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sldIdLst>
    <p:sldId id="256" r:id="rId2"/>
    <p:sldId id="585" r:id="rId3"/>
    <p:sldId id="595" r:id="rId4"/>
    <p:sldId id="495" r:id="rId5"/>
    <p:sldId id="593" r:id="rId6"/>
    <p:sldId id="596" r:id="rId7"/>
    <p:sldId id="597" r:id="rId8"/>
    <p:sldId id="617" r:id="rId9"/>
    <p:sldId id="602" r:id="rId10"/>
    <p:sldId id="605" r:id="rId11"/>
    <p:sldId id="603" r:id="rId12"/>
    <p:sldId id="604" r:id="rId13"/>
    <p:sldId id="622" r:id="rId14"/>
    <p:sldId id="624" r:id="rId15"/>
    <p:sldId id="623" r:id="rId16"/>
    <p:sldId id="613" r:id="rId17"/>
    <p:sldId id="616" r:id="rId18"/>
    <p:sldId id="607" r:id="rId19"/>
    <p:sldId id="608" r:id="rId20"/>
    <p:sldId id="625" r:id="rId21"/>
    <p:sldId id="612" r:id="rId22"/>
    <p:sldId id="609" r:id="rId23"/>
    <p:sldId id="621" r:id="rId24"/>
    <p:sldId id="615" r:id="rId25"/>
    <p:sldId id="620" r:id="rId26"/>
    <p:sldId id="619" r:id="rId27"/>
    <p:sldId id="610" r:id="rId28"/>
    <p:sldId id="60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5400" userDrawn="1">
          <p15:clr>
            <a:srgbClr val="A4A3A4"/>
          </p15:clr>
        </p15:guide>
        <p15:guide id="3" orient="horz" pos="2496" userDrawn="1">
          <p15:clr>
            <a:srgbClr val="A4A3A4"/>
          </p15:clr>
        </p15:guide>
        <p15:guide id="4" orient="horz" pos="2136" userDrawn="1">
          <p15:clr>
            <a:srgbClr val="A4A3A4"/>
          </p15:clr>
        </p15:guide>
        <p15:guide id="5" orient="horz" pos="3552" userDrawn="1">
          <p15:clr>
            <a:srgbClr val="A4A3A4"/>
          </p15:clr>
        </p15:guide>
        <p15:guide id="6" orient="horz" pos="221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ndsey Brady" initials="LB" lastIdx="33" clrIdx="0">
    <p:extLst>
      <p:ext uri="{19B8F6BF-5375-455C-9EA6-DF929625EA0E}">
        <p15:presenceInfo xmlns:p15="http://schemas.microsoft.com/office/powerpoint/2012/main" userId="Lindsey Brady" providerId="None"/>
      </p:ext>
    </p:extLst>
  </p:cmAuthor>
  <p:cmAuthor id="2" name="Sarah Lally" initials="SL" lastIdx="11" clrIdx="1">
    <p:extLst>
      <p:ext uri="{19B8F6BF-5375-455C-9EA6-DF929625EA0E}">
        <p15:presenceInfo xmlns:p15="http://schemas.microsoft.com/office/powerpoint/2012/main" userId="Sarah Lall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99"/>
    <a:srgbClr val="FF66CC"/>
    <a:srgbClr val="FFFFFF"/>
    <a:srgbClr val="E9E9E9"/>
    <a:srgbClr val="000000"/>
    <a:srgbClr val="671E75"/>
    <a:srgbClr val="00AF66"/>
    <a:srgbClr val="9BCBEB"/>
    <a:srgbClr val="00778B"/>
    <a:srgbClr val="FF8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8D230F3-CF80-4859-8CE7-A43EE81993B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77959" autoAdjust="0"/>
  </p:normalViewPr>
  <p:slideViewPr>
    <p:cSldViewPr snapToGrid="0">
      <p:cViewPr varScale="1">
        <p:scale>
          <a:sx n="58" d="100"/>
          <a:sy n="58" d="100"/>
        </p:scale>
        <p:origin x="918" y="60"/>
      </p:cViewPr>
      <p:guideLst>
        <p:guide pos="3840"/>
        <p:guide pos="5400"/>
        <p:guide orient="horz" pos="2496"/>
        <p:guide orient="horz" pos="2136"/>
        <p:guide orient="horz" pos="3552"/>
        <p:guide orient="horz" pos="2215"/>
      </p:guideLst>
    </p:cSldViewPr>
  </p:slideViewPr>
  <p:outlineViewPr>
    <p:cViewPr>
      <p:scale>
        <a:sx n="33" d="100"/>
        <a:sy n="33" d="100"/>
      </p:scale>
      <p:origin x="0" y="-24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6CBB9B-FF91-4773-8CCD-ABC0ABE2DDD5}" type="datetimeFigureOut">
              <a:rPr lang="en-US" smtClean="0"/>
              <a:t>1/20/2020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468012-96E8-4036-B692-7F77203744FA}" type="slidenum">
              <a:rPr lang="en-US" smtClean="0"/>
              <a:t>‹#›</a:t>
            </a:fld>
            <a:endParaRPr lang="en-US"/>
          </a:p>
        </p:txBody>
      </p:sp>
    </p:spTree>
    <p:extLst>
      <p:ext uri="{BB962C8B-B14F-4D97-AF65-F5344CB8AC3E}">
        <p14:creationId xmlns:p14="http://schemas.microsoft.com/office/powerpoint/2010/main" val="1508948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69EF49-5B54-4C78-AD5B-7FF2C2B876DD}" type="slidenum">
              <a:rPr lang="ms-MY" smtClean="0"/>
              <a:t>2</a:t>
            </a:fld>
            <a:endParaRPr lang="ms-MY"/>
          </a:p>
        </p:txBody>
      </p:sp>
    </p:spTree>
    <p:extLst>
      <p:ext uri="{BB962C8B-B14F-4D97-AF65-F5344CB8AC3E}">
        <p14:creationId xmlns:p14="http://schemas.microsoft.com/office/powerpoint/2010/main" val="818247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HPCC Systems is data lake technology that allows you to store all your structured and unstructured data at any scale. You can store your data as-is, without having to first structure the data, and run different types of analytics—from dashboards and visualizations to big data processing, real-time analytics, and machine learning to guide better decisions. Data can be ingested in real-time via streams or API and batch.</a:t>
            </a:r>
          </a:p>
          <a:p>
            <a:endParaRPr lang="en-US" sz="1200" b="0" i="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5"/>
          </p:nvPr>
        </p:nvSpPr>
        <p:spPr/>
        <p:txBody>
          <a:bodyPr/>
          <a:lstStyle/>
          <a:p>
            <a:fld id="{2D468012-96E8-4036-B692-7F77203744FA}" type="slidenum">
              <a:rPr lang="en-US" smtClean="0"/>
              <a:t>3</a:t>
            </a:fld>
            <a:endParaRPr lang="en-US"/>
          </a:p>
        </p:txBody>
      </p:sp>
    </p:spTree>
    <p:extLst>
      <p:ext uri="{BB962C8B-B14F-4D97-AF65-F5344CB8AC3E}">
        <p14:creationId xmlns:p14="http://schemas.microsoft.com/office/powerpoint/2010/main" val="1305116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LexisNexis we use HPCC Systems to collect data from 1000s of sources like public records (property, court records) and private (Driver Motor Vehicle, telematics). We ingest the data, clean it, link it and then analyze it. The goal of the LN services is to identify risky individuals or businesses for insurance (driving and life), financial services (loans, credit cards etc.) and government (track fraudsters, criminals like sex offenders, drug traffickers and money launderers). </a:t>
            </a:r>
          </a:p>
          <a:p>
            <a:r>
              <a:rPr lang="en-US" dirty="0"/>
              <a:t>HPCC System</a:t>
            </a:r>
            <a:r>
              <a:rPr lang="en-US" baseline="0" dirty="0"/>
              <a:t> is capable of handling and processing batch data (processing data in massive amount).  Real time services refers to ability real time data and processing it that same time. Driving information is great example, data is sent in real time and gets processed immediately.  Visualization Integration refers to the ability of adding graphs, tables and visualization to big data processing. </a:t>
            </a:r>
            <a:endParaRPr lang="en-US" dirty="0"/>
          </a:p>
        </p:txBody>
      </p:sp>
      <p:sp>
        <p:nvSpPr>
          <p:cNvPr id="4" name="Slide Number Placeholder 3"/>
          <p:cNvSpPr>
            <a:spLocks noGrp="1"/>
          </p:cNvSpPr>
          <p:nvPr>
            <p:ph type="sldNum" sz="quarter" idx="5"/>
          </p:nvPr>
        </p:nvSpPr>
        <p:spPr/>
        <p:txBody>
          <a:bodyPr/>
          <a:lstStyle/>
          <a:p>
            <a:fld id="{2D468012-96E8-4036-B692-7F77203744FA}" type="slidenum">
              <a:rPr lang="en-US" smtClean="0"/>
              <a:t>4</a:t>
            </a:fld>
            <a:endParaRPr lang="en-US"/>
          </a:p>
        </p:txBody>
      </p:sp>
    </p:spTree>
    <p:extLst>
      <p:ext uri="{BB962C8B-B14F-4D97-AF65-F5344CB8AC3E}">
        <p14:creationId xmlns:p14="http://schemas.microsoft.com/office/powerpoint/2010/main" val="3194356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Big Data processing in traditional computing like relational systems is hard. HPCC Systems data lake technology uses a divide and conquer approach to solving Big Data problems by dividing data into smaller chunks and running compute on these chunks in parallel. This means faster processing and hence results. </a:t>
            </a:r>
          </a:p>
          <a:p>
            <a:endParaRPr lang="en-US" dirty="0"/>
          </a:p>
        </p:txBody>
      </p:sp>
      <p:sp>
        <p:nvSpPr>
          <p:cNvPr id="4" name="Slide Number Placeholder 3"/>
          <p:cNvSpPr>
            <a:spLocks noGrp="1"/>
          </p:cNvSpPr>
          <p:nvPr>
            <p:ph type="sldNum" sz="quarter" idx="5"/>
          </p:nvPr>
        </p:nvSpPr>
        <p:spPr/>
        <p:txBody>
          <a:bodyPr/>
          <a:lstStyle/>
          <a:p>
            <a:fld id="{2D468012-96E8-4036-B692-7F77203744FA}" type="slidenum">
              <a:rPr lang="en-US" smtClean="0"/>
              <a:t>5</a:t>
            </a:fld>
            <a:endParaRPr lang="en-US"/>
          </a:p>
        </p:txBody>
      </p:sp>
    </p:spTree>
    <p:extLst>
      <p:ext uri="{BB962C8B-B14F-4D97-AF65-F5344CB8AC3E}">
        <p14:creationId xmlns:p14="http://schemas.microsoft.com/office/powerpoint/2010/main" val="1356973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Workers in industries such as oil rigs and manufacturing factories are always at a risk of injuries from accidents. Over 4000 workers die on the industrial floor every year. The time to react to an accident is very slow and expensive.    </a:t>
            </a:r>
          </a:p>
          <a:p>
            <a:endParaRPr lang="en-US" dirty="0"/>
          </a:p>
        </p:txBody>
      </p:sp>
      <p:sp>
        <p:nvSpPr>
          <p:cNvPr id="4" name="Slide Number Placeholder 3"/>
          <p:cNvSpPr>
            <a:spLocks noGrp="1"/>
          </p:cNvSpPr>
          <p:nvPr>
            <p:ph type="sldNum" sz="quarter" idx="10"/>
          </p:nvPr>
        </p:nvSpPr>
        <p:spPr/>
        <p:txBody>
          <a:bodyPr/>
          <a:lstStyle/>
          <a:p>
            <a:fld id="{7D69EF49-5B54-4C78-AD5B-7FF2C2B876DD}" type="slidenum">
              <a:rPr lang="ms-MY" smtClean="0"/>
              <a:t>6</a:t>
            </a:fld>
            <a:endParaRPr lang="ms-MY" dirty="0"/>
          </a:p>
        </p:txBody>
      </p:sp>
    </p:spTree>
    <p:extLst>
      <p:ext uri="{BB962C8B-B14F-4D97-AF65-F5344CB8AC3E}">
        <p14:creationId xmlns:p14="http://schemas.microsoft.com/office/powerpoint/2010/main" val="644578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help of </a:t>
            </a:r>
            <a:r>
              <a:rPr lang="en-US" dirty="0" err="1"/>
              <a:t>IoT</a:t>
            </a:r>
            <a:r>
              <a:rPr lang="en-US" dirty="0"/>
              <a:t> and HPCC Systems, </a:t>
            </a:r>
            <a:r>
              <a:rPr lang="en-US" dirty="0" err="1"/>
              <a:t>Guardhat</a:t>
            </a:r>
            <a:r>
              <a:rPr lang="en-US" dirty="0"/>
              <a:t> was able to create a solution that, one, enabled proactive actions to potentially avoid accidents and, two, react quickly if there was an accident. The solution involved creating protective smart hats that are equipped with </a:t>
            </a:r>
            <a:r>
              <a:rPr lang="en-US" dirty="0" err="1"/>
              <a:t>IoT</a:t>
            </a:r>
            <a:r>
              <a:rPr lang="en-US" dirty="0"/>
              <a:t> sensors to detect atmospheric parameters like pressure, CO levels, O2 levels etc. In addition to enabling video and audio detection of events. </a:t>
            </a:r>
          </a:p>
          <a:p>
            <a:endParaRPr lang="en-US" dirty="0"/>
          </a:p>
          <a:p>
            <a:r>
              <a:rPr lang="en-US" dirty="0"/>
              <a:t>HPCC Systems provides the platform that is used to collect the sensor data and process it for analysis. HPCC Systems AI algorithms are used to predict potential  events (like fires) before they can occur. </a:t>
            </a:r>
          </a:p>
          <a:p>
            <a:endParaRPr lang="en-US" dirty="0"/>
          </a:p>
        </p:txBody>
      </p:sp>
      <p:sp>
        <p:nvSpPr>
          <p:cNvPr id="4" name="Slide Number Placeholder 3"/>
          <p:cNvSpPr>
            <a:spLocks noGrp="1"/>
          </p:cNvSpPr>
          <p:nvPr>
            <p:ph type="sldNum" sz="quarter" idx="10"/>
          </p:nvPr>
        </p:nvSpPr>
        <p:spPr/>
        <p:txBody>
          <a:bodyPr/>
          <a:lstStyle/>
          <a:p>
            <a:fld id="{7D69EF49-5B54-4C78-AD5B-7FF2C2B876DD}" type="slidenum">
              <a:rPr lang="ms-MY" smtClean="0"/>
              <a:t>7</a:t>
            </a:fld>
            <a:endParaRPr lang="ms-MY" dirty="0"/>
          </a:p>
        </p:txBody>
      </p:sp>
    </p:spTree>
    <p:extLst>
      <p:ext uri="{BB962C8B-B14F-4D97-AF65-F5344CB8AC3E}">
        <p14:creationId xmlns:p14="http://schemas.microsoft.com/office/powerpoint/2010/main" val="299671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468012-96E8-4036-B692-7F77203744FA}" type="slidenum">
              <a:rPr lang="en-US" smtClean="0"/>
              <a:t>19</a:t>
            </a:fld>
            <a:endParaRPr lang="en-US"/>
          </a:p>
        </p:txBody>
      </p:sp>
    </p:spTree>
    <p:extLst>
      <p:ext uri="{BB962C8B-B14F-4D97-AF65-F5344CB8AC3E}">
        <p14:creationId xmlns:p14="http://schemas.microsoft.com/office/powerpoint/2010/main" val="3330420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One Line 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049CF3F-5BAB-42C4-BE76-D419A292C7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4628" r="-2902" b="17431"/>
          <a:stretch/>
        </p:blipFill>
        <p:spPr>
          <a:xfrm>
            <a:off x="0" y="-1"/>
            <a:ext cx="12191999" cy="6858001"/>
          </a:xfrm>
          <a:prstGeom prst="rect">
            <a:avLst/>
          </a:prstGeom>
        </p:spPr>
      </p:pic>
      <p:sp>
        <p:nvSpPr>
          <p:cNvPr id="8" name="Left Bracket 7">
            <a:extLst>
              <a:ext uri="{FF2B5EF4-FFF2-40B4-BE49-F238E27FC236}">
                <a16:creationId xmlns:a16="http://schemas.microsoft.com/office/drawing/2014/main" id="{D18D1BA4-3678-4BD6-984D-C786C019D875}"/>
              </a:ext>
            </a:extLst>
          </p:cNvPr>
          <p:cNvSpPr/>
          <p:nvPr userDrawn="1"/>
        </p:nvSpPr>
        <p:spPr>
          <a:xfrm rot="5400000">
            <a:off x="5792868" y="-546991"/>
            <a:ext cx="515086" cy="5158471"/>
          </a:xfrm>
          <a:prstGeom prst="leftBracket">
            <a:avLst>
              <a:gd name="adj" fmla="val 0"/>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ket 8">
            <a:extLst>
              <a:ext uri="{FF2B5EF4-FFF2-40B4-BE49-F238E27FC236}">
                <a16:creationId xmlns:a16="http://schemas.microsoft.com/office/drawing/2014/main" id="{1484C6B4-ADB5-4AA6-99BF-CF209F7C0E5B}"/>
              </a:ext>
            </a:extLst>
          </p:cNvPr>
          <p:cNvSpPr/>
          <p:nvPr userDrawn="1"/>
        </p:nvSpPr>
        <p:spPr>
          <a:xfrm rot="16200000">
            <a:off x="5792868" y="1372294"/>
            <a:ext cx="515088" cy="5158477"/>
          </a:xfrm>
          <a:prstGeom prst="leftBracket">
            <a:avLst>
              <a:gd name="adj" fmla="val 0"/>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itle 1">
            <a:extLst>
              <a:ext uri="{FF2B5EF4-FFF2-40B4-BE49-F238E27FC236}">
                <a16:creationId xmlns:a16="http://schemas.microsoft.com/office/drawing/2014/main" id="{2FDF5665-16A3-4F5A-921B-D1C2F6D96502}"/>
              </a:ext>
            </a:extLst>
          </p:cNvPr>
          <p:cNvSpPr>
            <a:spLocks noGrp="1"/>
          </p:cNvSpPr>
          <p:nvPr>
            <p:ph type="ctrTitle" hasCustomPrompt="1"/>
          </p:nvPr>
        </p:nvSpPr>
        <p:spPr>
          <a:xfrm>
            <a:off x="1524000" y="2032244"/>
            <a:ext cx="9144000" cy="1139213"/>
          </a:xfrm>
        </p:spPr>
        <p:txBody>
          <a:bodyPr anchor="b">
            <a:normAutofit/>
          </a:bodyPr>
          <a:lstStyle>
            <a:lvl1pPr algn="ctr">
              <a:defRPr sz="5400" cap="all" baseline="0"/>
            </a:lvl1pPr>
          </a:lstStyle>
          <a:p>
            <a:r>
              <a:rPr lang="en-US" dirty="0"/>
              <a:t>One line title option</a:t>
            </a:r>
          </a:p>
        </p:txBody>
      </p:sp>
      <p:sp>
        <p:nvSpPr>
          <p:cNvPr id="3" name="Subtitle 2">
            <a:extLst>
              <a:ext uri="{FF2B5EF4-FFF2-40B4-BE49-F238E27FC236}">
                <a16:creationId xmlns:a16="http://schemas.microsoft.com/office/drawing/2014/main" id="{FED43E2D-1AFC-450A-86B0-26B8CA5FE1C5}"/>
              </a:ext>
            </a:extLst>
          </p:cNvPr>
          <p:cNvSpPr>
            <a:spLocks noGrp="1"/>
          </p:cNvSpPr>
          <p:nvPr>
            <p:ph type="subTitle" idx="1" hasCustomPrompt="1"/>
          </p:nvPr>
        </p:nvSpPr>
        <p:spPr>
          <a:xfrm>
            <a:off x="1524000" y="3171457"/>
            <a:ext cx="9144000" cy="436982"/>
          </a:xfrm>
        </p:spPr>
        <p:txBody>
          <a:bodyPr>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cap="all" spc="300" baseline="0" dirty="0">
                <a:solidFill>
                  <a:schemeClr val="tx1">
                    <a:lumMod val="65000"/>
                    <a:lumOff val="35000"/>
                  </a:schemeClr>
                </a:solidFill>
                <a:latin typeface="Source Sans Pro Semibold" panose="020B0603030403020204" pitchFamily="34" charset="0"/>
                <a:ea typeface="Source Sans Pro Semibold" panose="020B0603030403020204" pitchFamily="34" charset="0"/>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One line subtitle here</a:t>
            </a:r>
          </a:p>
        </p:txBody>
      </p:sp>
      <p:pic>
        <p:nvPicPr>
          <p:cNvPr id="16" name="Picture 15">
            <a:extLst>
              <a:ext uri="{FF2B5EF4-FFF2-40B4-BE49-F238E27FC236}">
                <a16:creationId xmlns:a16="http://schemas.microsoft.com/office/drawing/2014/main" id="{992EA213-B441-42F7-A77D-D356790BEDB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73880" y="4335459"/>
            <a:ext cx="1693669" cy="1302822"/>
          </a:xfrm>
          <a:prstGeom prst="rect">
            <a:avLst/>
          </a:prstGeom>
        </p:spPr>
      </p:pic>
      <p:pic>
        <p:nvPicPr>
          <p:cNvPr id="18" name="Picture 17">
            <a:extLst>
              <a:ext uri="{FF2B5EF4-FFF2-40B4-BE49-F238E27FC236}">
                <a16:creationId xmlns:a16="http://schemas.microsoft.com/office/drawing/2014/main" id="{A70FBBFC-596F-44FA-91C8-C4391B9E7F18}"/>
              </a:ext>
            </a:extLst>
          </p:cNvPr>
          <p:cNvPicPr>
            <a:picLocks noChangeAspect="1"/>
          </p:cNvPicPr>
          <p:nvPr userDrawn="1"/>
        </p:nvPicPr>
        <p:blipFill rotWithShape="1">
          <a:blip r:embed="rId4" cstate="hqprint">
            <a:extLst>
              <a:ext uri="{28A0092B-C50C-407E-A947-70E740481C1C}">
                <a14:useLocalDpi xmlns:a14="http://schemas.microsoft.com/office/drawing/2010/main" val="0"/>
              </a:ext>
            </a:extLst>
          </a:blip>
          <a:srcRect r="40130"/>
          <a:stretch/>
        </p:blipFill>
        <p:spPr>
          <a:xfrm>
            <a:off x="6399070" y="4729326"/>
            <a:ext cx="1819051" cy="515089"/>
          </a:xfrm>
          <a:prstGeom prst="rect">
            <a:avLst/>
          </a:prstGeom>
        </p:spPr>
      </p:pic>
      <p:cxnSp>
        <p:nvCxnSpPr>
          <p:cNvPr id="20" name="Straight Connector 19">
            <a:extLst>
              <a:ext uri="{FF2B5EF4-FFF2-40B4-BE49-F238E27FC236}">
                <a16:creationId xmlns:a16="http://schemas.microsoft.com/office/drawing/2014/main" id="{FE4CB675-2CA8-442D-9638-4ED2BE64C120}"/>
              </a:ext>
            </a:extLst>
          </p:cNvPr>
          <p:cNvCxnSpPr>
            <a:cxnSpLocks/>
          </p:cNvCxnSpPr>
          <p:nvPr userDrawn="1"/>
        </p:nvCxnSpPr>
        <p:spPr>
          <a:xfrm>
            <a:off x="6033310" y="4572000"/>
            <a:ext cx="0" cy="99060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4147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82A8C-1B4D-4BD3-B822-A596144F0EAF}"/>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0379E76-BFFA-46F0-A2D3-4168E90D6EF6}"/>
              </a:ext>
            </a:extLst>
          </p:cNvPr>
          <p:cNvSpPr>
            <a:spLocks noGrp="1"/>
          </p:cNvSpPr>
          <p:nvPr>
            <p:ph type="ftr" sz="quarter" idx="11"/>
          </p:nvPr>
        </p:nvSpPr>
        <p:spPr/>
        <p:txBody>
          <a:bodyPr/>
          <a:lstStyle/>
          <a:p>
            <a:r>
              <a:rPr lang="en-US"/>
              <a:t>Introduction to HPCC Systems</a:t>
            </a:r>
          </a:p>
        </p:txBody>
      </p:sp>
      <p:sp>
        <p:nvSpPr>
          <p:cNvPr id="5" name="Slide Number Placeholder 4">
            <a:extLst>
              <a:ext uri="{FF2B5EF4-FFF2-40B4-BE49-F238E27FC236}">
                <a16:creationId xmlns:a16="http://schemas.microsoft.com/office/drawing/2014/main" id="{090586C7-A08A-4845-9995-0C30E2CDD2DE}"/>
              </a:ext>
            </a:extLst>
          </p:cNvPr>
          <p:cNvSpPr>
            <a:spLocks noGrp="1"/>
          </p:cNvSpPr>
          <p:nvPr>
            <p:ph type="sldNum" sz="quarter" idx="12"/>
          </p:nvPr>
        </p:nvSpPr>
        <p:spPr/>
        <p:txBody>
          <a:bodyPr/>
          <a:lstStyle/>
          <a:p>
            <a:fld id="{5718C1BF-DFC5-43E7-A1B6-F61E268242F2}" type="slidenum">
              <a:rPr lang="en-US" smtClean="0"/>
              <a:t>‹#›</a:t>
            </a:fld>
            <a:endParaRPr lang="en-US"/>
          </a:p>
        </p:txBody>
      </p:sp>
    </p:spTree>
    <p:extLst>
      <p:ext uri="{BB962C8B-B14F-4D97-AF65-F5344CB8AC3E}">
        <p14:creationId xmlns:p14="http://schemas.microsoft.com/office/powerpoint/2010/main" val="349541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Only (Side Dots)">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599436B-1446-4566-8ED4-C802442146A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1695" t="55771" r="11674" b="16838"/>
          <a:stretch/>
        </p:blipFill>
        <p:spPr>
          <a:xfrm rot="5400000">
            <a:off x="-2115969" y="2119810"/>
            <a:ext cx="6546266" cy="2306647"/>
          </a:xfrm>
          <a:prstGeom prst="rect">
            <a:avLst/>
          </a:prstGeom>
        </p:spPr>
      </p:pic>
      <p:sp>
        <p:nvSpPr>
          <p:cNvPr id="5" name="Footer Placeholder 4">
            <a:extLst>
              <a:ext uri="{FF2B5EF4-FFF2-40B4-BE49-F238E27FC236}">
                <a16:creationId xmlns:a16="http://schemas.microsoft.com/office/drawing/2014/main" id="{95CA4630-7D6E-4E4D-96F6-E13DE92D188D}"/>
              </a:ext>
            </a:extLst>
          </p:cNvPr>
          <p:cNvSpPr>
            <a:spLocks noGrp="1"/>
          </p:cNvSpPr>
          <p:nvPr>
            <p:ph type="ftr" sz="quarter" idx="11"/>
          </p:nvPr>
        </p:nvSpPr>
        <p:spPr/>
        <p:txBody>
          <a:bodyPr/>
          <a:lstStyle/>
          <a:p>
            <a:r>
              <a:rPr lang="en-US"/>
              <a:t>Introduction to HPCC Systems</a:t>
            </a:r>
          </a:p>
        </p:txBody>
      </p:sp>
      <p:sp>
        <p:nvSpPr>
          <p:cNvPr id="6" name="Slide Number Placeholder 5">
            <a:extLst>
              <a:ext uri="{FF2B5EF4-FFF2-40B4-BE49-F238E27FC236}">
                <a16:creationId xmlns:a16="http://schemas.microsoft.com/office/drawing/2014/main" id="{8920FDE3-C524-43EA-B693-CC51981036B3}"/>
              </a:ext>
            </a:extLst>
          </p:cNvPr>
          <p:cNvSpPr>
            <a:spLocks noGrp="1"/>
          </p:cNvSpPr>
          <p:nvPr>
            <p:ph type="sldNum" sz="quarter" idx="12"/>
          </p:nvPr>
        </p:nvSpPr>
        <p:spPr/>
        <p:txBody>
          <a:bodyPr/>
          <a:lstStyle/>
          <a:p>
            <a:fld id="{99479001-714B-40B6-8590-382B0738F204}" type="slidenum">
              <a:rPr lang="en-US" smtClean="0"/>
              <a:t>‹#›</a:t>
            </a:fld>
            <a:endParaRPr lang="en-US"/>
          </a:p>
        </p:txBody>
      </p:sp>
      <p:sp>
        <p:nvSpPr>
          <p:cNvPr id="7" name="Title 2">
            <a:extLst>
              <a:ext uri="{FF2B5EF4-FFF2-40B4-BE49-F238E27FC236}">
                <a16:creationId xmlns:a16="http://schemas.microsoft.com/office/drawing/2014/main" id="{731BC241-F737-4157-86B9-850066B28CE7}"/>
              </a:ext>
            </a:extLst>
          </p:cNvPr>
          <p:cNvSpPr>
            <a:spLocks noGrp="1"/>
          </p:cNvSpPr>
          <p:nvPr>
            <p:ph type="title"/>
          </p:nvPr>
        </p:nvSpPr>
        <p:spPr>
          <a:xfrm>
            <a:off x="571500" y="548640"/>
            <a:ext cx="11049000" cy="1001559"/>
          </a:xfrm>
        </p:spPr>
        <p:txBody>
          <a:bodyPr/>
          <a:lstStyle/>
          <a:p>
            <a:r>
              <a:rPr lang="en-US"/>
              <a:t>Click to edit Master title style</a:t>
            </a:r>
          </a:p>
        </p:txBody>
      </p:sp>
    </p:spTree>
    <p:extLst>
      <p:ext uri="{BB962C8B-B14F-4D97-AF65-F5344CB8AC3E}">
        <p14:creationId xmlns:p14="http://schemas.microsoft.com/office/powerpoint/2010/main" val="2822780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Only (No Dot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BCC38BB-F826-4CAF-A0BD-4135E71F12CA}"/>
              </a:ext>
            </a:extLst>
          </p:cNvPr>
          <p:cNvSpPr>
            <a:spLocks noGrp="1"/>
          </p:cNvSpPr>
          <p:nvPr>
            <p:ph type="ftr" sz="quarter" idx="11"/>
          </p:nvPr>
        </p:nvSpPr>
        <p:spPr/>
        <p:txBody>
          <a:bodyPr/>
          <a:lstStyle/>
          <a:p>
            <a:r>
              <a:rPr lang="en-US"/>
              <a:t>Introduction to HPCC Systems</a:t>
            </a:r>
          </a:p>
        </p:txBody>
      </p:sp>
      <p:sp>
        <p:nvSpPr>
          <p:cNvPr id="4" name="Slide Number Placeholder 3">
            <a:extLst>
              <a:ext uri="{FF2B5EF4-FFF2-40B4-BE49-F238E27FC236}">
                <a16:creationId xmlns:a16="http://schemas.microsoft.com/office/drawing/2014/main" id="{12E6686F-8FDB-4920-9877-3134490CBDE0}"/>
              </a:ext>
            </a:extLst>
          </p:cNvPr>
          <p:cNvSpPr>
            <a:spLocks noGrp="1"/>
          </p:cNvSpPr>
          <p:nvPr>
            <p:ph type="sldNum" sz="quarter" idx="12"/>
          </p:nvPr>
        </p:nvSpPr>
        <p:spPr/>
        <p:txBody>
          <a:bodyPr/>
          <a:lstStyle/>
          <a:p>
            <a:fld id="{5718C1BF-DFC5-43E7-A1B6-F61E268242F2}" type="slidenum">
              <a:rPr lang="en-US" smtClean="0"/>
              <a:t>‹#›</a:t>
            </a:fld>
            <a:endParaRPr lang="en-US"/>
          </a:p>
        </p:txBody>
      </p:sp>
      <p:sp>
        <p:nvSpPr>
          <p:cNvPr id="5" name="Title 1">
            <a:extLst>
              <a:ext uri="{FF2B5EF4-FFF2-40B4-BE49-F238E27FC236}">
                <a16:creationId xmlns:a16="http://schemas.microsoft.com/office/drawing/2014/main" id="{515D3D50-B110-4347-BE24-CE4782FBB24F}"/>
              </a:ext>
            </a:extLst>
          </p:cNvPr>
          <p:cNvSpPr>
            <a:spLocks noGrp="1"/>
          </p:cNvSpPr>
          <p:nvPr>
            <p:ph type="title"/>
          </p:nvPr>
        </p:nvSpPr>
        <p:spPr>
          <a:xfrm>
            <a:off x="571500" y="548640"/>
            <a:ext cx="11049000" cy="1001559"/>
          </a:xfrm>
        </p:spPr>
        <p:txBody>
          <a:bodyPr/>
          <a:lstStyle/>
          <a:p>
            <a:r>
              <a:rPr lang="en-US"/>
              <a:t>Click to edit Master title style</a:t>
            </a:r>
          </a:p>
        </p:txBody>
      </p:sp>
    </p:spTree>
    <p:extLst>
      <p:ext uri="{BB962C8B-B14F-4D97-AF65-F5344CB8AC3E}">
        <p14:creationId xmlns:p14="http://schemas.microsoft.com/office/powerpoint/2010/main" val="1460802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5F82AC5-B064-4FD1-9E84-41D02B04588A}"/>
              </a:ext>
            </a:extLst>
          </p:cNvPr>
          <p:cNvSpPr>
            <a:spLocks noGrp="1"/>
          </p:cNvSpPr>
          <p:nvPr>
            <p:ph type="ftr" sz="quarter" idx="10"/>
          </p:nvPr>
        </p:nvSpPr>
        <p:spPr/>
        <p:txBody>
          <a:bodyPr/>
          <a:lstStyle/>
          <a:p>
            <a:r>
              <a:rPr lang="en-US"/>
              <a:t>Introduction to HPCC Systems</a:t>
            </a:r>
            <a:endParaRPr lang="en-US" dirty="0"/>
          </a:p>
        </p:txBody>
      </p:sp>
      <p:sp>
        <p:nvSpPr>
          <p:cNvPr id="4" name="Slide Number Placeholder 3">
            <a:extLst>
              <a:ext uri="{FF2B5EF4-FFF2-40B4-BE49-F238E27FC236}">
                <a16:creationId xmlns:a16="http://schemas.microsoft.com/office/drawing/2014/main" id="{23B6F1EF-0780-4102-B502-50FC32A314C2}"/>
              </a:ext>
            </a:extLst>
          </p:cNvPr>
          <p:cNvSpPr>
            <a:spLocks noGrp="1"/>
          </p:cNvSpPr>
          <p:nvPr>
            <p:ph type="sldNum" sz="quarter" idx="11"/>
          </p:nvPr>
        </p:nvSpPr>
        <p:spPr/>
        <p:txBody>
          <a:bodyPr/>
          <a:lstStyle/>
          <a:p>
            <a:pPr algn="l"/>
            <a:fld id="{5718C1BF-DFC5-43E7-A1B6-F61E268242F2}" type="slidenum">
              <a:rPr lang="en-US" smtClean="0"/>
              <a:pPr algn="l"/>
              <a:t>‹#›</a:t>
            </a:fld>
            <a:endParaRPr lang="en-US" dirty="0"/>
          </a:p>
        </p:txBody>
      </p:sp>
    </p:spTree>
    <p:extLst>
      <p:ext uri="{BB962C8B-B14F-4D97-AF65-F5344CB8AC3E}">
        <p14:creationId xmlns:p14="http://schemas.microsoft.com/office/powerpoint/2010/main" val="2059815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wo Line 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049CF3F-5BAB-42C4-BE76-D419A292C7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4628" r="-2902" b="17431"/>
          <a:stretch/>
        </p:blipFill>
        <p:spPr>
          <a:xfrm>
            <a:off x="0" y="-1"/>
            <a:ext cx="12191999" cy="6858001"/>
          </a:xfrm>
          <a:prstGeom prst="rect">
            <a:avLst/>
          </a:prstGeom>
        </p:spPr>
      </p:pic>
      <p:sp>
        <p:nvSpPr>
          <p:cNvPr id="8" name="Left Bracket 7">
            <a:extLst>
              <a:ext uri="{FF2B5EF4-FFF2-40B4-BE49-F238E27FC236}">
                <a16:creationId xmlns:a16="http://schemas.microsoft.com/office/drawing/2014/main" id="{D18D1BA4-3678-4BD6-984D-C786C019D875}"/>
              </a:ext>
            </a:extLst>
          </p:cNvPr>
          <p:cNvSpPr/>
          <p:nvPr userDrawn="1"/>
        </p:nvSpPr>
        <p:spPr>
          <a:xfrm rot="5400000">
            <a:off x="5792869" y="-1233903"/>
            <a:ext cx="515086" cy="5158471"/>
          </a:xfrm>
          <a:prstGeom prst="leftBracket">
            <a:avLst>
              <a:gd name="adj" fmla="val 0"/>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ket 8">
            <a:extLst>
              <a:ext uri="{FF2B5EF4-FFF2-40B4-BE49-F238E27FC236}">
                <a16:creationId xmlns:a16="http://schemas.microsoft.com/office/drawing/2014/main" id="{1484C6B4-ADB5-4AA6-99BF-CF209F7C0E5B}"/>
              </a:ext>
            </a:extLst>
          </p:cNvPr>
          <p:cNvSpPr/>
          <p:nvPr userDrawn="1"/>
        </p:nvSpPr>
        <p:spPr>
          <a:xfrm rot="16200000">
            <a:off x="5792868" y="1372294"/>
            <a:ext cx="515088" cy="5158477"/>
          </a:xfrm>
          <a:prstGeom prst="leftBracket">
            <a:avLst>
              <a:gd name="adj" fmla="val 0"/>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itle 1">
            <a:extLst>
              <a:ext uri="{FF2B5EF4-FFF2-40B4-BE49-F238E27FC236}">
                <a16:creationId xmlns:a16="http://schemas.microsoft.com/office/drawing/2014/main" id="{2FDF5665-16A3-4F5A-921B-D1C2F6D96502}"/>
              </a:ext>
            </a:extLst>
          </p:cNvPr>
          <p:cNvSpPr>
            <a:spLocks noGrp="1"/>
          </p:cNvSpPr>
          <p:nvPr>
            <p:ph type="ctrTitle" hasCustomPrompt="1"/>
          </p:nvPr>
        </p:nvSpPr>
        <p:spPr>
          <a:xfrm>
            <a:off x="1524000" y="1602876"/>
            <a:ext cx="9144000" cy="1568581"/>
          </a:xfrm>
        </p:spPr>
        <p:txBody>
          <a:bodyPr anchor="b">
            <a:normAutofit/>
          </a:bodyPr>
          <a:lstStyle>
            <a:lvl1pPr algn="ctr">
              <a:defRPr sz="4800" cap="all" baseline="0"/>
            </a:lvl1pPr>
          </a:lstStyle>
          <a:p>
            <a:r>
              <a:rPr lang="en-US" dirty="0"/>
              <a:t>For longer, two line titles, use this title slide option</a:t>
            </a:r>
          </a:p>
        </p:txBody>
      </p:sp>
      <p:sp>
        <p:nvSpPr>
          <p:cNvPr id="3" name="Subtitle 2">
            <a:extLst>
              <a:ext uri="{FF2B5EF4-FFF2-40B4-BE49-F238E27FC236}">
                <a16:creationId xmlns:a16="http://schemas.microsoft.com/office/drawing/2014/main" id="{FED43E2D-1AFC-450A-86B0-26B8CA5FE1C5}"/>
              </a:ext>
            </a:extLst>
          </p:cNvPr>
          <p:cNvSpPr>
            <a:spLocks noGrp="1"/>
          </p:cNvSpPr>
          <p:nvPr>
            <p:ph type="subTitle" idx="1" hasCustomPrompt="1"/>
          </p:nvPr>
        </p:nvSpPr>
        <p:spPr>
          <a:xfrm>
            <a:off x="1524000" y="3171457"/>
            <a:ext cx="9144000" cy="436982"/>
          </a:xfrm>
        </p:spPr>
        <p:txBody>
          <a:bodyPr>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cap="all" spc="300" baseline="0" dirty="0">
                <a:solidFill>
                  <a:schemeClr val="tx1">
                    <a:lumMod val="65000"/>
                    <a:lumOff val="35000"/>
                  </a:schemeClr>
                </a:solidFill>
                <a:latin typeface="Source Sans Pro Semibold" panose="020B0603030403020204" pitchFamily="34" charset="0"/>
                <a:ea typeface="Source Sans Pro Semibold" panose="020B0603030403020204" pitchFamily="34" charset="0"/>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One line subtitle here</a:t>
            </a:r>
          </a:p>
        </p:txBody>
      </p:sp>
      <p:grpSp>
        <p:nvGrpSpPr>
          <p:cNvPr id="23" name="Group 22">
            <a:extLst>
              <a:ext uri="{FF2B5EF4-FFF2-40B4-BE49-F238E27FC236}">
                <a16:creationId xmlns:a16="http://schemas.microsoft.com/office/drawing/2014/main" id="{98EDDF03-6D27-431C-B2D8-6F1421C0AC6C}"/>
              </a:ext>
            </a:extLst>
          </p:cNvPr>
          <p:cNvGrpSpPr/>
          <p:nvPr userDrawn="1"/>
        </p:nvGrpSpPr>
        <p:grpSpPr>
          <a:xfrm>
            <a:off x="3718462" y="4335459"/>
            <a:ext cx="4588501" cy="1302822"/>
            <a:chOff x="3868931" y="4335459"/>
            <a:chExt cx="4588501" cy="1302822"/>
          </a:xfrm>
        </p:grpSpPr>
        <p:pic>
          <p:nvPicPr>
            <p:cNvPr id="16" name="Picture 15">
              <a:extLst>
                <a:ext uri="{FF2B5EF4-FFF2-40B4-BE49-F238E27FC236}">
                  <a16:creationId xmlns:a16="http://schemas.microsoft.com/office/drawing/2014/main" id="{992EA213-B441-42F7-A77D-D356790BEDB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868931" y="4335459"/>
              <a:ext cx="1693669" cy="1302822"/>
            </a:xfrm>
            <a:prstGeom prst="rect">
              <a:avLst/>
            </a:prstGeom>
          </p:spPr>
        </p:pic>
        <p:pic>
          <p:nvPicPr>
            <p:cNvPr id="18" name="Picture 17">
              <a:extLst>
                <a:ext uri="{FF2B5EF4-FFF2-40B4-BE49-F238E27FC236}">
                  <a16:creationId xmlns:a16="http://schemas.microsoft.com/office/drawing/2014/main" id="{A70FBBFC-596F-44FA-91C8-C4391B9E7F18}"/>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6294121" y="4895988"/>
              <a:ext cx="2163311" cy="366749"/>
            </a:xfrm>
            <a:prstGeom prst="rect">
              <a:avLst/>
            </a:prstGeom>
          </p:spPr>
        </p:pic>
        <p:cxnSp>
          <p:nvCxnSpPr>
            <p:cNvPr id="20" name="Straight Connector 19">
              <a:extLst>
                <a:ext uri="{FF2B5EF4-FFF2-40B4-BE49-F238E27FC236}">
                  <a16:creationId xmlns:a16="http://schemas.microsoft.com/office/drawing/2014/main" id="{FE4CB675-2CA8-442D-9638-4ED2BE64C120}"/>
                </a:ext>
              </a:extLst>
            </p:cNvPr>
            <p:cNvCxnSpPr>
              <a:cxnSpLocks/>
            </p:cNvCxnSpPr>
            <p:nvPr userDrawn="1"/>
          </p:nvCxnSpPr>
          <p:spPr>
            <a:xfrm>
              <a:off x="5897880" y="4572000"/>
              <a:ext cx="0" cy="99060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10568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70F45-0E96-47DB-B118-A2A79362B316}"/>
              </a:ext>
            </a:extLst>
          </p:cNvPr>
          <p:cNvSpPr>
            <a:spLocks noGrp="1"/>
          </p:cNvSpPr>
          <p:nvPr>
            <p:ph type="title" hasCustomPrompt="1"/>
          </p:nvPr>
        </p:nvSpPr>
        <p:spPr>
          <a:xfrm>
            <a:off x="354005" y="1521518"/>
            <a:ext cx="4811884" cy="1025171"/>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3200" b="0" i="0" kern="1200" cap="all" spc="0" baseline="0" dirty="0">
                <a:solidFill>
                  <a:schemeClr val="accent1"/>
                </a:solidFill>
                <a:latin typeface="Source Sans Pro Semibold" panose="020B0503030403020204" pitchFamily="34" charset="77"/>
                <a:ea typeface="+mn-ea"/>
                <a:cs typeface="Arial" pitchFamily="34" charset="0"/>
              </a:defRPr>
            </a:lvl1pPr>
          </a:lstStyle>
          <a:p>
            <a:r>
              <a:rPr lang="en-US" dirty="0"/>
              <a:t>Section number</a:t>
            </a:r>
          </a:p>
        </p:txBody>
      </p:sp>
      <p:sp>
        <p:nvSpPr>
          <p:cNvPr id="3" name="Text Placeholder 2">
            <a:extLst>
              <a:ext uri="{FF2B5EF4-FFF2-40B4-BE49-F238E27FC236}">
                <a16:creationId xmlns:a16="http://schemas.microsoft.com/office/drawing/2014/main" id="{080AAD93-A427-48B6-B7D9-E527633A7852}"/>
              </a:ext>
            </a:extLst>
          </p:cNvPr>
          <p:cNvSpPr>
            <a:spLocks noGrp="1"/>
          </p:cNvSpPr>
          <p:nvPr>
            <p:ph type="body" idx="1" hasCustomPrompt="1"/>
          </p:nvPr>
        </p:nvSpPr>
        <p:spPr>
          <a:xfrm>
            <a:off x="1688673" y="3656281"/>
            <a:ext cx="9098931" cy="2338504"/>
          </a:xfrm>
        </p:spPr>
        <p:txBody>
          <a:bodyPr>
            <a:normAutofit/>
          </a:bodyPr>
          <a:lstStyle>
            <a:lvl1pPr marL="0" indent="0">
              <a:buNone/>
              <a:defRPr sz="48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Breaker title goes here</a:t>
            </a:r>
          </a:p>
        </p:txBody>
      </p:sp>
      <p:sp>
        <p:nvSpPr>
          <p:cNvPr id="5" name="Footer Placeholder 4">
            <a:extLst>
              <a:ext uri="{FF2B5EF4-FFF2-40B4-BE49-F238E27FC236}">
                <a16:creationId xmlns:a16="http://schemas.microsoft.com/office/drawing/2014/main" id="{F9558DF1-4E66-4F81-A577-769FFB8654D4}"/>
              </a:ext>
            </a:extLst>
          </p:cNvPr>
          <p:cNvSpPr>
            <a:spLocks noGrp="1"/>
          </p:cNvSpPr>
          <p:nvPr>
            <p:ph type="ftr" sz="quarter" idx="11"/>
          </p:nvPr>
        </p:nvSpPr>
        <p:spPr/>
        <p:txBody>
          <a:bodyPr/>
          <a:lstStyle/>
          <a:p>
            <a:r>
              <a:rPr lang="en-US"/>
              <a:t>Introduction to HPCC Systems</a:t>
            </a:r>
          </a:p>
        </p:txBody>
      </p:sp>
      <p:sp>
        <p:nvSpPr>
          <p:cNvPr id="6" name="Slide Number Placeholder 5">
            <a:extLst>
              <a:ext uri="{FF2B5EF4-FFF2-40B4-BE49-F238E27FC236}">
                <a16:creationId xmlns:a16="http://schemas.microsoft.com/office/drawing/2014/main" id="{6B129568-36D1-4574-AD32-CA7296AD3103}"/>
              </a:ext>
            </a:extLst>
          </p:cNvPr>
          <p:cNvSpPr>
            <a:spLocks noGrp="1"/>
          </p:cNvSpPr>
          <p:nvPr>
            <p:ph type="sldNum" sz="quarter" idx="12"/>
          </p:nvPr>
        </p:nvSpPr>
        <p:spPr/>
        <p:txBody>
          <a:bodyPr/>
          <a:lstStyle/>
          <a:p>
            <a:fld id="{5718C1BF-DFC5-43E7-A1B6-F61E268242F2}" type="slidenum">
              <a:rPr lang="en-US" smtClean="0"/>
              <a:t>‹#›</a:t>
            </a:fld>
            <a:endParaRPr lang="en-US"/>
          </a:p>
        </p:txBody>
      </p:sp>
      <p:grpSp>
        <p:nvGrpSpPr>
          <p:cNvPr id="9" name="Group 8">
            <a:extLst>
              <a:ext uri="{FF2B5EF4-FFF2-40B4-BE49-F238E27FC236}">
                <a16:creationId xmlns:a16="http://schemas.microsoft.com/office/drawing/2014/main" id="{5A10982E-5AE9-4203-B937-1E88117D77E7}"/>
              </a:ext>
            </a:extLst>
          </p:cNvPr>
          <p:cNvGrpSpPr/>
          <p:nvPr userDrawn="1"/>
        </p:nvGrpSpPr>
        <p:grpSpPr>
          <a:xfrm>
            <a:off x="1745417" y="1284791"/>
            <a:ext cx="2029060" cy="1458400"/>
            <a:chOff x="1283558" y="863217"/>
            <a:chExt cx="5158477" cy="2434375"/>
          </a:xfrm>
        </p:grpSpPr>
        <p:sp>
          <p:nvSpPr>
            <p:cNvPr id="7" name="Left Bracket 6">
              <a:extLst>
                <a:ext uri="{FF2B5EF4-FFF2-40B4-BE49-F238E27FC236}">
                  <a16:creationId xmlns:a16="http://schemas.microsoft.com/office/drawing/2014/main" id="{CE389BA5-A99A-471F-9184-EA8273805D35}"/>
                </a:ext>
              </a:extLst>
            </p:cNvPr>
            <p:cNvSpPr/>
            <p:nvPr userDrawn="1"/>
          </p:nvSpPr>
          <p:spPr>
            <a:xfrm rot="5400000">
              <a:off x="3605253" y="-1458476"/>
              <a:ext cx="515086" cy="5158471"/>
            </a:xfrm>
            <a:prstGeom prst="leftBracket">
              <a:avLst>
                <a:gd name="adj" fmla="val 0"/>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Left Bracket 7">
              <a:extLst>
                <a:ext uri="{FF2B5EF4-FFF2-40B4-BE49-F238E27FC236}">
                  <a16:creationId xmlns:a16="http://schemas.microsoft.com/office/drawing/2014/main" id="{BC1D3C5C-67BD-4A9D-BF78-489CDF88DED0}"/>
                </a:ext>
              </a:extLst>
            </p:cNvPr>
            <p:cNvSpPr/>
            <p:nvPr userDrawn="1"/>
          </p:nvSpPr>
          <p:spPr>
            <a:xfrm rot="16200000">
              <a:off x="3605253" y="460809"/>
              <a:ext cx="515088" cy="5158477"/>
            </a:xfrm>
            <a:prstGeom prst="leftBracket">
              <a:avLst>
                <a:gd name="adj" fmla="val 0"/>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615464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9FACA-8877-4614-9AD4-9DDE73BC199F}"/>
              </a:ext>
            </a:extLst>
          </p:cNvPr>
          <p:cNvSpPr>
            <a:spLocks noGrp="1"/>
          </p:cNvSpPr>
          <p:nvPr>
            <p:ph type="title"/>
          </p:nvPr>
        </p:nvSpPr>
        <p:spPr/>
        <p:txBody>
          <a:bodyPr vert="horz" lIns="0" tIns="0" rIns="0" bIns="0" rtlCol="0" anchor="t">
            <a:noAutofit/>
          </a:bodyPr>
          <a:lstStyle>
            <a:lvl1pPr>
              <a:defRPr lang="en-US" dirty="0"/>
            </a:lvl1pPr>
          </a:lstStyle>
          <a:p>
            <a:pPr lvl="0"/>
            <a:r>
              <a:rPr lang="en-US" dirty="0"/>
              <a:t>Click to edit Master title style</a:t>
            </a:r>
          </a:p>
        </p:txBody>
      </p:sp>
      <p:sp>
        <p:nvSpPr>
          <p:cNvPr id="3" name="Content Placeholder 2">
            <a:extLst>
              <a:ext uri="{FF2B5EF4-FFF2-40B4-BE49-F238E27FC236}">
                <a16:creationId xmlns:a16="http://schemas.microsoft.com/office/drawing/2014/main" id="{15FBE094-95E5-4F33-A17F-77621093DA0B}"/>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p:txBody>
      </p:sp>
      <p:sp>
        <p:nvSpPr>
          <p:cNvPr id="5" name="Footer Placeholder 4">
            <a:extLst>
              <a:ext uri="{FF2B5EF4-FFF2-40B4-BE49-F238E27FC236}">
                <a16:creationId xmlns:a16="http://schemas.microsoft.com/office/drawing/2014/main" id="{9D6BF339-62C2-4D5D-98B7-3C5849B6DE9F}"/>
              </a:ext>
            </a:extLst>
          </p:cNvPr>
          <p:cNvSpPr>
            <a:spLocks noGrp="1"/>
          </p:cNvSpPr>
          <p:nvPr>
            <p:ph type="ftr" sz="quarter" idx="11"/>
          </p:nvPr>
        </p:nvSpPr>
        <p:spPr/>
        <p:txBody>
          <a:bodyPr/>
          <a:lstStyle/>
          <a:p>
            <a:r>
              <a:rPr lang="en-US"/>
              <a:t>Introduction to HPCC Systems</a:t>
            </a:r>
          </a:p>
        </p:txBody>
      </p:sp>
      <p:sp>
        <p:nvSpPr>
          <p:cNvPr id="6" name="Slide Number Placeholder 5">
            <a:extLst>
              <a:ext uri="{FF2B5EF4-FFF2-40B4-BE49-F238E27FC236}">
                <a16:creationId xmlns:a16="http://schemas.microsoft.com/office/drawing/2014/main" id="{2EF13FF8-40E6-44DD-8D62-D0E1A2BF30EF}"/>
              </a:ext>
            </a:extLst>
          </p:cNvPr>
          <p:cNvSpPr>
            <a:spLocks noGrp="1"/>
          </p:cNvSpPr>
          <p:nvPr>
            <p:ph type="sldNum" sz="quarter" idx="12"/>
          </p:nvPr>
        </p:nvSpPr>
        <p:spPr/>
        <p:txBody>
          <a:bodyPr/>
          <a:lstStyle/>
          <a:p>
            <a:fld id="{5718C1BF-DFC5-43E7-A1B6-F61E268242F2}" type="slidenum">
              <a:rPr lang="en-US" smtClean="0"/>
              <a:t>‹#›</a:t>
            </a:fld>
            <a:endParaRPr lang="en-US"/>
          </a:p>
        </p:txBody>
      </p:sp>
    </p:spTree>
    <p:extLst>
      <p:ext uri="{BB962C8B-B14F-4D97-AF65-F5344CB8AC3E}">
        <p14:creationId xmlns:p14="http://schemas.microsoft.com/office/powerpoint/2010/main" val="1455919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lum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026E4-1570-4B83-A2A8-4E19A4A879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17FC21-E7ED-4ACA-A56B-BF7F63068351}"/>
              </a:ext>
            </a:extLst>
          </p:cNvPr>
          <p:cNvSpPr>
            <a:spLocks noGrp="1"/>
          </p:cNvSpPr>
          <p:nvPr>
            <p:ph sz="half" idx="1"/>
          </p:nvPr>
        </p:nvSpPr>
        <p:spPr>
          <a:xfrm>
            <a:off x="571500" y="1793422"/>
            <a:ext cx="5333035" cy="4351338"/>
          </a:xfrm>
        </p:spPr>
        <p:txBody>
          <a:bodyPr/>
          <a:lstStyle/>
          <a:p>
            <a:pPr lvl="0"/>
            <a:r>
              <a:rPr lang="en-US" dirty="0"/>
              <a:t>Edit Master text styles</a:t>
            </a:r>
          </a:p>
          <a:p>
            <a:pPr lvl="1"/>
            <a:r>
              <a:rPr lang="en-US" dirty="0"/>
              <a:t>Second level</a:t>
            </a:r>
          </a:p>
          <a:p>
            <a:pPr lvl="2"/>
            <a:r>
              <a:rPr lang="en-US" dirty="0"/>
              <a:t>Third level</a:t>
            </a:r>
          </a:p>
        </p:txBody>
      </p:sp>
      <p:sp>
        <p:nvSpPr>
          <p:cNvPr id="4" name="Content Placeholder 3">
            <a:extLst>
              <a:ext uri="{FF2B5EF4-FFF2-40B4-BE49-F238E27FC236}">
                <a16:creationId xmlns:a16="http://schemas.microsoft.com/office/drawing/2014/main" id="{EB0658D7-156E-4704-B1C3-3EB475C64FA1}"/>
              </a:ext>
            </a:extLst>
          </p:cNvPr>
          <p:cNvSpPr>
            <a:spLocks noGrp="1"/>
          </p:cNvSpPr>
          <p:nvPr>
            <p:ph sz="half" idx="2"/>
          </p:nvPr>
        </p:nvSpPr>
        <p:spPr>
          <a:xfrm>
            <a:off x="6290670" y="1793422"/>
            <a:ext cx="5333035" cy="4351338"/>
          </a:xfrm>
        </p:spPr>
        <p:txBody>
          <a:bodyPr/>
          <a:lstStyle/>
          <a:p>
            <a:pPr lvl="0"/>
            <a:r>
              <a:rPr lang="en-US" dirty="0"/>
              <a:t>Edit Master text styles</a:t>
            </a:r>
          </a:p>
          <a:p>
            <a:pPr lvl="1"/>
            <a:r>
              <a:rPr lang="en-US" dirty="0"/>
              <a:t>Second level</a:t>
            </a:r>
          </a:p>
          <a:p>
            <a:pPr lvl="2"/>
            <a:r>
              <a:rPr lang="en-US" dirty="0"/>
              <a:t>Third level</a:t>
            </a:r>
          </a:p>
        </p:txBody>
      </p:sp>
      <p:sp>
        <p:nvSpPr>
          <p:cNvPr id="6" name="Footer Placeholder 5">
            <a:extLst>
              <a:ext uri="{FF2B5EF4-FFF2-40B4-BE49-F238E27FC236}">
                <a16:creationId xmlns:a16="http://schemas.microsoft.com/office/drawing/2014/main" id="{26392C6E-0BA3-41B7-A765-92F4B3BB6BEC}"/>
              </a:ext>
            </a:extLst>
          </p:cNvPr>
          <p:cNvSpPr>
            <a:spLocks noGrp="1"/>
          </p:cNvSpPr>
          <p:nvPr>
            <p:ph type="ftr" sz="quarter" idx="11"/>
          </p:nvPr>
        </p:nvSpPr>
        <p:spPr/>
        <p:txBody>
          <a:bodyPr/>
          <a:lstStyle/>
          <a:p>
            <a:r>
              <a:rPr lang="en-US"/>
              <a:t>Introduction to HPCC Systems</a:t>
            </a:r>
          </a:p>
        </p:txBody>
      </p:sp>
      <p:sp>
        <p:nvSpPr>
          <p:cNvPr id="7" name="Slide Number Placeholder 6">
            <a:extLst>
              <a:ext uri="{FF2B5EF4-FFF2-40B4-BE49-F238E27FC236}">
                <a16:creationId xmlns:a16="http://schemas.microsoft.com/office/drawing/2014/main" id="{F695F4E9-FAF3-42EE-AA9F-E393146872AA}"/>
              </a:ext>
            </a:extLst>
          </p:cNvPr>
          <p:cNvSpPr>
            <a:spLocks noGrp="1"/>
          </p:cNvSpPr>
          <p:nvPr>
            <p:ph type="sldNum" sz="quarter" idx="12"/>
          </p:nvPr>
        </p:nvSpPr>
        <p:spPr/>
        <p:txBody>
          <a:bodyPr/>
          <a:lstStyle/>
          <a:p>
            <a:fld id="{5718C1BF-DFC5-43E7-A1B6-F61E268242F2}" type="slidenum">
              <a:rPr lang="en-US" smtClean="0"/>
              <a:t>‹#›</a:t>
            </a:fld>
            <a:endParaRPr lang="en-US"/>
          </a:p>
        </p:txBody>
      </p:sp>
    </p:spTree>
    <p:extLst>
      <p:ext uri="{BB962C8B-B14F-4D97-AF65-F5344CB8AC3E}">
        <p14:creationId xmlns:p14="http://schemas.microsoft.com/office/powerpoint/2010/main" val="56039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79CBFE-89B0-4AB5-842C-C96CE1EEE4B2}"/>
              </a:ext>
            </a:extLst>
          </p:cNvPr>
          <p:cNvSpPr>
            <a:spLocks noGrp="1"/>
          </p:cNvSpPr>
          <p:nvPr>
            <p:ph type="body" idx="1"/>
          </p:nvPr>
        </p:nvSpPr>
        <p:spPr>
          <a:xfrm>
            <a:off x="1125318" y="1681163"/>
            <a:ext cx="4631180" cy="823912"/>
          </a:xfrm>
        </p:spPr>
        <p:txBody>
          <a:bodyPr anchor="b"/>
          <a:lstStyle>
            <a:lvl1pPr marL="0" indent="0">
              <a:buNone/>
              <a:defRPr sz="2400" b="0">
                <a:solidFill>
                  <a:schemeClr val="accent1"/>
                </a:solidFill>
                <a:latin typeface="Source Sans Pro Semibold" panose="020B0603030403020204" pitchFamily="34" charset="0"/>
                <a:ea typeface="Source Sans Pro Semibold" panose="020B06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967D8F6A-086F-4310-A72B-BDFDFB4C9950}"/>
              </a:ext>
            </a:extLst>
          </p:cNvPr>
          <p:cNvSpPr>
            <a:spLocks noGrp="1"/>
          </p:cNvSpPr>
          <p:nvPr>
            <p:ph sz="half" idx="2"/>
          </p:nvPr>
        </p:nvSpPr>
        <p:spPr>
          <a:xfrm>
            <a:off x="1267488" y="2505075"/>
            <a:ext cx="4489009" cy="3684588"/>
          </a:xfrm>
        </p:spPr>
        <p:txBody>
          <a:bodyPr/>
          <a:lstStyle/>
          <a:p>
            <a:pPr lvl="0"/>
            <a:r>
              <a:rPr lang="en-US" dirty="0"/>
              <a:t>Edit Master text styles</a:t>
            </a:r>
          </a:p>
          <a:p>
            <a:pPr lvl="1"/>
            <a:r>
              <a:rPr lang="en-US" dirty="0"/>
              <a:t>Second level</a:t>
            </a:r>
          </a:p>
          <a:p>
            <a:pPr lvl="2"/>
            <a:r>
              <a:rPr lang="en-US" dirty="0"/>
              <a:t>Third level</a:t>
            </a:r>
          </a:p>
        </p:txBody>
      </p:sp>
      <p:sp>
        <p:nvSpPr>
          <p:cNvPr id="5" name="Text Placeholder 4">
            <a:extLst>
              <a:ext uri="{FF2B5EF4-FFF2-40B4-BE49-F238E27FC236}">
                <a16:creationId xmlns:a16="http://schemas.microsoft.com/office/drawing/2014/main" id="{32648A7E-7924-4A00-8997-2A6E992185BB}"/>
              </a:ext>
            </a:extLst>
          </p:cNvPr>
          <p:cNvSpPr>
            <a:spLocks noGrp="1"/>
          </p:cNvSpPr>
          <p:nvPr>
            <p:ph type="body" sz="quarter" idx="3"/>
          </p:nvPr>
        </p:nvSpPr>
        <p:spPr>
          <a:xfrm>
            <a:off x="6436801" y="1681163"/>
            <a:ext cx="4653986" cy="823912"/>
          </a:xfrm>
        </p:spPr>
        <p:txBody>
          <a:bodyPr anchor="b"/>
          <a:lstStyle>
            <a:lvl1pPr marL="0" indent="0">
              <a:buNone/>
              <a:defRPr sz="2400" b="0">
                <a:solidFill>
                  <a:schemeClr val="accent1"/>
                </a:solidFill>
                <a:latin typeface="Source Sans Pro Semibold" panose="020B0603030403020204" pitchFamily="34" charset="0"/>
                <a:ea typeface="Source Sans Pro Semibold" panose="020B06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38ECA991-1E9E-4002-A485-FD729A7FCFD2}"/>
              </a:ext>
            </a:extLst>
          </p:cNvPr>
          <p:cNvSpPr>
            <a:spLocks noGrp="1"/>
          </p:cNvSpPr>
          <p:nvPr>
            <p:ph sz="quarter" idx="4"/>
          </p:nvPr>
        </p:nvSpPr>
        <p:spPr>
          <a:xfrm>
            <a:off x="6579671" y="2505075"/>
            <a:ext cx="4511115" cy="3684588"/>
          </a:xfrm>
        </p:spPr>
        <p:txBody>
          <a:bodyPr/>
          <a:lstStyle/>
          <a:p>
            <a:pPr lvl="0"/>
            <a:r>
              <a:rPr lang="en-US" dirty="0"/>
              <a:t>Edit Master text styles</a:t>
            </a:r>
          </a:p>
          <a:p>
            <a:pPr lvl="1"/>
            <a:r>
              <a:rPr lang="en-US" dirty="0"/>
              <a:t>Second level</a:t>
            </a:r>
          </a:p>
          <a:p>
            <a:pPr lvl="2"/>
            <a:r>
              <a:rPr lang="en-US" dirty="0"/>
              <a:t>Third level</a:t>
            </a:r>
          </a:p>
        </p:txBody>
      </p:sp>
      <p:sp>
        <p:nvSpPr>
          <p:cNvPr id="8" name="Footer Placeholder 7">
            <a:extLst>
              <a:ext uri="{FF2B5EF4-FFF2-40B4-BE49-F238E27FC236}">
                <a16:creationId xmlns:a16="http://schemas.microsoft.com/office/drawing/2014/main" id="{7BE6CC77-4C2D-4227-A6FF-A4055B9E9CAC}"/>
              </a:ext>
            </a:extLst>
          </p:cNvPr>
          <p:cNvSpPr>
            <a:spLocks noGrp="1"/>
          </p:cNvSpPr>
          <p:nvPr>
            <p:ph type="ftr" sz="quarter" idx="11"/>
          </p:nvPr>
        </p:nvSpPr>
        <p:spPr/>
        <p:txBody>
          <a:bodyPr/>
          <a:lstStyle/>
          <a:p>
            <a:r>
              <a:rPr lang="en-US"/>
              <a:t>Introduction to HPCC Systems</a:t>
            </a:r>
          </a:p>
        </p:txBody>
      </p:sp>
      <p:sp>
        <p:nvSpPr>
          <p:cNvPr id="9" name="Slide Number Placeholder 8">
            <a:extLst>
              <a:ext uri="{FF2B5EF4-FFF2-40B4-BE49-F238E27FC236}">
                <a16:creationId xmlns:a16="http://schemas.microsoft.com/office/drawing/2014/main" id="{26F34B3C-759C-40D0-AD4E-B8B5203B0FC3}"/>
              </a:ext>
            </a:extLst>
          </p:cNvPr>
          <p:cNvSpPr>
            <a:spLocks noGrp="1"/>
          </p:cNvSpPr>
          <p:nvPr>
            <p:ph type="sldNum" sz="quarter" idx="12"/>
          </p:nvPr>
        </p:nvSpPr>
        <p:spPr/>
        <p:txBody>
          <a:bodyPr/>
          <a:lstStyle/>
          <a:p>
            <a:fld id="{5718C1BF-DFC5-43E7-A1B6-F61E268242F2}" type="slidenum">
              <a:rPr lang="en-US" smtClean="0"/>
              <a:t>‹#›</a:t>
            </a:fld>
            <a:endParaRPr lang="en-US"/>
          </a:p>
        </p:txBody>
      </p:sp>
      <p:sp>
        <p:nvSpPr>
          <p:cNvPr id="7" name="Title 6">
            <a:extLst>
              <a:ext uri="{FF2B5EF4-FFF2-40B4-BE49-F238E27FC236}">
                <a16:creationId xmlns:a16="http://schemas.microsoft.com/office/drawing/2014/main" id="{8595B511-480F-41ED-8B58-5648183935E7}"/>
              </a:ext>
            </a:extLst>
          </p:cNvPr>
          <p:cNvSpPr>
            <a:spLocks noGrp="1"/>
          </p:cNvSpPr>
          <p:nvPr>
            <p:ph type="title"/>
          </p:nvPr>
        </p:nvSpPr>
        <p:spPr/>
        <p:txBody>
          <a:bodyPr/>
          <a:lstStyle/>
          <a:p>
            <a:r>
              <a:rPr lang="en-US"/>
              <a:t>Click to edit Master title style</a:t>
            </a:r>
          </a:p>
        </p:txBody>
      </p:sp>
      <p:cxnSp>
        <p:nvCxnSpPr>
          <p:cNvPr id="10" name="Straight Connector 9">
            <a:extLst>
              <a:ext uri="{FF2B5EF4-FFF2-40B4-BE49-F238E27FC236}">
                <a16:creationId xmlns:a16="http://schemas.microsoft.com/office/drawing/2014/main" id="{38FC869D-3894-4E1C-AE50-C2D879754B5B}"/>
              </a:ext>
            </a:extLst>
          </p:cNvPr>
          <p:cNvCxnSpPr/>
          <p:nvPr userDrawn="1"/>
        </p:nvCxnSpPr>
        <p:spPr>
          <a:xfrm>
            <a:off x="6096000" y="1825626"/>
            <a:ext cx="0" cy="435133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1035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lum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026E4-1570-4B83-A2A8-4E19A4A879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17FC21-E7ED-4ACA-A56B-BF7F63068351}"/>
              </a:ext>
            </a:extLst>
          </p:cNvPr>
          <p:cNvSpPr>
            <a:spLocks noGrp="1"/>
          </p:cNvSpPr>
          <p:nvPr>
            <p:ph sz="half" idx="1"/>
          </p:nvPr>
        </p:nvSpPr>
        <p:spPr>
          <a:xfrm>
            <a:off x="787026" y="1825625"/>
            <a:ext cx="3043668" cy="4351338"/>
          </a:xfrm>
        </p:spPr>
        <p:txBody>
          <a:bodyPr/>
          <a:lstStyle/>
          <a:p>
            <a:pPr lvl="0"/>
            <a:r>
              <a:rPr lang="en-US" dirty="0"/>
              <a:t>Edit Master text styles</a:t>
            </a:r>
          </a:p>
          <a:p>
            <a:pPr lvl="1"/>
            <a:r>
              <a:rPr lang="en-US" dirty="0"/>
              <a:t>Second level</a:t>
            </a:r>
          </a:p>
          <a:p>
            <a:pPr lvl="2"/>
            <a:r>
              <a:rPr lang="en-US" dirty="0"/>
              <a:t>Third level</a:t>
            </a:r>
          </a:p>
        </p:txBody>
      </p:sp>
      <p:sp>
        <p:nvSpPr>
          <p:cNvPr id="6" name="Footer Placeholder 5">
            <a:extLst>
              <a:ext uri="{FF2B5EF4-FFF2-40B4-BE49-F238E27FC236}">
                <a16:creationId xmlns:a16="http://schemas.microsoft.com/office/drawing/2014/main" id="{26392C6E-0BA3-41B7-A765-92F4B3BB6BEC}"/>
              </a:ext>
            </a:extLst>
          </p:cNvPr>
          <p:cNvSpPr>
            <a:spLocks noGrp="1"/>
          </p:cNvSpPr>
          <p:nvPr>
            <p:ph type="ftr" sz="quarter" idx="11"/>
          </p:nvPr>
        </p:nvSpPr>
        <p:spPr/>
        <p:txBody>
          <a:bodyPr/>
          <a:lstStyle/>
          <a:p>
            <a:r>
              <a:rPr lang="en-US"/>
              <a:t>Introduction to HPCC Systems</a:t>
            </a:r>
          </a:p>
        </p:txBody>
      </p:sp>
      <p:sp>
        <p:nvSpPr>
          <p:cNvPr id="7" name="Slide Number Placeholder 6">
            <a:extLst>
              <a:ext uri="{FF2B5EF4-FFF2-40B4-BE49-F238E27FC236}">
                <a16:creationId xmlns:a16="http://schemas.microsoft.com/office/drawing/2014/main" id="{F695F4E9-FAF3-42EE-AA9F-E393146872AA}"/>
              </a:ext>
            </a:extLst>
          </p:cNvPr>
          <p:cNvSpPr>
            <a:spLocks noGrp="1"/>
          </p:cNvSpPr>
          <p:nvPr>
            <p:ph type="sldNum" sz="quarter" idx="12"/>
          </p:nvPr>
        </p:nvSpPr>
        <p:spPr/>
        <p:txBody>
          <a:bodyPr/>
          <a:lstStyle/>
          <a:p>
            <a:fld id="{5718C1BF-DFC5-43E7-A1B6-F61E268242F2}" type="slidenum">
              <a:rPr lang="en-US" smtClean="0"/>
              <a:t>‹#›</a:t>
            </a:fld>
            <a:endParaRPr lang="en-US"/>
          </a:p>
        </p:txBody>
      </p:sp>
      <p:sp>
        <p:nvSpPr>
          <p:cNvPr id="8" name="Content Placeholder 2">
            <a:extLst>
              <a:ext uri="{FF2B5EF4-FFF2-40B4-BE49-F238E27FC236}">
                <a16:creationId xmlns:a16="http://schemas.microsoft.com/office/drawing/2014/main" id="{EA5096AE-1462-415B-97FC-254DA5F4CAF7}"/>
              </a:ext>
            </a:extLst>
          </p:cNvPr>
          <p:cNvSpPr>
            <a:spLocks noGrp="1"/>
          </p:cNvSpPr>
          <p:nvPr>
            <p:ph sz="half" idx="13"/>
          </p:nvPr>
        </p:nvSpPr>
        <p:spPr>
          <a:xfrm>
            <a:off x="4579609" y="1825625"/>
            <a:ext cx="3043668" cy="4351338"/>
          </a:xfrm>
        </p:spPr>
        <p:txBody>
          <a:bodyPr/>
          <a:lstStyle/>
          <a:p>
            <a:pPr lvl="0"/>
            <a:r>
              <a:rPr lang="en-US" dirty="0"/>
              <a:t>Edit Master text styles</a:t>
            </a:r>
          </a:p>
          <a:p>
            <a:pPr lvl="1"/>
            <a:r>
              <a:rPr lang="en-US" dirty="0"/>
              <a:t>Second level</a:t>
            </a:r>
          </a:p>
          <a:p>
            <a:pPr lvl="2"/>
            <a:r>
              <a:rPr lang="en-US" dirty="0"/>
              <a:t>Third level</a:t>
            </a:r>
          </a:p>
        </p:txBody>
      </p:sp>
      <p:sp>
        <p:nvSpPr>
          <p:cNvPr id="9" name="Content Placeholder 2">
            <a:extLst>
              <a:ext uri="{FF2B5EF4-FFF2-40B4-BE49-F238E27FC236}">
                <a16:creationId xmlns:a16="http://schemas.microsoft.com/office/drawing/2014/main" id="{C543BED7-2CEA-488B-B164-A59CEA350491}"/>
              </a:ext>
            </a:extLst>
          </p:cNvPr>
          <p:cNvSpPr>
            <a:spLocks noGrp="1"/>
          </p:cNvSpPr>
          <p:nvPr>
            <p:ph sz="half" idx="14"/>
          </p:nvPr>
        </p:nvSpPr>
        <p:spPr>
          <a:xfrm>
            <a:off x="8372192" y="1825625"/>
            <a:ext cx="3043668" cy="4351338"/>
          </a:xfrm>
        </p:spPr>
        <p:txBody>
          <a:bodyPr/>
          <a:lstStyle/>
          <a:p>
            <a:pPr lvl="0"/>
            <a:r>
              <a:rPr lang="en-US" dirty="0"/>
              <a:t>Edit Master text styles</a:t>
            </a:r>
          </a:p>
          <a:p>
            <a:pPr lvl="1"/>
            <a:r>
              <a:rPr lang="en-US" dirty="0"/>
              <a:t>Second level</a:t>
            </a:r>
          </a:p>
          <a:p>
            <a:pPr lvl="2"/>
            <a:r>
              <a:rPr lang="en-US" dirty="0"/>
              <a:t>Third level</a:t>
            </a:r>
          </a:p>
        </p:txBody>
      </p:sp>
      <p:cxnSp>
        <p:nvCxnSpPr>
          <p:cNvPr id="5" name="Straight Connector 4">
            <a:extLst>
              <a:ext uri="{FF2B5EF4-FFF2-40B4-BE49-F238E27FC236}">
                <a16:creationId xmlns:a16="http://schemas.microsoft.com/office/drawing/2014/main" id="{F4912CBB-0104-49D5-AAFE-56902389FBAC}"/>
              </a:ext>
            </a:extLst>
          </p:cNvPr>
          <p:cNvCxnSpPr/>
          <p:nvPr userDrawn="1"/>
        </p:nvCxnSpPr>
        <p:spPr>
          <a:xfrm>
            <a:off x="4191754" y="1825626"/>
            <a:ext cx="0" cy="435133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DD1531C-302F-42EF-B06D-4A9C21661A61}"/>
              </a:ext>
            </a:extLst>
          </p:cNvPr>
          <p:cNvCxnSpPr/>
          <p:nvPr userDrawn="1"/>
        </p:nvCxnSpPr>
        <p:spPr>
          <a:xfrm>
            <a:off x="8000182" y="1825626"/>
            <a:ext cx="0" cy="435133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7790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allout">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2648A7E-7924-4A00-8997-2A6E992185BB}"/>
              </a:ext>
            </a:extLst>
          </p:cNvPr>
          <p:cNvSpPr>
            <a:spLocks noGrp="1"/>
          </p:cNvSpPr>
          <p:nvPr>
            <p:ph type="body" sz="quarter" idx="3"/>
          </p:nvPr>
        </p:nvSpPr>
        <p:spPr>
          <a:xfrm>
            <a:off x="6666068" y="2465680"/>
            <a:ext cx="4355416" cy="3115678"/>
          </a:xfrm>
        </p:spPr>
        <p:txBody>
          <a:bodyPr anchor="ctr">
            <a:normAutofit/>
          </a:bodyPr>
          <a:lstStyle>
            <a:lvl1pPr marL="0" indent="0" algn="ctr">
              <a:lnSpc>
                <a:spcPct val="120000"/>
              </a:lnSpc>
              <a:buNone/>
              <a:defRPr sz="3200" b="0">
                <a:solidFill>
                  <a:schemeClr val="accent1"/>
                </a:solidFill>
                <a:latin typeface="+mn-lt"/>
                <a:ea typeface="Source Sans Pro Semibold" panose="020B06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8" name="Footer Placeholder 7">
            <a:extLst>
              <a:ext uri="{FF2B5EF4-FFF2-40B4-BE49-F238E27FC236}">
                <a16:creationId xmlns:a16="http://schemas.microsoft.com/office/drawing/2014/main" id="{7BE6CC77-4C2D-4227-A6FF-A4055B9E9CAC}"/>
              </a:ext>
            </a:extLst>
          </p:cNvPr>
          <p:cNvSpPr>
            <a:spLocks noGrp="1"/>
          </p:cNvSpPr>
          <p:nvPr>
            <p:ph type="ftr" sz="quarter" idx="11"/>
          </p:nvPr>
        </p:nvSpPr>
        <p:spPr/>
        <p:txBody>
          <a:bodyPr/>
          <a:lstStyle/>
          <a:p>
            <a:r>
              <a:rPr lang="en-US"/>
              <a:t>Introduction to HPCC Systems</a:t>
            </a:r>
          </a:p>
        </p:txBody>
      </p:sp>
      <p:sp>
        <p:nvSpPr>
          <p:cNvPr id="9" name="Slide Number Placeholder 8">
            <a:extLst>
              <a:ext uri="{FF2B5EF4-FFF2-40B4-BE49-F238E27FC236}">
                <a16:creationId xmlns:a16="http://schemas.microsoft.com/office/drawing/2014/main" id="{26F34B3C-759C-40D0-AD4E-B8B5203B0FC3}"/>
              </a:ext>
            </a:extLst>
          </p:cNvPr>
          <p:cNvSpPr>
            <a:spLocks noGrp="1"/>
          </p:cNvSpPr>
          <p:nvPr>
            <p:ph type="sldNum" sz="quarter" idx="12"/>
          </p:nvPr>
        </p:nvSpPr>
        <p:spPr/>
        <p:txBody>
          <a:bodyPr/>
          <a:lstStyle/>
          <a:p>
            <a:fld id="{5718C1BF-DFC5-43E7-A1B6-F61E268242F2}" type="slidenum">
              <a:rPr lang="en-US" smtClean="0"/>
              <a:t>‹#›</a:t>
            </a:fld>
            <a:endParaRPr lang="en-US"/>
          </a:p>
        </p:txBody>
      </p:sp>
      <p:grpSp>
        <p:nvGrpSpPr>
          <p:cNvPr id="13" name="Group 12">
            <a:extLst>
              <a:ext uri="{FF2B5EF4-FFF2-40B4-BE49-F238E27FC236}">
                <a16:creationId xmlns:a16="http://schemas.microsoft.com/office/drawing/2014/main" id="{369317DC-03CC-4462-AFB7-A873FAFF9FD2}"/>
              </a:ext>
            </a:extLst>
          </p:cNvPr>
          <p:cNvGrpSpPr/>
          <p:nvPr userDrawn="1"/>
        </p:nvGrpSpPr>
        <p:grpSpPr>
          <a:xfrm>
            <a:off x="6328992" y="2165959"/>
            <a:ext cx="5023221" cy="3715122"/>
            <a:chOff x="1283560" y="1672442"/>
            <a:chExt cx="5158477" cy="6201315"/>
          </a:xfrm>
        </p:grpSpPr>
        <p:sp>
          <p:nvSpPr>
            <p:cNvPr id="14" name="Left Bracket 13">
              <a:extLst>
                <a:ext uri="{FF2B5EF4-FFF2-40B4-BE49-F238E27FC236}">
                  <a16:creationId xmlns:a16="http://schemas.microsoft.com/office/drawing/2014/main" id="{E69DCC04-A6AE-4FFE-BFBE-AF37112651B8}"/>
                </a:ext>
              </a:extLst>
            </p:cNvPr>
            <p:cNvSpPr/>
            <p:nvPr userDrawn="1"/>
          </p:nvSpPr>
          <p:spPr>
            <a:xfrm rot="5400000">
              <a:off x="3605253" y="-649251"/>
              <a:ext cx="515086" cy="5158471"/>
            </a:xfrm>
            <a:prstGeom prst="leftBracket">
              <a:avLst>
                <a:gd name="adj" fmla="val 0"/>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Left Bracket 14">
              <a:extLst>
                <a:ext uri="{FF2B5EF4-FFF2-40B4-BE49-F238E27FC236}">
                  <a16:creationId xmlns:a16="http://schemas.microsoft.com/office/drawing/2014/main" id="{7E8DFDAF-E8ED-4F06-8DB4-762BA2C03F91}"/>
                </a:ext>
              </a:extLst>
            </p:cNvPr>
            <p:cNvSpPr/>
            <p:nvPr userDrawn="1"/>
          </p:nvSpPr>
          <p:spPr>
            <a:xfrm rot="16200000">
              <a:off x="3605255" y="5036974"/>
              <a:ext cx="515088" cy="5158477"/>
            </a:xfrm>
            <a:prstGeom prst="leftBracket">
              <a:avLst>
                <a:gd name="adj" fmla="val 0"/>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 name="Title 2">
            <a:extLst>
              <a:ext uri="{FF2B5EF4-FFF2-40B4-BE49-F238E27FC236}">
                <a16:creationId xmlns:a16="http://schemas.microsoft.com/office/drawing/2014/main" id="{F2A9C616-A25D-4E58-AEBB-C02E449EFC32}"/>
              </a:ext>
            </a:extLst>
          </p:cNvPr>
          <p:cNvSpPr>
            <a:spLocks noGrp="1"/>
          </p:cNvSpPr>
          <p:nvPr>
            <p:ph type="title"/>
          </p:nvPr>
        </p:nvSpPr>
        <p:spPr/>
        <p:txBody>
          <a:bodyPr/>
          <a:lstStyle/>
          <a:p>
            <a:r>
              <a:rPr lang="en-US"/>
              <a:t>Click to edit Master title style</a:t>
            </a:r>
          </a:p>
        </p:txBody>
      </p:sp>
      <p:sp>
        <p:nvSpPr>
          <p:cNvPr id="11" name="Content Placeholder 3">
            <a:extLst>
              <a:ext uri="{FF2B5EF4-FFF2-40B4-BE49-F238E27FC236}">
                <a16:creationId xmlns:a16="http://schemas.microsoft.com/office/drawing/2014/main" id="{72AAA3F8-22DF-4501-8FC0-23FB1BFB8B8B}"/>
              </a:ext>
            </a:extLst>
          </p:cNvPr>
          <p:cNvSpPr>
            <a:spLocks noGrp="1"/>
          </p:cNvSpPr>
          <p:nvPr>
            <p:ph sz="half" idx="2"/>
          </p:nvPr>
        </p:nvSpPr>
        <p:spPr>
          <a:xfrm>
            <a:off x="839788" y="1793532"/>
            <a:ext cx="5157787" cy="3990270"/>
          </a:xfrm>
        </p:spPr>
        <p:txBody>
          <a:bodyPr anchor="ct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930303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with Pictur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D73774A4-7A6E-418F-9EEB-9AA703FC6DE7}"/>
              </a:ext>
            </a:extLst>
          </p:cNvPr>
          <p:cNvSpPr>
            <a:spLocks noGrp="1"/>
          </p:cNvSpPr>
          <p:nvPr>
            <p:ph type="pic" sz="quarter" idx="13"/>
          </p:nvPr>
        </p:nvSpPr>
        <p:spPr>
          <a:xfrm>
            <a:off x="6597649" y="2098769"/>
            <a:ext cx="4983480" cy="3685032"/>
          </a:xfrm>
          <a:solidFill>
            <a:schemeClr val="accent6">
              <a:lumMod val="20000"/>
              <a:lumOff val="80000"/>
            </a:schemeClr>
          </a:solidFill>
        </p:spPr>
        <p:txBody>
          <a:bodyPr anchor="ctr"/>
          <a:lstStyle>
            <a:lvl1pPr algn="ctr">
              <a:defRPr/>
            </a:lvl1pPr>
          </a:lstStyle>
          <a:p>
            <a:endParaRPr lang="en-US" dirty="0"/>
          </a:p>
        </p:txBody>
      </p:sp>
      <p:sp>
        <p:nvSpPr>
          <p:cNvPr id="4" name="Content Placeholder 3">
            <a:extLst>
              <a:ext uri="{FF2B5EF4-FFF2-40B4-BE49-F238E27FC236}">
                <a16:creationId xmlns:a16="http://schemas.microsoft.com/office/drawing/2014/main" id="{967D8F6A-086F-4310-A72B-BDFDFB4C9950}"/>
              </a:ext>
            </a:extLst>
          </p:cNvPr>
          <p:cNvSpPr>
            <a:spLocks noGrp="1"/>
          </p:cNvSpPr>
          <p:nvPr>
            <p:ph sz="half" idx="2"/>
          </p:nvPr>
        </p:nvSpPr>
        <p:spPr>
          <a:xfrm>
            <a:off x="839788" y="1793532"/>
            <a:ext cx="5157787" cy="3990270"/>
          </a:xfrm>
        </p:spPr>
        <p:txBody>
          <a:bodyPr anchor="ctr"/>
          <a:lstStyle/>
          <a:p>
            <a:pPr lvl="0"/>
            <a:r>
              <a:rPr lang="en-US" dirty="0"/>
              <a:t>Edit Master text styles</a:t>
            </a:r>
          </a:p>
          <a:p>
            <a:pPr lvl="1"/>
            <a:r>
              <a:rPr lang="en-US" dirty="0"/>
              <a:t>Second level</a:t>
            </a:r>
          </a:p>
          <a:p>
            <a:pPr lvl="2"/>
            <a:r>
              <a:rPr lang="en-US" dirty="0"/>
              <a:t>Third level</a:t>
            </a:r>
          </a:p>
        </p:txBody>
      </p:sp>
      <p:sp>
        <p:nvSpPr>
          <p:cNvPr id="8" name="Footer Placeholder 7">
            <a:extLst>
              <a:ext uri="{FF2B5EF4-FFF2-40B4-BE49-F238E27FC236}">
                <a16:creationId xmlns:a16="http://schemas.microsoft.com/office/drawing/2014/main" id="{7BE6CC77-4C2D-4227-A6FF-A4055B9E9CAC}"/>
              </a:ext>
            </a:extLst>
          </p:cNvPr>
          <p:cNvSpPr>
            <a:spLocks noGrp="1"/>
          </p:cNvSpPr>
          <p:nvPr>
            <p:ph type="ftr" sz="quarter" idx="11"/>
          </p:nvPr>
        </p:nvSpPr>
        <p:spPr/>
        <p:txBody>
          <a:bodyPr/>
          <a:lstStyle/>
          <a:p>
            <a:r>
              <a:rPr lang="en-US"/>
              <a:t>Introduction to HPCC Systems</a:t>
            </a:r>
          </a:p>
        </p:txBody>
      </p:sp>
      <p:sp>
        <p:nvSpPr>
          <p:cNvPr id="9" name="Slide Number Placeholder 8">
            <a:extLst>
              <a:ext uri="{FF2B5EF4-FFF2-40B4-BE49-F238E27FC236}">
                <a16:creationId xmlns:a16="http://schemas.microsoft.com/office/drawing/2014/main" id="{26F34B3C-759C-40D0-AD4E-B8B5203B0FC3}"/>
              </a:ext>
            </a:extLst>
          </p:cNvPr>
          <p:cNvSpPr>
            <a:spLocks noGrp="1"/>
          </p:cNvSpPr>
          <p:nvPr>
            <p:ph type="sldNum" sz="quarter" idx="12"/>
          </p:nvPr>
        </p:nvSpPr>
        <p:spPr/>
        <p:txBody>
          <a:bodyPr/>
          <a:lstStyle/>
          <a:p>
            <a:fld id="{5718C1BF-DFC5-43E7-A1B6-F61E268242F2}" type="slidenum">
              <a:rPr lang="en-US" smtClean="0"/>
              <a:t>‹#›</a:t>
            </a:fld>
            <a:endParaRPr lang="en-US"/>
          </a:p>
        </p:txBody>
      </p:sp>
      <p:grpSp>
        <p:nvGrpSpPr>
          <p:cNvPr id="13" name="Group 12">
            <a:extLst>
              <a:ext uri="{FF2B5EF4-FFF2-40B4-BE49-F238E27FC236}">
                <a16:creationId xmlns:a16="http://schemas.microsoft.com/office/drawing/2014/main" id="{369317DC-03CC-4462-AFB7-A873FAFF9FD2}"/>
              </a:ext>
            </a:extLst>
          </p:cNvPr>
          <p:cNvGrpSpPr/>
          <p:nvPr userDrawn="1"/>
        </p:nvGrpSpPr>
        <p:grpSpPr>
          <a:xfrm>
            <a:off x="6578844" y="2081120"/>
            <a:ext cx="5023221" cy="3715122"/>
            <a:chOff x="1283560" y="1672442"/>
            <a:chExt cx="5158477" cy="6201315"/>
          </a:xfrm>
        </p:grpSpPr>
        <p:sp>
          <p:nvSpPr>
            <p:cNvPr id="14" name="Left Bracket 13">
              <a:extLst>
                <a:ext uri="{FF2B5EF4-FFF2-40B4-BE49-F238E27FC236}">
                  <a16:creationId xmlns:a16="http://schemas.microsoft.com/office/drawing/2014/main" id="{E69DCC04-A6AE-4FFE-BFBE-AF37112651B8}"/>
                </a:ext>
              </a:extLst>
            </p:cNvPr>
            <p:cNvSpPr/>
            <p:nvPr userDrawn="1"/>
          </p:nvSpPr>
          <p:spPr>
            <a:xfrm rot="5400000">
              <a:off x="3605253" y="-649251"/>
              <a:ext cx="515086" cy="5158471"/>
            </a:xfrm>
            <a:prstGeom prst="leftBracket">
              <a:avLst>
                <a:gd name="adj" fmla="val 0"/>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Left Bracket 14">
              <a:extLst>
                <a:ext uri="{FF2B5EF4-FFF2-40B4-BE49-F238E27FC236}">
                  <a16:creationId xmlns:a16="http://schemas.microsoft.com/office/drawing/2014/main" id="{7E8DFDAF-E8ED-4F06-8DB4-762BA2C03F91}"/>
                </a:ext>
              </a:extLst>
            </p:cNvPr>
            <p:cNvSpPr/>
            <p:nvPr userDrawn="1"/>
          </p:nvSpPr>
          <p:spPr>
            <a:xfrm rot="16200000">
              <a:off x="3605255" y="5036974"/>
              <a:ext cx="515088" cy="5158477"/>
            </a:xfrm>
            <a:prstGeom prst="leftBracket">
              <a:avLst>
                <a:gd name="adj" fmla="val 0"/>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 name="Title 2">
            <a:extLst>
              <a:ext uri="{FF2B5EF4-FFF2-40B4-BE49-F238E27FC236}">
                <a16:creationId xmlns:a16="http://schemas.microsoft.com/office/drawing/2014/main" id="{49C60B54-44DC-4ED9-8711-7633246EF2D5}"/>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88522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DAF0B7D-D250-41EF-B40D-F907FEF8B3C0}"/>
              </a:ext>
            </a:extLst>
          </p:cNvPr>
          <p:cNvPicPr>
            <a:picLocks noChangeAspect="1"/>
          </p:cNvPicPr>
          <p:nvPr userDrawn="1"/>
        </p:nvPicPr>
        <p:blipFill rotWithShape="1">
          <a:blip r:embed="rId15">
            <a:extLst>
              <a:ext uri="{28A0092B-C50C-407E-A947-70E740481C1C}">
                <a14:useLocalDpi xmlns:a14="http://schemas.microsoft.com/office/drawing/2010/main" val="0"/>
              </a:ext>
            </a:extLst>
          </a:blip>
          <a:srcRect l="18847" t="61578" r="-380" b="14627"/>
          <a:stretch/>
        </p:blipFill>
        <p:spPr>
          <a:xfrm>
            <a:off x="0" y="4551352"/>
            <a:ext cx="9660225" cy="2306647"/>
          </a:xfrm>
          <a:prstGeom prst="rect">
            <a:avLst/>
          </a:prstGeom>
        </p:spPr>
      </p:pic>
      <p:sp>
        <p:nvSpPr>
          <p:cNvPr id="2" name="Title Placeholder 1">
            <a:extLst>
              <a:ext uri="{FF2B5EF4-FFF2-40B4-BE49-F238E27FC236}">
                <a16:creationId xmlns:a16="http://schemas.microsoft.com/office/drawing/2014/main" id="{83A0CD72-4E6A-410F-8FED-23911C6CF12A}"/>
              </a:ext>
            </a:extLst>
          </p:cNvPr>
          <p:cNvSpPr>
            <a:spLocks noGrp="1"/>
          </p:cNvSpPr>
          <p:nvPr>
            <p:ph type="title"/>
          </p:nvPr>
        </p:nvSpPr>
        <p:spPr>
          <a:xfrm>
            <a:off x="571500" y="548640"/>
            <a:ext cx="11049000" cy="1001559"/>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83C9AE7C-5813-47D9-926E-121FC6D98211}"/>
              </a:ext>
            </a:extLst>
          </p:cNvPr>
          <p:cNvSpPr>
            <a:spLocks noGrp="1"/>
          </p:cNvSpPr>
          <p:nvPr>
            <p:ph type="body" idx="1"/>
          </p:nvPr>
        </p:nvSpPr>
        <p:spPr>
          <a:xfrm>
            <a:off x="571501" y="1789471"/>
            <a:ext cx="11030564" cy="4519888"/>
          </a:xfrm>
          <a:prstGeom prst="rect">
            <a:avLst/>
          </a:prstGeom>
        </p:spPr>
        <p:txBody>
          <a:bodyPr vert="horz" lIns="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5" name="Footer Placeholder 4">
            <a:extLst>
              <a:ext uri="{FF2B5EF4-FFF2-40B4-BE49-F238E27FC236}">
                <a16:creationId xmlns:a16="http://schemas.microsoft.com/office/drawing/2014/main" id="{592AC01B-E73C-4933-9D8E-E834A5E92163}"/>
              </a:ext>
            </a:extLst>
          </p:cNvPr>
          <p:cNvSpPr>
            <a:spLocks noGrp="1"/>
          </p:cNvSpPr>
          <p:nvPr>
            <p:ph type="ftr" sz="quarter" idx="3"/>
          </p:nvPr>
        </p:nvSpPr>
        <p:spPr>
          <a:xfrm>
            <a:off x="6899788" y="6356350"/>
            <a:ext cx="411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t>Introduction to HPCC Systems</a:t>
            </a:r>
            <a:endParaRPr lang="en-US" dirty="0"/>
          </a:p>
        </p:txBody>
      </p:sp>
      <p:sp>
        <p:nvSpPr>
          <p:cNvPr id="6" name="Slide Number Placeholder 5">
            <a:extLst>
              <a:ext uri="{FF2B5EF4-FFF2-40B4-BE49-F238E27FC236}">
                <a16:creationId xmlns:a16="http://schemas.microsoft.com/office/drawing/2014/main" id="{6853A395-49B6-42AB-8B5F-538988FEBE8C}"/>
              </a:ext>
            </a:extLst>
          </p:cNvPr>
          <p:cNvSpPr>
            <a:spLocks noGrp="1"/>
          </p:cNvSpPr>
          <p:nvPr>
            <p:ph type="sldNum" sz="quarter" idx="4"/>
          </p:nvPr>
        </p:nvSpPr>
        <p:spPr>
          <a:xfrm>
            <a:off x="11090787" y="6356350"/>
            <a:ext cx="511278"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5718C1BF-DFC5-43E7-A1B6-F61E268242F2}" type="slidenum">
              <a:rPr lang="en-US" smtClean="0"/>
              <a:pPr algn="l"/>
              <a:t>‹#›</a:t>
            </a:fld>
            <a:endParaRPr lang="en-US" dirty="0"/>
          </a:p>
        </p:txBody>
      </p:sp>
    </p:spTree>
    <p:extLst>
      <p:ext uri="{BB962C8B-B14F-4D97-AF65-F5344CB8AC3E}">
        <p14:creationId xmlns:p14="http://schemas.microsoft.com/office/powerpoint/2010/main" val="2600933719"/>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63" r:id="rId7"/>
    <p:sldLayoutId id="2147483661" r:id="rId8"/>
    <p:sldLayoutId id="2147483662" r:id="rId9"/>
    <p:sldLayoutId id="2147483654" r:id="rId10"/>
    <p:sldLayoutId id="2147483667" r:id="rId11"/>
    <p:sldLayoutId id="2147483655" r:id="rId12"/>
    <p:sldLayoutId id="2147483668" r:id="rId13"/>
  </p:sldLayoutIdLst>
  <p:hf hdr="0" dt="0"/>
  <p:txStyles>
    <p:titleStyle>
      <a:lvl1pPr marL="0" indent="0" algn="l" defTabSz="914400" rtl="0" eaLnBrk="1" latinLnBrk="0" hangingPunct="1">
        <a:lnSpc>
          <a:spcPct val="90000"/>
        </a:lnSpc>
        <a:spcBef>
          <a:spcPts val="1000"/>
        </a:spcBef>
        <a:buFont typeface="Arial" panose="020B0604020202020204" pitchFamily="34" charset="0"/>
        <a:buNone/>
        <a:defRPr lang="en-US" sz="3200" b="0" i="0" kern="1200" spc="0" dirty="0">
          <a:solidFill>
            <a:schemeClr val="tx1">
              <a:lumMod val="65000"/>
              <a:lumOff val="35000"/>
            </a:schemeClr>
          </a:solidFill>
          <a:latin typeface="Source Sans Pro Semibold" panose="020B0503030403020204" pitchFamily="34" charset="77"/>
          <a:ea typeface="+mn-ea"/>
          <a:cs typeface="Arial" pitchFamily="34" charset="0"/>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Source Sans Pro" panose="020B0503030403020204"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Courier New" panose="02070309020205020404" pitchFamily="49" charset="0"/>
        <a:buChar char="o"/>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36" userDrawn="1">
          <p15:clr>
            <a:srgbClr val="F26B43"/>
          </p15:clr>
        </p15:guide>
        <p15:guide id="2" pos="360" userDrawn="1">
          <p15:clr>
            <a:srgbClr val="F26B43"/>
          </p15:clr>
        </p15:guide>
        <p15:guide id="3" pos="7320" userDrawn="1">
          <p15:clr>
            <a:srgbClr val="F26B43"/>
          </p15:clr>
        </p15:guide>
        <p15:guide id="4"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hyperlink" Target="https://github.com/BaharF/CodeDay_Feb2020/blob/master/CloudIDE-Setup.pd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hyperlink" Target="https://www.youtube.com/watch?time_continue=192&amp;v=Lk78BCCtM-0" TargetMode="External"/><Relationship Id="rId7" Type="http://schemas.openxmlformats.org/officeDocument/2006/relationships/hyperlink" Target="https://wiki.hpccsystems.com/display/hpcc/VS+Code+and+HPCC+Systems+Installation+Cheat+Sheet" TargetMode="External"/><Relationship Id="rId2" Type="http://schemas.openxmlformats.org/officeDocument/2006/relationships/hyperlink" Target="https://github.com/BaharF/CodeDay_Feb2020" TargetMode="External"/><Relationship Id="rId1" Type="http://schemas.openxmlformats.org/officeDocument/2006/relationships/slideLayout" Target="../slideLayouts/slideLayout4.xml"/><Relationship Id="rId6" Type="http://schemas.openxmlformats.org/officeDocument/2006/relationships/hyperlink" Target="https://github.com/BaharF/CodeDay_Nov2019/blob/master/ECL_Cheat_Sheet.pdf" TargetMode="External"/><Relationship Id="rId5" Type="http://schemas.openxmlformats.org/officeDocument/2006/relationships/hyperlink" Target="https://d2wulyp08c6njk.cloudfront.net/releases/CE-Candidate-7.6.2/docs/EN_US/VisualizingECL_EN_US-7.6.2-1.pdf" TargetMode="External"/><Relationship Id="rId4" Type="http://schemas.openxmlformats.org/officeDocument/2006/relationships/hyperlink" Target="http://cdn.hpccsystems.com/releases/CE-Candidate-7.0.24/docs/EN_US/ECLLanguageReference_EN_US-7.0.24-1.pdf"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9.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ide.hpccsystems.com/auth/login"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73082-56DE-4CCC-8383-5CC80B7E1C2F}"/>
              </a:ext>
            </a:extLst>
          </p:cNvPr>
          <p:cNvSpPr>
            <a:spLocks noGrp="1"/>
          </p:cNvSpPr>
          <p:nvPr>
            <p:ph type="ctrTitle"/>
          </p:nvPr>
        </p:nvSpPr>
        <p:spPr/>
        <p:txBody>
          <a:bodyPr/>
          <a:lstStyle/>
          <a:p>
            <a:r>
              <a:rPr lang="en-US" dirty="0" err="1"/>
              <a:t>Hpcc</a:t>
            </a:r>
            <a:r>
              <a:rPr lang="en-US" dirty="0"/>
              <a:t> systems</a:t>
            </a:r>
          </a:p>
        </p:txBody>
      </p:sp>
      <p:sp>
        <p:nvSpPr>
          <p:cNvPr id="3" name="Subtitle 2">
            <a:extLst>
              <a:ext uri="{FF2B5EF4-FFF2-40B4-BE49-F238E27FC236}">
                <a16:creationId xmlns:a16="http://schemas.microsoft.com/office/drawing/2014/main" id="{5635D29B-378D-4AB0-9CCD-186890B2F72F}"/>
              </a:ext>
            </a:extLst>
          </p:cNvPr>
          <p:cNvSpPr>
            <a:spLocks noGrp="1"/>
          </p:cNvSpPr>
          <p:nvPr>
            <p:ph type="subTitle" idx="1"/>
          </p:nvPr>
        </p:nvSpPr>
        <p:spPr/>
        <p:txBody>
          <a:bodyPr>
            <a:normAutofit/>
          </a:bodyPr>
          <a:lstStyle/>
          <a:p>
            <a:r>
              <a:rPr lang="en-US" dirty="0"/>
              <a:t>An introduction</a:t>
            </a:r>
          </a:p>
        </p:txBody>
      </p:sp>
    </p:spTree>
    <p:extLst>
      <p:ext uri="{BB962C8B-B14F-4D97-AF65-F5344CB8AC3E}">
        <p14:creationId xmlns:p14="http://schemas.microsoft.com/office/powerpoint/2010/main" val="3337425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Introduction to HPCC Systems</a:t>
            </a:r>
          </a:p>
        </p:txBody>
      </p:sp>
      <p:sp>
        <p:nvSpPr>
          <p:cNvPr id="5" name="Slide Number Placeholder 4"/>
          <p:cNvSpPr>
            <a:spLocks noGrp="1"/>
          </p:cNvSpPr>
          <p:nvPr>
            <p:ph type="sldNum" sz="quarter" idx="12"/>
          </p:nvPr>
        </p:nvSpPr>
        <p:spPr/>
        <p:txBody>
          <a:bodyPr/>
          <a:lstStyle/>
          <a:p>
            <a:fld id="{5718C1BF-DFC5-43E7-A1B6-F61E268242F2}" type="slidenum">
              <a:rPr lang="en-US" smtClean="0"/>
              <a:t>10</a:t>
            </a:fld>
            <a:endParaRPr lang="en-US"/>
          </a:p>
        </p:txBody>
      </p:sp>
      <p:sp>
        <p:nvSpPr>
          <p:cNvPr id="7" name="TextBox 6"/>
          <p:cNvSpPr txBox="1"/>
          <p:nvPr/>
        </p:nvSpPr>
        <p:spPr>
          <a:xfrm>
            <a:off x="555861" y="318837"/>
            <a:ext cx="7157545" cy="369332"/>
          </a:xfrm>
          <a:prstGeom prst="rect">
            <a:avLst/>
          </a:prstGeom>
          <a:noFill/>
        </p:spPr>
        <p:txBody>
          <a:bodyPr wrap="square" rtlCol="0">
            <a:spAutoFit/>
          </a:bodyPr>
          <a:lstStyle/>
          <a:p>
            <a:pPr algn="l"/>
            <a:r>
              <a:rPr lang="en-US" dirty="0">
                <a:solidFill>
                  <a:schemeClr val="tx1">
                    <a:lumMod val="65000"/>
                    <a:lumOff val="35000"/>
                  </a:schemeClr>
                </a:solidFill>
              </a:rPr>
              <a:t>Cloud IDE</a:t>
            </a:r>
          </a:p>
        </p:txBody>
      </p:sp>
      <p:pic>
        <p:nvPicPr>
          <p:cNvPr id="3" name="Picture 2"/>
          <p:cNvPicPr>
            <a:picLocks noChangeAspect="1"/>
          </p:cNvPicPr>
          <p:nvPr/>
        </p:nvPicPr>
        <p:blipFill>
          <a:blip r:embed="rId2"/>
          <a:stretch>
            <a:fillRect/>
          </a:stretch>
        </p:blipFill>
        <p:spPr>
          <a:xfrm>
            <a:off x="443067" y="1192351"/>
            <a:ext cx="7270339" cy="3786303"/>
          </a:xfrm>
          <a:prstGeom prst="rect">
            <a:avLst/>
          </a:prstGeom>
        </p:spPr>
      </p:pic>
      <p:pic>
        <p:nvPicPr>
          <p:cNvPr id="8" name="Picture 7"/>
          <p:cNvPicPr>
            <a:picLocks noChangeAspect="1"/>
          </p:cNvPicPr>
          <p:nvPr/>
        </p:nvPicPr>
        <p:blipFill>
          <a:blip r:embed="rId3"/>
          <a:stretch>
            <a:fillRect/>
          </a:stretch>
        </p:blipFill>
        <p:spPr>
          <a:xfrm>
            <a:off x="8517501" y="1202950"/>
            <a:ext cx="2828925" cy="1390650"/>
          </a:xfrm>
          <a:prstGeom prst="rect">
            <a:avLst/>
          </a:prstGeom>
        </p:spPr>
      </p:pic>
      <p:sp>
        <p:nvSpPr>
          <p:cNvPr id="2" name="TextBox 1"/>
          <p:cNvSpPr txBox="1"/>
          <p:nvPr/>
        </p:nvSpPr>
        <p:spPr>
          <a:xfrm>
            <a:off x="555861" y="5502166"/>
            <a:ext cx="10790565" cy="646331"/>
          </a:xfrm>
          <a:prstGeom prst="rect">
            <a:avLst/>
          </a:prstGeom>
          <a:noFill/>
        </p:spPr>
        <p:txBody>
          <a:bodyPr wrap="square" rtlCol="0">
            <a:spAutoFit/>
          </a:bodyPr>
          <a:lstStyle/>
          <a:p>
            <a:pPr algn="l"/>
            <a:r>
              <a:rPr lang="en-US" dirty="0">
                <a:solidFill>
                  <a:schemeClr val="tx1">
                    <a:lumMod val="65000"/>
                    <a:lumOff val="35000"/>
                  </a:schemeClr>
                </a:solidFill>
              </a:rPr>
              <a:t>Please see following for more information: </a:t>
            </a:r>
          </a:p>
          <a:p>
            <a:r>
              <a:rPr lang="en-US" dirty="0">
                <a:hlinkClick r:id="rId4"/>
              </a:rPr>
              <a:t>https://github.com/BaharF/CodeDay_Feb2020/blob/master/CloudIDE-Setup.pdf</a:t>
            </a:r>
            <a:endParaRPr lang="en-US" dirty="0">
              <a:solidFill>
                <a:schemeClr val="tx1">
                  <a:lumMod val="65000"/>
                  <a:lumOff val="35000"/>
                </a:schemeClr>
              </a:solidFill>
            </a:endParaRPr>
          </a:p>
        </p:txBody>
      </p:sp>
    </p:spTree>
    <p:extLst>
      <p:ext uri="{BB962C8B-B14F-4D97-AF65-F5344CB8AC3E}">
        <p14:creationId xmlns:p14="http://schemas.microsoft.com/office/powerpoint/2010/main" val="1479464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ECL </a:t>
            </a:r>
          </a:p>
        </p:txBody>
      </p:sp>
      <p:sp>
        <p:nvSpPr>
          <p:cNvPr id="3" name="Content Placeholder 2"/>
          <p:cNvSpPr>
            <a:spLocks noGrp="1"/>
          </p:cNvSpPr>
          <p:nvPr>
            <p:ph idx="1"/>
          </p:nvPr>
        </p:nvSpPr>
        <p:spPr/>
        <p:txBody>
          <a:bodyPr/>
          <a:lstStyle/>
          <a:p>
            <a:pPr marL="0" indent="0">
              <a:buNone/>
            </a:pPr>
            <a:r>
              <a:rPr lang="en-US" dirty="0"/>
              <a:t>ECL is language design to query/manipulate huge data and is used for ETL (Extract, Transform, and Load) and data visualization.</a:t>
            </a:r>
          </a:p>
          <a:p>
            <a:endParaRPr lang="en-US" dirty="0"/>
          </a:p>
          <a:p>
            <a:pPr lvl="1"/>
            <a:r>
              <a:rPr lang="en-US" dirty="0"/>
              <a:t>ECL is not case-sensitive. </a:t>
            </a:r>
          </a:p>
          <a:p>
            <a:pPr lvl="1"/>
            <a:r>
              <a:rPr lang="en-US" dirty="0"/>
              <a:t>White space is ignored, allowing formatting for readability as needed.</a:t>
            </a:r>
          </a:p>
          <a:p>
            <a:pPr lvl="1"/>
            <a:r>
              <a:rPr lang="en-US" dirty="0"/>
              <a:t>Single-line comments must begin with //.</a:t>
            </a:r>
          </a:p>
          <a:p>
            <a:pPr lvl="1"/>
            <a:r>
              <a:rPr lang="en-US" dirty="0"/>
              <a:t>Block comments must be delimited with /* and */.</a:t>
            </a:r>
          </a:p>
          <a:p>
            <a:pPr lvl="1"/>
            <a:r>
              <a:rPr lang="en-US" dirty="0"/>
              <a:t>ECL uses the standard </a:t>
            </a:r>
            <a:r>
              <a:rPr lang="en-US" dirty="0" err="1"/>
              <a:t>object.property</a:t>
            </a:r>
            <a:r>
              <a:rPr lang="en-US" dirty="0"/>
              <a:t> syntax to qualify Definition scope and disambiguate field references within tables:</a:t>
            </a:r>
          </a:p>
          <a:p>
            <a:pPr lvl="2"/>
            <a:r>
              <a:rPr lang="en-US" dirty="0" err="1"/>
              <a:t>ModuleName.Definition</a:t>
            </a:r>
            <a:r>
              <a:rPr lang="en-US" dirty="0"/>
              <a:t> //reference a definition from another module/folder</a:t>
            </a:r>
          </a:p>
          <a:p>
            <a:pPr lvl="2"/>
            <a:r>
              <a:rPr lang="en-US" dirty="0" err="1"/>
              <a:t>Dataset.Field</a:t>
            </a:r>
            <a:r>
              <a:rPr lang="en-US" dirty="0"/>
              <a:t> //reference a field in a dataset or </a:t>
            </a:r>
            <a:r>
              <a:rPr lang="en-US" dirty="0" err="1"/>
              <a:t>recordset</a:t>
            </a:r>
            <a:endParaRPr lang="en-US" dirty="0"/>
          </a:p>
        </p:txBody>
      </p:sp>
      <p:sp>
        <p:nvSpPr>
          <p:cNvPr id="4" name="Footer Placeholder 3"/>
          <p:cNvSpPr>
            <a:spLocks noGrp="1"/>
          </p:cNvSpPr>
          <p:nvPr>
            <p:ph type="ftr" sz="quarter" idx="11"/>
          </p:nvPr>
        </p:nvSpPr>
        <p:spPr/>
        <p:txBody>
          <a:bodyPr/>
          <a:lstStyle/>
          <a:p>
            <a:r>
              <a:rPr lang="en-US"/>
              <a:t>Introduction to HPCC Systems</a:t>
            </a:r>
          </a:p>
        </p:txBody>
      </p:sp>
      <p:sp>
        <p:nvSpPr>
          <p:cNvPr id="5" name="Slide Number Placeholder 4"/>
          <p:cNvSpPr>
            <a:spLocks noGrp="1"/>
          </p:cNvSpPr>
          <p:nvPr>
            <p:ph type="sldNum" sz="quarter" idx="12"/>
          </p:nvPr>
        </p:nvSpPr>
        <p:spPr/>
        <p:txBody>
          <a:bodyPr/>
          <a:lstStyle/>
          <a:p>
            <a:fld id="{5718C1BF-DFC5-43E7-A1B6-F61E268242F2}" type="slidenum">
              <a:rPr lang="en-US" smtClean="0"/>
              <a:t>11</a:t>
            </a:fld>
            <a:endParaRPr lang="en-US"/>
          </a:p>
        </p:txBody>
      </p:sp>
    </p:spTree>
    <p:extLst>
      <p:ext uri="{BB962C8B-B14F-4D97-AF65-F5344CB8AC3E}">
        <p14:creationId xmlns:p14="http://schemas.microsoft.com/office/powerpoint/2010/main" val="3720727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501" y="441434"/>
            <a:ext cx="11030564" cy="5867925"/>
          </a:xfrm>
        </p:spPr>
        <p:txBody>
          <a:bodyPr>
            <a:normAutofit lnSpcReduction="10000"/>
          </a:bodyPr>
          <a:lstStyle/>
          <a:p>
            <a:pPr marL="0" indent="0">
              <a:buNone/>
            </a:pPr>
            <a:r>
              <a:rPr lang="en-US" sz="2400" dirty="0">
                <a:solidFill>
                  <a:schemeClr val="accent2">
                    <a:lumMod val="75000"/>
                  </a:schemeClr>
                </a:solidFill>
              </a:rPr>
              <a:t>Record Structure</a:t>
            </a:r>
          </a:p>
          <a:p>
            <a:pPr marL="0" indent="0">
              <a:buNone/>
            </a:pPr>
            <a:r>
              <a:rPr lang="en-US" dirty="0"/>
              <a:t>Defines the layout o fields in the dataset, order of the fields should be the same as the dataset.</a:t>
            </a:r>
          </a:p>
          <a:p>
            <a:pPr marL="0" indent="0">
              <a:buNone/>
            </a:pPr>
            <a:r>
              <a:rPr lang="en-US" dirty="0"/>
              <a:t>Layout := RECORD</a:t>
            </a:r>
          </a:p>
          <a:p>
            <a:pPr marL="0" indent="0">
              <a:buNone/>
            </a:pPr>
            <a:r>
              <a:rPr lang="en-US" dirty="0"/>
              <a:t>    STRING pickup;</a:t>
            </a:r>
          </a:p>
          <a:p>
            <a:pPr marL="0" indent="0">
              <a:buNone/>
            </a:pPr>
            <a:r>
              <a:rPr lang="en-US" dirty="0"/>
              <a:t>    INTEGER fare;</a:t>
            </a:r>
          </a:p>
          <a:p>
            <a:pPr marL="0" indent="0">
              <a:buNone/>
            </a:pPr>
            <a:r>
              <a:rPr lang="en-US" dirty="0"/>
              <a:t>END;</a:t>
            </a:r>
          </a:p>
          <a:p>
            <a:pPr marL="0" indent="0">
              <a:buNone/>
            </a:pPr>
            <a:endParaRPr lang="en-US" dirty="0"/>
          </a:p>
          <a:p>
            <a:pPr marL="0" indent="0">
              <a:buNone/>
            </a:pPr>
            <a:r>
              <a:rPr lang="en-US" sz="2400" dirty="0">
                <a:solidFill>
                  <a:schemeClr val="accent2">
                    <a:lumMod val="75000"/>
                  </a:schemeClr>
                </a:solidFill>
              </a:rPr>
              <a:t>File Dataset</a:t>
            </a:r>
          </a:p>
          <a:p>
            <a:pPr marL="0" indent="0">
              <a:buNone/>
            </a:pPr>
            <a:r>
              <a:rPr lang="en-US" dirty="0"/>
              <a:t>A physical data file on disk. It can be defined directly, or can be brought in.</a:t>
            </a:r>
          </a:p>
          <a:p>
            <a:pPr marL="0" indent="0">
              <a:buNone/>
            </a:pPr>
            <a:endParaRPr lang="en-US" dirty="0"/>
          </a:p>
          <a:p>
            <a:pPr marL="0" indent="0">
              <a:buNone/>
            </a:pPr>
            <a:r>
              <a:rPr lang="en-US" dirty="0" err="1"/>
              <a:t>memDs</a:t>
            </a:r>
            <a:r>
              <a:rPr lang="en-US" dirty="0"/>
              <a:t> := DATASET([{'2015-01-01 01:08:56', 25.10},</a:t>
            </a:r>
          </a:p>
          <a:p>
            <a:pPr marL="0" indent="0">
              <a:buNone/>
            </a:pPr>
            <a:r>
              <a:rPr lang="en-US" dirty="0"/>
              <a:t>                  {'2015-01-01 02:10:22', 40.15}], Layout);</a:t>
            </a:r>
          </a:p>
          <a:p>
            <a:pPr marL="0" indent="0">
              <a:buNone/>
            </a:pPr>
            <a:endParaRPr lang="en-US" dirty="0"/>
          </a:p>
          <a:p>
            <a:pPr marL="0" indent="0">
              <a:buNone/>
            </a:pPr>
            <a:r>
              <a:rPr lang="en-US" dirty="0" err="1"/>
              <a:t>fileDs</a:t>
            </a:r>
            <a:r>
              <a:rPr lang="en-US" dirty="0"/>
              <a:t> := DATASET(</a:t>
            </a:r>
          </a:p>
          <a:p>
            <a:pPr marL="0" indent="0">
              <a:buNone/>
            </a:pPr>
            <a:r>
              <a:rPr lang="en-US" dirty="0"/>
              <a:t>          '~Sample::file::csv',  Layout, CSV);</a:t>
            </a:r>
          </a:p>
          <a:p>
            <a:pPr marL="0" indent="0">
              <a:buNone/>
            </a:pPr>
            <a:endParaRPr lang="en-US" dirty="0"/>
          </a:p>
        </p:txBody>
      </p:sp>
      <p:sp>
        <p:nvSpPr>
          <p:cNvPr id="4" name="Footer Placeholder 3"/>
          <p:cNvSpPr>
            <a:spLocks noGrp="1"/>
          </p:cNvSpPr>
          <p:nvPr>
            <p:ph type="ftr" sz="quarter" idx="11"/>
          </p:nvPr>
        </p:nvSpPr>
        <p:spPr/>
        <p:txBody>
          <a:bodyPr/>
          <a:lstStyle/>
          <a:p>
            <a:r>
              <a:rPr lang="en-US"/>
              <a:t>Introduction to HPCC Systems</a:t>
            </a:r>
          </a:p>
        </p:txBody>
      </p:sp>
      <p:sp>
        <p:nvSpPr>
          <p:cNvPr id="5" name="Slide Number Placeholder 4"/>
          <p:cNvSpPr>
            <a:spLocks noGrp="1"/>
          </p:cNvSpPr>
          <p:nvPr>
            <p:ph type="sldNum" sz="quarter" idx="12"/>
          </p:nvPr>
        </p:nvSpPr>
        <p:spPr/>
        <p:txBody>
          <a:bodyPr/>
          <a:lstStyle/>
          <a:p>
            <a:fld id="{5718C1BF-DFC5-43E7-A1B6-F61E268242F2}" type="slidenum">
              <a:rPr lang="en-US" smtClean="0"/>
              <a:t>12</a:t>
            </a:fld>
            <a:endParaRPr lang="en-US"/>
          </a:p>
        </p:txBody>
      </p:sp>
    </p:spTree>
    <p:extLst>
      <p:ext uri="{BB962C8B-B14F-4D97-AF65-F5344CB8AC3E}">
        <p14:creationId xmlns:p14="http://schemas.microsoft.com/office/powerpoint/2010/main" val="2517553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Introduction to HPCC Systems</a:t>
            </a:r>
          </a:p>
        </p:txBody>
      </p:sp>
      <p:sp>
        <p:nvSpPr>
          <p:cNvPr id="5" name="Slide Number Placeholder 4"/>
          <p:cNvSpPr>
            <a:spLocks noGrp="1"/>
          </p:cNvSpPr>
          <p:nvPr>
            <p:ph type="sldNum" sz="quarter" idx="12"/>
          </p:nvPr>
        </p:nvSpPr>
        <p:spPr/>
        <p:txBody>
          <a:bodyPr/>
          <a:lstStyle/>
          <a:p>
            <a:fld id="{5718C1BF-DFC5-43E7-A1B6-F61E268242F2}" type="slidenum">
              <a:rPr lang="en-US" smtClean="0"/>
              <a:t>13</a:t>
            </a:fld>
            <a:endParaRPr lang="en-US"/>
          </a:p>
        </p:txBody>
      </p:sp>
      <p:sp>
        <p:nvSpPr>
          <p:cNvPr id="7" name="Rectangle 6"/>
          <p:cNvSpPr/>
          <p:nvPr/>
        </p:nvSpPr>
        <p:spPr>
          <a:xfrm>
            <a:off x="876053" y="569825"/>
            <a:ext cx="10908891" cy="5632311"/>
          </a:xfrm>
          <a:prstGeom prst="rect">
            <a:avLst/>
          </a:prstGeom>
        </p:spPr>
        <p:txBody>
          <a:bodyPr wrap="square">
            <a:spAutoFit/>
          </a:bodyPr>
          <a:lstStyle/>
          <a:p>
            <a:r>
              <a:rPr lang="en-US" sz="2000" dirty="0">
                <a:solidFill>
                  <a:schemeClr val="accent2">
                    <a:lumMod val="75000"/>
                  </a:schemeClr>
                </a:solidFill>
              </a:rPr>
              <a:t>OUTPUT</a:t>
            </a:r>
          </a:p>
          <a:p>
            <a:endParaRPr lang="en-US" sz="2000" dirty="0">
              <a:solidFill>
                <a:schemeClr val="accent2">
                  <a:lumMod val="75000"/>
                </a:schemeClr>
              </a:solidFill>
            </a:endParaRPr>
          </a:p>
          <a:p>
            <a:r>
              <a:rPr lang="en-US" sz="1600" dirty="0" err="1">
                <a:solidFill>
                  <a:schemeClr val="tx1">
                    <a:lumMod val="75000"/>
                    <a:lumOff val="25000"/>
                  </a:schemeClr>
                </a:solidFill>
              </a:rPr>
              <a:t>Layout_Person</a:t>
            </a:r>
            <a:r>
              <a:rPr lang="en-US" sz="1600" dirty="0">
                <a:solidFill>
                  <a:schemeClr val="tx1">
                    <a:lumMod val="75000"/>
                    <a:lumOff val="25000"/>
                  </a:schemeClr>
                </a:solidFill>
              </a:rPr>
              <a:t> := RECORD</a:t>
            </a:r>
          </a:p>
          <a:p>
            <a:r>
              <a:rPr lang="en-US" sz="1600" dirty="0">
                <a:solidFill>
                  <a:schemeClr val="tx1">
                    <a:lumMod val="75000"/>
                    <a:lumOff val="25000"/>
                  </a:schemeClr>
                </a:solidFill>
              </a:rPr>
              <a:t>  UNSIGNED1 </a:t>
            </a:r>
            <a:r>
              <a:rPr lang="en-US" sz="1600" dirty="0" err="1">
                <a:solidFill>
                  <a:schemeClr val="tx1">
                    <a:lumMod val="75000"/>
                    <a:lumOff val="25000"/>
                  </a:schemeClr>
                </a:solidFill>
              </a:rPr>
              <a:t>PersonID</a:t>
            </a:r>
            <a:r>
              <a:rPr lang="en-US" sz="1600" dirty="0">
                <a:solidFill>
                  <a:schemeClr val="tx1">
                    <a:lumMod val="75000"/>
                    <a:lumOff val="25000"/>
                  </a:schemeClr>
                </a:solidFill>
              </a:rPr>
              <a:t>;</a:t>
            </a:r>
          </a:p>
          <a:p>
            <a:r>
              <a:rPr lang="en-US" sz="1600" dirty="0">
                <a:solidFill>
                  <a:schemeClr val="tx1">
                    <a:lumMod val="75000"/>
                    <a:lumOff val="25000"/>
                  </a:schemeClr>
                </a:solidFill>
              </a:rPr>
              <a:t>  STRING15  </a:t>
            </a:r>
            <a:r>
              <a:rPr lang="en-US" sz="1600" dirty="0" err="1">
                <a:solidFill>
                  <a:schemeClr val="tx1">
                    <a:lumMod val="75000"/>
                    <a:lumOff val="25000"/>
                  </a:schemeClr>
                </a:solidFill>
              </a:rPr>
              <a:t>FirstName</a:t>
            </a:r>
            <a:r>
              <a:rPr lang="en-US" sz="1600" dirty="0">
                <a:solidFill>
                  <a:schemeClr val="tx1">
                    <a:lumMod val="75000"/>
                    <a:lumOff val="25000"/>
                  </a:schemeClr>
                </a:solidFill>
              </a:rPr>
              <a:t>;</a:t>
            </a:r>
          </a:p>
          <a:p>
            <a:r>
              <a:rPr lang="en-US" sz="1600" dirty="0">
                <a:solidFill>
                  <a:schemeClr val="tx1">
                    <a:lumMod val="75000"/>
                    <a:lumOff val="25000"/>
                  </a:schemeClr>
                </a:solidFill>
              </a:rPr>
              <a:t>  STRING25  </a:t>
            </a:r>
            <a:r>
              <a:rPr lang="en-US" sz="1600" dirty="0" err="1">
                <a:solidFill>
                  <a:schemeClr val="tx1">
                    <a:lumMod val="75000"/>
                    <a:lumOff val="25000"/>
                  </a:schemeClr>
                </a:solidFill>
              </a:rPr>
              <a:t>LastName</a:t>
            </a:r>
            <a:r>
              <a:rPr lang="en-US" sz="1600" dirty="0">
                <a:solidFill>
                  <a:schemeClr val="tx1">
                    <a:lumMod val="75000"/>
                    <a:lumOff val="25000"/>
                  </a:schemeClr>
                </a:solidFill>
              </a:rPr>
              <a:t>;</a:t>
            </a:r>
          </a:p>
          <a:p>
            <a:r>
              <a:rPr lang="en-US" sz="1600" dirty="0">
                <a:solidFill>
                  <a:schemeClr val="tx1">
                    <a:lumMod val="75000"/>
                    <a:lumOff val="25000"/>
                  </a:schemeClr>
                </a:solidFill>
              </a:rPr>
              <a:t>END;</a:t>
            </a:r>
          </a:p>
          <a:p>
            <a:endParaRPr lang="en-US" sz="1600" dirty="0">
              <a:solidFill>
                <a:schemeClr val="tx1">
                  <a:lumMod val="75000"/>
                  <a:lumOff val="25000"/>
                </a:schemeClr>
              </a:solidFill>
            </a:endParaRPr>
          </a:p>
          <a:p>
            <a:r>
              <a:rPr lang="en-US" sz="1600" dirty="0" err="1">
                <a:solidFill>
                  <a:schemeClr val="tx1">
                    <a:lumMod val="75000"/>
                    <a:lumOff val="25000"/>
                  </a:schemeClr>
                </a:solidFill>
              </a:rPr>
              <a:t>allPeople</a:t>
            </a:r>
            <a:r>
              <a:rPr lang="en-US" sz="1600" dirty="0">
                <a:solidFill>
                  <a:schemeClr val="tx1">
                    <a:lumMod val="75000"/>
                    <a:lumOff val="25000"/>
                  </a:schemeClr>
                </a:solidFill>
              </a:rPr>
              <a:t> := DATASET([ {1,'Fred','Smith'},</a:t>
            </a:r>
          </a:p>
          <a:p>
            <a:r>
              <a:rPr lang="en-US" sz="1600" dirty="0">
                <a:solidFill>
                  <a:schemeClr val="tx1">
                    <a:lumMod val="75000"/>
                    <a:lumOff val="25000"/>
                  </a:schemeClr>
                </a:solidFill>
              </a:rPr>
              <a:t>                       {2,'Joe','Blow'},</a:t>
            </a:r>
          </a:p>
          <a:p>
            <a:r>
              <a:rPr lang="en-US" sz="1600" dirty="0">
                <a:solidFill>
                  <a:schemeClr val="tx1">
                    <a:lumMod val="75000"/>
                    <a:lumOff val="25000"/>
                  </a:schemeClr>
                </a:solidFill>
              </a:rPr>
              <a:t>                       {3,'Jane','Smith'},</a:t>
            </a:r>
          </a:p>
          <a:p>
            <a:r>
              <a:rPr lang="en-US" sz="1600" dirty="0">
                <a:solidFill>
                  <a:schemeClr val="tx1">
                    <a:lumMod val="75000"/>
                    <a:lumOff val="25000"/>
                  </a:schemeClr>
                </a:solidFill>
              </a:rPr>
              <a:t>                       {4, 'Blue', 'Saturn'},</a:t>
            </a:r>
          </a:p>
          <a:p>
            <a:r>
              <a:rPr lang="en-US" sz="1600" dirty="0">
                <a:solidFill>
                  <a:schemeClr val="tx1">
                    <a:lumMod val="75000"/>
                    <a:lumOff val="25000"/>
                  </a:schemeClr>
                </a:solidFill>
              </a:rPr>
              <a:t>                       {5, 'Silver', 'Moon'}]</a:t>
            </a:r>
          </a:p>
          <a:p>
            <a:r>
              <a:rPr lang="en-US" sz="1600" dirty="0">
                <a:solidFill>
                  <a:schemeClr val="tx1">
                    <a:lumMod val="75000"/>
                    <a:lumOff val="25000"/>
                  </a:schemeClr>
                </a:solidFill>
              </a:rPr>
              <a:t>                     	,</a:t>
            </a:r>
            <a:r>
              <a:rPr lang="en-US" sz="1600" dirty="0" err="1">
                <a:solidFill>
                  <a:schemeClr val="tx1">
                    <a:lumMod val="75000"/>
                    <a:lumOff val="25000"/>
                  </a:schemeClr>
                </a:solidFill>
              </a:rPr>
              <a:t>Layout_Person</a:t>
            </a:r>
            <a:r>
              <a:rPr lang="en-US" sz="1600" dirty="0">
                <a:solidFill>
                  <a:schemeClr val="tx1">
                    <a:lumMod val="75000"/>
                    <a:lumOff val="25000"/>
                  </a:schemeClr>
                </a:solidFill>
              </a:rPr>
              <a:t>);</a:t>
            </a:r>
          </a:p>
          <a:p>
            <a:endParaRPr lang="en-US" sz="1600" dirty="0">
              <a:solidFill>
                <a:schemeClr val="tx1">
                  <a:lumMod val="75000"/>
                  <a:lumOff val="25000"/>
                </a:schemeClr>
              </a:solidFill>
            </a:endParaRPr>
          </a:p>
          <a:p>
            <a:r>
              <a:rPr lang="en-US" sz="1600" dirty="0">
                <a:solidFill>
                  <a:schemeClr val="tx1">
                    <a:lumMod val="75000"/>
                    <a:lumOff val="25000"/>
                  </a:schemeClr>
                </a:solidFill>
              </a:rPr>
              <a:t>OUTPUT(</a:t>
            </a:r>
            <a:r>
              <a:rPr lang="en-US" sz="1600" dirty="0" err="1">
                <a:solidFill>
                  <a:schemeClr val="tx1">
                    <a:lumMod val="75000"/>
                    <a:lumOff val="25000"/>
                  </a:schemeClr>
                </a:solidFill>
              </a:rPr>
              <a:t>allPeople</a:t>
            </a:r>
            <a:r>
              <a:rPr lang="en-US" sz="1600" dirty="0">
                <a:solidFill>
                  <a:schemeClr val="tx1">
                    <a:lumMod val="75000"/>
                    <a:lumOff val="25000"/>
                  </a:schemeClr>
                </a:solidFill>
              </a:rPr>
              <a:t>, NAMED('</a:t>
            </a:r>
            <a:r>
              <a:rPr lang="en-US" sz="1600" dirty="0" err="1">
                <a:solidFill>
                  <a:schemeClr val="tx1">
                    <a:lumMod val="75000"/>
                    <a:lumOff val="25000"/>
                  </a:schemeClr>
                </a:solidFill>
              </a:rPr>
              <a:t>allPeople</a:t>
            </a:r>
            <a:r>
              <a:rPr lang="en-US" sz="1600" dirty="0">
                <a:solidFill>
                  <a:schemeClr val="tx1">
                    <a:lumMod val="75000"/>
                    <a:lumOff val="25000"/>
                  </a:schemeClr>
                </a:solidFill>
              </a:rPr>
              <a:t>'));	 // Same as </a:t>
            </a:r>
            <a:r>
              <a:rPr lang="en-US" sz="1600" dirty="0" err="1">
                <a:solidFill>
                  <a:schemeClr val="tx1">
                    <a:lumMod val="75000"/>
                    <a:lumOff val="25000"/>
                  </a:schemeClr>
                </a:solidFill>
              </a:rPr>
              <a:t>allPeople</a:t>
            </a:r>
            <a:r>
              <a:rPr lang="en-US" sz="1600" dirty="0">
                <a:solidFill>
                  <a:schemeClr val="tx1">
                    <a:lumMod val="75000"/>
                    <a:lumOff val="25000"/>
                  </a:schemeClr>
                </a:solidFill>
              </a:rPr>
              <a:t>;</a:t>
            </a:r>
          </a:p>
          <a:p>
            <a:endParaRPr lang="en-US" sz="1600" dirty="0">
              <a:solidFill>
                <a:schemeClr val="tx1">
                  <a:lumMod val="75000"/>
                  <a:lumOff val="25000"/>
                </a:schemeClr>
              </a:solidFill>
            </a:endParaRPr>
          </a:p>
          <a:p>
            <a:endParaRPr lang="en-US" sz="1600" dirty="0">
              <a:solidFill>
                <a:schemeClr val="tx1">
                  <a:lumMod val="75000"/>
                  <a:lumOff val="25000"/>
                </a:schemeClr>
              </a:solidFill>
            </a:endParaRPr>
          </a:p>
          <a:p>
            <a:endParaRPr lang="en-US" sz="1600" dirty="0">
              <a:solidFill>
                <a:schemeClr val="tx1">
                  <a:lumMod val="75000"/>
                  <a:lumOff val="25000"/>
                </a:schemeClr>
              </a:solidFill>
            </a:endParaRPr>
          </a:p>
          <a:p>
            <a:endParaRPr lang="en-US" sz="1600" dirty="0">
              <a:solidFill>
                <a:schemeClr val="tx1">
                  <a:lumMod val="75000"/>
                  <a:lumOff val="25000"/>
                </a:schemeClr>
              </a:solidFill>
            </a:endParaRPr>
          </a:p>
          <a:p>
            <a:r>
              <a:rPr lang="en-US" sz="1600" dirty="0">
                <a:solidFill>
                  <a:schemeClr val="tx1">
                    <a:lumMod val="75000"/>
                    <a:lumOff val="25000"/>
                  </a:schemeClr>
                </a:solidFill>
              </a:rPr>
              <a:t>OUTPUT((CHOOSEN(</a:t>
            </a:r>
            <a:r>
              <a:rPr lang="en-US" sz="1600" dirty="0" err="1">
                <a:solidFill>
                  <a:schemeClr val="tx1">
                    <a:lumMod val="75000"/>
                    <a:lumOff val="25000"/>
                  </a:schemeClr>
                </a:solidFill>
              </a:rPr>
              <a:t>allPeople</a:t>
            </a:r>
            <a:r>
              <a:rPr lang="en-US" sz="1600" dirty="0">
                <a:solidFill>
                  <a:schemeClr val="tx1">
                    <a:lumMod val="75000"/>
                    <a:lumOff val="25000"/>
                  </a:schemeClr>
                </a:solidFill>
              </a:rPr>
              <a:t>, 2)), NAMED('</a:t>
            </a:r>
            <a:r>
              <a:rPr lang="en-US" sz="1600" dirty="0" err="1">
                <a:solidFill>
                  <a:schemeClr val="tx1">
                    <a:lumMod val="75000"/>
                    <a:lumOff val="25000"/>
                  </a:schemeClr>
                </a:solidFill>
              </a:rPr>
              <a:t>FirstTwoRecs</a:t>
            </a:r>
            <a:r>
              <a:rPr lang="en-US" sz="1600" dirty="0">
                <a:solidFill>
                  <a:schemeClr val="tx1">
                    <a:lumMod val="75000"/>
                    <a:lumOff val="25000"/>
                  </a:schemeClr>
                </a:solidFill>
              </a:rPr>
              <a:t>'));</a:t>
            </a:r>
          </a:p>
          <a:p>
            <a:r>
              <a:rPr lang="en-US" sz="1600" dirty="0">
                <a:solidFill>
                  <a:schemeClr val="tx1">
                    <a:lumMod val="75000"/>
                    <a:lumOff val="25000"/>
                  </a:schemeClr>
                </a:solidFill>
              </a:rPr>
              <a:t> </a:t>
            </a:r>
            <a:endParaRPr lang="en-US" dirty="0"/>
          </a:p>
        </p:txBody>
      </p:sp>
      <p:pic>
        <p:nvPicPr>
          <p:cNvPr id="2" name="Picture 1"/>
          <p:cNvPicPr>
            <a:picLocks noChangeAspect="1"/>
          </p:cNvPicPr>
          <p:nvPr/>
        </p:nvPicPr>
        <p:blipFill>
          <a:blip r:embed="rId2"/>
          <a:stretch>
            <a:fillRect/>
          </a:stretch>
        </p:blipFill>
        <p:spPr>
          <a:xfrm>
            <a:off x="7218183" y="3385980"/>
            <a:ext cx="3478010" cy="1314450"/>
          </a:xfrm>
          <a:prstGeom prst="rect">
            <a:avLst/>
          </a:prstGeom>
        </p:spPr>
      </p:pic>
      <p:pic>
        <p:nvPicPr>
          <p:cNvPr id="3" name="Picture 2"/>
          <p:cNvPicPr>
            <a:picLocks noChangeAspect="1"/>
          </p:cNvPicPr>
          <p:nvPr/>
        </p:nvPicPr>
        <p:blipFill>
          <a:blip r:embed="rId3"/>
          <a:stretch>
            <a:fillRect/>
          </a:stretch>
        </p:blipFill>
        <p:spPr>
          <a:xfrm>
            <a:off x="7218183" y="5035023"/>
            <a:ext cx="3195378" cy="1249678"/>
          </a:xfrm>
          <a:prstGeom prst="rect">
            <a:avLst/>
          </a:prstGeom>
        </p:spPr>
      </p:pic>
    </p:spTree>
    <p:extLst>
      <p:ext uri="{BB962C8B-B14F-4D97-AF65-F5344CB8AC3E}">
        <p14:creationId xmlns:p14="http://schemas.microsoft.com/office/powerpoint/2010/main" val="278131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Introduction to HPCC Systems</a:t>
            </a:r>
          </a:p>
        </p:txBody>
      </p:sp>
      <p:sp>
        <p:nvSpPr>
          <p:cNvPr id="5" name="Slide Number Placeholder 4"/>
          <p:cNvSpPr>
            <a:spLocks noGrp="1"/>
          </p:cNvSpPr>
          <p:nvPr>
            <p:ph type="sldNum" sz="quarter" idx="12"/>
          </p:nvPr>
        </p:nvSpPr>
        <p:spPr/>
        <p:txBody>
          <a:bodyPr/>
          <a:lstStyle/>
          <a:p>
            <a:fld id="{5718C1BF-DFC5-43E7-A1B6-F61E268242F2}" type="slidenum">
              <a:rPr lang="en-US" smtClean="0"/>
              <a:t>14</a:t>
            </a:fld>
            <a:endParaRPr lang="en-US"/>
          </a:p>
        </p:txBody>
      </p:sp>
      <p:sp>
        <p:nvSpPr>
          <p:cNvPr id="7" name="Rectangle 6"/>
          <p:cNvSpPr/>
          <p:nvPr/>
        </p:nvSpPr>
        <p:spPr>
          <a:xfrm>
            <a:off x="693173" y="486697"/>
            <a:ext cx="10908891" cy="4832092"/>
          </a:xfrm>
          <a:prstGeom prst="rect">
            <a:avLst/>
          </a:prstGeom>
        </p:spPr>
        <p:txBody>
          <a:bodyPr wrap="square">
            <a:spAutoFit/>
          </a:bodyPr>
          <a:lstStyle/>
          <a:p>
            <a:r>
              <a:rPr lang="en-US" sz="2000" dirty="0">
                <a:solidFill>
                  <a:schemeClr val="accent2">
                    <a:lumMod val="75000"/>
                  </a:schemeClr>
                </a:solidFill>
              </a:rPr>
              <a:t>Filter</a:t>
            </a:r>
          </a:p>
          <a:p>
            <a:endParaRPr lang="en-US" sz="2000" dirty="0">
              <a:solidFill>
                <a:schemeClr val="accent2">
                  <a:lumMod val="75000"/>
                </a:schemeClr>
              </a:solidFill>
            </a:endParaRPr>
          </a:p>
          <a:p>
            <a:r>
              <a:rPr lang="en-US" sz="1600" dirty="0" err="1">
                <a:solidFill>
                  <a:schemeClr val="tx1">
                    <a:lumMod val="75000"/>
                    <a:lumOff val="25000"/>
                  </a:schemeClr>
                </a:solidFill>
              </a:rPr>
              <a:t>Layout_Person</a:t>
            </a:r>
            <a:r>
              <a:rPr lang="en-US" sz="1600" dirty="0">
                <a:solidFill>
                  <a:schemeClr val="tx1">
                    <a:lumMod val="75000"/>
                    <a:lumOff val="25000"/>
                  </a:schemeClr>
                </a:solidFill>
              </a:rPr>
              <a:t> := RECORD</a:t>
            </a:r>
          </a:p>
          <a:p>
            <a:r>
              <a:rPr lang="en-US" sz="1600" dirty="0">
                <a:solidFill>
                  <a:schemeClr val="tx1">
                    <a:lumMod val="75000"/>
                    <a:lumOff val="25000"/>
                  </a:schemeClr>
                </a:solidFill>
              </a:rPr>
              <a:t>  UNSIGNED1 </a:t>
            </a:r>
            <a:r>
              <a:rPr lang="en-US" sz="1600" dirty="0" err="1">
                <a:solidFill>
                  <a:schemeClr val="tx1">
                    <a:lumMod val="75000"/>
                    <a:lumOff val="25000"/>
                  </a:schemeClr>
                </a:solidFill>
              </a:rPr>
              <a:t>PersonID</a:t>
            </a:r>
            <a:r>
              <a:rPr lang="en-US" sz="1600" dirty="0">
                <a:solidFill>
                  <a:schemeClr val="tx1">
                    <a:lumMod val="75000"/>
                    <a:lumOff val="25000"/>
                  </a:schemeClr>
                </a:solidFill>
              </a:rPr>
              <a:t>;</a:t>
            </a:r>
          </a:p>
          <a:p>
            <a:r>
              <a:rPr lang="en-US" sz="1600" dirty="0">
                <a:solidFill>
                  <a:schemeClr val="tx1">
                    <a:lumMod val="75000"/>
                    <a:lumOff val="25000"/>
                  </a:schemeClr>
                </a:solidFill>
              </a:rPr>
              <a:t>  STRING15  </a:t>
            </a:r>
            <a:r>
              <a:rPr lang="en-US" sz="1600" dirty="0" err="1">
                <a:solidFill>
                  <a:schemeClr val="tx1">
                    <a:lumMod val="75000"/>
                    <a:lumOff val="25000"/>
                  </a:schemeClr>
                </a:solidFill>
              </a:rPr>
              <a:t>FirstName</a:t>
            </a:r>
            <a:r>
              <a:rPr lang="en-US" sz="1600" dirty="0">
                <a:solidFill>
                  <a:schemeClr val="tx1">
                    <a:lumMod val="75000"/>
                    <a:lumOff val="25000"/>
                  </a:schemeClr>
                </a:solidFill>
              </a:rPr>
              <a:t>;</a:t>
            </a:r>
          </a:p>
          <a:p>
            <a:r>
              <a:rPr lang="en-US" sz="1600" dirty="0">
                <a:solidFill>
                  <a:schemeClr val="tx1">
                    <a:lumMod val="75000"/>
                    <a:lumOff val="25000"/>
                  </a:schemeClr>
                </a:solidFill>
              </a:rPr>
              <a:t>  STRING25  </a:t>
            </a:r>
            <a:r>
              <a:rPr lang="en-US" sz="1600" dirty="0" err="1">
                <a:solidFill>
                  <a:schemeClr val="tx1">
                    <a:lumMod val="75000"/>
                    <a:lumOff val="25000"/>
                  </a:schemeClr>
                </a:solidFill>
              </a:rPr>
              <a:t>LastName</a:t>
            </a:r>
            <a:r>
              <a:rPr lang="en-US" sz="1600" dirty="0">
                <a:solidFill>
                  <a:schemeClr val="tx1">
                    <a:lumMod val="75000"/>
                    <a:lumOff val="25000"/>
                  </a:schemeClr>
                </a:solidFill>
              </a:rPr>
              <a:t>;</a:t>
            </a:r>
          </a:p>
          <a:p>
            <a:r>
              <a:rPr lang="en-US" sz="1600" dirty="0">
                <a:solidFill>
                  <a:schemeClr val="tx1">
                    <a:lumMod val="75000"/>
                    <a:lumOff val="25000"/>
                  </a:schemeClr>
                </a:solidFill>
              </a:rPr>
              <a:t>END;</a:t>
            </a:r>
          </a:p>
          <a:p>
            <a:endParaRPr lang="en-US" sz="1600" dirty="0">
              <a:solidFill>
                <a:schemeClr val="tx1">
                  <a:lumMod val="75000"/>
                  <a:lumOff val="25000"/>
                </a:schemeClr>
              </a:solidFill>
            </a:endParaRPr>
          </a:p>
          <a:p>
            <a:r>
              <a:rPr lang="en-US" sz="1600" dirty="0" err="1">
                <a:solidFill>
                  <a:schemeClr val="tx1">
                    <a:lumMod val="75000"/>
                    <a:lumOff val="25000"/>
                  </a:schemeClr>
                </a:solidFill>
              </a:rPr>
              <a:t>allPeople</a:t>
            </a:r>
            <a:r>
              <a:rPr lang="en-US" sz="1600" dirty="0">
                <a:solidFill>
                  <a:schemeClr val="tx1">
                    <a:lumMod val="75000"/>
                    <a:lumOff val="25000"/>
                  </a:schemeClr>
                </a:solidFill>
              </a:rPr>
              <a:t> := DATASET([ {1,'Fred','Smith'},</a:t>
            </a:r>
          </a:p>
          <a:p>
            <a:r>
              <a:rPr lang="en-US" sz="1600" dirty="0">
                <a:solidFill>
                  <a:schemeClr val="tx1">
                    <a:lumMod val="75000"/>
                    <a:lumOff val="25000"/>
                  </a:schemeClr>
                </a:solidFill>
              </a:rPr>
              <a:t>                       {2,'Joe','Blow'},</a:t>
            </a:r>
          </a:p>
          <a:p>
            <a:r>
              <a:rPr lang="en-US" sz="1600" dirty="0">
                <a:solidFill>
                  <a:schemeClr val="tx1">
                    <a:lumMod val="75000"/>
                    <a:lumOff val="25000"/>
                  </a:schemeClr>
                </a:solidFill>
              </a:rPr>
              <a:t>                       {3,'Jane','Smith'}],</a:t>
            </a:r>
            <a:r>
              <a:rPr lang="en-US" sz="1600" dirty="0" err="1">
                <a:solidFill>
                  <a:schemeClr val="tx1">
                    <a:lumMod val="75000"/>
                    <a:lumOff val="25000"/>
                  </a:schemeClr>
                </a:solidFill>
              </a:rPr>
              <a:t>Layout_Person</a:t>
            </a:r>
            <a:r>
              <a:rPr lang="en-US" sz="1600" dirty="0">
                <a:solidFill>
                  <a:schemeClr val="tx1">
                    <a:lumMod val="75000"/>
                    <a:lumOff val="25000"/>
                  </a:schemeClr>
                </a:solidFill>
              </a:rPr>
              <a:t>);</a:t>
            </a:r>
          </a:p>
          <a:p>
            <a:endParaRPr lang="en-US" sz="1600" dirty="0">
              <a:solidFill>
                <a:schemeClr val="tx1">
                  <a:lumMod val="75000"/>
                  <a:lumOff val="25000"/>
                </a:schemeClr>
              </a:solidFill>
            </a:endParaRPr>
          </a:p>
          <a:p>
            <a:r>
              <a:rPr lang="en-US" sz="1600" dirty="0" err="1">
                <a:solidFill>
                  <a:schemeClr val="tx1">
                    <a:lumMod val="75000"/>
                    <a:lumOff val="25000"/>
                  </a:schemeClr>
                </a:solidFill>
              </a:rPr>
              <a:t>allPeople</a:t>
            </a:r>
            <a:r>
              <a:rPr lang="en-US" sz="1600" dirty="0">
                <a:solidFill>
                  <a:schemeClr val="tx1">
                    <a:lumMod val="75000"/>
                    <a:lumOff val="25000"/>
                  </a:schemeClr>
                </a:solidFill>
              </a:rPr>
              <a:t>(</a:t>
            </a:r>
            <a:r>
              <a:rPr lang="en-US" sz="1600" dirty="0" err="1">
                <a:solidFill>
                  <a:schemeClr val="tx1">
                    <a:lumMod val="75000"/>
                    <a:lumOff val="25000"/>
                  </a:schemeClr>
                </a:solidFill>
              </a:rPr>
              <a:t>LastName</a:t>
            </a:r>
            <a:r>
              <a:rPr lang="en-US" sz="1600" dirty="0">
                <a:solidFill>
                  <a:schemeClr val="tx1">
                    <a:lumMod val="75000"/>
                    <a:lumOff val="25000"/>
                  </a:schemeClr>
                </a:solidFill>
              </a:rPr>
              <a:t> = 'Smith');</a:t>
            </a:r>
          </a:p>
          <a:p>
            <a:endParaRPr lang="en-US" sz="1600" dirty="0">
              <a:solidFill>
                <a:schemeClr val="tx1">
                  <a:lumMod val="75000"/>
                  <a:lumOff val="25000"/>
                </a:schemeClr>
              </a:solidFill>
            </a:endParaRPr>
          </a:p>
          <a:p>
            <a:endParaRPr lang="en-US" sz="2000" dirty="0">
              <a:solidFill>
                <a:schemeClr val="accent2">
                  <a:lumMod val="75000"/>
                </a:schemeClr>
              </a:solidFill>
            </a:endParaRPr>
          </a:p>
          <a:p>
            <a:r>
              <a:rPr lang="en-US" sz="2000" dirty="0">
                <a:solidFill>
                  <a:schemeClr val="accent2">
                    <a:lumMod val="75000"/>
                  </a:schemeClr>
                </a:solidFill>
              </a:rPr>
              <a:t>Sort</a:t>
            </a:r>
          </a:p>
          <a:p>
            <a:endParaRPr lang="en-US" dirty="0"/>
          </a:p>
          <a:p>
            <a:r>
              <a:rPr lang="en-US" dirty="0" err="1"/>
              <a:t>SortedPerson</a:t>
            </a:r>
            <a:r>
              <a:rPr lang="en-US" dirty="0"/>
              <a:t> := SORT(Person, </a:t>
            </a:r>
            <a:r>
              <a:rPr lang="en-US" dirty="0" err="1"/>
              <a:t>LastName</a:t>
            </a:r>
            <a:r>
              <a:rPr lang="en-US" dirty="0"/>
              <a:t>, </a:t>
            </a:r>
            <a:r>
              <a:rPr lang="en-US" dirty="0" err="1"/>
              <a:t>FirstName</a:t>
            </a:r>
            <a:r>
              <a:rPr lang="en-US" dirty="0"/>
              <a:t>)</a:t>
            </a:r>
          </a:p>
        </p:txBody>
      </p:sp>
      <p:pic>
        <p:nvPicPr>
          <p:cNvPr id="8" name="Picture 7"/>
          <p:cNvPicPr>
            <a:picLocks noChangeAspect="1"/>
          </p:cNvPicPr>
          <p:nvPr/>
        </p:nvPicPr>
        <p:blipFill>
          <a:blip r:embed="rId2"/>
          <a:stretch>
            <a:fillRect/>
          </a:stretch>
        </p:blipFill>
        <p:spPr>
          <a:xfrm>
            <a:off x="6113874" y="1311810"/>
            <a:ext cx="3299997" cy="1127637"/>
          </a:xfrm>
          <a:prstGeom prst="rect">
            <a:avLst/>
          </a:prstGeom>
        </p:spPr>
      </p:pic>
      <p:pic>
        <p:nvPicPr>
          <p:cNvPr id="9" name="Picture 8"/>
          <p:cNvPicPr>
            <a:picLocks noChangeAspect="1"/>
          </p:cNvPicPr>
          <p:nvPr/>
        </p:nvPicPr>
        <p:blipFill>
          <a:blip r:embed="rId3"/>
          <a:stretch>
            <a:fillRect/>
          </a:stretch>
        </p:blipFill>
        <p:spPr>
          <a:xfrm>
            <a:off x="6457488" y="4392198"/>
            <a:ext cx="2612770" cy="1237628"/>
          </a:xfrm>
          <a:prstGeom prst="rect">
            <a:avLst/>
          </a:prstGeom>
        </p:spPr>
      </p:pic>
    </p:spTree>
    <p:extLst>
      <p:ext uri="{BB962C8B-B14F-4D97-AF65-F5344CB8AC3E}">
        <p14:creationId xmlns:p14="http://schemas.microsoft.com/office/powerpoint/2010/main" val="1904593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501" y="472966"/>
            <a:ext cx="11030564" cy="5836393"/>
          </a:xfrm>
        </p:spPr>
        <p:txBody>
          <a:bodyPr>
            <a:normAutofit fontScale="92500" lnSpcReduction="10000"/>
          </a:bodyPr>
          <a:lstStyle/>
          <a:p>
            <a:pPr marL="0" indent="0">
              <a:buNone/>
            </a:pPr>
            <a:r>
              <a:rPr lang="en-US" sz="3000" dirty="0">
                <a:solidFill>
                  <a:schemeClr val="accent2">
                    <a:lumMod val="75000"/>
                  </a:schemeClr>
                </a:solidFill>
              </a:rPr>
              <a:t>Aggregation </a:t>
            </a:r>
          </a:p>
          <a:p>
            <a:pPr marL="0" indent="0">
              <a:buNone/>
            </a:pPr>
            <a:endParaRPr lang="en-US" dirty="0"/>
          </a:p>
          <a:p>
            <a:pPr marL="0" indent="0">
              <a:buNone/>
            </a:pPr>
            <a:r>
              <a:rPr lang="en-US" dirty="0"/>
              <a:t>rec := RECORD</a:t>
            </a:r>
          </a:p>
          <a:p>
            <a:pPr marL="0" indent="0">
              <a:buNone/>
            </a:pPr>
            <a:r>
              <a:rPr lang="en-US" dirty="0"/>
              <a:t>  INTEGER Num1;</a:t>
            </a:r>
          </a:p>
          <a:p>
            <a:pPr marL="0" indent="0">
              <a:buNone/>
            </a:pPr>
            <a:r>
              <a:rPr lang="en-US" dirty="0"/>
              <a:t>  INTEGER Num2;</a:t>
            </a:r>
          </a:p>
          <a:p>
            <a:pPr marL="0" indent="0">
              <a:buNone/>
            </a:pPr>
            <a:r>
              <a:rPr lang="en-US" dirty="0"/>
              <a:t>  INTEGER Num3;</a:t>
            </a:r>
          </a:p>
          <a:p>
            <a:pPr marL="0" indent="0">
              <a:buNone/>
            </a:pPr>
            <a:r>
              <a:rPr lang="en-US" dirty="0"/>
              <a:t>END;</a:t>
            </a:r>
          </a:p>
          <a:p>
            <a:pPr marL="0" indent="0">
              <a:buNone/>
            </a:pPr>
            <a:endParaRPr lang="en-US" dirty="0"/>
          </a:p>
          <a:p>
            <a:pPr marL="0" indent="0">
              <a:buNone/>
            </a:pPr>
            <a:r>
              <a:rPr lang="en-US" dirty="0"/>
              <a:t>DS := DATASET([{20,45,34}, {909,56,45}, {30,-1,90}], rec);</a:t>
            </a:r>
          </a:p>
          <a:p>
            <a:pPr marL="0" indent="0">
              <a:buNone/>
            </a:pPr>
            <a:endParaRPr lang="en-US" dirty="0"/>
          </a:p>
          <a:p>
            <a:pPr marL="0" indent="0">
              <a:buNone/>
            </a:pPr>
            <a:r>
              <a:rPr lang="en-US" dirty="0"/>
              <a:t>COUNT(DS); 		 //Returns 3</a:t>
            </a:r>
          </a:p>
          <a:p>
            <a:pPr marL="0" indent="0">
              <a:buNone/>
            </a:pPr>
            <a:r>
              <a:rPr lang="en-US" dirty="0"/>
              <a:t>MAX(DS, Num1); 		//Returns  909</a:t>
            </a:r>
          </a:p>
          <a:p>
            <a:pPr marL="0" indent="0">
              <a:buNone/>
            </a:pPr>
            <a:r>
              <a:rPr lang="en-US" dirty="0"/>
              <a:t>MIN(DS, Num2);  		//Returns -1</a:t>
            </a:r>
          </a:p>
          <a:p>
            <a:pPr marL="0" indent="0">
              <a:buNone/>
            </a:pPr>
            <a:r>
              <a:rPr lang="en-US" dirty="0"/>
              <a:t>AVE(DS, Num1)  		//Returns 319.6666666666667</a:t>
            </a:r>
          </a:p>
          <a:p>
            <a:pPr marL="0" indent="0">
              <a:buNone/>
            </a:pPr>
            <a:r>
              <a:rPr lang="en-US" dirty="0"/>
              <a:t>TRUNCATE(AVE(DS, Num1));	 //Returns 319</a:t>
            </a:r>
          </a:p>
          <a:p>
            <a:pPr marL="0" indent="0">
              <a:buNone/>
            </a:pPr>
            <a:r>
              <a:rPr lang="en-US" dirty="0"/>
              <a:t>SUM(DS, Num1 + Num3);  		 //Returns 1128</a:t>
            </a:r>
          </a:p>
        </p:txBody>
      </p:sp>
      <p:sp>
        <p:nvSpPr>
          <p:cNvPr id="4" name="Footer Placeholder 3"/>
          <p:cNvSpPr>
            <a:spLocks noGrp="1"/>
          </p:cNvSpPr>
          <p:nvPr>
            <p:ph type="ftr" sz="quarter" idx="11"/>
          </p:nvPr>
        </p:nvSpPr>
        <p:spPr/>
        <p:txBody>
          <a:bodyPr/>
          <a:lstStyle/>
          <a:p>
            <a:r>
              <a:rPr lang="en-US"/>
              <a:t>Introduction to HPCC Systems</a:t>
            </a:r>
          </a:p>
        </p:txBody>
      </p:sp>
      <p:sp>
        <p:nvSpPr>
          <p:cNvPr id="5" name="Slide Number Placeholder 4"/>
          <p:cNvSpPr>
            <a:spLocks noGrp="1"/>
          </p:cNvSpPr>
          <p:nvPr>
            <p:ph type="sldNum" sz="quarter" idx="12"/>
          </p:nvPr>
        </p:nvSpPr>
        <p:spPr/>
        <p:txBody>
          <a:bodyPr/>
          <a:lstStyle/>
          <a:p>
            <a:fld id="{5718C1BF-DFC5-43E7-A1B6-F61E268242F2}" type="slidenum">
              <a:rPr lang="en-US" smtClean="0"/>
              <a:t>15</a:t>
            </a:fld>
            <a:endParaRPr lang="en-US"/>
          </a:p>
        </p:txBody>
      </p:sp>
    </p:spTree>
    <p:extLst>
      <p:ext uri="{BB962C8B-B14F-4D97-AF65-F5344CB8AC3E}">
        <p14:creationId xmlns:p14="http://schemas.microsoft.com/office/powerpoint/2010/main" val="1802682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501" y="614855"/>
            <a:ext cx="11030564" cy="5694504"/>
          </a:xfrm>
        </p:spPr>
        <p:txBody>
          <a:bodyPr>
            <a:normAutofit/>
          </a:bodyPr>
          <a:lstStyle/>
          <a:p>
            <a:pPr marL="0" indent="0">
              <a:buNone/>
            </a:pPr>
            <a:r>
              <a:rPr lang="en-US" sz="2400" dirty="0">
                <a:solidFill>
                  <a:schemeClr val="accent2">
                    <a:lumMod val="75000"/>
                  </a:schemeClr>
                </a:solidFill>
              </a:rPr>
              <a:t>Module</a:t>
            </a:r>
          </a:p>
          <a:p>
            <a:pPr marL="0" indent="0">
              <a:buNone/>
            </a:pPr>
            <a:r>
              <a:rPr lang="en-US" dirty="0"/>
              <a:t>The MODULE</a:t>
            </a:r>
            <a:r>
              <a:rPr lang="en-US" b="1" dirty="0"/>
              <a:t> </a:t>
            </a:r>
            <a:r>
              <a:rPr lang="en-US" dirty="0"/>
              <a:t>structure is a container that allows you to group related definitions. The </a:t>
            </a:r>
            <a:r>
              <a:rPr lang="en-US" i="1" dirty="0"/>
              <a:t>parameters</a:t>
            </a:r>
            <a:r>
              <a:rPr lang="en-US" dirty="0"/>
              <a:t> passed to the MODULE are shared by all the related </a:t>
            </a:r>
            <a:r>
              <a:rPr lang="en-US" i="1" dirty="0"/>
              <a:t>members </a:t>
            </a:r>
            <a:r>
              <a:rPr lang="en-US" dirty="0"/>
              <a:t>definitions. </a:t>
            </a:r>
          </a:p>
          <a:p>
            <a:pPr marL="0" indent="0">
              <a:buNone/>
            </a:pPr>
            <a:endParaRPr lang="en-US" dirty="0"/>
          </a:p>
          <a:p>
            <a:pPr marL="0" indent="0">
              <a:buNone/>
            </a:pPr>
            <a:r>
              <a:rPr lang="en-US" dirty="0"/>
              <a:t>Variable Scope:</a:t>
            </a:r>
          </a:p>
          <a:p>
            <a:r>
              <a:rPr lang="en-US" dirty="0"/>
              <a:t>Local definitions are visible only through the next EXPORT or SHARED definition (including </a:t>
            </a:r>
            <a:r>
              <a:rPr lang="en-US" i="1" dirty="0"/>
              <a:t>members</a:t>
            </a:r>
            <a:r>
              <a:rPr lang="en-US" dirty="0"/>
              <a:t> of the nested MODULE structure, if the next EXPORT or SHARED definition is a MODULE).</a:t>
            </a:r>
          </a:p>
          <a:p>
            <a:r>
              <a:rPr lang="en-US" dirty="0"/>
              <a:t>SHARED definitions are visible to all subsequent definitions in the structure (including </a:t>
            </a:r>
            <a:r>
              <a:rPr lang="en-US" i="1" dirty="0"/>
              <a:t>members</a:t>
            </a:r>
            <a:r>
              <a:rPr lang="en-US" dirty="0"/>
              <a:t> of any nested MODULE structures) but not outside of it.</a:t>
            </a:r>
          </a:p>
          <a:p>
            <a:r>
              <a:rPr lang="en-US" dirty="0"/>
              <a:t>EXPORT definitions are visible within the MODULE structure (including </a:t>
            </a:r>
            <a:r>
              <a:rPr lang="en-US" i="1" dirty="0"/>
              <a:t>members</a:t>
            </a:r>
            <a:r>
              <a:rPr lang="en-US" dirty="0"/>
              <a:t> of any subsequent nested MODULE structures) and outside of it .</a:t>
            </a:r>
          </a:p>
          <a:p>
            <a:pPr marL="0" indent="0">
              <a:buNone/>
            </a:pPr>
            <a:endParaRPr lang="en-US" sz="2400" dirty="0">
              <a:solidFill>
                <a:schemeClr val="accent2">
                  <a:lumMod val="75000"/>
                </a:schemeClr>
              </a:solidFill>
            </a:endParaRPr>
          </a:p>
          <a:p>
            <a:pPr marL="0" indent="0">
              <a:buNone/>
            </a:pPr>
            <a:endParaRPr lang="en-US" sz="2400" dirty="0"/>
          </a:p>
        </p:txBody>
      </p:sp>
      <p:sp>
        <p:nvSpPr>
          <p:cNvPr id="4" name="Footer Placeholder 3"/>
          <p:cNvSpPr>
            <a:spLocks noGrp="1"/>
          </p:cNvSpPr>
          <p:nvPr>
            <p:ph type="ftr" sz="quarter" idx="11"/>
          </p:nvPr>
        </p:nvSpPr>
        <p:spPr/>
        <p:txBody>
          <a:bodyPr/>
          <a:lstStyle/>
          <a:p>
            <a:r>
              <a:rPr lang="en-US"/>
              <a:t>Introduction to HPCC Systems</a:t>
            </a:r>
          </a:p>
        </p:txBody>
      </p:sp>
      <p:sp>
        <p:nvSpPr>
          <p:cNvPr id="5" name="Slide Number Placeholder 4"/>
          <p:cNvSpPr>
            <a:spLocks noGrp="1"/>
          </p:cNvSpPr>
          <p:nvPr>
            <p:ph type="sldNum" sz="quarter" idx="12"/>
          </p:nvPr>
        </p:nvSpPr>
        <p:spPr/>
        <p:txBody>
          <a:bodyPr/>
          <a:lstStyle/>
          <a:p>
            <a:fld id="{5718C1BF-DFC5-43E7-A1B6-F61E268242F2}" type="slidenum">
              <a:rPr lang="en-US" smtClean="0"/>
              <a:t>16</a:t>
            </a:fld>
            <a:endParaRPr lang="en-US"/>
          </a:p>
        </p:txBody>
      </p:sp>
    </p:spTree>
    <p:extLst>
      <p:ext uri="{BB962C8B-B14F-4D97-AF65-F5344CB8AC3E}">
        <p14:creationId xmlns:p14="http://schemas.microsoft.com/office/powerpoint/2010/main" val="528584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501" y="614855"/>
            <a:ext cx="11030564" cy="5694504"/>
          </a:xfrm>
        </p:spPr>
        <p:txBody>
          <a:bodyPr>
            <a:normAutofit/>
          </a:bodyPr>
          <a:lstStyle/>
          <a:p>
            <a:pPr marL="0" indent="0">
              <a:buNone/>
            </a:pPr>
            <a:r>
              <a:rPr lang="en-US" dirty="0" err="1"/>
              <a:t>MyMod</a:t>
            </a:r>
            <a:r>
              <a:rPr lang="en-US" dirty="0"/>
              <a:t> := MODULE</a:t>
            </a:r>
          </a:p>
          <a:p>
            <a:pPr marL="0" indent="0">
              <a:buNone/>
            </a:pPr>
            <a:r>
              <a:rPr lang="en-US" dirty="0"/>
              <a:t>  SHARED x := 88; // local</a:t>
            </a:r>
          </a:p>
          <a:p>
            <a:pPr marL="0" indent="0">
              <a:buNone/>
            </a:pPr>
            <a:r>
              <a:rPr lang="en-US" dirty="0"/>
              <a:t>  SHARED y := 42; // local</a:t>
            </a:r>
          </a:p>
          <a:p>
            <a:pPr marL="0" indent="0">
              <a:buNone/>
            </a:pPr>
            <a:r>
              <a:rPr lang="en-US" dirty="0"/>
              <a:t>  </a:t>
            </a:r>
          </a:p>
          <a:p>
            <a:pPr marL="0" indent="0">
              <a:buNone/>
            </a:pPr>
            <a:r>
              <a:rPr lang="en-US" dirty="0"/>
              <a:t>  EXPORT See := 'This is how a module works.’; // public</a:t>
            </a:r>
          </a:p>
          <a:p>
            <a:pPr marL="0" indent="0">
              <a:buNone/>
            </a:pPr>
            <a:r>
              <a:rPr lang="en-US" dirty="0"/>
              <a:t>  EXPORT res := Y * 2; // public</a:t>
            </a:r>
          </a:p>
          <a:p>
            <a:pPr marL="0" indent="0">
              <a:buNone/>
            </a:pPr>
            <a:r>
              <a:rPr lang="en-US" dirty="0"/>
              <a:t>END;</a:t>
            </a:r>
          </a:p>
          <a:p>
            <a:pPr marL="0" indent="0">
              <a:buNone/>
            </a:pPr>
            <a:endParaRPr lang="en-US" dirty="0"/>
          </a:p>
          <a:p>
            <a:pPr marL="0" indent="0">
              <a:buNone/>
            </a:pPr>
            <a:r>
              <a:rPr lang="en-US" dirty="0"/>
              <a:t>OUTPUT(</a:t>
            </a:r>
            <a:r>
              <a:rPr lang="en-US" dirty="0" err="1"/>
              <a:t>MyMod.See</a:t>
            </a:r>
            <a:r>
              <a:rPr lang="en-US" dirty="0"/>
              <a:t>);</a:t>
            </a:r>
          </a:p>
          <a:p>
            <a:pPr marL="0" indent="0">
              <a:buNone/>
            </a:pPr>
            <a:endParaRPr lang="en-US" dirty="0"/>
          </a:p>
          <a:p>
            <a:pPr marL="0" indent="0">
              <a:buNone/>
            </a:pPr>
            <a:endParaRPr lang="en-US" dirty="0"/>
          </a:p>
          <a:p>
            <a:pPr marL="0" indent="0">
              <a:buNone/>
            </a:pPr>
            <a:r>
              <a:rPr lang="en-US" dirty="0"/>
              <a:t>OUTPUT(</a:t>
            </a:r>
            <a:r>
              <a:rPr lang="en-US" dirty="0" err="1"/>
              <a:t>MyMod.Res</a:t>
            </a:r>
            <a:r>
              <a:rPr lang="en-US" dirty="0"/>
              <a:t>, Named('</a:t>
            </a:r>
            <a:r>
              <a:rPr lang="en-US" dirty="0" err="1"/>
              <a:t>ViewResult</a:t>
            </a:r>
            <a:r>
              <a:rPr lang="en-US" dirty="0"/>
              <a:t>'));</a:t>
            </a:r>
          </a:p>
        </p:txBody>
      </p:sp>
      <p:sp>
        <p:nvSpPr>
          <p:cNvPr id="4" name="Footer Placeholder 3"/>
          <p:cNvSpPr>
            <a:spLocks noGrp="1"/>
          </p:cNvSpPr>
          <p:nvPr>
            <p:ph type="ftr" sz="quarter" idx="11"/>
          </p:nvPr>
        </p:nvSpPr>
        <p:spPr/>
        <p:txBody>
          <a:bodyPr/>
          <a:lstStyle/>
          <a:p>
            <a:r>
              <a:rPr lang="en-US"/>
              <a:t>Introduction to HPCC Systems</a:t>
            </a:r>
          </a:p>
        </p:txBody>
      </p:sp>
      <p:sp>
        <p:nvSpPr>
          <p:cNvPr id="5" name="Slide Number Placeholder 4"/>
          <p:cNvSpPr>
            <a:spLocks noGrp="1"/>
          </p:cNvSpPr>
          <p:nvPr>
            <p:ph type="sldNum" sz="quarter" idx="12"/>
          </p:nvPr>
        </p:nvSpPr>
        <p:spPr/>
        <p:txBody>
          <a:bodyPr/>
          <a:lstStyle/>
          <a:p>
            <a:fld id="{5718C1BF-DFC5-43E7-A1B6-F61E268242F2}" type="slidenum">
              <a:rPr lang="en-US" smtClean="0"/>
              <a:t>17</a:t>
            </a:fld>
            <a:endParaRPr lang="en-US"/>
          </a:p>
        </p:txBody>
      </p:sp>
      <p:pic>
        <p:nvPicPr>
          <p:cNvPr id="2" name="Picture 1"/>
          <p:cNvPicPr>
            <a:picLocks noChangeAspect="1"/>
          </p:cNvPicPr>
          <p:nvPr/>
        </p:nvPicPr>
        <p:blipFill>
          <a:blip r:embed="rId2"/>
          <a:stretch>
            <a:fillRect/>
          </a:stretch>
        </p:blipFill>
        <p:spPr>
          <a:xfrm>
            <a:off x="5537055" y="3462107"/>
            <a:ext cx="4612164" cy="1047404"/>
          </a:xfrm>
          <a:prstGeom prst="rect">
            <a:avLst/>
          </a:prstGeom>
        </p:spPr>
      </p:pic>
      <p:pic>
        <p:nvPicPr>
          <p:cNvPr id="6" name="Picture 5"/>
          <p:cNvPicPr>
            <a:picLocks noChangeAspect="1"/>
          </p:cNvPicPr>
          <p:nvPr/>
        </p:nvPicPr>
        <p:blipFill>
          <a:blip r:embed="rId3"/>
          <a:stretch>
            <a:fillRect/>
          </a:stretch>
        </p:blipFill>
        <p:spPr>
          <a:xfrm>
            <a:off x="5758981" y="4930079"/>
            <a:ext cx="2084156" cy="958712"/>
          </a:xfrm>
          <a:prstGeom prst="rect">
            <a:avLst/>
          </a:prstGeom>
        </p:spPr>
      </p:pic>
    </p:spTree>
    <p:extLst>
      <p:ext uri="{BB962C8B-B14F-4D97-AF65-F5344CB8AC3E}">
        <p14:creationId xmlns:p14="http://schemas.microsoft.com/office/powerpoint/2010/main" val="2608888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501" y="961697"/>
            <a:ext cx="11030564" cy="5347662"/>
          </a:xfrm>
        </p:spPr>
        <p:txBody>
          <a:bodyPr>
            <a:normAutofit/>
          </a:bodyPr>
          <a:lstStyle/>
          <a:p>
            <a:pPr marL="0" indent="0">
              <a:buNone/>
            </a:pPr>
            <a:r>
              <a:rPr lang="en-US" sz="3400" dirty="0">
                <a:solidFill>
                  <a:schemeClr val="accent2">
                    <a:lumMod val="75000"/>
                  </a:schemeClr>
                </a:solidFill>
              </a:rPr>
              <a:t>TRANSFORM</a:t>
            </a:r>
          </a:p>
          <a:p>
            <a:pPr marL="0" indent="0">
              <a:buNone/>
            </a:pPr>
            <a:r>
              <a:rPr lang="en-US" sz="2400" dirty="0"/>
              <a:t>Specifies exactly how each field in the output record set is to receive its value. </a:t>
            </a:r>
          </a:p>
          <a:p>
            <a:r>
              <a:rPr lang="en-US" sz="2400" dirty="0"/>
              <a:t>It should include the result type.</a:t>
            </a:r>
          </a:p>
          <a:p>
            <a:r>
              <a:rPr lang="en-US" sz="2400" dirty="0"/>
              <a:t>Should contain name</a:t>
            </a:r>
          </a:p>
          <a:p>
            <a:r>
              <a:rPr lang="en-US" sz="2400" dirty="0"/>
              <a:t>Contains parameter list</a:t>
            </a:r>
          </a:p>
          <a:p>
            <a:r>
              <a:rPr lang="en-US" sz="2400" dirty="0"/>
              <a:t>SELF: refers to fields in result type.</a:t>
            </a:r>
          </a:p>
          <a:p>
            <a:pPr marL="0" indent="0">
              <a:buNone/>
            </a:pPr>
            <a:endParaRPr lang="en-US" sz="2400" dirty="0"/>
          </a:p>
          <a:p>
            <a:pPr marL="0" indent="0">
              <a:buNone/>
            </a:pPr>
            <a:r>
              <a:rPr lang="en-US" sz="3400" dirty="0">
                <a:solidFill>
                  <a:schemeClr val="accent2">
                    <a:lumMod val="75000"/>
                  </a:schemeClr>
                </a:solidFill>
              </a:rPr>
              <a:t>PROJECT</a:t>
            </a:r>
          </a:p>
          <a:p>
            <a:pPr marL="0" indent="0">
              <a:buNone/>
            </a:pPr>
            <a:r>
              <a:rPr lang="en-US" sz="2400" dirty="0"/>
              <a:t>Processes through all the records in the dataset performing TRANSFORM. </a:t>
            </a:r>
          </a:p>
          <a:p>
            <a:r>
              <a:rPr lang="en-US" sz="2400" dirty="0"/>
              <a:t>LEFT: refers to dataset getting passed to PROJECT.</a:t>
            </a:r>
          </a:p>
        </p:txBody>
      </p:sp>
      <p:sp>
        <p:nvSpPr>
          <p:cNvPr id="4" name="Footer Placeholder 3"/>
          <p:cNvSpPr>
            <a:spLocks noGrp="1"/>
          </p:cNvSpPr>
          <p:nvPr>
            <p:ph type="ftr" sz="quarter" idx="11"/>
          </p:nvPr>
        </p:nvSpPr>
        <p:spPr/>
        <p:txBody>
          <a:bodyPr/>
          <a:lstStyle/>
          <a:p>
            <a:r>
              <a:rPr lang="en-US"/>
              <a:t>Introduction to HPCC Systems</a:t>
            </a:r>
          </a:p>
        </p:txBody>
      </p:sp>
      <p:sp>
        <p:nvSpPr>
          <p:cNvPr id="5" name="Slide Number Placeholder 4"/>
          <p:cNvSpPr>
            <a:spLocks noGrp="1"/>
          </p:cNvSpPr>
          <p:nvPr>
            <p:ph type="sldNum" sz="quarter" idx="12"/>
          </p:nvPr>
        </p:nvSpPr>
        <p:spPr/>
        <p:txBody>
          <a:bodyPr/>
          <a:lstStyle/>
          <a:p>
            <a:fld id="{5718C1BF-DFC5-43E7-A1B6-F61E268242F2}" type="slidenum">
              <a:rPr lang="en-US" smtClean="0"/>
              <a:t>18</a:t>
            </a:fld>
            <a:endParaRPr lang="en-US"/>
          </a:p>
        </p:txBody>
      </p:sp>
    </p:spTree>
    <p:extLst>
      <p:ext uri="{BB962C8B-B14F-4D97-AF65-F5344CB8AC3E}">
        <p14:creationId xmlns:p14="http://schemas.microsoft.com/office/powerpoint/2010/main" val="4119769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501" y="543996"/>
            <a:ext cx="7358554" cy="6314004"/>
          </a:xfrm>
        </p:spPr>
        <p:txBody>
          <a:bodyPr>
            <a:normAutofit fontScale="85000" lnSpcReduction="20000"/>
          </a:bodyPr>
          <a:lstStyle/>
          <a:p>
            <a:pPr marL="0" indent="0">
              <a:buNone/>
            </a:pPr>
            <a:r>
              <a:rPr lang="en-US" dirty="0" err="1"/>
              <a:t>NameRec</a:t>
            </a:r>
            <a:r>
              <a:rPr lang="en-US" dirty="0"/>
              <a:t> := RECORD</a:t>
            </a:r>
          </a:p>
          <a:p>
            <a:pPr marL="0" indent="0">
              <a:buNone/>
            </a:pPr>
            <a:r>
              <a:rPr lang="en-US" dirty="0"/>
              <a:t>	STRING </a:t>
            </a:r>
            <a:r>
              <a:rPr lang="en-US" dirty="0" err="1"/>
              <a:t>FirstName</a:t>
            </a:r>
            <a:r>
              <a:rPr lang="en-US" dirty="0"/>
              <a:t>;</a:t>
            </a:r>
          </a:p>
          <a:p>
            <a:pPr marL="0" indent="0">
              <a:buNone/>
            </a:pPr>
            <a:r>
              <a:rPr lang="en-US" dirty="0"/>
              <a:t>	STRING </a:t>
            </a:r>
            <a:r>
              <a:rPr lang="en-US" dirty="0" err="1"/>
              <a:t>LastName</a:t>
            </a:r>
            <a:r>
              <a:rPr lang="en-US" dirty="0"/>
              <a:t>;</a:t>
            </a:r>
          </a:p>
          <a:p>
            <a:pPr marL="0" indent="0">
              <a:buNone/>
            </a:pPr>
            <a:r>
              <a:rPr lang="en-US" dirty="0"/>
              <a:t>END;</a:t>
            </a:r>
          </a:p>
          <a:p>
            <a:pPr marL="0" indent="0">
              <a:buNone/>
            </a:pPr>
            <a:endParaRPr lang="en-US" dirty="0"/>
          </a:p>
          <a:p>
            <a:pPr marL="0" indent="0">
              <a:buNone/>
            </a:pPr>
            <a:r>
              <a:rPr lang="en-US" dirty="0" err="1"/>
              <a:t>NameDS</a:t>
            </a:r>
            <a:r>
              <a:rPr lang="en-US" dirty="0"/>
              <a:t> := DATASET([{'</a:t>
            </a:r>
            <a:r>
              <a:rPr lang="en-US" dirty="0" err="1"/>
              <a:t>Sun','Shine</a:t>
            </a:r>
            <a:r>
              <a:rPr lang="en-US" dirty="0"/>
              <a:t>'}, {'</a:t>
            </a:r>
            <a:r>
              <a:rPr lang="en-US" dirty="0" err="1"/>
              <a:t>Blue','Moon</a:t>
            </a:r>
            <a:r>
              <a:rPr lang="en-US" dirty="0"/>
              <a:t>'}, {'</a:t>
            </a:r>
            <a:r>
              <a:rPr lang="en-US" dirty="0" err="1"/>
              <a:t>Silver','Rose</a:t>
            </a:r>
            <a:r>
              <a:rPr lang="en-US" dirty="0"/>
              <a:t>'}], </a:t>
            </a:r>
            <a:r>
              <a:rPr lang="en-US" dirty="0" err="1"/>
              <a:t>NameRec</a:t>
            </a:r>
            <a:r>
              <a:rPr lang="en-US" dirty="0"/>
              <a:t>);</a:t>
            </a:r>
          </a:p>
          <a:p>
            <a:pPr marL="0" indent="0">
              <a:buNone/>
            </a:pPr>
            <a:endParaRPr lang="en-US" dirty="0"/>
          </a:p>
          <a:p>
            <a:pPr marL="0" indent="0">
              <a:buNone/>
            </a:pPr>
            <a:r>
              <a:rPr lang="en-US" dirty="0" err="1"/>
              <a:t>NameOutRec</a:t>
            </a:r>
            <a:r>
              <a:rPr lang="en-US" dirty="0"/>
              <a:t> := RECORD</a:t>
            </a:r>
          </a:p>
          <a:p>
            <a:pPr marL="0" indent="0">
              <a:buNone/>
            </a:pPr>
            <a:r>
              <a:rPr lang="en-US" dirty="0"/>
              <a:t>	STRING </a:t>
            </a:r>
            <a:r>
              <a:rPr lang="en-US" dirty="0" err="1"/>
              <a:t>FirstName</a:t>
            </a:r>
            <a:r>
              <a:rPr lang="en-US" dirty="0"/>
              <a:t>;</a:t>
            </a:r>
          </a:p>
          <a:p>
            <a:pPr marL="0" indent="0">
              <a:buNone/>
            </a:pPr>
            <a:r>
              <a:rPr lang="en-US" dirty="0"/>
              <a:t>	STRING </a:t>
            </a:r>
            <a:r>
              <a:rPr lang="en-US" dirty="0" err="1"/>
              <a:t>LastName</a:t>
            </a:r>
            <a:r>
              <a:rPr lang="en-US" dirty="0"/>
              <a:t>;</a:t>
            </a:r>
          </a:p>
          <a:p>
            <a:pPr marL="0" indent="0">
              <a:buNone/>
            </a:pPr>
            <a:r>
              <a:rPr lang="en-US" dirty="0"/>
              <a:t>	STRING </a:t>
            </a:r>
            <a:r>
              <a:rPr lang="en-US" dirty="0" err="1"/>
              <a:t>CatValues</a:t>
            </a:r>
            <a:r>
              <a:rPr lang="en-US" dirty="0"/>
              <a:t>;</a:t>
            </a:r>
          </a:p>
          <a:p>
            <a:pPr marL="0" indent="0">
              <a:buNone/>
            </a:pPr>
            <a:r>
              <a:rPr lang="en-US" dirty="0"/>
              <a:t> 	 INTEGER </a:t>
            </a:r>
            <a:r>
              <a:rPr lang="en-US" dirty="0" err="1"/>
              <a:t>RecCount</a:t>
            </a:r>
            <a:endParaRPr lang="en-US" dirty="0"/>
          </a:p>
          <a:p>
            <a:pPr marL="0" indent="0">
              <a:buNone/>
            </a:pPr>
            <a:r>
              <a:rPr lang="en-US" dirty="0"/>
              <a:t>END;</a:t>
            </a:r>
          </a:p>
          <a:p>
            <a:pPr marL="0" indent="0">
              <a:buNone/>
            </a:pPr>
            <a:endParaRPr lang="en-US" dirty="0"/>
          </a:p>
          <a:p>
            <a:pPr marL="0" indent="0">
              <a:buNone/>
            </a:pPr>
            <a:r>
              <a:rPr lang="en-US" dirty="0" err="1"/>
              <a:t>NameOutRec</a:t>
            </a:r>
            <a:r>
              <a:rPr lang="en-US" dirty="0"/>
              <a:t> </a:t>
            </a:r>
            <a:r>
              <a:rPr lang="en-US" dirty="0" err="1"/>
              <a:t>CatThem</a:t>
            </a:r>
            <a:r>
              <a:rPr lang="en-US" dirty="0"/>
              <a:t>(</a:t>
            </a:r>
            <a:r>
              <a:rPr lang="en-US" dirty="0" err="1"/>
              <a:t>NameRec</a:t>
            </a:r>
            <a:r>
              <a:rPr lang="en-US" dirty="0"/>
              <a:t> L, INTEGER C) := TRANSFORM</a:t>
            </a:r>
          </a:p>
          <a:p>
            <a:pPr marL="0" indent="0">
              <a:buNone/>
            </a:pPr>
            <a:r>
              <a:rPr lang="en-US" dirty="0"/>
              <a:t>	</a:t>
            </a:r>
            <a:r>
              <a:rPr lang="en-US" dirty="0" err="1"/>
              <a:t>SELF.CatValues</a:t>
            </a:r>
            <a:r>
              <a:rPr lang="en-US" dirty="0"/>
              <a:t> := </a:t>
            </a:r>
            <a:r>
              <a:rPr lang="en-US" dirty="0" err="1"/>
              <a:t>L.FirstName</a:t>
            </a:r>
            <a:r>
              <a:rPr lang="en-US" dirty="0"/>
              <a:t> + ' ' + </a:t>
            </a:r>
            <a:r>
              <a:rPr lang="en-US" dirty="0" err="1"/>
              <a:t>L.LastName</a:t>
            </a:r>
            <a:r>
              <a:rPr lang="en-US" dirty="0"/>
              <a:t>;</a:t>
            </a:r>
          </a:p>
          <a:p>
            <a:pPr marL="0" indent="0">
              <a:buNone/>
            </a:pPr>
            <a:r>
              <a:rPr lang="en-US" dirty="0"/>
              <a:t>  	</a:t>
            </a:r>
            <a:r>
              <a:rPr lang="en-US" dirty="0" err="1"/>
              <a:t>SELF.RecCount</a:t>
            </a:r>
            <a:r>
              <a:rPr lang="en-US" dirty="0"/>
              <a:t> := C;</a:t>
            </a:r>
          </a:p>
          <a:p>
            <a:pPr marL="0" indent="0">
              <a:buNone/>
            </a:pPr>
            <a:r>
              <a:rPr lang="en-US" dirty="0"/>
              <a:t>	SELF := L;</a:t>
            </a:r>
          </a:p>
          <a:p>
            <a:pPr marL="0" indent="0">
              <a:buNone/>
            </a:pPr>
            <a:r>
              <a:rPr lang="en-US" dirty="0"/>
              <a:t>END;</a:t>
            </a:r>
          </a:p>
          <a:p>
            <a:pPr marL="0" indent="0">
              <a:buNone/>
            </a:pPr>
            <a:r>
              <a:rPr lang="en-US" dirty="0" err="1"/>
              <a:t>CatRecs</a:t>
            </a:r>
            <a:r>
              <a:rPr lang="en-US" dirty="0"/>
              <a:t> := PROJECT(</a:t>
            </a:r>
            <a:r>
              <a:rPr lang="en-US" dirty="0" err="1"/>
              <a:t>NameDS</a:t>
            </a:r>
            <a:r>
              <a:rPr lang="en-US" dirty="0"/>
              <a:t>, </a:t>
            </a:r>
            <a:r>
              <a:rPr lang="en-US" dirty="0" err="1"/>
              <a:t>CatThem</a:t>
            </a:r>
            <a:r>
              <a:rPr lang="en-US" dirty="0"/>
              <a:t>(LEFT,COUNTER));</a:t>
            </a:r>
          </a:p>
        </p:txBody>
      </p:sp>
      <p:sp>
        <p:nvSpPr>
          <p:cNvPr id="4" name="Footer Placeholder 3"/>
          <p:cNvSpPr>
            <a:spLocks noGrp="1"/>
          </p:cNvSpPr>
          <p:nvPr>
            <p:ph type="ftr" sz="quarter" idx="11"/>
          </p:nvPr>
        </p:nvSpPr>
        <p:spPr/>
        <p:txBody>
          <a:bodyPr/>
          <a:lstStyle/>
          <a:p>
            <a:r>
              <a:rPr lang="en-US"/>
              <a:t>Introduction to HPCC Systems</a:t>
            </a:r>
          </a:p>
        </p:txBody>
      </p:sp>
      <p:sp>
        <p:nvSpPr>
          <p:cNvPr id="5" name="Slide Number Placeholder 4"/>
          <p:cNvSpPr>
            <a:spLocks noGrp="1"/>
          </p:cNvSpPr>
          <p:nvPr>
            <p:ph type="sldNum" sz="quarter" idx="12"/>
          </p:nvPr>
        </p:nvSpPr>
        <p:spPr/>
        <p:txBody>
          <a:bodyPr/>
          <a:lstStyle/>
          <a:p>
            <a:fld id="{5718C1BF-DFC5-43E7-A1B6-F61E268242F2}" type="slidenum">
              <a:rPr lang="en-US" smtClean="0"/>
              <a:t>19</a:t>
            </a:fld>
            <a:endParaRPr lang="en-US"/>
          </a:p>
        </p:txBody>
      </p:sp>
      <p:pic>
        <p:nvPicPr>
          <p:cNvPr id="6" name="Picture 5"/>
          <p:cNvPicPr>
            <a:picLocks noChangeAspect="1"/>
          </p:cNvPicPr>
          <p:nvPr/>
        </p:nvPicPr>
        <p:blipFill>
          <a:blip r:embed="rId3"/>
          <a:stretch>
            <a:fillRect/>
          </a:stretch>
        </p:blipFill>
        <p:spPr>
          <a:xfrm>
            <a:off x="6878514" y="4684591"/>
            <a:ext cx="5139770" cy="1671759"/>
          </a:xfrm>
          <a:prstGeom prst="rect">
            <a:avLst/>
          </a:prstGeom>
        </p:spPr>
      </p:pic>
    </p:spTree>
    <p:extLst>
      <p:ext uri="{BB962C8B-B14F-4D97-AF65-F5344CB8AC3E}">
        <p14:creationId xmlns:p14="http://schemas.microsoft.com/office/powerpoint/2010/main" val="2915362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0BC4451-F364-4263-9335-90DD0317F9B2}"/>
              </a:ext>
            </a:extLst>
          </p:cNvPr>
          <p:cNvSpPr>
            <a:spLocks noGrp="1"/>
          </p:cNvSpPr>
          <p:nvPr>
            <p:ph type="title"/>
          </p:nvPr>
        </p:nvSpPr>
        <p:spPr>
          <a:xfrm>
            <a:off x="398229" y="600331"/>
            <a:ext cx="2594353" cy="584145"/>
          </a:xfrm>
        </p:spPr>
        <p:txBody>
          <a:bodyPr/>
          <a:lstStyle/>
          <a:p>
            <a:r>
              <a:rPr lang="en-US" dirty="0"/>
              <a:t>Big Data</a:t>
            </a:r>
          </a:p>
        </p:txBody>
      </p:sp>
      <p:pic>
        <p:nvPicPr>
          <p:cNvPr id="1030" name="Picture 6" descr="Image result for big da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9140" y="1845424"/>
            <a:ext cx="5059384" cy="294270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98229" y="1249122"/>
            <a:ext cx="6096000" cy="707886"/>
          </a:xfrm>
          <a:prstGeom prst="rect">
            <a:avLst/>
          </a:prstGeom>
        </p:spPr>
        <p:txBody>
          <a:bodyPr>
            <a:spAutoFit/>
          </a:bodyPr>
          <a:lstStyle/>
          <a:p>
            <a:r>
              <a:rPr lang="en-US" sz="2000" dirty="0">
                <a:solidFill>
                  <a:srgbClr val="222222"/>
                </a:solidFill>
                <a:latin typeface="Roboto"/>
              </a:rPr>
              <a:t>Handling massive volume of both structured and unstructured.</a:t>
            </a:r>
          </a:p>
        </p:txBody>
      </p:sp>
      <p:sp>
        <p:nvSpPr>
          <p:cNvPr id="6" name="Rectangle 5"/>
          <p:cNvSpPr/>
          <p:nvPr/>
        </p:nvSpPr>
        <p:spPr>
          <a:xfrm>
            <a:off x="398229" y="2993610"/>
            <a:ext cx="6096000" cy="923330"/>
          </a:xfrm>
          <a:prstGeom prst="rect">
            <a:avLst/>
          </a:prstGeom>
        </p:spPr>
        <p:txBody>
          <a:bodyPr>
            <a:spAutoFit/>
          </a:bodyPr>
          <a:lstStyle/>
          <a:p>
            <a:r>
              <a:rPr lang="en-US" dirty="0">
                <a:solidFill>
                  <a:srgbClr val="303133"/>
                </a:solidFill>
                <a:latin typeface="proxima_novaregular"/>
              </a:rPr>
              <a:t>Data that can be processed, stored, and retrieved in a fixed format. </a:t>
            </a:r>
          </a:p>
          <a:p>
            <a:r>
              <a:rPr lang="en-US" dirty="0">
                <a:solidFill>
                  <a:srgbClr val="303133"/>
                </a:solidFill>
                <a:latin typeface="proxima_novaregular"/>
              </a:rPr>
              <a:t>Ex: dates, salary table</a:t>
            </a:r>
            <a:endParaRPr lang="en-US" dirty="0"/>
          </a:p>
        </p:txBody>
      </p:sp>
      <p:sp>
        <p:nvSpPr>
          <p:cNvPr id="42" name="Title 13">
            <a:extLst>
              <a:ext uri="{FF2B5EF4-FFF2-40B4-BE49-F238E27FC236}">
                <a16:creationId xmlns:a16="http://schemas.microsoft.com/office/drawing/2014/main" id="{E0BC4451-F364-4263-9335-90DD0317F9B2}"/>
              </a:ext>
            </a:extLst>
          </p:cNvPr>
          <p:cNvSpPr txBox="1">
            <a:spLocks/>
          </p:cNvSpPr>
          <p:nvPr/>
        </p:nvSpPr>
        <p:spPr>
          <a:xfrm>
            <a:off x="398229" y="2369563"/>
            <a:ext cx="3206724" cy="584145"/>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lang="en-US" sz="3200" b="0" i="0" kern="1200" spc="0" dirty="0">
                <a:solidFill>
                  <a:schemeClr val="tx1">
                    <a:lumMod val="65000"/>
                    <a:lumOff val="35000"/>
                  </a:schemeClr>
                </a:solidFill>
                <a:latin typeface="Source Sans Pro Semibold" panose="020B0503030403020204" pitchFamily="34" charset="77"/>
                <a:ea typeface="+mn-ea"/>
                <a:cs typeface="Arial" pitchFamily="34" charset="0"/>
              </a:defRPr>
            </a:lvl1pPr>
          </a:lstStyle>
          <a:p>
            <a:r>
              <a:rPr lang="en-US" dirty="0"/>
              <a:t>Structured  Data</a:t>
            </a:r>
          </a:p>
        </p:txBody>
      </p:sp>
      <p:sp>
        <p:nvSpPr>
          <p:cNvPr id="44" name="Title 13">
            <a:extLst>
              <a:ext uri="{FF2B5EF4-FFF2-40B4-BE49-F238E27FC236}">
                <a16:creationId xmlns:a16="http://schemas.microsoft.com/office/drawing/2014/main" id="{E0BC4451-F364-4263-9335-90DD0317F9B2}"/>
              </a:ext>
            </a:extLst>
          </p:cNvPr>
          <p:cNvSpPr txBox="1">
            <a:spLocks/>
          </p:cNvSpPr>
          <p:nvPr/>
        </p:nvSpPr>
        <p:spPr>
          <a:xfrm>
            <a:off x="398229" y="3990310"/>
            <a:ext cx="4074018" cy="584145"/>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lang="en-US" sz="3200" b="0" i="0" kern="1200" spc="0" dirty="0">
                <a:solidFill>
                  <a:schemeClr val="tx1">
                    <a:lumMod val="65000"/>
                    <a:lumOff val="35000"/>
                  </a:schemeClr>
                </a:solidFill>
                <a:latin typeface="Source Sans Pro Semibold" panose="020B0503030403020204" pitchFamily="34" charset="77"/>
                <a:ea typeface="+mn-ea"/>
                <a:cs typeface="Arial" pitchFamily="34" charset="0"/>
              </a:defRPr>
            </a:lvl1pPr>
          </a:lstStyle>
          <a:p>
            <a:r>
              <a:rPr lang="en-US" dirty="0"/>
              <a:t>Unstructured  Data</a:t>
            </a:r>
          </a:p>
        </p:txBody>
      </p:sp>
      <p:sp>
        <p:nvSpPr>
          <p:cNvPr id="8" name="Rectangle 7"/>
          <p:cNvSpPr/>
          <p:nvPr/>
        </p:nvSpPr>
        <p:spPr>
          <a:xfrm>
            <a:off x="398229" y="4676543"/>
            <a:ext cx="6096000" cy="1200329"/>
          </a:xfrm>
          <a:prstGeom prst="rect">
            <a:avLst/>
          </a:prstGeom>
        </p:spPr>
        <p:txBody>
          <a:bodyPr>
            <a:spAutoFit/>
          </a:bodyPr>
          <a:lstStyle/>
          <a:p>
            <a:r>
              <a:rPr lang="en-US" dirty="0">
                <a:solidFill>
                  <a:srgbClr val="303133"/>
                </a:solidFill>
                <a:latin typeface="proxima_novaregular"/>
              </a:rPr>
              <a:t>Data that lacks any specific form or structure whatsoever. This makes it very difficult and time-consuming to process and analyze unstructured data.</a:t>
            </a:r>
          </a:p>
          <a:p>
            <a:r>
              <a:rPr lang="en-US" dirty="0">
                <a:solidFill>
                  <a:srgbClr val="303133"/>
                </a:solidFill>
                <a:latin typeface="proxima_novaregular"/>
              </a:rPr>
              <a:t>Ex: emails, videos.</a:t>
            </a:r>
            <a:endParaRPr lang="en-US" dirty="0"/>
          </a:p>
        </p:txBody>
      </p:sp>
    </p:spTree>
    <p:extLst>
      <p:ext uri="{BB962C8B-B14F-4D97-AF65-F5344CB8AC3E}">
        <p14:creationId xmlns:p14="http://schemas.microsoft.com/office/powerpoint/2010/main" val="1760469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Introduction to HPCC Systems</a:t>
            </a:r>
            <a:endParaRPr lang="en-US"/>
          </a:p>
        </p:txBody>
      </p:sp>
      <p:sp>
        <p:nvSpPr>
          <p:cNvPr id="5" name="Slide Number Placeholder 4"/>
          <p:cNvSpPr>
            <a:spLocks noGrp="1"/>
          </p:cNvSpPr>
          <p:nvPr>
            <p:ph type="sldNum" sz="quarter" idx="12"/>
          </p:nvPr>
        </p:nvSpPr>
        <p:spPr/>
        <p:txBody>
          <a:bodyPr/>
          <a:lstStyle/>
          <a:p>
            <a:fld id="{5718C1BF-DFC5-43E7-A1B6-F61E268242F2}" type="slidenum">
              <a:rPr lang="en-US" smtClean="0"/>
              <a:t>20</a:t>
            </a:fld>
            <a:endParaRPr lang="en-US"/>
          </a:p>
        </p:txBody>
      </p:sp>
      <p:sp>
        <p:nvSpPr>
          <p:cNvPr id="6" name="Content Placeholder 5"/>
          <p:cNvSpPr>
            <a:spLocks noGrp="1"/>
          </p:cNvSpPr>
          <p:nvPr>
            <p:ph idx="1"/>
          </p:nvPr>
        </p:nvSpPr>
        <p:spPr>
          <a:xfrm>
            <a:off x="571501" y="532015"/>
            <a:ext cx="11030564" cy="6189460"/>
          </a:xfrm>
        </p:spPr>
        <p:txBody>
          <a:bodyPr>
            <a:normAutofit fontScale="92500" lnSpcReduction="20000"/>
          </a:bodyPr>
          <a:lstStyle/>
          <a:p>
            <a:pPr marL="0" indent="0">
              <a:buNone/>
            </a:pPr>
            <a:r>
              <a:rPr lang="en-US" sz="4200" dirty="0" smtClean="0">
                <a:solidFill>
                  <a:schemeClr val="accent2">
                    <a:lumMod val="75000"/>
                  </a:schemeClr>
                </a:solidFill>
              </a:rPr>
              <a:t>Inline TRANSFORM</a:t>
            </a:r>
            <a:endParaRPr lang="en-US" sz="4200" dirty="0">
              <a:solidFill>
                <a:schemeClr val="accent2">
                  <a:lumMod val="75000"/>
                </a:schemeClr>
              </a:solidFill>
            </a:endParaRPr>
          </a:p>
          <a:p>
            <a:pPr marL="0" indent="0">
              <a:buNone/>
            </a:pPr>
            <a:r>
              <a:rPr lang="en-US" dirty="0" smtClean="0"/>
              <a:t>Using the same dataset in the previous slide. The transform is build inside the PROJECT.</a:t>
            </a:r>
          </a:p>
          <a:p>
            <a:pPr marL="0" indent="0">
              <a:buNone/>
            </a:pPr>
            <a:endParaRPr lang="en-US" dirty="0"/>
          </a:p>
          <a:p>
            <a:pPr marL="0" indent="0">
              <a:buNone/>
            </a:pPr>
            <a:r>
              <a:rPr lang="en-US" dirty="0" err="1" smtClean="0"/>
              <a:t>NameOutRec</a:t>
            </a:r>
            <a:r>
              <a:rPr lang="en-US" dirty="0" smtClean="0"/>
              <a:t> </a:t>
            </a:r>
            <a:r>
              <a:rPr lang="en-US" dirty="0"/>
              <a:t>:= RECORD</a:t>
            </a:r>
          </a:p>
          <a:p>
            <a:pPr marL="0" indent="0">
              <a:buNone/>
            </a:pPr>
            <a:r>
              <a:rPr lang="en-US" dirty="0"/>
              <a:t>	STRING </a:t>
            </a:r>
            <a:r>
              <a:rPr lang="en-US" dirty="0" err="1"/>
              <a:t>FirstName</a:t>
            </a:r>
            <a:r>
              <a:rPr lang="en-US" dirty="0"/>
              <a:t>;</a:t>
            </a:r>
          </a:p>
          <a:p>
            <a:pPr marL="0" indent="0">
              <a:buNone/>
            </a:pPr>
            <a:r>
              <a:rPr lang="en-US" dirty="0"/>
              <a:t>	STRING </a:t>
            </a:r>
            <a:r>
              <a:rPr lang="en-US" dirty="0" err="1"/>
              <a:t>LastName</a:t>
            </a:r>
            <a:r>
              <a:rPr lang="en-US" dirty="0"/>
              <a:t>;</a:t>
            </a:r>
          </a:p>
          <a:p>
            <a:pPr marL="0" indent="0">
              <a:buNone/>
            </a:pPr>
            <a:r>
              <a:rPr lang="en-US" dirty="0"/>
              <a:t>	STRING </a:t>
            </a:r>
            <a:r>
              <a:rPr lang="en-US" dirty="0" err="1"/>
              <a:t>CatValues</a:t>
            </a:r>
            <a:r>
              <a:rPr lang="en-US" dirty="0"/>
              <a:t>;</a:t>
            </a:r>
          </a:p>
          <a:p>
            <a:pPr marL="0" indent="0">
              <a:buNone/>
            </a:pPr>
            <a:r>
              <a:rPr lang="en-US" dirty="0"/>
              <a:t> 	 INTEGER </a:t>
            </a:r>
            <a:r>
              <a:rPr lang="en-US" dirty="0" err="1"/>
              <a:t>RecCount</a:t>
            </a:r>
            <a:endParaRPr lang="en-US" dirty="0"/>
          </a:p>
          <a:p>
            <a:pPr marL="0" indent="0">
              <a:buNone/>
            </a:pPr>
            <a:r>
              <a:rPr lang="en-US" dirty="0"/>
              <a:t>END;</a:t>
            </a:r>
          </a:p>
          <a:p>
            <a:pPr marL="0" indent="0">
              <a:buNone/>
            </a:pPr>
            <a:endParaRPr lang="en-US" dirty="0"/>
          </a:p>
          <a:p>
            <a:pPr marL="0" indent="0">
              <a:buNone/>
            </a:pPr>
            <a:r>
              <a:rPr lang="en-US" dirty="0" err="1"/>
              <a:t>CatRecs</a:t>
            </a:r>
            <a:r>
              <a:rPr lang="en-US" dirty="0"/>
              <a:t> := PROJECT(</a:t>
            </a:r>
            <a:r>
              <a:rPr lang="en-US" dirty="0" err="1"/>
              <a:t>NameDS</a:t>
            </a:r>
            <a:r>
              <a:rPr lang="en-US" dirty="0"/>
              <a:t>, //Dataset name</a:t>
            </a:r>
          </a:p>
          <a:p>
            <a:pPr marL="0" indent="0">
              <a:buNone/>
            </a:pPr>
            <a:r>
              <a:rPr lang="en-US" dirty="0"/>
              <a:t>                      TRANSFORM(</a:t>
            </a:r>
            <a:r>
              <a:rPr lang="en-US" dirty="0" err="1"/>
              <a:t>NameOutRec</a:t>
            </a:r>
            <a:r>
              <a:rPr lang="en-US" dirty="0"/>
              <a:t>,  //layout to convert the dataset to</a:t>
            </a:r>
          </a:p>
          <a:p>
            <a:pPr marL="0" indent="0">
              <a:buNone/>
            </a:pPr>
            <a:r>
              <a:rPr lang="en-US" dirty="0"/>
              <a:t>                           </a:t>
            </a:r>
            <a:r>
              <a:rPr lang="en-US" dirty="0" err="1"/>
              <a:t>SELF.CatValues</a:t>
            </a:r>
            <a:r>
              <a:rPr lang="en-US" dirty="0"/>
              <a:t> := </a:t>
            </a:r>
            <a:r>
              <a:rPr lang="en-US" dirty="0" err="1"/>
              <a:t>LEFT.FirstName</a:t>
            </a:r>
            <a:r>
              <a:rPr lang="en-US" dirty="0"/>
              <a:t> + ' ' + </a:t>
            </a:r>
            <a:r>
              <a:rPr lang="en-US" dirty="0" err="1"/>
              <a:t>LEFT.LastName</a:t>
            </a:r>
            <a:r>
              <a:rPr lang="en-US" dirty="0"/>
              <a:t>;</a:t>
            </a:r>
          </a:p>
          <a:p>
            <a:pPr marL="0" indent="0">
              <a:buNone/>
            </a:pPr>
            <a:r>
              <a:rPr lang="en-US" dirty="0"/>
              <a:t>                           </a:t>
            </a:r>
            <a:r>
              <a:rPr lang="en-US" dirty="0" err="1"/>
              <a:t>SELF.RecCount</a:t>
            </a:r>
            <a:r>
              <a:rPr lang="en-US" dirty="0"/>
              <a:t>  := COUNTER;</a:t>
            </a:r>
          </a:p>
          <a:p>
            <a:pPr marL="0" indent="0">
              <a:buNone/>
            </a:pPr>
            <a:r>
              <a:rPr lang="en-US" dirty="0"/>
              <a:t>                           SELF           := LEFT;</a:t>
            </a:r>
          </a:p>
          <a:p>
            <a:pPr marL="0" indent="0">
              <a:buNone/>
            </a:pPr>
            <a:r>
              <a:rPr lang="en-US" dirty="0"/>
              <a:t>                            </a:t>
            </a:r>
            <a:r>
              <a:rPr lang="en-US" dirty="0" smtClean="0"/>
              <a:t>));</a:t>
            </a:r>
            <a:endParaRPr lang="en-US" dirty="0"/>
          </a:p>
          <a:p>
            <a:pPr marL="0" indent="0">
              <a:buNone/>
            </a:pPr>
            <a:r>
              <a:rPr lang="en-US" dirty="0"/>
              <a:t>OUTPUT(</a:t>
            </a:r>
            <a:r>
              <a:rPr lang="en-US" dirty="0" err="1"/>
              <a:t>CatRecs</a:t>
            </a:r>
            <a:r>
              <a:rPr lang="en-US" dirty="0"/>
              <a:t>, NAMED('</a:t>
            </a:r>
            <a:r>
              <a:rPr lang="en-US" dirty="0" err="1"/>
              <a:t>Inline_CatRecs</a:t>
            </a:r>
            <a:r>
              <a:rPr lang="en-US" dirty="0"/>
              <a:t>'));</a:t>
            </a:r>
          </a:p>
        </p:txBody>
      </p:sp>
      <p:pic>
        <p:nvPicPr>
          <p:cNvPr id="8" name="Picture 7"/>
          <p:cNvPicPr>
            <a:picLocks noChangeAspect="1"/>
          </p:cNvPicPr>
          <p:nvPr/>
        </p:nvPicPr>
        <p:blipFill>
          <a:blip r:embed="rId2"/>
          <a:stretch>
            <a:fillRect/>
          </a:stretch>
        </p:blipFill>
        <p:spPr>
          <a:xfrm>
            <a:off x="6047122" y="1995055"/>
            <a:ext cx="5299304" cy="1760566"/>
          </a:xfrm>
          <a:prstGeom prst="rect">
            <a:avLst/>
          </a:prstGeom>
        </p:spPr>
      </p:pic>
    </p:spTree>
    <p:extLst>
      <p:ext uri="{BB962C8B-B14F-4D97-AF65-F5344CB8AC3E}">
        <p14:creationId xmlns:p14="http://schemas.microsoft.com/office/powerpoint/2010/main" val="582884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501" y="126124"/>
            <a:ext cx="11030564" cy="6595351"/>
          </a:xfrm>
        </p:spPr>
        <p:txBody>
          <a:bodyPr>
            <a:normAutofit lnSpcReduction="10000"/>
          </a:bodyPr>
          <a:lstStyle/>
          <a:p>
            <a:pPr marL="0" indent="0">
              <a:buNone/>
            </a:pPr>
            <a:r>
              <a:rPr lang="en-US" sz="2200" dirty="0">
                <a:solidFill>
                  <a:schemeClr val="accent2">
                    <a:lumMod val="75000"/>
                  </a:schemeClr>
                </a:solidFill>
              </a:rPr>
              <a:t>TABLE</a:t>
            </a:r>
          </a:p>
          <a:p>
            <a:pPr marL="0" indent="0">
              <a:buNone/>
            </a:pPr>
            <a:r>
              <a:rPr lang="en-US" dirty="0"/>
              <a:t>Creates a temporary dataset in memory, GROUP option can be used. </a:t>
            </a:r>
          </a:p>
          <a:p>
            <a:pPr marL="0" indent="0">
              <a:buNone/>
            </a:pPr>
            <a:endParaRPr lang="en-US" dirty="0"/>
          </a:p>
          <a:p>
            <a:pPr marL="0" indent="0">
              <a:buNone/>
            </a:pPr>
            <a:r>
              <a:rPr lang="en-US" dirty="0"/>
              <a:t>Layout := RECORD</a:t>
            </a:r>
          </a:p>
          <a:p>
            <a:pPr marL="0" indent="0">
              <a:buNone/>
            </a:pPr>
            <a:r>
              <a:rPr lang="en-US" dirty="0"/>
              <a:t>    STRING10 </a:t>
            </a:r>
            <a:r>
              <a:rPr lang="en-US" dirty="0" err="1"/>
              <a:t>pickup_date</a:t>
            </a:r>
            <a:r>
              <a:rPr lang="en-US" dirty="0"/>
              <a:t>;</a:t>
            </a:r>
          </a:p>
          <a:p>
            <a:pPr marL="0" indent="0">
              <a:buNone/>
            </a:pPr>
            <a:r>
              <a:rPr lang="en-US" dirty="0"/>
              <a:t>    DECIMAL8_2 fare;</a:t>
            </a:r>
          </a:p>
          <a:p>
            <a:pPr marL="0" indent="0">
              <a:buNone/>
            </a:pPr>
            <a:r>
              <a:rPr lang="en-US" dirty="0"/>
              <a:t>    DECIMAL8_2 distance;</a:t>
            </a:r>
          </a:p>
          <a:p>
            <a:pPr marL="0" indent="0">
              <a:buNone/>
            </a:pPr>
            <a:r>
              <a:rPr lang="en-US" dirty="0"/>
              <a:t>END;</a:t>
            </a:r>
          </a:p>
          <a:p>
            <a:pPr marL="0" indent="0">
              <a:buNone/>
            </a:pPr>
            <a:r>
              <a:rPr lang="en-US" dirty="0"/>
              <a:t>Ds  :=  DATASET([{'2015-01-01', 25.10, 5},  {'2015-01-01', 40.15, 8},  {'2015-01-02', 30.10, 6}, {'2015-01-02', 25.15, 4}], Layout);</a:t>
            </a:r>
          </a:p>
          <a:p>
            <a:pPr marL="0" indent="0">
              <a:buNone/>
            </a:pPr>
            <a:endParaRPr lang="en-US" dirty="0"/>
          </a:p>
          <a:p>
            <a:pPr marL="0" indent="0">
              <a:buNone/>
            </a:pPr>
            <a:r>
              <a:rPr lang="en-US" dirty="0" err="1"/>
              <a:t>crossTabLayout</a:t>
            </a:r>
            <a:r>
              <a:rPr lang="en-US" dirty="0"/>
              <a:t>  :=  RECORD </a:t>
            </a:r>
          </a:p>
          <a:p>
            <a:pPr marL="0" indent="0">
              <a:buNone/>
            </a:pPr>
            <a:r>
              <a:rPr lang="en-US" dirty="0"/>
              <a:t>   </a:t>
            </a:r>
            <a:r>
              <a:rPr lang="en-US" dirty="0" err="1"/>
              <a:t>ds.pickup_date</a:t>
            </a:r>
            <a:r>
              <a:rPr lang="en-US" dirty="0"/>
              <a:t>;</a:t>
            </a:r>
          </a:p>
          <a:p>
            <a:pPr marL="0" indent="0">
              <a:buNone/>
            </a:pPr>
            <a:r>
              <a:rPr lang="en-US" dirty="0"/>
              <a:t>   </a:t>
            </a:r>
            <a:r>
              <a:rPr lang="en-US" dirty="0" err="1"/>
              <a:t>avgFare</a:t>
            </a:r>
            <a:r>
              <a:rPr lang="en-US" dirty="0"/>
              <a:t> := AVE(GROUP, </a:t>
            </a:r>
            <a:r>
              <a:rPr lang="en-US" dirty="0" err="1"/>
              <a:t>ds.fare</a:t>
            </a:r>
            <a:r>
              <a:rPr lang="en-US" dirty="0"/>
              <a:t>);</a:t>
            </a:r>
          </a:p>
          <a:p>
            <a:pPr marL="0" indent="0">
              <a:buNone/>
            </a:pPr>
            <a:r>
              <a:rPr lang="en-US" dirty="0"/>
              <a:t>   </a:t>
            </a:r>
            <a:r>
              <a:rPr lang="en-US" dirty="0" err="1"/>
              <a:t>totalFare</a:t>
            </a:r>
            <a:r>
              <a:rPr lang="en-US" dirty="0"/>
              <a:t> := SUM(GROUP, </a:t>
            </a:r>
            <a:r>
              <a:rPr lang="en-US" dirty="0" err="1"/>
              <a:t>ds.fare</a:t>
            </a:r>
            <a:r>
              <a:rPr lang="en-US" dirty="0"/>
              <a:t>);</a:t>
            </a:r>
          </a:p>
          <a:p>
            <a:pPr marL="0" indent="0">
              <a:buNone/>
            </a:pPr>
            <a:r>
              <a:rPr lang="en-US" dirty="0"/>
              <a:t>END;</a:t>
            </a:r>
          </a:p>
          <a:p>
            <a:pPr marL="0" indent="0">
              <a:buNone/>
            </a:pPr>
            <a:r>
              <a:rPr lang="en-US" dirty="0" err="1"/>
              <a:t>crossTabDs</a:t>
            </a:r>
            <a:r>
              <a:rPr lang="en-US" dirty="0"/>
              <a:t> := TABLE(ds, </a:t>
            </a:r>
            <a:r>
              <a:rPr lang="en-US" dirty="0" err="1"/>
              <a:t>crossTabLayout</a:t>
            </a:r>
            <a:r>
              <a:rPr lang="en-US" dirty="0"/>
              <a:t>, </a:t>
            </a:r>
            <a:r>
              <a:rPr lang="en-US" dirty="0" err="1"/>
              <a:t>pickup_date</a:t>
            </a:r>
            <a:r>
              <a:rPr lang="en-US" dirty="0"/>
              <a:t>);</a:t>
            </a:r>
          </a:p>
          <a:p>
            <a:pPr marL="0" indent="0">
              <a:buNone/>
            </a:pPr>
            <a:endParaRPr lang="en-US" dirty="0"/>
          </a:p>
        </p:txBody>
      </p:sp>
      <p:sp>
        <p:nvSpPr>
          <p:cNvPr id="4" name="Footer Placeholder 3"/>
          <p:cNvSpPr>
            <a:spLocks noGrp="1"/>
          </p:cNvSpPr>
          <p:nvPr>
            <p:ph type="ftr" sz="quarter" idx="11"/>
          </p:nvPr>
        </p:nvSpPr>
        <p:spPr/>
        <p:txBody>
          <a:bodyPr/>
          <a:lstStyle/>
          <a:p>
            <a:r>
              <a:rPr lang="en-US"/>
              <a:t>Introduction to HPCC Systems</a:t>
            </a:r>
          </a:p>
        </p:txBody>
      </p:sp>
      <p:sp>
        <p:nvSpPr>
          <p:cNvPr id="5" name="Slide Number Placeholder 4"/>
          <p:cNvSpPr>
            <a:spLocks noGrp="1"/>
          </p:cNvSpPr>
          <p:nvPr>
            <p:ph type="sldNum" sz="quarter" idx="12"/>
          </p:nvPr>
        </p:nvSpPr>
        <p:spPr/>
        <p:txBody>
          <a:bodyPr/>
          <a:lstStyle/>
          <a:p>
            <a:fld id="{5718C1BF-DFC5-43E7-A1B6-F61E268242F2}" type="slidenum">
              <a:rPr lang="en-US" smtClean="0"/>
              <a:t>21</a:t>
            </a:fld>
            <a:endParaRPr lang="en-US"/>
          </a:p>
        </p:txBody>
      </p:sp>
      <p:pic>
        <p:nvPicPr>
          <p:cNvPr id="6" name="Picture 5"/>
          <p:cNvPicPr>
            <a:picLocks noChangeAspect="1"/>
          </p:cNvPicPr>
          <p:nvPr/>
        </p:nvPicPr>
        <p:blipFill>
          <a:blip r:embed="rId2"/>
          <a:stretch>
            <a:fillRect/>
          </a:stretch>
        </p:blipFill>
        <p:spPr>
          <a:xfrm>
            <a:off x="7394030" y="4430111"/>
            <a:ext cx="4084581" cy="1531718"/>
          </a:xfrm>
          <a:prstGeom prst="rect">
            <a:avLst/>
          </a:prstGeom>
        </p:spPr>
      </p:pic>
    </p:spTree>
    <p:extLst>
      <p:ext uri="{BB962C8B-B14F-4D97-AF65-F5344CB8AC3E}">
        <p14:creationId xmlns:p14="http://schemas.microsoft.com/office/powerpoint/2010/main" val="27418779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501" y="536028"/>
            <a:ext cx="11030564" cy="5773331"/>
          </a:xfrm>
        </p:spPr>
        <p:txBody>
          <a:bodyPr>
            <a:normAutofit/>
          </a:bodyPr>
          <a:lstStyle/>
          <a:p>
            <a:pPr marL="0" indent="0">
              <a:buNone/>
            </a:pPr>
            <a:r>
              <a:rPr lang="en-US" sz="3400" dirty="0">
                <a:solidFill>
                  <a:schemeClr val="accent2">
                    <a:lumMod val="75000"/>
                  </a:schemeClr>
                </a:solidFill>
              </a:rPr>
              <a:t>JOIN</a:t>
            </a:r>
          </a:p>
          <a:p>
            <a:pPr marL="0" indent="0">
              <a:buNone/>
            </a:pPr>
            <a:r>
              <a:rPr lang="en-US" dirty="0">
                <a:solidFill>
                  <a:schemeClr val="tx1">
                    <a:lumMod val="50000"/>
                    <a:lumOff val="50000"/>
                  </a:schemeClr>
                </a:solidFill>
              </a:rPr>
              <a:t>The JOIN</a:t>
            </a:r>
            <a:r>
              <a:rPr lang="en-US" b="1" dirty="0">
                <a:solidFill>
                  <a:schemeClr val="tx1">
                    <a:lumMod val="50000"/>
                    <a:lumOff val="50000"/>
                  </a:schemeClr>
                </a:solidFill>
              </a:rPr>
              <a:t> </a:t>
            </a:r>
            <a:r>
              <a:rPr lang="en-US" dirty="0">
                <a:solidFill>
                  <a:schemeClr val="tx1">
                    <a:lumMod val="50000"/>
                    <a:lumOff val="50000"/>
                  </a:schemeClr>
                </a:solidFill>
              </a:rPr>
              <a:t>function produces a result set based on the intersection of two or more datasets or indexes.</a:t>
            </a:r>
          </a:p>
          <a:p>
            <a:pPr marL="0" indent="0">
              <a:buNone/>
            </a:pPr>
            <a:endParaRPr lang="en-US" sz="3400" dirty="0">
              <a:solidFill>
                <a:schemeClr val="tx1">
                  <a:lumMod val="50000"/>
                  <a:lumOff val="50000"/>
                </a:schemeClr>
              </a:solidFill>
            </a:endParaRPr>
          </a:p>
          <a:p>
            <a:pPr marL="0" indent="0">
              <a:buNone/>
            </a:pPr>
            <a:r>
              <a:rPr lang="en-US" b="1" dirty="0">
                <a:solidFill>
                  <a:schemeClr val="tx1">
                    <a:lumMod val="50000"/>
                    <a:lumOff val="50000"/>
                  </a:schemeClr>
                </a:solidFill>
              </a:rPr>
              <a:t>INNER</a:t>
            </a:r>
            <a:r>
              <a:rPr lang="en-US" dirty="0">
                <a:solidFill>
                  <a:schemeClr val="tx1">
                    <a:lumMod val="50000"/>
                    <a:lumOff val="50000"/>
                  </a:schemeClr>
                </a:solidFill>
              </a:rPr>
              <a:t>: Only those records that exist in both datasets.</a:t>
            </a:r>
          </a:p>
          <a:p>
            <a:pPr marL="0" indent="0">
              <a:buNone/>
            </a:pPr>
            <a:r>
              <a:rPr lang="en-US" b="1" dirty="0">
                <a:solidFill>
                  <a:schemeClr val="tx1">
                    <a:lumMod val="50000"/>
                    <a:lumOff val="50000"/>
                  </a:schemeClr>
                </a:solidFill>
              </a:rPr>
              <a:t>LEFT OUTER</a:t>
            </a:r>
            <a:r>
              <a:rPr lang="en-US" dirty="0">
                <a:solidFill>
                  <a:schemeClr val="tx1">
                    <a:lumMod val="50000"/>
                    <a:lumOff val="50000"/>
                  </a:schemeClr>
                </a:solidFill>
              </a:rPr>
              <a:t>: At least one record for every record in the left.</a:t>
            </a:r>
          </a:p>
          <a:p>
            <a:pPr marL="0" indent="0">
              <a:buNone/>
            </a:pPr>
            <a:r>
              <a:rPr lang="en-US" b="1" dirty="0">
                <a:solidFill>
                  <a:schemeClr val="tx1">
                    <a:lumMod val="50000"/>
                    <a:lumOff val="50000"/>
                  </a:schemeClr>
                </a:solidFill>
              </a:rPr>
              <a:t>RIGHT OUTER</a:t>
            </a:r>
            <a:r>
              <a:rPr lang="en-US" dirty="0">
                <a:solidFill>
                  <a:schemeClr val="tx1">
                    <a:lumMod val="50000"/>
                    <a:lumOff val="50000"/>
                  </a:schemeClr>
                </a:solidFill>
              </a:rPr>
              <a:t>: At least one record for every record in the right.</a:t>
            </a:r>
          </a:p>
          <a:p>
            <a:pPr marL="0" indent="0">
              <a:buNone/>
            </a:pPr>
            <a:r>
              <a:rPr lang="en-US" b="1" dirty="0">
                <a:solidFill>
                  <a:schemeClr val="tx1">
                    <a:lumMod val="50000"/>
                    <a:lumOff val="50000"/>
                  </a:schemeClr>
                </a:solidFill>
              </a:rPr>
              <a:t>LEFT ONLY</a:t>
            </a:r>
            <a:r>
              <a:rPr lang="en-US" dirty="0">
                <a:solidFill>
                  <a:schemeClr val="tx1">
                    <a:lumMod val="50000"/>
                    <a:lumOff val="50000"/>
                  </a:schemeClr>
                </a:solidFill>
              </a:rPr>
              <a:t>: One record for each left record with no match in the left.</a:t>
            </a:r>
          </a:p>
          <a:p>
            <a:pPr marL="0" indent="0">
              <a:buNone/>
            </a:pPr>
            <a:r>
              <a:rPr lang="en-US" b="1" dirty="0">
                <a:solidFill>
                  <a:schemeClr val="tx1">
                    <a:lumMod val="50000"/>
                    <a:lumOff val="50000"/>
                  </a:schemeClr>
                </a:solidFill>
              </a:rPr>
              <a:t>RIGHT ONLY</a:t>
            </a:r>
            <a:r>
              <a:rPr lang="en-US" dirty="0">
                <a:solidFill>
                  <a:schemeClr val="tx1">
                    <a:lumMod val="50000"/>
                    <a:lumOff val="50000"/>
                  </a:schemeClr>
                </a:solidFill>
              </a:rPr>
              <a:t>: One record for each left record with no match in the right.</a:t>
            </a:r>
          </a:p>
          <a:p>
            <a:pPr marL="0" indent="0">
              <a:buNone/>
            </a:pPr>
            <a:r>
              <a:rPr lang="en-US" b="1" dirty="0">
                <a:solidFill>
                  <a:schemeClr val="tx1">
                    <a:lumMod val="50000"/>
                    <a:lumOff val="50000"/>
                  </a:schemeClr>
                </a:solidFill>
              </a:rPr>
              <a:t>FULL ONLY</a:t>
            </a:r>
            <a:r>
              <a:rPr lang="en-US" dirty="0">
                <a:solidFill>
                  <a:schemeClr val="tx1">
                    <a:lumMod val="50000"/>
                    <a:lumOff val="50000"/>
                  </a:schemeClr>
                </a:solidFill>
              </a:rPr>
              <a:t>: One record for each left and right record with no match in the opposite.</a:t>
            </a:r>
            <a:endParaRPr lang="en-US" b="1" dirty="0">
              <a:solidFill>
                <a:schemeClr val="tx1">
                  <a:lumMod val="50000"/>
                  <a:lumOff val="50000"/>
                </a:schemeClr>
              </a:solidFill>
            </a:endParaRPr>
          </a:p>
          <a:p>
            <a:pPr marL="0" indent="0">
              <a:buNone/>
            </a:pPr>
            <a:endParaRPr lang="en-US" dirty="0">
              <a:solidFill>
                <a:schemeClr val="tx1">
                  <a:lumMod val="50000"/>
                  <a:lumOff val="50000"/>
                </a:schemeClr>
              </a:solidFill>
            </a:endParaRPr>
          </a:p>
        </p:txBody>
      </p:sp>
      <p:sp>
        <p:nvSpPr>
          <p:cNvPr id="4" name="Footer Placeholder 3"/>
          <p:cNvSpPr>
            <a:spLocks noGrp="1"/>
          </p:cNvSpPr>
          <p:nvPr>
            <p:ph type="ftr" sz="quarter" idx="11"/>
          </p:nvPr>
        </p:nvSpPr>
        <p:spPr/>
        <p:txBody>
          <a:bodyPr/>
          <a:lstStyle/>
          <a:p>
            <a:r>
              <a:rPr lang="en-US"/>
              <a:t>Introduction to HPCC Systems</a:t>
            </a:r>
          </a:p>
        </p:txBody>
      </p:sp>
      <p:sp>
        <p:nvSpPr>
          <p:cNvPr id="5" name="Slide Number Placeholder 4"/>
          <p:cNvSpPr>
            <a:spLocks noGrp="1"/>
          </p:cNvSpPr>
          <p:nvPr>
            <p:ph type="sldNum" sz="quarter" idx="12"/>
          </p:nvPr>
        </p:nvSpPr>
        <p:spPr/>
        <p:txBody>
          <a:bodyPr/>
          <a:lstStyle/>
          <a:p>
            <a:fld id="{5718C1BF-DFC5-43E7-A1B6-F61E268242F2}" type="slidenum">
              <a:rPr lang="en-US" smtClean="0"/>
              <a:t>22</a:t>
            </a:fld>
            <a:endParaRPr lang="en-US"/>
          </a:p>
        </p:txBody>
      </p:sp>
    </p:spTree>
    <p:extLst>
      <p:ext uri="{BB962C8B-B14F-4D97-AF65-F5344CB8AC3E}">
        <p14:creationId xmlns:p14="http://schemas.microsoft.com/office/powerpoint/2010/main" val="3769820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8077200" y="6356350"/>
            <a:ext cx="4114800" cy="365125"/>
          </a:xfrm>
        </p:spPr>
        <p:txBody>
          <a:bodyPr/>
          <a:lstStyle/>
          <a:p>
            <a:r>
              <a:rPr lang="en-US"/>
              <a:t>Introduction to HPCC Systems</a:t>
            </a:r>
          </a:p>
        </p:txBody>
      </p:sp>
      <p:sp>
        <p:nvSpPr>
          <p:cNvPr id="5" name="Slide Number Placeholder 4"/>
          <p:cNvSpPr>
            <a:spLocks noGrp="1"/>
          </p:cNvSpPr>
          <p:nvPr>
            <p:ph type="sldNum" sz="quarter" idx="4294967295"/>
          </p:nvPr>
        </p:nvSpPr>
        <p:spPr>
          <a:xfrm>
            <a:off x="11680825" y="6356350"/>
            <a:ext cx="511175" cy="365125"/>
          </a:xfrm>
        </p:spPr>
        <p:txBody>
          <a:bodyPr/>
          <a:lstStyle/>
          <a:p>
            <a:fld id="{5718C1BF-DFC5-43E7-A1B6-F61E268242F2}" type="slidenum">
              <a:rPr lang="en-US" smtClean="0"/>
              <a:t>23</a:t>
            </a:fld>
            <a:endParaRPr lang="en-US"/>
          </a:p>
        </p:txBody>
      </p:sp>
      <p:sp>
        <p:nvSpPr>
          <p:cNvPr id="6" name="TextBox 5"/>
          <p:cNvSpPr txBox="1"/>
          <p:nvPr/>
        </p:nvSpPr>
        <p:spPr>
          <a:xfrm>
            <a:off x="693682" y="708273"/>
            <a:ext cx="10829487" cy="5632311"/>
          </a:xfrm>
          <a:prstGeom prst="rect">
            <a:avLst/>
          </a:prstGeom>
          <a:noFill/>
        </p:spPr>
        <p:txBody>
          <a:bodyPr wrap="square" rtlCol="0">
            <a:spAutoFit/>
          </a:bodyPr>
          <a:lstStyle/>
          <a:p>
            <a:r>
              <a:rPr lang="en-US" dirty="0" err="1">
                <a:solidFill>
                  <a:schemeClr val="tx1">
                    <a:lumMod val="65000"/>
                    <a:lumOff val="35000"/>
                  </a:schemeClr>
                </a:solidFill>
              </a:rPr>
              <a:t>MyRec</a:t>
            </a:r>
            <a:r>
              <a:rPr lang="en-US" dirty="0">
                <a:solidFill>
                  <a:schemeClr val="tx1">
                    <a:lumMod val="65000"/>
                    <a:lumOff val="35000"/>
                  </a:schemeClr>
                </a:solidFill>
              </a:rPr>
              <a:t> := RECORD</a:t>
            </a:r>
          </a:p>
          <a:p>
            <a:r>
              <a:rPr lang="en-US" dirty="0">
                <a:solidFill>
                  <a:schemeClr val="tx1">
                    <a:lumMod val="65000"/>
                    <a:lumOff val="35000"/>
                  </a:schemeClr>
                </a:solidFill>
              </a:rPr>
              <a:t>	STRING1 Value1;</a:t>
            </a:r>
          </a:p>
          <a:p>
            <a:r>
              <a:rPr lang="en-US" dirty="0">
                <a:solidFill>
                  <a:schemeClr val="tx1">
                    <a:lumMod val="65000"/>
                    <a:lumOff val="35000"/>
                  </a:schemeClr>
                </a:solidFill>
              </a:rPr>
              <a:t>	STRING1 Value2;</a:t>
            </a:r>
          </a:p>
          <a:p>
            <a:r>
              <a:rPr lang="en-US" dirty="0">
                <a:solidFill>
                  <a:schemeClr val="tx1">
                    <a:lumMod val="65000"/>
                    <a:lumOff val="35000"/>
                  </a:schemeClr>
                </a:solidFill>
              </a:rPr>
              <a:t>END;</a:t>
            </a:r>
          </a:p>
          <a:p>
            <a:endParaRPr lang="en-US" dirty="0">
              <a:solidFill>
                <a:schemeClr val="tx1">
                  <a:lumMod val="65000"/>
                  <a:lumOff val="35000"/>
                </a:schemeClr>
              </a:solidFill>
            </a:endParaRPr>
          </a:p>
          <a:p>
            <a:r>
              <a:rPr lang="en-US" dirty="0" err="1">
                <a:solidFill>
                  <a:schemeClr val="tx1">
                    <a:lumMod val="65000"/>
                    <a:lumOff val="35000"/>
                  </a:schemeClr>
                </a:solidFill>
              </a:rPr>
              <a:t>LeftFile</a:t>
            </a:r>
            <a:r>
              <a:rPr lang="en-US" dirty="0">
                <a:solidFill>
                  <a:schemeClr val="tx1">
                    <a:lumMod val="65000"/>
                    <a:lumOff val="35000"/>
                  </a:schemeClr>
                </a:solidFill>
              </a:rPr>
              <a:t> := DATASET([{'C','A'},  {'X','B'},   {'A','C'}],  </a:t>
            </a:r>
            <a:r>
              <a:rPr lang="en-US" dirty="0" err="1">
                <a:solidFill>
                  <a:schemeClr val="tx1">
                    <a:lumMod val="65000"/>
                    <a:lumOff val="35000"/>
                  </a:schemeClr>
                </a:solidFill>
              </a:rPr>
              <a:t>MyRec</a:t>
            </a:r>
            <a:r>
              <a:rPr lang="en-US" dirty="0">
                <a:solidFill>
                  <a:schemeClr val="tx1">
                    <a:lumMod val="65000"/>
                    <a:lumOff val="35000"/>
                  </a:schemeClr>
                </a:solidFill>
              </a:rPr>
              <a:t>);</a:t>
            </a:r>
          </a:p>
          <a:p>
            <a:endParaRPr lang="en-US" dirty="0">
              <a:solidFill>
                <a:schemeClr val="tx1">
                  <a:lumMod val="65000"/>
                  <a:lumOff val="35000"/>
                </a:schemeClr>
              </a:solidFill>
            </a:endParaRPr>
          </a:p>
          <a:p>
            <a:r>
              <a:rPr lang="en-US" dirty="0" err="1">
                <a:solidFill>
                  <a:schemeClr val="tx1">
                    <a:lumMod val="65000"/>
                    <a:lumOff val="35000"/>
                  </a:schemeClr>
                </a:solidFill>
              </a:rPr>
              <a:t>RightFile</a:t>
            </a:r>
            <a:r>
              <a:rPr lang="en-US" dirty="0">
                <a:solidFill>
                  <a:schemeClr val="tx1">
                    <a:lumMod val="65000"/>
                    <a:lumOff val="35000"/>
                  </a:schemeClr>
                </a:solidFill>
              </a:rPr>
              <a:t> := DATASET([{'C','X'},  {'B','Y'},  {'A','Z'}], </a:t>
            </a:r>
            <a:r>
              <a:rPr lang="en-US" dirty="0" err="1">
                <a:solidFill>
                  <a:schemeClr val="tx1">
                    <a:lumMod val="65000"/>
                    <a:lumOff val="35000"/>
                  </a:schemeClr>
                </a:solidFill>
              </a:rPr>
              <a:t>MyRec</a:t>
            </a:r>
            <a:r>
              <a:rPr lang="en-US" dirty="0">
                <a:solidFill>
                  <a:schemeClr val="tx1">
                    <a:lumMod val="65000"/>
                    <a:lumOff val="35000"/>
                  </a:schemeClr>
                </a:solidFill>
              </a:rPr>
              <a:t>);</a:t>
            </a:r>
          </a:p>
          <a:p>
            <a:endParaRPr lang="en-US" dirty="0">
              <a:solidFill>
                <a:schemeClr val="tx1">
                  <a:lumMod val="65000"/>
                  <a:lumOff val="35000"/>
                </a:schemeClr>
              </a:solidFill>
            </a:endParaRPr>
          </a:p>
          <a:p>
            <a:r>
              <a:rPr lang="en-US" dirty="0" err="1">
                <a:solidFill>
                  <a:schemeClr val="tx1">
                    <a:lumMod val="65000"/>
                    <a:lumOff val="35000"/>
                  </a:schemeClr>
                </a:solidFill>
              </a:rPr>
              <a:t>MyOutRec</a:t>
            </a:r>
            <a:r>
              <a:rPr lang="en-US" dirty="0">
                <a:solidFill>
                  <a:schemeClr val="tx1">
                    <a:lumMod val="65000"/>
                    <a:lumOff val="35000"/>
                  </a:schemeClr>
                </a:solidFill>
              </a:rPr>
              <a:t> := RECORD</a:t>
            </a:r>
          </a:p>
          <a:p>
            <a:r>
              <a:rPr lang="en-US" dirty="0">
                <a:solidFill>
                  <a:schemeClr val="tx1">
                    <a:lumMod val="65000"/>
                    <a:lumOff val="35000"/>
                  </a:schemeClr>
                </a:solidFill>
              </a:rPr>
              <a:t>	STRING1 Value1;</a:t>
            </a:r>
          </a:p>
          <a:p>
            <a:r>
              <a:rPr lang="en-US" dirty="0">
                <a:solidFill>
                  <a:schemeClr val="tx1">
                    <a:lumMod val="65000"/>
                    <a:lumOff val="35000"/>
                  </a:schemeClr>
                </a:solidFill>
              </a:rPr>
              <a:t>	STRING1 LeftValue2;</a:t>
            </a:r>
          </a:p>
          <a:p>
            <a:r>
              <a:rPr lang="en-US" dirty="0">
                <a:solidFill>
                  <a:schemeClr val="tx1">
                    <a:lumMod val="65000"/>
                    <a:lumOff val="35000"/>
                  </a:schemeClr>
                </a:solidFill>
              </a:rPr>
              <a:t>	STRING1 RightValue2;</a:t>
            </a:r>
          </a:p>
          <a:p>
            <a:r>
              <a:rPr lang="en-US" dirty="0">
                <a:solidFill>
                  <a:schemeClr val="tx1">
                    <a:lumMod val="65000"/>
                    <a:lumOff val="35000"/>
                  </a:schemeClr>
                </a:solidFill>
              </a:rPr>
              <a:t>END;</a:t>
            </a:r>
          </a:p>
          <a:p>
            <a:endParaRPr lang="en-US" dirty="0">
              <a:solidFill>
                <a:schemeClr val="tx1">
                  <a:lumMod val="65000"/>
                  <a:lumOff val="35000"/>
                </a:schemeClr>
              </a:solidFill>
            </a:endParaRPr>
          </a:p>
          <a:p>
            <a:r>
              <a:rPr lang="en-US" dirty="0" err="1">
                <a:solidFill>
                  <a:schemeClr val="tx1">
                    <a:lumMod val="65000"/>
                    <a:lumOff val="35000"/>
                  </a:schemeClr>
                </a:solidFill>
              </a:rPr>
              <a:t>MyOutRec</a:t>
            </a:r>
            <a:r>
              <a:rPr lang="en-US" dirty="0">
                <a:solidFill>
                  <a:schemeClr val="tx1">
                    <a:lumMod val="65000"/>
                    <a:lumOff val="35000"/>
                  </a:schemeClr>
                </a:solidFill>
              </a:rPr>
              <a:t> </a:t>
            </a:r>
            <a:r>
              <a:rPr lang="en-US" dirty="0" err="1">
                <a:solidFill>
                  <a:schemeClr val="tx1">
                    <a:lumMod val="65000"/>
                    <a:lumOff val="35000"/>
                  </a:schemeClr>
                </a:solidFill>
              </a:rPr>
              <a:t>JoinThem</a:t>
            </a:r>
            <a:r>
              <a:rPr lang="en-US" dirty="0">
                <a:solidFill>
                  <a:schemeClr val="tx1">
                    <a:lumMod val="65000"/>
                    <a:lumOff val="35000"/>
                  </a:schemeClr>
                </a:solidFill>
              </a:rPr>
              <a:t>(</a:t>
            </a:r>
            <a:r>
              <a:rPr lang="en-US" dirty="0" err="1">
                <a:solidFill>
                  <a:schemeClr val="tx1">
                    <a:lumMod val="65000"/>
                    <a:lumOff val="35000"/>
                  </a:schemeClr>
                </a:solidFill>
              </a:rPr>
              <a:t>MyRec</a:t>
            </a:r>
            <a:r>
              <a:rPr lang="en-US" dirty="0">
                <a:solidFill>
                  <a:schemeClr val="tx1">
                    <a:lumMod val="65000"/>
                    <a:lumOff val="35000"/>
                  </a:schemeClr>
                </a:solidFill>
              </a:rPr>
              <a:t> L, </a:t>
            </a:r>
            <a:r>
              <a:rPr lang="en-US" dirty="0" err="1">
                <a:solidFill>
                  <a:schemeClr val="tx1">
                    <a:lumMod val="65000"/>
                    <a:lumOff val="35000"/>
                  </a:schemeClr>
                </a:solidFill>
              </a:rPr>
              <a:t>MyRec</a:t>
            </a:r>
            <a:r>
              <a:rPr lang="en-US" dirty="0">
                <a:solidFill>
                  <a:schemeClr val="tx1">
                    <a:lumMod val="65000"/>
                    <a:lumOff val="35000"/>
                  </a:schemeClr>
                </a:solidFill>
              </a:rPr>
              <a:t> R) := TRANSFORM</a:t>
            </a:r>
          </a:p>
          <a:p>
            <a:r>
              <a:rPr lang="en-US" dirty="0">
                <a:solidFill>
                  <a:schemeClr val="tx1">
                    <a:lumMod val="65000"/>
                    <a:lumOff val="35000"/>
                  </a:schemeClr>
                </a:solidFill>
              </a:rPr>
              <a:t>	SELF.Value1 := IF(L.Value1&lt;&gt;'', L.Value1, R.Value1);</a:t>
            </a:r>
          </a:p>
          <a:p>
            <a:r>
              <a:rPr lang="en-US" dirty="0">
                <a:solidFill>
                  <a:schemeClr val="tx1">
                    <a:lumMod val="65000"/>
                    <a:lumOff val="35000"/>
                  </a:schemeClr>
                </a:solidFill>
              </a:rPr>
              <a:t>	SELF.LeftValue2 := L.Value2;</a:t>
            </a:r>
          </a:p>
          <a:p>
            <a:r>
              <a:rPr lang="en-US" dirty="0">
                <a:solidFill>
                  <a:schemeClr val="tx1">
                    <a:lumMod val="65000"/>
                    <a:lumOff val="35000"/>
                  </a:schemeClr>
                </a:solidFill>
              </a:rPr>
              <a:t>	SELF.RightValue2 := R.Value2;</a:t>
            </a:r>
          </a:p>
          <a:p>
            <a:r>
              <a:rPr lang="en-US" dirty="0">
                <a:solidFill>
                  <a:schemeClr val="tx1">
                    <a:lumMod val="65000"/>
                    <a:lumOff val="35000"/>
                  </a:schemeClr>
                </a:solidFill>
              </a:rPr>
              <a:t>END;</a:t>
            </a:r>
          </a:p>
        </p:txBody>
      </p:sp>
    </p:spTree>
    <p:extLst>
      <p:ext uri="{BB962C8B-B14F-4D97-AF65-F5344CB8AC3E}">
        <p14:creationId xmlns:p14="http://schemas.microsoft.com/office/powerpoint/2010/main" val="4025299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8077200" y="6356350"/>
            <a:ext cx="4114800" cy="365125"/>
          </a:xfrm>
        </p:spPr>
        <p:txBody>
          <a:bodyPr/>
          <a:lstStyle/>
          <a:p>
            <a:r>
              <a:rPr lang="en-US"/>
              <a:t>Introduction to HPCC Systems</a:t>
            </a:r>
          </a:p>
        </p:txBody>
      </p:sp>
      <p:sp>
        <p:nvSpPr>
          <p:cNvPr id="5" name="Slide Number Placeholder 4"/>
          <p:cNvSpPr>
            <a:spLocks noGrp="1"/>
          </p:cNvSpPr>
          <p:nvPr>
            <p:ph type="sldNum" sz="quarter" idx="4294967295"/>
          </p:nvPr>
        </p:nvSpPr>
        <p:spPr>
          <a:xfrm>
            <a:off x="11680825" y="6356350"/>
            <a:ext cx="511175" cy="365125"/>
          </a:xfrm>
        </p:spPr>
        <p:txBody>
          <a:bodyPr/>
          <a:lstStyle/>
          <a:p>
            <a:fld id="{5718C1BF-DFC5-43E7-A1B6-F61E268242F2}" type="slidenum">
              <a:rPr lang="en-US" smtClean="0"/>
              <a:t>24</a:t>
            </a:fld>
            <a:endParaRPr lang="en-US"/>
          </a:p>
        </p:txBody>
      </p:sp>
      <p:sp>
        <p:nvSpPr>
          <p:cNvPr id="6" name="TextBox 5"/>
          <p:cNvSpPr txBox="1"/>
          <p:nvPr/>
        </p:nvSpPr>
        <p:spPr>
          <a:xfrm>
            <a:off x="425668" y="486862"/>
            <a:ext cx="10452539" cy="7294305"/>
          </a:xfrm>
          <a:prstGeom prst="rect">
            <a:avLst/>
          </a:prstGeom>
          <a:noFill/>
        </p:spPr>
        <p:txBody>
          <a:bodyPr wrap="square" rtlCol="0">
            <a:spAutoFit/>
          </a:bodyPr>
          <a:lstStyle/>
          <a:p>
            <a:endParaRPr lang="en-US" dirty="0">
              <a:solidFill>
                <a:schemeClr val="tx1">
                  <a:lumMod val="65000"/>
                  <a:lumOff val="35000"/>
                </a:schemeClr>
              </a:solidFill>
            </a:endParaRPr>
          </a:p>
          <a:p>
            <a:r>
              <a:rPr lang="en-US" dirty="0">
                <a:solidFill>
                  <a:schemeClr val="tx1">
                    <a:lumMod val="65000"/>
                    <a:lumOff val="35000"/>
                  </a:schemeClr>
                </a:solidFill>
              </a:rPr>
              <a:t>				Left Dataset			Right Dataset</a:t>
            </a:r>
          </a:p>
          <a:p>
            <a:endParaRPr lang="en-US" dirty="0">
              <a:solidFill>
                <a:schemeClr val="tx1">
                  <a:lumMod val="65000"/>
                  <a:lumOff val="35000"/>
                </a:schemeClr>
              </a:solidFill>
            </a:endParaRPr>
          </a:p>
          <a:p>
            <a:endParaRPr lang="en-US" dirty="0">
              <a:solidFill>
                <a:schemeClr val="tx1">
                  <a:lumMod val="65000"/>
                  <a:lumOff val="35000"/>
                </a:schemeClr>
              </a:solidFill>
            </a:endParaRPr>
          </a:p>
          <a:p>
            <a:endParaRPr lang="en-US" dirty="0">
              <a:solidFill>
                <a:schemeClr val="tx1">
                  <a:lumMod val="65000"/>
                  <a:lumOff val="35000"/>
                </a:schemeClr>
              </a:solidFill>
            </a:endParaRPr>
          </a:p>
          <a:p>
            <a:r>
              <a:rPr lang="en-US" dirty="0" err="1">
                <a:solidFill>
                  <a:schemeClr val="tx1">
                    <a:lumMod val="65000"/>
                    <a:lumOff val="35000"/>
                  </a:schemeClr>
                </a:solidFill>
              </a:rPr>
              <a:t>InnerJoinedRecs</a:t>
            </a:r>
            <a:r>
              <a:rPr lang="en-US" dirty="0">
                <a:solidFill>
                  <a:schemeClr val="tx1">
                    <a:lumMod val="65000"/>
                    <a:lumOff val="35000"/>
                  </a:schemeClr>
                </a:solidFill>
              </a:rPr>
              <a:t> := JOIN(</a:t>
            </a:r>
            <a:r>
              <a:rPr lang="en-US" dirty="0" err="1">
                <a:solidFill>
                  <a:schemeClr val="tx1">
                    <a:lumMod val="65000"/>
                    <a:lumOff val="35000"/>
                  </a:schemeClr>
                </a:solidFill>
              </a:rPr>
              <a:t>LeftFile,RightFile</a:t>
            </a:r>
            <a:r>
              <a:rPr lang="en-US" dirty="0">
                <a:solidFill>
                  <a:schemeClr val="tx1">
                    <a:lumMod val="65000"/>
                    <a:lumOff val="35000"/>
                  </a:schemeClr>
                </a:solidFill>
              </a:rPr>
              <a:t>, </a:t>
            </a:r>
          </a:p>
          <a:p>
            <a:r>
              <a:rPr lang="en-US" dirty="0">
                <a:solidFill>
                  <a:schemeClr val="tx1">
                    <a:lumMod val="65000"/>
                    <a:lumOff val="35000"/>
                  </a:schemeClr>
                </a:solidFill>
              </a:rPr>
              <a:t>		 	LEFT.Value1 = RIGHT.Value1, </a:t>
            </a:r>
          </a:p>
          <a:p>
            <a:r>
              <a:rPr lang="en-US" dirty="0">
                <a:solidFill>
                  <a:schemeClr val="tx1">
                    <a:lumMod val="65000"/>
                    <a:lumOff val="35000"/>
                  </a:schemeClr>
                </a:solidFill>
              </a:rPr>
              <a:t>			</a:t>
            </a:r>
            <a:r>
              <a:rPr lang="en-US" dirty="0" err="1">
                <a:solidFill>
                  <a:schemeClr val="tx1">
                    <a:lumMod val="65000"/>
                    <a:lumOff val="35000"/>
                  </a:schemeClr>
                </a:solidFill>
              </a:rPr>
              <a:t>JoinThem</a:t>
            </a:r>
            <a:r>
              <a:rPr lang="en-US" dirty="0">
                <a:solidFill>
                  <a:schemeClr val="tx1">
                    <a:lumMod val="65000"/>
                    <a:lumOff val="35000"/>
                  </a:schemeClr>
                </a:solidFill>
              </a:rPr>
              <a:t>(LEFT,RIGHT));</a:t>
            </a:r>
          </a:p>
          <a:p>
            <a:endParaRPr lang="en-US" dirty="0">
              <a:solidFill>
                <a:schemeClr val="tx1">
                  <a:lumMod val="65000"/>
                  <a:lumOff val="35000"/>
                </a:schemeClr>
              </a:solidFill>
            </a:endParaRPr>
          </a:p>
          <a:p>
            <a:endParaRPr lang="en-US" dirty="0">
              <a:solidFill>
                <a:schemeClr val="tx1">
                  <a:lumMod val="65000"/>
                  <a:lumOff val="35000"/>
                </a:schemeClr>
              </a:solidFill>
            </a:endParaRPr>
          </a:p>
          <a:p>
            <a:endParaRPr lang="en-US" dirty="0">
              <a:solidFill>
                <a:schemeClr val="tx1">
                  <a:lumMod val="65000"/>
                  <a:lumOff val="35000"/>
                </a:schemeClr>
              </a:solidFill>
            </a:endParaRPr>
          </a:p>
          <a:p>
            <a:r>
              <a:rPr lang="en-US" dirty="0" err="1">
                <a:solidFill>
                  <a:schemeClr val="tx1">
                    <a:lumMod val="65000"/>
                    <a:lumOff val="35000"/>
                  </a:schemeClr>
                </a:solidFill>
              </a:rPr>
              <a:t>LOutJoinedRecs</a:t>
            </a:r>
            <a:r>
              <a:rPr lang="en-US" dirty="0">
                <a:solidFill>
                  <a:schemeClr val="tx1">
                    <a:lumMod val="65000"/>
                    <a:lumOff val="35000"/>
                  </a:schemeClr>
                </a:solidFill>
              </a:rPr>
              <a:t> := JOIN(</a:t>
            </a:r>
            <a:r>
              <a:rPr lang="en-US" dirty="0" err="1">
                <a:solidFill>
                  <a:schemeClr val="tx1">
                    <a:lumMod val="65000"/>
                    <a:lumOff val="35000"/>
                  </a:schemeClr>
                </a:solidFill>
              </a:rPr>
              <a:t>LeftFile,RightFile</a:t>
            </a:r>
            <a:r>
              <a:rPr lang="en-US" dirty="0">
                <a:solidFill>
                  <a:schemeClr val="tx1">
                    <a:lumMod val="65000"/>
                    <a:lumOff val="35000"/>
                  </a:schemeClr>
                </a:solidFill>
              </a:rPr>
              <a:t>,  </a:t>
            </a:r>
          </a:p>
          <a:p>
            <a:r>
              <a:rPr lang="en-US" dirty="0">
                <a:solidFill>
                  <a:schemeClr val="tx1">
                    <a:lumMod val="65000"/>
                    <a:lumOff val="35000"/>
                  </a:schemeClr>
                </a:solidFill>
              </a:rPr>
              <a:t>			LEFT.Value1 = RIGHT.Value1,  </a:t>
            </a:r>
          </a:p>
          <a:p>
            <a:r>
              <a:rPr lang="en-US" dirty="0">
                <a:solidFill>
                  <a:schemeClr val="tx1">
                    <a:lumMod val="65000"/>
                    <a:lumOff val="35000"/>
                  </a:schemeClr>
                </a:solidFill>
              </a:rPr>
              <a:t>			</a:t>
            </a:r>
            <a:r>
              <a:rPr lang="en-US" dirty="0" err="1">
                <a:solidFill>
                  <a:schemeClr val="tx1">
                    <a:lumMod val="65000"/>
                    <a:lumOff val="35000"/>
                  </a:schemeClr>
                </a:solidFill>
              </a:rPr>
              <a:t>JoinThem</a:t>
            </a:r>
            <a:r>
              <a:rPr lang="en-US" dirty="0">
                <a:solidFill>
                  <a:schemeClr val="tx1">
                    <a:lumMod val="65000"/>
                    <a:lumOff val="35000"/>
                  </a:schemeClr>
                </a:solidFill>
              </a:rPr>
              <a:t>(LEFT,RIGHT),</a:t>
            </a:r>
          </a:p>
          <a:p>
            <a:r>
              <a:rPr lang="en-US" dirty="0">
                <a:solidFill>
                  <a:schemeClr val="tx1">
                    <a:lumMod val="65000"/>
                    <a:lumOff val="35000"/>
                  </a:schemeClr>
                </a:solidFill>
              </a:rPr>
              <a:t>			LEFT OUTER);</a:t>
            </a:r>
          </a:p>
          <a:p>
            <a:endParaRPr lang="en-US" dirty="0">
              <a:solidFill>
                <a:schemeClr val="tx1">
                  <a:lumMod val="65000"/>
                  <a:lumOff val="35000"/>
                </a:schemeClr>
              </a:solidFill>
            </a:endParaRPr>
          </a:p>
          <a:p>
            <a:endParaRPr lang="en-US" dirty="0">
              <a:solidFill>
                <a:schemeClr val="tx1">
                  <a:lumMod val="65000"/>
                  <a:lumOff val="35000"/>
                </a:schemeClr>
              </a:solidFill>
            </a:endParaRPr>
          </a:p>
          <a:p>
            <a:endParaRPr lang="en-US" dirty="0">
              <a:solidFill>
                <a:schemeClr val="tx1">
                  <a:lumMod val="65000"/>
                  <a:lumOff val="35000"/>
                </a:schemeClr>
              </a:solidFill>
            </a:endParaRPr>
          </a:p>
          <a:p>
            <a:r>
              <a:rPr lang="en-US" dirty="0" err="1">
                <a:solidFill>
                  <a:schemeClr val="tx1">
                    <a:lumMod val="65000"/>
                    <a:lumOff val="35000"/>
                  </a:schemeClr>
                </a:solidFill>
              </a:rPr>
              <a:t>LOnlyJoinedRecs</a:t>
            </a:r>
            <a:r>
              <a:rPr lang="en-US" dirty="0">
                <a:solidFill>
                  <a:schemeClr val="tx1">
                    <a:lumMod val="65000"/>
                    <a:lumOff val="35000"/>
                  </a:schemeClr>
                </a:solidFill>
              </a:rPr>
              <a:t> := JOIN(</a:t>
            </a:r>
            <a:r>
              <a:rPr lang="en-US" dirty="0" err="1">
                <a:solidFill>
                  <a:schemeClr val="tx1">
                    <a:lumMod val="65000"/>
                    <a:lumOff val="35000"/>
                  </a:schemeClr>
                </a:solidFill>
              </a:rPr>
              <a:t>LeftFile,RightFile</a:t>
            </a:r>
            <a:r>
              <a:rPr lang="en-US" dirty="0">
                <a:solidFill>
                  <a:schemeClr val="tx1">
                    <a:lumMod val="65000"/>
                    <a:lumOff val="35000"/>
                  </a:schemeClr>
                </a:solidFill>
              </a:rPr>
              <a:t>,  </a:t>
            </a:r>
          </a:p>
          <a:p>
            <a:r>
              <a:rPr lang="en-US" dirty="0">
                <a:solidFill>
                  <a:schemeClr val="tx1">
                    <a:lumMod val="65000"/>
                    <a:lumOff val="35000"/>
                  </a:schemeClr>
                </a:solidFill>
              </a:rPr>
              <a:t>			LEFT.Value1 = RIGHT.Value1,  </a:t>
            </a:r>
          </a:p>
          <a:p>
            <a:r>
              <a:rPr lang="en-US" dirty="0">
                <a:solidFill>
                  <a:schemeClr val="tx1">
                    <a:lumMod val="65000"/>
                    <a:lumOff val="35000"/>
                  </a:schemeClr>
                </a:solidFill>
              </a:rPr>
              <a:t>			</a:t>
            </a:r>
            <a:r>
              <a:rPr lang="en-US" dirty="0" err="1">
                <a:solidFill>
                  <a:schemeClr val="tx1">
                    <a:lumMod val="65000"/>
                    <a:lumOff val="35000"/>
                  </a:schemeClr>
                </a:solidFill>
              </a:rPr>
              <a:t>JoinThem</a:t>
            </a:r>
            <a:r>
              <a:rPr lang="en-US" dirty="0">
                <a:solidFill>
                  <a:schemeClr val="tx1">
                    <a:lumMod val="65000"/>
                    <a:lumOff val="35000"/>
                  </a:schemeClr>
                </a:solidFill>
              </a:rPr>
              <a:t>(LEFT,RIGHT),</a:t>
            </a:r>
          </a:p>
          <a:p>
            <a:r>
              <a:rPr lang="en-US" dirty="0">
                <a:solidFill>
                  <a:schemeClr val="tx1">
                    <a:lumMod val="65000"/>
                    <a:lumOff val="35000"/>
                  </a:schemeClr>
                </a:solidFill>
              </a:rPr>
              <a:t>			LEFT ONLY);</a:t>
            </a:r>
          </a:p>
          <a:p>
            <a:endParaRPr lang="en-US" dirty="0">
              <a:solidFill>
                <a:schemeClr val="tx1">
                  <a:lumMod val="65000"/>
                  <a:lumOff val="35000"/>
                </a:schemeClr>
              </a:solidFill>
            </a:endParaRPr>
          </a:p>
          <a:p>
            <a:endParaRPr lang="en-US" dirty="0">
              <a:solidFill>
                <a:schemeClr val="tx1">
                  <a:lumMod val="65000"/>
                  <a:lumOff val="35000"/>
                </a:schemeClr>
              </a:solidFill>
            </a:endParaRPr>
          </a:p>
          <a:p>
            <a:endParaRPr lang="en-US" dirty="0">
              <a:solidFill>
                <a:schemeClr val="tx1">
                  <a:lumMod val="65000"/>
                  <a:lumOff val="35000"/>
                </a:schemeClr>
              </a:solidFill>
            </a:endParaRPr>
          </a:p>
          <a:p>
            <a:endParaRPr lang="en-US" dirty="0">
              <a:solidFill>
                <a:schemeClr val="tx1">
                  <a:lumMod val="65000"/>
                  <a:lumOff val="35000"/>
                </a:schemeClr>
              </a:solidFill>
            </a:endParaRPr>
          </a:p>
        </p:txBody>
      </p:sp>
      <p:pic>
        <p:nvPicPr>
          <p:cNvPr id="2" name="Picture 1"/>
          <p:cNvPicPr>
            <a:picLocks noChangeAspect="1"/>
          </p:cNvPicPr>
          <p:nvPr/>
        </p:nvPicPr>
        <p:blipFill>
          <a:blip r:embed="rId2"/>
          <a:stretch>
            <a:fillRect/>
          </a:stretch>
        </p:blipFill>
        <p:spPr>
          <a:xfrm>
            <a:off x="6933214" y="1773291"/>
            <a:ext cx="2897535" cy="1387365"/>
          </a:xfrm>
          <a:prstGeom prst="rect">
            <a:avLst/>
          </a:prstGeom>
        </p:spPr>
      </p:pic>
      <p:pic>
        <p:nvPicPr>
          <p:cNvPr id="3" name="Picture 2"/>
          <p:cNvPicPr>
            <a:picLocks noChangeAspect="1"/>
          </p:cNvPicPr>
          <p:nvPr/>
        </p:nvPicPr>
        <p:blipFill>
          <a:blip r:embed="rId3"/>
          <a:stretch>
            <a:fillRect/>
          </a:stretch>
        </p:blipFill>
        <p:spPr>
          <a:xfrm>
            <a:off x="6881670" y="3572930"/>
            <a:ext cx="2897535" cy="1390817"/>
          </a:xfrm>
          <a:prstGeom prst="rect">
            <a:avLst/>
          </a:prstGeom>
        </p:spPr>
      </p:pic>
      <p:pic>
        <p:nvPicPr>
          <p:cNvPr id="7" name="Picture 6"/>
          <p:cNvPicPr>
            <a:picLocks noChangeAspect="1"/>
          </p:cNvPicPr>
          <p:nvPr/>
        </p:nvPicPr>
        <p:blipFill>
          <a:blip r:embed="rId4"/>
          <a:stretch>
            <a:fillRect/>
          </a:stretch>
        </p:blipFill>
        <p:spPr>
          <a:xfrm>
            <a:off x="6881670" y="5616591"/>
            <a:ext cx="2919849" cy="773760"/>
          </a:xfrm>
          <a:prstGeom prst="rect">
            <a:avLst/>
          </a:prstGeom>
        </p:spPr>
      </p:pic>
      <p:pic>
        <p:nvPicPr>
          <p:cNvPr id="8" name="Picture 7"/>
          <p:cNvPicPr>
            <a:picLocks noChangeAspect="1"/>
          </p:cNvPicPr>
          <p:nvPr/>
        </p:nvPicPr>
        <p:blipFill>
          <a:blip r:embed="rId5"/>
          <a:stretch>
            <a:fillRect/>
          </a:stretch>
        </p:blipFill>
        <p:spPr>
          <a:xfrm>
            <a:off x="5944380" y="509713"/>
            <a:ext cx="1240248" cy="979692"/>
          </a:xfrm>
          <a:prstGeom prst="rect">
            <a:avLst/>
          </a:prstGeom>
        </p:spPr>
      </p:pic>
      <p:pic>
        <p:nvPicPr>
          <p:cNvPr id="9" name="Picture 8"/>
          <p:cNvPicPr>
            <a:picLocks noChangeAspect="1"/>
          </p:cNvPicPr>
          <p:nvPr/>
        </p:nvPicPr>
        <p:blipFill>
          <a:blip r:embed="rId6"/>
          <a:stretch>
            <a:fillRect/>
          </a:stretch>
        </p:blipFill>
        <p:spPr>
          <a:xfrm>
            <a:off x="9526348" y="509297"/>
            <a:ext cx="1216503" cy="977191"/>
          </a:xfrm>
          <a:prstGeom prst="rect">
            <a:avLst/>
          </a:prstGeom>
        </p:spPr>
      </p:pic>
    </p:spTree>
    <p:extLst>
      <p:ext uri="{BB962C8B-B14F-4D97-AF65-F5344CB8AC3E}">
        <p14:creationId xmlns:p14="http://schemas.microsoft.com/office/powerpoint/2010/main" val="3055032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a:t>Introduction to HPCC Systems</a:t>
            </a:r>
            <a:endParaRPr lang="en-US" dirty="0"/>
          </a:p>
        </p:txBody>
      </p:sp>
      <p:sp>
        <p:nvSpPr>
          <p:cNvPr id="3" name="Slide Number Placeholder 2"/>
          <p:cNvSpPr>
            <a:spLocks noGrp="1"/>
          </p:cNvSpPr>
          <p:nvPr>
            <p:ph type="sldNum" sz="quarter" idx="11"/>
          </p:nvPr>
        </p:nvSpPr>
        <p:spPr/>
        <p:txBody>
          <a:bodyPr/>
          <a:lstStyle/>
          <a:p>
            <a:pPr algn="l"/>
            <a:fld id="{5718C1BF-DFC5-43E7-A1B6-F61E268242F2}" type="slidenum">
              <a:rPr lang="en-US" smtClean="0"/>
              <a:pPr algn="l"/>
              <a:t>25</a:t>
            </a:fld>
            <a:endParaRPr lang="en-US" dirty="0"/>
          </a:p>
        </p:txBody>
      </p:sp>
      <p:sp>
        <p:nvSpPr>
          <p:cNvPr id="6" name="Rectangle 5"/>
          <p:cNvSpPr/>
          <p:nvPr/>
        </p:nvSpPr>
        <p:spPr>
          <a:xfrm>
            <a:off x="653845" y="309522"/>
            <a:ext cx="10692581" cy="6278642"/>
          </a:xfrm>
          <a:prstGeom prst="rect">
            <a:avLst/>
          </a:prstGeom>
        </p:spPr>
        <p:txBody>
          <a:bodyPr wrap="square">
            <a:spAutoFit/>
          </a:bodyPr>
          <a:lstStyle/>
          <a:p>
            <a:r>
              <a:rPr lang="en-US" sz="3200" dirty="0">
                <a:solidFill>
                  <a:schemeClr val="accent2">
                    <a:lumMod val="75000"/>
                  </a:schemeClr>
                </a:solidFill>
              </a:rPr>
              <a:t>Visualization</a:t>
            </a:r>
          </a:p>
          <a:p>
            <a:endParaRPr lang="en-US" sz="3200" dirty="0">
              <a:solidFill>
                <a:schemeClr val="accent2">
                  <a:lumMod val="75000"/>
                </a:schemeClr>
              </a:solidFill>
            </a:endParaRPr>
          </a:p>
          <a:p>
            <a:r>
              <a:rPr lang="en-US" sz="2400" dirty="0">
                <a:solidFill>
                  <a:schemeClr val="tx1">
                    <a:lumMod val="75000"/>
                    <a:lumOff val="25000"/>
                  </a:schemeClr>
                </a:solidFill>
                <a:cs typeface="Arial" panose="020B0604020202020204" pitchFamily="34" charset="0"/>
              </a:rPr>
              <a:t>Methods include</a:t>
            </a:r>
          </a:p>
          <a:p>
            <a:pPr marL="457200" indent="-457200">
              <a:buFont typeface="Arial" panose="020B0604020202020204" pitchFamily="34" charset="0"/>
              <a:buChar char="•"/>
            </a:pPr>
            <a:r>
              <a:rPr lang="en-US" sz="2400" dirty="0">
                <a:solidFill>
                  <a:schemeClr val="tx1">
                    <a:lumMod val="75000"/>
                    <a:lumOff val="25000"/>
                  </a:schemeClr>
                </a:solidFill>
                <a:cs typeface="Arial" panose="020B0604020202020204" pitchFamily="34" charset="0"/>
              </a:rPr>
              <a:t>Two-Dimensional</a:t>
            </a:r>
          </a:p>
          <a:p>
            <a:pPr marL="457200" indent="-457200">
              <a:buFont typeface="Arial" panose="020B0604020202020204" pitchFamily="34" charset="0"/>
              <a:buChar char="•"/>
            </a:pPr>
            <a:r>
              <a:rPr lang="en-US" sz="2400" dirty="0">
                <a:solidFill>
                  <a:schemeClr val="tx1">
                    <a:lumMod val="75000"/>
                    <a:lumOff val="25000"/>
                  </a:schemeClr>
                </a:solidFill>
                <a:cs typeface="Arial" panose="020B0604020202020204" pitchFamily="34" charset="0"/>
              </a:rPr>
              <a:t>Multi-Dimensional Methods</a:t>
            </a:r>
          </a:p>
          <a:p>
            <a:pPr marL="457200" indent="-457200">
              <a:buFont typeface="Arial" panose="020B0604020202020204" pitchFamily="34" charset="0"/>
              <a:buChar char="•"/>
            </a:pPr>
            <a:r>
              <a:rPr lang="en-US" sz="2400" dirty="0">
                <a:solidFill>
                  <a:schemeClr val="tx1">
                    <a:lumMod val="75000"/>
                    <a:lumOff val="25000"/>
                  </a:schemeClr>
                </a:solidFill>
                <a:cs typeface="Arial" panose="020B0604020202020204" pitchFamily="34" charset="0"/>
              </a:rPr>
              <a:t>Geospatial</a:t>
            </a:r>
          </a:p>
          <a:p>
            <a:pPr marL="457200" indent="-457200">
              <a:buFont typeface="Arial" panose="020B0604020202020204" pitchFamily="34" charset="0"/>
              <a:buChar char="•"/>
            </a:pPr>
            <a:r>
              <a:rPr lang="en-US" sz="2400" dirty="0">
                <a:solidFill>
                  <a:schemeClr val="tx1">
                    <a:lumMod val="75000"/>
                    <a:lumOff val="25000"/>
                  </a:schemeClr>
                </a:solidFill>
                <a:cs typeface="Arial" panose="020B0604020202020204" pitchFamily="34" charset="0"/>
              </a:rPr>
              <a:t>General </a:t>
            </a:r>
          </a:p>
          <a:p>
            <a:pPr marL="457200" indent="-457200">
              <a:buFont typeface="Arial" panose="020B0604020202020204" pitchFamily="34" charset="0"/>
              <a:buChar char="•"/>
            </a:pPr>
            <a:endParaRPr lang="en-US" sz="2400" dirty="0">
              <a:solidFill>
                <a:schemeClr val="tx1">
                  <a:lumMod val="75000"/>
                  <a:lumOff val="25000"/>
                </a:schemeClr>
              </a:solidFill>
              <a:cs typeface="Arial" panose="020B0604020202020204" pitchFamily="34" charset="0"/>
            </a:endParaRPr>
          </a:p>
          <a:p>
            <a:r>
              <a:rPr lang="en-US" sz="2400" dirty="0">
                <a:solidFill>
                  <a:schemeClr val="tx1">
                    <a:lumMod val="75000"/>
                    <a:lumOff val="25000"/>
                  </a:schemeClr>
                </a:solidFill>
                <a:cs typeface="Arial" panose="020B0604020202020204" pitchFamily="34" charset="0"/>
              </a:rPr>
              <a:t>A basic visualization typically requires the following steps: </a:t>
            </a:r>
          </a:p>
          <a:p>
            <a:endParaRPr lang="en-US" sz="2400" dirty="0">
              <a:solidFill>
                <a:schemeClr val="tx1">
                  <a:lumMod val="75000"/>
                  <a:lumOff val="25000"/>
                </a:schemeClr>
              </a:solidFill>
              <a:cs typeface="Arial" panose="020B0604020202020204" pitchFamily="34" charset="0"/>
            </a:endParaRPr>
          </a:p>
          <a:p>
            <a:r>
              <a:rPr lang="en-US" sz="2400" dirty="0">
                <a:solidFill>
                  <a:schemeClr val="tx1">
                    <a:lumMod val="75000"/>
                    <a:lumOff val="25000"/>
                  </a:schemeClr>
                </a:solidFill>
                <a:cs typeface="Arial" panose="020B0604020202020204" pitchFamily="34" charset="0"/>
              </a:rPr>
              <a:t>1. Creation of a suitable dataset. </a:t>
            </a:r>
          </a:p>
          <a:p>
            <a:r>
              <a:rPr lang="en-US" sz="2400" dirty="0">
                <a:solidFill>
                  <a:schemeClr val="tx1">
                    <a:lumMod val="75000"/>
                    <a:lumOff val="25000"/>
                  </a:schemeClr>
                </a:solidFill>
                <a:cs typeface="Arial" panose="020B0604020202020204" pitchFamily="34" charset="0"/>
              </a:rPr>
              <a:t>2. Output the dataset with a suitable name, so that visualization can locate the data.</a:t>
            </a:r>
          </a:p>
          <a:p>
            <a:r>
              <a:rPr lang="en-US" sz="2400" dirty="0">
                <a:solidFill>
                  <a:schemeClr val="tx1">
                    <a:lumMod val="75000"/>
                    <a:lumOff val="25000"/>
                  </a:schemeClr>
                </a:solidFill>
                <a:cs typeface="Arial" panose="020B0604020202020204" pitchFamily="34" charset="0"/>
              </a:rPr>
              <a:t> 3. Create (and output</a:t>
            </a:r>
            <a:r>
              <a:rPr lang="en-US" sz="2400">
                <a:solidFill>
                  <a:schemeClr val="tx1">
                    <a:lumMod val="75000"/>
                    <a:lumOff val="25000"/>
                  </a:schemeClr>
                </a:solidFill>
                <a:cs typeface="Arial" panose="020B0604020202020204" pitchFamily="34" charset="0"/>
              </a:rPr>
              <a:t>) the </a:t>
            </a:r>
            <a:r>
              <a:rPr lang="en-US" sz="2400" dirty="0">
                <a:solidFill>
                  <a:schemeClr val="tx1">
                    <a:lumMod val="75000"/>
                    <a:lumOff val="25000"/>
                  </a:schemeClr>
                </a:solidFill>
                <a:cs typeface="Arial" panose="020B0604020202020204" pitchFamily="34" charset="0"/>
              </a:rPr>
              <a:t>visualization, referencing the named output from step </a:t>
            </a:r>
          </a:p>
          <a:p>
            <a:endParaRPr lang="en-US" sz="3200" dirty="0">
              <a:solidFill>
                <a:schemeClr val="accent2">
                  <a:lumMod val="75000"/>
                </a:schemeClr>
              </a:solidFill>
            </a:endParaRPr>
          </a:p>
          <a:p>
            <a:endParaRPr lang="en-US" dirty="0">
              <a:solidFill>
                <a:schemeClr val="tx1">
                  <a:lumMod val="50000"/>
                  <a:lumOff val="50000"/>
                </a:schemeClr>
              </a:solidFill>
            </a:endParaRPr>
          </a:p>
        </p:txBody>
      </p:sp>
    </p:spTree>
    <p:extLst>
      <p:ext uri="{BB962C8B-B14F-4D97-AF65-F5344CB8AC3E}">
        <p14:creationId xmlns:p14="http://schemas.microsoft.com/office/powerpoint/2010/main" val="3082574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a:t>Introduction to HPCC Systems</a:t>
            </a:r>
            <a:endParaRPr lang="en-US" dirty="0"/>
          </a:p>
        </p:txBody>
      </p:sp>
      <p:sp>
        <p:nvSpPr>
          <p:cNvPr id="3" name="Slide Number Placeholder 2"/>
          <p:cNvSpPr>
            <a:spLocks noGrp="1"/>
          </p:cNvSpPr>
          <p:nvPr>
            <p:ph type="sldNum" sz="quarter" idx="11"/>
          </p:nvPr>
        </p:nvSpPr>
        <p:spPr/>
        <p:txBody>
          <a:bodyPr/>
          <a:lstStyle/>
          <a:p>
            <a:pPr algn="l"/>
            <a:fld id="{5718C1BF-DFC5-43E7-A1B6-F61E268242F2}" type="slidenum">
              <a:rPr lang="en-US" smtClean="0"/>
              <a:pPr algn="l"/>
              <a:t>26</a:t>
            </a:fld>
            <a:endParaRPr lang="en-US" dirty="0"/>
          </a:p>
        </p:txBody>
      </p:sp>
      <p:pic>
        <p:nvPicPr>
          <p:cNvPr id="1026" name="Picture 1"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813" y="619432"/>
            <a:ext cx="9032789" cy="4129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12956" y="5248952"/>
            <a:ext cx="11076038" cy="1200329"/>
          </a:xfrm>
          <a:prstGeom prst="rect">
            <a:avLst/>
          </a:prstGeom>
          <a:noFill/>
        </p:spPr>
        <p:txBody>
          <a:bodyPr wrap="square" rtlCol="0">
            <a:spAutoFit/>
          </a:bodyPr>
          <a:lstStyle/>
          <a:p>
            <a:r>
              <a:rPr lang="en-US" dirty="0" err="1">
                <a:solidFill>
                  <a:schemeClr val="tx1">
                    <a:lumMod val="65000"/>
                    <a:lumOff val="35000"/>
                  </a:schemeClr>
                </a:solidFill>
              </a:rPr>
              <a:t>top_user_rating_count</a:t>
            </a:r>
            <a:r>
              <a:rPr lang="en-US" dirty="0">
                <a:solidFill>
                  <a:schemeClr val="tx1">
                    <a:lumMod val="65000"/>
                    <a:lumOff val="35000"/>
                  </a:schemeClr>
                </a:solidFill>
              </a:rPr>
              <a:t> := TOPN( TABLE(</a:t>
            </a:r>
            <a:r>
              <a:rPr lang="en-US" dirty="0" err="1">
                <a:solidFill>
                  <a:schemeClr val="tx1">
                    <a:lumMod val="65000"/>
                    <a:lumOff val="35000"/>
                  </a:schemeClr>
                </a:solidFill>
              </a:rPr>
              <a:t>clean_mod.games_ds</a:t>
            </a:r>
            <a:r>
              <a:rPr lang="en-US" dirty="0">
                <a:solidFill>
                  <a:schemeClr val="tx1">
                    <a:lumMod val="65000"/>
                    <a:lumOff val="35000"/>
                  </a:schemeClr>
                </a:solidFill>
              </a:rPr>
              <a:t>, {name, </a:t>
            </a:r>
            <a:r>
              <a:rPr lang="en-US" dirty="0" err="1">
                <a:solidFill>
                  <a:schemeClr val="tx1">
                    <a:lumMod val="65000"/>
                    <a:lumOff val="35000"/>
                  </a:schemeClr>
                </a:solidFill>
              </a:rPr>
              <a:t>user_rating_count</a:t>
            </a:r>
            <a:r>
              <a:rPr lang="en-US" dirty="0">
                <a:solidFill>
                  <a:schemeClr val="tx1">
                    <a:lumMod val="65000"/>
                    <a:lumOff val="35000"/>
                  </a:schemeClr>
                </a:solidFill>
              </a:rPr>
              <a:t>}) , 10, -</a:t>
            </a:r>
            <a:r>
              <a:rPr lang="en-US" dirty="0" err="1">
                <a:solidFill>
                  <a:schemeClr val="tx1">
                    <a:lumMod val="65000"/>
                    <a:lumOff val="35000"/>
                  </a:schemeClr>
                </a:solidFill>
              </a:rPr>
              <a:t>user_rating_count</a:t>
            </a:r>
            <a:r>
              <a:rPr lang="en-US" dirty="0">
                <a:solidFill>
                  <a:schemeClr val="tx1">
                    <a:lumMod val="65000"/>
                    <a:lumOff val="35000"/>
                  </a:schemeClr>
                </a:solidFill>
              </a:rPr>
              <a:t>); </a:t>
            </a:r>
          </a:p>
          <a:p>
            <a:r>
              <a:rPr lang="en-US" dirty="0">
                <a:solidFill>
                  <a:schemeClr val="tx1">
                    <a:lumMod val="65000"/>
                    <a:lumOff val="35000"/>
                  </a:schemeClr>
                </a:solidFill>
              </a:rPr>
              <a:t>OUTPUT(</a:t>
            </a:r>
            <a:r>
              <a:rPr lang="en-US" dirty="0" err="1">
                <a:solidFill>
                  <a:schemeClr val="tx1">
                    <a:lumMod val="65000"/>
                    <a:lumOff val="35000"/>
                  </a:schemeClr>
                </a:solidFill>
              </a:rPr>
              <a:t>analysis_mod.top_user_rating_count</a:t>
            </a:r>
            <a:r>
              <a:rPr lang="en-US" dirty="0">
                <a:solidFill>
                  <a:schemeClr val="tx1">
                    <a:lumMod val="65000"/>
                    <a:lumOff val="35000"/>
                  </a:schemeClr>
                </a:solidFill>
              </a:rPr>
              <a:t>, NAMED('</a:t>
            </a:r>
            <a:r>
              <a:rPr lang="en-US" dirty="0" err="1">
                <a:solidFill>
                  <a:schemeClr val="tx1">
                    <a:lumMod val="65000"/>
                    <a:lumOff val="35000"/>
                  </a:schemeClr>
                </a:solidFill>
              </a:rPr>
              <a:t>user_rating_count</a:t>
            </a:r>
            <a:r>
              <a:rPr lang="en-US" dirty="0">
                <a:solidFill>
                  <a:schemeClr val="tx1">
                    <a:lumMod val="65000"/>
                    <a:lumOff val="35000"/>
                  </a:schemeClr>
                </a:solidFill>
              </a:rPr>
              <a:t>'));</a:t>
            </a:r>
          </a:p>
          <a:p>
            <a:r>
              <a:rPr lang="en-US" dirty="0" err="1">
                <a:solidFill>
                  <a:schemeClr val="tx1">
                    <a:lumMod val="65000"/>
                    <a:lumOff val="35000"/>
                  </a:schemeClr>
                </a:solidFill>
              </a:rPr>
              <a:t>Visualizer.TwoD.Bubble</a:t>
            </a:r>
            <a:r>
              <a:rPr lang="en-US" dirty="0">
                <a:solidFill>
                  <a:schemeClr val="tx1">
                    <a:lumMod val="65000"/>
                    <a:lumOff val="35000"/>
                  </a:schemeClr>
                </a:solidFill>
              </a:rPr>
              <a:t>('</a:t>
            </a:r>
            <a:r>
              <a:rPr lang="en-US" dirty="0" err="1">
                <a:solidFill>
                  <a:schemeClr val="tx1">
                    <a:lumMod val="65000"/>
                    <a:lumOff val="35000"/>
                  </a:schemeClr>
                </a:solidFill>
              </a:rPr>
              <a:t>user_rating_count</a:t>
            </a:r>
            <a:r>
              <a:rPr lang="en-US" dirty="0">
                <a:solidFill>
                  <a:schemeClr val="tx1">
                    <a:lumMod val="65000"/>
                    <a:lumOff val="35000"/>
                  </a:schemeClr>
                </a:solidFill>
              </a:rPr>
              <a:t>', /*</a:t>
            </a:r>
            <a:r>
              <a:rPr lang="en-US" dirty="0" err="1">
                <a:solidFill>
                  <a:schemeClr val="tx1">
                    <a:lumMod val="65000"/>
                    <a:lumOff val="35000"/>
                  </a:schemeClr>
                </a:solidFill>
              </a:rPr>
              <a:t>datasource</a:t>
            </a:r>
            <a:r>
              <a:rPr lang="en-US" dirty="0">
                <a:solidFill>
                  <a:schemeClr val="tx1">
                    <a:lumMod val="65000"/>
                    <a:lumOff val="35000"/>
                  </a:schemeClr>
                </a:solidFill>
              </a:rPr>
              <a:t>*/, '</a:t>
            </a:r>
            <a:r>
              <a:rPr lang="en-US" dirty="0" err="1">
                <a:solidFill>
                  <a:schemeClr val="tx1">
                    <a:lumMod val="65000"/>
                    <a:lumOff val="35000"/>
                  </a:schemeClr>
                </a:solidFill>
              </a:rPr>
              <a:t>user_rating_count</a:t>
            </a:r>
            <a:r>
              <a:rPr lang="en-US" dirty="0">
                <a:solidFill>
                  <a:schemeClr val="tx1">
                    <a:lumMod val="65000"/>
                    <a:lumOff val="35000"/>
                  </a:schemeClr>
                </a:solidFill>
              </a:rPr>
              <a:t>');</a:t>
            </a:r>
          </a:p>
        </p:txBody>
      </p:sp>
    </p:spTree>
    <p:extLst>
      <p:ext uri="{BB962C8B-B14F-4D97-AF65-F5344CB8AC3E}">
        <p14:creationId xmlns:p14="http://schemas.microsoft.com/office/powerpoint/2010/main" val="27691084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571501" y="1119352"/>
            <a:ext cx="11030564" cy="5190007"/>
          </a:xfrm>
        </p:spPr>
        <p:txBody>
          <a:bodyPr>
            <a:normAutofit fontScale="77500" lnSpcReduction="20000"/>
          </a:bodyPr>
          <a:lstStyle/>
          <a:p>
            <a:pPr marL="0" indent="0">
              <a:buNone/>
            </a:pPr>
            <a:r>
              <a:rPr lang="en-US" dirty="0" err="1"/>
              <a:t>Github</a:t>
            </a:r>
            <a:r>
              <a:rPr lang="en-US" dirty="0"/>
              <a:t> </a:t>
            </a:r>
            <a:r>
              <a:rPr lang="en-US" dirty="0" err="1"/>
              <a:t>CodeDay</a:t>
            </a:r>
            <a:r>
              <a:rPr lang="en-US" dirty="0"/>
              <a:t>:</a:t>
            </a:r>
          </a:p>
          <a:p>
            <a:pPr marL="0" indent="0">
              <a:buNone/>
            </a:pPr>
            <a:r>
              <a:rPr lang="en-US" dirty="0">
                <a:hlinkClick r:id="rId2"/>
              </a:rPr>
              <a:t>https://github.com/BaharF/CodeDay_Feb2020</a:t>
            </a:r>
            <a:endParaRPr lang="en-US" dirty="0"/>
          </a:p>
          <a:p>
            <a:pPr marL="0" indent="0">
              <a:buNone/>
            </a:pPr>
            <a:endParaRPr lang="en-US" dirty="0"/>
          </a:p>
          <a:p>
            <a:pPr marL="0" indent="0">
              <a:buNone/>
            </a:pPr>
            <a:r>
              <a:rPr lang="en-US" dirty="0"/>
              <a:t>ECL training containing six short videos</a:t>
            </a:r>
          </a:p>
          <a:p>
            <a:pPr marL="0" indent="0">
              <a:buNone/>
            </a:pPr>
            <a:r>
              <a:rPr lang="en-US" dirty="0">
                <a:hlinkClick r:id="rId3"/>
              </a:rPr>
              <a:t>https://www.youtube.com/watch?time_continue=192&amp;v=Lk78BCCtM-0</a:t>
            </a:r>
            <a:endParaRPr lang="en-US" dirty="0"/>
          </a:p>
          <a:p>
            <a:pPr marL="0" indent="0">
              <a:buNone/>
            </a:pPr>
            <a:endParaRPr lang="en-US" dirty="0"/>
          </a:p>
          <a:p>
            <a:pPr marL="0" indent="0">
              <a:buNone/>
            </a:pPr>
            <a:r>
              <a:rPr lang="en-US" dirty="0"/>
              <a:t>ECL document</a:t>
            </a:r>
          </a:p>
          <a:p>
            <a:pPr marL="0" indent="0">
              <a:buNone/>
            </a:pPr>
            <a:r>
              <a:rPr lang="en-US" dirty="0">
                <a:hlinkClick r:id="rId4"/>
              </a:rPr>
              <a:t>http://cdn.hpccsystems.com/releases/CE-Candidate-7.0.24/docs/EN_US/ECLLanguageReference_EN_US-7.0.24-1.pdf</a:t>
            </a:r>
            <a:endParaRPr lang="en-US" dirty="0"/>
          </a:p>
          <a:p>
            <a:pPr marL="0" indent="0">
              <a:buNone/>
            </a:pPr>
            <a:endParaRPr lang="en-US" dirty="0"/>
          </a:p>
          <a:p>
            <a:pPr marL="0" indent="0">
              <a:buNone/>
            </a:pPr>
            <a:r>
              <a:rPr lang="en-US" dirty="0"/>
              <a:t>Visualization document</a:t>
            </a:r>
          </a:p>
          <a:p>
            <a:pPr marL="0" indent="0">
              <a:buNone/>
            </a:pPr>
            <a:r>
              <a:rPr lang="en-US" dirty="0">
                <a:hlinkClick r:id="rId5"/>
              </a:rPr>
              <a:t>https://d2wulyp08c6njk.cloudfront.net/releases/CE-Candidate-7.6.2/docs/EN_US/VisualizingECL_EN_US-7.6.2-1.pdf</a:t>
            </a:r>
            <a:endParaRPr lang="en-US" dirty="0"/>
          </a:p>
          <a:p>
            <a:pPr marL="0" indent="0">
              <a:buNone/>
            </a:pPr>
            <a:endParaRPr lang="en-US" dirty="0"/>
          </a:p>
          <a:p>
            <a:pPr marL="0" indent="0">
              <a:buNone/>
            </a:pPr>
            <a:r>
              <a:rPr lang="en-US" dirty="0"/>
              <a:t>ECL cheat sheet</a:t>
            </a:r>
          </a:p>
          <a:p>
            <a:pPr marL="0" indent="0">
              <a:buNone/>
            </a:pPr>
            <a:r>
              <a:rPr lang="en-US" dirty="0">
                <a:hlinkClick r:id="rId6"/>
              </a:rPr>
              <a:t>https://github.com/BaharF/CodeDay_Nov2019/blob/master/ECL_Cheat_Sheet.pdf</a:t>
            </a:r>
            <a:endParaRPr lang="en-US" dirty="0"/>
          </a:p>
          <a:p>
            <a:pPr marL="0" indent="0">
              <a:buNone/>
            </a:pPr>
            <a:endParaRPr lang="en-US" dirty="0"/>
          </a:p>
          <a:p>
            <a:pPr marL="0" indent="0">
              <a:buNone/>
            </a:pPr>
            <a:r>
              <a:rPr lang="en-US" dirty="0"/>
              <a:t>VS Code</a:t>
            </a:r>
          </a:p>
          <a:p>
            <a:pPr marL="0" indent="0">
              <a:buNone/>
            </a:pPr>
            <a:r>
              <a:rPr lang="en-US" dirty="0">
                <a:hlinkClick r:id="rId7"/>
              </a:rPr>
              <a:t>https://wiki.hpccsystems.com/display/hpcc/VS+Code+and+HPCC+Systems+Installation+Cheat+Sheet</a:t>
            </a:r>
            <a:endParaRPr lang="en-US" dirty="0"/>
          </a:p>
        </p:txBody>
      </p:sp>
      <p:sp>
        <p:nvSpPr>
          <p:cNvPr id="4" name="Footer Placeholder 3"/>
          <p:cNvSpPr>
            <a:spLocks noGrp="1"/>
          </p:cNvSpPr>
          <p:nvPr>
            <p:ph type="ftr" sz="quarter" idx="11"/>
          </p:nvPr>
        </p:nvSpPr>
        <p:spPr/>
        <p:txBody>
          <a:bodyPr/>
          <a:lstStyle/>
          <a:p>
            <a:r>
              <a:rPr lang="en-US"/>
              <a:t>Introduction to HPCC Systems</a:t>
            </a:r>
          </a:p>
        </p:txBody>
      </p:sp>
      <p:sp>
        <p:nvSpPr>
          <p:cNvPr id="5" name="Slide Number Placeholder 4"/>
          <p:cNvSpPr>
            <a:spLocks noGrp="1"/>
          </p:cNvSpPr>
          <p:nvPr>
            <p:ph type="sldNum" sz="quarter" idx="12"/>
          </p:nvPr>
        </p:nvSpPr>
        <p:spPr/>
        <p:txBody>
          <a:bodyPr/>
          <a:lstStyle/>
          <a:p>
            <a:fld id="{5718C1BF-DFC5-43E7-A1B6-F61E268242F2}" type="slidenum">
              <a:rPr lang="en-US" smtClean="0"/>
              <a:t>27</a:t>
            </a:fld>
            <a:endParaRPr lang="en-US"/>
          </a:p>
        </p:txBody>
      </p:sp>
    </p:spTree>
    <p:extLst>
      <p:ext uri="{BB962C8B-B14F-4D97-AF65-F5344CB8AC3E}">
        <p14:creationId xmlns:p14="http://schemas.microsoft.com/office/powerpoint/2010/main" val="12914891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BA7A19-EE2F-4EC7-B7FA-653EED14B201}"/>
              </a:ext>
            </a:extLst>
          </p:cNvPr>
          <p:cNvSpPr>
            <a:spLocks noGrp="1"/>
          </p:cNvSpPr>
          <p:nvPr>
            <p:ph type="ctrTitle"/>
          </p:nvPr>
        </p:nvSpPr>
        <p:spPr/>
        <p:txBody>
          <a:bodyPr/>
          <a:lstStyle/>
          <a:p>
            <a:r>
              <a:rPr lang="en-US" dirty="0"/>
              <a:t>Thank you!</a:t>
            </a:r>
          </a:p>
        </p:txBody>
      </p:sp>
      <p:sp>
        <p:nvSpPr>
          <p:cNvPr id="7" name="Subtitle 6">
            <a:extLst>
              <a:ext uri="{FF2B5EF4-FFF2-40B4-BE49-F238E27FC236}">
                <a16:creationId xmlns:a16="http://schemas.microsoft.com/office/drawing/2014/main" id="{AF420F33-9E88-4067-9C0D-59BA26D9688F}"/>
              </a:ext>
            </a:extLst>
          </p:cNvPr>
          <p:cNvSpPr>
            <a:spLocks noGrp="1"/>
          </p:cNvSpPr>
          <p:nvPr>
            <p:ph type="subTitle" idx="1"/>
          </p:nvPr>
        </p:nvSpPr>
        <p:spPr/>
        <p:txBody>
          <a:bodyPr/>
          <a:lstStyle/>
          <a:p>
            <a:r>
              <a:rPr lang="en-US" dirty="0"/>
              <a:t>learn more at hpccsystems.com</a:t>
            </a:r>
          </a:p>
        </p:txBody>
      </p:sp>
    </p:spTree>
    <p:extLst>
      <p:ext uri="{BB962C8B-B14F-4D97-AF65-F5344CB8AC3E}">
        <p14:creationId xmlns:p14="http://schemas.microsoft.com/office/powerpoint/2010/main" val="1834009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Oval 52">
            <a:extLst>
              <a:ext uri="{FF2B5EF4-FFF2-40B4-BE49-F238E27FC236}">
                <a16:creationId xmlns:a16="http://schemas.microsoft.com/office/drawing/2014/main" id="{7EE2EF3F-266E-4EF9-908B-4C50D875D96B}"/>
              </a:ext>
            </a:extLst>
          </p:cNvPr>
          <p:cNvSpPr/>
          <p:nvPr/>
        </p:nvSpPr>
        <p:spPr>
          <a:xfrm>
            <a:off x="9114283" y="1358942"/>
            <a:ext cx="841049" cy="841049"/>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3">
            <a:extLst>
              <a:ext uri="{FF2B5EF4-FFF2-40B4-BE49-F238E27FC236}">
                <a16:creationId xmlns:a16="http://schemas.microsoft.com/office/drawing/2014/main" id="{DC3FC8D1-F553-4039-9546-6025A66A1CE4}"/>
              </a:ext>
            </a:extLst>
          </p:cNvPr>
          <p:cNvSpPr>
            <a:spLocks noEditPoints="1"/>
          </p:cNvSpPr>
          <p:nvPr/>
        </p:nvSpPr>
        <p:spPr bwMode="auto">
          <a:xfrm>
            <a:off x="9285288" y="1525588"/>
            <a:ext cx="538162" cy="536575"/>
          </a:xfrm>
          <a:custGeom>
            <a:avLst/>
            <a:gdLst>
              <a:gd name="T0" fmla="*/ 4459 w 9170"/>
              <a:gd name="T1" fmla="*/ 2680 h 9169"/>
              <a:gd name="T2" fmla="*/ 5570 w 9170"/>
              <a:gd name="T3" fmla="*/ 2900 h 9169"/>
              <a:gd name="T4" fmla="*/ 7237 w 9170"/>
              <a:gd name="T5" fmla="*/ 1392 h 9169"/>
              <a:gd name="T6" fmla="*/ 7184 w 9170"/>
              <a:gd name="T7" fmla="*/ 808 h 9169"/>
              <a:gd name="T8" fmla="*/ 3572 w 9170"/>
              <a:gd name="T9" fmla="*/ 115 h 9169"/>
              <a:gd name="T10" fmla="*/ 3306 w 9170"/>
              <a:gd name="T11" fmla="*/ 637 h 9169"/>
              <a:gd name="T12" fmla="*/ 6353 w 9170"/>
              <a:gd name="T13" fmla="*/ 1196 h 9169"/>
              <a:gd name="T14" fmla="*/ 4684 w 9170"/>
              <a:gd name="T15" fmla="*/ 1913 h 9169"/>
              <a:gd name="T16" fmla="*/ 6353 w 9170"/>
              <a:gd name="T17" fmla="*/ 1196 h 9169"/>
              <a:gd name="T18" fmla="*/ 3234 w 9170"/>
              <a:gd name="T19" fmla="*/ 3234 h 9169"/>
              <a:gd name="T20" fmla="*/ 3382 w 9170"/>
              <a:gd name="T21" fmla="*/ 2751 h 9169"/>
              <a:gd name="T22" fmla="*/ 2362 w 9170"/>
              <a:gd name="T23" fmla="*/ 720 h 9169"/>
              <a:gd name="T24" fmla="*/ 1343 w 9170"/>
              <a:gd name="T25" fmla="*/ 1343 h 9169"/>
              <a:gd name="T26" fmla="*/ 521 w 9170"/>
              <a:gd name="T27" fmla="*/ 6709 h 9169"/>
              <a:gd name="T28" fmla="*/ 859 w 9170"/>
              <a:gd name="T29" fmla="*/ 6914 h 9169"/>
              <a:gd name="T30" fmla="*/ 2648 w 9170"/>
              <a:gd name="T31" fmla="*/ 5614 h 9169"/>
              <a:gd name="T32" fmla="*/ 1976 w 9170"/>
              <a:gd name="T33" fmla="*/ 5170 h 9169"/>
              <a:gd name="T34" fmla="*/ 1883 w 9170"/>
              <a:gd name="T35" fmla="*/ 1883 h 9169"/>
              <a:gd name="T36" fmla="*/ 2579 w 9170"/>
              <a:gd name="T37" fmla="*/ 2816 h 9169"/>
              <a:gd name="T38" fmla="*/ 8361 w 9170"/>
              <a:gd name="T39" fmla="*/ 1985 h 9169"/>
              <a:gd name="T40" fmla="*/ 7777 w 9170"/>
              <a:gd name="T41" fmla="*/ 1932 h 9169"/>
              <a:gd name="T42" fmla="*/ 6307 w 9170"/>
              <a:gd name="T43" fmla="*/ 3765 h 9169"/>
              <a:gd name="T44" fmla="*/ 4585 w 9170"/>
              <a:gd name="T45" fmla="*/ 6493 h 9169"/>
              <a:gd name="T46" fmla="*/ 3117 w 9170"/>
              <a:gd name="T47" fmla="*/ 6217 h 9169"/>
              <a:gd name="T48" fmla="*/ 1420 w 9170"/>
              <a:gd name="T49" fmla="*/ 7722 h 9169"/>
              <a:gd name="T50" fmla="*/ 4584 w 9170"/>
              <a:gd name="T51" fmla="*/ 9169 h 9169"/>
              <a:gd name="T52" fmla="*/ 9169 w 9170"/>
              <a:gd name="T53" fmla="*/ 4585 h 9169"/>
              <a:gd name="T54" fmla="*/ 7285 w 9170"/>
              <a:gd name="T55" fmla="*/ 7285 h 9169"/>
              <a:gd name="T56" fmla="*/ 2421 w 9170"/>
              <a:gd name="T57" fmla="*/ 7734 h 9169"/>
              <a:gd name="T58" fmla="*/ 4585 w 9170"/>
              <a:gd name="T59" fmla="*/ 7257 h 9169"/>
              <a:gd name="T60" fmla="*/ 7102 w 9170"/>
              <a:gd name="T61" fmla="*/ 3688 h 9169"/>
              <a:gd name="T62" fmla="*/ 7285 w 9170"/>
              <a:gd name="T63" fmla="*/ 7285 h 9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70" h="9169">
                <a:moveTo>
                  <a:pt x="4081" y="2449"/>
                </a:moveTo>
                <a:cubicBezTo>
                  <a:pt x="4146" y="2598"/>
                  <a:pt x="4299" y="2691"/>
                  <a:pt x="4459" y="2680"/>
                </a:cubicBezTo>
                <a:cubicBezTo>
                  <a:pt x="4788" y="2657"/>
                  <a:pt x="5110" y="2719"/>
                  <a:pt x="5404" y="2862"/>
                </a:cubicBezTo>
                <a:cubicBezTo>
                  <a:pt x="5457" y="2887"/>
                  <a:pt x="5514" y="2900"/>
                  <a:pt x="5570" y="2900"/>
                </a:cubicBezTo>
                <a:cubicBezTo>
                  <a:pt x="5669" y="2900"/>
                  <a:pt x="5767" y="2861"/>
                  <a:pt x="5840" y="2788"/>
                </a:cubicBezTo>
                <a:cubicBezTo>
                  <a:pt x="7237" y="1392"/>
                  <a:pt x="7237" y="1392"/>
                  <a:pt x="7237" y="1392"/>
                </a:cubicBezTo>
                <a:cubicBezTo>
                  <a:pt x="7317" y="1312"/>
                  <a:pt x="7357" y="1200"/>
                  <a:pt x="7347" y="1087"/>
                </a:cubicBezTo>
                <a:cubicBezTo>
                  <a:pt x="7337" y="975"/>
                  <a:pt x="7277" y="872"/>
                  <a:pt x="7184" y="808"/>
                </a:cubicBezTo>
                <a:cubicBezTo>
                  <a:pt x="6421" y="280"/>
                  <a:pt x="5506" y="1"/>
                  <a:pt x="4586" y="1"/>
                </a:cubicBezTo>
                <a:cubicBezTo>
                  <a:pt x="4247" y="0"/>
                  <a:pt x="3906" y="38"/>
                  <a:pt x="3572" y="115"/>
                </a:cubicBezTo>
                <a:cubicBezTo>
                  <a:pt x="3462" y="140"/>
                  <a:pt x="3368" y="213"/>
                  <a:pt x="3317" y="313"/>
                </a:cubicBezTo>
                <a:cubicBezTo>
                  <a:pt x="3266" y="414"/>
                  <a:pt x="3262" y="533"/>
                  <a:pt x="3306" y="637"/>
                </a:cubicBezTo>
                <a:lnTo>
                  <a:pt x="4081" y="2449"/>
                </a:lnTo>
                <a:close/>
                <a:moveTo>
                  <a:pt x="6353" y="1196"/>
                </a:moveTo>
                <a:cubicBezTo>
                  <a:pt x="5481" y="2067"/>
                  <a:pt x="5481" y="2067"/>
                  <a:pt x="5481" y="2067"/>
                </a:cubicBezTo>
                <a:cubicBezTo>
                  <a:pt x="5226" y="1975"/>
                  <a:pt x="4955" y="1923"/>
                  <a:pt x="4684" y="1913"/>
                </a:cubicBezTo>
                <a:cubicBezTo>
                  <a:pt x="4200" y="784"/>
                  <a:pt x="4200" y="784"/>
                  <a:pt x="4200" y="784"/>
                </a:cubicBezTo>
                <a:cubicBezTo>
                  <a:pt x="4946" y="706"/>
                  <a:pt x="5698" y="852"/>
                  <a:pt x="6353" y="1196"/>
                </a:cubicBezTo>
                <a:close/>
                <a:moveTo>
                  <a:pt x="2775" y="5192"/>
                </a:moveTo>
                <a:cubicBezTo>
                  <a:pt x="2542" y="4500"/>
                  <a:pt x="2718" y="3750"/>
                  <a:pt x="3234" y="3234"/>
                </a:cubicBezTo>
                <a:cubicBezTo>
                  <a:pt x="3247" y="3221"/>
                  <a:pt x="3259" y="3208"/>
                  <a:pt x="3273" y="3197"/>
                </a:cubicBezTo>
                <a:cubicBezTo>
                  <a:pt x="3405" y="3089"/>
                  <a:pt x="3449" y="2907"/>
                  <a:pt x="3382" y="2751"/>
                </a:cubicBezTo>
                <a:cubicBezTo>
                  <a:pt x="2604" y="936"/>
                  <a:pt x="2604" y="936"/>
                  <a:pt x="2604" y="936"/>
                </a:cubicBezTo>
                <a:cubicBezTo>
                  <a:pt x="2559" y="831"/>
                  <a:pt x="2471" y="752"/>
                  <a:pt x="2362" y="720"/>
                </a:cubicBezTo>
                <a:cubicBezTo>
                  <a:pt x="2252" y="688"/>
                  <a:pt x="2135" y="706"/>
                  <a:pt x="2041" y="769"/>
                </a:cubicBezTo>
                <a:cubicBezTo>
                  <a:pt x="1792" y="936"/>
                  <a:pt x="1557" y="1129"/>
                  <a:pt x="1343" y="1343"/>
                </a:cubicBezTo>
                <a:cubicBezTo>
                  <a:pt x="456" y="2229"/>
                  <a:pt x="0" y="3398"/>
                  <a:pt x="1" y="4585"/>
                </a:cubicBezTo>
                <a:cubicBezTo>
                  <a:pt x="2" y="5306"/>
                  <a:pt x="168" y="6034"/>
                  <a:pt x="521" y="6709"/>
                </a:cubicBezTo>
                <a:cubicBezTo>
                  <a:pt x="574" y="6809"/>
                  <a:pt x="668" y="6881"/>
                  <a:pt x="779" y="6905"/>
                </a:cubicBezTo>
                <a:cubicBezTo>
                  <a:pt x="806" y="6911"/>
                  <a:pt x="833" y="6914"/>
                  <a:pt x="859" y="6914"/>
                </a:cubicBezTo>
                <a:cubicBezTo>
                  <a:pt x="944" y="6914"/>
                  <a:pt x="1027" y="6886"/>
                  <a:pt x="1095" y="6832"/>
                </a:cubicBezTo>
                <a:cubicBezTo>
                  <a:pt x="2648" y="5614"/>
                  <a:pt x="2648" y="5614"/>
                  <a:pt x="2648" y="5614"/>
                </a:cubicBezTo>
                <a:cubicBezTo>
                  <a:pt x="2775" y="5515"/>
                  <a:pt x="2826" y="5345"/>
                  <a:pt x="2775" y="5192"/>
                </a:cubicBezTo>
                <a:close/>
                <a:moveTo>
                  <a:pt x="1976" y="5170"/>
                </a:moveTo>
                <a:cubicBezTo>
                  <a:pt x="1007" y="5930"/>
                  <a:pt x="1007" y="5930"/>
                  <a:pt x="1007" y="5930"/>
                </a:cubicBezTo>
                <a:cubicBezTo>
                  <a:pt x="479" y="4538"/>
                  <a:pt x="806" y="2960"/>
                  <a:pt x="1883" y="1883"/>
                </a:cubicBezTo>
                <a:cubicBezTo>
                  <a:pt x="1951" y="1815"/>
                  <a:pt x="2022" y="1749"/>
                  <a:pt x="2095" y="1686"/>
                </a:cubicBezTo>
                <a:cubicBezTo>
                  <a:pt x="2579" y="2816"/>
                  <a:pt x="2579" y="2816"/>
                  <a:pt x="2579" y="2816"/>
                </a:cubicBezTo>
                <a:cubicBezTo>
                  <a:pt x="2007" y="3463"/>
                  <a:pt x="1786" y="4333"/>
                  <a:pt x="1976" y="5170"/>
                </a:cubicBezTo>
                <a:close/>
                <a:moveTo>
                  <a:pt x="8361" y="1985"/>
                </a:moveTo>
                <a:cubicBezTo>
                  <a:pt x="8297" y="1892"/>
                  <a:pt x="8195" y="1832"/>
                  <a:pt x="8081" y="1821"/>
                </a:cubicBezTo>
                <a:cubicBezTo>
                  <a:pt x="7970" y="1812"/>
                  <a:pt x="7857" y="1852"/>
                  <a:pt x="7777" y="1932"/>
                </a:cubicBezTo>
                <a:cubicBezTo>
                  <a:pt x="6381" y="3329"/>
                  <a:pt x="6381" y="3329"/>
                  <a:pt x="6381" y="3329"/>
                </a:cubicBezTo>
                <a:cubicBezTo>
                  <a:pt x="6266" y="3443"/>
                  <a:pt x="6236" y="3619"/>
                  <a:pt x="6307" y="3765"/>
                </a:cubicBezTo>
                <a:cubicBezTo>
                  <a:pt x="6657" y="4490"/>
                  <a:pt x="6508" y="5362"/>
                  <a:pt x="5936" y="5935"/>
                </a:cubicBezTo>
                <a:cubicBezTo>
                  <a:pt x="5575" y="6295"/>
                  <a:pt x="5095" y="6493"/>
                  <a:pt x="4585" y="6493"/>
                </a:cubicBezTo>
                <a:cubicBezTo>
                  <a:pt x="4220" y="6493"/>
                  <a:pt x="3864" y="6391"/>
                  <a:pt x="3557" y="6196"/>
                </a:cubicBezTo>
                <a:cubicBezTo>
                  <a:pt x="3420" y="6108"/>
                  <a:pt x="3244" y="6118"/>
                  <a:pt x="3117" y="6217"/>
                </a:cubicBezTo>
                <a:cubicBezTo>
                  <a:pt x="1566" y="7433"/>
                  <a:pt x="1566" y="7433"/>
                  <a:pt x="1566" y="7433"/>
                </a:cubicBezTo>
                <a:cubicBezTo>
                  <a:pt x="1477" y="7503"/>
                  <a:pt x="1424" y="7609"/>
                  <a:pt x="1420" y="7722"/>
                </a:cubicBezTo>
                <a:cubicBezTo>
                  <a:pt x="1417" y="7835"/>
                  <a:pt x="1464" y="7944"/>
                  <a:pt x="1549" y="8019"/>
                </a:cubicBezTo>
                <a:cubicBezTo>
                  <a:pt x="2386" y="8761"/>
                  <a:pt x="3463" y="9169"/>
                  <a:pt x="4584" y="9169"/>
                </a:cubicBezTo>
                <a:cubicBezTo>
                  <a:pt x="5807" y="9169"/>
                  <a:pt x="6959" y="8692"/>
                  <a:pt x="7825" y="7825"/>
                </a:cubicBezTo>
                <a:cubicBezTo>
                  <a:pt x="8713" y="6939"/>
                  <a:pt x="9168" y="5766"/>
                  <a:pt x="9169" y="4585"/>
                </a:cubicBezTo>
                <a:cubicBezTo>
                  <a:pt x="9170" y="3682"/>
                  <a:pt x="8905" y="2774"/>
                  <a:pt x="8361" y="1985"/>
                </a:cubicBezTo>
                <a:close/>
                <a:moveTo>
                  <a:pt x="7285" y="7285"/>
                </a:moveTo>
                <a:cubicBezTo>
                  <a:pt x="6563" y="8007"/>
                  <a:pt x="5604" y="8405"/>
                  <a:pt x="4584" y="8405"/>
                </a:cubicBezTo>
                <a:cubicBezTo>
                  <a:pt x="3806" y="8405"/>
                  <a:pt x="3054" y="8169"/>
                  <a:pt x="2421" y="7734"/>
                </a:cubicBezTo>
                <a:cubicBezTo>
                  <a:pt x="3388" y="6976"/>
                  <a:pt x="3388" y="6976"/>
                  <a:pt x="3388" y="6976"/>
                </a:cubicBezTo>
                <a:cubicBezTo>
                  <a:pt x="3758" y="7161"/>
                  <a:pt x="4167" y="7257"/>
                  <a:pt x="4585" y="7257"/>
                </a:cubicBezTo>
                <a:cubicBezTo>
                  <a:pt x="5300" y="7257"/>
                  <a:pt x="5971" y="6980"/>
                  <a:pt x="6476" y="6475"/>
                </a:cubicBezTo>
                <a:cubicBezTo>
                  <a:pt x="7212" y="5739"/>
                  <a:pt x="7448" y="4648"/>
                  <a:pt x="7102" y="3688"/>
                </a:cubicBezTo>
                <a:cubicBezTo>
                  <a:pt x="7972" y="2817"/>
                  <a:pt x="7972" y="2817"/>
                  <a:pt x="7972" y="2817"/>
                </a:cubicBezTo>
                <a:cubicBezTo>
                  <a:pt x="8737" y="4278"/>
                  <a:pt x="8479" y="6092"/>
                  <a:pt x="7285" y="7285"/>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Oval 105">
            <a:extLst>
              <a:ext uri="{FF2B5EF4-FFF2-40B4-BE49-F238E27FC236}">
                <a16:creationId xmlns:a16="http://schemas.microsoft.com/office/drawing/2014/main" id="{C4AC186C-57EE-41B8-A33D-029A212DC9E1}"/>
              </a:ext>
            </a:extLst>
          </p:cNvPr>
          <p:cNvSpPr/>
          <p:nvPr/>
        </p:nvSpPr>
        <p:spPr>
          <a:xfrm flipV="1">
            <a:off x="7624543" y="4881722"/>
            <a:ext cx="841049" cy="841049"/>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a:extLst>
              <a:ext uri="{FF2B5EF4-FFF2-40B4-BE49-F238E27FC236}">
                <a16:creationId xmlns:a16="http://schemas.microsoft.com/office/drawing/2014/main" id="{04EDDA41-2B00-4C85-8C5E-77714755AA00}"/>
              </a:ext>
            </a:extLst>
          </p:cNvPr>
          <p:cNvSpPr>
            <a:spLocks noEditPoints="1"/>
          </p:cNvSpPr>
          <p:nvPr/>
        </p:nvSpPr>
        <p:spPr bwMode="auto">
          <a:xfrm>
            <a:off x="7808913" y="5065713"/>
            <a:ext cx="473075" cy="473075"/>
          </a:xfrm>
          <a:custGeom>
            <a:avLst/>
            <a:gdLst>
              <a:gd name="T0" fmla="*/ 1449 w 6538"/>
              <a:gd name="T1" fmla="*/ 0 h 6538"/>
              <a:gd name="T2" fmla="*/ 1176 w 6538"/>
              <a:gd name="T3" fmla="*/ 272 h 6538"/>
              <a:gd name="T4" fmla="*/ 1176 w 6538"/>
              <a:gd name="T5" fmla="*/ 1362 h 6538"/>
              <a:gd name="T6" fmla="*/ 1449 w 6538"/>
              <a:gd name="T7" fmla="*/ 1634 h 6538"/>
              <a:gd name="T8" fmla="*/ 1449 w 6538"/>
              <a:gd name="T9" fmla="*/ 1634 h 6538"/>
              <a:gd name="T10" fmla="*/ 1721 w 6538"/>
              <a:gd name="T11" fmla="*/ 1362 h 6538"/>
              <a:gd name="T12" fmla="*/ 1721 w 6538"/>
              <a:gd name="T13" fmla="*/ 545 h 6538"/>
              <a:gd name="T14" fmla="*/ 5994 w 6538"/>
              <a:gd name="T15" fmla="*/ 545 h 6538"/>
              <a:gd name="T16" fmla="*/ 5994 w 6538"/>
              <a:gd name="T17" fmla="*/ 5993 h 6538"/>
              <a:gd name="T18" fmla="*/ 1721 w 6538"/>
              <a:gd name="T19" fmla="*/ 5993 h 6538"/>
              <a:gd name="T20" fmla="*/ 1721 w 6538"/>
              <a:gd name="T21" fmla="*/ 5176 h 6538"/>
              <a:gd name="T22" fmla="*/ 1449 w 6538"/>
              <a:gd name="T23" fmla="*/ 4903 h 6538"/>
              <a:gd name="T24" fmla="*/ 1449 w 6538"/>
              <a:gd name="T25" fmla="*/ 4903 h 6538"/>
              <a:gd name="T26" fmla="*/ 1176 w 6538"/>
              <a:gd name="T27" fmla="*/ 5176 h 6538"/>
              <a:gd name="T28" fmla="*/ 1176 w 6538"/>
              <a:gd name="T29" fmla="*/ 6265 h 6538"/>
              <a:gd name="T30" fmla="*/ 1449 w 6538"/>
              <a:gd name="T31" fmla="*/ 6538 h 6538"/>
              <a:gd name="T32" fmla="*/ 6266 w 6538"/>
              <a:gd name="T33" fmla="*/ 6538 h 6538"/>
              <a:gd name="T34" fmla="*/ 6538 w 6538"/>
              <a:gd name="T35" fmla="*/ 6265 h 6538"/>
              <a:gd name="T36" fmla="*/ 6538 w 6538"/>
              <a:gd name="T37" fmla="*/ 272 h 6538"/>
              <a:gd name="T38" fmla="*/ 6266 w 6538"/>
              <a:gd name="T39" fmla="*/ 0 h 6538"/>
              <a:gd name="T40" fmla="*/ 1449 w 6538"/>
              <a:gd name="T41" fmla="*/ 0 h 6538"/>
              <a:gd name="T42" fmla="*/ 3020 w 6538"/>
              <a:gd name="T43" fmla="*/ 4711 h 6538"/>
              <a:gd name="T44" fmla="*/ 3020 w 6538"/>
              <a:gd name="T45" fmla="*/ 4711 h 6538"/>
              <a:gd name="T46" fmla="*/ 3405 w 6538"/>
              <a:gd name="T47" fmla="*/ 4711 h 6538"/>
              <a:gd name="T48" fmla="*/ 4847 w 6538"/>
              <a:gd name="T49" fmla="*/ 3269 h 6538"/>
              <a:gd name="T50" fmla="*/ 3405 w 6538"/>
              <a:gd name="T51" fmla="*/ 1827 h 6538"/>
              <a:gd name="T52" fmla="*/ 3020 w 6538"/>
              <a:gd name="T53" fmla="*/ 1827 h 6538"/>
              <a:gd name="T54" fmla="*/ 3020 w 6538"/>
              <a:gd name="T55" fmla="*/ 1827 h 6538"/>
              <a:gd name="T56" fmla="*/ 3020 w 6538"/>
              <a:gd name="T57" fmla="*/ 2212 h 6538"/>
              <a:gd name="T58" fmla="*/ 3804 w 6538"/>
              <a:gd name="T59" fmla="*/ 2996 h 6538"/>
              <a:gd name="T60" fmla="*/ 273 w 6538"/>
              <a:gd name="T61" fmla="*/ 2996 h 6538"/>
              <a:gd name="T62" fmla="*/ 0 w 6538"/>
              <a:gd name="T63" fmla="*/ 3269 h 6538"/>
              <a:gd name="T64" fmla="*/ 0 w 6538"/>
              <a:gd name="T65" fmla="*/ 3269 h 6538"/>
              <a:gd name="T66" fmla="*/ 273 w 6538"/>
              <a:gd name="T67" fmla="*/ 3541 h 6538"/>
              <a:gd name="T68" fmla="*/ 3804 w 6538"/>
              <a:gd name="T69" fmla="*/ 3541 h 6538"/>
              <a:gd name="T70" fmla="*/ 3020 w 6538"/>
              <a:gd name="T71" fmla="*/ 4326 h 6538"/>
              <a:gd name="T72" fmla="*/ 3020 w 6538"/>
              <a:gd name="T73" fmla="*/ 4711 h 6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538" h="6538">
                <a:moveTo>
                  <a:pt x="1449" y="0"/>
                </a:moveTo>
                <a:cubicBezTo>
                  <a:pt x="1298" y="0"/>
                  <a:pt x="1176" y="122"/>
                  <a:pt x="1176" y="272"/>
                </a:cubicBezTo>
                <a:cubicBezTo>
                  <a:pt x="1176" y="1362"/>
                  <a:pt x="1176" y="1362"/>
                  <a:pt x="1176" y="1362"/>
                </a:cubicBezTo>
                <a:cubicBezTo>
                  <a:pt x="1176" y="1512"/>
                  <a:pt x="1298" y="1634"/>
                  <a:pt x="1449" y="1634"/>
                </a:cubicBezTo>
                <a:cubicBezTo>
                  <a:pt x="1449" y="1634"/>
                  <a:pt x="1449" y="1634"/>
                  <a:pt x="1449" y="1634"/>
                </a:cubicBezTo>
                <a:cubicBezTo>
                  <a:pt x="1599" y="1634"/>
                  <a:pt x="1721" y="1512"/>
                  <a:pt x="1721" y="1362"/>
                </a:cubicBezTo>
                <a:cubicBezTo>
                  <a:pt x="1721" y="545"/>
                  <a:pt x="1721" y="545"/>
                  <a:pt x="1721" y="545"/>
                </a:cubicBezTo>
                <a:cubicBezTo>
                  <a:pt x="5994" y="545"/>
                  <a:pt x="5994" y="545"/>
                  <a:pt x="5994" y="545"/>
                </a:cubicBezTo>
                <a:cubicBezTo>
                  <a:pt x="5994" y="5993"/>
                  <a:pt x="5994" y="5993"/>
                  <a:pt x="5994" y="5993"/>
                </a:cubicBezTo>
                <a:cubicBezTo>
                  <a:pt x="1721" y="5993"/>
                  <a:pt x="1721" y="5993"/>
                  <a:pt x="1721" y="5993"/>
                </a:cubicBezTo>
                <a:cubicBezTo>
                  <a:pt x="1721" y="5176"/>
                  <a:pt x="1721" y="5176"/>
                  <a:pt x="1721" y="5176"/>
                </a:cubicBezTo>
                <a:cubicBezTo>
                  <a:pt x="1721" y="5025"/>
                  <a:pt x="1599" y="4903"/>
                  <a:pt x="1449" y="4903"/>
                </a:cubicBezTo>
                <a:cubicBezTo>
                  <a:pt x="1449" y="4903"/>
                  <a:pt x="1449" y="4903"/>
                  <a:pt x="1449" y="4903"/>
                </a:cubicBezTo>
                <a:cubicBezTo>
                  <a:pt x="1298" y="4903"/>
                  <a:pt x="1176" y="5025"/>
                  <a:pt x="1176" y="5176"/>
                </a:cubicBezTo>
                <a:cubicBezTo>
                  <a:pt x="1176" y="6265"/>
                  <a:pt x="1176" y="6265"/>
                  <a:pt x="1176" y="6265"/>
                </a:cubicBezTo>
                <a:cubicBezTo>
                  <a:pt x="1176" y="6416"/>
                  <a:pt x="1298" y="6538"/>
                  <a:pt x="1449" y="6538"/>
                </a:cubicBezTo>
                <a:cubicBezTo>
                  <a:pt x="6266" y="6538"/>
                  <a:pt x="6266" y="6538"/>
                  <a:pt x="6266" y="6538"/>
                </a:cubicBezTo>
                <a:cubicBezTo>
                  <a:pt x="6417" y="6538"/>
                  <a:pt x="6538" y="6416"/>
                  <a:pt x="6538" y="6265"/>
                </a:cubicBezTo>
                <a:cubicBezTo>
                  <a:pt x="6538" y="272"/>
                  <a:pt x="6538" y="272"/>
                  <a:pt x="6538" y="272"/>
                </a:cubicBezTo>
                <a:cubicBezTo>
                  <a:pt x="6538" y="122"/>
                  <a:pt x="6417" y="0"/>
                  <a:pt x="6266" y="0"/>
                </a:cubicBezTo>
                <a:lnTo>
                  <a:pt x="1449" y="0"/>
                </a:lnTo>
                <a:close/>
                <a:moveTo>
                  <a:pt x="3020" y="4711"/>
                </a:moveTo>
                <a:cubicBezTo>
                  <a:pt x="3020" y="4711"/>
                  <a:pt x="3020" y="4711"/>
                  <a:pt x="3020" y="4711"/>
                </a:cubicBezTo>
                <a:cubicBezTo>
                  <a:pt x="3126" y="4817"/>
                  <a:pt x="3299" y="4817"/>
                  <a:pt x="3405" y="4711"/>
                </a:cubicBezTo>
                <a:cubicBezTo>
                  <a:pt x="4847" y="3269"/>
                  <a:pt x="4847" y="3269"/>
                  <a:pt x="4847" y="3269"/>
                </a:cubicBezTo>
                <a:cubicBezTo>
                  <a:pt x="3405" y="1827"/>
                  <a:pt x="3405" y="1827"/>
                  <a:pt x="3405" y="1827"/>
                </a:cubicBezTo>
                <a:cubicBezTo>
                  <a:pt x="3299" y="1721"/>
                  <a:pt x="3126" y="1721"/>
                  <a:pt x="3020" y="1827"/>
                </a:cubicBezTo>
                <a:cubicBezTo>
                  <a:pt x="3020" y="1827"/>
                  <a:pt x="3020" y="1827"/>
                  <a:pt x="3020" y="1827"/>
                </a:cubicBezTo>
                <a:cubicBezTo>
                  <a:pt x="2914" y="1933"/>
                  <a:pt x="2914" y="2106"/>
                  <a:pt x="3020" y="2212"/>
                </a:cubicBezTo>
                <a:cubicBezTo>
                  <a:pt x="3804" y="2996"/>
                  <a:pt x="3804" y="2996"/>
                  <a:pt x="3804" y="2996"/>
                </a:cubicBezTo>
                <a:cubicBezTo>
                  <a:pt x="273" y="2996"/>
                  <a:pt x="273" y="2996"/>
                  <a:pt x="273" y="2996"/>
                </a:cubicBezTo>
                <a:cubicBezTo>
                  <a:pt x="122" y="2996"/>
                  <a:pt x="0" y="3118"/>
                  <a:pt x="0" y="3269"/>
                </a:cubicBezTo>
                <a:cubicBezTo>
                  <a:pt x="0" y="3269"/>
                  <a:pt x="0" y="3269"/>
                  <a:pt x="0" y="3269"/>
                </a:cubicBezTo>
                <a:cubicBezTo>
                  <a:pt x="0" y="3419"/>
                  <a:pt x="122" y="3541"/>
                  <a:pt x="273" y="3541"/>
                </a:cubicBezTo>
                <a:cubicBezTo>
                  <a:pt x="3804" y="3541"/>
                  <a:pt x="3804" y="3541"/>
                  <a:pt x="3804" y="3541"/>
                </a:cubicBezTo>
                <a:cubicBezTo>
                  <a:pt x="3020" y="4326"/>
                  <a:pt x="3020" y="4326"/>
                  <a:pt x="3020" y="4326"/>
                </a:cubicBezTo>
                <a:cubicBezTo>
                  <a:pt x="2914" y="4432"/>
                  <a:pt x="2914" y="4604"/>
                  <a:pt x="3020" y="4711"/>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cxnSp>
        <p:nvCxnSpPr>
          <p:cNvPr id="84" name="Straight Connector 83">
            <a:extLst>
              <a:ext uri="{FF2B5EF4-FFF2-40B4-BE49-F238E27FC236}">
                <a16:creationId xmlns:a16="http://schemas.microsoft.com/office/drawing/2014/main" id="{ACC6EAE3-837E-4B25-ACCF-75CBF2EADAB1}"/>
              </a:ext>
            </a:extLst>
          </p:cNvPr>
          <p:cNvCxnSpPr>
            <a:cxnSpLocks/>
            <a:endCxn id="59" idx="6"/>
          </p:cNvCxnSpPr>
          <p:nvPr/>
        </p:nvCxnSpPr>
        <p:spPr>
          <a:xfrm rot="16200000" flipV="1">
            <a:off x="6877325" y="1900543"/>
            <a:ext cx="1000424" cy="748286"/>
          </a:xfrm>
          <a:prstGeom prst="curvedConnector2">
            <a:avLst/>
          </a:prstGeom>
          <a:solidFill>
            <a:schemeClr val="bg1"/>
          </a:solidFill>
          <a:ln w="2857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86" name="Straight Connector 83">
            <a:extLst>
              <a:ext uri="{FF2B5EF4-FFF2-40B4-BE49-F238E27FC236}">
                <a16:creationId xmlns:a16="http://schemas.microsoft.com/office/drawing/2014/main" id="{11E418F8-FEF7-4758-A239-71E8C18C36E0}"/>
              </a:ext>
            </a:extLst>
          </p:cNvPr>
          <p:cNvCxnSpPr>
            <a:cxnSpLocks/>
            <a:endCxn id="53" idx="2"/>
          </p:cNvCxnSpPr>
          <p:nvPr/>
        </p:nvCxnSpPr>
        <p:spPr>
          <a:xfrm rot="5400000" flipH="1" flipV="1">
            <a:off x="8235151" y="1895770"/>
            <a:ext cx="995434" cy="762829"/>
          </a:xfrm>
          <a:prstGeom prst="curvedConnector2">
            <a:avLst/>
          </a:prstGeom>
          <a:solidFill>
            <a:schemeClr val="bg1"/>
          </a:solidFill>
          <a:ln w="2857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59" name="Oval 58">
            <a:extLst>
              <a:ext uri="{FF2B5EF4-FFF2-40B4-BE49-F238E27FC236}">
                <a16:creationId xmlns:a16="http://schemas.microsoft.com/office/drawing/2014/main" id="{C8C6C419-5968-491D-96E5-7E1A89A1CDF8}"/>
              </a:ext>
            </a:extLst>
          </p:cNvPr>
          <p:cNvSpPr/>
          <p:nvPr/>
        </p:nvSpPr>
        <p:spPr>
          <a:xfrm>
            <a:off x="6162345" y="1353949"/>
            <a:ext cx="841049" cy="841049"/>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5EE458A9-B092-40EA-BC3F-43088EF2B724}"/>
              </a:ext>
            </a:extLst>
          </p:cNvPr>
          <p:cNvSpPr/>
          <p:nvPr/>
        </p:nvSpPr>
        <p:spPr>
          <a:xfrm>
            <a:off x="7986020" y="1782974"/>
            <a:ext cx="150903" cy="15090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69FFB428-C777-4CDD-953A-36BF2BB863E7}"/>
              </a:ext>
            </a:extLst>
          </p:cNvPr>
          <p:cNvSpPr/>
          <p:nvPr/>
        </p:nvSpPr>
        <p:spPr>
          <a:xfrm>
            <a:off x="7624543" y="1129189"/>
            <a:ext cx="841049" cy="841049"/>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6">
            <a:extLst>
              <a:ext uri="{FF2B5EF4-FFF2-40B4-BE49-F238E27FC236}">
                <a16:creationId xmlns:a16="http://schemas.microsoft.com/office/drawing/2014/main" id="{0EACD4FC-C009-432E-BF27-B0D12BF8F10F}"/>
              </a:ext>
            </a:extLst>
          </p:cNvPr>
          <p:cNvSpPr>
            <a:spLocks noEditPoints="1"/>
          </p:cNvSpPr>
          <p:nvPr/>
        </p:nvSpPr>
        <p:spPr bwMode="auto">
          <a:xfrm>
            <a:off x="7797938" y="1306513"/>
            <a:ext cx="493713" cy="487362"/>
          </a:xfrm>
          <a:custGeom>
            <a:avLst/>
            <a:gdLst>
              <a:gd name="T0" fmla="*/ 1171 w 2341"/>
              <a:gd name="T1" fmla="*/ 1756 h 2342"/>
              <a:gd name="T2" fmla="*/ 1073 w 2341"/>
              <a:gd name="T3" fmla="*/ 1854 h 2342"/>
              <a:gd name="T4" fmla="*/ 1073 w 2341"/>
              <a:gd name="T5" fmla="*/ 2244 h 2342"/>
              <a:gd name="T6" fmla="*/ 1171 w 2341"/>
              <a:gd name="T7" fmla="*/ 2342 h 2342"/>
              <a:gd name="T8" fmla="*/ 1268 w 2341"/>
              <a:gd name="T9" fmla="*/ 2244 h 2342"/>
              <a:gd name="T10" fmla="*/ 1268 w 2341"/>
              <a:gd name="T11" fmla="*/ 1854 h 2342"/>
              <a:gd name="T12" fmla="*/ 1171 w 2341"/>
              <a:gd name="T13" fmla="*/ 1756 h 2342"/>
              <a:gd name="T14" fmla="*/ 1171 w 2341"/>
              <a:gd name="T15" fmla="*/ 0 h 2342"/>
              <a:gd name="T16" fmla="*/ 1073 w 2341"/>
              <a:gd name="T17" fmla="*/ 98 h 2342"/>
              <a:gd name="T18" fmla="*/ 1073 w 2341"/>
              <a:gd name="T19" fmla="*/ 488 h 2342"/>
              <a:gd name="T20" fmla="*/ 1171 w 2341"/>
              <a:gd name="T21" fmla="*/ 586 h 2342"/>
              <a:gd name="T22" fmla="*/ 1268 w 2341"/>
              <a:gd name="T23" fmla="*/ 488 h 2342"/>
              <a:gd name="T24" fmla="*/ 1268 w 2341"/>
              <a:gd name="T25" fmla="*/ 98 h 2342"/>
              <a:gd name="T26" fmla="*/ 1171 w 2341"/>
              <a:gd name="T27" fmla="*/ 0 h 2342"/>
              <a:gd name="T28" fmla="*/ 585 w 2341"/>
              <a:gd name="T29" fmla="*/ 1171 h 2342"/>
              <a:gd name="T30" fmla="*/ 488 w 2341"/>
              <a:gd name="T31" fmla="*/ 1073 h 2342"/>
              <a:gd name="T32" fmla="*/ 98 w 2341"/>
              <a:gd name="T33" fmla="*/ 1073 h 2342"/>
              <a:gd name="T34" fmla="*/ 0 w 2341"/>
              <a:gd name="T35" fmla="*/ 1171 h 2342"/>
              <a:gd name="T36" fmla="*/ 98 w 2341"/>
              <a:gd name="T37" fmla="*/ 1269 h 2342"/>
              <a:gd name="T38" fmla="*/ 488 w 2341"/>
              <a:gd name="T39" fmla="*/ 1269 h 2342"/>
              <a:gd name="T40" fmla="*/ 585 w 2341"/>
              <a:gd name="T41" fmla="*/ 1171 h 2342"/>
              <a:gd name="T42" fmla="*/ 2244 w 2341"/>
              <a:gd name="T43" fmla="*/ 1073 h 2342"/>
              <a:gd name="T44" fmla="*/ 1854 w 2341"/>
              <a:gd name="T45" fmla="*/ 1073 h 2342"/>
              <a:gd name="T46" fmla="*/ 1756 w 2341"/>
              <a:gd name="T47" fmla="*/ 1171 h 2342"/>
              <a:gd name="T48" fmla="*/ 1854 w 2341"/>
              <a:gd name="T49" fmla="*/ 1269 h 2342"/>
              <a:gd name="T50" fmla="*/ 2244 w 2341"/>
              <a:gd name="T51" fmla="*/ 1269 h 2342"/>
              <a:gd name="T52" fmla="*/ 2341 w 2341"/>
              <a:gd name="T53" fmla="*/ 1171 h 2342"/>
              <a:gd name="T54" fmla="*/ 2244 w 2341"/>
              <a:gd name="T55" fmla="*/ 1073 h 2342"/>
              <a:gd name="T56" fmla="*/ 619 w 2341"/>
              <a:gd name="T57" fmla="*/ 1585 h 2342"/>
              <a:gd name="T58" fmla="*/ 343 w 2341"/>
              <a:gd name="T59" fmla="*/ 1861 h 2342"/>
              <a:gd name="T60" fmla="*/ 343 w 2341"/>
              <a:gd name="T61" fmla="*/ 1999 h 2342"/>
              <a:gd name="T62" fmla="*/ 412 w 2341"/>
              <a:gd name="T63" fmla="*/ 2027 h 2342"/>
              <a:gd name="T64" fmla="*/ 481 w 2341"/>
              <a:gd name="T65" fmla="*/ 1999 h 2342"/>
              <a:gd name="T66" fmla="*/ 757 w 2341"/>
              <a:gd name="T67" fmla="*/ 1723 h 2342"/>
              <a:gd name="T68" fmla="*/ 757 w 2341"/>
              <a:gd name="T69" fmla="*/ 1585 h 2342"/>
              <a:gd name="T70" fmla="*/ 619 w 2341"/>
              <a:gd name="T71" fmla="*/ 1585 h 2342"/>
              <a:gd name="T72" fmla="*/ 1653 w 2341"/>
              <a:gd name="T73" fmla="*/ 786 h 2342"/>
              <a:gd name="T74" fmla="*/ 1722 w 2341"/>
              <a:gd name="T75" fmla="*/ 757 h 2342"/>
              <a:gd name="T76" fmla="*/ 1998 w 2341"/>
              <a:gd name="T77" fmla="*/ 481 h 2342"/>
              <a:gd name="T78" fmla="*/ 1998 w 2341"/>
              <a:gd name="T79" fmla="*/ 343 h 2342"/>
              <a:gd name="T80" fmla="*/ 1861 w 2341"/>
              <a:gd name="T81" fmla="*/ 343 h 2342"/>
              <a:gd name="T82" fmla="*/ 1585 w 2341"/>
              <a:gd name="T83" fmla="*/ 619 h 2342"/>
              <a:gd name="T84" fmla="*/ 1585 w 2341"/>
              <a:gd name="T85" fmla="*/ 757 h 2342"/>
              <a:gd name="T86" fmla="*/ 1653 w 2341"/>
              <a:gd name="T87" fmla="*/ 786 h 2342"/>
              <a:gd name="T88" fmla="*/ 1722 w 2341"/>
              <a:gd name="T89" fmla="*/ 1585 h 2342"/>
              <a:gd name="T90" fmla="*/ 1585 w 2341"/>
              <a:gd name="T91" fmla="*/ 1585 h 2342"/>
              <a:gd name="T92" fmla="*/ 1585 w 2341"/>
              <a:gd name="T93" fmla="*/ 1723 h 2342"/>
              <a:gd name="T94" fmla="*/ 1861 w 2341"/>
              <a:gd name="T95" fmla="*/ 1999 h 2342"/>
              <a:gd name="T96" fmla="*/ 1929 w 2341"/>
              <a:gd name="T97" fmla="*/ 2027 h 2342"/>
              <a:gd name="T98" fmla="*/ 1998 w 2341"/>
              <a:gd name="T99" fmla="*/ 1999 h 2342"/>
              <a:gd name="T100" fmla="*/ 1998 w 2341"/>
              <a:gd name="T101" fmla="*/ 1861 h 2342"/>
              <a:gd name="T102" fmla="*/ 1722 w 2341"/>
              <a:gd name="T103" fmla="*/ 1585 h 2342"/>
              <a:gd name="T104" fmla="*/ 481 w 2341"/>
              <a:gd name="T105" fmla="*/ 343 h 2342"/>
              <a:gd name="T106" fmla="*/ 343 w 2341"/>
              <a:gd name="T107" fmla="*/ 343 h 2342"/>
              <a:gd name="T108" fmla="*/ 343 w 2341"/>
              <a:gd name="T109" fmla="*/ 481 h 2342"/>
              <a:gd name="T110" fmla="*/ 619 w 2341"/>
              <a:gd name="T111" fmla="*/ 757 h 2342"/>
              <a:gd name="T112" fmla="*/ 688 w 2341"/>
              <a:gd name="T113" fmla="*/ 786 h 2342"/>
              <a:gd name="T114" fmla="*/ 757 w 2341"/>
              <a:gd name="T115" fmla="*/ 757 h 2342"/>
              <a:gd name="T116" fmla="*/ 757 w 2341"/>
              <a:gd name="T117" fmla="*/ 619 h 2342"/>
              <a:gd name="T118" fmla="*/ 481 w 2341"/>
              <a:gd name="T119" fmla="*/ 343 h 2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41" h="2342">
                <a:moveTo>
                  <a:pt x="1171" y="1756"/>
                </a:moveTo>
                <a:cubicBezTo>
                  <a:pt x="1117" y="1756"/>
                  <a:pt x="1073" y="1800"/>
                  <a:pt x="1073" y="1854"/>
                </a:cubicBezTo>
                <a:cubicBezTo>
                  <a:pt x="1073" y="2244"/>
                  <a:pt x="1073" y="2244"/>
                  <a:pt x="1073" y="2244"/>
                </a:cubicBezTo>
                <a:cubicBezTo>
                  <a:pt x="1073" y="2298"/>
                  <a:pt x="1117" y="2342"/>
                  <a:pt x="1171" y="2342"/>
                </a:cubicBezTo>
                <a:cubicBezTo>
                  <a:pt x="1225" y="2342"/>
                  <a:pt x="1268" y="2298"/>
                  <a:pt x="1268" y="2244"/>
                </a:cubicBezTo>
                <a:cubicBezTo>
                  <a:pt x="1268" y="1854"/>
                  <a:pt x="1268" y="1854"/>
                  <a:pt x="1268" y="1854"/>
                </a:cubicBezTo>
                <a:cubicBezTo>
                  <a:pt x="1268" y="1800"/>
                  <a:pt x="1225" y="1756"/>
                  <a:pt x="1171" y="1756"/>
                </a:cubicBezTo>
                <a:close/>
                <a:moveTo>
                  <a:pt x="1171" y="0"/>
                </a:moveTo>
                <a:cubicBezTo>
                  <a:pt x="1117" y="0"/>
                  <a:pt x="1073" y="44"/>
                  <a:pt x="1073" y="98"/>
                </a:cubicBezTo>
                <a:cubicBezTo>
                  <a:pt x="1073" y="488"/>
                  <a:pt x="1073" y="488"/>
                  <a:pt x="1073" y="488"/>
                </a:cubicBezTo>
                <a:cubicBezTo>
                  <a:pt x="1073" y="542"/>
                  <a:pt x="1117" y="586"/>
                  <a:pt x="1171" y="586"/>
                </a:cubicBezTo>
                <a:cubicBezTo>
                  <a:pt x="1225" y="586"/>
                  <a:pt x="1268" y="542"/>
                  <a:pt x="1268" y="488"/>
                </a:cubicBezTo>
                <a:cubicBezTo>
                  <a:pt x="1268" y="98"/>
                  <a:pt x="1268" y="98"/>
                  <a:pt x="1268" y="98"/>
                </a:cubicBezTo>
                <a:cubicBezTo>
                  <a:pt x="1268" y="44"/>
                  <a:pt x="1225" y="0"/>
                  <a:pt x="1171" y="0"/>
                </a:cubicBezTo>
                <a:close/>
                <a:moveTo>
                  <a:pt x="585" y="1171"/>
                </a:moveTo>
                <a:cubicBezTo>
                  <a:pt x="585" y="1117"/>
                  <a:pt x="542" y="1073"/>
                  <a:pt x="488" y="1073"/>
                </a:cubicBezTo>
                <a:cubicBezTo>
                  <a:pt x="98" y="1073"/>
                  <a:pt x="98" y="1073"/>
                  <a:pt x="98" y="1073"/>
                </a:cubicBezTo>
                <a:cubicBezTo>
                  <a:pt x="44" y="1073"/>
                  <a:pt x="0" y="1117"/>
                  <a:pt x="0" y="1171"/>
                </a:cubicBezTo>
                <a:cubicBezTo>
                  <a:pt x="0" y="1225"/>
                  <a:pt x="44" y="1269"/>
                  <a:pt x="98" y="1269"/>
                </a:cubicBezTo>
                <a:cubicBezTo>
                  <a:pt x="488" y="1269"/>
                  <a:pt x="488" y="1269"/>
                  <a:pt x="488" y="1269"/>
                </a:cubicBezTo>
                <a:cubicBezTo>
                  <a:pt x="542" y="1269"/>
                  <a:pt x="585" y="1225"/>
                  <a:pt x="585" y="1171"/>
                </a:cubicBezTo>
                <a:close/>
                <a:moveTo>
                  <a:pt x="2244" y="1073"/>
                </a:moveTo>
                <a:cubicBezTo>
                  <a:pt x="1854" y="1073"/>
                  <a:pt x="1854" y="1073"/>
                  <a:pt x="1854" y="1073"/>
                </a:cubicBezTo>
                <a:cubicBezTo>
                  <a:pt x="1800" y="1073"/>
                  <a:pt x="1756" y="1117"/>
                  <a:pt x="1756" y="1171"/>
                </a:cubicBezTo>
                <a:cubicBezTo>
                  <a:pt x="1756" y="1225"/>
                  <a:pt x="1800" y="1269"/>
                  <a:pt x="1854" y="1269"/>
                </a:cubicBezTo>
                <a:cubicBezTo>
                  <a:pt x="2244" y="1269"/>
                  <a:pt x="2244" y="1269"/>
                  <a:pt x="2244" y="1269"/>
                </a:cubicBezTo>
                <a:cubicBezTo>
                  <a:pt x="2298" y="1269"/>
                  <a:pt x="2341" y="1225"/>
                  <a:pt x="2341" y="1171"/>
                </a:cubicBezTo>
                <a:cubicBezTo>
                  <a:pt x="2341" y="1117"/>
                  <a:pt x="2298" y="1073"/>
                  <a:pt x="2244" y="1073"/>
                </a:cubicBezTo>
                <a:close/>
                <a:moveTo>
                  <a:pt x="619" y="1585"/>
                </a:moveTo>
                <a:cubicBezTo>
                  <a:pt x="343" y="1861"/>
                  <a:pt x="343" y="1861"/>
                  <a:pt x="343" y="1861"/>
                </a:cubicBezTo>
                <a:cubicBezTo>
                  <a:pt x="305" y="1899"/>
                  <a:pt x="305" y="1961"/>
                  <a:pt x="343" y="1999"/>
                </a:cubicBezTo>
                <a:cubicBezTo>
                  <a:pt x="362" y="2018"/>
                  <a:pt x="387" y="2027"/>
                  <a:pt x="412" y="2027"/>
                </a:cubicBezTo>
                <a:cubicBezTo>
                  <a:pt x="437" y="2027"/>
                  <a:pt x="462" y="2018"/>
                  <a:pt x="481" y="1999"/>
                </a:cubicBezTo>
                <a:cubicBezTo>
                  <a:pt x="757" y="1723"/>
                  <a:pt x="757" y="1723"/>
                  <a:pt x="757" y="1723"/>
                </a:cubicBezTo>
                <a:cubicBezTo>
                  <a:pt x="795" y="1685"/>
                  <a:pt x="795" y="1623"/>
                  <a:pt x="757" y="1585"/>
                </a:cubicBezTo>
                <a:cubicBezTo>
                  <a:pt x="719" y="1547"/>
                  <a:pt x="657" y="1547"/>
                  <a:pt x="619" y="1585"/>
                </a:cubicBezTo>
                <a:close/>
                <a:moveTo>
                  <a:pt x="1653" y="786"/>
                </a:moveTo>
                <a:cubicBezTo>
                  <a:pt x="1678" y="786"/>
                  <a:pt x="1703" y="776"/>
                  <a:pt x="1722" y="757"/>
                </a:cubicBezTo>
                <a:cubicBezTo>
                  <a:pt x="1998" y="481"/>
                  <a:pt x="1998" y="481"/>
                  <a:pt x="1998" y="481"/>
                </a:cubicBezTo>
                <a:cubicBezTo>
                  <a:pt x="2037" y="443"/>
                  <a:pt x="2037" y="381"/>
                  <a:pt x="1998" y="343"/>
                </a:cubicBezTo>
                <a:cubicBezTo>
                  <a:pt x="1960" y="305"/>
                  <a:pt x="1899" y="305"/>
                  <a:pt x="1861" y="343"/>
                </a:cubicBezTo>
                <a:cubicBezTo>
                  <a:pt x="1585" y="619"/>
                  <a:pt x="1585" y="619"/>
                  <a:pt x="1585" y="619"/>
                </a:cubicBezTo>
                <a:cubicBezTo>
                  <a:pt x="1546" y="657"/>
                  <a:pt x="1546" y="719"/>
                  <a:pt x="1585" y="757"/>
                </a:cubicBezTo>
                <a:cubicBezTo>
                  <a:pt x="1604" y="776"/>
                  <a:pt x="1629" y="786"/>
                  <a:pt x="1653" y="786"/>
                </a:cubicBezTo>
                <a:close/>
                <a:moveTo>
                  <a:pt x="1722" y="1585"/>
                </a:moveTo>
                <a:cubicBezTo>
                  <a:pt x="1684" y="1547"/>
                  <a:pt x="1623" y="1547"/>
                  <a:pt x="1585" y="1585"/>
                </a:cubicBezTo>
                <a:cubicBezTo>
                  <a:pt x="1546" y="1623"/>
                  <a:pt x="1546" y="1685"/>
                  <a:pt x="1585" y="1723"/>
                </a:cubicBezTo>
                <a:cubicBezTo>
                  <a:pt x="1861" y="1999"/>
                  <a:pt x="1861" y="1999"/>
                  <a:pt x="1861" y="1999"/>
                </a:cubicBezTo>
                <a:cubicBezTo>
                  <a:pt x="1880" y="2018"/>
                  <a:pt x="1905" y="2027"/>
                  <a:pt x="1929" y="2027"/>
                </a:cubicBezTo>
                <a:cubicBezTo>
                  <a:pt x="1954" y="2027"/>
                  <a:pt x="1979" y="2018"/>
                  <a:pt x="1998" y="1999"/>
                </a:cubicBezTo>
                <a:cubicBezTo>
                  <a:pt x="2037" y="1961"/>
                  <a:pt x="2037" y="1899"/>
                  <a:pt x="1998" y="1861"/>
                </a:cubicBezTo>
                <a:lnTo>
                  <a:pt x="1722" y="1585"/>
                </a:lnTo>
                <a:close/>
                <a:moveTo>
                  <a:pt x="481" y="343"/>
                </a:moveTo>
                <a:cubicBezTo>
                  <a:pt x="443" y="305"/>
                  <a:pt x="381" y="305"/>
                  <a:pt x="343" y="343"/>
                </a:cubicBezTo>
                <a:cubicBezTo>
                  <a:pt x="305" y="381"/>
                  <a:pt x="305" y="443"/>
                  <a:pt x="343" y="481"/>
                </a:cubicBezTo>
                <a:cubicBezTo>
                  <a:pt x="619" y="757"/>
                  <a:pt x="619" y="757"/>
                  <a:pt x="619" y="757"/>
                </a:cubicBezTo>
                <a:cubicBezTo>
                  <a:pt x="638" y="776"/>
                  <a:pt x="663" y="786"/>
                  <a:pt x="688" y="786"/>
                </a:cubicBezTo>
                <a:cubicBezTo>
                  <a:pt x="713" y="786"/>
                  <a:pt x="738" y="776"/>
                  <a:pt x="757" y="757"/>
                </a:cubicBezTo>
                <a:cubicBezTo>
                  <a:pt x="795" y="719"/>
                  <a:pt x="795" y="657"/>
                  <a:pt x="757" y="619"/>
                </a:cubicBezTo>
                <a:lnTo>
                  <a:pt x="481" y="343"/>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89" name="Straight Connector 83">
            <a:extLst>
              <a:ext uri="{FF2B5EF4-FFF2-40B4-BE49-F238E27FC236}">
                <a16:creationId xmlns:a16="http://schemas.microsoft.com/office/drawing/2014/main" id="{29E73072-3B2D-4409-82C3-22ED786EEE15}"/>
              </a:ext>
            </a:extLst>
          </p:cNvPr>
          <p:cNvCxnSpPr>
            <a:cxnSpLocks/>
            <a:endCxn id="167" idx="4"/>
          </p:cNvCxnSpPr>
          <p:nvPr/>
        </p:nvCxnSpPr>
        <p:spPr>
          <a:xfrm flipV="1">
            <a:off x="8044861" y="1970238"/>
            <a:ext cx="207" cy="591349"/>
          </a:xfrm>
          <a:prstGeom prst="straightConnector1">
            <a:avLst/>
          </a:prstGeom>
          <a:solidFill>
            <a:schemeClr val="bg1"/>
          </a:solidFill>
          <a:ln w="2857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01" name="Oval 92">
            <a:extLst>
              <a:ext uri="{FF2B5EF4-FFF2-40B4-BE49-F238E27FC236}">
                <a16:creationId xmlns:a16="http://schemas.microsoft.com/office/drawing/2014/main" id="{A6D2B36D-435B-476F-B60C-C14155C3D121}"/>
              </a:ext>
            </a:extLst>
          </p:cNvPr>
          <p:cNvSpPr>
            <a:spLocks noChangeArrowheads="1"/>
          </p:cNvSpPr>
          <p:nvPr/>
        </p:nvSpPr>
        <p:spPr bwMode="auto">
          <a:xfrm flipH="1">
            <a:off x="7160977" y="2561587"/>
            <a:ext cx="1767768" cy="1767763"/>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ooter Placeholder 2"/>
          <p:cNvSpPr>
            <a:spLocks noGrp="1"/>
          </p:cNvSpPr>
          <p:nvPr>
            <p:ph type="ftr" sz="quarter" idx="11"/>
          </p:nvPr>
        </p:nvSpPr>
        <p:spPr>
          <a:xfrm>
            <a:off x="6899788" y="6356350"/>
            <a:ext cx="4114800" cy="365125"/>
          </a:xfrm>
        </p:spPr>
        <p:txBody>
          <a:bodyPr/>
          <a:lstStyle/>
          <a:p>
            <a:r>
              <a:rPr lang="en-US" dirty="0"/>
              <a:t>Introduction to HPCC Systems</a:t>
            </a:r>
          </a:p>
        </p:txBody>
      </p:sp>
      <p:sp>
        <p:nvSpPr>
          <p:cNvPr id="104" name="Rectangle 103"/>
          <p:cNvSpPr/>
          <p:nvPr/>
        </p:nvSpPr>
        <p:spPr>
          <a:xfrm>
            <a:off x="1263293" y="1775717"/>
            <a:ext cx="3320031" cy="3928004"/>
          </a:xfrm>
          <a:prstGeom prst="rect">
            <a:avLst/>
          </a:prstGeom>
        </p:spPr>
        <p:txBody>
          <a:bodyPr wrap="square" tIns="0" anchor="ctr">
            <a:noAutofit/>
          </a:bodyPr>
          <a:lstStyle/>
          <a:p>
            <a:pPr marL="0" lvl="1" indent="0">
              <a:lnSpc>
                <a:spcPct val="90000"/>
              </a:lnSpc>
              <a:spcBef>
                <a:spcPts val="1400"/>
              </a:spcBef>
              <a:spcAft>
                <a:spcPts val="400"/>
              </a:spcAft>
            </a:pPr>
            <a:r>
              <a:rPr lang="en-US" sz="2200" dirty="0">
                <a:solidFill>
                  <a:schemeClr val="tx1">
                    <a:lumMod val="65000"/>
                    <a:lumOff val="35000"/>
                  </a:schemeClr>
                </a:solidFill>
              </a:rPr>
              <a:t>A central (logical) repository of data</a:t>
            </a:r>
          </a:p>
          <a:p>
            <a:pPr marL="0" lvl="1" indent="0">
              <a:lnSpc>
                <a:spcPct val="90000"/>
              </a:lnSpc>
              <a:spcBef>
                <a:spcPts val="1400"/>
              </a:spcBef>
              <a:spcAft>
                <a:spcPts val="400"/>
              </a:spcAft>
            </a:pPr>
            <a:r>
              <a:rPr lang="en-US" sz="2200" dirty="0">
                <a:solidFill>
                  <a:schemeClr val="tx1">
                    <a:lumMod val="65000"/>
                    <a:lumOff val="35000"/>
                  </a:schemeClr>
                </a:solidFill>
              </a:rPr>
              <a:t>Unlimited storage</a:t>
            </a:r>
          </a:p>
          <a:p>
            <a:pPr marL="0" lvl="1" indent="0">
              <a:lnSpc>
                <a:spcPct val="90000"/>
              </a:lnSpc>
              <a:spcBef>
                <a:spcPts val="1400"/>
              </a:spcBef>
              <a:spcAft>
                <a:spcPts val="400"/>
              </a:spcAft>
            </a:pPr>
            <a:r>
              <a:rPr lang="en-US" sz="2200" dirty="0">
                <a:solidFill>
                  <a:schemeClr val="tx1">
                    <a:lumMod val="65000"/>
                    <a:lumOff val="35000"/>
                  </a:schemeClr>
                </a:solidFill>
              </a:rPr>
              <a:t>Schema on read</a:t>
            </a:r>
          </a:p>
          <a:p>
            <a:pPr marL="0" lvl="1" indent="0">
              <a:lnSpc>
                <a:spcPct val="90000"/>
              </a:lnSpc>
              <a:spcBef>
                <a:spcPts val="1400"/>
              </a:spcBef>
              <a:spcAft>
                <a:spcPts val="400"/>
              </a:spcAft>
            </a:pPr>
            <a:r>
              <a:rPr lang="en-US" sz="2200" dirty="0">
                <a:solidFill>
                  <a:schemeClr val="tx1">
                    <a:lumMod val="65000"/>
                    <a:lumOff val="35000"/>
                  </a:schemeClr>
                </a:solidFill>
              </a:rPr>
              <a:t>Low cost of storage </a:t>
            </a:r>
            <a:br>
              <a:rPr lang="en-US" sz="2200" dirty="0">
                <a:solidFill>
                  <a:schemeClr val="tx1">
                    <a:lumMod val="65000"/>
                    <a:lumOff val="35000"/>
                  </a:schemeClr>
                </a:solidFill>
              </a:rPr>
            </a:br>
            <a:r>
              <a:rPr lang="en-US" sz="2200" dirty="0">
                <a:solidFill>
                  <a:schemeClr val="tx1">
                    <a:lumMod val="65000"/>
                    <a:lumOff val="35000"/>
                  </a:schemeClr>
                </a:solidFill>
              </a:rPr>
              <a:t>and compute</a:t>
            </a:r>
          </a:p>
          <a:p>
            <a:pPr marL="0" lvl="1" indent="0">
              <a:lnSpc>
                <a:spcPct val="90000"/>
              </a:lnSpc>
              <a:spcBef>
                <a:spcPts val="1400"/>
              </a:spcBef>
              <a:spcAft>
                <a:spcPts val="400"/>
              </a:spcAft>
            </a:pPr>
            <a:r>
              <a:rPr lang="en-US" sz="2200" dirty="0">
                <a:solidFill>
                  <a:schemeClr val="tx1">
                    <a:lumMod val="65000"/>
                    <a:lumOff val="35000"/>
                  </a:schemeClr>
                </a:solidFill>
              </a:rPr>
              <a:t>File metadata tracking</a:t>
            </a:r>
          </a:p>
          <a:p>
            <a:pPr marL="0" lvl="1" indent="0">
              <a:lnSpc>
                <a:spcPct val="90000"/>
              </a:lnSpc>
              <a:spcBef>
                <a:spcPts val="1400"/>
              </a:spcBef>
              <a:spcAft>
                <a:spcPts val="400"/>
              </a:spcAft>
            </a:pPr>
            <a:r>
              <a:rPr lang="en-US" sz="2200" dirty="0">
                <a:solidFill>
                  <a:schemeClr val="tx1">
                    <a:lumMod val="65000"/>
                    <a:lumOff val="35000"/>
                  </a:schemeClr>
                </a:solidFill>
              </a:rPr>
              <a:t>High performance processing</a:t>
            </a:r>
          </a:p>
        </p:txBody>
      </p:sp>
      <p:sp>
        <p:nvSpPr>
          <p:cNvPr id="2" name="Title 1"/>
          <p:cNvSpPr>
            <a:spLocks noGrp="1"/>
          </p:cNvSpPr>
          <p:nvPr>
            <p:ph type="title"/>
          </p:nvPr>
        </p:nvSpPr>
        <p:spPr>
          <a:xfrm>
            <a:off x="571500" y="548640"/>
            <a:ext cx="4860440" cy="1001559"/>
          </a:xfrm>
        </p:spPr>
        <p:txBody>
          <a:bodyPr vert="horz" lIns="0" tIns="0" rIns="0" bIns="0" rtlCol="0" anchor="t">
            <a:noAutofit/>
          </a:bodyPr>
          <a:lstStyle/>
          <a:p>
            <a:r>
              <a:rPr lang="en-US" dirty="0"/>
              <a:t>Dipping into a Data Lake</a:t>
            </a:r>
          </a:p>
        </p:txBody>
      </p:sp>
      <p:sp>
        <p:nvSpPr>
          <p:cNvPr id="6" name="Slide Number Placeholder 5">
            <a:extLst>
              <a:ext uri="{FF2B5EF4-FFF2-40B4-BE49-F238E27FC236}">
                <a16:creationId xmlns:a16="http://schemas.microsoft.com/office/drawing/2014/main" id="{919F8031-F6D4-4B92-B4ED-8D252498A438}"/>
              </a:ext>
            </a:extLst>
          </p:cNvPr>
          <p:cNvSpPr>
            <a:spLocks noGrp="1"/>
          </p:cNvSpPr>
          <p:nvPr>
            <p:ph type="sldNum" sz="quarter" idx="12"/>
          </p:nvPr>
        </p:nvSpPr>
        <p:spPr/>
        <p:txBody>
          <a:bodyPr/>
          <a:lstStyle/>
          <a:p>
            <a:fld id="{5718C1BF-DFC5-43E7-A1B6-F61E268242F2}" type="slidenum">
              <a:rPr lang="en-US" smtClean="0"/>
              <a:t>3</a:t>
            </a:fld>
            <a:endParaRPr lang="en-US"/>
          </a:p>
        </p:txBody>
      </p:sp>
      <p:sp>
        <p:nvSpPr>
          <p:cNvPr id="112" name="TextBox 111">
            <a:extLst>
              <a:ext uri="{FF2B5EF4-FFF2-40B4-BE49-F238E27FC236}">
                <a16:creationId xmlns:a16="http://schemas.microsoft.com/office/drawing/2014/main" id="{A19B0BCC-B412-4C91-AC45-657CDCB1EEDF}"/>
              </a:ext>
            </a:extLst>
          </p:cNvPr>
          <p:cNvSpPr txBox="1"/>
          <p:nvPr/>
        </p:nvSpPr>
        <p:spPr>
          <a:xfrm>
            <a:off x="10054901" y="4789645"/>
            <a:ext cx="1767768" cy="590931"/>
          </a:xfrm>
          <a:prstGeom prst="rect">
            <a:avLst/>
          </a:prstGeom>
          <a:noFill/>
        </p:spPr>
        <p:txBody>
          <a:bodyPr wrap="square" rtlCol="0">
            <a:spAutoFit/>
          </a:bodyPr>
          <a:lstStyle/>
          <a:p>
            <a:pPr>
              <a:lnSpc>
                <a:spcPct val="90000"/>
              </a:lnSpc>
            </a:pPr>
            <a:r>
              <a:rPr lang="en-US" dirty="0">
                <a:solidFill>
                  <a:schemeClr val="tx1">
                    <a:lumMod val="50000"/>
                    <a:lumOff val="50000"/>
                  </a:schemeClr>
                </a:solidFill>
              </a:rPr>
              <a:t>Real-time </a:t>
            </a:r>
            <a:br>
              <a:rPr lang="en-US" dirty="0">
                <a:solidFill>
                  <a:schemeClr val="tx1">
                    <a:lumMod val="50000"/>
                    <a:lumOff val="50000"/>
                  </a:schemeClr>
                </a:solidFill>
              </a:rPr>
            </a:br>
            <a:r>
              <a:rPr lang="en-US" dirty="0">
                <a:solidFill>
                  <a:schemeClr val="tx1">
                    <a:lumMod val="50000"/>
                    <a:lumOff val="50000"/>
                  </a:schemeClr>
                </a:solidFill>
              </a:rPr>
              <a:t>Data Movement</a:t>
            </a:r>
          </a:p>
        </p:txBody>
      </p:sp>
      <p:sp>
        <p:nvSpPr>
          <p:cNvPr id="110" name="TextBox 109">
            <a:extLst>
              <a:ext uri="{FF2B5EF4-FFF2-40B4-BE49-F238E27FC236}">
                <a16:creationId xmlns:a16="http://schemas.microsoft.com/office/drawing/2014/main" id="{F853E191-3552-4ADA-9797-217B40142CA1}"/>
              </a:ext>
            </a:extLst>
          </p:cNvPr>
          <p:cNvSpPr txBox="1"/>
          <p:nvPr/>
        </p:nvSpPr>
        <p:spPr>
          <a:xfrm>
            <a:off x="10054901" y="1503671"/>
            <a:ext cx="1329528" cy="590931"/>
          </a:xfrm>
          <a:prstGeom prst="rect">
            <a:avLst/>
          </a:prstGeom>
          <a:noFill/>
        </p:spPr>
        <p:txBody>
          <a:bodyPr wrap="square" rtlCol="0">
            <a:spAutoFit/>
          </a:bodyPr>
          <a:lstStyle/>
          <a:p>
            <a:pPr>
              <a:lnSpc>
                <a:spcPct val="90000"/>
              </a:lnSpc>
            </a:pPr>
            <a:r>
              <a:rPr lang="en-US" dirty="0">
                <a:solidFill>
                  <a:schemeClr val="tx1">
                    <a:lumMod val="50000"/>
                    <a:lumOff val="50000"/>
                  </a:schemeClr>
                </a:solidFill>
              </a:rPr>
              <a:t>Advanced</a:t>
            </a:r>
            <a:br>
              <a:rPr lang="en-US" dirty="0">
                <a:solidFill>
                  <a:schemeClr val="tx1">
                    <a:lumMod val="50000"/>
                    <a:lumOff val="50000"/>
                  </a:schemeClr>
                </a:solidFill>
              </a:rPr>
            </a:br>
            <a:r>
              <a:rPr lang="en-US" dirty="0">
                <a:solidFill>
                  <a:schemeClr val="tx1">
                    <a:lumMod val="50000"/>
                    <a:lumOff val="50000"/>
                  </a:schemeClr>
                </a:solidFill>
              </a:rPr>
              <a:t>Analytics</a:t>
            </a:r>
          </a:p>
        </p:txBody>
      </p:sp>
      <p:sp>
        <p:nvSpPr>
          <p:cNvPr id="124" name="TextBox 123">
            <a:extLst>
              <a:ext uri="{FF2B5EF4-FFF2-40B4-BE49-F238E27FC236}">
                <a16:creationId xmlns:a16="http://schemas.microsoft.com/office/drawing/2014/main" id="{4FCA07EB-E398-4439-BA34-7BCD76668FBA}"/>
              </a:ext>
            </a:extLst>
          </p:cNvPr>
          <p:cNvSpPr txBox="1"/>
          <p:nvPr/>
        </p:nvSpPr>
        <p:spPr>
          <a:xfrm>
            <a:off x="7208507" y="5842539"/>
            <a:ext cx="1725160" cy="341632"/>
          </a:xfrm>
          <a:prstGeom prst="rect">
            <a:avLst/>
          </a:prstGeom>
          <a:noFill/>
        </p:spPr>
        <p:txBody>
          <a:bodyPr wrap="square" rtlCol="0">
            <a:spAutoFit/>
          </a:bodyPr>
          <a:lstStyle/>
          <a:p>
            <a:pPr algn="ctr">
              <a:lnSpc>
                <a:spcPct val="90000"/>
              </a:lnSpc>
            </a:pPr>
            <a:r>
              <a:rPr lang="en-US" dirty="0">
                <a:solidFill>
                  <a:schemeClr val="tx1">
                    <a:lumMod val="50000"/>
                    <a:lumOff val="50000"/>
                  </a:schemeClr>
                </a:solidFill>
              </a:rPr>
              <a:t>Batch Data</a:t>
            </a:r>
          </a:p>
        </p:txBody>
      </p:sp>
      <p:sp>
        <p:nvSpPr>
          <p:cNvPr id="11" name="TextBox 10">
            <a:extLst>
              <a:ext uri="{FF2B5EF4-FFF2-40B4-BE49-F238E27FC236}">
                <a16:creationId xmlns:a16="http://schemas.microsoft.com/office/drawing/2014/main" id="{1F7D883C-CFC9-4373-832A-B04417E27B00}"/>
              </a:ext>
            </a:extLst>
          </p:cNvPr>
          <p:cNvSpPr txBox="1"/>
          <p:nvPr/>
        </p:nvSpPr>
        <p:spPr>
          <a:xfrm>
            <a:off x="4713930" y="1484413"/>
            <a:ext cx="1329528" cy="590931"/>
          </a:xfrm>
          <a:prstGeom prst="rect">
            <a:avLst/>
          </a:prstGeom>
          <a:noFill/>
        </p:spPr>
        <p:txBody>
          <a:bodyPr wrap="square" rtlCol="0">
            <a:spAutoFit/>
          </a:bodyPr>
          <a:lstStyle/>
          <a:p>
            <a:pPr algn="r">
              <a:lnSpc>
                <a:spcPct val="90000"/>
              </a:lnSpc>
            </a:pPr>
            <a:r>
              <a:rPr lang="en-US" dirty="0">
                <a:solidFill>
                  <a:schemeClr val="tx1">
                    <a:lumMod val="50000"/>
                    <a:lumOff val="50000"/>
                  </a:schemeClr>
                </a:solidFill>
              </a:rPr>
              <a:t>Machine Learning</a:t>
            </a:r>
          </a:p>
        </p:txBody>
      </p:sp>
      <p:sp>
        <p:nvSpPr>
          <p:cNvPr id="166" name="TextBox 165">
            <a:extLst>
              <a:ext uri="{FF2B5EF4-FFF2-40B4-BE49-F238E27FC236}">
                <a16:creationId xmlns:a16="http://schemas.microsoft.com/office/drawing/2014/main" id="{D479A162-E3B4-4647-94F9-6AA9E74ACAB7}"/>
              </a:ext>
            </a:extLst>
          </p:cNvPr>
          <p:cNvSpPr txBox="1"/>
          <p:nvPr/>
        </p:nvSpPr>
        <p:spPr>
          <a:xfrm>
            <a:off x="7031044" y="464406"/>
            <a:ext cx="2055589" cy="590931"/>
          </a:xfrm>
          <a:prstGeom prst="rect">
            <a:avLst/>
          </a:prstGeom>
          <a:noFill/>
        </p:spPr>
        <p:txBody>
          <a:bodyPr wrap="square" rtlCol="0">
            <a:spAutoFit/>
          </a:bodyPr>
          <a:lstStyle/>
          <a:p>
            <a:pPr algn="ctr">
              <a:lnSpc>
                <a:spcPct val="90000"/>
              </a:lnSpc>
            </a:pPr>
            <a:r>
              <a:rPr lang="en-US" dirty="0">
                <a:solidFill>
                  <a:schemeClr val="tx1">
                    <a:lumMod val="50000"/>
                    <a:lumOff val="50000"/>
                  </a:schemeClr>
                </a:solidFill>
              </a:rPr>
              <a:t>Data Cleansing and Organization (ETL)</a:t>
            </a:r>
          </a:p>
        </p:txBody>
      </p:sp>
      <p:sp>
        <p:nvSpPr>
          <p:cNvPr id="83" name="Left Bracket 82">
            <a:extLst>
              <a:ext uri="{FF2B5EF4-FFF2-40B4-BE49-F238E27FC236}">
                <a16:creationId xmlns:a16="http://schemas.microsoft.com/office/drawing/2014/main" id="{AE18C6A5-2318-4D60-BFF8-FA546EAEB312}"/>
              </a:ext>
            </a:extLst>
          </p:cNvPr>
          <p:cNvSpPr/>
          <p:nvPr/>
        </p:nvSpPr>
        <p:spPr>
          <a:xfrm>
            <a:off x="961224" y="1550199"/>
            <a:ext cx="284971" cy="4379040"/>
          </a:xfrm>
          <a:prstGeom prst="lef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1" name="TextBox 110">
            <a:extLst>
              <a:ext uri="{FF2B5EF4-FFF2-40B4-BE49-F238E27FC236}">
                <a16:creationId xmlns:a16="http://schemas.microsoft.com/office/drawing/2014/main" id="{5DB8BC77-BAB1-4D12-B161-ACE113C3852B}"/>
              </a:ext>
            </a:extLst>
          </p:cNvPr>
          <p:cNvSpPr txBox="1"/>
          <p:nvPr/>
        </p:nvSpPr>
        <p:spPr>
          <a:xfrm>
            <a:off x="4318298" y="4789645"/>
            <a:ext cx="1725160" cy="590931"/>
          </a:xfrm>
          <a:prstGeom prst="rect">
            <a:avLst/>
          </a:prstGeom>
          <a:noFill/>
        </p:spPr>
        <p:txBody>
          <a:bodyPr wrap="square" rtlCol="0">
            <a:spAutoFit/>
          </a:bodyPr>
          <a:lstStyle/>
          <a:p>
            <a:pPr algn="r">
              <a:lnSpc>
                <a:spcPct val="90000"/>
              </a:lnSpc>
            </a:pPr>
            <a:r>
              <a:rPr lang="en-US" dirty="0">
                <a:solidFill>
                  <a:schemeClr val="tx1">
                    <a:lumMod val="50000"/>
                    <a:lumOff val="50000"/>
                  </a:schemeClr>
                </a:solidFill>
              </a:rPr>
              <a:t>On-premises Data Movement</a:t>
            </a:r>
          </a:p>
        </p:txBody>
      </p:sp>
      <p:cxnSp>
        <p:nvCxnSpPr>
          <p:cNvPr id="82" name="Straight Connector 83">
            <a:extLst>
              <a:ext uri="{FF2B5EF4-FFF2-40B4-BE49-F238E27FC236}">
                <a16:creationId xmlns:a16="http://schemas.microsoft.com/office/drawing/2014/main" id="{AF128E50-5620-4BB5-A0EB-27CA3804CD6D}"/>
              </a:ext>
            </a:extLst>
          </p:cNvPr>
          <p:cNvCxnSpPr>
            <a:cxnSpLocks/>
            <a:endCxn id="114" idx="6"/>
          </p:cNvCxnSpPr>
          <p:nvPr/>
        </p:nvCxnSpPr>
        <p:spPr>
          <a:xfrm rot="5400000">
            <a:off x="6877325" y="4203131"/>
            <a:ext cx="1000424" cy="748286"/>
          </a:xfrm>
          <a:prstGeom prst="curvedConnector2">
            <a:avLst/>
          </a:prstGeom>
          <a:solidFill>
            <a:schemeClr val="bg1"/>
          </a:solidFill>
          <a:ln w="285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85" name="Straight Connector 83">
            <a:extLst>
              <a:ext uri="{FF2B5EF4-FFF2-40B4-BE49-F238E27FC236}">
                <a16:creationId xmlns:a16="http://schemas.microsoft.com/office/drawing/2014/main" id="{E213DC2C-D396-4FEC-B576-0E97E6722501}"/>
              </a:ext>
            </a:extLst>
          </p:cNvPr>
          <p:cNvCxnSpPr>
            <a:cxnSpLocks/>
            <a:endCxn id="97" idx="2"/>
          </p:cNvCxnSpPr>
          <p:nvPr/>
        </p:nvCxnSpPr>
        <p:spPr>
          <a:xfrm rot="16200000" flipH="1">
            <a:off x="8235151" y="4193361"/>
            <a:ext cx="995434" cy="762829"/>
          </a:xfrm>
          <a:prstGeom prst="curvedConnector2">
            <a:avLst/>
          </a:prstGeom>
          <a:solidFill>
            <a:schemeClr val="bg1"/>
          </a:solidFill>
          <a:ln w="285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97" name="Oval 96">
            <a:extLst>
              <a:ext uri="{FF2B5EF4-FFF2-40B4-BE49-F238E27FC236}">
                <a16:creationId xmlns:a16="http://schemas.microsoft.com/office/drawing/2014/main" id="{49DD1229-E939-4635-A45C-05FB6EAB835B}"/>
              </a:ext>
            </a:extLst>
          </p:cNvPr>
          <p:cNvSpPr/>
          <p:nvPr/>
        </p:nvSpPr>
        <p:spPr>
          <a:xfrm flipV="1">
            <a:off x="9114283" y="4651969"/>
            <a:ext cx="841049" cy="841049"/>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4F183CB7-A149-4039-886D-769E043A8961}"/>
              </a:ext>
            </a:extLst>
          </p:cNvPr>
          <p:cNvSpPr/>
          <p:nvPr/>
        </p:nvSpPr>
        <p:spPr>
          <a:xfrm flipV="1">
            <a:off x="6162345" y="4656962"/>
            <a:ext cx="841049" cy="841049"/>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83">
            <a:extLst>
              <a:ext uri="{FF2B5EF4-FFF2-40B4-BE49-F238E27FC236}">
                <a16:creationId xmlns:a16="http://schemas.microsoft.com/office/drawing/2014/main" id="{BEE108D3-CA31-49CC-BCAE-AA6F7C594C31}"/>
              </a:ext>
            </a:extLst>
          </p:cNvPr>
          <p:cNvCxnSpPr>
            <a:cxnSpLocks/>
            <a:endCxn id="106" idx="4"/>
          </p:cNvCxnSpPr>
          <p:nvPr/>
        </p:nvCxnSpPr>
        <p:spPr>
          <a:xfrm>
            <a:off x="8044861" y="4290373"/>
            <a:ext cx="207" cy="591349"/>
          </a:xfrm>
          <a:prstGeom prst="straightConnector1">
            <a:avLst/>
          </a:prstGeom>
          <a:solidFill>
            <a:schemeClr val="bg1"/>
          </a:solidFill>
          <a:ln w="285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33" name="Freeform 10">
            <a:extLst>
              <a:ext uri="{FF2B5EF4-FFF2-40B4-BE49-F238E27FC236}">
                <a16:creationId xmlns:a16="http://schemas.microsoft.com/office/drawing/2014/main" id="{C06F661F-A265-49AE-A21C-4A245B49B3FF}"/>
              </a:ext>
            </a:extLst>
          </p:cNvPr>
          <p:cNvSpPr>
            <a:spLocks noEditPoints="1"/>
          </p:cNvSpPr>
          <p:nvPr/>
        </p:nvSpPr>
        <p:spPr bwMode="auto">
          <a:xfrm>
            <a:off x="6351595" y="4825933"/>
            <a:ext cx="462548" cy="503107"/>
          </a:xfrm>
          <a:custGeom>
            <a:avLst/>
            <a:gdLst>
              <a:gd name="T0" fmla="*/ 1418 w 2835"/>
              <a:gd name="T1" fmla="*/ 0 h 3093"/>
              <a:gd name="T2" fmla="*/ 0 w 2835"/>
              <a:gd name="T3" fmla="*/ 516 h 3093"/>
              <a:gd name="T4" fmla="*/ 0 w 2835"/>
              <a:gd name="T5" fmla="*/ 2578 h 3093"/>
              <a:gd name="T6" fmla="*/ 1418 w 2835"/>
              <a:gd name="T7" fmla="*/ 3093 h 3093"/>
              <a:gd name="T8" fmla="*/ 2835 w 2835"/>
              <a:gd name="T9" fmla="*/ 2578 h 3093"/>
              <a:gd name="T10" fmla="*/ 2835 w 2835"/>
              <a:gd name="T11" fmla="*/ 516 h 3093"/>
              <a:gd name="T12" fmla="*/ 1418 w 2835"/>
              <a:gd name="T13" fmla="*/ 0 h 3093"/>
              <a:gd name="T14" fmla="*/ 1418 w 2835"/>
              <a:gd name="T15" fmla="*/ 258 h 3093"/>
              <a:gd name="T16" fmla="*/ 2578 w 2835"/>
              <a:gd name="T17" fmla="*/ 525 h 3093"/>
              <a:gd name="T18" fmla="*/ 2578 w 2835"/>
              <a:gd name="T19" fmla="*/ 763 h 3093"/>
              <a:gd name="T20" fmla="*/ 1418 w 2835"/>
              <a:gd name="T21" fmla="*/ 1031 h 3093"/>
              <a:gd name="T22" fmla="*/ 258 w 2835"/>
              <a:gd name="T23" fmla="*/ 763 h 3093"/>
              <a:gd name="T24" fmla="*/ 258 w 2835"/>
              <a:gd name="T25" fmla="*/ 525 h 3093"/>
              <a:gd name="T26" fmla="*/ 1418 w 2835"/>
              <a:gd name="T27" fmla="*/ 258 h 3093"/>
              <a:gd name="T28" fmla="*/ 2578 w 2835"/>
              <a:gd name="T29" fmla="*/ 1665 h 3093"/>
              <a:gd name="T30" fmla="*/ 1418 w 2835"/>
              <a:gd name="T31" fmla="*/ 1933 h 3093"/>
              <a:gd name="T32" fmla="*/ 258 w 2835"/>
              <a:gd name="T33" fmla="*/ 1665 h 3093"/>
              <a:gd name="T34" fmla="*/ 258 w 2835"/>
              <a:gd name="T35" fmla="*/ 1070 h 3093"/>
              <a:gd name="T36" fmla="*/ 1418 w 2835"/>
              <a:gd name="T37" fmla="*/ 1289 h 3093"/>
              <a:gd name="T38" fmla="*/ 2578 w 2835"/>
              <a:gd name="T39" fmla="*/ 1070 h 3093"/>
              <a:gd name="T40" fmla="*/ 2578 w 2835"/>
              <a:gd name="T41" fmla="*/ 1665 h 3093"/>
              <a:gd name="T42" fmla="*/ 1418 w 2835"/>
              <a:gd name="T43" fmla="*/ 2835 h 3093"/>
              <a:gd name="T44" fmla="*/ 258 w 2835"/>
              <a:gd name="T45" fmla="*/ 2568 h 3093"/>
              <a:gd name="T46" fmla="*/ 258 w 2835"/>
              <a:gd name="T47" fmla="*/ 1973 h 3093"/>
              <a:gd name="T48" fmla="*/ 1418 w 2835"/>
              <a:gd name="T49" fmla="*/ 2191 h 3093"/>
              <a:gd name="T50" fmla="*/ 2578 w 2835"/>
              <a:gd name="T51" fmla="*/ 1973 h 3093"/>
              <a:gd name="T52" fmla="*/ 2578 w 2835"/>
              <a:gd name="T53" fmla="*/ 2568 h 3093"/>
              <a:gd name="T54" fmla="*/ 1418 w 2835"/>
              <a:gd name="T55" fmla="*/ 2835 h 30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35" h="3093">
                <a:moveTo>
                  <a:pt x="1418" y="0"/>
                </a:moveTo>
                <a:cubicBezTo>
                  <a:pt x="736" y="0"/>
                  <a:pt x="0" y="197"/>
                  <a:pt x="0" y="516"/>
                </a:cubicBezTo>
                <a:cubicBezTo>
                  <a:pt x="0" y="2578"/>
                  <a:pt x="0" y="2578"/>
                  <a:pt x="0" y="2578"/>
                </a:cubicBezTo>
                <a:cubicBezTo>
                  <a:pt x="0" y="2896"/>
                  <a:pt x="736" y="3093"/>
                  <a:pt x="1418" y="3093"/>
                </a:cubicBezTo>
                <a:cubicBezTo>
                  <a:pt x="2099" y="3093"/>
                  <a:pt x="2835" y="2896"/>
                  <a:pt x="2835" y="2578"/>
                </a:cubicBezTo>
                <a:cubicBezTo>
                  <a:pt x="2835" y="516"/>
                  <a:pt x="2835" y="516"/>
                  <a:pt x="2835" y="516"/>
                </a:cubicBezTo>
                <a:cubicBezTo>
                  <a:pt x="2835" y="197"/>
                  <a:pt x="2099" y="0"/>
                  <a:pt x="1418" y="0"/>
                </a:cubicBezTo>
                <a:close/>
                <a:moveTo>
                  <a:pt x="1418" y="258"/>
                </a:moveTo>
                <a:cubicBezTo>
                  <a:pt x="2083" y="258"/>
                  <a:pt x="2524" y="442"/>
                  <a:pt x="2578" y="525"/>
                </a:cubicBezTo>
                <a:cubicBezTo>
                  <a:pt x="2578" y="763"/>
                  <a:pt x="2578" y="763"/>
                  <a:pt x="2578" y="763"/>
                </a:cubicBezTo>
                <a:cubicBezTo>
                  <a:pt x="2527" y="846"/>
                  <a:pt x="2086" y="1031"/>
                  <a:pt x="1418" y="1031"/>
                </a:cubicBezTo>
                <a:cubicBezTo>
                  <a:pt x="750" y="1031"/>
                  <a:pt x="308" y="846"/>
                  <a:pt x="258" y="763"/>
                </a:cubicBezTo>
                <a:cubicBezTo>
                  <a:pt x="258" y="525"/>
                  <a:pt x="258" y="525"/>
                  <a:pt x="258" y="525"/>
                </a:cubicBezTo>
                <a:cubicBezTo>
                  <a:pt x="312" y="442"/>
                  <a:pt x="753" y="258"/>
                  <a:pt x="1418" y="258"/>
                </a:cubicBezTo>
                <a:close/>
                <a:moveTo>
                  <a:pt x="2578" y="1665"/>
                </a:moveTo>
                <a:cubicBezTo>
                  <a:pt x="2527" y="1748"/>
                  <a:pt x="2086" y="1933"/>
                  <a:pt x="1418" y="1933"/>
                </a:cubicBezTo>
                <a:cubicBezTo>
                  <a:pt x="750" y="1933"/>
                  <a:pt x="308" y="1748"/>
                  <a:pt x="258" y="1665"/>
                </a:cubicBezTo>
                <a:cubicBezTo>
                  <a:pt x="258" y="1070"/>
                  <a:pt x="258" y="1070"/>
                  <a:pt x="258" y="1070"/>
                </a:cubicBezTo>
                <a:cubicBezTo>
                  <a:pt x="532" y="1210"/>
                  <a:pt x="986" y="1289"/>
                  <a:pt x="1418" y="1289"/>
                </a:cubicBezTo>
                <a:cubicBezTo>
                  <a:pt x="1850" y="1289"/>
                  <a:pt x="2303" y="1210"/>
                  <a:pt x="2578" y="1070"/>
                </a:cubicBezTo>
                <a:lnTo>
                  <a:pt x="2578" y="1665"/>
                </a:lnTo>
                <a:close/>
                <a:moveTo>
                  <a:pt x="1418" y="2835"/>
                </a:moveTo>
                <a:cubicBezTo>
                  <a:pt x="753" y="2835"/>
                  <a:pt x="312" y="2651"/>
                  <a:pt x="258" y="2568"/>
                </a:cubicBezTo>
                <a:cubicBezTo>
                  <a:pt x="258" y="1973"/>
                  <a:pt x="258" y="1973"/>
                  <a:pt x="258" y="1973"/>
                </a:cubicBezTo>
                <a:cubicBezTo>
                  <a:pt x="532" y="2112"/>
                  <a:pt x="986" y="2191"/>
                  <a:pt x="1418" y="2191"/>
                </a:cubicBezTo>
                <a:cubicBezTo>
                  <a:pt x="1850" y="2191"/>
                  <a:pt x="2303" y="2112"/>
                  <a:pt x="2578" y="1973"/>
                </a:cubicBezTo>
                <a:cubicBezTo>
                  <a:pt x="2578" y="2568"/>
                  <a:pt x="2578" y="2568"/>
                  <a:pt x="2578" y="2568"/>
                </a:cubicBezTo>
                <a:cubicBezTo>
                  <a:pt x="2524" y="2651"/>
                  <a:pt x="2083" y="2835"/>
                  <a:pt x="1418" y="2835"/>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Oval 92">
            <a:extLst>
              <a:ext uri="{FF2B5EF4-FFF2-40B4-BE49-F238E27FC236}">
                <a16:creationId xmlns:a16="http://schemas.microsoft.com/office/drawing/2014/main" id="{D6967840-1117-40E7-A121-7ABD64895F6D}"/>
              </a:ext>
            </a:extLst>
          </p:cNvPr>
          <p:cNvSpPr>
            <a:spLocks noChangeArrowheads="1"/>
          </p:cNvSpPr>
          <p:nvPr/>
        </p:nvSpPr>
        <p:spPr bwMode="auto">
          <a:xfrm flipH="1">
            <a:off x="5821772" y="2561587"/>
            <a:ext cx="4446178" cy="1767763"/>
          </a:xfrm>
          <a:prstGeom prst="rect">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3" name="Group 12">
            <a:extLst>
              <a:ext uri="{FF2B5EF4-FFF2-40B4-BE49-F238E27FC236}">
                <a16:creationId xmlns:a16="http://schemas.microsoft.com/office/drawing/2014/main" id="{4D5F3518-069F-4630-8540-A81A983C69B4}"/>
              </a:ext>
            </a:extLst>
          </p:cNvPr>
          <p:cNvGrpSpPr/>
          <p:nvPr/>
        </p:nvGrpSpPr>
        <p:grpSpPr>
          <a:xfrm>
            <a:off x="6410307" y="2926832"/>
            <a:ext cx="3269108" cy="1037273"/>
            <a:chOff x="6410307" y="2856681"/>
            <a:chExt cx="3269108" cy="1037273"/>
          </a:xfrm>
        </p:grpSpPr>
        <p:grpSp>
          <p:nvGrpSpPr>
            <p:cNvPr id="31" name="Group 30">
              <a:extLst>
                <a:ext uri="{FF2B5EF4-FFF2-40B4-BE49-F238E27FC236}">
                  <a16:creationId xmlns:a16="http://schemas.microsoft.com/office/drawing/2014/main" id="{C7A454DC-76C5-41C4-8BE2-07FF510D4E29}"/>
                </a:ext>
              </a:extLst>
            </p:cNvPr>
            <p:cNvGrpSpPr/>
            <p:nvPr/>
          </p:nvGrpSpPr>
          <p:grpSpPr>
            <a:xfrm>
              <a:off x="6661438" y="3025652"/>
              <a:ext cx="2901248" cy="718630"/>
              <a:chOff x="7560787" y="2821665"/>
              <a:chExt cx="2901248" cy="718630"/>
            </a:xfrm>
            <a:noFill/>
          </p:grpSpPr>
          <p:pic>
            <p:nvPicPr>
              <p:cNvPr id="102" name="Picture 101">
                <a:extLst>
                  <a:ext uri="{FF2B5EF4-FFF2-40B4-BE49-F238E27FC236}">
                    <a16:creationId xmlns:a16="http://schemas.microsoft.com/office/drawing/2014/main" id="{C4E6C366-94B5-43CB-81DF-B5F7201B40DA}"/>
                  </a:ext>
                </a:extLst>
              </p:cNvPr>
              <p:cNvPicPr>
                <a:picLocks noChangeAspect="1"/>
              </p:cNvPicPr>
              <p:nvPr/>
            </p:nvPicPr>
            <p:blipFill rotWithShape="1">
              <a:blip r:embed="rId3" cstate="hqprint">
                <a:extLst>
                  <a:ext uri="{28A0092B-C50C-407E-A947-70E740481C1C}">
                    <a14:useLocalDpi xmlns:a14="http://schemas.microsoft.com/office/drawing/2010/main" val="0"/>
                  </a:ext>
                </a:extLst>
              </a:blip>
              <a:srcRect b="17297"/>
              <a:stretch/>
            </p:blipFill>
            <p:spPr>
              <a:xfrm>
                <a:off x="7560787" y="2821665"/>
                <a:ext cx="1081913" cy="708653"/>
              </a:xfrm>
              <a:prstGeom prst="rect">
                <a:avLst/>
              </a:prstGeom>
              <a:grpFill/>
            </p:spPr>
          </p:pic>
          <p:sp>
            <p:nvSpPr>
              <p:cNvPr id="73" name="TextBox 72">
                <a:extLst>
                  <a:ext uri="{FF2B5EF4-FFF2-40B4-BE49-F238E27FC236}">
                    <a16:creationId xmlns:a16="http://schemas.microsoft.com/office/drawing/2014/main" id="{828C6B25-C2A2-413A-8DA5-6C9CEFDB77D7}"/>
                  </a:ext>
                </a:extLst>
              </p:cNvPr>
              <p:cNvSpPr txBox="1"/>
              <p:nvPr/>
            </p:nvSpPr>
            <p:spPr>
              <a:xfrm>
                <a:off x="8690714" y="2863187"/>
                <a:ext cx="1771321" cy="677108"/>
              </a:xfrm>
              <a:prstGeom prst="rect">
                <a:avLst/>
              </a:prstGeom>
              <a:grpFill/>
            </p:spPr>
            <p:txBody>
              <a:bodyPr wrap="square" rtlCol="0">
                <a:spAutoFit/>
              </a:bodyPr>
              <a:lstStyle/>
              <a:p>
                <a:pPr algn="ctr"/>
                <a:r>
                  <a:rPr lang="en-US" dirty="0">
                    <a:solidFill>
                      <a:schemeClr val="bg1"/>
                    </a:solidFill>
                    <a:latin typeface="Source Sans Pro Light" panose="020B0403030403020204" pitchFamily="34" charset="0"/>
                    <a:ea typeface="Source Sans Pro Light" panose="020B0403030403020204" pitchFamily="34" charset="0"/>
                  </a:rPr>
                  <a:t>HPCC Systems </a:t>
                </a:r>
                <a:r>
                  <a:rPr lang="en-US" sz="2000" spc="120" dirty="0">
                    <a:solidFill>
                      <a:schemeClr val="bg1"/>
                    </a:solidFill>
                    <a:latin typeface="Source Sans Pro Semibold" panose="020B0603030403020204" pitchFamily="34" charset="0"/>
                    <a:ea typeface="Source Sans Pro Semibold" panose="020B0603030403020204" pitchFamily="34" charset="0"/>
                  </a:rPr>
                  <a:t>DATA LAKE</a:t>
                </a:r>
                <a:endParaRPr lang="en-US" spc="120" dirty="0">
                  <a:solidFill>
                    <a:schemeClr val="bg1"/>
                  </a:solidFill>
                  <a:latin typeface="Source Sans Pro Semibold" panose="020B0603030403020204" pitchFamily="34" charset="0"/>
                  <a:ea typeface="Source Sans Pro Semibold" panose="020B0603030403020204" pitchFamily="34" charset="0"/>
                </a:endParaRPr>
              </a:p>
            </p:txBody>
          </p:sp>
        </p:grpSp>
        <p:sp>
          <p:nvSpPr>
            <p:cNvPr id="136" name="Left Bracket 135">
              <a:extLst>
                <a:ext uri="{FF2B5EF4-FFF2-40B4-BE49-F238E27FC236}">
                  <a16:creationId xmlns:a16="http://schemas.microsoft.com/office/drawing/2014/main" id="{74BF48EE-2208-420F-8B1E-4A221938DC62}"/>
                </a:ext>
              </a:extLst>
            </p:cNvPr>
            <p:cNvSpPr/>
            <p:nvPr/>
          </p:nvSpPr>
          <p:spPr>
            <a:xfrm>
              <a:off x="6410307" y="2856681"/>
              <a:ext cx="251705" cy="1037273"/>
            </a:xfrm>
            <a:prstGeom prst="leftBracket">
              <a:avLst>
                <a:gd name="adj" fmla="val 0"/>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7" name="Left Bracket 136">
              <a:extLst>
                <a:ext uri="{FF2B5EF4-FFF2-40B4-BE49-F238E27FC236}">
                  <a16:creationId xmlns:a16="http://schemas.microsoft.com/office/drawing/2014/main" id="{832AE4DD-CF18-48CB-9C98-7D2385017AAB}"/>
                </a:ext>
              </a:extLst>
            </p:cNvPr>
            <p:cNvSpPr/>
            <p:nvPr/>
          </p:nvSpPr>
          <p:spPr>
            <a:xfrm rot="10800000">
              <a:off x="9427710" y="2856681"/>
              <a:ext cx="251705" cy="1037273"/>
            </a:xfrm>
            <a:prstGeom prst="leftBracket">
              <a:avLst>
                <a:gd name="adj" fmla="val 0"/>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2" name="Freeform 9">
            <a:extLst>
              <a:ext uri="{FF2B5EF4-FFF2-40B4-BE49-F238E27FC236}">
                <a16:creationId xmlns:a16="http://schemas.microsoft.com/office/drawing/2014/main" id="{87CB8EA7-A0B0-4027-85FF-62674D1304E1}"/>
              </a:ext>
            </a:extLst>
          </p:cNvPr>
          <p:cNvSpPr>
            <a:spLocks noEditPoints="1"/>
          </p:cNvSpPr>
          <p:nvPr/>
        </p:nvSpPr>
        <p:spPr bwMode="auto">
          <a:xfrm>
            <a:off x="9309100" y="4795838"/>
            <a:ext cx="488950" cy="506413"/>
          </a:xfrm>
          <a:custGeom>
            <a:avLst/>
            <a:gdLst>
              <a:gd name="T0" fmla="*/ 2724 w 6092"/>
              <a:gd name="T1" fmla="*/ 4441 h 6314"/>
              <a:gd name="T2" fmla="*/ 2758 w 6092"/>
              <a:gd name="T3" fmla="*/ 4472 h 6314"/>
              <a:gd name="T4" fmla="*/ 3092 w 6092"/>
              <a:gd name="T5" fmla="*/ 4464 h 6314"/>
              <a:gd name="T6" fmla="*/ 3553 w 6092"/>
              <a:gd name="T7" fmla="*/ 3997 h 6314"/>
              <a:gd name="T8" fmla="*/ 3553 w 6092"/>
              <a:gd name="T9" fmla="*/ 6072 h 6314"/>
              <a:gd name="T10" fmla="*/ 3794 w 6092"/>
              <a:gd name="T11" fmla="*/ 6314 h 6314"/>
              <a:gd name="T12" fmla="*/ 3820 w 6092"/>
              <a:gd name="T13" fmla="*/ 6314 h 6314"/>
              <a:gd name="T14" fmla="*/ 4061 w 6092"/>
              <a:gd name="T15" fmla="*/ 6072 h 6314"/>
              <a:gd name="T16" fmla="*/ 4061 w 6092"/>
              <a:gd name="T17" fmla="*/ 3999 h 6314"/>
              <a:gd name="T18" fmla="*/ 4544 w 6092"/>
              <a:gd name="T19" fmla="*/ 4458 h 6314"/>
              <a:gd name="T20" fmla="*/ 4883 w 6092"/>
              <a:gd name="T21" fmla="*/ 4451 h 6314"/>
              <a:gd name="T22" fmla="*/ 4909 w 6092"/>
              <a:gd name="T23" fmla="*/ 4425 h 6314"/>
              <a:gd name="T24" fmla="*/ 4904 w 6092"/>
              <a:gd name="T25" fmla="*/ 4085 h 6314"/>
              <a:gd name="T26" fmla="*/ 3807 w 6092"/>
              <a:gd name="T27" fmla="*/ 3014 h 6314"/>
              <a:gd name="T28" fmla="*/ 2717 w 6092"/>
              <a:gd name="T29" fmla="*/ 4092 h 6314"/>
              <a:gd name="T30" fmla="*/ 2724 w 6092"/>
              <a:gd name="T31" fmla="*/ 4441 h 6314"/>
              <a:gd name="T32" fmla="*/ 2030 w 6092"/>
              <a:gd name="T33" fmla="*/ 5330 h 6314"/>
              <a:gd name="T34" fmla="*/ 2030 w 6092"/>
              <a:gd name="T35" fmla="*/ 3509 h 6314"/>
              <a:gd name="T36" fmla="*/ 1789 w 6092"/>
              <a:gd name="T37" fmla="*/ 3268 h 6314"/>
              <a:gd name="T38" fmla="*/ 1764 w 6092"/>
              <a:gd name="T39" fmla="*/ 3268 h 6314"/>
              <a:gd name="T40" fmla="*/ 1523 w 6092"/>
              <a:gd name="T41" fmla="*/ 3509 h 6314"/>
              <a:gd name="T42" fmla="*/ 1523 w 6092"/>
              <a:gd name="T43" fmla="*/ 5328 h 6314"/>
              <a:gd name="T44" fmla="*/ 1039 w 6092"/>
              <a:gd name="T45" fmla="*/ 4869 h 6314"/>
              <a:gd name="T46" fmla="*/ 700 w 6092"/>
              <a:gd name="T47" fmla="*/ 4875 h 6314"/>
              <a:gd name="T48" fmla="*/ 675 w 6092"/>
              <a:gd name="T49" fmla="*/ 4902 h 6314"/>
              <a:gd name="T50" fmla="*/ 680 w 6092"/>
              <a:gd name="T51" fmla="*/ 5242 h 6314"/>
              <a:gd name="T52" fmla="*/ 1777 w 6092"/>
              <a:gd name="T53" fmla="*/ 6313 h 6314"/>
              <a:gd name="T54" fmla="*/ 2866 w 6092"/>
              <a:gd name="T55" fmla="*/ 5235 h 6314"/>
              <a:gd name="T56" fmla="*/ 2860 w 6092"/>
              <a:gd name="T57" fmla="*/ 4886 h 6314"/>
              <a:gd name="T58" fmla="*/ 2826 w 6092"/>
              <a:gd name="T59" fmla="*/ 4855 h 6314"/>
              <a:gd name="T60" fmla="*/ 2492 w 6092"/>
              <a:gd name="T61" fmla="*/ 4863 h 6314"/>
              <a:gd name="T62" fmla="*/ 2030 w 6092"/>
              <a:gd name="T63" fmla="*/ 5330 h 6314"/>
              <a:gd name="T64" fmla="*/ 5077 w 6092"/>
              <a:gd name="T65" fmla="*/ 2280 h 6314"/>
              <a:gd name="T66" fmla="*/ 5077 w 6092"/>
              <a:gd name="T67" fmla="*/ 2275 h 6314"/>
              <a:gd name="T68" fmla="*/ 3465 w 6092"/>
              <a:gd name="T69" fmla="*/ 264 h 6314"/>
              <a:gd name="T70" fmla="*/ 1015 w 6092"/>
              <a:gd name="T71" fmla="*/ 2277 h 6314"/>
              <a:gd name="T72" fmla="*/ 1015 w 6092"/>
              <a:gd name="T73" fmla="*/ 2277 h 6314"/>
              <a:gd name="T74" fmla="*/ 375 w 6092"/>
              <a:gd name="T75" fmla="*/ 2625 h 6314"/>
              <a:gd name="T76" fmla="*/ 0 w 6092"/>
              <a:gd name="T77" fmla="*/ 3521 h 6314"/>
              <a:gd name="T78" fmla="*/ 189 w 6092"/>
              <a:gd name="T79" fmla="*/ 4180 h 6314"/>
              <a:gd name="T80" fmla="*/ 562 w 6092"/>
              <a:gd name="T81" fmla="*/ 4221 h 6314"/>
              <a:gd name="T82" fmla="*/ 579 w 6092"/>
              <a:gd name="T83" fmla="*/ 4204 h 6314"/>
              <a:gd name="T84" fmla="*/ 612 w 6092"/>
              <a:gd name="T85" fmla="*/ 3902 h 6314"/>
              <a:gd name="T86" fmla="*/ 508 w 6092"/>
              <a:gd name="T87" fmla="*/ 3521 h 6314"/>
              <a:gd name="T88" fmla="*/ 734 w 6092"/>
              <a:gd name="T89" fmla="*/ 2984 h 6314"/>
              <a:gd name="T90" fmla="*/ 1289 w 6092"/>
              <a:gd name="T91" fmla="*/ 2760 h 6314"/>
              <a:gd name="T92" fmla="*/ 1596 w 6092"/>
              <a:gd name="T93" fmla="*/ 2760 h 6314"/>
              <a:gd name="T94" fmla="*/ 1539 w 6092"/>
              <a:gd name="T95" fmla="*/ 2459 h 6314"/>
              <a:gd name="T96" fmla="*/ 1524 w 6092"/>
              <a:gd name="T97" fmla="*/ 2299 h 6314"/>
              <a:gd name="T98" fmla="*/ 2666 w 6092"/>
              <a:gd name="T99" fmla="*/ 775 h 6314"/>
              <a:gd name="T100" fmla="*/ 4569 w 6092"/>
              <a:gd name="T101" fmla="*/ 2252 h 6314"/>
              <a:gd name="T102" fmla="*/ 4553 w 6092"/>
              <a:gd name="T103" fmla="*/ 2459 h 6314"/>
              <a:gd name="T104" fmla="*/ 4516 w 6092"/>
              <a:gd name="T105" fmla="*/ 2760 h 6314"/>
              <a:gd name="T106" fmla="*/ 4798 w 6092"/>
              <a:gd name="T107" fmla="*/ 2760 h 6314"/>
              <a:gd name="T108" fmla="*/ 5574 w 6092"/>
              <a:gd name="T109" fmla="*/ 3395 h 6314"/>
              <a:gd name="T110" fmla="*/ 5480 w 6092"/>
              <a:gd name="T111" fmla="*/ 3903 h 6314"/>
              <a:gd name="T112" fmla="*/ 5512 w 6092"/>
              <a:gd name="T113" fmla="*/ 4194 h 6314"/>
              <a:gd name="T114" fmla="*/ 5534 w 6092"/>
              <a:gd name="T115" fmla="*/ 4216 h 6314"/>
              <a:gd name="T116" fmla="*/ 5907 w 6092"/>
              <a:gd name="T117" fmla="*/ 4172 h 6314"/>
              <a:gd name="T118" fmla="*/ 6092 w 6092"/>
              <a:gd name="T119" fmla="*/ 3521 h 6314"/>
              <a:gd name="T120" fmla="*/ 5077 w 6092"/>
              <a:gd name="T121" fmla="*/ 2280 h 6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092" h="6314">
                <a:moveTo>
                  <a:pt x="2724" y="4441"/>
                </a:moveTo>
                <a:cubicBezTo>
                  <a:pt x="2758" y="4472"/>
                  <a:pt x="2758" y="4472"/>
                  <a:pt x="2758" y="4472"/>
                </a:cubicBezTo>
                <a:cubicBezTo>
                  <a:pt x="2853" y="4560"/>
                  <a:pt x="3001" y="4556"/>
                  <a:pt x="3092" y="4464"/>
                </a:cubicBezTo>
                <a:cubicBezTo>
                  <a:pt x="3553" y="3997"/>
                  <a:pt x="3553" y="3997"/>
                  <a:pt x="3553" y="3997"/>
                </a:cubicBezTo>
                <a:cubicBezTo>
                  <a:pt x="3553" y="6072"/>
                  <a:pt x="3553" y="6072"/>
                  <a:pt x="3553" y="6072"/>
                </a:cubicBezTo>
                <a:cubicBezTo>
                  <a:pt x="3553" y="6206"/>
                  <a:pt x="3661" y="6314"/>
                  <a:pt x="3794" y="6314"/>
                </a:cubicBezTo>
                <a:cubicBezTo>
                  <a:pt x="3820" y="6314"/>
                  <a:pt x="3820" y="6314"/>
                  <a:pt x="3820" y="6314"/>
                </a:cubicBezTo>
                <a:cubicBezTo>
                  <a:pt x="3953" y="6314"/>
                  <a:pt x="4061" y="6206"/>
                  <a:pt x="4061" y="6072"/>
                </a:cubicBezTo>
                <a:cubicBezTo>
                  <a:pt x="4061" y="3999"/>
                  <a:pt x="4061" y="3999"/>
                  <a:pt x="4061" y="3999"/>
                </a:cubicBezTo>
                <a:cubicBezTo>
                  <a:pt x="4544" y="4458"/>
                  <a:pt x="4544" y="4458"/>
                  <a:pt x="4544" y="4458"/>
                </a:cubicBezTo>
                <a:cubicBezTo>
                  <a:pt x="4640" y="4549"/>
                  <a:pt x="4791" y="4546"/>
                  <a:pt x="4883" y="4451"/>
                </a:cubicBezTo>
                <a:cubicBezTo>
                  <a:pt x="4909" y="4425"/>
                  <a:pt x="4909" y="4425"/>
                  <a:pt x="4909" y="4425"/>
                </a:cubicBezTo>
                <a:cubicBezTo>
                  <a:pt x="5001" y="4330"/>
                  <a:pt x="4999" y="4178"/>
                  <a:pt x="4904" y="4085"/>
                </a:cubicBezTo>
                <a:cubicBezTo>
                  <a:pt x="3807" y="3014"/>
                  <a:pt x="3807" y="3014"/>
                  <a:pt x="3807" y="3014"/>
                </a:cubicBezTo>
                <a:cubicBezTo>
                  <a:pt x="2717" y="4092"/>
                  <a:pt x="2717" y="4092"/>
                  <a:pt x="2717" y="4092"/>
                </a:cubicBezTo>
                <a:cubicBezTo>
                  <a:pt x="2620" y="4189"/>
                  <a:pt x="2623" y="4348"/>
                  <a:pt x="2724" y="4441"/>
                </a:cubicBezTo>
                <a:close/>
                <a:moveTo>
                  <a:pt x="2030" y="5330"/>
                </a:moveTo>
                <a:cubicBezTo>
                  <a:pt x="2030" y="3509"/>
                  <a:pt x="2030" y="3509"/>
                  <a:pt x="2030" y="3509"/>
                </a:cubicBezTo>
                <a:cubicBezTo>
                  <a:pt x="2030" y="3375"/>
                  <a:pt x="1922" y="3268"/>
                  <a:pt x="1789" y="3268"/>
                </a:cubicBezTo>
                <a:cubicBezTo>
                  <a:pt x="1764" y="3268"/>
                  <a:pt x="1764" y="3268"/>
                  <a:pt x="1764" y="3268"/>
                </a:cubicBezTo>
                <a:cubicBezTo>
                  <a:pt x="1631" y="3268"/>
                  <a:pt x="1523" y="3375"/>
                  <a:pt x="1523" y="3509"/>
                </a:cubicBezTo>
                <a:cubicBezTo>
                  <a:pt x="1523" y="5328"/>
                  <a:pt x="1523" y="5328"/>
                  <a:pt x="1523" y="5328"/>
                </a:cubicBezTo>
                <a:cubicBezTo>
                  <a:pt x="1039" y="4869"/>
                  <a:pt x="1039" y="4869"/>
                  <a:pt x="1039" y="4869"/>
                </a:cubicBezTo>
                <a:cubicBezTo>
                  <a:pt x="944" y="4778"/>
                  <a:pt x="792" y="4781"/>
                  <a:pt x="700" y="4875"/>
                </a:cubicBezTo>
                <a:cubicBezTo>
                  <a:pt x="675" y="4902"/>
                  <a:pt x="675" y="4902"/>
                  <a:pt x="675" y="4902"/>
                </a:cubicBezTo>
                <a:cubicBezTo>
                  <a:pt x="583" y="4997"/>
                  <a:pt x="585" y="5149"/>
                  <a:pt x="680" y="5242"/>
                </a:cubicBezTo>
                <a:cubicBezTo>
                  <a:pt x="1777" y="6313"/>
                  <a:pt x="1777" y="6313"/>
                  <a:pt x="1777" y="6313"/>
                </a:cubicBezTo>
                <a:cubicBezTo>
                  <a:pt x="2866" y="5235"/>
                  <a:pt x="2866" y="5235"/>
                  <a:pt x="2866" y="5235"/>
                </a:cubicBezTo>
                <a:cubicBezTo>
                  <a:pt x="2964" y="5138"/>
                  <a:pt x="2961" y="4979"/>
                  <a:pt x="2860" y="4886"/>
                </a:cubicBezTo>
                <a:cubicBezTo>
                  <a:pt x="2826" y="4855"/>
                  <a:pt x="2826" y="4855"/>
                  <a:pt x="2826" y="4855"/>
                </a:cubicBezTo>
                <a:cubicBezTo>
                  <a:pt x="2730" y="4767"/>
                  <a:pt x="2583" y="4771"/>
                  <a:pt x="2492" y="4863"/>
                </a:cubicBezTo>
                <a:lnTo>
                  <a:pt x="2030" y="5330"/>
                </a:lnTo>
                <a:close/>
                <a:moveTo>
                  <a:pt x="5077" y="2280"/>
                </a:moveTo>
                <a:cubicBezTo>
                  <a:pt x="5077" y="2275"/>
                  <a:pt x="5077" y="2275"/>
                  <a:pt x="5077" y="2275"/>
                </a:cubicBezTo>
                <a:cubicBezTo>
                  <a:pt x="5077" y="1310"/>
                  <a:pt x="4411" y="454"/>
                  <a:pt x="3465" y="264"/>
                </a:cubicBezTo>
                <a:cubicBezTo>
                  <a:pt x="2154" y="0"/>
                  <a:pt x="1000" y="1009"/>
                  <a:pt x="1015" y="2277"/>
                </a:cubicBezTo>
                <a:cubicBezTo>
                  <a:pt x="1015" y="2277"/>
                  <a:pt x="1015" y="2277"/>
                  <a:pt x="1015" y="2277"/>
                </a:cubicBezTo>
                <a:cubicBezTo>
                  <a:pt x="773" y="2327"/>
                  <a:pt x="551" y="2446"/>
                  <a:pt x="375" y="2625"/>
                </a:cubicBezTo>
                <a:cubicBezTo>
                  <a:pt x="133" y="2863"/>
                  <a:pt x="0" y="3182"/>
                  <a:pt x="0" y="3521"/>
                </a:cubicBezTo>
                <a:cubicBezTo>
                  <a:pt x="0" y="3763"/>
                  <a:pt x="70" y="3988"/>
                  <a:pt x="189" y="4180"/>
                </a:cubicBezTo>
                <a:cubicBezTo>
                  <a:pt x="270" y="4310"/>
                  <a:pt x="453" y="4329"/>
                  <a:pt x="562" y="4221"/>
                </a:cubicBezTo>
                <a:cubicBezTo>
                  <a:pt x="579" y="4204"/>
                  <a:pt x="579" y="4204"/>
                  <a:pt x="579" y="4204"/>
                </a:cubicBezTo>
                <a:cubicBezTo>
                  <a:pt x="660" y="4124"/>
                  <a:pt x="670" y="4000"/>
                  <a:pt x="612" y="3902"/>
                </a:cubicBezTo>
                <a:cubicBezTo>
                  <a:pt x="546" y="3790"/>
                  <a:pt x="508" y="3660"/>
                  <a:pt x="508" y="3521"/>
                </a:cubicBezTo>
                <a:cubicBezTo>
                  <a:pt x="508" y="3319"/>
                  <a:pt x="587" y="3129"/>
                  <a:pt x="734" y="2984"/>
                </a:cubicBezTo>
                <a:cubicBezTo>
                  <a:pt x="876" y="2839"/>
                  <a:pt x="1066" y="2760"/>
                  <a:pt x="1289" y="2760"/>
                </a:cubicBezTo>
                <a:cubicBezTo>
                  <a:pt x="1596" y="2760"/>
                  <a:pt x="1596" y="2760"/>
                  <a:pt x="1596" y="2760"/>
                </a:cubicBezTo>
                <a:cubicBezTo>
                  <a:pt x="1539" y="2459"/>
                  <a:pt x="1539" y="2459"/>
                  <a:pt x="1539" y="2459"/>
                </a:cubicBezTo>
                <a:cubicBezTo>
                  <a:pt x="1530" y="2414"/>
                  <a:pt x="1525" y="2361"/>
                  <a:pt x="1524" y="2299"/>
                </a:cubicBezTo>
                <a:cubicBezTo>
                  <a:pt x="1504" y="1583"/>
                  <a:pt x="1969" y="945"/>
                  <a:pt x="2666" y="775"/>
                </a:cubicBezTo>
                <a:cubicBezTo>
                  <a:pt x="3669" y="531"/>
                  <a:pt x="4569" y="1289"/>
                  <a:pt x="4569" y="2252"/>
                </a:cubicBezTo>
                <a:cubicBezTo>
                  <a:pt x="4569" y="2335"/>
                  <a:pt x="4564" y="2402"/>
                  <a:pt x="4553" y="2459"/>
                </a:cubicBezTo>
                <a:cubicBezTo>
                  <a:pt x="4516" y="2760"/>
                  <a:pt x="4516" y="2760"/>
                  <a:pt x="4516" y="2760"/>
                </a:cubicBezTo>
                <a:cubicBezTo>
                  <a:pt x="4798" y="2760"/>
                  <a:pt x="4798" y="2760"/>
                  <a:pt x="4798" y="2760"/>
                </a:cubicBezTo>
                <a:cubicBezTo>
                  <a:pt x="5175" y="2760"/>
                  <a:pt x="5513" y="3023"/>
                  <a:pt x="5574" y="3395"/>
                </a:cubicBezTo>
                <a:cubicBezTo>
                  <a:pt x="5605" y="3582"/>
                  <a:pt x="5566" y="3758"/>
                  <a:pt x="5480" y="3903"/>
                </a:cubicBezTo>
                <a:cubicBezTo>
                  <a:pt x="5423" y="3998"/>
                  <a:pt x="5433" y="4117"/>
                  <a:pt x="5512" y="4194"/>
                </a:cubicBezTo>
                <a:cubicBezTo>
                  <a:pt x="5534" y="4216"/>
                  <a:pt x="5534" y="4216"/>
                  <a:pt x="5534" y="4216"/>
                </a:cubicBezTo>
                <a:cubicBezTo>
                  <a:pt x="5644" y="4323"/>
                  <a:pt x="5827" y="4303"/>
                  <a:pt x="5907" y="4172"/>
                </a:cubicBezTo>
                <a:cubicBezTo>
                  <a:pt x="6024" y="3983"/>
                  <a:pt x="6092" y="3760"/>
                  <a:pt x="6092" y="3521"/>
                </a:cubicBezTo>
                <a:cubicBezTo>
                  <a:pt x="6092" y="2913"/>
                  <a:pt x="5662" y="2403"/>
                  <a:pt x="5077" y="2280"/>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5">
            <a:extLst>
              <a:ext uri="{FF2B5EF4-FFF2-40B4-BE49-F238E27FC236}">
                <a16:creationId xmlns:a16="http://schemas.microsoft.com/office/drawing/2014/main" id="{EFE9BDFC-2A86-4ED3-8B49-9C9DD1AEA8B8}"/>
              </a:ext>
            </a:extLst>
          </p:cNvPr>
          <p:cNvSpPr>
            <a:spLocks noEditPoints="1"/>
          </p:cNvSpPr>
          <p:nvPr/>
        </p:nvSpPr>
        <p:spPr bwMode="auto">
          <a:xfrm>
            <a:off x="6281968" y="1525588"/>
            <a:ext cx="564205" cy="489696"/>
          </a:xfrm>
          <a:custGeom>
            <a:avLst/>
            <a:gdLst>
              <a:gd name="T0" fmla="*/ 3896 w 4315"/>
              <a:gd name="T1" fmla="*/ 1398 h 3757"/>
              <a:gd name="T2" fmla="*/ 4315 w 4315"/>
              <a:gd name="T3" fmla="*/ 526 h 3757"/>
              <a:gd name="T4" fmla="*/ 3417 w 4315"/>
              <a:gd name="T5" fmla="*/ 154 h 3757"/>
              <a:gd name="T6" fmla="*/ 1258 w 4315"/>
              <a:gd name="T7" fmla="*/ 384 h 3757"/>
              <a:gd name="T8" fmla="*/ 576 w 4315"/>
              <a:gd name="T9" fmla="*/ 204 h 3757"/>
              <a:gd name="T10" fmla="*/ 718 w 4315"/>
              <a:gd name="T11" fmla="*/ 873 h 3757"/>
              <a:gd name="T12" fmla="*/ 177 w 4315"/>
              <a:gd name="T13" fmla="*/ 2712 h 3757"/>
              <a:gd name="T14" fmla="*/ 602 w 4315"/>
              <a:gd name="T15" fmla="*/ 3740 h 3757"/>
              <a:gd name="T16" fmla="*/ 2192 w 4315"/>
              <a:gd name="T17" fmla="*/ 3441 h 3757"/>
              <a:gd name="T18" fmla="*/ 3704 w 4315"/>
              <a:gd name="T19" fmla="*/ 3757 h 3757"/>
              <a:gd name="T20" fmla="*/ 4136 w 4315"/>
              <a:gd name="T21" fmla="*/ 2714 h 3757"/>
              <a:gd name="T22" fmla="*/ 4172 w 4315"/>
              <a:gd name="T23" fmla="*/ 504 h 3757"/>
              <a:gd name="T24" fmla="*/ 3789 w 4315"/>
              <a:gd name="T25" fmla="*/ 121 h 3757"/>
              <a:gd name="T26" fmla="*/ 3263 w 4315"/>
              <a:gd name="T27" fmla="*/ 526 h 3757"/>
              <a:gd name="T28" fmla="*/ 2581 w 4315"/>
              <a:gd name="T29" fmla="*/ 1995 h 3757"/>
              <a:gd name="T30" fmla="*/ 2452 w 4315"/>
              <a:gd name="T31" fmla="*/ 865 h 3757"/>
              <a:gd name="T32" fmla="*/ 1404 w 4315"/>
              <a:gd name="T33" fmla="*/ 873 h 3757"/>
              <a:gd name="T34" fmla="*/ 1929 w 4315"/>
              <a:gd name="T35" fmla="*/ 1917 h 3757"/>
              <a:gd name="T36" fmla="*/ 2470 w 4315"/>
              <a:gd name="T37" fmla="*/ 1375 h 3757"/>
              <a:gd name="T38" fmla="*/ 855 w 4315"/>
              <a:gd name="T39" fmla="*/ 245 h 3757"/>
              <a:gd name="T40" fmla="*/ 613 w 4315"/>
              <a:gd name="T41" fmla="*/ 487 h 3757"/>
              <a:gd name="T42" fmla="*/ 1104 w 4315"/>
              <a:gd name="T43" fmla="*/ 822 h 3757"/>
              <a:gd name="T44" fmla="*/ 1412 w 4315"/>
              <a:gd name="T45" fmla="*/ 1906 h 3757"/>
              <a:gd name="T46" fmla="*/ 924 w 4315"/>
              <a:gd name="T47" fmla="*/ 2628 h 3757"/>
              <a:gd name="T48" fmla="*/ 597 w 4315"/>
              <a:gd name="T49" fmla="*/ 3591 h 3757"/>
              <a:gd name="T50" fmla="*/ 1045 w 4315"/>
              <a:gd name="T51" fmla="*/ 3143 h 3757"/>
              <a:gd name="T52" fmla="*/ 1374 w 4315"/>
              <a:gd name="T53" fmla="*/ 2278 h 3757"/>
              <a:gd name="T54" fmla="*/ 2347 w 4315"/>
              <a:gd name="T55" fmla="*/ 1993 h 3757"/>
              <a:gd name="T56" fmla="*/ 2098 w 4315"/>
              <a:gd name="T57" fmla="*/ 2197 h 3757"/>
              <a:gd name="T58" fmla="*/ 1708 w 4315"/>
              <a:gd name="T59" fmla="*/ 2724 h 3757"/>
              <a:gd name="T60" fmla="*/ 1047 w 4315"/>
              <a:gd name="T61" fmla="*/ 2731 h 3757"/>
              <a:gd name="T62" fmla="*/ 1826 w 4315"/>
              <a:gd name="T63" fmla="*/ 2605 h 3757"/>
              <a:gd name="T64" fmla="*/ 3093 w 4315"/>
              <a:gd name="T65" fmla="*/ 3146 h 3757"/>
              <a:gd name="T66" fmla="*/ 1187 w 4315"/>
              <a:gd name="T67" fmla="*/ 3285 h 3757"/>
              <a:gd name="T68" fmla="*/ 1460 w 4315"/>
              <a:gd name="T69" fmla="*/ 2972 h 3757"/>
              <a:gd name="T70" fmla="*/ 2098 w 4315"/>
              <a:gd name="T71" fmla="*/ 3013 h 3757"/>
              <a:gd name="T72" fmla="*/ 2469 w 4315"/>
              <a:gd name="T73" fmla="*/ 2434 h 3757"/>
              <a:gd name="T74" fmla="*/ 3201 w 4315"/>
              <a:gd name="T75" fmla="*/ 2800 h 3757"/>
              <a:gd name="T76" fmla="*/ 3197 w 4315"/>
              <a:gd name="T77" fmla="*/ 1395 h 3757"/>
              <a:gd name="T78" fmla="*/ 3738 w 4315"/>
              <a:gd name="T79" fmla="*/ 1523 h 3757"/>
              <a:gd name="T80" fmla="*/ 3704 w 4315"/>
              <a:gd name="T81" fmla="*/ 2535 h 3757"/>
              <a:gd name="T82" fmla="*/ 2699 w 4315"/>
              <a:gd name="T83" fmla="*/ 2105 h 3757"/>
              <a:gd name="T84" fmla="*/ 3716 w 4315"/>
              <a:gd name="T85" fmla="*/ 2695 h 3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315" h="3757">
                <a:moveTo>
                  <a:pt x="3953" y="2588"/>
                </a:moveTo>
                <a:cubicBezTo>
                  <a:pt x="3941" y="2356"/>
                  <a:pt x="3941" y="2356"/>
                  <a:pt x="3941" y="2356"/>
                </a:cubicBezTo>
                <a:cubicBezTo>
                  <a:pt x="3896" y="1398"/>
                  <a:pt x="3896" y="1398"/>
                  <a:pt x="3896" y="1398"/>
                </a:cubicBezTo>
                <a:cubicBezTo>
                  <a:pt x="3880" y="1044"/>
                  <a:pt x="3880" y="1044"/>
                  <a:pt x="3880" y="1044"/>
                </a:cubicBezTo>
                <a:cubicBezTo>
                  <a:pt x="3989" y="1025"/>
                  <a:pt x="4086" y="972"/>
                  <a:pt x="4161" y="897"/>
                </a:cubicBezTo>
                <a:cubicBezTo>
                  <a:pt x="4256" y="802"/>
                  <a:pt x="4315" y="671"/>
                  <a:pt x="4315" y="526"/>
                </a:cubicBezTo>
                <a:cubicBezTo>
                  <a:pt x="4315" y="381"/>
                  <a:pt x="4256" y="249"/>
                  <a:pt x="4161" y="154"/>
                </a:cubicBezTo>
                <a:cubicBezTo>
                  <a:pt x="4066" y="59"/>
                  <a:pt x="3934" y="0"/>
                  <a:pt x="3789" y="0"/>
                </a:cubicBezTo>
                <a:cubicBezTo>
                  <a:pt x="3644" y="0"/>
                  <a:pt x="3513" y="59"/>
                  <a:pt x="3417" y="154"/>
                </a:cubicBezTo>
                <a:cubicBezTo>
                  <a:pt x="3358" y="213"/>
                  <a:pt x="3313" y="286"/>
                  <a:pt x="3288" y="367"/>
                </a:cubicBezTo>
                <a:cubicBezTo>
                  <a:pt x="2309" y="375"/>
                  <a:pt x="2309" y="375"/>
                  <a:pt x="2309" y="375"/>
                </a:cubicBezTo>
                <a:cubicBezTo>
                  <a:pt x="1258" y="384"/>
                  <a:pt x="1258" y="384"/>
                  <a:pt x="1258" y="384"/>
                </a:cubicBezTo>
                <a:cubicBezTo>
                  <a:pt x="1239" y="315"/>
                  <a:pt x="1202" y="253"/>
                  <a:pt x="1153" y="204"/>
                </a:cubicBezTo>
                <a:cubicBezTo>
                  <a:pt x="1079" y="130"/>
                  <a:pt x="977" y="84"/>
                  <a:pt x="864" y="84"/>
                </a:cubicBezTo>
                <a:cubicBezTo>
                  <a:pt x="752" y="84"/>
                  <a:pt x="650" y="130"/>
                  <a:pt x="576" y="204"/>
                </a:cubicBezTo>
                <a:cubicBezTo>
                  <a:pt x="502" y="278"/>
                  <a:pt x="456" y="380"/>
                  <a:pt x="456" y="492"/>
                </a:cubicBezTo>
                <a:cubicBezTo>
                  <a:pt x="456" y="605"/>
                  <a:pt x="502" y="707"/>
                  <a:pt x="576" y="781"/>
                </a:cubicBezTo>
                <a:cubicBezTo>
                  <a:pt x="616" y="821"/>
                  <a:pt x="664" y="852"/>
                  <a:pt x="718" y="873"/>
                </a:cubicBezTo>
                <a:cubicBezTo>
                  <a:pt x="580" y="1922"/>
                  <a:pt x="580" y="1922"/>
                  <a:pt x="580" y="1922"/>
                </a:cubicBezTo>
                <a:cubicBezTo>
                  <a:pt x="499" y="2544"/>
                  <a:pt x="499" y="2544"/>
                  <a:pt x="499" y="2544"/>
                </a:cubicBezTo>
                <a:cubicBezTo>
                  <a:pt x="374" y="2566"/>
                  <a:pt x="263" y="2626"/>
                  <a:pt x="177" y="2712"/>
                </a:cubicBezTo>
                <a:cubicBezTo>
                  <a:pt x="68" y="2821"/>
                  <a:pt x="0" y="2971"/>
                  <a:pt x="0" y="3138"/>
                </a:cubicBezTo>
                <a:cubicBezTo>
                  <a:pt x="0" y="3304"/>
                  <a:pt x="68" y="3454"/>
                  <a:pt x="177" y="3563"/>
                </a:cubicBezTo>
                <a:cubicBezTo>
                  <a:pt x="286" y="3672"/>
                  <a:pt x="436" y="3740"/>
                  <a:pt x="602" y="3740"/>
                </a:cubicBezTo>
                <a:cubicBezTo>
                  <a:pt x="769" y="3740"/>
                  <a:pt x="919" y="3672"/>
                  <a:pt x="1028" y="3563"/>
                </a:cubicBezTo>
                <a:cubicBezTo>
                  <a:pt x="1064" y="3528"/>
                  <a:pt x="1095" y="3488"/>
                  <a:pt x="1120" y="3445"/>
                </a:cubicBezTo>
                <a:cubicBezTo>
                  <a:pt x="2192" y="3441"/>
                  <a:pt x="2192" y="3441"/>
                  <a:pt x="2192" y="3441"/>
                </a:cubicBezTo>
                <a:cubicBezTo>
                  <a:pt x="3168" y="3438"/>
                  <a:pt x="3168" y="3438"/>
                  <a:pt x="3168" y="3438"/>
                </a:cubicBezTo>
                <a:cubicBezTo>
                  <a:pt x="3196" y="3490"/>
                  <a:pt x="3231" y="3537"/>
                  <a:pt x="3272" y="3578"/>
                </a:cubicBezTo>
                <a:cubicBezTo>
                  <a:pt x="3383" y="3688"/>
                  <a:pt x="3536" y="3757"/>
                  <a:pt x="3704" y="3757"/>
                </a:cubicBezTo>
                <a:cubicBezTo>
                  <a:pt x="3873" y="3757"/>
                  <a:pt x="4025" y="3688"/>
                  <a:pt x="4136" y="3578"/>
                </a:cubicBezTo>
                <a:cubicBezTo>
                  <a:pt x="4247" y="3467"/>
                  <a:pt x="4315" y="3314"/>
                  <a:pt x="4315" y="3146"/>
                </a:cubicBezTo>
                <a:cubicBezTo>
                  <a:pt x="4315" y="2978"/>
                  <a:pt x="4247" y="2825"/>
                  <a:pt x="4136" y="2714"/>
                </a:cubicBezTo>
                <a:cubicBezTo>
                  <a:pt x="4083" y="2662"/>
                  <a:pt x="4021" y="2619"/>
                  <a:pt x="3953" y="2588"/>
                </a:cubicBezTo>
                <a:close/>
                <a:moveTo>
                  <a:pt x="3789" y="121"/>
                </a:moveTo>
                <a:cubicBezTo>
                  <a:pt x="4000" y="121"/>
                  <a:pt x="4172" y="293"/>
                  <a:pt x="4172" y="504"/>
                </a:cubicBezTo>
                <a:cubicBezTo>
                  <a:pt x="4172" y="715"/>
                  <a:pt x="4000" y="886"/>
                  <a:pt x="3789" y="886"/>
                </a:cubicBezTo>
                <a:cubicBezTo>
                  <a:pt x="3578" y="886"/>
                  <a:pt x="3407" y="715"/>
                  <a:pt x="3407" y="504"/>
                </a:cubicBezTo>
                <a:cubicBezTo>
                  <a:pt x="3407" y="293"/>
                  <a:pt x="3578" y="121"/>
                  <a:pt x="3789" y="121"/>
                </a:cubicBezTo>
                <a:close/>
                <a:moveTo>
                  <a:pt x="1269" y="543"/>
                </a:moveTo>
                <a:cubicBezTo>
                  <a:pt x="2332" y="534"/>
                  <a:pt x="2332" y="534"/>
                  <a:pt x="2332" y="534"/>
                </a:cubicBezTo>
                <a:cubicBezTo>
                  <a:pt x="3263" y="526"/>
                  <a:pt x="3263" y="526"/>
                  <a:pt x="3263" y="526"/>
                </a:cubicBezTo>
                <a:cubicBezTo>
                  <a:pt x="3263" y="651"/>
                  <a:pt x="3307" y="766"/>
                  <a:pt x="3380" y="856"/>
                </a:cubicBezTo>
                <a:cubicBezTo>
                  <a:pt x="3097" y="1259"/>
                  <a:pt x="3097" y="1259"/>
                  <a:pt x="3097" y="1259"/>
                </a:cubicBezTo>
                <a:cubicBezTo>
                  <a:pt x="2581" y="1995"/>
                  <a:pt x="2581" y="1995"/>
                  <a:pt x="2581" y="1995"/>
                </a:cubicBezTo>
                <a:cubicBezTo>
                  <a:pt x="2469" y="1889"/>
                  <a:pt x="2469" y="1889"/>
                  <a:pt x="2469" y="1889"/>
                </a:cubicBezTo>
                <a:cubicBezTo>
                  <a:pt x="2592" y="1757"/>
                  <a:pt x="2668" y="1580"/>
                  <a:pt x="2668" y="1385"/>
                </a:cubicBezTo>
                <a:cubicBezTo>
                  <a:pt x="2668" y="1182"/>
                  <a:pt x="2586" y="998"/>
                  <a:pt x="2452" y="865"/>
                </a:cubicBezTo>
                <a:cubicBezTo>
                  <a:pt x="2319" y="732"/>
                  <a:pt x="2135" y="649"/>
                  <a:pt x="1932" y="649"/>
                </a:cubicBezTo>
                <a:cubicBezTo>
                  <a:pt x="1729" y="649"/>
                  <a:pt x="1545" y="732"/>
                  <a:pt x="1412" y="865"/>
                </a:cubicBezTo>
                <a:cubicBezTo>
                  <a:pt x="1409" y="868"/>
                  <a:pt x="1407" y="871"/>
                  <a:pt x="1404" y="873"/>
                </a:cubicBezTo>
                <a:cubicBezTo>
                  <a:pt x="1216" y="699"/>
                  <a:pt x="1216" y="699"/>
                  <a:pt x="1216" y="699"/>
                </a:cubicBezTo>
                <a:cubicBezTo>
                  <a:pt x="1244" y="652"/>
                  <a:pt x="1262" y="599"/>
                  <a:pt x="1269" y="543"/>
                </a:cubicBezTo>
                <a:close/>
                <a:moveTo>
                  <a:pt x="1929" y="1917"/>
                </a:moveTo>
                <a:cubicBezTo>
                  <a:pt x="1630" y="1917"/>
                  <a:pt x="1388" y="1674"/>
                  <a:pt x="1388" y="1375"/>
                </a:cubicBezTo>
                <a:cubicBezTo>
                  <a:pt x="1388" y="1076"/>
                  <a:pt x="1630" y="834"/>
                  <a:pt x="1929" y="834"/>
                </a:cubicBezTo>
                <a:cubicBezTo>
                  <a:pt x="2228" y="834"/>
                  <a:pt x="2470" y="1076"/>
                  <a:pt x="2470" y="1375"/>
                </a:cubicBezTo>
                <a:cubicBezTo>
                  <a:pt x="2470" y="1674"/>
                  <a:pt x="2228" y="1917"/>
                  <a:pt x="1929" y="1917"/>
                </a:cubicBezTo>
                <a:close/>
                <a:moveTo>
                  <a:pt x="613" y="487"/>
                </a:moveTo>
                <a:cubicBezTo>
                  <a:pt x="613" y="353"/>
                  <a:pt x="721" y="245"/>
                  <a:pt x="855" y="245"/>
                </a:cubicBezTo>
                <a:cubicBezTo>
                  <a:pt x="989" y="245"/>
                  <a:pt x="1098" y="353"/>
                  <a:pt x="1098" y="487"/>
                </a:cubicBezTo>
                <a:cubicBezTo>
                  <a:pt x="1098" y="621"/>
                  <a:pt x="989" y="730"/>
                  <a:pt x="855" y="730"/>
                </a:cubicBezTo>
                <a:cubicBezTo>
                  <a:pt x="721" y="730"/>
                  <a:pt x="613" y="621"/>
                  <a:pt x="613" y="487"/>
                </a:cubicBezTo>
                <a:close/>
                <a:moveTo>
                  <a:pt x="749" y="1866"/>
                </a:moveTo>
                <a:cubicBezTo>
                  <a:pt x="875" y="900"/>
                  <a:pt x="875" y="900"/>
                  <a:pt x="875" y="900"/>
                </a:cubicBezTo>
                <a:cubicBezTo>
                  <a:pt x="961" y="898"/>
                  <a:pt x="1040" y="869"/>
                  <a:pt x="1104" y="822"/>
                </a:cubicBezTo>
                <a:cubicBezTo>
                  <a:pt x="1301" y="1007"/>
                  <a:pt x="1301" y="1007"/>
                  <a:pt x="1301" y="1007"/>
                </a:cubicBezTo>
                <a:cubicBezTo>
                  <a:pt x="1234" y="1118"/>
                  <a:pt x="1196" y="1247"/>
                  <a:pt x="1196" y="1385"/>
                </a:cubicBezTo>
                <a:cubicBezTo>
                  <a:pt x="1196" y="1588"/>
                  <a:pt x="1279" y="1772"/>
                  <a:pt x="1412" y="1906"/>
                </a:cubicBezTo>
                <a:cubicBezTo>
                  <a:pt x="1418" y="1912"/>
                  <a:pt x="1425" y="1918"/>
                  <a:pt x="1432" y="1924"/>
                </a:cubicBezTo>
                <a:cubicBezTo>
                  <a:pt x="1180" y="2273"/>
                  <a:pt x="1180" y="2273"/>
                  <a:pt x="1180" y="2273"/>
                </a:cubicBezTo>
                <a:cubicBezTo>
                  <a:pt x="924" y="2628"/>
                  <a:pt x="924" y="2628"/>
                  <a:pt x="924" y="2628"/>
                </a:cubicBezTo>
                <a:cubicBezTo>
                  <a:pt x="846" y="2579"/>
                  <a:pt x="757" y="2547"/>
                  <a:pt x="661" y="2538"/>
                </a:cubicBezTo>
                <a:lnTo>
                  <a:pt x="749" y="1866"/>
                </a:lnTo>
                <a:close/>
                <a:moveTo>
                  <a:pt x="597" y="3591"/>
                </a:moveTo>
                <a:cubicBezTo>
                  <a:pt x="349" y="3591"/>
                  <a:pt x="149" y="3390"/>
                  <a:pt x="149" y="3143"/>
                </a:cubicBezTo>
                <a:cubicBezTo>
                  <a:pt x="149" y="2895"/>
                  <a:pt x="349" y="2695"/>
                  <a:pt x="597" y="2695"/>
                </a:cubicBezTo>
                <a:cubicBezTo>
                  <a:pt x="844" y="2695"/>
                  <a:pt x="1045" y="2895"/>
                  <a:pt x="1045" y="3143"/>
                </a:cubicBezTo>
                <a:cubicBezTo>
                  <a:pt x="1045" y="3390"/>
                  <a:pt x="844" y="3591"/>
                  <a:pt x="597" y="3591"/>
                </a:cubicBezTo>
                <a:close/>
                <a:moveTo>
                  <a:pt x="1047" y="2731"/>
                </a:moveTo>
                <a:cubicBezTo>
                  <a:pt x="1374" y="2278"/>
                  <a:pt x="1374" y="2278"/>
                  <a:pt x="1374" y="2278"/>
                </a:cubicBezTo>
                <a:cubicBezTo>
                  <a:pt x="1560" y="2020"/>
                  <a:pt x="1560" y="2020"/>
                  <a:pt x="1560" y="2020"/>
                </a:cubicBezTo>
                <a:cubicBezTo>
                  <a:pt x="1669" y="2084"/>
                  <a:pt x="1796" y="2121"/>
                  <a:pt x="1932" y="2121"/>
                </a:cubicBezTo>
                <a:cubicBezTo>
                  <a:pt x="2086" y="2121"/>
                  <a:pt x="2229" y="2074"/>
                  <a:pt x="2347" y="1993"/>
                </a:cubicBezTo>
                <a:cubicBezTo>
                  <a:pt x="2488" y="2126"/>
                  <a:pt x="2488" y="2126"/>
                  <a:pt x="2488" y="2126"/>
                </a:cubicBezTo>
                <a:cubicBezTo>
                  <a:pt x="2367" y="2298"/>
                  <a:pt x="2367" y="2298"/>
                  <a:pt x="2367" y="2298"/>
                </a:cubicBezTo>
                <a:cubicBezTo>
                  <a:pt x="2295" y="2235"/>
                  <a:pt x="2201" y="2197"/>
                  <a:pt x="2098" y="2197"/>
                </a:cubicBezTo>
                <a:cubicBezTo>
                  <a:pt x="1986" y="2197"/>
                  <a:pt x="1884" y="2243"/>
                  <a:pt x="1810" y="2317"/>
                </a:cubicBezTo>
                <a:cubicBezTo>
                  <a:pt x="1736" y="2391"/>
                  <a:pt x="1690" y="2493"/>
                  <a:pt x="1690" y="2605"/>
                </a:cubicBezTo>
                <a:cubicBezTo>
                  <a:pt x="1690" y="2647"/>
                  <a:pt x="1697" y="2686"/>
                  <a:pt x="1708" y="2724"/>
                </a:cubicBezTo>
                <a:cubicBezTo>
                  <a:pt x="1515" y="2785"/>
                  <a:pt x="1515" y="2785"/>
                  <a:pt x="1515" y="2785"/>
                </a:cubicBezTo>
                <a:cubicBezTo>
                  <a:pt x="1155" y="2898"/>
                  <a:pt x="1155" y="2898"/>
                  <a:pt x="1155" y="2898"/>
                </a:cubicBezTo>
                <a:cubicBezTo>
                  <a:pt x="1129" y="2837"/>
                  <a:pt x="1092" y="2780"/>
                  <a:pt x="1047" y="2731"/>
                </a:cubicBezTo>
                <a:close/>
                <a:moveTo>
                  <a:pt x="2365" y="2605"/>
                </a:moveTo>
                <a:cubicBezTo>
                  <a:pt x="2365" y="2754"/>
                  <a:pt x="2244" y="2875"/>
                  <a:pt x="2096" y="2875"/>
                </a:cubicBezTo>
                <a:cubicBezTo>
                  <a:pt x="1947" y="2875"/>
                  <a:pt x="1826" y="2754"/>
                  <a:pt x="1826" y="2605"/>
                </a:cubicBezTo>
                <a:cubicBezTo>
                  <a:pt x="1826" y="2457"/>
                  <a:pt x="1947" y="2336"/>
                  <a:pt x="2096" y="2336"/>
                </a:cubicBezTo>
                <a:cubicBezTo>
                  <a:pt x="2244" y="2336"/>
                  <a:pt x="2365" y="2457"/>
                  <a:pt x="2365" y="2605"/>
                </a:cubicBezTo>
                <a:close/>
                <a:moveTo>
                  <a:pt x="3093" y="3146"/>
                </a:moveTo>
                <a:cubicBezTo>
                  <a:pt x="3093" y="3192"/>
                  <a:pt x="3098" y="3236"/>
                  <a:pt x="3108" y="3279"/>
                </a:cubicBezTo>
                <a:cubicBezTo>
                  <a:pt x="2134" y="3282"/>
                  <a:pt x="2134" y="3282"/>
                  <a:pt x="2134" y="3282"/>
                </a:cubicBezTo>
                <a:cubicBezTo>
                  <a:pt x="1187" y="3285"/>
                  <a:pt x="1187" y="3285"/>
                  <a:pt x="1187" y="3285"/>
                </a:cubicBezTo>
                <a:cubicBezTo>
                  <a:pt x="1199" y="3238"/>
                  <a:pt x="1205" y="3189"/>
                  <a:pt x="1205" y="3138"/>
                </a:cubicBezTo>
                <a:cubicBezTo>
                  <a:pt x="1205" y="3109"/>
                  <a:pt x="1203" y="3082"/>
                  <a:pt x="1199" y="3054"/>
                </a:cubicBezTo>
                <a:cubicBezTo>
                  <a:pt x="1460" y="2972"/>
                  <a:pt x="1460" y="2972"/>
                  <a:pt x="1460" y="2972"/>
                </a:cubicBezTo>
                <a:cubicBezTo>
                  <a:pt x="1787" y="2869"/>
                  <a:pt x="1787" y="2869"/>
                  <a:pt x="1787" y="2869"/>
                </a:cubicBezTo>
                <a:cubicBezTo>
                  <a:pt x="1795" y="2877"/>
                  <a:pt x="1802" y="2886"/>
                  <a:pt x="1810" y="2894"/>
                </a:cubicBezTo>
                <a:cubicBezTo>
                  <a:pt x="1884" y="2967"/>
                  <a:pt x="1986" y="3013"/>
                  <a:pt x="2098" y="3013"/>
                </a:cubicBezTo>
                <a:cubicBezTo>
                  <a:pt x="2211" y="3013"/>
                  <a:pt x="2313" y="2967"/>
                  <a:pt x="2387" y="2894"/>
                </a:cubicBezTo>
                <a:cubicBezTo>
                  <a:pt x="2461" y="2820"/>
                  <a:pt x="2506" y="2718"/>
                  <a:pt x="2506" y="2605"/>
                </a:cubicBezTo>
                <a:cubicBezTo>
                  <a:pt x="2506" y="2544"/>
                  <a:pt x="2493" y="2486"/>
                  <a:pt x="2469" y="2434"/>
                </a:cubicBezTo>
                <a:cubicBezTo>
                  <a:pt x="2606" y="2239"/>
                  <a:pt x="2606" y="2239"/>
                  <a:pt x="2606" y="2239"/>
                </a:cubicBezTo>
                <a:cubicBezTo>
                  <a:pt x="3156" y="2758"/>
                  <a:pt x="3156" y="2758"/>
                  <a:pt x="3156" y="2758"/>
                </a:cubicBezTo>
                <a:cubicBezTo>
                  <a:pt x="3201" y="2800"/>
                  <a:pt x="3201" y="2800"/>
                  <a:pt x="3201" y="2800"/>
                </a:cubicBezTo>
                <a:cubicBezTo>
                  <a:pt x="3133" y="2899"/>
                  <a:pt x="3093" y="3018"/>
                  <a:pt x="3093" y="3146"/>
                </a:cubicBezTo>
                <a:close/>
                <a:moveTo>
                  <a:pt x="2699" y="2105"/>
                </a:moveTo>
                <a:cubicBezTo>
                  <a:pt x="3197" y="1395"/>
                  <a:pt x="3197" y="1395"/>
                  <a:pt x="3197" y="1395"/>
                </a:cubicBezTo>
                <a:cubicBezTo>
                  <a:pt x="3499" y="964"/>
                  <a:pt x="3499" y="964"/>
                  <a:pt x="3499" y="964"/>
                </a:cubicBezTo>
                <a:cubicBezTo>
                  <a:pt x="3563" y="1006"/>
                  <a:pt x="3635" y="1035"/>
                  <a:pt x="3714" y="1046"/>
                </a:cubicBezTo>
                <a:cubicBezTo>
                  <a:pt x="3738" y="1523"/>
                  <a:pt x="3738" y="1523"/>
                  <a:pt x="3738" y="1523"/>
                </a:cubicBezTo>
                <a:cubicBezTo>
                  <a:pt x="3781" y="2362"/>
                  <a:pt x="3781" y="2362"/>
                  <a:pt x="3781" y="2362"/>
                </a:cubicBezTo>
                <a:cubicBezTo>
                  <a:pt x="3789" y="2541"/>
                  <a:pt x="3789" y="2541"/>
                  <a:pt x="3789" y="2541"/>
                </a:cubicBezTo>
                <a:cubicBezTo>
                  <a:pt x="3761" y="2537"/>
                  <a:pt x="3733" y="2535"/>
                  <a:pt x="3704" y="2535"/>
                </a:cubicBezTo>
                <a:cubicBezTo>
                  <a:pt x="3554" y="2535"/>
                  <a:pt x="3416" y="2590"/>
                  <a:pt x="3309" y="2680"/>
                </a:cubicBezTo>
                <a:cubicBezTo>
                  <a:pt x="3258" y="2632"/>
                  <a:pt x="3258" y="2632"/>
                  <a:pt x="3258" y="2632"/>
                </a:cubicBezTo>
                <a:lnTo>
                  <a:pt x="2699" y="2105"/>
                </a:lnTo>
                <a:close/>
                <a:moveTo>
                  <a:pt x="3716" y="3591"/>
                </a:moveTo>
                <a:cubicBezTo>
                  <a:pt x="3469" y="3591"/>
                  <a:pt x="3268" y="3390"/>
                  <a:pt x="3268" y="3143"/>
                </a:cubicBezTo>
                <a:cubicBezTo>
                  <a:pt x="3268" y="2895"/>
                  <a:pt x="3469" y="2695"/>
                  <a:pt x="3716" y="2695"/>
                </a:cubicBezTo>
                <a:cubicBezTo>
                  <a:pt x="3964" y="2695"/>
                  <a:pt x="4164" y="2895"/>
                  <a:pt x="4164" y="3143"/>
                </a:cubicBezTo>
                <a:cubicBezTo>
                  <a:pt x="4164" y="3390"/>
                  <a:pt x="3964" y="3591"/>
                  <a:pt x="3716" y="3591"/>
                </a:cubicBezTo>
                <a:close/>
              </a:path>
            </a:pathLst>
          </a:custGeom>
          <a:solidFill>
            <a:schemeClr val="bg1">
              <a:lumMod val="50000"/>
            </a:schemeClr>
          </a:solidFill>
          <a:ln w="9525">
            <a:solidFill>
              <a:schemeClr val="bg1">
                <a:lumMod val="50000"/>
              </a:schemeClr>
            </a:solid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15004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 name="TextBox 540"/>
          <p:cNvSpPr txBox="1"/>
          <p:nvPr/>
        </p:nvSpPr>
        <p:spPr>
          <a:xfrm>
            <a:off x="10887717" y="3645439"/>
            <a:ext cx="1097280" cy="300087"/>
          </a:xfrm>
          <a:prstGeom prst="rect">
            <a:avLst/>
          </a:prstGeom>
          <a:noFill/>
          <a:ln>
            <a:noFill/>
          </a:ln>
        </p:spPr>
        <p:txBody>
          <a:bodyPr wrap="square" lIns="0" tIns="9144" rIns="0" bIns="0" rtlCol="0" anchor="ctr">
            <a:noAutofit/>
          </a:bodyPr>
          <a:lstStyle/>
          <a:p>
            <a:pPr>
              <a:lnSpc>
                <a:spcPct val="90000"/>
              </a:lnSpc>
            </a:pPr>
            <a:r>
              <a:rPr lang="en-US" sz="1400" dirty="0">
                <a:solidFill>
                  <a:schemeClr val="accent4"/>
                </a:solidFill>
              </a:rPr>
              <a:t>Real-time</a:t>
            </a:r>
            <a:br>
              <a:rPr lang="en-US" sz="1400" dirty="0">
                <a:solidFill>
                  <a:schemeClr val="accent4"/>
                </a:solidFill>
              </a:rPr>
            </a:br>
            <a:r>
              <a:rPr lang="en-US" sz="1400" dirty="0">
                <a:solidFill>
                  <a:schemeClr val="accent4"/>
                </a:solidFill>
              </a:rPr>
              <a:t>Services</a:t>
            </a:r>
          </a:p>
        </p:txBody>
      </p:sp>
      <p:sp>
        <p:nvSpPr>
          <p:cNvPr id="840" name="Isosceles Triangle 839">
            <a:extLst>
              <a:ext uri="{FF2B5EF4-FFF2-40B4-BE49-F238E27FC236}">
                <a16:creationId xmlns:a16="http://schemas.microsoft.com/office/drawing/2014/main" id="{CF0F1018-76EF-4E69-924E-9A13E843F0E7}"/>
              </a:ext>
            </a:extLst>
          </p:cNvPr>
          <p:cNvSpPr/>
          <p:nvPr/>
        </p:nvSpPr>
        <p:spPr>
          <a:xfrm rot="5400000">
            <a:off x="10561268" y="3705389"/>
            <a:ext cx="216382" cy="128528"/>
          </a:xfrm>
          <a:prstGeom prst="triangle">
            <a:avLst/>
          </a:prstGeom>
          <a:solidFill>
            <a:schemeClr val="accent4"/>
          </a:solidFill>
          <a:ln>
            <a:solidFill>
              <a:schemeClr val="accent4"/>
            </a:solidFill>
          </a:ln>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542" name="TextBox 541"/>
          <p:cNvSpPr txBox="1"/>
          <p:nvPr/>
        </p:nvSpPr>
        <p:spPr>
          <a:xfrm>
            <a:off x="10887717" y="2912412"/>
            <a:ext cx="1097280" cy="300087"/>
          </a:xfrm>
          <a:prstGeom prst="rect">
            <a:avLst/>
          </a:prstGeom>
          <a:noFill/>
          <a:ln>
            <a:noFill/>
          </a:ln>
        </p:spPr>
        <p:txBody>
          <a:bodyPr wrap="square" lIns="0" tIns="9144" rIns="0" bIns="0" rtlCol="0" anchor="ctr">
            <a:noAutofit/>
          </a:bodyPr>
          <a:lstStyle/>
          <a:p>
            <a:pPr>
              <a:lnSpc>
                <a:spcPct val="90000"/>
              </a:lnSpc>
            </a:pPr>
            <a:r>
              <a:rPr lang="en-US" sz="1400" dirty="0">
                <a:solidFill>
                  <a:schemeClr val="accent4"/>
                </a:solidFill>
              </a:rPr>
              <a:t>Batch</a:t>
            </a:r>
            <a:br>
              <a:rPr lang="en-US" sz="1400" dirty="0">
                <a:solidFill>
                  <a:schemeClr val="accent4"/>
                </a:solidFill>
              </a:rPr>
            </a:br>
            <a:r>
              <a:rPr lang="en-US" sz="1400" dirty="0">
                <a:solidFill>
                  <a:schemeClr val="accent4"/>
                </a:solidFill>
              </a:rPr>
              <a:t>Services</a:t>
            </a:r>
          </a:p>
        </p:txBody>
      </p:sp>
      <p:sp>
        <p:nvSpPr>
          <p:cNvPr id="841" name="Isosceles Triangle 840">
            <a:extLst>
              <a:ext uri="{FF2B5EF4-FFF2-40B4-BE49-F238E27FC236}">
                <a16:creationId xmlns:a16="http://schemas.microsoft.com/office/drawing/2014/main" id="{72EE17DB-31EC-41DC-BC16-FC0ED43D3DA6}"/>
              </a:ext>
            </a:extLst>
          </p:cNvPr>
          <p:cNvSpPr/>
          <p:nvPr/>
        </p:nvSpPr>
        <p:spPr>
          <a:xfrm rot="5400000">
            <a:off x="10561268" y="3007793"/>
            <a:ext cx="216382" cy="128528"/>
          </a:xfrm>
          <a:prstGeom prst="triangle">
            <a:avLst/>
          </a:prstGeom>
          <a:solidFill>
            <a:schemeClr val="accent4"/>
          </a:solidFill>
          <a:ln>
            <a:solidFill>
              <a:schemeClr val="accent4"/>
            </a:solidFill>
          </a:ln>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1484" name="TextBox 1483"/>
          <p:cNvSpPr txBox="1"/>
          <p:nvPr/>
        </p:nvSpPr>
        <p:spPr>
          <a:xfrm>
            <a:off x="10887716" y="4378466"/>
            <a:ext cx="1097280" cy="300087"/>
          </a:xfrm>
          <a:prstGeom prst="rect">
            <a:avLst/>
          </a:prstGeom>
          <a:noFill/>
          <a:ln>
            <a:noFill/>
          </a:ln>
        </p:spPr>
        <p:txBody>
          <a:bodyPr wrap="square" lIns="0" tIns="9144" rIns="0" bIns="0" rtlCol="0" anchor="ctr">
            <a:noAutofit/>
          </a:bodyPr>
          <a:lstStyle/>
          <a:p>
            <a:pPr>
              <a:lnSpc>
                <a:spcPct val="90000"/>
              </a:lnSpc>
            </a:pPr>
            <a:r>
              <a:rPr lang="en-US" sz="1400" dirty="0">
                <a:solidFill>
                  <a:schemeClr val="accent4"/>
                </a:solidFill>
              </a:rPr>
              <a:t>Visualization Integration</a:t>
            </a:r>
          </a:p>
        </p:txBody>
      </p:sp>
      <p:sp>
        <p:nvSpPr>
          <p:cNvPr id="842" name="Isosceles Triangle 841">
            <a:extLst>
              <a:ext uri="{FF2B5EF4-FFF2-40B4-BE49-F238E27FC236}">
                <a16:creationId xmlns:a16="http://schemas.microsoft.com/office/drawing/2014/main" id="{8D46D302-46F3-43F6-9212-7A77274FCB9F}"/>
              </a:ext>
            </a:extLst>
          </p:cNvPr>
          <p:cNvSpPr/>
          <p:nvPr/>
        </p:nvSpPr>
        <p:spPr>
          <a:xfrm rot="5400000">
            <a:off x="10561268" y="4411679"/>
            <a:ext cx="216382" cy="128528"/>
          </a:xfrm>
          <a:prstGeom prst="triangle">
            <a:avLst/>
          </a:prstGeom>
          <a:solidFill>
            <a:schemeClr val="accent4"/>
          </a:solidFill>
          <a:ln>
            <a:solidFill>
              <a:schemeClr val="accent4"/>
            </a:solidFill>
          </a:ln>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137" name="Rectangle: Rounded Corners 136">
            <a:extLst>
              <a:ext uri="{FF2B5EF4-FFF2-40B4-BE49-F238E27FC236}">
                <a16:creationId xmlns:a16="http://schemas.microsoft.com/office/drawing/2014/main" id="{06BA23C7-24C7-4AB9-95A7-724DB4347D4B}"/>
              </a:ext>
            </a:extLst>
          </p:cNvPr>
          <p:cNvSpPr/>
          <p:nvPr/>
        </p:nvSpPr>
        <p:spPr>
          <a:xfrm>
            <a:off x="3227495" y="1881718"/>
            <a:ext cx="5329765" cy="3832861"/>
          </a:xfrm>
          <a:prstGeom prst="roundRect">
            <a:avLst>
              <a:gd name="adj" fmla="val 5390"/>
            </a:avLst>
          </a:prstGeom>
          <a:noFill/>
          <a:ln w="28575" cap="rnd">
            <a:solidFill>
              <a:schemeClr val="bg1">
                <a:lumMod val="6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sp>
        <p:nvSpPr>
          <p:cNvPr id="3226" name="Freeform 152"/>
          <p:cNvSpPr>
            <a:spLocks/>
          </p:cNvSpPr>
          <p:nvPr/>
        </p:nvSpPr>
        <p:spPr bwMode="auto">
          <a:xfrm>
            <a:off x="3134112" y="1806902"/>
            <a:ext cx="303092" cy="3976257"/>
          </a:xfrm>
          <a:custGeom>
            <a:avLst/>
            <a:gdLst>
              <a:gd name="T0" fmla="*/ 3515 w 3515"/>
              <a:gd name="T1" fmla="*/ 3292 h 3326"/>
              <a:gd name="T2" fmla="*/ 3481 w 3515"/>
              <a:gd name="T3" fmla="*/ 3326 h 3326"/>
              <a:gd name="T4" fmla="*/ 34 w 3515"/>
              <a:gd name="T5" fmla="*/ 3326 h 3326"/>
              <a:gd name="T6" fmla="*/ 0 w 3515"/>
              <a:gd name="T7" fmla="*/ 3292 h 3326"/>
              <a:gd name="T8" fmla="*/ 0 w 3515"/>
              <a:gd name="T9" fmla="*/ 34 h 3326"/>
              <a:gd name="T10" fmla="*/ 34 w 3515"/>
              <a:gd name="T11" fmla="*/ 0 h 3326"/>
              <a:gd name="T12" fmla="*/ 3481 w 3515"/>
              <a:gd name="T13" fmla="*/ 0 h 3326"/>
              <a:gd name="T14" fmla="*/ 3515 w 3515"/>
              <a:gd name="T15" fmla="*/ 34 h 3326"/>
              <a:gd name="T16" fmla="*/ 3515 w 3515"/>
              <a:gd name="T17" fmla="*/ 3292 h 3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15" h="3326">
                <a:moveTo>
                  <a:pt x="3515" y="3292"/>
                </a:moveTo>
                <a:cubicBezTo>
                  <a:pt x="3515" y="3311"/>
                  <a:pt x="3500" y="3326"/>
                  <a:pt x="3481" y="3326"/>
                </a:cubicBezTo>
                <a:cubicBezTo>
                  <a:pt x="34" y="3326"/>
                  <a:pt x="34" y="3326"/>
                  <a:pt x="34" y="3326"/>
                </a:cubicBezTo>
                <a:cubicBezTo>
                  <a:pt x="15" y="3326"/>
                  <a:pt x="0" y="3311"/>
                  <a:pt x="0" y="3292"/>
                </a:cubicBezTo>
                <a:cubicBezTo>
                  <a:pt x="0" y="34"/>
                  <a:pt x="0" y="34"/>
                  <a:pt x="0" y="34"/>
                </a:cubicBezTo>
                <a:cubicBezTo>
                  <a:pt x="0" y="15"/>
                  <a:pt x="15" y="0"/>
                  <a:pt x="34" y="0"/>
                </a:cubicBezTo>
                <a:cubicBezTo>
                  <a:pt x="3481" y="0"/>
                  <a:pt x="3481" y="0"/>
                  <a:pt x="3481" y="0"/>
                </a:cubicBezTo>
                <a:cubicBezTo>
                  <a:pt x="3500" y="0"/>
                  <a:pt x="3515" y="15"/>
                  <a:pt x="3515" y="34"/>
                </a:cubicBezTo>
                <a:cubicBezTo>
                  <a:pt x="3515" y="3292"/>
                  <a:pt x="3515" y="3292"/>
                  <a:pt x="3515" y="329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3" name="Left Bracket 842">
            <a:extLst>
              <a:ext uri="{FF2B5EF4-FFF2-40B4-BE49-F238E27FC236}">
                <a16:creationId xmlns:a16="http://schemas.microsoft.com/office/drawing/2014/main" id="{8707C637-F8F7-435A-B88B-DA9F6985D822}"/>
              </a:ext>
            </a:extLst>
          </p:cNvPr>
          <p:cNvSpPr/>
          <p:nvPr/>
        </p:nvSpPr>
        <p:spPr>
          <a:xfrm>
            <a:off x="3228779" y="1881718"/>
            <a:ext cx="210007" cy="3832861"/>
          </a:xfrm>
          <a:prstGeom prst="leftBracket">
            <a:avLst>
              <a:gd name="adj" fmla="val 106301"/>
            </a:avLst>
          </a:prstGeom>
          <a:noFill/>
          <a:ln w="28575" cap="rnd">
            <a:solidFill>
              <a:schemeClr val="bg1">
                <a:lumMod val="65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dirty="0">
              <a:solidFill>
                <a:schemeClr val="tx1"/>
              </a:solidFill>
            </a:endParaRPr>
          </a:p>
        </p:txBody>
      </p:sp>
      <p:sp>
        <p:nvSpPr>
          <p:cNvPr id="791" name="TextBox 790"/>
          <p:cNvSpPr txBox="1"/>
          <p:nvPr/>
        </p:nvSpPr>
        <p:spPr>
          <a:xfrm>
            <a:off x="3437204" y="5902234"/>
            <a:ext cx="4947763" cy="434138"/>
          </a:xfrm>
          <a:prstGeom prst="rect">
            <a:avLst/>
          </a:prstGeom>
          <a:solidFill>
            <a:schemeClr val="tx1">
              <a:lumMod val="65000"/>
              <a:lumOff val="35000"/>
            </a:schemeClr>
          </a:solidFill>
        </p:spPr>
        <p:txBody>
          <a:bodyPr wrap="square" lIns="0" tIns="18288" rIns="0" bIns="0" rtlCol="0" anchor="ctr">
            <a:noAutofit/>
          </a:bodyPr>
          <a:lstStyle>
            <a:defPPr>
              <a:defRPr lang="en-US"/>
            </a:defPPr>
            <a:lvl1pPr algn="ctr">
              <a:lnSpc>
                <a:spcPct val="80000"/>
              </a:lnSpc>
              <a:defRPr sz="1600">
                <a:solidFill>
                  <a:schemeClr val="bg1"/>
                </a:solidFill>
                <a:latin typeface="+mj-lt"/>
                <a:ea typeface="Source Sans Pro Light" panose="020B0403030403020204" pitchFamily="34" charset="0"/>
              </a:defRPr>
            </a:lvl1pPr>
          </a:lstStyle>
          <a:p>
            <a:r>
              <a:rPr lang="en-US" dirty="0"/>
              <a:t>HPCC Systems Data Lake</a:t>
            </a:r>
          </a:p>
        </p:txBody>
      </p:sp>
      <p:sp>
        <p:nvSpPr>
          <p:cNvPr id="745" name="Trapezoid 744">
            <a:extLst>
              <a:ext uri="{FF2B5EF4-FFF2-40B4-BE49-F238E27FC236}">
                <a16:creationId xmlns:a16="http://schemas.microsoft.com/office/drawing/2014/main" id="{9A5485EC-F3C4-48F7-834B-0E2043798CEB}"/>
              </a:ext>
            </a:extLst>
          </p:cNvPr>
          <p:cNvSpPr/>
          <p:nvPr/>
        </p:nvSpPr>
        <p:spPr>
          <a:xfrm rot="16200000" flipH="1">
            <a:off x="7127337" y="3307216"/>
            <a:ext cx="3853014" cy="977922"/>
          </a:xfrm>
          <a:prstGeom prst="trapezoid">
            <a:avLst>
              <a:gd name="adj" fmla="val 197000"/>
            </a:avLst>
          </a:prstGeom>
          <a:gradFill flip="none" rotWithShape="1">
            <a:gsLst>
              <a:gs pos="0">
                <a:schemeClr val="bg1">
                  <a:lumMod val="75000"/>
                </a:schemeClr>
              </a:gs>
              <a:gs pos="100000">
                <a:schemeClr val="bg1"/>
              </a:gs>
              <a:gs pos="100000">
                <a:schemeClr val="bg1">
                  <a:lumMod val="95000"/>
                </a:schemeClr>
              </a:gs>
            </a:gsLst>
            <a:lin ang="5400000" scaled="1"/>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744" name="Freeform 33">
            <a:extLst>
              <a:ext uri="{FF2B5EF4-FFF2-40B4-BE49-F238E27FC236}">
                <a16:creationId xmlns:a16="http://schemas.microsoft.com/office/drawing/2014/main" id="{61CE8037-7DA2-4707-86D5-0A324A345F5C}"/>
              </a:ext>
            </a:extLst>
          </p:cNvPr>
          <p:cNvSpPr>
            <a:spLocks/>
          </p:cNvSpPr>
          <p:nvPr/>
        </p:nvSpPr>
        <p:spPr bwMode="auto">
          <a:xfrm>
            <a:off x="9364625" y="4805712"/>
            <a:ext cx="830862" cy="778568"/>
          </a:xfrm>
          <a:prstGeom prst="roundRect">
            <a:avLst>
              <a:gd name="adj" fmla="val 9021"/>
            </a:avLst>
          </a:prstGeom>
          <a:solidFill>
            <a:schemeClr val="bg1">
              <a:lumMod val="85000"/>
            </a:schemeClr>
          </a:solidFill>
          <a:ln w="12700">
            <a:solidFill>
              <a:schemeClr val="tx1">
                <a:lumMod val="65000"/>
                <a:lumOff val="35000"/>
              </a:schemeClr>
            </a:solidFill>
          </a:ln>
        </p:spPr>
        <p:txBody>
          <a:bodyPr vert="horz" wrap="square" lIns="91440" tIns="45720" rIns="91440" bIns="45720" numCol="1" anchor="t" anchorCtr="0" compatLnSpc="1">
            <a:prstTxWarp prst="textNoShape">
              <a:avLst/>
            </a:prstTxWarp>
          </a:bodyPr>
          <a:lstStyle/>
          <a:p>
            <a:endParaRPr lang="en-US"/>
          </a:p>
        </p:txBody>
      </p:sp>
      <p:sp>
        <p:nvSpPr>
          <p:cNvPr id="741" name="Freeform 33">
            <a:extLst>
              <a:ext uri="{FF2B5EF4-FFF2-40B4-BE49-F238E27FC236}">
                <a16:creationId xmlns:a16="http://schemas.microsoft.com/office/drawing/2014/main" id="{0D436CE8-771F-4D33-A6B1-749D22D9F8A0}"/>
              </a:ext>
            </a:extLst>
          </p:cNvPr>
          <p:cNvSpPr>
            <a:spLocks/>
          </p:cNvSpPr>
          <p:nvPr/>
        </p:nvSpPr>
        <p:spPr bwMode="auto">
          <a:xfrm>
            <a:off x="9364625" y="2941630"/>
            <a:ext cx="830862" cy="778568"/>
          </a:xfrm>
          <a:prstGeom prst="roundRect">
            <a:avLst>
              <a:gd name="adj" fmla="val 9021"/>
            </a:avLst>
          </a:prstGeom>
          <a:solidFill>
            <a:schemeClr val="bg1">
              <a:lumMod val="85000"/>
            </a:schemeClr>
          </a:solidFill>
          <a:ln w="12700">
            <a:solidFill>
              <a:schemeClr val="tx1">
                <a:lumMod val="65000"/>
                <a:lumOff val="35000"/>
              </a:schemeClr>
            </a:solidFill>
          </a:ln>
        </p:spPr>
        <p:txBody>
          <a:bodyPr vert="horz" wrap="square" lIns="91440" tIns="45720" rIns="91440" bIns="45720" numCol="1" anchor="t" anchorCtr="0" compatLnSpc="1">
            <a:prstTxWarp prst="textNoShape">
              <a:avLst/>
            </a:prstTxWarp>
          </a:bodyPr>
          <a:lstStyle/>
          <a:p>
            <a:endParaRPr lang="en-US"/>
          </a:p>
        </p:txBody>
      </p:sp>
      <p:sp>
        <p:nvSpPr>
          <p:cNvPr id="1380" name="Trapezoid 1379"/>
          <p:cNvSpPr/>
          <p:nvPr/>
        </p:nvSpPr>
        <p:spPr>
          <a:xfrm rot="5400000">
            <a:off x="4549751" y="1720021"/>
            <a:ext cx="3498306" cy="4152309"/>
          </a:xfrm>
          <a:prstGeom prst="trapezoid">
            <a:avLst>
              <a:gd name="adj" fmla="val 39238"/>
            </a:avLst>
          </a:prstGeom>
          <a:gradFill flip="none" rotWithShape="1">
            <a:gsLst>
              <a:gs pos="15000">
                <a:schemeClr val="bg1">
                  <a:lumMod val="75000"/>
                </a:schemeClr>
              </a:gs>
              <a:gs pos="100000">
                <a:schemeClr val="bg1"/>
              </a:gs>
              <a:gs pos="100000">
                <a:schemeClr val="bg1">
                  <a:lumMod val="100000"/>
                </a:schemeClr>
              </a:gs>
            </a:gsLst>
            <a:lin ang="5400000" scaled="1"/>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727" name="Oval 159">
            <a:extLst>
              <a:ext uri="{FF2B5EF4-FFF2-40B4-BE49-F238E27FC236}">
                <a16:creationId xmlns:a16="http://schemas.microsoft.com/office/drawing/2014/main" id="{3712CCFA-E8AB-421F-ADCF-08B3781FE314}"/>
              </a:ext>
            </a:extLst>
          </p:cNvPr>
          <p:cNvSpPr>
            <a:spLocks noChangeArrowheads="1"/>
          </p:cNvSpPr>
          <p:nvPr/>
        </p:nvSpPr>
        <p:spPr bwMode="auto">
          <a:xfrm>
            <a:off x="3694455" y="2176925"/>
            <a:ext cx="1193800" cy="3238500"/>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25" name="Oval 160">
            <a:extLst>
              <a:ext uri="{FF2B5EF4-FFF2-40B4-BE49-F238E27FC236}">
                <a16:creationId xmlns:a16="http://schemas.microsoft.com/office/drawing/2014/main" id="{BAFE2C5D-6716-445D-9760-8CBFD859B32A}"/>
              </a:ext>
            </a:extLst>
          </p:cNvPr>
          <p:cNvSpPr>
            <a:spLocks noChangeArrowheads="1"/>
          </p:cNvSpPr>
          <p:nvPr/>
        </p:nvSpPr>
        <p:spPr bwMode="auto">
          <a:xfrm>
            <a:off x="5446362" y="2722460"/>
            <a:ext cx="1064197" cy="2146300"/>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571500" y="548640"/>
            <a:ext cx="11049000" cy="323881"/>
          </a:xfrm>
        </p:spPr>
        <p:txBody>
          <a:bodyPr vert="horz" lIns="0" tIns="0" rIns="0" bIns="0" rtlCol="0" anchor="t">
            <a:noAutofit/>
          </a:bodyPr>
          <a:lstStyle/>
          <a:p>
            <a:r>
              <a:rPr lang="en-US" dirty="0"/>
              <a:t>HPCC Systems (Small to Big Data) ETL</a:t>
            </a:r>
          </a:p>
        </p:txBody>
      </p:sp>
      <p:sp>
        <p:nvSpPr>
          <p:cNvPr id="3233" name="Oval 159"/>
          <p:cNvSpPr>
            <a:spLocks noChangeArrowheads="1"/>
          </p:cNvSpPr>
          <p:nvPr/>
        </p:nvSpPr>
        <p:spPr bwMode="auto">
          <a:xfrm>
            <a:off x="3661118" y="2176925"/>
            <a:ext cx="1193800" cy="3238500"/>
          </a:xfrm>
          <a:prstGeom prst="ellipse">
            <a:avLst/>
          </a:prstGeom>
          <a:gradFill>
            <a:gsLst>
              <a:gs pos="0">
                <a:schemeClr val="bg1">
                  <a:lumMod val="65000"/>
                </a:schemeClr>
              </a:gs>
              <a:gs pos="100000">
                <a:schemeClr val="bg1">
                  <a:lumMod val="85000"/>
                </a:schemeClr>
              </a:gs>
            </a:gsLst>
            <a:lin ang="108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34" name="Oval 160"/>
          <p:cNvSpPr>
            <a:spLocks noChangeArrowheads="1"/>
          </p:cNvSpPr>
          <p:nvPr/>
        </p:nvSpPr>
        <p:spPr bwMode="auto">
          <a:xfrm>
            <a:off x="5415384" y="2722460"/>
            <a:ext cx="1064197" cy="2146300"/>
          </a:xfrm>
          <a:prstGeom prst="ellipse">
            <a:avLst/>
          </a:prstGeom>
          <a:gradFill>
            <a:gsLst>
              <a:gs pos="0">
                <a:schemeClr val="bg1">
                  <a:lumMod val="65000"/>
                </a:schemeClr>
              </a:gs>
              <a:gs pos="100000">
                <a:schemeClr val="bg1">
                  <a:lumMod val="85000"/>
                </a:schemeClr>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772" name="Oval 183"/>
          <p:cNvSpPr>
            <a:spLocks noChangeArrowheads="1"/>
          </p:cNvSpPr>
          <p:nvPr/>
        </p:nvSpPr>
        <p:spPr bwMode="auto">
          <a:xfrm>
            <a:off x="2310810" y="4239782"/>
            <a:ext cx="124983" cy="124983"/>
          </a:xfrm>
          <a:prstGeom prst="ellipse">
            <a:avLst/>
          </a:prstGeom>
          <a:solidFill>
            <a:schemeClr val="accent2">
              <a:lumMod val="75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27" name="Oval 290"/>
          <p:cNvSpPr>
            <a:spLocks noChangeArrowheads="1"/>
          </p:cNvSpPr>
          <p:nvPr/>
        </p:nvSpPr>
        <p:spPr bwMode="auto">
          <a:xfrm>
            <a:off x="2307762" y="3887695"/>
            <a:ext cx="214911" cy="214911"/>
          </a:xfrm>
          <a:prstGeom prst="ellipse">
            <a:avLst/>
          </a:prstGeom>
          <a:solidFill>
            <a:schemeClr val="accent2">
              <a:lumMod val="75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86" name="Freeform 12"/>
          <p:cNvSpPr>
            <a:spLocks/>
          </p:cNvSpPr>
          <p:nvPr/>
        </p:nvSpPr>
        <p:spPr bwMode="auto">
          <a:xfrm>
            <a:off x="8375059" y="4175766"/>
            <a:ext cx="713320" cy="963287"/>
          </a:xfrm>
          <a:custGeom>
            <a:avLst/>
            <a:gdLst>
              <a:gd name="T0" fmla="*/ 468 w 468"/>
              <a:gd name="T1" fmla="*/ 632 h 632"/>
              <a:gd name="T2" fmla="*/ 197 w 468"/>
              <a:gd name="T3" fmla="*/ 632 h 632"/>
              <a:gd name="T4" fmla="*/ 0 w 468"/>
              <a:gd name="T5" fmla="*/ 11 h 632"/>
              <a:gd name="T6" fmla="*/ 32 w 468"/>
              <a:gd name="T7" fmla="*/ 0 h 632"/>
              <a:gd name="T8" fmla="*/ 222 w 468"/>
              <a:gd name="T9" fmla="*/ 598 h 632"/>
              <a:gd name="T10" fmla="*/ 468 w 468"/>
              <a:gd name="T11" fmla="*/ 598 h 632"/>
              <a:gd name="T12" fmla="*/ 468 w 468"/>
              <a:gd name="T13" fmla="*/ 632 h 632"/>
            </a:gdLst>
            <a:ahLst/>
            <a:cxnLst>
              <a:cxn ang="0">
                <a:pos x="T0" y="T1"/>
              </a:cxn>
              <a:cxn ang="0">
                <a:pos x="T2" y="T3"/>
              </a:cxn>
              <a:cxn ang="0">
                <a:pos x="T4" y="T5"/>
              </a:cxn>
              <a:cxn ang="0">
                <a:pos x="T6" y="T7"/>
              </a:cxn>
              <a:cxn ang="0">
                <a:pos x="T8" y="T9"/>
              </a:cxn>
              <a:cxn ang="0">
                <a:pos x="T10" y="T11"/>
              </a:cxn>
              <a:cxn ang="0">
                <a:pos x="T12" y="T13"/>
              </a:cxn>
            </a:cxnLst>
            <a:rect l="0" t="0" r="r" b="b"/>
            <a:pathLst>
              <a:path w="468" h="632">
                <a:moveTo>
                  <a:pt x="468" y="632"/>
                </a:moveTo>
                <a:lnTo>
                  <a:pt x="197" y="632"/>
                </a:lnTo>
                <a:lnTo>
                  <a:pt x="0" y="11"/>
                </a:lnTo>
                <a:lnTo>
                  <a:pt x="32" y="0"/>
                </a:lnTo>
                <a:lnTo>
                  <a:pt x="222" y="598"/>
                </a:lnTo>
                <a:lnTo>
                  <a:pt x="468" y="598"/>
                </a:lnTo>
                <a:lnTo>
                  <a:pt x="468" y="63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2" name="Freeform 169"/>
          <p:cNvSpPr>
            <a:spLocks/>
          </p:cNvSpPr>
          <p:nvPr/>
        </p:nvSpPr>
        <p:spPr bwMode="auto">
          <a:xfrm>
            <a:off x="2373301" y="5376826"/>
            <a:ext cx="204241" cy="187476"/>
          </a:xfrm>
          <a:custGeom>
            <a:avLst/>
            <a:gdLst>
              <a:gd name="T0" fmla="*/ 38 w 162"/>
              <a:gd name="T1" fmla="*/ 0 h 150"/>
              <a:gd name="T2" fmla="*/ 0 w 162"/>
              <a:gd name="T3" fmla="*/ 69 h 150"/>
              <a:gd name="T4" fmla="*/ 81 w 162"/>
              <a:gd name="T5" fmla="*/ 150 h 150"/>
              <a:gd name="T6" fmla="*/ 162 w 162"/>
              <a:gd name="T7" fmla="*/ 69 h 150"/>
              <a:gd name="T8" fmla="*/ 153 w 162"/>
              <a:gd name="T9" fmla="*/ 33 h 150"/>
              <a:gd name="T10" fmla="*/ 149 w 162"/>
              <a:gd name="T11" fmla="*/ 33 h 150"/>
              <a:gd name="T12" fmla="*/ 38 w 162"/>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162" h="150">
                <a:moveTo>
                  <a:pt x="38" y="0"/>
                </a:moveTo>
                <a:cubicBezTo>
                  <a:pt x="15" y="14"/>
                  <a:pt x="0" y="40"/>
                  <a:pt x="0" y="69"/>
                </a:cubicBezTo>
                <a:cubicBezTo>
                  <a:pt x="0" y="114"/>
                  <a:pt x="36" y="150"/>
                  <a:pt x="81" y="150"/>
                </a:cubicBezTo>
                <a:cubicBezTo>
                  <a:pt x="125" y="150"/>
                  <a:pt x="162" y="114"/>
                  <a:pt x="162" y="69"/>
                </a:cubicBezTo>
                <a:cubicBezTo>
                  <a:pt x="162" y="56"/>
                  <a:pt x="158" y="44"/>
                  <a:pt x="153" y="33"/>
                </a:cubicBezTo>
                <a:cubicBezTo>
                  <a:pt x="152" y="33"/>
                  <a:pt x="150" y="33"/>
                  <a:pt x="149" y="33"/>
                </a:cubicBezTo>
                <a:cubicBezTo>
                  <a:pt x="108" y="33"/>
                  <a:pt x="70" y="21"/>
                  <a:pt x="38" y="0"/>
                </a:cubicBezTo>
              </a:path>
            </a:pathLst>
          </a:custGeom>
          <a:solidFill>
            <a:schemeClr val="accent2">
              <a:lumMod val="75000"/>
              <a:alpha val="13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43" name="Oval 170"/>
          <p:cNvSpPr>
            <a:spLocks noChangeArrowheads="1"/>
          </p:cNvSpPr>
          <p:nvPr/>
        </p:nvSpPr>
        <p:spPr bwMode="auto">
          <a:xfrm>
            <a:off x="1911082" y="3186051"/>
            <a:ext cx="213386" cy="214911"/>
          </a:xfrm>
          <a:prstGeom prst="ellipse">
            <a:avLst/>
          </a:prstGeom>
          <a:solidFill>
            <a:schemeClr val="accent2">
              <a:lumMod val="75000"/>
              <a:alpha val="13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44" name="Freeform 171"/>
          <p:cNvSpPr>
            <a:spLocks/>
          </p:cNvSpPr>
          <p:nvPr/>
        </p:nvSpPr>
        <p:spPr bwMode="auto">
          <a:xfrm>
            <a:off x="2204117" y="2029709"/>
            <a:ext cx="224056" cy="234725"/>
          </a:xfrm>
          <a:custGeom>
            <a:avLst/>
            <a:gdLst>
              <a:gd name="T0" fmla="*/ 93 w 178"/>
              <a:gd name="T1" fmla="*/ 0 h 186"/>
              <a:gd name="T2" fmla="*/ 0 w 178"/>
              <a:gd name="T3" fmla="*/ 93 h 186"/>
              <a:gd name="T4" fmla="*/ 87 w 178"/>
              <a:gd name="T5" fmla="*/ 186 h 186"/>
              <a:gd name="T6" fmla="*/ 178 w 178"/>
              <a:gd name="T7" fmla="*/ 58 h 186"/>
              <a:gd name="T8" fmla="*/ 93 w 178"/>
              <a:gd name="T9" fmla="*/ 0 h 186"/>
            </a:gdLst>
            <a:ahLst/>
            <a:cxnLst>
              <a:cxn ang="0">
                <a:pos x="T0" y="T1"/>
              </a:cxn>
              <a:cxn ang="0">
                <a:pos x="T2" y="T3"/>
              </a:cxn>
              <a:cxn ang="0">
                <a:pos x="T4" y="T5"/>
              </a:cxn>
              <a:cxn ang="0">
                <a:pos x="T6" y="T7"/>
              </a:cxn>
              <a:cxn ang="0">
                <a:pos x="T8" y="T9"/>
              </a:cxn>
            </a:cxnLst>
            <a:rect l="0" t="0" r="r" b="b"/>
            <a:pathLst>
              <a:path w="178" h="186">
                <a:moveTo>
                  <a:pt x="93" y="0"/>
                </a:moveTo>
                <a:cubicBezTo>
                  <a:pt x="41" y="0"/>
                  <a:pt x="0" y="42"/>
                  <a:pt x="0" y="93"/>
                </a:cubicBezTo>
                <a:cubicBezTo>
                  <a:pt x="0" y="143"/>
                  <a:pt x="39" y="183"/>
                  <a:pt x="87" y="186"/>
                </a:cubicBezTo>
                <a:cubicBezTo>
                  <a:pt x="99" y="132"/>
                  <a:pt x="133" y="86"/>
                  <a:pt x="178" y="58"/>
                </a:cubicBezTo>
                <a:cubicBezTo>
                  <a:pt x="164" y="24"/>
                  <a:pt x="131" y="0"/>
                  <a:pt x="93" y="0"/>
                </a:cubicBezTo>
              </a:path>
            </a:pathLst>
          </a:custGeom>
          <a:solidFill>
            <a:schemeClr val="accent2">
              <a:lumMod val="75000"/>
              <a:alpha val="13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46" name="Freeform 174"/>
          <p:cNvSpPr>
            <a:spLocks/>
          </p:cNvSpPr>
          <p:nvPr/>
        </p:nvSpPr>
        <p:spPr bwMode="auto">
          <a:xfrm>
            <a:off x="2609551" y="2061717"/>
            <a:ext cx="542611" cy="490789"/>
          </a:xfrm>
          <a:custGeom>
            <a:avLst/>
            <a:gdLst>
              <a:gd name="T0" fmla="*/ 356 w 356"/>
              <a:gd name="T1" fmla="*/ 149 h 322"/>
              <a:gd name="T2" fmla="*/ 9 w 356"/>
              <a:gd name="T3" fmla="*/ 322 h 322"/>
              <a:gd name="T4" fmla="*/ 0 w 356"/>
              <a:gd name="T5" fmla="*/ 0 h 322"/>
              <a:gd name="T6" fmla="*/ 356 w 356"/>
              <a:gd name="T7" fmla="*/ 149 h 322"/>
            </a:gdLst>
            <a:ahLst/>
            <a:cxnLst>
              <a:cxn ang="0">
                <a:pos x="T0" y="T1"/>
              </a:cxn>
              <a:cxn ang="0">
                <a:pos x="T2" y="T3"/>
              </a:cxn>
              <a:cxn ang="0">
                <a:pos x="T4" y="T5"/>
              </a:cxn>
              <a:cxn ang="0">
                <a:pos x="T6" y="T7"/>
              </a:cxn>
            </a:cxnLst>
            <a:rect l="0" t="0" r="r" b="b"/>
            <a:pathLst>
              <a:path w="356" h="322">
                <a:moveTo>
                  <a:pt x="356" y="149"/>
                </a:moveTo>
                <a:lnTo>
                  <a:pt x="9" y="322"/>
                </a:lnTo>
                <a:lnTo>
                  <a:pt x="0" y="0"/>
                </a:lnTo>
                <a:lnTo>
                  <a:pt x="356" y="14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8" name="Freeform 176"/>
          <p:cNvSpPr>
            <a:spLocks/>
          </p:cNvSpPr>
          <p:nvPr/>
        </p:nvSpPr>
        <p:spPr bwMode="auto">
          <a:xfrm>
            <a:off x="2609551" y="2787231"/>
            <a:ext cx="542611" cy="490789"/>
          </a:xfrm>
          <a:custGeom>
            <a:avLst/>
            <a:gdLst>
              <a:gd name="T0" fmla="*/ 356 w 356"/>
              <a:gd name="T1" fmla="*/ 149 h 322"/>
              <a:gd name="T2" fmla="*/ 9 w 356"/>
              <a:gd name="T3" fmla="*/ 322 h 322"/>
              <a:gd name="T4" fmla="*/ 0 w 356"/>
              <a:gd name="T5" fmla="*/ 0 h 322"/>
              <a:gd name="T6" fmla="*/ 356 w 356"/>
              <a:gd name="T7" fmla="*/ 149 h 322"/>
            </a:gdLst>
            <a:ahLst/>
            <a:cxnLst>
              <a:cxn ang="0">
                <a:pos x="T0" y="T1"/>
              </a:cxn>
              <a:cxn ang="0">
                <a:pos x="T2" y="T3"/>
              </a:cxn>
              <a:cxn ang="0">
                <a:pos x="T4" y="T5"/>
              </a:cxn>
              <a:cxn ang="0">
                <a:pos x="T6" y="T7"/>
              </a:cxn>
            </a:cxnLst>
            <a:rect l="0" t="0" r="r" b="b"/>
            <a:pathLst>
              <a:path w="356" h="322">
                <a:moveTo>
                  <a:pt x="356" y="149"/>
                </a:moveTo>
                <a:lnTo>
                  <a:pt x="9" y="322"/>
                </a:lnTo>
                <a:lnTo>
                  <a:pt x="0" y="0"/>
                </a:lnTo>
                <a:lnTo>
                  <a:pt x="356" y="14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0" name="Freeform 178"/>
          <p:cNvSpPr>
            <a:spLocks/>
          </p:cNvSpPr>
          <p:nvPr/>
        </p:nvSpPr>
        <p:spPr bwMode="auto">
          <a:xfrm>
            <a:off x="2609551" y="3489881"/>
            <a:ext cx="542611" cy="492313"/>
          </a:xfrm>
          <a:custGeom>
            <a:avLst/>
            <a:gdLst>
              <a:gd name="T0" fmla="*/ 356 w 356"/>
              <a:gd name="T1" fmla="*/ 149 h 323"/>
              <a:gd name="T2" fmla="*/ 9 w 356"/>
              <a:gd name="T3" fmla="*/ 323 h 323"/>
              <a:gd name="T4" fmla="*/ 0 w 356"/>
              <a:gd name="T5" fmla="*/ 0 h 323"/>
              <a:gd name="T6" fmla="*/ 356 w 356"/>
              <a:gd name="T7" fmla="*/ 149 h 323"/>
            </a:gdLst>
            <a:ahLst/>
            <a:cxnLst>
              <a:cxn ang="0">
                <a:pos x="T0" y="T1"/>
              </a:cxn>
              <a:cxn ang="0">
                <a:pos x="T2" y="T3"/>
              </a:cxn>
              <a:cxn ang="0">
                <a:pos x="T4" y="T5"/>
              </a:cxn>
              <a:cxn ang="0">
                <a:pos x="T6" y="T7"/>
              </a:cxn>
            </a:cxnLst>
            <a:rect l="0" t="0" r="r" b="b"/>
            <a:pathLst>
              <a:path w="356" h="323">
                <a:moveTo>
                  <a:pt x="356" y="149"/>
                </a:moveTo>
                <a:lnTo>
                  <a:pt x="9" y="323"/>
                </a:lnTo>
                <a:lnTo>
                  <a:pt x="0" y="0"/>
                </a:lnTo>
                <a:lnTo>
                  <a:pt x="356" y="14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2" name="Freeform 180"/>
          <p:cNvSpPr>
            <a:spLocks/>
          </p:cNvSpPr>
          <p:nvPr/>
        </p:nvSpPr>
        <p:spPr bwMode="auto">
          <a:xfrm>
            <a:off x="2609551" y="4215395"/>
            <a:ext cx="542611" cy="490789"/>
          </a:xfrm>
          <a:custGeom>
            <a:avLst/>
            <a:gdLst>
              <a:gd name="T0" fmla="*/ 356 w 356"/>
              <a:gd name="T1" fmla="*/ 148 h 322"/>
              <a:gd name="T2" fmla="*/ 9 w 356"/>
              <a:gd name="T3" fmla="*/ 322 h 322"/>
              <a:gd name="T4" fmla="*/ 0 w 356"/>
              <a:gd name="T5" fmla="*/ 0 h 322"/>
              <a:gd name="T6" fmla="*/ 356 w 356"/>
              <a:gd name="T7" fmla="*/ 148 h 322"/>
            </a:gdLst>
            <a:ahLst/>
            <a:cxnLst>
              <a:cxn ang="0">
                <a:pos x="T0" y="T1"/>
              </a:cxn>
              <a:cxn ang="0">
                <a:pos x="T2" y="T3"/>
              </a:cxn>
              <a:cxn ang="0">
                <a:pos x="T4" y="T5"/>
              </a:cxn>
              <a:cxn ang="0">
                <a:pos x="T6" y="T7"/>
              </a:cxn>
            </a:cxnLst>
            <a:rect l="0" t="0" r="r" b="b"/>
            <a:pathLst>
              <a:path w="356" h="322">
                <a:moveTo>
                  <a:pt x="356" y="148"/>
                </a:moveTo>
                <a:lnTo>
                  <a:pt x="9" y="322"/>
                </a:lnTo>
                <a:lnTo>
                  <a:pt x="0" y="0"/>
                </a:lnTo>
                <a:lnTo>
                  <a:pt x="356" y="14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4" name="Freeform 182"/>
          <p:cNvSpPr>
            <a:spLocks/>
          </p:cNvSpPr>
          <p:nvPr/>
        </p:nvSpPr>
        <p:spPr bwMode="auto">
          <a:xfrm>
            <a:off x="2609551" y="4921095"/>
            <a:ext cx="542611" cy="490789"/>
          </a:xfrm>
          <a:custGeom>
            <a:avLst/>
            <a:gdLst>
              <a:gd name="T0" fmla="*/ 356 w 356"/>
              <a:gd name="T1" fmla="*/ 149 h 322"/>
              <a:gd name="T2" fmla="*/ 9 w 356"/>
              <a:gd name="T3" fmla="*/ 322 h 322"/>
              <a:gd name="T4" fmla="*/ 0 w 356"/>
              <a:gd name="T5" fmla="*/ 0 h 322"/>
              <a:gd name="T6" fmla="*/ 356 w 356"/>
              <a:gd name="T7" fmla="*/ 149 h 322"/>
            </a:gdLst>
            <a:ahLst/>
            <a:cxnLst>
              <a:cxn ang="0">
                <a:pos x="T0" y="T1"/>
              </a:cxn>
              <a:cxn ang="0">
                <a:pos x="T2" y="T3"/>
              </a:cxn>
              <a:cxn ang="0">
                <a:pos x="T4" y="T5"/>
              </a:cxn>
              <a:cxn ang="0">
                <a:pos x="T6" y="T7"/>
              </a:cxn>
            </a:cxnLst>
            <a:rect l="0" t="0" r="r" b="b"/>
            <a:pathLst>
              <a:path w="356" h="322">
                <a:moveTo>
                  <a:pt x="356" y="149"/>
                </a:moveTo>
                <a:lnTo>
                  <a:pt x="9" y="322"/>
                </a:lnTo>
                <a:lnTo>
                  <a:pt x="0" y="0"/>
                </a:lnTo>
                <a:lnTo>
                  <a:pt x="356" y="14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5" name="Oval 183"/>
          <p:cNvSpPr>
            <a:spLocks noChangeArrowheads="1"/>
          </p:cNvSpPr>
          <p:nvPr/>
        </p:nvSpPr>
        <p:spPr bwMode="auto">
          <a:xfrm>
            <a:off x="2201069" y="4654361"/>
            <a:ext cx="204241" cy="204241"/>
          </a:xfrm>
          <a:prstGeom prst="ellipse">
            <a:avLst/>
          </a:prstGeom>
          <a:solidFill>
            <a:schemeClr val="accent2">
              <a:lumMod val="75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57" name="Oval 185"/>
          <p:cNvSpPr>
            <a:spLocks noChangeArrowheads="1"/>
          </p:cNvSpPr>
          <p:nvPr/>
        </p:nvSpPr>
        <p:spPr bwMode="auto">
          <a:xfrm>
            <a:off x="1995305" y="2663771"/>
            <a:ext cx="182903" cy="182903"/>
          </a:xfrm>
          <a:prstGeom prst="ellipse">
            <a:avLst/>
          </a:prstGeom>
          <a:solidFill>
            <a:schemeClr val="accent2">
              <a:lumMod val="75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41" name="Rectangle 368"/>
          <p:cNvSpPr>
            <a:spLocks noChangeArrowheads="1"/>
          </p:cNvSpPr>
          <p:nvPr/>
        </p:nvSpPr>
        <p:spPr bwMode="auto">
          <a:xfrm>
            <a:off x="212034" y="3520232"/>
            <a:ext cx="1356044"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85000"/>
              </a:lnSpc>
              <a:spcBef>
                <a:spcPct val="0"/>
              </a:spcBef>
              <a:spcAft>
                <a:spcPct val="0"/>
              </a:spcAft>
              <a:buClrTx/>
              <a:buSzTx/>
              <a:buFontTx/>
              <a:buNone/>
              <a:tabLst/>
            </a:pPr>
            <a:r>
              <a:rPr kumimoji="0" lang="en-US" altLang="en-US" sz="2200" i="0" u="none" strike="noStrike" cap="none" normalizeH="0" baseline="0" dirty="0">
                <a:ln>
                  <a:noFill/>
                </a:ln>
                <a:solidFill>
                  <a:srgbClr val="99C9E8"/>
                </a:solidFill>
                <a:effectLst/>
                <a:latin typeface="Source Sans Pro Semibold" panose="020B0603030403020204" pitchFamily="34" charset="0"/>
              </a:rPr>
              <a:t>Big Data</a:t>
            </a:r>
          </a:p>
          <a:p>
            <a:pPr marL="0" marR="0" lvl="0" indent="0" algn="ctr" defTabSz="914400" rtl="0" eaLnBrk="0" fontAlgn="base" latinLnBrk="0" hangingPunct="0">
              <a:lnSpc>
                <a:spcPct val="85000"/>
              </a:lnSpc>
              <a:spcBef>
                <a:spcPct val="0"/>
              </a:spcBef>
              <a:spcAft>
                <a:spcPct val="0"/>
              </a:spcAft>
              <a:buClrTx/>
              <a:buSzTx/>
              <a:buFontTx/>
              <a:buNone/>
              <a:tabLst/>
            </a:pPr>
            <a:r>
              <a:rPr lang="en-US" altLang="en-US" sz="2200" dirty="0">
                <a:solidFill>
                  <a:srgbClr val="99C9E8"/>
                </a:solidFill>
                <a:latin typeface="Source Sans Pro Semibold" panose="020B0603030403020204" pitchFamily="34" charset="0"/>
              </a:rPr>
              <a:t>Sources</a:t>
            </a:r>
            <a:endParaRPr kumimoji="0" lang="en-US" altLang="en-US" sz="2200" i="0" u="none" strike="noStrike" cap="none" normalizeH="0" baseline="0" dirty="0">
              <a:ln>
                <a:noFill/>
              </a:ln>
              <a:solidFill>
                <a:srgbClr val="99C9E8"/>
              </a:solidFill>
              <a:effectLst/>
              <a:latin typeface="Source Sans Pro Semibold" panose="020B0603030403020204" pitchFamily="34" charset="0"/>
            </a:endParaRPr>
          </a:p>
        </p:txBody>
      </p:sp>
      <p:sp>
        <p:nvSpPr>
          <p:cNvPr id="3046" name="Freeform 373"/>
          <p:cNvSpPr>
            <a:spLocks/>
          </p:cNvSpPr>
          <p:nvPr/>
        </p:nvSpPr>
        <p:spPr bwMode="auto">
          <a:xfrm>
            <a:off x="1538689" y="1869670"/>
            <a:ext cx="386689" cy="3851624"/>
          </a:xfrm>
          <a:custGeom>
            <a:avLst/>
            <a:gdLst>
              <a:gd name="T0" fmla="*/ 338 w 338"/>
              <a:gd name="T1" fmla="*/ 3057 h 3057"/>
              <a:gd name="T2" fmla="*/ 108 w 338"/>
              <a:gd name="T3" fmla="*/ 2826 h 3057"/>
              <a:gd name="T4" fmla="*/ 108 w 338"/>
              <a:gd name="T5" fmla="*/ 1606 h 3057"/>
              <a:gd name="T6" fmla="*/ 0 w 338"/>
              <a:gd name="T7" fmla="*/ 1530 h 3057"/>
              <a:gd name="T8" fmla="*/ 108 w 338"/>
              <a:gd name="T9" fmla="*/ 1448 h 3057"/>
              <a:gd name="T10" fmla="*/ 108 w 338"/>
              <a:gd name="T11" fmla="*/ 230 h 3057"/>
              <a:gd name="T12" fmla="*/ 338 w 338"/>
              <a:gd name="T13" fmla="*/ 0 h 3057"/>
              <a:gd name="T14" fmla="*/ 338 w 338"/>
              <a:gd name="T15" fmla="*/ 16 h 3057"/>
              <a:gd name="T16" fmla="*/ 124 w 338"/>
              <a:gd name="T17" fmla="*/ 230 h 3057"/>
              <a:gd name="T18" fmla="*/ 124 w 338"/>
              <a:gd name="T19" fmla="*/ 1455 h 3057"/>
              <a:gd name="T20" fmla="*/ 27 w 338"/>
              <a:gd name="T21" fmla="*/ 1529 h 3057"/>
              <a:gd name="T22" fmla="*/ 124 w 338"/>
              <a:gd name="T23" fmla="*/ 1598 h 3057"/>
              <a:gd name="T24" fmla="*/ 124 w 338"/>
              <a:gd name="T25" fmla="*/ 2826 h 3057"/>
              <a:gd name="T26" fmla="*/ 338 w 338"/>
              <a:gd name="T27" fmla="*/ 3041 h 3057"/>
              <a:gd name="T28" fmla="*/ 338 w 338"/>
              <a:gd name="T29" fmla="*/ 3057 h 3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8" h="3057">
                <a:moveTo>
                  <a:pt x="338" y="3057"/>
                </a:moveTo>
                <a:cubicBezTo>
                  <a:pt x="211" y="3057"/>
                  <a:pt x="108" y="2953"/>
                  <a:pt x="108" y="2826"/>
                </a:cubicBezTo>
                <a:cubicBezTo>
                  <a:pt x="108" y="1606"/>
                  <a:pt x="108" y="1606"/>
                  <a:pt x="108" y="1606"/>
                </a:cubicBezTo>
                <a:cubicBezTo>
                  <a:pt x="0" y="1530"/>
                  <a:pt x="0" y="1530"/>
                  <a:pt x="0" y="1530"/>
                </a:cubicBezTo>
                <a:cubicBezTo>
                  <a:pt x="108" y="1448"/>
                  <a:pt x="108" y="1448"/>
                  <a:pt x="108" y="1448"/>
                </a:cubicBezTo>
                <a:cubicBezTo>
                  <a:pt x="108" y="230"/>
                  <a:pt x="108" y="230"/>
                  <a:pt x="108" y="230"/>
                </a:cubicBezTo>
                <a:cubicBezTo>
                  <a:pt x="108" y="103"/>
                  <a:pt x="211" y="0"/>
                  <a:pt x="338" y="0"/>
                </a:cubicBezTo>
                <a:cubicBezTo>
                  <a:pt x="338" y="16"/>
                  <a:pt x="338" y="16"/>
                  <a:pt x="338" y="16"/>
                </a:cubicBezTo>
                <a:cubicBezTo>
                  <a:pt x="220" y="16"/>
                  <a:pt x="124" y="112"/>
                  <a:pt x="124" y="230"/>
                </a:cubicBezTo>
                <a:cubicBezTo>
                  <a:pt x="124" y="1455"/>
                  <a:pt x="124" y="1455"/>
                  <a:pt x="124" y="1455"/>
                </a:cubicBezTo>
                <a:cubicBezTo>
                  <a:pt x="27" y="1529"/>
                  <a:pt x="27" y="1529"/>
                  <a:pt x="27" y="1529"/>
                </a:cubicBezTo>
                <a:cubicBezTo>
                  <a:pt x="124" y="1598"/>
                  <a:pt x="124" y="1598"/>
                  <a:pt x="124" y="1598"/>
                </a:cubicBezTo>
                <a:cubicBezTo>
                  <a:pt x="124" y="2826"/>
                  <a:pt x="124" y="2826"/>
                  <a:pt x="124" y="2826"/>
                </a:cubicBezTo>
                <a:cubicBezTo>
                  <a:pt x="124" y="2944"/>
                  <a:pt x="220" y="3041"/>
                  <a:pt x="338" y="3041"/>
                </a:cubicBezTo>
                <a:lnTo>
                  <a:pt x="338" y="3057"/>
                </a:lnTo>
                <a:close/>
              </a:path>
            </a:pathLst>
          </a:custGeom>
          <a:solidFill>
            <a:schemeClr val="accent2"/>
          </a:solidFill>
          <a:ln>
            <a:solidFill>
              <a:srgbClr val="99C9E8"/>
            </a:solidFill>
          </a:ln>
        </p:spPr>
        <p:txBody>
          <a:bodyPr vert="horz" wrap="square" lIns="91440" tIns="45720" rIns="91440" bIns="45720" numCol="1" anchor="t" anchorCtr="0" compatLnSpc="1">
            <a:prstTxWarp prst="textNoShape">
              <a:avLst/>
            </a:prstTxWarp>
          </a:bodyPr>
          <a:lstStyle/>
          <a:p>
            <a:endParaRPr lang="en-US"/>
          </a:p>
        </p:txBody>
      </p:sp>
      <p:sp>
        <p:nvSpPr>
          <p:cNvPr id="764" name="Oval 185"/>
          <p:cNvSpPr>
            <a:spLocks noChangeArrowheads="1"/>
          </p:cNvSpPr>
          <p:nvPr/>
        </p:nvSpPr>
        <p:spPr bwMode="auto">
          <a:xfrm>
            <a:off x="2205720" y="3326352"/>
            <a:ext cx="134129" cy="134129"/>
          </a:xfrm>
          <a:prstGeom prst="ellipse">
            <a:avLst/>
          </a:prstGeom>
          <a:solidFill>
            <a:schemeClr val="accent2">
              <a:lumMod val="75000"/>
              <a:alpha val="34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5" name="Oval 185"/>
          <p:cNvSpPr>
            <a:spLocks noChangeArrowheads="1"/>
          </p:cNvSpPr>
          <p:nvPr/>
        </p:nvSpPr>
        <p:spPr bwMode="auto">
          <a:xfrm>
            <a:off x="2882381" y="4651313"/>
            <a:ext cx="134129" cy="134129"/>
          </a:xfrm>
          <a:prstGeom prst="ellipse">
            <a:avLst/>
          </a:prstGeom>
          <a:solidFill>
            <a:schemeClr val="accent2">
              <a:lumMod val="75000"/>
              <a:alpha val="34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6" name="Oval 185"/>
          <p:cNvSpPr>
            <a:spLocks noChangeArrowheads="1"/>
          </p:cNvSpPr>
          <p:nvPr/>
        </p:nvSpPr>
        <p:spPr bwMode="auto">
          <a:xfrm>
            <a:off x="1879886" y="4848834"/>
            <a:ext cx="134129" cy="134129"/>
          </a:xfrm>
          <a:prstGeom prst="ellipse">
            <a:avLst/>
          </a:prstGeom>
          <a:solidFill>
            <a:schemeClr val="accent2">
              <a:lumMod val="75000"/>
              <a:alpha val="34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7" name="Oval 185"/>
          <p:cNvSpPr>
            <a:spLocks noChangeArrowheads="1"/>
          </p:cNvSpPr>
          <p:nvPr/>
        </p:nvSpPr>
        <p:spPr bwMode="auto">
          <a:xfrm>
            <a:off x="2971023" y="2822287"/>
            <a:ext cx="134129" cy="134129"/>
          </a:xfrm>
          <a:prstGeom prst="ellipse">
            <a:avLst/>
          </a:prstGeom>
          <a:solidFill>
            <a:schemeClr val="accent2">
              <a:lumMod val="75000"/>
              <a:alpha val="34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8" name="Oval 185"/>
          <p:cNvSpPr>
            <a:spLocks noChangeArrowheads="1"/>
          </p:cNvSpPr>
          <p:nvPr/>
        </p:nvSpPr>
        <p:spPr bwMode="auto">
          <a:xfrm>
            <a:off x="1975490" y="4210823"/>
            <a:ext cx="82305" cy="82305"/>
          </a:xfrm>
          <a:prstGeom prst="ellipse">
            <a:avLst/>
          </a:prstGeom>
          <a:solidFill>
            <a:schemeClr val="accent2">
              <a:lumMod val="75000"/>
              <a:alpha val="34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9" name="Oval 185"/>
          <p:cNvSpPr>
            <a:spLocks noChangeArrowheads="1"/>
          </p:cNvSpPr>
          <p:nvPr/>
        </p:nvSpPr>
        <p:spPr bwMode="auto">
          <a:xfrm>
            <a:off x="2918962" y="5209166"/>
            <a:ext cx="134129" cy="134129"/>
          </a:xfrm>
          <a:prstGeom prst="ellipse">
            <a:avLst/>
          </a:prstGeom>
          <a:solidFill>
            <a:schemeClr val="accent2">
              <a:lumMod val="75000"/>
              <a:alpha val="34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0" name="Oval 185"/>
          <p:cNvSpPr>
            <a:spLocks noChangeArrowheads="1"/>
          </p:cNvSpPr>
          <p:nvPr/>
        </p:nvSpPr>
        <p:spPr bwMode="auto">
          <a:xfrm>
            <a:off x="1961772" y="5536867"/>
            <a:ext cx="82305" cy="82305"/>
          </a:xfrm>
          <a:prstGeom prst="ellipse">
            <a:avLst/>
          </a:prstGeom>
          <a:solidFill>
            <a:schemeClr val="accent2">
              <a:lumMod val="75000"/>
              <a:alpha val="34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1" name="Oval 185"/>
          <p:cNvSpPr>
            <a:spLocks noChangeArrowheads="1"/>
          </p:cNvSpPr>
          <p:nvPr/>
        </p:nvSpPr>
        <p:spPr bwMode="auto">
          <a:xfrm>
            <a:off x="2766543" y="4247403"/>
            <a:ext cx="82305" cy="82305"/>
          </a:xfrm>
          <a:prstGeom prst="ellipse">
            <a:avLst/>
          </a:prstGeom>
          <a:solidFill>
            <a:schemeClr val="accent2">
              <a:lumMod val="75000"/>
              <a:alpha val="34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0" name="TextBox 789"/>
          <p:cNvSpPr txBox="1"/>
          <p:nvPr/>
        </p:nvSpPr>
        <p:spPr>
          <a:xfrm>
            <a:off x="1306778" y="5822950"/>
            <a:ext cx="1798375" cy="592706"/>
          </a:xfrm>
          <a:prstGeom prst="rect">
            <a:avLst/>
          </a:prstGeom>
          <a:solidFill>
            <a:schemeClr val="accent2"/>
          </a:solidFill>
        </p:spPr>
        <p:txBody>
          <a:bodyPr wrap="square" lIns="0" tIns="18288" rIns="0" bIns="0" rtlCol="0" anchor="ctr">
            <a:noAutofit/>
          </a:bodyPr>
          <a:lstStyle/>
          <a:p>
            <a:pPr algn="ctr">
              <a:lnSpc>
                <a:spcPct val="80000"/>
              </a:lnSpc>
            </a:pPr>
            <a:r>
              <a:rPr lang="en-US" sz="1600" dirty="0">
                <a:solidFill>
                  <a:schemeClr val="accent4">
                    <a:lumMod val="75000"/>
                  </a:schemeClr>
                </a:solidFill>
                <a:latin typeface="+mj-lt"/>
                <a:ea typeface="Source Sans Pro Light" panose="020B0403030403020204" pitchFamily="34" charset="0"/>
              </a:rPr>
              <a:t>Unstructured and Structured Content</a:t>
            </a:r>
          </a:p>
        </p:txBody>
      </p:sp>
      <p:sp>
        <p:nvSpPr>
          <p:cNvPr id="792" name="TextBox 791"/>
          <p:cNvSpPr txBox="1"/>
          <p:nvPr/>
        </p:nvSpPr>
        <p:spPr>
          <a:xfrm>
            <a:off x="9088379" y="5902234"/>
            <a:ext cx="2532121" cy="434138"/>
          </a:xfrm>
          <a:prstGeom prst="rect">
            <a:avLst/>
          </a:prstGeom>
          <a:solidFill>
            <a:schemeClr val="accent4"/>
          </a:solidFill>
        </p:spPr>
        <p:txBody>
          <a:bodyPr wrap="square" lIns="0" tIns="18288" rIns="0" bIns="0" rtlCol="0" anchor="ctr">
            <a:noAutofit/>
          </a:bodyPr>
          <a:lstStyle/>
          <a:p>
            <a:pPr algn="ctr">
              <a:lnSpc>
                <a:spcPct val="80000"/>
              </a:lnSpc>
            </a:pPr>
            <a:r>
              <a:rPr lang="en-US" sz="1600" dirty="0">
                <a:solidFill>
                  <a:schemeClr val="bg1"/>
                </a:solidFill>
                <a:latin typeface="+mj-lt"/>
                <a:ea typeface="Source Sans Pro Light" panose="020B0403030403020204" pitchFamily="34" charset="0"/>
              </a:rPr>
              <a:t>Analysis Applications</a:t>
            </a:r>
          </a:p>
        </p:txBody>
      </p:sp>
      <p:sp>
        <p:nvSpPr>
          <p:cNvPr id="3245" name="Freeform 173"/>
          <p:cNvSpPr>
            <a:spLocks/>
          </p:cNvSpPr>
          <p:nvPr/>
        </p:nvSpPr>
        <p:spPr bwMode="auto">
          <a:xfrm rot="5400000">
            <a:off x="2527704" y="1924447"/>
            <a:ext cx="501852" cy="902494"/>
          </a:xfrm>
          <a:prstGeom prst="trapezoid">
            <a:avLst>
              <a:gd name="adj" fmla="val 37596"/>
            </a:avLst>
          </a:prstGeom>
          <a:gradFill flip="none" rotWithShape="1">
            <a:gsLst>
              <a:gs pos="0">
                <a:schemeClr val="accent2"/>
              </a:gs>
              <a:gs pos="54000">
                <a:schemeClr val="accent2">
                  <a:alpha val="50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336" name="Freeform 305"/>
          <p:cNvSpPr>
            <a:spLocks noEditPoints="1"/>
          </p:cNvSpPr>
          <p:nvPr/>
        </p:nvSpPr>
        <p:spPr bwMode="auto">
          <a:xfrm>
            <a:off x="2011224" y="2123440"/>
            <a:ext cx="506030" cy="504507"/>
          </a:xfrm>
          <a:prstGeom prst="ellipse">
            <a:avLst/>
          </a:prstGeom>
          <a:solidFill>
            <a:schemeClr val="bg1"/>
          </a:solidFill>
          <a:ln w="19050">
            <a:solidFill>
              <a:srgbClr val="99C9E8"/>
            </a:solidFill>
          </a:ln>
        </p:spPr>
        <p:txBody>
          <a:bodyPr vert="horz" wrap="square" lIns="91440" tIns="45720" rIns="91440" bIns="45720" numCol="1" anchor="t" anchorCtr="0" compatLnSpc="1">
            <a:prstTxWarp prst="textNoShape">
              <a:avLst/>
            </a:prstTxWarp>
          </a:bodyPr>
          <a:lstStyle/>
          <a:p>
            <a:endParaRPr lang="en-US"/>
          </a:p>
        </p:txBody>
      </p:sp>
      <p:sp>
        <p:nvSpPr>
          <p:cNvPr id="746" name="Freeform 784"/>
          <p:cNvSpPr>
            <a:spLocks noChangeAspect="1" noEditPoints="1"/>
          </p:cNvSpPr>
          <p:nvPr/>
        </p:nvSpPr>
        <p:spPr bwMode="auto">
          <a:xfrm>
            <a:off x="2099527" y="2256807"/>
            <a:ext cx="329424" cy="237773"/>
          </a:xfrm>
          <a:custGeom>
            <a:avLst/>
            <a:gdLst>
              <a:gd name="T0" fmla="*/ 884 w 2429"/>
              <a:gd name="T1" fmla="*/ 936 h 1755"/>
              <a:gd name="T2" fmla="*/ 762 w 2429"/>
              <a:gd name="T3" fmla="*/ 1005 h 1755"/>
              <a:gd name="T4" fmla="*/ 760 w 2429"/>
              <a:gd name="T5" fmla="*/ 1008 h 1755"/>
              <a:gd name="T6" fmla="*/ 675 w 2429"/>
              <a:gd name="T7" fmla="*/ 1006 h 1755"/>
              <a:gd name="T8" fmla="*/ 673 w 2429"/>
              <a:gd name="T9" fmla="*/ 1004 h 1755"/>
              <a:gd name="T10" fmla="*/ 550 w 2429"/>
              <a:gd name="T11" fmla="*/ 926 h 1755"/>
              <a:gd name="T12" fmla="*/ 334 w 2429"/>
              <a:gd name="T13" fmla="*/ 1384 h 1755"/>
              <a:gd name="T14" fmla="*/ 335 w 2429"/>
              <a:gd name="T15" fmla="*/ 1386 h 1755"/>
              <a:gd name="T16" fmla="*/ 1085 w 2429"/>
              <a:gd name="T17" fmla="*/ 1400 h 1755"/>
              <a:gd name="T18" fmla="*/ 1086 w 2429"/>
              <a:gd name="T19" fmla="*/ 1398 h 1755"/>
              <a:gd name="T20" fmla="*/ 716 w 2429"/>
              <a:gd name="T21" fmla="*/ 974 h 1755"/>
              <a:gd name="T22" fmla="*/ 716 w 2429"/>
              <a:gd name="T23" fmla="*/ 528 h 1755"/>
              <a:gd name="T24" fmla="*/ 716 w 2429"/>
              <a:gd name="T25" fmla="*/ 974 h 1755"/>
              <a:gd name="T26" fmla="*/ 293 w 2429"/>
              <a:gd name="T27" fmla="*/ 264 h 1755"/>
              <a:gd name="T28" fmla="*/ 0 w 2429"/>
              <a:gd name="T29" fmla="*/ 1461 h 1755"/>
              <a:gd name="T30" fmla="*/ 1862 w 2429"/>
              <a:gd name="T31" fmla="*/ 1755 h 1755"/>
              <a:gd name="T32" fmla="*/ 2155 w 2429"/>
              <a:gd name="T33" fmla="*/ 557 h 1755"/>
              <a:gd name="T34" fmla="*/ 2053 w 2429"/>
              <a:gd name="T35" fmla="*/ 1461 h 1755"/>
              <a:gd name="T36" fmla="*/ 293 w 2429"/>
              <a:gd name="T37" fmla="*/ 1653 h 1755"/>
              <a:gd name="T38" fmla="*/ 101 w 2429"/>
              <a:gd name="T39" fmla="*/ 557 h 1755"/>
              <a:gd name="T40" fmla="*/ 1862 w 2429"/>
              <a:gd name="T41" fmla="*/ 365 h 1755"/>
              <a:gd name="T42" fmla="*/ 2053 w 2429"/>
              <a:gd name="T43" fmla="*/ 1461 h 1755"/>
              <a:gd name="T44" fmla="*/ 567 w 2429"/>
              <a:gd name="T45" fmla="*/ 0 h 1755"/>
              <a:gd name="T46" fmla="*/ 333 w 2429"/>
              <a:gd name="T47" fmla="*/ 211 h 1755"/>
              <a:gd name="T48" fmla="*/ 567 w 2429"/>
              <a:gd name="T49" fmla="*/ 102 h 1755"/>
              <a:gd name="T50" fmla="*/ 2327 w 2429"/>
              <a:gd name="T51" fmla="*/ 293 h 1755"/>
              <a:gd name="T52" fmla="*/ 2230 w 2429"/>
              <a:gd name="T53" fmla="*/ 1365 h 1755"/>
              <a:gd name="T54" fmla="*/ 2280 w 2429"/>
              <a:gd name="T55" fmla="*/ 1453 h 1755"/>
              <a:gd name="T56" fmla="*/ 2429 w 2429"/>
              <a:gd name="T57" fmla="*/ 293 h 1755"/>
              <a:gd name="T58" fmla="*/ 1773 w 2429"/>
              <a:gd name="T59" fmla="*/ 644 h 1755"/>
              <a:gd name="T60" fmla="*/ 1119 w 2429"/>
              <a:gd name="T61" fmla="*/ 715 h 1755"/>
              <a:gd name="T62" fmla="*/ 1773 w 2429"/>
              <a:gd name="T63" fmla="*/ 786 h 1755"/>
              <a:gd name="T64" fmla="*/ 1773 w 2429"/>
              <a:gd name="T65" fmla="*/ 644 h 1755"/>
              <a:gd name="T66" fmla="*/ 1257 w 2429"/>
              <a:gd name="T67" fmla="*/ 948 h 1755"/>
              <a:gd name="T68" fmla="*/ 1257 w 2429"/>
              <a:gd name="T69" fmla="*/ 999 h 1755"/>
              <a:gd name="T70" fmla="*/ 1804 w 2429"/>
              <a:gd name="T71" fmla="*/ 974 h 1755"/>
              <a:gd name="T72" fmla="*/ 1778 w 2429"/>
              <a:gd name="T73" fmla="*/ 1090 h 1755"/>
              <a:gd name="T74" fmla="*/ 1232 w 2429"/>
              <a:gd name="T75" fmla="*/ 1116 h 1755"/>
              <a:gd name="T76" fmla="*/ 1778 w 2429"/>
              <a:gd name="T77" fmla="*/ 1141 h 1755"/>
              <a:gd name="T78" fmla="*/ 1778 w 2429"/>
              <a:gd name="T79" fmla="*/ 1090 h 1755"/>
              <a:gd name="T80" fmla="*/ 1271 w 2429"/>
              <a:gd name="T81" fmla="*/ 1232 h 1755"/>
              <a:gd name="T82" fmla="*/ 1271 w 2429"/>
              <a:gd name="T83" fmla="*/ 1283 h 1755"/>
              <a:gd name="T84" fmla="*/ 1594 w 2429"/>
              <a:gd name="T85" fmla="*/ 1258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9" h="1755">
                <a:moveTo>
                  <a:pt x="886" y="938"/>
                </a:moveTo>
                <a:cubicBezTo>
                  <a:pt x="884" y="936"/>
                  <a:pt x="884" y="936"/>
                  <a:pt x="884" y="936"/>
                </a:cubicBezTo>
                <a:cubicBezTo>
                  <a:pt x="883" y="938"/>
                  <a:pt x="883" y="938"/>
                  <a:pt x="883" y="938"/>
                </a:cubicBezTo>
                <a:cubicBezTo>
                  <a:pt x="851" y="973"/>
                  <a:pt x="808" y="997"/>
                  <a:pt x="762" y="1005"/>
                </a:cubicBezTo>
                <a:cubicBezTo>
                  <a:pt x="760" y="1006"/>
                  <a:pt x="760" y="1006"/>
                  <a:pt x="760" y="1006"/>
                </a:cubicBezTo>
                <a:cubicBezTo>
                  <a:pt x="760" y="1008"/>
                  <a:pt x="760" y="1008"/>
                  <a:pt x="760" y="1008"/>
                </a:cubicBezTo>
                <a:cubicBezTo>
                  <a:pt x="760" y="1139"/>
                  <a:pt x="736" y="1234"/>
                  <a:pt x="717" y="1234"/>
                </a:cubicBezTo>
                <a:cubicBezTo>
                  <a:pt x="699" y="1234"/>
                  <a:pt x="675" y="1171"/>
                  <a:pt x="675" y="1006"/>
                </a:cubicBezTo>
                <a:cubicBezTo>
                  <a:pt x="675" y="1004"/>
                  <a:pt x="675" y="1004"/>
                  <a:pt x="675" y="1004"/>
                </a:cubicBezTo>
                <a:cubicBezTo>
                  <a:pt x="673" y="1004"/>
                  <a:pt x="673" y="1004"/>
                  <a:pt x="673" y="1004"/>
                </a:cubicBezTo>
                <a:cubicBezTo>
                  <a:pt x="626" y="993"/>
                  <a:pt x="582" y="966"/>
                  <a:pt x="551" y="928"/>
                </a:cubicBezTo>
                <a:cubicBezTo>
                  <a:pt x="550" y="926"/>
                  <a:pt x="550" y="926"/>
                  <a:pt x="550" y="926"/>
                </a:cubicBezTo>
                <a:cubicBezTo>
                  <a:pt x="548" y="927"/>
                  <a:pt x="548" y="927"/>
                  <a:pt x="548" y="927"/>
                </a:cubicBezTo>
                <a:cubicBezTo>
                  <a:pt x="424" y="1012"/>
                  <a:pt x="342" y="1187"/>
                  <a:pt x="334" y="1384"/>
                </a:cubicBezTo>
                <a:cubicBezTo>
                  <a:pt x="334" y="1386"/>
                  <a:pt x="334" y="1386"/>
                  <a:pt x="334" y="1386"/>
                </a:cubicBezTo>
                <a:cubicBezTo>
                  <a:pt x="335" y="1386"/>
                  <a:pt x="335" y="1386"/>
                  <a:pt x="335" y="1386"/>
                </a:cubicBezTo>
                <a:cubicBezTo>
                  <a:pt x="451" y="1460"/>
                  <a:pt x="585" y="1499"/>
                  <a:pt x="721" y="1499"/>
                </a:cubicBezTo>
                <a:cubicBezTo>
                  <a:pt x="849" y="1499"/>
                  <a:pt x="975" y="1465"/>
                  <a:pt x="1085" y="1400"/>
                </a:cubicBezTo>
                <a:cubicBezTo>
                  <a:pt x="1086" y="1399"/>
                  <a:pt x="1086" y="1399"/>
                  <a:pt x="1086" y="1399"/>
                </a:cubicBezTo>
                <a:cubicBezTo>
                  <a:pt x="1086" y="1398"/>
                  <a:pt x="1086" y="1398"/>
                  <a:pt x="1086" y="1398"/>
                </a:cubicBezTo>
                <a:cubicBezTo>
                  <a:pt x="1082" y="1205"/>
                  <a:pt x="1005" y="1028"/>
                  <a:pt x="886" y="938"/>
                </a:cubicBezTo>
                <a:close/>
                <a:moveTo>
                  <a:pt x="716" y="974"/>
                </a:moveTo>
                <a:cubicBezTo>
                  <a:pt x="839" y="974"/>
                  <a:pt x="939" y="874"/>
                  <a:pt x="939" y="751"/>
                </a:cubicBezTo>
                <a:cubicBezTo>
                  <a:pt x="939" y="628"/>
                  <a:pt x="839" y="528"/>
                  <a:pt x="716" y="528"/>
                </a:cubicBezTo>
                <a:cubicBezTo>
                  <a:pt x="593" y="528"/>
                  <a:pt x="493" y="628"/>
                  <a:pt x="493" y="751"/>
                </a:cubicBezTo>
                <a:cubicBezTo>
                  <a:pt x="493" y="874"/>
                  <a:pt x="593" y="974"/>
                  <a:pt x="716" y="974"/>
                </a:cubicBezTo>
                <a:close/>
                <a:moveTo>
                  <a:pt x="1862" y="264"/>
                </a:moveTo>
                <a:cubicBezTo>
                  <a:pt x="293" y="264"/>
                  <a:pt x="293" y="264"/>
                  <a:pt x="293" y="264"/>
                </a:cubicBezTo>
                <a:cubicBezTo>
                  <a:pt x="132" y="264"/>
                  <a:pt x="0" y="395"/>
                  <a:pt x="0" y="557"/>
                </a:cubicBezTo>
                <a:cubicBezTo>
                  <a:pt x="0" y="1461"/>
                  <a:pt x="0" y="1461"/>
                  <a:pt x="0" y="1461"/>
                </a:cubicBezTo>
                <a:cubicBezTo>
                  <a:pt x="0" y="1623"/>
                  <a:pt x="132" y="1755"/>
                  <a:pt x="293" y="1755"/>
                </a:cubicBezTo>
                <a:cubicBezTo>
                  <a:pt x="1862" y="1755"/>
                  <a:pt x="1862" y="1755"/>
                  <a:pt x="1862" y="1755"/>
                </a:cubicBezTo>
                <a:cubicBezTo>
                  <a:pt x="2023" y="1755"/>
                  <a:pt x="2155" y="1623"/>
                  <a:pt x="2155" y="1461"/>
                </a:cubicBezTo>
                <a:cubicBezTo>
                  <a:pt x="2155" y="557"/>
                  <a:pt x="2155" y="557"/>
                  <a:pt x="2155" y="557"/>
                </a:cubicBezTo>
                <a:cubicBezTo>
                  <a:pt x="2155" y="395"/>
                  <a:pt x="2023" y="264"/>
                  <a:pt x="1862" y="264"/>
                </a:cubicBezTo>
                <a:close/>
                <a:moveTo>
                  <a:pt x="2053" y="1461"/>
                </a:moveTo>
                <a:cubicBezTo>
                  <a:pt x="2053" y="1567"/>
                  <a:pt x="1967" y="1653"/>
                  <a:pt x="1862" y="1653"/>
                </a:cubicBezTo>
                <a:cubicBezTo>
                  <a:pt x="293" y="1653"/>
                  <a:pt x="293" y="1653"/>
                  <a:pt x="293" y="1653"/>
                </a:cubicBezTo>
                <a:cubicBezTo>
                  <a:pt x="187" y="1653"/>
                  <a:pt x="101" y="1567"/>
                  <a:pt x="101" y="1461"/>
                </a:cubicBezTo>
                <a:cubicBezTo>
                  <a:pt x="101" y="557"/>
                  <a:pt x="101" y="557"/>
                  <a:pt x="101" y="557"/>
                </a:cubicBezTo>
                <a:cubicBezTo>
                  <a:pt x="101" y="451"/>
                  <a:pt x="187" y="365"/>
                  <a:pt x="293" y="365"/>
                </a:cubicBezTo>
                <a:cubicBezTo>
                  <a:pt x="1862" y="365"/>
                  <a:pt x="1862" y="365"/>
                  <a:pt x="1862" y="365"/>
                </a:cubicBezTo>
                <a:cubicBezTo>
                  <a:pt x="1967" y="365"/>
                  <a:pt x="2053" y="451"/>
                  <a:pt x="2053" y="557"/>
                </a:cubicBezTo>
                <a:lnTo>
                  <a:pt x="2053" y="1461"/>
                </a:lnTo>
                <a:close/>
                <a:moveTo>
                  <a:pt x="2135" y="0"/>
                </a:moveTo>
                <a:cubicBezTo>
                  <a:pt x="567" y="0"/>
                  <a:pt x="567" y="0"/>
                  <a:pt x="567" y="0"/>
                </a:cubicBezTo>
                <a:cubicBezTo>
                  <a:pt x="464" y="0"/>
                  <a:pt x="370" y="53"/>
                  <a:pt x="316" y="141"/>
                </a:cubicBezTo>
                <a:cubicBezTo>
                  <a:pt x="302" y="165"/>
                  <a:pt x="309" y="196"/>
                  <a:pt x="333" y="211"/>
                </a:cubicBezTo>
                <a:cubicBezTo>
                  <a:pt x="357" y="225"/>
                  <a:pt x="388" y="218"/>
                  <a:pt x="403" y="194"/>
                </a:cubicBezTo>
                <a:cubicBezTo>
                  <a:pt x="438" y="136"/>
                  <a:pt x="500" y="102"/>
                  <a:pt x="567" y="102"/>
                </a:cubicBezTo>
                <a:cubicBezTo>
                  <a:pt x="2135" y="102"/>
                  <a:pt x="2135" y="102"/>
                  <a:pt x="2135" y="102"/>
                </a:cubicBezTo>
                <a:cubicBezTo>
                  <a:pt x="2241" y="102"/>
                  <a:pt x="2327" y="188"/>
                  <a:pt x="2327" y="293"/>
                </a:cubicBezTo>
                <a:cubicBezTo>
                  <a:pt x="2327" y="1198"/>
                  <a:pt x="2327" y="1198"/>
                  <a:pt x="2327" y="1198"/>
                </a:cubicBezTo>
                <a:cubicBezTo>
                  <a:pt x="2327" y="1267"/>
                  <a:pt x="2290" y="1330"/>
                  <a:pt x="2230" y="1365"/>
                </a:cubicBezTo>
                <a:cubicBezTo>
                  <a:pt x="2206" y="1378"/>
                  <a:pt x="2197" y="1409"/>
                  <a:pt x="2211" y="1434"/>
                </a:cubicBezTo>
                <a:cubicBezTo>
                  <a:pt x="2225" y="1458"/>
                  <a:pt x="2256" y="1466"/>
                  <a:pt x="2280" y="1453"/>
                </a:cubicBezTo>
                <a:cubicBezTo>
                  <a:pt x="2372" y="1401"/>
                  <a:pt x="2429" y="1303"/>
                  <a:pt x="2429" y="1198"/>
                </a:cubicBezTo>
                <a:cubicBezTo>
                  <a:pt x="2429" y="293"/>
                  <a:pt x="2429" y="293"/>
                  <a:pt x="2429" y="293"/>
                </a:cubicBezTo>
                <a:cubicBezTo>
                  <a:pt x="2429" y="132"/>
                  <a:pt x="2297" y="0"/>
                  <a:pt x="2135" y="0"/>
                </a:cubicBezTo>
                <a:close/>
                <a:moveTo>
                  <a:pt x="1773" y="644"/>
                </a:moveTo>
                <a:cubicBezTo>
                  <a:pt x="1190" y="644"/>
                  <a:pt x="1190" y="644"/>
                  <a:pt x="1190" y="644"/>
                </a:cubicBezTo>
                <a:cubicBezTo>
                  <a:pt x="1151" y="644"/>
                  <a:pt x="1119" y="676"/>
                  <a:pt x="1119" y="715"/>
                </a:cubicBezTo>
                <a:cubicBezTo>
                  <a:pt x="1119" y="754"/>
                  <a:pt x="1151" y="786"/>
                  <a:pt x="1190" y="786"/>
                </a:cubicBezTo>
                <a:cubicBezTo>
                  <a:pt x="1773" y="786"/>
                  <a:pt x="1773" y="786"/>
                  <a:pt x="1773" y="786"/>
                </a:cubicBezTo>
                <a:cubicBezTo>
                  <a:pt x="1812" y="786"/>
                  <a:pt x="1844" y="754"/>
                  <a:pt x="1844" y="715"/>
                </a:cubicBezTo>
                <a:cubicBezTo>
                  <a:pt x="1844" y="676"/>
                  <a:pt x="1812" y="644"/>
                  <a:pt x="1773" y="644"/>
                </a:cubicBezTo>
                <a:close/>
                <a:moveTo>
                  <a:pt x="1778" y="948"/>
                </a:moveTo>
                <a:cubicBezTo>
                  <a:pt x="1257" y="948"/>
                  <a:pt x="1257" y="948"/>
                  <a:pt x="1257" y="948"/>
                </a:cubicBezTo>
                <a:cubicBezTo>
                  <a:pt x="1243" y="948"/>
                  <a:pt x="1232" y="960"/>
                  <a:pt x="1232" y="974"/>
                </a:cubicBezTo>
                <a:cubicBezTo>
                  <a:pt x="1232" y="988"/>
                  <a:pt x="1243" y="999"/>
                  <a:pt x="1257" y="999"/>
                </a:cubicBezTo>
                <a:cubicBezTo>
                  <a:pt x="1778" y="999"/>
                  <a:pt x="1778" y="999"/>
                  <a:pt x="1778" y="999"/>
                </a:cubicBezTo>
                <a:cubicBezTo>
                  <a:pt x="1792" y="999"/>
                  <a:pt x="1804" y="988"/>
                  <a:pt x="1804" y="974"/>
                </a:cubicBezTo>
                <a:cubicBezTo>
                  <a:pt x="1804" y="960"/>
                  <a:pt x="1792" y="948"/>
                  <a:pt x="1778" y="948"/>
                </a:cubicBezTo>
                <a:close/>
                <a:moveTo>
                  <a:pt x="1778" y="1090"/>
                </a:moveTo>
                <a:cubicBezTo>
                  <a:pt x="1257" y="1090"/>
                  <a:pt x="1257" y="1090"/>
                  <a:pt x="1257" y="1090"/>
                </a:cubicBezTo>
                <a:cubicBezTo>
                  <a:pt x="1243" y="1090"/>
                  <a:pt x="1232" y="1102"/>
                  <a:pt x="1232" y="1116"/>
                </a:cubicBezTo>
                <a:cubicBezTo>
                  <a:pt x="1232" y="1130"/>
                  <a:pt x="1243" y="1141"/>
                  <a:pt x="1257" y="1141"/>
                </a:cubicBezTo>
                <a:cubicBezTo>
                  <a:pt x="1778" y="1141"/>
                  <a:pt x="1778" y="1141"/>
                  <a:pt x="1778" y="1141"/>
                </a:cubicBezTo>
                <a:cubicBezTo>
                  <a:pt x="1792" y="1141"/>
                  <a:pt x="1804" y="1130"/>
                  <a:pt x="1804" y="1116"/>
                </a:cubicBezTo>
                <a:cubicBezTo>
                  <a:pt x="1804" y="1102"/>
                  <a:pt x="1792" y="1090"/>
                  <a:pt x="1778" y="1090"/>
                </a:cubicBezTo>
                <a:close/>
                <a:moveTo>
                  <a:pt x="1568" y="1232"/>
                </a:moveTo>
                <a:cubicBezTo>
                  <a:pt x="1271" y="1232"/>
                  <a:pt x="1271" y="1232"/>
                  <a:pt x="1271" y="1232"/>
                </a:cubicBezTo>
                <a:cubicBezTo>
                  <a:pt x="1257" y="1232"/>
                  <a:pt x="1246" y="1244"/>
                  <a:pt x="1246" y="1258"/>
                </a:cubicBezTo>
                <a:cubicBezTo>
                  <a:pt x="1246" y="1272"/>
                  <a:pt x="1257" y="1283"/>
                  <a:pt x="1271" y="1283"/>
                </a:cubicBezTo>
                <a:cubicBezTo>
                  <a:pt x="1568" y="1283"/>
                  <a:pt x="1568" y="1283"/>
                  <a:pt x="1568" y="1283"/>
                </a:cubicBezTo>
                <a:cubicBezTo>
                  <a:pt x="1582" y="1283"/>
                  <a:pt x="1594" y="1272"/>
                  <a:pt x="1594" y="1258"/>
                </a:cubicBezTo>
                <a:cubicBezTo>
                  <a:pt x="1594" y="1244"/>
                  <a:pt x="1582" y="1232"/>
                  <a:pt x="1568" y="123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56" name="Rectangle 368"/>
          <p:cNvSpPr>
            <a:spLocks noChangeArrowheads="1"/>
          </p:cNvSpPr>
          <p:nvPr/>
        </p:nvSpPr>
        <p:spPr bwMode="auto">
          <a:xfrm rot="20520000">
            <a:off x="5321485" y="4895002"/>
            <a:ext cx="2274084" cy="210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85000"/>
              </a:lnSpc>
              <a:spcBef>
                <a:spcPct val="0"/>
              </a:spcBef>
              <a:spcAft>
                <a:spcPct val="0"/>
              </a:spcAft>
              <a:buClrTx/>
              <a:buSzTx/>
              <a:buFontTx/>
              <a:buNone/>
              <a:tabLst/>
            </a:pPr>
            <a:r>
              <a:rPr kumimoji="0" lang="en-US" altLang="en-US" sz="1600" i="0" u="none" strike="noStrike" cap="none" normalizeH="0" baseline="0" dirty="0">
                <a:ln>
                  <a:noFill/>
                </a:ln>
                <a:solidFill>
                  <a:schemeClr val="tx1">
                    <a:lumMod val="65000"/>
                    <a:lumOff val="35000"/>
                  </a:schemeClr>
                </a:solidFill>
                <a:effectLst/>
                <a:latin typeface="+mj-lt"/>
              </a:rPr>
              <a:t>Increasing Content Quality</a:t>
            </a:r>
            <a:endParaRPr kumimoji="0" lang="en-US" altLang="en-US" sz="1000" i="0" u="none" strike="noStrike" cap="none" normalizeH="0" baseline="0" dirty="0">
              <a:ln>
                <a:noFill/>
              </a:ln>
              <a:solidFill>
                <a:schemeClr val="tx1">
                  <a:lumMod val="65000"/>
                  <a:lumOff val="35000"/>
                </a:schemeClr>
              </a:solidFill>
              <a:effectLst/>
              <a:latin typeface="+mj-lt"/>
            </a:endParaRPr>
          </a:p>
        </p:txBody>
      </p:sp>
      <p:sp>
        <p:nvSpPr>
          <p:cNvPr id="857" name="Rectangle 368"/>
          <p:cNvSpPr>
            <a:spLocks noChangeArrowheads="1"/>
          </p:cNvSpPr>
          <p:nvPr/>
        </p:nvSpPr>
        <p:spPr bwMode="auto">
          <a:xfrm rot="1080000">
            <a:off x="5232167" y="2490460"/>
            <a:ext cx="2362378" cy="210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85000"/>
              </a:lnSpc>
              <a:spcBef>
                <a:spcPct val="0"/>
              </a:spcBef>
              <a:spcAft>
                <a:spcPct val="0"/>
              </a:spcAft>
              <a:buClrTx/>
              <a:buSzTx/>
              <a:buFontTx/>
              <a:buNone/>
              <a:tabLst/>
            </a:pPr>
            <a:r>
              <a:rPr kumimoji="0" lang="en-US" altLang="en-US" sz="1600" i="0" u="none" strike="noStrike" cap="none" normalizeH="0" baseline="0" dirty="0">
                <a:ln>
                  <a:noFill/>
                </a:ln>
                <a:solidFill>
                  <a:schemeClr val="tx1">
                    <a:lumMod val="65000"/>
                    <a:lumOff val="35000"/>
                  </a:schemeClr>
                </a:solidFill>
                <a:effectLst/>
                <a:latin typeface="+mj-lt"/>
              </a:rPr>
              <a:t>Decreasing Content Volume</a:t>
            </a:r>
            <a:endParaRPr kumimoji="0" lang="en-US" altLang="en-US" sz="1000" i="0" u="none" strike="noStrike" cap="none" normalizeH="0" baseline="0" dirty="0">
              <a:ln>
                <a:noFill/>
              </a:ln>
              <a:solidFill>
                <a:schemeClr val="tx1">
                  <a:lumMod val="65000"/>
                  <a:lumOff val="35000"/>
                </a:schemeClr>
              </a:solidFill>
              <a:effectLst/>
              <a:latin typeface="+mj-lt"/>
            </a:endParaRPr>
          </a:p>
        </p:txBody>
      </p:sp>
      <p:cxnSp>
        <p:nvCxnSpPr>
          <p:cNvPr id="1391" name="Straight Connector 1390"/>
          <p:cNvCxnSpPr>
            <a:cxnSpLocks/>
            <a:stCxn id="3021" idx="6"/>
            <a:endCxn id="1225" idx="25"/>
          </p:cNvCxnSpPr>
          <p:nvPr/>
        </p:nvCxnSpPr>
        <p:spPr>
          <a:xfrm>
            <a:off x="3289408" y="2376082"/>
            <a:ext cx="1172172" cy="491573"/>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92" name="Straight Connector 1391"/>
          <p:cNvCxnSpPr>
            <a:cxnSpLocks/>
            <a:stCxn id="3021" idx="6"/>
            <a:endCxn id="1215" idx="2"/>
          </p:cNvCxnSpPr>
          <p:nvPr/>
        </p:nvCxnSpPr>
        <p:spPr>
          <a:xfrm>
            <a:off x="3289408" y="2376082"/>
            <a:ext cx="849896" cy="74718"/>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93" name="Straight Connector 1392"/>
          <p:cNvCxnSpPr>
            <a:cxnSpLocks/>
            <a:stCxn id="3023" idx="6"/>
            <a:endCxn id="1230" idx="2"/>
          </p:cNvCxnSpPr>
          <p:nvPr/>
        </p:nvCxnSpPr>
        <p:spPr>
          <a:xfrm>
            <a:off x="3289408" y="3086129"/>
            <a:ext cx="1138766" cy="299535"/>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94" name="Straight Connector 1393"/>
          <p:cNvCxnSpPr>
            <a:cxnSpLocks/>
            <a:stCxn id="3023" idx="6"/>
            <a:endCxn id="1228" idx="2"/>
          </p:cNvCxnSpPr>
          <p:nvPr/>
        </p:nvCxnSpPr>
        <p:spPr>
          <a:xfrm flipV="1">
            <a:off x="3289408" y="3050145"/>
            <a:ext cx="728297" cy="35984"/>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95" name="Straight Connector 1394"/>
          <p:cNvCxnSpPr>
            <a:cxnSpLocks/>
            <a:stCxn id="3022" idx="6"/>
            <a:endCxn id="1245" idx="21"/>
          </p:cNvCxnSpPr>
          <p:nvPr/>
        </p:nvCxnSpPr>
        <p:spPr>
          <a:xfrm>
            <a:off x="3289408" y="3794790"/>
            <a:ext cx="991154" cy="266748"/>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96" name="Straight Connector 1395"/>
          <p:cNvCxnSpPr>
            <a:cxnSpLocks/>
            <a:stCxn id="3022" idx="6"/>
            <a:endCxn id="1242" idx="35"/>
          </p:cNvCxnSpPr>
          <p:nvPr/>
        </p:nvCxnSpPr>
        <p:spPr>
          <a:xfrm flipV="1">
            <a:off x="3289408" y="3529385"/>
            <a:ext cx="662434" cy="265405"/>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97" name="Straight Connector 1396"/>
          <p:cNvCxnSpPr>
            <a:cxnSpLocks/>
            <a:stCxn id="3024" idx="6"/>
            <a:endCxn id="1208" idx="2"/>
          </p:cNvCxnSpPr>
          <p:nvPr/>
        </p:nvCxnSpPr>
        <p:spPr>
          <a:xfrm flipV="1">
            <a:off x="3289408" y="4358361"/>
            <a:ext cx="1179147" cy="14509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98" name="Straight Connector 1397"/>
          <p:cNvCxnSpPr>
            <a:cxnSpLocks/>
            <a:stCxn id="3024" idx="6"/>
            <a:endCxn id="1227" idx="8"/>
          </p:cNvCxnSpPr>
          <p:nvPr/>
        </p:nvCxnSpPr>
        <p:spPr>
          <a:xfrm flipV="1">
            <a:off x="3289408" y="4187277"/>
            <a:ext cx="603207" cy="316174"/>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99" name="Straight Connector 1398"/>
          <p:cNvCxnSpPr>
            <a:cxnSpLocks/>
            <a:stCxn id="3025" idx="6"/>
            <a:endCxn id="1197" idx="14"/>
          </p:cNvCxnSpPr>
          <p:nvPr/>
        </p:nvCxnSpPr>
        <p:spPr>
          <a:xfrm flipV="1">
            <a:off x="3289408" y="4878041"/>
            <a:ext cx="734640" cy="336842"/>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189" name="Group 1188"/>
          <p:cNvGrpSpPr/>
          <p:nvPr/>
        </p:nvGrpSpPr>
        <p:grpSpPr>
          <a:xfrm>
            <a:off x="3943296" y="4741320"/>
            <a:ext cx="239229" cy="239229"/>
            <a:chOff x="12858749" y="2159895"/>
            <a:chExt cx="240406" cy="240406"/>
          </a:xfrm>
          <a:solidFill>
            <a:schemeClr val="tx1">
              <a:lumMod val="65000"/>
              <a:lumOff val="35000"/>
            </a:schemeClr>
          </a:solidFill>
        </p:grpSpPr>
        <p:sp>
          <p:nvSpPr>
            <p:cNvPr id="1195" name="Oval 1194"/>
            <p:cNvSpPr/>
            <p:nvPr/>
          </p:nvSpPr>
          <p:spPr>
            <a:xfrm>
              <a:off x="12858749" y="2159895"/>
              <a:ext cx="240406" cy="240406"/>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grpSp>
          <p:nvGrpSpPr>
            <p:cNvPr id="1196" name="Group 796"/>
            <p:cNvGrpSpPr>
              <a:grpSpLocks noChangeAspect="1"/>
            </p:cNvGrpSpPr>
            <p:nvPr/>
          </p:nvGrpSpPr>
          <p:grpSpPr bwMode="auto">
            <a:xfrm>
              <a:off x="12905133" y="2209221"/>
              <a:ext cx="157163" cy="127469"/>
              <a:chOff x="8435" y="-69"/>
              <a:chExt cx="434" cy="352"/>
            </a:xfrm>
            <a:grpFill/>
          </p:grpSpPr>
          <p:sp>
            <p:nvSpPr>
              <p:cNvPr id="1197" name="Freeform 797"/>
              <p:cNvSpPr>
                <a:spLocks/>
              </p:cNvSpPr>
              <p:nvPr/>
            </p:nvSpPr>
            <p:spPr bwMode="auto">
              <a:xfrm>
                <a:off x="8492" y="115"/>
                <a:ext cx="178" cy="167"/>
              </a:xfrm>
              <a:custGeom>
                <a:avLst/>
                <a:gdLst>
                  <a:gd name="T0" fmla="*/ 840 w 1077"/>
                  <a:gd name="T1" fmla="*/ 666 h 1010"/>
                  <a:gd name="T2" fmla="*/ 840 w 1077"/>
                  <a:gd name="T3" fmla="*/ 643 h 1010"/>
                  <a:gd name="T4" fmla="*/ 840 w 1077"/>
                  <a:gd name="T5" fmla="*/ 23 h 1010"/>
                  <a:gd name="T6" fmla="*/ 862 w 1077"/>
                  <a:gd name="T7" fmla="*/ 0 h 1010"/>
                  <a:gd name="T8" fmla="*/ 1056 w 1077"/>
                  <a:gd name="T9" fmla="*/ 0 h 1010"/>
                  <a:gd name="T10" fmla="*/ 1077 w 1077"/>
                  <a:gd name="T11" fmla="*/ 20 h 1010"/>
                  <a:gd name="T12" fmla="*/ 1077 w 1077"/>
                  <a:gd name="T13" fmla="*/ 990 h 1010"/>
                  <a:gd name="T14" fmla="*/ 1056 w 1077"/>
                  <a:gd name="T15" fmla="*/ 1010 h 1010"/>
                  <a:gd name="T16" fmla="*/ 860 w 1077"/>
                  <a:gd name="T17" fmla="*/ 1010 h 1010"/>
                  <a:gd name="T18" fmla="*/ 829 w 1077"/>
                  <a:gd name="T19" fmla="*/ 996 h 1010"/>
                  <a:gd name="T20" fmla="*/ 617 w 1077"/>
                  <a:gd name="T21" fmla="*/ 757 h 1010"/>
                  <a:gd name="T22" fmla="*/ 471 w 1077"/>
                  <a:gd name="T23" fmla="*/ 593 h 1010"/>
                  <a:gd name="T24" fmla="*/ 257 w 1077"/>
                  <a:gd name="T25" fmla="*/ 353 h 1010"/>
                  <a:gd name="T26" fmla="*/ 236 w 1077"/>
                  <a:gd name="T27" fmla="*/ 335 h 1010"/>
                  <a:gd name="T28" fmla="*/ 236 w 1077"/>
                  <a:gd name="T29" fmla="*/ 358 h 1010"/>
                  <a:gd name="T30" fmla="*/ 237 w 1077"/>
                  <a:gd name="T31" fmla="*/ 986 h 1010"/>
                  <a:gd name="T32" fmla="*/ 212 w 1077"/>
                  <a:gd name="T33" fmla="*/ 1010 h 1010"/>
                  <a:gd name="T34" fmla="*/ 18 w 1077"/>
                  <a:gd name="T35" fmla="*/ 1010 h 1010"/>
                  <a:gd name="T36" fmla="*/ 0 w 1077"/>
                  <a:gd name="T37" fmla="*/ 992 h 1010"/>
                  <a:gd name="T38" fmla="*/ 0 w 1077"/>
                  <a:gd name="T39" fmla="*/ 18 h 1010"/>
                  <a:gd name="T40" fmla="*/ 17 w 1077"/>
                  <a:gd name="T41" fmla="*/ 0 h 1010"/>
                  <a:gd name="T42" fmla="*/ 225 w 1077"/>
                  <a:gd name="T43" fmla="*/ 0 h 1010"/>
                  <a:gd name="T44" fmla="*/ 249 w 1077"/>
                  <a:gd name="T45" fmla="*/ 12 h 1010"/>
                  <a:gd name="T46" fmla="*/ 602 w 1077"/>
                  <a:gd name="T47" fmla="*/ 406 h 1010"/>
                  <a:gd name="T48" fmla="*/ 827 w 1077"/>
                  <a:gd name="T49" fmla="*/ 658 h 1010"/>
                  <a:gd name="T50" fmla="*/ 840 w 1077"/>
                  <a:gd name="T51" fmla="*/ 666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77" h="1010">
                    <a:moveTo>
                      <a:pt x="840" y="666"/>
                    </a:moveTo>
                    <a:cubicBezTo>
                      <a:pt x="840" y="658"/>
                      <a:pt x="840" y="650"/>
                      <a:pt x="840" y="643"/>
                    </a:cubicBezTo>
                    <a:cubicBezTo>
                      <a:pt x="840" y="436"/>
                      <a:pt x="841" y="230"/>
                      <a:pt x="840" y="23"/>
                    </a:cubicBezTo>
                    <a:cubicBezTo>
                      <a:pt x="840" y="6"/>
                      <a:pt x="843" y="0"/>
                      <a:pt x="862" y="0"/>
                    </a:cubicBezTo>
                    <a:cubicBezTo>
                      <a:pt x="926" y="1"/>
                      <a:pt x="991" y="1"/>
                      <a:pt x="1056" y="0"/>
                    </a:cubicBezTo>
                    <a:cubicBezTo>
                      <a:pt x="1070" y="0"/>
                      <a:pt x="1077" y="3"/>
                      <a:pt x="1077" y="20"/>
                    </a:cubicBezTo>
                    <a:cubicBezTo>
                      <a:pt x="1076" y="343"/>
                      <a:pt x="1076" y="666"/>
                      <a:pt x="1077" y="990"/>
                    </a:cubicBezTo>
                    <a:cubicBezTo>
                      <a:pt x="1077" y="1006"/>
                      <a:pt x="1071" y="1010"/>
                      <a:pt x="1056" y="1010"/>
                    </a:cubicBezTo>
                    <a:cubicBezTo>
                      <a:pt x="991" y="1009"/>
                      <a:pt x="925" y="1009"/>
                      <a:pt x="860" y="1010"/>
                    </a:cubicBezTo>
                    <a:cubicBezTo>
                      <a:pt x="847" y="1010"/>
                      <a:pt x="838" y="1006"/>
                      <a:pt x="829" y="996"/>
                    </a:cubicBezTo>
                    <a:cubicBezTo>
                      <a:pt x="759" y="916"/>
                      <a:pt x="688" y="837"/>
                      <a:pt x="617" y="757"/>
                    </a:cubicBezTo>
                    <a:cubicBezTo>
                      <a:pt x="568" y="702"/>
                      <a:pt x="519" y="648"/>
                      <a:pt x="471" y="593"/>
                    </a:cubicBezTo>
                    <a:cubicBezTo>
                      <a:pt x="399" y="513"/>
                      <a:pt x="328" y="433"/>
                      <a:pt x="257" y="353"/>
                    </a:cubicBezTo>
                    <a:cubicBezTo>
                      <a:pt x="252" y="347"/>
                      <a:pt x="247" y="339"/>
                      <a:pt x="236" y="335"/>
                    </a:cubicBezTo>
                    <a:cubicBezTo>
                      <a:pt x="236" y="344"/>
                      <a:pt x="236" y="351"/>
                      <a:pt x="236" y="358"/>
                    </a:cubicBezTo>
                    <a:cubicBezTo>
                      <a:pt x="236" y="567"/>
                      <a:pt x="236" y="776"/>
                      <a:pt x="237" y="986"/>
                    </a:cubicBezTo>
                    <a:cubicBezTo>
                      <a:pt x="237" y="1005"/>
                      <a:pt x="231" y="1010"/>
                      <a:pt x="212" y="1010"/>
                    </a:cubicBezTo>
                    <a:cubicBezTo>
                      <a:pt x="148" y="1009"/>
                      <a:pt x="83" y="1009"/>
                      <a:pt x="18" y="1010"/>
                    </a:cubicBezTo>
                    <a:cubicBezTo>
                      <a:pt x="5" y="1010"/>
                      <a:pt x="0" y="1006"/>
                      <a:pt x="0" y="992"/>
                    </a:cubicBezTo>
                    <a:cubicBezTo>
                      <a:pt x="0" y="667"/>
                      <a:pt x="0" y="342"/>
                      <a:pt x="0" y="18"/>
                    </a:cubicBezTo>
                    <a:cubicBezTo>
                      <a:pt x="0" y="5"/>
                      <a:pt x="4" y="0"/>
                      <a:pt x="17" y="0"/>
                    </a:cubicBezTo>
                    <a:cubicBezTo>
                      <a:pt x="86" y="1"/>
                      <a:pt x="156" y="1"/>
                      <a:pt x="225" y="0"/>
                    </a:cubicBezTo>
                    <a:cubicBezTo>
                      <a:pt x="236" y="0"/>
                      <a:pt x="242" y="5"/>
                      <a:pt x="249" y="12"/>
                    </a:cubicBezTo>
                    <a:cubicBezTo>
                      <a:pt x="367" y="144"/>
                      <a:pt x="485" y="275"/>
                      <a:pt x="602" y="406"/>
                    </a:cubicBezTo>
                    <a:cubicBezTo>
                      <a:pt x="677" y="490"/>
                      <a:pt x="752" y="574"/>
                      <a:pt x="827" y="658"/>
                    </a:cubicBezTo>
                    <a:cubicBezTo>
                      <a:pt x="830" y="661"/>
                      <a:pt x="832" y="665"/>
                      <a:pt x="840" y="6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8" name="Freeform 798"/>
              <p:cNvSpPr>
                <a:spLocks/>
              </p:cNvSpPr>
              <p:nvPr/>
            </p:nvSpPr>
            <p:spPr bwMode="auto">
              <a:xfrm>
                <a:off x="8686" y="115"/>
                <a:ext cx="183" cy="168"/>
              </a:xfrm>
              <a:custGeom>
                <a:avLst/>
                <a:gdLst>
                  <a:gd name="T0" fmla="*/ 695 w 1110"/>
                  <a:gd name="T1" fmla="*/ 1009 h 1011"/>
                  <a:gd name="T2" fmla="*/ 319 w 1110"/>
                  <a:gd name="T3" fmla="*/ 1009 h 1011"/>
                  <a:gd name="T4" fmla="*/ 28 w 1110"/>
                  <a:gd name="T5" fmla="*/ 825 h 1011"/>
                  <a:gd name="T6" fmla="*/ 1 w 1110"/>
                  <a:gd name="T7" fmla="*/ 712 h 1011"/>
                  <a:gd name="T8" fmla="*/ 1 w 1110"/>
                  <a:gd name="T9" fmla="*/ 300 h 1011"/>
                  <a:gd name="T10" fmla="*/ 246 w 1110"/>
                  <a:gd name="T11" fmla="*/ 9 h 1011"/>
                  <a:gd name="T12" fmla="*/ 335 w 1110"/>
                  <a:gd name="T13" fmla="*/ 1 h 1011"/>
                  <a:gd name="T14" fmla="*/ 1085 w 1110"/>
                  <a:gd name="T15" fmla="*/ 0 h 1011"/>
                  <a:gd name="T16" fmla="*/ 1109 w 1110"/>
                  <a:gd name="T17" fmla="*/ 23 h 1011"/>
                  <a:gd name="T18" fmla="*/ 1109 w 1110"/>
                  <a:gd name="T19" fmla="*/ 215 h 1011"/>
                  <a:gd name="T20" fmla="*/ 1087 w 1110"/>
                  <a:gd name="T21" fmla="*/ 237 h 1011"/>
                  <a:gd name="T22" fmla="*/ 331 w 1110"/>
                  <a:gd name="T23" fmla="*/ 237 h 1011"/>
                  <a:gd name="T24" fmla="*/ 295 w 1110"/>
                  <a:gd name="T25" fmla="*/ 239 h 1011"/>
                  <a:gd name="T26" fmla="*/ 234 w 1110"/>
                  <a:gd name="T27" fmla="*/ 321 h 1011"/>
                  <a:gd name="T28" fmla="*/ 234 w 1110"/>
                  <a:gd name="T29" fmla="*/ 689 h 1011"/>
                  <a:gd name="T30" fmla="*/ 323 w 1110"/>
                  <a:gd name="T31" fmla="*/ 773 h 1011"/>
                  <a:gd name="T32" fmla="*/ 1083 w 1110"/>
                  <a:gd name="T33" fmla="*/ 773 h 1011"/>
                  <a:gd name="T34" fmla="*/ 1109 w 1110"/>
                  <a:gd name="T35" fmla="*/ 799 h 1011"/>
                  <a:gd name="T36" fmla="*/ 1109 w 1110"/>
                  <a:gd name="T37" fmla="*/ 987 h 1011"/>
                  <a:gd name="T38" fmla="*/ 1087 w 1110"/>
                  <a:gd name="T39" fmla="*/ 1010 h 1011"/>
                  <a:gd name="T40" fmla="*/ 695 w 1110"/>
                  <a:gd name="T41" fmla="*/ 1009 h 1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10" h="1011">
                    <a:moveTo>
                      <a:pt x="695" y="1009"/>
                    </a:moveTo>
                    <a:cubicBezTo>
                      <a:pt x="570" y="1009"/>
                      <a:pt x="444" y="1011"/>
                      <a:pt x="319" y="1009"/>
                    </a:cubicBezTo>
                    <a:cubicBezTo>
                      <a:pt x="186" y="1006"/>
                      <a:pt x="89" y="943"/>
                      <a:pt x="28" y="825"/>
                    </a:cubicBezTo>
                    <a:cubicBezTo>
                      <a:pt x="9" y="790"/>
                      <a:pt x="1" y="752"/>
                      <a:pt x="1" y="712"/>
                    </a:cubicBezTo>
                    <a:cubicBezTo>
                      <a:pt x="1" y="574"/>
                      <a:pt x="0" y="437"/>
                      <a:pt x="1" y="300"/>
                    </a:cubicBezTo>
                    <a:cubicBezTo>
                      <a:pt x="2" y="165"/>
                      <a:pt x="113" y="35"/>
                      <a:pt x="246" y="9"/>
                    </a:cubicBezTo>
                    <a:cubicBezTo>
                      <a:pt x="276" y="3"/>
                      <a:pt x="305" y="1"/>
                      <a:pt x="335" y="1"/>
                    </a:cubicBezTo>
                    <a:cubicBezTo>
                      <a:pt x="585" y="1"/>
                      <a:pt x="835" y="1"/>
                      <a:pt x="1085" y="0"/>
                    </a:cubicBezTo>
                    <a:cubicBezTo>
                      <a:pt x="1103" y="0"/>
                      <a:pt x="1110" y="4"/>
                      <a:pt x="1109" y="23"/>
                    </a:cubicBezTo>
                    <a:cubicBezTo>
                      <a:pt x="1108" y="87"/>
                      <a:pt x="1108" y="151"/>
                      <a:pt x="1109" y="215"/>
                    </a:cubicBezTo>
                    <a:cubicBezTo>
                      <a:pt x="1109" y="233"/>
                      <a:pt x="1104" y="237"/>
                      <a:pt x="1087" y="237"/>
                    </a:cubicBezTo>
                    <a:cubicBezTo>
                      <a:pt x="835" y="237"/>
                      <a:pt x="583" y="237"/>
                      <a:pt x="331" y="237"/>
                    </a:cubicBezTo>
                    <a:cubicBezTo>
                      <a:pt x="319" y="237"/>
                      <a:pt x="306" y="236"/>
                      <a:pt x="295" y="239"/>
                    </a:cubicBezTo>
                    <a:cubicBezTo>
                      <a:pt x="255" y="248"/>
                      <a:pt x="234" y="275"/>
                      <a:pt x="234" y="321"/>
                    </a:cubicBezTo>
                    <a:cubicBezTo>
                      <a:pt x="233" y="444"/>
                      <a:pt x="233" y="566"/>
                      <a:pt x="234" y="689"/>
                    </a:cubicBezTo>
                    <a:cubicBezTo>
                      <a:pt x="235" y="746"/>
                      <a:pt x="265" y="773"/>
                      <a:pt x="323" y="773"/>
                    </a:cubicBezTo>
                    <a:cubicBezTo>
                      <a:pt x="576" y="773"/>
                      <a:pt x="830" y="773"/>
                      <a:pt x="1083" y="773"/>
                    </a:cubicBezTo>
                    <a:cubicBezTo>
                      <a:pt x="1109" y="773"/>
                      <a:pt x="1109" y="773"/>
                      <a:pt x="1109" y="799"/>
                    </a:cubicBezTo>
                    <a:cubicBezTo>
                      <a:pt x="1109" y="862"/>
                      <a:pt x="1108" y="925"/>
                      <a:pt x="1109" y="987"/>
                    </a:cubicBezTo>
                    <a:cubicBezTo>
                      <a:pt x="1109" y="1005"/>
                      <a:pt x="1105" y="1010"/>
                      <a:pt x="1087" y="1010"/>
                    </a:cubicBezTo>
                    <a:cubicBezTo>
                      <a:pt x="956" y="1009"/>
                      <a:pt x="826" y="1009"/>
                      <a:pt x="695" y="10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9" name="Freeform 799"/>
              <p:cNvSpPr>
                <a:spLocks/>
              </p:cNvSpPr>
              <p:nvPr/>
            </p:nvSpPr>
            <p:spPr bwMode="auto">
              <a:xfrm>
                <a:off x="8602" y="-69"/>
                <a:ext cx="223" cy="131"/>
              </a:xfrm>
              <a:custGeom>
                <a:avLst/>
                <a:gdLst>
                  <a:gd name="T0" fmla="*/ 1346 w 1346"/>
                  <a:gd name="T1" fmla="*/ 790 h 794"/>
                  <a:gd name="T2" fmla="*/ 0 w 1346"/>
                  <a:gd name="T3" fmla="*/ 787 h 794"/>
                  <a:gd name="T4" fmla="*/ 15 w 1346"/>
                  <a:gd name="T5" fmla="*/ 764 h 794"/>
                  <a:gd name="T6" fmla="*/ 237 w 1346"/>
                  <a:gd name="T7" fmla="*/ 507 h 794"/>
                  <a:gd name="T8" fmla="*/ 432 w 1346"/>
                  <a:gd name="T9" fmla="*/ 283 h 794"/>
                  <a:gd name="T10" fmla="*/ 648 w 1346"/>
                  <a:gd name="T11" fmla="*/ 32 h 794"/>
                  <a:gd name="T12" fmla="*/ 696 w 1346"/>
                  <a:gd name="T13" fmla="*/ 33 h 794"/>
                  <a:gd name="T14" fmla="*/ 879 w 1346"/>
                  <a:gd name="T15" fmla="*/ 246 h 794"/>
                  <a:gd name="T16" fmla="*/ 1088 w 1346"/>
                  <a:gd name="T17" fmla="*/ 490 h 794"/>
                  <a:gd name="T18" fmla="*/ 1293 w 1346"/>
                  <a:gd name="T19" fmla="*/ 728 h 794"/>
                  <a:gd name="T20" fmla="*/ 1346 w 1346"/>
                  <a:gd name="T21" fmla="*/ 790 h 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6" h="794">
                    <a:moveTo>
                      <a:pt x="1346" y="790"/>
                    </a:moveTo>
                    <a:cubicBezTo>
                      <a:pt x="895" y="794"/>
                      <a:pt x="449" y="786"/>
                      <a:pt x="0" y="787"/>
                    </a:cubicBezTo>
                    <a:cubicBezTo>
                      <a:pt x="2" y="777"/>
                      <a:pt x="9" y="771"/>
                      <a:pt x="15" y="764"/>
                    </a:cubicBezTo>
                    <a:cubicBezTo>
                      <a:pt x="89" y="678"/>
                      <a:pt x="163" y="593"/>
                      <a:pt x="237" y="507"/>
                    </a:cubicBezTo>
                    <a:cubicBezTo>
                      <a:pt x="302" y="432"/>
                      <a:pt x="367" y="358"/>
                      <a:pt x="432" y="283"/>
                    </a:cubicBezTo>
                    <a:cubicBezTo>
                      <a:pt x="504" y="199"/>
                      <a:pt x="576" y="115"/>
                      <a:pt x="648" y="32"/>
                    </a:cubicBezTo>
                    <a:cubicBezTo>
                      <a:pt x="676" y="0"/>
                      <a:pt x="668" y="0"/>
                      <a:pt x="696" y="33"/>
                    </a:cubicBezTo>
                    <a:cubicBezTo>
                      <a:pt x="758" y="103"/>
                      <a:pt x="818" y="175"/>
                      <a:pt x="879" y="246"/>
                    </a:cubicBezTo>
                    <a:cubicBezTo>
                      <a:pt x="949" y="328"/>
                      <a:pt x="1018" y="409"/>
                      <a:pt x="1088" y="490"/>
                    </a:cubicBezTo>
                    <a:cubicBezTo>
                      <a:pt x="1156" y="569"/>
                      <a:pt x="1224" y="649"/>
                      <a:pt x="1293" y="728"/>
                    </a:cubicBezTo>
                    <a:cubicBezTo>
                      <a:pt x="1310" y="748"/>
                      <a:pt x="1327" y="768"/>
                      <a:pt x="1346" y="7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0" name="Freeform 800"/>
              <p:cNvSpPr>
                <a:spLocks/>
              </p:cNvSpPr>
              <p:nvPr/>
            </p:nvSpPr>
            <p:spPr bwMode="auto">
              <a:xfrm>
                <a:off x="8435" y="-68"/>
                <a:ext cx="174" cy="129"/>
              </a:xfrm>
              <a:custGeom>
                <a:avLst/>
                <a:gdLst>
                  <a:gd name="T0" fmla="*/ 0 w 1050"/>
                  <a:gd name="T1" fmla="*/ 780 h 782"/>
                  <a:gd name="T2" fmla="*/ 69 w 1050"/>
                  <a:gd name="T3" fmla="*/ 699 h 782"/>
                  <a:gd name="T4" fmla="*/ 349 w 1050"/>
                  <a:gd name="T5" fmla="*/ 376 h 782"/>
                  <a:gd name="T6" fmla="*/ 565 w 1050"/>
                  <a:gd name="T7" fmla="*/ 127 h 782"/>
                  <a:gd name="T8" fmla="*/ 664 w 1050"/>
                  <a:gd name="T9" fmla="*/ 12 h 782"/>
                  <a:gd name="T10" fmla="*/ 689 w 1050"/>
                  <a:gd name="T11" fmla="*/ 13 h 782"/>
                  <a:gd name="T12" fmla="*/ 871 w 1050"/>
                  <a:gd name="T13" fmla="*/ 225 h 782"/>
                  <a:gd name="T14" fmla="*/ 1043 w 1050"/>
                  <a:gd name="T15" fmla="*/ 425 h 782"/>
                  <a:gd name="T16" fmla="*/ 1042 w 1050"/>
                  <a:gd name="T17" fmla="*/ 447 h 782"/>
                  <a:gd name="T18" fmla="*/ 901 w 1050"/>
                  <a:gd name="T19" fmla="*/ 610 h 782"/>
                  <a:gd name="T20" fmla="*/ 763 w 1050"/>
                  <a:gd name="T21" fmla="*/ 770 h 782"/>
                  <a:gd name="T22" fmla="*/ 737 w 1050"/>
                  <a:gd name="T23" fmla="*/ 782 h 782"/>
                  <a:gd name="T24" fmla="*/ 11 w 1050"/>
                  <a:gd name="T25" fmla="*/ 781 h 782"/>
                  <a:gd name="T26" fmla="*/ 0 w 1050"/>
                  <a:gd name="T27" fmla="*/ 78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50" h="782">
                    <a:moveTo>
                      <a:pt x="0" y="780"/>
                    </a:moveTo>
                    <a:cubicBezTo>
                      <a:pt x="25" y="751"/>
                      <a:pt x="47" y="725"/>
                      <a:pt x="69" y="699"/>
                    </a:cubicBezTo>
                    <a:cubicBezTo>
                      <a:pt x="162" y="591"/>
                      <a:pt x="256" y="484"/>
                      <a:pt x="349" y="376"/>
                    </a:cubicBezTo>
                    <a:cubicBezTo>
                      <a:pt x="421" y="293"/>
                      <a:pt x="493" y="210"/>
                      <a:pt x="565" y="127"/>
                    </a:cubicBezTo>
                    <a:cubicBezTo>
                      <a:pt x="598" y="89"/>
                      <a:pt x="631" y="51"/>
                      <a:pt x="664" y="12"/>
                    </a:cubicBezTo>
                    <a:cubicBezTo>
                      <a:pt x="673" y="0"/>
                      <a:pt x="679" y="0"/>
                      <a:pt x="689" y="13"/>
                    </a:cubicBezTo>
                    <a:cubicBezTo>
                      <a:pt x="749" y="84"/>
                      <a:pt x="810" y="154"/>
                      <a:pt x="871" y="225"/>
                    </a:cubicBezTo>
                    <a:cubicBezTo>
                      <a:pt x="928" y="292"/>
                      <a:pt x="985" y="358"/>
                      <a:pt x="1043" y="425"/>
                    </a:cubicBezTo>
                    <a:cubicBezTo>
                      <a:pt x="1050" y="433"/>
                      <a:pt x="1049" y="439"/>
                      <a:pt x="1042" y="447"/>
                    </a:cubicBezTo>
                    <a:cubicBezTo>
                      <a:pt x="995" y="501"/>
                      <a:pt x="948" y="556"/>
                      <a:pt x="901" y="610"/>
                    </a:cubicBezTo>
                    <a:cubicBezTo>
                      <a:pt x="855" y="663"/>
                      <a:pt x="809" y="716"/>
                      <a:pt x="763" y="770"/>
                    </a:cubicBezTo>
                    <a:cubicBezTo>
                      <a:pt x="756" y="778"/>
                      <a:pt x="748" y="782"/>
                      <a:pt x="737" y="782"/>
                    </a:cubicBezTo>
                    <a:cubicBezTo>
                      <a:pt x="495" y="781"/>
                      <a:pt x="253" y="781"/>
                      <a:pt x="11" y="781"/>
                    </a:cubicBezTo>
                    <a:cubicBezTo>
                      <a:pt x="9" y="781"/>
                      <a:pt x="7" y="781"/>
                      <a:pt x="0" y="7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1" name="Freeform 801"/>
              <p:cNvSpPr>
                <a:spLocks/>
              </p:cNvSpPr>
              <p:nvPr/>
            </p:nvSpPr>
            <p:spPr bwMode="auto">
              <a:xfrm>
                <a:off x="8437" y="115"/>
                <a:ext cx="39" cy="168"/>
              </a:xfrm>
              <a:custGeom>
                <a:avLst/>
                <a:gdLst>
                  <a:gd name="T0" fmla="*/ 0 w 236"/>
                  <a:gd name="T1" fmla="*/ 507 h 1018"/>
                  <a:gd name="T2" fmla="*/ 0 w 236"/>
                  <a:gd name="T3" fmla="*/ 23 h 1018"/>
                  <a:gd name="T4" fmla="*/ 22 w 236"/>
                  <a:gd name="T5" fmla="*/ 1 h 1018"/>
                  <a:gd name="T6" fmla="*/ 215 w 236"/>
                  <a:gd name="T7" fmla="*/ 1 h 1018"/>
                  <a:gd name="T8" fmla="*/ 236 w 236"/>
                  <a:gd name="T9" fmla="*/ 20 h 1018"/>
                  <a:gd name="T10" fmla="*/ 236 w 236"/>
                  <a:gd name="T11" fmla="*/ 998 h 1018"/>
                  <a:gd name="T12" fmla="*/ 217 w 236"/>
                  <a:gd name="T13" fmla="*/ 1017 h 1018"/>
                  <a:gd name="T14" fmla="*/ 20 w 236"/>
                  <a:gd name="T15" fmla="*/ 1017 h 1018"/>
                  <a:gd name="T16" fmla="*/ 0 w 236"/>
                  <a:gd name="T17" fmla="*/ 997 h 1018"/>
                  <a:gd name="T18" fmla="*/ 0 w 236"/>
                  <a:gd name="T19" fmla="*/ 507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6" h="1018">
                    <a:moveTo>
                      <a:pt x="0" y="507"/>
                    </a:moveTo>
                    <a:cubicBezTo>
                      <a:pt x="0" y="346"/>
                      <a:pt x="0" y="184"/>
                      <a:pt x="0" y="23"/>
                    </a:cubicBezTo>
                    <a:cubicBezTo>
                      <a:pt x="0" y="6"/>
                      <a:pt x="3" y="0"/>
                      <a:pt x="22" y="1"/>
                    </a:cubicBezTo>
                    <a:cubicBezTo>
                      <a:pt x="86" y="2"/>
                      <a:pt x="151" y="1"/>
                      <a:pt x="215" y="1"/>
                    </a:cubicBezTo>
                    <a:cubicBezTo>
                      <a:pt x="230" y="1"/>
                      <a:pt x="236" y="3"/>
                      <a:pt x="236" y="20"/>
                    </a:cubicBezTo>
                    <a:cubicBezTo>
                      <a:pt x="236" y="346"/>
                      <a:pt x="236" y="672"/>
                      <a:pt x="236" y="998"/>
                    </a:cubicBezTo>
                    <a:cubicBezTo>
                      <a:pt x="236" y="1013"/>
                      <a:pt x="233" y="1018"/>
                      <a:pt x="217" y="1017"/>
                    </a:cubicBezTo>
                    <a:cubicBezTo>
                      <a:pt x="151" y="1017"/>
                      <a:pt x="85" y="1016"/>
                      <a:pt x="20" y="1017"/>
                    </a:cubicBezTo>
                    <a:cubicBezTo>
                      <a:pt x="3" y="1018"/>
                      <a:pt x="0" y="1012"/>
                      <a:pt x="0" y="997"/>
                    </a:cubicBezTo>
                    <a:cubicBezTo>
                      <a:pt x="0" y="834"/>
                      <a:pt x="0" y="670"/>
                      <a:pt x="0" y="5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401" name="Straight Connector 1400"/>
          <p:cNvCxnSpPr>
            <a:cxnSpLocks/>
            <a:stCxn id="3025" idx="6"/>
            <a:endCxn id="1191" idx="2"/>
          </p:cNvCxnSpPr>
          <p:nvPr/>
        </p:nvCxnSpPr>
        <p:spPr>
          <a:xfrm flipV="1">
            <a:off x="3289408" y="5130700"/>
            <a:ext cx="917948" cy="84183"/>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190" name="Group 1189"/>
          <p:cNvGrpSpPr/>
          <p:nvPr/>
        </p:nvGrpSpPr>
        <p:grpSpPr>
          <a:xfrm>
            <a:off x="4207356" y="5011085"/>
            <a:ext cx="239229" cy="239229"/>
            <a:chOff x="12706350" y="1374082"/>
            <a:chExt cx="240406" cy="240406"/>
          </a:xfrm>
          <a:solidFill>
            <a:schemeClr val="tx1">
              <a:lumMod val="65000"/>
              <a:lumOff val="35000"/>
            </a:schemeClr>
          </a:solidFill>
        </p:grpSpPr>
        <p:sp>
          <p:nvSpPr>
            <p:cNvPr id="1191" name="Oval 1190"/>
            <p:cNvSpPr/>
            <p:nvPr/>
          </p:nvSpPr>
          <p:spPr>
            <a:xfrm>
              <a:off x="12706350" y="1374082"/>
              <a:ext cx="240406" cy="240406"/>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grpSp>
          <p:nvGrpSpPr>
            <p:cNvPr id="1192" name="Group 791"/>
            <p:cNvGrpSpPr>
              <a:grpSpLocks noChangeAspect="1"/>
            </p:cNvGrpSpPr>
            <p:nvPr/>
          </p:nvGrpSpPr>
          <p:grpSpPr bwMode="auto">
            <a:xfrm>
              <a:off x="12761347" y="1409830"/>
              <a:ext cx="130413" cy="168911"/>
              <a:chOff x="8611" y="26"/>
              <a:chExt cx="271" cy="351"/>
            </a:xfrm>
            <a:grpFill/>
          </p:grpSpPr>
          <p:sp>
            <p:nvSpPr>
              <p:cNvPr id="1193" name="Freeform 792"/>
              <p:cNvSpPr>
                <a:spLocks/>
              </p:cNvSpPr>
              <p:nvPr/>
            </p:nvSpPr>
            <p:spPr bwMode="auto">
              <a:xfrm>
                <a:off x="8611" y="171"/>
                <a:ext cx="271" cy="206"/>
              </a:xfrm>
              <a:custGeom>
                <a:avLst/>
                <a:gdLst>
                  <a:gd name="T0" fmla="*/ 1125 w 2206"/>
                  <a:gd name="T1" fmla="*/ 919 h 1678"/>
                  <a:gd name="T2" fmla="*/ 1153 w 2206"/>
                  <a:gd name="T3" fmla="*/ 770 h 1678"/>
                  <a:gd name="T4" fmla="*/ 1207 w 2206"/>
                  <a:gd name="T5" fmla="*/ 462 h 1678"/>
                  <a:gd name="T6" fmla="*/ 1244 w 2206"/>
                  <a:gd name="T7" fmla="*/ 254 h 1678"/>
                  <a:gd name="T8" fmla="*/ 1269 w 2206"/>
                  <a:gd name="T9" fmla="*/ 227 h 1678"/>
                  <a:gd name="T10" fmla="*/ 1522 w 2206"/>
                  <a:gd name="T11" fmla="*/ 110 h 1678"/>
                  <a:gd name="T12" fmla="*/ 1597 w 2206"/>
                  <a:gd name="T13" fmla="*/ 42 h 1678"/>
                  <a:gd name="T14" fmla="*/ 1628 w 2206"/>
                  <a:gd name="T15" fmla="*/ 39 h 1678"/>
                  <a:gd name="T16" fmla="*/ 1975 w 2206"/>
                  <a:gd name="T17" fmla="*/ 467 h 1678"/>
                  <a:gd name="T18" fmla="*/ 2168 w 2206"/>
                  <a:gd name="T19" fmla="*/ 1029 h 1678"/>
                  <a:gd name="T20" fmla="*/ 2203 w 2206"/>
                  <a:gd name="T21" fmla="*/ 1345 h 1678"/>
                  <a:gd name="T22" fmla="*/ 2164 w 2206"/>
                  <a:gd name="T23" fmla="*/ 1407 h 1678"/>
                  <a:gd name="T24" fmla="*/ 1621 w 2206"/>
                  <a:gd name="T25" fmla="*/ 1619 h 1678"/>
                  <a:gd name="T26" fmla="*/ 1317 w 2206"/>
                  <a:gd name="T27" fmla="*/ 1668 h 1678"/>
                  <a:gd name="T28" fmla="*/ 1039 w 2206"/>
                  <a:gd name="T29" fmla="*/ 1674 h 1678"/>
                  <a:gd name="T30" fmla="*/ 659 w 2206"/>
                  <a:gd name="T31" fmla="*/ 1622 h 1678"/>
                  <a:gd name="T32" fmla="*/ 141 w 2206"/>
                  <a:gd name="T33" fmla="*/ 1427 h 1678"/>
                  <a:gd name="T34" fmla="*/ 20 w 2206"/>
                  <a:gd name="T35" fmla="*/ 1357 h 1678"/>
                  <a:gd name="T36" fmla="*/ 1 w 2206"/>
                  <a:gd name="T37" fmla="*/ 1320 h 1678"/>
                  <a:gd name="T38" fmla="*/ 34 w 2206"/>
                  <a:gd name="T39" fmla="*/ 1035 h 1678"/>
                  <a:gd name="T40" fmla="*/ 149 w 2206"/>
                  <a:gd name="T41" fmla="*/ 634 h 1678"/>
                  <a:gd name="T42" fmla="*/ 435 w 2206"/>
                  <a:gd name="T43" fmla="*/ 170 h 1678"/>
                  <a:gd name="T44" fmla="*/ 618 w 2206"/>
                  <a:gd name="T45" fmla="*/ 8 h 1678"/>
                  <a:gd name="T46" fmla="*/ 643 w 2206"/>
                  <a:gd name="T47" fmla="*/ 11 h 1678"/>
                  <a:gd name="T48" fmla="*/ 935 w 2206"/>
                  <a:gd name="T49" fmla="*/ 210 h 1678"/>
                  <a:gd name="T50" fmla="*/ 975 w 2206"/>
                  <a:gd name="T51" fmla="*/ 221 h 1678"/>
                  <a:gd name="T52" fmla="*/ 1005 w 2206"/>
                  <a:gd name="T53" fmla="*/ 253 h 1678"/>
                  <a:gd name="T54" fmla="*/ 1102 w 2206"/>
                  <a:gd name="T55" fmla="*/ 808 h 1678"/>
                  <a:gd name="T56" fmla="*/ 1122 w 2206"/>
                  <a:gd name="T57" fmla="*/ 919 h 1678"/>
                  <a:gd name="T58" fmla="*/ 1125 w 2206"/>
                  <a:gd name="T59" fmla="*/ 919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06" h="1678">
                    <a:moveTo>
                      <a:pt x="1125" y="919"/>
                    </a:moveTo>
                    <a:cubicBezTo>
                      <a:pt x="1134" y="869"/>
                      <a:pt x="1144" y="820"/>
                      <a:pt x="1153" y="770"/>
                    </a:cubicBezTo>
                    <a:cubicBezTo>
                      <a:pt x="1171" y="667"/>
                      <a:pt x="1189" y="565"/>
                      <a:pt x="1207" y="462"/>
                    </a:cubicBezTo>
                    <a:cubicBezTo>
                      <a:pt x="1220" y="393"/>
                      <a:pt x="1233" y="324"/>
                      <a:pt x="1244" y="254"/>
                    </a:cubicBezTo>
                    <a:cubicBezTo>
                      <a:pt x="1247" y="238"/>
                      <a:pt x="1252" y="230"/>
                      <a:pt x="1269" y="227"/>
                    </a:cubicBezTo>
                    <a:cubicBezTo>
                      <a:pt x="1362" y="207"/>
                      <a:pt x="1447" y="168"/>
                      <a:pt x="1522" y="110"/>
                    </a:cubicBezTo>
                    <a:cubicBezTo>
                      <a:pt x="1549" y="89"/>
                      <a:pt x="1576" y="68"/>
                      <a:pt x="1597" y="42"/>
                    </a:cubicBezTo>
                    <a:cubicBezTo>
                      <a:pt x="1607" y="30"/>
                      <a:pt x="1614" y="28"/>
                      <a:pt x="1628" y="39"/>
                    </a:cubicBezTo>
                    <a:cubicBezTo>
                      <a:pt x="1775" y="156"/>
                      <a:pt x="1887" y="302"/>
                      <a:pt x="1975" y="467"/>
                    </a:cubicBezTo>
                    <a:cubicBezTo>
                      <a:pt x="2070" y="643"/>
                      <a:pt x="2132" y="832"/>
                      <a:pt x="2168" y="1029"/>
                    </a:cubicBezTo>
                    <a:cubicBezTo>
                      <a:pt x="2188" y="1133"/>
                      <a:pt x="2197" y="1239"/>
                      <a:pt x="2203" y="1345"/>
                    </a:cubicBezTo>
                    <a:cubicBezTo>
                      <a:pt x="2206" y="1382"/>
                      <a:pt x="2190" y="1393"/>
                      <a:pt x="2164" y="1407"/>
                    </a:cubicBezTo>
                    <a:cubicBezTo>
                      <a:pt x="1993" y="1503"/>
                      <a:pt x="1812" y="1574"/>
                      <a:pt x="1621" y="1619"/>
                    </a:cubicBezTo>
                    <a:cubicBezTo>
                      <a:pt x="1521" y="1643"/>
                      <a:pt x="1419" y="1659"/>
                      <a:pt x="1317" y="1668"/>
                    </a:cubicBezTo>
                    <a:cubicBezTo>
                      <a:pt x="1224" y="1676"/>
                      <a:pt x="1132" y="1678"/>
                      <a:pt x="1039" y="1674"/>
                    </a:cubicBezTo>
                    <a:cubicBezTo>
                      <a:pt x="911" y="1669"/>
                      <a:pt x="784" y="1651"/>
                      <a:pt x="659" y="1622"/>
                    </a:cubicBezTo>
                    <a:cubicBezTo>
                      <a:pt x="478" y="1580"/>
                      <a:pt x="305" y="1514"/>
                      <a:pt x="141" y="1427"/>
                    </a:cubicBezTo>
                    <a:cubicBezTo>
                      <a:pt x="100" y="1405"/>
                      <a:pt x="61" y="1379"/>
                      <a:pt x="20" y="1357"/>
                    </a:cubicBezTo>
                    <a:cubicBezTo>
                      <a:pt x="4" y="1348"/>
                      <a:pt x="0" y="1337"/>
                      <a:pt x="1" y="1320"/>
                    </a:cubicBezTo>
                    <a:cubicBezTo>
                      <a:pt x="8" y="1225"/>
                      <a:pt x="16" y="1130"/>
                      <a:pt x="34" y="1035"/>
                    </a:cubicBezTo>
                    <a:cubicBezTo>
                      <a:pt x="59" y="898"/>
                      <a:pt x="96" y="763"/>
                      <a:pt x="149" y="634"/>
                    </a:cubicBezTo>
                    <a:cubicBezTo>
                      <a:pt x="219" y="464"/>
                      <a:pt x="310" y="307"/>
                      <a:pt x="435" y="170"/>
                    </a:cubicBezTo>
                    <a:cubicBezTo>
                      <a:pt x="490" y="109"/>
                      <a:pt x="552" y="56"/>
                      <a:pt x="618" y="8"/>
                    </a:cubicBezTo>
                    <a:cubicBezTo>
                      <a:pt x="629" y="0"/>
                      <a:pt x="634" y="0"/>
                      <a:pt x="643" y="11"/>
                    </a:cubicBezTo>
                    <a:cubicBezTo>
                      <a:pt x="722" y="104"/>
                      <a:pt x="819" y="170"/>
                      <a:pt x="935" y="210"/>
                    </a:cubicBezTo>
                    <a:cubicBezTo>
                      <a:pt x="948" y="214"/>
                      <a:pt x="961" y="220"/>
                      <a:pt x="975" y="221"/>
                    </a:cubicBezTo>
                    <a:cubicBezTo>
                      <a:pt x="995" y="223"/>
                      <a:pt x="1002" y="234"/>
                      <a:pt x="1005" y="253"/>
                    </a:cubicBezTo>
                    <a:cubicBezTo>
                      <a:pt x="1037" y="438"/>
                      <a:pt x="1069" y="623"/>
                      <a:pt x="1102" y="808"/>
                    </a:cubicBezTo>
                    <a:cubicBezTo>
                      <a:pt x="1108" y="845"/>
                      <a:pt x="1115" y="882"/>
                      <a:pt x="1122" y="919"/>
                    </a:cubicBezTo>
                    <a:cubicBezTo>
                      <a:pt x="1123" y="919"/>
                      <a:pt x="1124" y="919"/>
                      <a:pt x="1125" y="9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4" name="Freeform 793"/>
              <p:cNvSpPr>
                <a:spLocks/>
              </p:cNvSpPr>
              <p:nvPr/>
            </p:nvSpPr>
            <p:spPr bwMode="auto">
              <a:xfrm>
                <a:off x="8668" y="26"/>
                <a:ext cx="162" cy="162"/>
              </a:xfrm>
              <a:custGeom>
                <a:avLst/>
                <a:gdLst>
                  <a:gd name="T0" fmla="*/ 658 w 1315"/>
                  <a:gd name="T1" fmla="*/ 6 h 1313"/>
                  <a:gd name="T2" fmla="*/ 1310 w 1315"/>
                  <a:gd name="T3" fmla="*/ 667 h 1313"/>
                  <a:gd name="T4" fmla="*/ 655 w 1315"/>
                  <a:gd name="T5" fmla="*/ 1312 h 1313"/>
                  <a:gd name="T6" fmla="*/ 2 w 1315"/>
                  <a:gd name="T7" fmla="*/ 655 h 1313"/>
                  <a:gd name="T8" fmla="*/ 658 w 1315"/>
                  <a:gd name="T9" fmla="*/ 6 h 1313"/>
                </a:gdLst>
                <a:ahLst/>
                <a:cxnLst>
                  <a:cxn ang="0">
                    <a:pos x="T0" y="T1"/>
                  </a:cxn>
                  <a:cxn ang="0">
                    <a:pos x="T2" y="T3"/>
                  </a:cxn>
                  <a:cxn ang="0">
                    <a:pos x="T4" y="T5"/>
                  </a:cxn>
                  <a:cxn ang="0">
                    <a:pos x="T6" y="T7"/>
                  </a:cxn>
                  <a:cxn ang="0">
                    <a:pos x="T8" y="T9"/>
                  </a:cxn>
                </a:cxnLst>
                <a:rect l="0" t="0" r="r" b="b"/>
                <a:pathLst>
                  <a:path w="1315" h="1313">
                    <a:moveTo>
                      <a:pt x="658" y="6"/>
                    </a:moveTo>
                    <a:cubicBezTo>
                      <a:pt x="1008" y="1"/>
                      <a:pt x="1315" y="298"/>
                      <a:pt x="1310" y="667"/>
                    </a:cubicBezTo>
                    <a:cubicBezTo>
                      <a:pt x="1306" y="1017"/>
                      <a:pt x="1015" y="1313"/>
                      <a:pt x="655" y="1312"/>
                    </a:cubicBezTo>
                    <a:cubicBezTo>
                      <a:pt x="302" y="1312"/>
                      <a:pt x="0" y="1026"/>
                      <a:pt x="2" y="655"/>
                    </a:cubicBezTo>
                    <a:cubicBezTo>
                      <a:pt x="4" y="287"/>
                      <a:pt x="307" y="0"/>
                      <a:pt x="65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405" name="Straight Connector 1404"/>
          <p:cNvCxnSpPr>
            <a:cxnSpLocks/>
            <a:stCxn id="3024" idx="6"/>
            <a:endCxn id="1202" idx="2"/>
          </p:cNvCxnSpPr>
          <p:nvPr/>
        </p:nvCxnSpPr>
        <p:spPr>
          <a:xfrm>
            <a:off x="3289408" y="4503451"/>
            <a:ext cx="895680" cy="105967"/>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184" name="Group 1183"/>
          <p:cNvGrpSpPr/>
          <p:nvPr/>
        </p:nvGrpSpPr>
        <p:grpSpPr>
          <a:xfrm>
            <a:off x="3817509" y="4056151"/>
            <a:ext cx="239229" cy="239229"/>
            <a:chOff x="12615862" y="1936057"/>
            <a:chExt cx="240406" cy="240406"/>
          </a:xfrm>
          <a:solidFill>
            <a:schemeClr val="tx1">
              <a:lumMod val="65000"/>
              <a:lumOff val="35000"/>
            </a:schemeClr>
          </a:solidFill>
        </p:grpSpPr>
        <p:sp>
          <p:nvSpPr>
            <p:cNvPr id="1226" name="Oval 1225"/>
            <p:cNvSpPr/>
            <p:nvPr/>
          </p:nvSpPr>
          <p:spPr>
            <a:xfrm>
              <a:off x="12615862" y="1936057"/>
              <a:ext cx="240406" cy="240406"/>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sp>
          <p:nvSpPr>
            <p:cNvPr id="1227" name="Freeform 788"/>
            <p:cNvSpPr>
              <a:spLocks/>
            </p:cNvSpPr>
            <p:nvPr/>
          </p:nvSpPr>
          <p:spPr bwMode="auto">
            <a:xfrm>
              <a:off x="12662613" y="1974848"/>
              <a:ext cx="158806" cy="168911"/>
            </a:xfrm>
            <a:custGeom>
              <a:avLst/>
              <a:gdLst>
                <a:gd name="T0" fmla="*/ 969 w 2814"/>
                <a:gd name="T1" fmla="*/ 2992 h 2992"/>
                <a:gd name="T2" fmla="*/ 994 w 2814"/>
                <a:gd name="T3" fmla="*/ 2705 h 2992"/>
                <a:gd name="T4" fmla="*/ 1053 w 2814"/>
                <a:gd name="T5" fmla="*/ 2358 h 2992"/>
                <a:gd name="T6" fmla="*/ 1107 w 2814"/>
                <a:gd name="T7" fmla="*/ 2038 h 2992"/>
                <a:gd name="T8" fmla="*/ 1156 w 2814"/>
                <a:gd name="T9" fmla="*/ 1743 h 2992"/>
                <a:gd name="T10" fmla="*/ 1140 w 2814"/>
                <a:gd name="T11" fmla="*/ 1721 h 2992"/>
                <a:gd name="T12" fmla="*/ 803 w 2814"/>
                <a:gd name="T13" fmla="*/ 1673 h 2992"/>
                <a:gd name="T14" fmla="*/ 543 w 2814"/>
                <a:gd name="T15" fmla="*/ 1634 h 2992"/>
                <a:gd name="T16" fmla="*/ 509 w 2814"/>
                <a:gd name="T17" fmla="*/ 1647 h 2992"/>
                <a:gd name="T18" fmla="*/ 230 w 2814"/>
                <a:gd name="T19" fmla="*/ 1938 h 2992"/>
                <a:gd name="T20" fmla="*/ 81 w 2814"/>
                <a:gd name="T21" fmla="*/ 2091 h 2992"/>
                <a:gd name="T22" fmla="*/ 77 w 2814"/>
                <a:gd name="T23" fmla="*/ 2077 h 2992"/>
                <a:gd name="T24" fmla="*/ 103 w 2814"/>
                <a:gd name="T25" fmla="*/ 1867 h 2992"/>
                <a:gd name="T26" fmla="*/ 130 w 2814"/>
                <a:gd name="T27" fmla="*/ 1662 h 2992"/>
                <a:gd name="T28" fmla="*/ 95 w 2814"/>
                <a:gd name="T29" fmla="*/ 1595 h 2992"/>
                <a:gd name="T30" fmla="*/ 59 w 2814"/>
                <a:gd name="T31" fmla="*/ 1569 h 2992"/>
                <a:gd name="T32" fmla="*/ 66 w 2814"/>
                <a:gd name="T33" fmla="*/ 1399 h 2992"/>
                <a:gd name="T34" fmla="*/ 119 w 2814"/>
                <a:gd name="T35" fmla="*/ 1366 h 2992"/>
                <a:gd name="T36" fmla="*/ 133 w 2814"/>
                <a:gd name="T37" fmla="*/ 1341 h 2992"/>
                <a:gd name="T38" fmla="*/ 108 w 2814"/>
                <a:gd name="T39" fmla="*/ 1139 h 2992"/>
                <a:gd name="T40" fmla="*/ 85 w 2814"/>
                <a:gd name="T41" fmla="*/ 957 h 2992"/>
                <a:gd name="T42" fmla="*/ 80 w 2814"/>
                <a:gd name="T43" fmla="*/ 882 h 2992"/>
                <a:gd name="T44" fmla="*/ 137 w 2814"/>
                <a:gd name="T45" fmla="*/ 940 h 2992"/>
                <a:gd name="T46" fmla="*/ 231 w 2814"/>
                <a:gd name="T47" fmla="*/ 1037 h 2992"/>
                <a:gd name="T48" fmla="*/ 499 w 2814"/>
                <a:gd name="T49" fmla="*/ 1314 h 2992"/>
                <a:gd name="T50" fmla="*/ 567 w 2814"/>
                <a:gd name="T51" fmla="*/ 1337 h 2992"/>
                <a:gd name="T52" fmla="*/ 1057 w 2814"/>
                <a:gd name="T53" fmla="*/ 1260 h 2992"/>
                <a:gd name="T54" fmla="*/ 1143 w 2814"/>
                <a:gd name="T55" fmla="*/ 1241 h 2992"/>
                <a:gd name="T56" fmla="*/ 1155 w 2814"/>
                <a:gd name="T57" fmla="*/ 1220 h 2992"/>
                <a:gd name="T58" fmla="*/ 1085 w 2814"/>
                <a:gd name="T59" fmla="*/ 798 h 2992"/>
                <a:gd name="T60" fmla="*/ 1014 w 2814"/>
                <a:gd name="T61" fmla="*/ 381 h 2992"/>
                <a:gd name="T62" fmla="*/ 975 w 2814"/>
                <a:gd name="T63" fmla="*/ 143 h 2992"/>
                <a:gd name="T64" fmla="*/ 974 w 2814"/>
                <a:gd name="T65" fmla="*/ 0 h 2992"/>
                <a:gd name="T66" fmla="*/ 1099 w 2814"/>
                <a:gd name="T67" fmla="*/ 129 h 2992"/>
                <a:gd name="T68" fmla="*/ 1305 w 2814"/>
                <a:gd name="T69" fmla="*/ 445 h 2992"/>
                <a:gd name="T70" fmla="*/ 1812 w 2814"/>
                <a:gd name="T71" fmla="*/ 1221 h 2992"/>
                <a:gd name="T72" fmla="*/ 1858 w 2814"/>
                <a:gd name="T73" fmla="*/ 1245 h 2992"/>
                <a:gd name="T74" fmla="*/ 2047 w 2814"/>
                <a:gd name="T75" fmla="*/ 1250 h 2992"/>
                <a:gd name="T76" fmla="*/ 2335 w 2814"/>
                <a:gd name="T77" fmla="*/ 1276 h 2992"/>
                <a:gd name="T78" fmla="*/ 2636 w 2814"/>
                <a:gd name="T79" fmla="*/ 1342 h 2992"/>
                <a:gd name="T80" fmla="*/ 2759 w 2814"/>
                <a:gd name="T81" fmla="*/ 1407 h 2992"/>
                <a:gd name="T82" fmla="*/ 2763 w 2814"/>
                <a:gd name="T83" fmla="*/ 1562 h 2992"/>
                <a:gd name="T84" fmla="*/ 2614 w 2814"/>
                <a:gd name="T85" fmla="*/ 1640 h 2992"/>
                <a:gd name="T86" fmla="*/ 2264 w 2814"/>
                <a:gd name="T87" fmla="*/ 1706 h 2992"/>
                <a:gd name="T88" fmla="*/ 1985 w 2814"/>
                <a:gd name="T89" fmla="*/ 1726 h 2992"/>
                <a:gd name="T90" fmla="*/ 1858 w 2814"/>
                <a:gd name="T91" fmla="*/ 1729 h 2992"/>
                <a:gd name="T92" fmla="*/ 1812 w 2814"/>
                <a:gd name="T93" fmla="*/ 1753 h 2992"/>
                <a:gd name="T94" fmla="*/ 1289 w 2814"/>
                <a:gd name="T95" fmla="*/ 2553 h 2992"/>
                <a:gd name="T96" fmla="*/ 1091 w 2814"/>
                <a:gd name="T97" fmla="*/ 2857 h 2992"/>
                <a:gd name="T98" fmla="*/ 1002 w 2814"/>
                <a:gd name="T99" fmla="*/ 2957 h 2992"/>
                <a:gd name="T100" fmla="*/ 969 w 2814"/>
                <a:gd name="T101" fmla="*/ 2992 h 2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14" h="2992">
                  <a:moveTo>
                    <a:pt x="969" y="2992"/>
                  </a:moveTo>
                  <a:cubicBezTo>
                    <a:pt x="969" y="2894"/>
                    <a:pt x="977" y="2799"/>
                    <a:pt x="994" y="2705"/>
                  </a:cubicBezTo>
                  <a:cubicBezTo>
                    <a:pt x="1016" y="2590"/>
                    <a:pt x="1034" y="2474"/>
                    <a:pt x="1053" y="2358"/>
                  </a:cubicBezTo>
                  <a:cubicBezTo>
                    <a:pt x="1071" y="2251"/>
                    <a:pt x="1089" y="2144"/>
                    <a:pt x="1107" y="2038"/>
                  </a:cubicBezTo>
                  <a:cubicBezTo>
                    <a:pt x="1123" y="1939"/>
                    <a:pt x="1140" y="1841"/>
                    <a:pt x="1156" y="1743"/>
                  </a:cubicBezTo>
                  <a:cubicBezTo>
                    <a:pt x="1158" y="1730"/>
                    <a:pt x="1153" y="1723"/>
                    <a:pt x="1140" y="1721"/>
                  </a:cubicBezTo>
                  <a:cubicBezTo>
                    <a:pt x="1027" y="1705"/>
                    <a:pt x="915" y="1689"/>
                    <a:pt x="803" y="1673"/>
                  </a:cubicBezTo>
                  <a:cubicBezTo>
                    <a:pt x="716" y="1660"/>
                    <a:pt x="629" y="1648"/>
                    <a:pt x="543" y="1634"/>
                  </a:cubicBezTo>
                  <a:cubicBezTo>
                    <a:pt x="528" y="1632"/>
                    <a:pt x="519" y="1637"/>
                    <a:pt x="509" y="1647"/>
                  </a:cubicBezTo>
                  <a:cubicBezTo>
                    <a:pt x="416" y="1744"/>
                    <a:pt x="323" y="1841"/>
                    <a:pt x="230" y="1938"/>
                  </a:cubicBezTo>
                  <a:cubicBezTo>
                    <a:pt x="180" y="1989"/>
                    <a:pt x="131" y="2040"/>
                    <a:pt x="81" y="2091"/>
                  </a:cubicBezTo>
                  <a:cubicBezTo>
                    <a:pt x="74" y="2087"/>
                    <a:pt x="77" y="2081"/>
                    <a:pt x="77" y="2077"/>
                  </a:cubicBezTo>
                  <a:cubicBezTo>
                    <a:pt x="86" y="2007"/>
                    <a:pt x="95" y="1937"/>
                    <a:pt x="103" y="1867"/>
                  </a:cubicBezTo>
                  <a:cubicBezTo>
                    <a:pt x="112" y="1799"/>
                    <a:pt x="118" y="1730"/>
                    <a:pt x="130" y="1662"/>
                  </a:cubicBezTo>
                  <a:cubicBezTo>
                    <a:pt x="136" y="1627"/>
                    <a:pt x="128" y="1607"/>
                    <a:pt x="95" y="1595"/>
                  </a:cubicBezTo>
                  <a:cubicBezTo>
                    <a:pt x="81" y="1590"/>
                    <a:pt x="70" y="1579"/>
                    <a:pt x="59" y="1569"/>
                  </a:cubicBezTo>
                  <a:cubicBezTo>
                    <a:pt x="0" y="1515"/>
                    <a:pt x="3" y="1448"/>
                    <a:pt x="66" y="1399"/>
                  </a:cubicBezTo>
                  <a:cubicBezTo>
                    <a:pt x="83" y="1386"/>
                    <a:pt x="100" y="1375"/>
                    <a:pt x="119" y="1366"/>
                  </a:cubicBezTo>
                  <a:cubicBezTo>
                    <a:pt x="130" y="1361"/>
                    <a:pt x="134" y="1353"/>
                    <a:pt x="133" y="1341"/>
                  </a:cubicBezTo>
                  <a:cubicBezTo>
                    <a:pt x="124" y="1274"/>
                    <a:pt x="116" y="1206"/>
                    <a:pt x="108" y="1139"/>
                  </a:cubicBezTo>
                  <a:cubicBezTo>
                    <a:pt x="100" y="1078"/>
                    <a:pt x="92" y="1018"/>
                    <a:pt x="85" y="957"/>
                  </a:cubicBezTo>
                  <a:cubicBezTo>
                    <a:pt x="82" y="933"/>
                    <a:pt x="79" y="909"/>
                    <a:pt x="80" y="882"/>
                  </a:cubicBezTo>
                  <a:cubicBezTo>
                    <a:pt x="99" y="901"/>
                    <a:pt x="119" y="919"/>
                    <a:pt x="137" y="940"/>
                  </a:cubicBezTo>
                  <a:cubicBezTo>
                    <a:pt x="167" y="974"/>
                    <a:pt x="199" y="1005"/>
                    <a:pt x="231" y="1037"/>
                  </a:cubicBezTo>
                  <a:cubicBezTo>
                    <a:pt x="321" y="1130"/>
                    <a:pt x="411" y="1221"/>
                    <a:pt x="499" y="1314"/>
                  </a:cubicBezTo>
                  <a:cubicBezTo>
                    <a:pt x="520" y="1336"/>
                    <a:pt x="539" y="1342"/>
                    <a:pt x="567" y="1337"/>
                  </a:cubicBezTo>
                  <a:cubicBezTo>
                    <a:pt x="730" y="1311"/>
                    <a:pt x="894" y="1286"/>
                    <a:pt x="1057" y="1260"/>
                  </a:cubicBezTo>
                  <a:cubicBezTo>
                    <a:pt x="1086" y="1256"/>
                    <a:pt x="1114" y="1248"/>
                    <a:pt x="1143" y="1241"/>
                  </a:cubicBezTo>
                  <a:cubicBezTo>
                    <a:pt x="1155" y="1239"/>
                    <a:pt x="1157" y="1233"/>
                    <a:pt x="1155" y="1220"/>
                  </a:cubicBezTo>
                  <a:cubicBezTo>
                    <a:pt x="1131" y="1079"/>
                    <a:pt x="1108" y="938"/>
                    <a:pt x="1085" y="798"/>
                  </a:cubicBezTo>
                  <a:cubicBezTo>
                    <a:pt x="1061" y="659"/>
                    <a:pt x="1037" y="520"/>
                    <a:pt x="1014" y="381"/>
                  </a:cubicBezTo>
                  <a:cubicBezTo>
                    <a:pt x="1000" y="302"/>
                    <a:pt x="984" y="223"/>
                    <a:pt x="975" y="143"/>
                  </a:cubicBezTo>
                  <a:cubicBezTo>
                    <a:pt x="969" y="96"/>
                    <a:pt x="974" y="48"/>
                    <a:pt x="974" y="0"/>
                  </a:cubicBezTo>
                  <a:cubicBezTo>
                    <a:pt x="1019" y="37"/>
                    <a:pt x="1065" y="76"/>
                    <a:pt x="1099" y="129"/>
                  </a:cubicBezTo>
                  <a:cubicBezTo>
                    <a:pt x="1166" y="235"/>
                    <a:pt x="1236" y="339"/>
                    <a:pt x="1305" y="445"/>
                  </a:cubicBezTo>
                  <a:cubicBezTo>
                    <a:pt x="1474" y="703"/>
                    <a:pt x="1643" y="962"/>
                    <a:pt x="1812" y="1221"/>
                  </a:cubicBezTo>
                  <a:cubicBezTo>
                    <a:pt x="1824" y="1239"/>
                    <a:pt x="1837" y="1246"/>
                    <a:pt x="1858" y="1245"/>
                  </a:cubicBezTo>
                  <a:cubicBezTo>
                    <a:pt x="1921" y="1242"/>
                    <a:pt x="1984" y="1246"/>
                    <a:pt x="2047" y="1250"/>
                  </a:cubicBezTo>
                  <a:cubicBezTo>
                    <a:pt x="2143" y="1256"/>
                    <a:pt x="2239" y="1263"/>
                    <a:pt x="2335" y="1276"/>
                  </a:cubicBezTo>
                  <a:cubicBezTo>
                    <a:pt x="2437" y="1290"/>
                    <a:pt x="2538" y="1307"/>
                    <a:pt x="2636" y="1342"/>
                  </a:cubicBezTo>
                  <a:cubicBezTo>
                    <a:pt x="2680" y="1357"/>
                    <a:pt x="2722" y="1377"/>
                    <a:pt x="2759" y="1407"/>
                  </a:cubicBezTo>
                  <a:cubicBezTo>
                    <a:pt x="2812" y="1451"/>
                    <a:pt x="2814" y="1515"/>
                    <a:pt x="2763" y="1562"/>
                  </a:cubicBezTo>
                  <a:cubicBezTo>
                    <a:pt x="2720" y="1602"/>
                    <a:pt x="2667" y="1623"/>
                    <a:pt x="2614" y="1640"/>
                  </a:cubicBezTo>
                  <a:cubicBezTo>
                    <a:pt x="2500" y="1675"/>
                    <a:pt x="2382" y="1693"/>
                    <a:pt x="2264" y="1706"/>
                  </a:cubicBezTo>
                  <a:cubicBezTo>
                    <a:pt x="2171" y="1716"/>
                    <a:pt x="2078" y="1722"/>
                    <a:pt x="1985" y="1726"/>
                  </a:cubicBezTo>
                  <a:cubicBezTo>
                    <a:pt x="1943" y="1728"/>
                    <a:pt x="1900" y="1729"/>
                    <a:pt x="1858" y="1729"/>
                  </a:cubicBezTo>
                  <a:cubicBezTo>
                    <a:pt x="1837" y="1729"/>
                    <a:pt x="1824" y="1735"/>
                    <a:pt x="1812" y="1753"/>
                  </a:cubicBezTo>
                  <a:cubicBezTo>
                    <a:pt x="1638" y="2020"/>
                    <a:pt x="1464" y="2286"/>
                    <a:pt x="1289" y="2553"/>
                  </a:cubicBezTo>
                  <a:cubicBezTo>
                    <a:pt x="1223" y="2654"/>
                    <a:pt x="1156" y="2755"/>
                    <a:pt x="1091" y="2857"/>
                  </a:cubicBezTo>
                  <a:cubicBezTo>
                    <a:pt x="1066" y="2895"/>
                    <a:pt x="1030" y="2923"/>
                    <a:pt x="1002" y="2957"/>
                  </a:cubicBezTo>
                  <a:cubicBezTo>
                    <a:pt x="993" y="2969"/>
                    <a:pt x="985" y="2982"/>
                    <a:pt x="969" y="299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87" name="Group 1186"/>
          <p:cNvGrpSpPr/>
          <p:nvPr/>
        </p:nvGrpSpPr>
        <p:grpSpPr>
          <a:xfrm>
            <a:off x="4468555" y="4238746"/>
            <a:ext cx="239229" cy="239229"/>
            <a:chOff x="12834937" y="1669357"/>
            <a:chExt cx="240406" cy="240406"/>
          </a:xfrm>
          <a:solidFill>
            <a:schemeClr val="tx1">
              <a:lumMod val="65000"/>
              <a:lumOff val="35000"/>
            </a:schemeClr>
          </a:solidFill>
        </p:grpSpPr>
        <p:sp>
          <p:nvSpPr>
            <p:cNvPr id="1208" name="Oval 1207"/>
            <p:cNvSpPr/>
            <p:nvPr/>
          </p:nvSpPr>
          <p:spPr>
            <a:xfrm>
              <a:off x="12834937" y="1669357"/>
              <a:ext cx="240406" cy="240406"/>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grpSp>
          <p:nvGrpSpPr>
            <p:cNvPr id="1209" name="Group 811"/>
            <p:cNvGrpSpPr>
              <a:grpSpLocks noChangeAspect="1"/>
            </p:cNvGrpSpPr>
            <p:nvPr/>
          </p:nvGrpSpPr>
          <p:grpSpPr bwMode="auto">
            <a:xfrm>
              <a:off x="12868500" y="1704903"/>
              <a:ext cx="173280" cy="145504"/>
              <a:chOff x="8065" y="-446"/>
              <a:chExt cx="418" cy="351"/>
            </a:xfrm>
            <a:grpFill/>
          </p:grpSpPr>
          <p:sp>
            <p:nvSpPr>
              <p:cNvPr id="1210" name="Freeform 812"/>
              <p:cNvSpPr>
                <a:spLocks/>
              </p:cNvSpPr>
              <p:nvPr/>
            </p:nvSpPr>
            <p:spPr bwMode="auto">
              <a:xfrm>
                <a:off x="8065" y="-118"/>
                <a:ext cx="418" cy="23"/>
              </a:xfrm>
              <a:custGeom>
                <a:avLst/>
                <a:gdLst>
                  <a:gd name="T0" fmla="*/ 3008 w 6025"/>
                  <a:gd name="T1" fmla="*/ 336 h 337"/>
                  <a:gd name="T2" fmla="*/ 59 w 6025"/>
                  <a:gd name="T3" fmla="*/ 337 h 337"/>
                  <a:gd name="T4" fmla="*/ 2 w 6025"/>
                  <a:gd name="T5" fmla="*/ 281 h 337"/>
                  <a:gd name="T6" fmla="*/ 3 w 6025"/>
                  <a:gd name="T7" fmla="*/ 47 h 337"/>
                  <a:gd name="T8" fmla="*/ 43 w 6025"/>
                  <a:gd name="T9" fmla="*/ 8 h 337"/>
                  <a:gd name="T10" fmla="*/ 65 w 6025"/>
                  <a:gd name="T11" fmla="*/ 8 h 337"/>
                  <a:gd name="T12" fmla="*/ 5955 w 6025"/>
                  <a:gd name="T13" fmla="*/ 8 h 337"/>
                  <a:gd name="T14" fmla="*/ 6017 w 6025"/>
                  <a:gd name="T15" fmla="*/ 69 h 337"/>
                  <a:gd name="T16" fmla="*/ 6018 w 6025"/>
                  <a:gd name="T17" fmla="*/ 290 h 337"/>
                  <a:gd name="T18" fmla="*/ 5970 w 6025"/>
                  <a:gd name="T19" fmla="*/ 336 h 337"/>
                  <a:gd name="T20" fmla="*/ 4589 w 6025"/>
                  <a:gd name="T21" fmla="*/ 336 h 337"/>
                  <a:gd name="T22" fmla="*/ 3008 w 6025"/>
                  <a:gd name="T23" fmla="*/ 336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25" h="337">
                    <a:moveTo>
                      <a:pt x="3008" y="336"/>
                    </a:moveTo>
                    <a:cubicBezTo>
                      <a:pt x="2025" y="336"/>
                      <a:pt x="1042" y="335"/>
                      <a:pt x="59" y="337"/>
                    </a:cubicBezTo>
                    <a:cubicBezTo>
                      <a:pt x="15" y="337"/>
                      <a:pt x="0" y="328"/>
                      <a:pt x="2" y="281"/>
                    </a:cubicBezTo>
                    <a:cubicBezTo>
                      <a:pt x="6" y="203"/>
                      <a:pt x="5" y="125"/>
                      <a:pt x="3" y="47"/>
                    </a:cubicBezTo>
                    <a:cubicBezTo>
                      <a:pt x="2" y="15"/>
                      <a:pt x="13" y="4"/>
                      <a:pt x="43" y="8"/>
                    </a:cubicBezTo>
                    <a:cubicBezTo>
                      <a:pt x="50" y="9"/>
                      <a:pt x="58" y="8"/>
                      <a:pt x="65" y="8"/>
                    </a:cubicBezTo>
                    <a:cubicBezTo>
                      <a:pt x="2029" y="8"/>
                      <a:pt x="3992" y="8"/>
                      <a:pt x="5955" y="8"/>
                    </a:cubicBezTo>
                    <a:cubicBezTo>
                      <a:pt x="6025" y="8"/>
                      <a:pt x="6017" y="0"/>
                      <a:pt x="6017" y="69"/>
                    </a:cubicBezTo>
                    <a:cubicBezTo>
                      <a:pt x="6017" y="143"/>
                      <a:pt x="6015" y="216"/>
                      <a:pt x="6018" y="290"/>
                    </a:cubicBezTo>
                    <a:cubicBezTo>
                      <a:pt x="6019" y="328"/>
                      <a:pt x="6006" y="336"/>
                      <a:pt x="5970" y="336"/>
                    </a:cubicBezTo>
                    <a:cubicBezTo>
                      <a:pt x="5510" y="335"/>
                      <a:pt x="5049" y="336"/>
                      <a:pt x="4589" y="336"/>
                    </a:cubicBezTo>
                    <a:cubicBezTo>
                      <a:pt x="4062" y="336"/>
                      <a:pt x="3535" y="336"/>
                      <a:pt x="3008" y="3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1" name="Freeform 813"/>
              <p:cNvSpPr>
                <a:spLocks/>
              </p:cNvSpPr>
              <p:nvPr/>
            </p:nvSpPr>
            <p:spPr bwMode="auto">
              <a:xfrm>
                <a:off x="8065" y="-342"/>
                <a:ext cx="418" cy="23"/>
              </a:xfrm>
              <a:custGeom>
                <a:avLst/>
                <a:gdLst>
                  <a:gd name="T0" fmla="*/ 3008 w 6025"/>
                  <a:gd name="T1" fmla="*/ 336 h 337"/>
                  <a:gd name="T2" fmla="*/ 59 w 6025"/>
                  <a:gd name="T3" fmla="*/ 337 h 337"/>
                  <a:gd name="T4" fmla="*/ 2 w 6025"/>
                  <a:gd name="T5" fmla="*/ 281 h 337"/>
                  <a:gd name="T6" fmla="*/ 3 w 6025"/>
                  <a:gd name="T7" fmla="*/ 47 h 337"/>
                  <a:gd name="T8" fmla="*/ 43 w 6025"/>
                  <a:gd name="T9" fmla="*/ 8 h 337"/>
                  <a:gd name="T10" fmla="*/ 65 w 6025"/>
                  <a:gd name="T11" fmla="*/ 8 h 337"/>
                  <a:gd name="T12" fmla="*/ 5955 w 6025"/>
                  <a:gd name="T13" fmla="*/ 8 h 337"/>
                  <a:gd name="T14" fmla="*/ 6017 w 6025"/>
                  <a:gd name="T15" fmla="*/ 69 h 337"/>
                  <a:gd name="T16" fmla="*/ 6018 w 6025"/>
                  <a:gd name="T17" fmla="*/ 290 h 337"/>
                  <a:gd name="T18" fmla="*/ 5971 w 6025"/>
                  <a:gd name="T19" fmla="*/ 336 h 337"/>
                  <a:gd name="T20" fmla="*/ 4624 w 6025"/>
                  <a:gd name="T21" fmla="*/ 336 h 337"/>
                  <a:gd name="T22" fmla="*/ 3008 w 6025"/>
                  <a:gd name="T23" fmla="*/ 336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25" h="337">
                    <a:moveTo>
                      <a:pt x="3008" y="336"/>
                    </a:moveTo>
                    <a:cubicBezTo>
                      <a:pt x="2025" y="336"/>
                      <a:pt x="1042" y="335"/>
                      <a:pt x="59" y="337"/>
                    </a:cubicBezTo>
                    <a:cubicBezTo>
                      <a:pt x="15" y="337"/>
                      <a:pt x="0" y="328"/>
                      <a:pt x="2" y="281"/>
                    </a:cubicBezTo>
                    <a:cubicBezTo>
                      <a:pt x="6" y="203"/>
                      <a:pt x="5" y="125"/>
                      <a:pt x="3" y="47"/>
                    </a:cubicBezTo>
                    <a:cubicBezTo>
                      <a:pt x="2" y="15"/>
                      <a:pt x="13" y="4"/>
                      <a:pt x="43" y="8"/>
                    </a:cubicBezTo>
                    <a:cubicBezTo>
                      <a:pt x="50" y="9"/>
                      <a:pt x="58" y="8"/>
                      <a:pt x="65" y="8"/>
                    </a:cubicBezTo>
                    <a:cubicBezTo>
                      <a:pt x="2028" y="8"/>
                      <a:pt x="3992" y="8"/>
                      <a:pt x="5955" y="8"/>
                    </a:cubicBezTo>
                    <a:cubicBezTo>
                      <a:pt x="6025" y="8"/>
                      <a:pt x="6017" y="0"/>
                      <a:pt x="6017" y="69"/>
                    </a:cubicBezTo>
                    <a:cubicBezTo>
                      <a:pt x="6017" y="143"/>
                      <a:pt x="6015" y="217"/>
                      <a:pt x="6018" y="290"/>
                    </a:cubicBezTo>
                    <a:cubicBezTo>
                      <a:pt x="6019" y="328"/>
                      <a:pt x="6007" y="337"/>
                      <a:pt x="5971" y="336"/>
                    </a:cubicBezTo>
                    <a:cubicBezTo>
                      <a:pt x="5522" y="335"/>
                      <a:pt x="5073" y="336"/>
                      <a:pt x="4624" y="336"/>
                    </a:cubicBezTo>
                    <a:cubicBezTo>
                      <a:pt x="4086" y="336"/>
                      <a:pt x="3547" y="336"/>
                      <a:pt x="3008" y="3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2" name="Freeform 814"/>
              <p:cNvSpPr>
                <a:spLocks/>
              </p:cNvSpPr>
              <p:nvPr/>
            </p:nvSpPr>
            <p:spPr bwMode="auto">
              <a:xfrm>
                <a:off x="8138" y="-446"/>
                <a:ext cx="272" cy="96"/>
              </a:xfrm>
              <a:custGeom>
                <a:avLst/>
                <a:gdLst>
                  <a:gd name="T0" fmla="*/ 3923 w 3923"/>
                  <a:gd name="T1" fmla="*/ 1389 h 1389"/>
                  <a:gd name="T2" fmla="*/ 3403 w 3923"/>
                  <a:gd name="T3" fmla="*/ 1389 h 1389"/>
                  <a:gd name="T4" fmla="*/ 3351 w 3923"/>
                  <a:gd name="T5" fmla="*/ 1369 h 1389"/>
                  <a:gd name="T6" fmla="*/ 2351 w 3923"/>
                  <a:gd name="T7" fmla="*/ 662 h 1389"/>
                  <a:gd name="T8" fmla="*/ 1984 w 3923"/>
                  <a:gd name="T9" fmla="*/ 401 h 1389"/>
                  <a:gd name="T10" fmla="*/ 1926 w 3923"/>
                  <a:gd name="T11" fmla="*/ 407 h 1389"/>
                  <a:gd name="T12" fmla="*/ 1046 w 3923"/>
                  <a:gd name="T13" fmla="*/ 1030 h 1389"/>
                  <a:gd name="T14" fmla="*/ 562 w 3923"/>
                  <a:gd name="T15" fmla="*/ 1372 h 1389"/>
                  <a:gd name="T16" fmla="*/ 518 w 3923"/>
                  <a:gd name="T17" fmla="*/ 1389 h 1389"/>
                  <a:gd name="T18" fmla="*/ 18 w 3923"/>
                  <a:gd name="T19" fmla="*/ 1389 h 1389"/>
                  <a:gd name="T20" fmla="*/ 0 w 3923"/>
                  <a:gd name="T21" fmla="*/ 1384 h 1389"/>
                  <a:gd name="T22" fmla="*/ 208 w 3923"/>
                  <a:gd name="T23" fmla="*/ 1236 h 1389"/>
                  <a:gd name="T24" fmla="*/ 1708 w 3923"/>
                  <a:gd name="T25" fmla="*/ 173 h 1389"/>
                  <a:gd name="T26" fmla="*/ 1928 w 3923"/>
                  <a:gd name="T27" fmla="*/ 17 h 1389"/>
                  <a:gd name="T28" fmla="*/ 1990 w 3923"/>
                  <a:gd name="T29" fmla="*/ 18 h 1389"/>
                  <a:gd name="T30" fmla="*/ 3054 w 3923"/>
                  <a:gd name="T31" fmla="*/ 771 h 1389"/>
                  <a:gd name="T32" fmla="*/ 3898 w 3923"/>
                  <a:gd name="T33" fmla="*/ 1369 h 1389"/>
                  <a:gd name="T34" fmla="*/ 3923 w 3923"/>
                  <a:gd name="T35" fmla="*/ 1389 h 1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23" h="1389">
                    <a:moveTo>
                      <a:pt x="3923" y="1389"/>
                    </a:moveTo>
                    <a:cubicBezTo>
                      <a:pt x="3742" y="1389"/>
                      <a:pt x="3573" y="1388"/>
                      <a:pt x="3403" y="1389"/>
                    </a:cubicBezTo>
                    <a:cubicBezTo>
                      <a:pt x="3382" y="1389"/>
                      <a:pt x="3367" y="1379"/>
                      <a:pt x="3351" y="1369"/>
                    </a:cubicBezTo>
                    <a:cubicBezTo>
                      <a:pt x="3018" y="1133"/>
                      <a:pt x="2684" y="898"/>
                      <a:pt x="2351" y="662"/>
                    </a:cubicBezTo>
                    <a:cubicBezTo>
                      <a:pt x="2228" y="575"/>
                      <a:pt x="2105" y="489"/>
                      <a:pt x="1984" y="401"/>
                    </a:cubicBezTo>
                    <a:cubicBezTo>
                      <a:pt x="1959" y="383"/>
                      <a:pt x="1944" y="394"/>
                      <a:pt x="1926" y="407"/>
                    </a:cubicBezTo>
                    <a:cubicBezTo>
                      <a:pt x="1632" y="615"/>
                      <a:pt x="1339" y="822"/>
                      <a:pt x="1046" y="1030"/>
                    </a:cubicBezTo>
                    <a:cubicBezTo>
                      <a:pt x="884" y="1144"/>
                      <a:pt x="723" y="1258"/>
                      <a:pt x="562" y="1372"/>
                    </a:cubicBezTo>
                    <a:cubicBezTo>
                      <a:pt x="548" y="1382"/>
                      <a:pt x="536" y="1389"/>
                      <a:pt x="518" y="1389"/>
                    </a:cubicBezTo>
                    <a:cubicBezTo>
                      <a:pt x="351" y="1389"/>
                      <a:pt x="185" y="1389"/>
                      <a:pt x="18" y="1389"/>
                    </a:cubicBezTo>
                    <a:cubicBezTo>
                      <a:pt x="14" y="1389"/>
                      <a:pt x="10" y="1387"/>
                      <a:pt x="0" y="1384"/>
                    </a:cubicBezTo>
                    <a:cubicBezTo>
                      <a:pt x="72" y="1332"/>
                      <a:pt x="140" y="1284"/>
                      <a:pt x="208" y="1236"/>
                    </a:cubicBezTo>
                    <a:cubicBezTo>
                      <a:pt x="708" y="882"/>
                      <a:pt x="1208" y="527"/>
                      <a:pt x="1708" y="173"/>
                    </a:cubicBezTo>
                    <a:cubicBezTo>
                      <a:pt x="1782" y="121"/>
                      <a:pt x="1856" y="70"/>
                      <a:pt x="1928" y="17"/>
                    </a:cubicBezTo>
                    <a:cubicBezTo>
                      <a:pt x="1951" y="0"/>
                      <a:pt x="1966" y="1"/>
                      <a:pt x="1990" y="18"/>
                    </a:cubicBezTo>
                    <a:cubicBezTo>
                      <a:pt x="2344" y="269"/>
                      <a:pt x="2699" y="520"/>
                      <a:pt x="3054" y="771"/>
                    </a:cubicBezTo>
                    <a:cubicBezTo>
                      <a:pt x="3335" y="971"/>
                      <a:pt x="3616" y="1170"/>
                      <a:pt x="3898" y="1369"/>
                    </a:cubicBezTo>
                    <a:cubicBezTo>
                      <a:pt x="3904" y="1373"/>
                      <a:pt x="3909" y="1378"/>
                      <a:pt x="3923" y="13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3" name="Freeform 815"/>
              <p:cNvSpPr>
                <a:spLocks/>
              </p:cNvSpPr>
              <p:nvPr/>
            </p:nvSpPr>
            <p:spPr bwMode="auto">
              <a:xfrm>
                <a:off x="8199" y="-403"/>
                <a:ext cx="150" cy="53"/>
              </a:xfrm>
              <a:custGeom>
                <a:avLst/>
                <a:gdLst>
                  <a:gd name="T0" fmla="*/ 2161 w 2161"/>
                  <a:gd name="T1" fmla="*/ 761 h 761"/>
                  <a:gd name="T2" fmla="*/ 0 w 2161"/>
                  <a:gd name="T3" fmla="*/ 761 h 761"/>
                  <a:gd name="T4" fmla="*/ 222 w 2161"/>
                  <a:gd name="T5" fmla="*/ 604 h 761"/>
                  <a:gd name="T6" fmla="*/ 1030 w 2161"/>
                  <a:gd name="T7" fmla="*/ 31 h 761"/>
                  <a:gd name="T8" fmla="*/ 1133 w 2161"/>
                  <a:gd name="T9" fmla="*/ 29 h 761"/>
                  <a:gd name="T10" fmla="*/ 2143 w 2161"/>
                  <a:gd name="T11" fmla="*/ 745 h 761"/>
                  <a:gd name="T12" fmla="*/ 2161 w 2161"/>
                  <a:gd name="T13" fmla="*/ 761 h 761"/>
                </a:gdLst>
                <a:ahLst/>
                <a:cxnLst>
                  <a:cxn ang="0">
                    <a:pos x="T0" y="T1"/>
                  </a:cxn>
                  <a:cxn ang="0">
                    <a:pos x="T2" y="T3"/>
                  </a:cxn>
                  <a:cxn ang="0">
                    <a:pos x="T4" y="T5"/>
                  </a:cxn>
                  <a:cxn ang="0">
                    <a:pos x="T6" y="T7"/>
                  </a:cxn>
                  <a:cxn ang="0">
                    <a:pos x="T8" y="T9"/>
                  </a:cxn>
                  <a:cxn ang="0">
                    <a:pos x="T10" y="T11"/>
                  </a:cxn>
                  <a:cxn ang="0">
                    <a:pos x="T12" y="T13"/>
                  </a:cxn>
                </a:cxnLst>
                <a:rect l="0" t="0" r="r" b="b"/>
                <a:pathLst>
                  <a:path w="2161" h="761">
                    <a:moveTo>
                      <a:pt x="2161" y="761"/>
                    </a:moveTo>
                    <a:cubicBezTo>
                      <a:pt x="1438" y="761"/>
                      <a:pt x="724" y="761"/>
                      <a:pt x="0" y="761"/>
                    </a:cubicBezTo>
                    <a:cubicBezTo>
                      <a:pt x="79" y="705"/>
                      <a:pt x="150" y="654"/>
                      <a:pt x="222" y="604"/>
                    </a:cubicBezTo>
                    <a:cubicBezTo>
                      <a:pt x="491" y="413"/>
                      <a:pt x="761" y="223"/>
                      <a:pt x="1030" y="31"/>
                    </a:cubicBezTo>
                    <a:cubicBezTo>
                      <a:pt x="1067" y="5"/>
                      <a:pt x="1093" y="0"/>
                      <a:pt x="1133" y="29"/>
                    </a:cubicBezTo>
                    <a:cubicBezTo>
                      <a:pt x="1469" y="269"/>
                      <a:pt x="1806" y="507"/>
                      <a:pt x="2143" y="745"/>
                    </a:cubicBezTo>
                    <a:cubicBezTo>
                      <a:pt x="2148" y="748"/>
                      <a:pt x="2151" y="752"/>
                      <a:pt x="2161" y="7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4" name="Freeform 816"/>
              <p:cNvSpPr>
                <a:spLocks noEditPoints="1"/>
              </p:cNvSpPr>
              <p:nvPr/>
            </p:nvSpPr>
            <p:spPr bwMode="auto">
              <a:xfrm>
                <a:off x="8081" y="-313"/>
                <a:ext cx="385" cy="188"/>
              </a:xfrm>
              <a:custGeom>
                <a:avLst/>
                <a:gdLst>
                  <a:gd name="T0" fmla="*/ 5547 w 5547"/>
                  <a:gd name="T1" fmla="*/ 53 h 2712"/>
                  <a:gd name="T2" fmla="*/ 5493 w 5547"/>
                  <a:gd name="T3" fmla="*/ 0 h 2712"/>
                  <a:gd name="T4" fmla="*/ 55 w 5547"/>
                  <a:gd name="T5" fmla="*/ 0 h 2712"/>
                  <a:gd name="T6" fmla="*/ 0 w 5547"/>
                  <a:gd name="T7" fmla="*/ 53 h 2712"/>
                  <a:gd name="T8" fmla="*/ 0 w 5547"/>
                  <a:gd name="T9" fmla="*/ 2657 h 2712"/>
                  <a:gd name="T10" fmla="*/ 57 w 5547"/>
                  <a:gd name="T11" fmla="*/ 2712 h 2712"/>
                  <a:gd name="T12" fmla="*/ 2771 w 5547"/>
                  <a:gd name="T13" fmla="*/ 2711 h 2712"/>
                  <a:gd name="T14" fmla="*/ 5495 w 5547"/>
                  <a:gd name="T15" fmla="*/ 2712 h 2712"/>
                  <a:gd name="T16" fmla="*/ 5547 w 5547"/>
                  <a:gd name="T17" fmla="*/ 2662 h 2712"/>
                  <a:gd name="T18" fmla="*/ 5547 w 5547"/>
                  <a:gd name="T19" fmla="*/ 53 h 2712"/>
                  <a:gd name="T20" fmla="*/ 1076 w 5547"/>
                  <a:gd name="T21" fmla="*/ 2075 h 2712"/>
                  <a:gd name="T22" fmla="*/ 612 w 5547"/>
                  <a:gd name="T23" fmla="*/ 2075 h 2712"/>
                  <a:gd name="T24" fmla="*/ 568 w 5547"/>
                  <a:gd name="T25" fmla="*/ 2029 h 2712"/>
                  <a:gd name="T26" fmla="*/ 568 w 5547"/>
                  <a:gd name="T27" fmla="*/ 1343 h 2712"/>
                  <a:gd name="T28" fmla="*/ 568 w 5547"/>
                  <a:gd name="T29" fmla="*/ 666 h 2712"/>
                  <a:gd name="T30" fmla="*/ 612 w 5547"/>
                  <a:gd name="T31" fmla="*/ 620 h 2712"/>
                  <a:gd name="T32" fmla="*/ 1076 w 5547"/>
                  <a:gd name="T33" fmla="*/ 620 h 2712"/>
                  <a:gd name="T34" fmla="*/ 1118 w 5547"/>
                  <a:gd name="T35" fmla="*/ 663 h 2712"/>
                  <a:gd name="T36" fmla="*/ 1118 w 5547"/>
                  <a:gd name="T37" fmla="*/ 2032 h 2712"/>
                  <a:gd name="T38" fmla="*/ 1076 w 5547"/>
                  <a:gd name="T39" fmla="*/ 2075 h 2712"/>
                  <a:gd name="T40" fmla="*/ 2368 w 5547"/>
                  <a:gd name="T41" fmla="*/ 2101 h 2712"/>
                  <a:gd name="T42" fmla="*/ 1894 w 5547"/>
                  <a:gd name="T43" fmla="*/ 2101 h 2712"/>
                  <a:gd name="T44" fmla="*/ 1852 w 5547"/>
                  <a:gd name="T45" fmla="*/ 2059 h 2712"/>
                  <a:gd name="T46" fmla="*/ 1853 w 5547"/>
                  <a:gd name="T47" fmla="*/ 1373 h 2712"/>
                  <a:gd name="T48" fmla="*/ 1852 w 5547"/>
                  <a:gd name="T49" fmla="*/ 695 h 2712"/>
                  <a:gd name="T50" fmla="*/ 1897 w 5547"/>
                  <a:gd name="T51" fmla="*/ 647 h 2712"/>
                  <a:gd name="T52" fmla="*/ 2371 w 5547"/>
                  <a:gd name="T53" fmla="*/ 647 h 2712"/>
                  <a:gd name="T54" fmla="*/ 2411 w 5547"/>
                  <a:gd name="T55" fmla="*/ 687 h 2712"/>
                  <a:gd name="T56" fmla="*/ 2411 w 5547"/>
                  <a:gd name="T57" fmla="*/ 2060 h 2712"/>
                  <a:gd name="T58" fmla="*/ 2368 w 5547"/>
                  <a:gd name="T59" fmla="*/ 2101 h 2712"/>
                  <a:gd name="T60" fmla="*/ 3695 w 5547"/>
                  <a:gd name="T61" fmla="*/ 2062 h 2712"/>
                  <a:gd name="T62" fmla="*/ 3655 w 5547"/>
                  <a:gd name="T63" fmla="*/ 2101 h 2712"/>
                  <a:gd name="T64" fmla="*/ 3186 w 5547"/>
                  <a:gd name="T65" fmla="*/ 2101 h 2712"/>
                  <a:gd name="T66" fmla="*/ 3145 w 5547"/>
                  <a:gd name="T67" fmla="*/ 2057 h 2712"/>
                  <a:gd name="T68" fmla="*/ 3146 w 5547"/>
                  <a:gd name="T69" fmla="*/ 1375 h 2712"/>
                  <a:gd name="T70" fmla="*/ 3145 w 5547"/>
                  <a:gd name="T71" fmla="*/ 693 h 2712"/>
                  <a:gd name="T72" fmla="*/ 3192 w 5547"/>
                  <a:gd name="T73" fmla="*/ 647 h 2712"/>
                  <a:gd name="T74" fmla="*/ 3653 w 5547"/>
                  <a:gd name="T75" fmla="*/ 647 h 2712"/>
                  <a:gd name="T76" fmla="*/ 3696 w 5547"/>
                  <a:gd name="T77" fmla="*/ 689 h 2712"/>
                  <a:gd name="T78" fmla="*/ 3695 w 5547"/>
                  <a:gd name="T79" fmla="*/ 2062 h 2712"/>
                  <a:gd name="T80" fmla="*/ 4980 w 5547"/>
                  <a:gd name="T81" fmla="*/ 2060 h 2712"/>
                  <a:gd name="T82" fmla="*/ 4940 w 5547"/>
                  <a:gd name="T83" fmla="*/ 2101 h 2712"/>
                  <a:gd name="T84" fmla="*/ 4471 w 5547"/>
                  <a:gd name="T85" fmla="*/ 2101 h 2712"/>
                  <a:gd name="T86" fmla="*/ 4429 w 5547"/>
                  <a:gd name="T87" fmla="*/ 2058 h 2712"/>
                  <a:gd name="T88" fmla="*/ 4430 w 5547"/>
                  <a:gd name="T89" fmla="*/ 1372 h 2712"/>
                  <a:gd name="T90" fmla="*/ 4429 w 5547"/>
                  <a:gd name="T91" fmla="*/ 694 h 2712"/>
                  <a:gd name="T92" fmla="*/ 4475 w 5547"/>
                  <a:gd name="T93" fmla="*/ 647 h 2712"/>
                  <a:gd name="T94" fmla="*/ 4936 w 5547"/>
                  <a:gd name="T95" fmla="*/ 647 h 2712"/>
                  <a:gd name="T96" fmla="*/ 4980 w 5547"/>
                  <a:gd name="T97" fmla="*/ 688 h 2712"/>
                  <a:gd name="T98" fmla="*/ 4980 w 5547"/>
                  <a:gd name="T99" fmla="*/ 2060 h 2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547" h="2712">
                    <a:moveTo>
                      <a:pt x="5547" y="53"/>
                    </a:moveTo>
                    <a:cubicBezTo>
                      <a:pt x="5547" y="10"/>
                      <a:pt x="5535" y="0"/>
                      <a:pt x="5493" y="0"/>
                    </a:cubicBezTo>
                    <a:cubicBezTo>
                      <a:pt x="3680" y="1"/>
                      <a:pt x="1867" y="1"/>
                      <a:pt x="55" y="0"/>
                    </a:cubicBezTo>
                    <a:cubicBezTo>
                      <a:pt x="13" y="0"/>
                      <a:pt x="0" y="10"/>
                      <a:pt x="0" y="53"/>
                    </a:cubicBezTo>
                    <a:cubicBezTo>
                      <a:pt x="2" y="921"/>
                      <a:pt x="2" y="1789"/>
                      <a:pt x="0" y="2657"/>
                    </a:cubicBezTo>
                    <a:cubicBezTo>
                      <a:pt x="0" y="2703"/>
                      <a:pt x="13" y="2712"/>
                      <a:pt x="57" y="2712"/>
                    </a:cubicBezTo>
                    <a:cubicBezTo>
                      <a:pt x="962" y="2711"/>
                      <a:pt x="1867" y="2711"/>
                      <a:pt x="2771" y="2711"/>
                    </a:cubicBezTo>
                    <a:cubicBezTo>
                      <a:pt x="3679" y="2711"/>
                      <a:pt x="4587" y="2711"/>
                      <a:pt x="5495" y="2712"/>
                    </a:cubicBezTo>
                    <a:cubicBezTo>
                      <a:pt x="5534" y="2712"/>
                      <a:pt x="5547" y="2703"/>
                      <a:pt x="5547" y="2662"/>
                    </a:cubicBezTo>
                    <a:cubicBezTo>
                      <a:pt x="5546" y="1792"/>
                      <a:pt x="5546" y="923"/>
                      <a:pt x="5547" y="53"/>
                    </a:cubicBezTo>
                    <a:close/>
                    <a:moveTo>
                      <a:pt x="1076" y="2075"/>
                    </a:moveTo>
                    <a:cubicBezTo>
                      <a:pt x="922" y="2073"/>
                      <a:pt x="766" y="2073"/>
                      <a:pt x="612" y="2075"/>
                    </a:cubicBezTo>
                    <a:cubicBezTo>
                      <a:pt x="575" y="2075"/>
                      <a:pt x="567" y="2063"/>
                      <a:pt x="568" y="2029"/>
                    </a:cubicBezTo>
                    <a:cubicBezTo>
                      <a:pt x="569" y="1801"/>
                      <a:pt x="568" y="1572"/>
                      <a:pt x="568" y="1343"/>
                    </a:cubicBezTo>
                    <a:cubicBezTo>
                      <a:pt x="568" y="1117"/>
                      <a:pt x="569" y="891"/>
                      <a:pt x="568" y="666"/>
                    </a:cubicBezTo>
                    <a:cubicBezTo>
                      <a:pt x="567" y="632"/>
                      <a:pt x="575" y="620"/>
                      <a:pt x="612" y="620"/>
                    </a:cubicBezTo>
                    <a:cubicBezTo>
                      <a:pt x="766" y="622"/>
                      <a:pt x="922" y="622"/>
                      <a:pt x="1076" y="620"/>
                    </a:cubicBezTo>
                    <a:cubicBezTo>
                      <a:pt x="1110" y="620"/>
                      <a:pt x="1118" y="631"/>
                      <a:pt x="1118" y="663"/>
                    </a:cubicBezTo>
                    <a:cubicBezTo>
                      <a:pt x="1117" y="1119"/>
                      <a:pt x="1117" y="1576"/>
                      <a:pt x="1118" y="2032"/>
                    </a:cubicBezTo>
                    <a:cubicBezTo>
                      <a:pt x="1118" y="2064"/>
                      <a:pt x="1110" y="2075"/>
                      <a:pt x="1076" y="2075"/>
                    </a:cubicBezTo>
                    <a:close/>
                    <a:moveTo>
                      <a:pt x="2368" y="2101"/>
                    </a:moveTo>
                    <a:cubicBezTo>
                      <a:pt x="2210" y="2100"/>
                      <a:pt x="2052" y="2099"/>
                      <a:pt x="1894" y="2101"/>
                    </a:cubicBezTo>
                    <a:cubicBezTo>
                      <a:pt x="1861" y="2101"/>
                      <a:pt x="1852" y="2092"/>
                      <a:pt x="1852" y="2059"/>
                    </a:cubicBezTo>
                    <a:cubicBezTo>
                      <a:pt x="1853" y="1830"/>
                      <a:pt x="1853" y="1601"/>
                      <a:pt x="1853" y="1373"/>
                    </a:cubicBezTo>
                    <a:cubicBezTo>
                      <a:pt x="1853" y="1147"/>
                      <a:pt x="1853" y="921"/>
                      <a:pt x="1852" y="695"/>
                    </a:cubicBezTo>
                    <a:cubicBezTo>
                      <a:pt x="1852" y="660"/>
                      <a:pt x="1859" y="646"/>
                      <a:pt x="1897" y="647"/>
                    </a:cubicBezTo>
                    <a:cubicBezTo>
                      <a:pt x="2055" y="649"/>
                      <a:pt x="2213" y="649"/>
                      <a:pt x="2371" y="647"/>
                    </a:cubicBezTo>
                    <a:cubicBezTo>
                      <a:pt x="2402" y="647"/>
                      <a:pt x="2411" y="656"/>
                      <a:pt x="2411" y="687"/>
                    </a:cubicBezTo>
                    <a:cubicBezTo>
                      <a:pt x="2410" y="1145"/>
                      <a:pt x="2410" y="1602"/>
                      <a:pt x="2411" y="2060"/>
                    </a:cubicBezTo>
                    <a:cubicBezTo>
                      <a:pt x="2411" y="2094"/>
                      <a:pt x="2400" y="2101"/>
                      <a:pt x="2368" y="2101"/>
                    </a:cubicBezTo>
                    <a:close/>
                    <a:moveTo>
                      <a:pt x="3695" y="2062"/>
                    </a:moveTo>
                    <a:cubicBezTo>
                      <a:pt x="3696" y="2093"/>
                      <a:pt x="3685" y="2101"/>
                      <a:pt x="3655" y="2101"/>
                    </a:cubicBezTo>
                    <a:cubicBezTo>
                      <a:pt x="3498" y="2100"/>
                      <a:pt x="3342" y="2099"/>
                      <a:pt x="3186" y="2101"/>
                    </a:cubicBezTo>
                    <a:cubicBezTo>
                      <a:pt x="3150" y="2102"/>
                      <a:pt x="3145" y="2088"/>
                      <a:pt x="3145" y="2057"/>
                    </a:cubicBezTo>
                    <a:cubicBezTo>
                      <a:pt x="3146" y="1830"/>
                      <a:pt x="3146" y="1603"/>
                      <a:pt x="3146" y="1375"/>
                    </a:cubicBezTo>
                    <a:cubicBezTo>
                      <a:pt x="3146" y="1148"/>
                      <a:pt x="3147" y="921"/>
                      <a:pt x="3145" y="693"/>
                    </a:cubicBezTo>
                    <a:cubicBezTo>
                      <a:pt x="3145" y="656"/>
                      <a:pt x="3156" y="647"/>
                      <a:pt x="3192" y="647"/>
                    </a:cubicBezTo>
                    <a:cubicBezTo>
                      <a:pt x="3346" y="649"/>
                      <a:pt x="3499" y="649"/>
                      <a:pt x="3653" y="647"/>
                    </a:cubicBezTo>
                    <a:cubicBezTo>
                      <a:pt x="3685" y="647"/>
                      <a:pt x="3696" y="655"/>
                      <a:pt x="3696" y="689"/>
                    </a:cubicBezTo>
                    <a:cubicBezTo>
                      <a:pt x="3694" y="1146"/>
                      <a:pt x="3695" y="1604"/>
                      <a:pt x="3695" y="2062"/>
                    </a:cubicBezTo>
                    <a:close/>
                    <a:moveTo>
                      <a:pt x="4980" y="2060"/>
                    </a:moveTo>
                    <a:cubicBezTo>
                      <a:pt x="4980" y="2091"/>
                      <a:pt x="4972" y="2101"/>
                      <a:pt x="4940" y="2101"/>
                    </a:cubicBezTo>
                    <a:cubicBezTo>
                      <a:pt x="4784" y="2100"/>
                      <a:pt x="4627" y="2099"/>
                      <a:pt x="4471" y="2101"/>
                    </a:cubicBezTo>
                    <a:cubicBezTo>
                      <a:pt x="4437" y="2102"/>
                      <a:pt x="4429" y="2091"/>
                      <a:pt x="4429" y="2058"/>
                    </a:cubicBezTo>
                    <a:cubicBezTo>
                      <a:pt x="4431" y="1829"/>
                      <a:pt x="4430" y="1601"/>
                      <a:pt x="4430" y="1372"/>
                    </a:cubicBezTo>
                    <a:cubicBezTo>
                      <a:pt x="4430" y="1146"/>
                      <a:pt x="4431" y="920"/>
                      <a:pt x="4429" y="694"/>
                    </a:cubicBezTo>
                    <a:cubicBezTo>
                      <a:pt x="4429" y="658"/>
                      <a:pt x="4438" y="646"/>
                      <a:pt x="4475" y="647"/>
                    </a:cubicBezTo>
                    <a:cubicBezTo>
                      <a:pt x="4629" y="649"/>
                      <a:pt x="4782" y="649"/>
                      <a:pt x="4936" y="647"/>
                    </a:cubicBezTo>
                    <a:cubicBezTo>
                      <a:pt x="4967" y="647"/>
                      <a:pt x="4980" y="652"/>
                      <a:pt x="4980" y="688"/>
                    </a:cubicBezTo>
                    <a:cubicBezTo>
                      <a:pt x="4979" y="1145"/>
                      <a:pt x="4979" y="1603"/>
                      <a:pt x="4980" y="20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188" name="Group 1187"/>
          <p:cNvGrpSpPr/>
          <p:nvPr/>
        </p:nvGrpSpPr>
        <p:grpSpPr>
          <a:xfrm>
            <a:off x="4185088" y="4489803"/>
            <a:ext cx="239229" cy="239229"/>
            <a:chOff x="12638087" y="2401195"/>
            <a:chExt cx="240406" cy="240406"/>
          </a:xfrm>
          <a:solidFill>
            <a:schemeClr val="tx1">
              <a:lumMod val="65000"/>
              <a:lumOff val="35000"/>
            </a:schemeClr>
          </a:solidFill>
        </p:grpSpPr>
        <p:sp>
          <p:nvSpPr>
            <p:cNvPr id="1202" name="Oval 1201"/>
            <p:cNvSpPr/>
            <p:nvPr/>
          </p:nvSpPr>
          <p:spPr>
            <a:xfrm>
              <a:off x="12638087" y="2401195"/>
              <a:ext cx="240406" cy="240406"/>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grpSp>
          <p:nvGrpSpPr>
            <p:cNvPr id="1203" name="Group 1202"/>
            <p:cNvGrpSpPr/>
            <p:nvPr/>
          </p:nvGrpSpPr>
          <p:grpSpPr>
            <a:xfrm>
              <a:off x="12686057" y="2447518"/>
              <a:ext cx="142878" cy="136648"/>
              <a:chOff x="13144500" y="-407988"/>
              <a:chExt cx="582613" cy="557213"/>
            </a:xfrm>
            <a:grpFill/>
          </p:grpSpPr>
          <p:sp>
            <p:nvSpPr>
              <p:cNvPr id="1204" name="Freeform 805"/>
              <p:cNvSpPr>
                <a:spLocks/>
              </p:cNvSpPr>
              <p:nvPr/>
            </p:nvSpPr>
            <p:spPr bwMode="auto">
              <a:xfrm>
                <a:off x="13144500" y="-358775"/>
                <a:ext cx="581025" cy="90488"/>
              </a:xfrm>
              <a:custGeom>
                <a:avLst/>
                <a:gdLst>
                  <a:gd name="T0" fmla="*/ 1132 w 2265"/>
                  <a:gd name="T1" fmla="*/ 349 h 350"/>
                  <a:gd name="T2" fmla="*/ 27 w 2265"/>
                  <a:gd name="T3" fmla="*/ 349 h 350"/>
                  <a:gd name="T4" fmla="*/ 0 w 2265"/>
                  <a:gd name="T5" fmla="*/ 324 h 350"/>
                  <a:gd name="T6" fmla="*/ 0 w 2265"/>
                  <a:gd name="T7" fmla="*/ 58 h 350"/>
                  <a:gd name="T8" fmla="*/ 57 w 2265"/>
                  <a:gd name="T9" fmla="*/ 1 h 350"/>
                  <a:gd name="T10" fmla="*/ 329 w 2265"/>
                  <a:gd name="T11" fmla="*/ 1 h 350"/>
                  <a:gd name="T12" fmla="*/ 350 w 2265"/>
                  <a:gd name="T13" fmla="*/ 22 h 350"/>
                  <a:gd name="T14" fmla="*/ 353 w 2265"/>
                  <a:gd name="T15" fmla="*/ 140 h 350"/>
                  <a:gd name="T16" fmla="*/ 521 w 2265"/>
                  <a:gd name="T17" fmla="*/ 197 h 350"/>
                  <a:gd name="T18" fmla="*/ 557 w 2265"/>
                  <a:gd name="T19" fmla="*/ 124 h 350"/>
                  <a:gd name="T20" fmla="*/ 557 w 2265"/>
                  <a:gd name="T21" fmla="*/ 24 h 350"/>
                  <a:gd name="T22" fmla="*/ 580 w 2265"/>
                  <a:gd name="T23" fmla="*/ 1 h 350"/>
                  <a:gd name="T24" fmla="*/ 1076 w 2265"/>
                  <a:gd name="T25" fmla="*/ 1 h 350"/>
                  <a:gd name="T26" fmla="*/ 1706 w 2265"/>
                  <a:gd name="T27" fmla="*/ 1 h 350"/>
                  <a:gd name="T28" fmla="*/ 1729 w 2265"/>
                  <a:gd name="T29" fmla="*/ 24 h 350"/>
                  <a:gd name="T30" fmla="*/ 1729 w 2265"/>
                  <a:gd name="T31" fmla="*/ 118 h 350"/>
                  <a:gd name="T32" fmla="*/ 1816 w 2265"/>
                  <a:gd name="T33" fmla="*/ 221 h 350"/>
                  <a:gd name="T34" fmla="*/ 1933 w 2265"/>
                  <a:gd name="T35" fmla="*/ 134 h 350"/>
                  <a:gd name="T36" fmla="*/ 1936 w 2265"/>
                  <a:gd name="T37" fmla="*/ 21 h 350"/>
                  <a:gd name="T38" fmla="*/ 1956 w 2265"/>
                  <a:gd name="T39" fmla="*/ 1 h 350"/>
                  <a:gd name="T40" fmla="*/ 2210 w 2265"/>
                  <a:gd name="T41" fmla="*/ 1 h 350"/>
                  <a:gd name="T42" fmla="*/ 2265 w 2265"/>
                  <a:gd name="T43" fmla="*/ 55 h 350"/>
                  <a:gd name="T44" fmla="*/ 2265 w 2265"/>
                  <a:gd name="T45" fmla="*/ 335 h 350"/>
                  <a:gd name="T46" fmla="*/ 2250 w 2265"/>
                  <a:gd name="T47" fmla="*/ 349 h 350"/>
                  <a:gd name="T48" fmla="*/ 2234 w 2265"/>
                  <a:gd name="T49" fmla="*/ 349 h 350"/>
                  <a:gd name="T50" fmla="*/ 1132 w 2265"/>
                  <a:gd name="T51" fmla="*/ 349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65" h="350">
                    <a:moveTo>
                      <a:pt x="1132" y="349"/>
                    </a:moveTo>
                    <a:cubicBezTo>
                      <a:pt x="764" y="349"/>
                      <a:pt x="395" y="349"/>
                      <a:pt x="27" y="349"/>
                    </a:cubicBezTo>
                    <a:cubicBezTo>
                      <a:pt x="0" y="349"/>
                      <a:pt x="0" y="349"/>
                      <a:pt x="0" y="324"/>
                    </a:cubicBezTo>
                    <a:cubicBezTo>
                      <a:pt x="0" y="235"/>
                      <a:pt x="0" y="146"/>
                      <a:pt x="0" y="58"/>
                    </a:cubicBezTo>
                    <a:cubicBezTo>
                      <a:pt x="0" y="20"/>
                      <a:pt x="20" y="1"/>
                      <a:pt x="57" y="1"/>
                    </a:cubicBezTo>
                    <a:cubicBezTo>
                      <a:pt x="148" y="1"/>
                      <a:pt x="238" y="1"/>
                      <a:pt x="329" y="1"/>
                    </a:cubicBezTo>
                    <a:cubicBezTo>
                      <a:pt x="346" y="0"/>
                      <a:pt x="350" y="6"/>
                      <a:pt x="350" y="22"/>
                    </a:cubicBezTo>
                    <a:cubicBezTo>
                      <a:pt x="350" y="61"/>
                      <a:pt x="344" y="101"/>
                      <a:pt x="353" y="140"/>
                    </a:cubicBezTo>
                    <a:cubicBezTo>
                      <a:pt x="372" y="218"/>
                      <a:pt x="459" y="248"/>
                      <a:pt x="521" y="197"/>
                    </a:cubicBezTo>
                    <a:cubicBezTo>
                      <a:pt x="543" y="178"/>
                      <a:pt x="556" y="153"/>
                      <a:pt x="557" y="124"/>
                    </a:cubicBezTo>
                    <a:cubicBezTo>
                      <a:pt x="558" y="91"/>
                      <a:pt x="558" y="57"/>
                      <a:pt x="557" y="24"/>
                    </a:cubicBezTo>
                    <a:cubicBezTo>
                      <a:pt x="556" y="6"/>
                      <a:pt x="561" y="0"/>
                      <a:pt x="580" y="1"/>
                    </a:cubicBezTo>
                    <a:cubicBezTo>
                      <a:pt x="745" y="1"/>
                      <a:pt x="910" y="1"/>
                      <a:pt x="1076" y="1"/>
                    </a:cubicBezTo>
                    <a:cubicBezTo>
                      <a:pt x="1286" y="1"/>
                      <a:pt x="1496" y="1"/>
                      <a:pt x="1706" y="1"/>
                    </a:cubicBezTo>
                    <a:cubicBezTo>
                      <a:pt x="1724" y="1"/>
                      <a:pt x="1730" y="5"/>
                      <a:pt x="1729" y="24"/>
                    </a:cubicBezTo>
                    <a:cubicBezTo>
                      <a:pt x="1727" y="55"/>
                      <a:pt x="1729" y="86"/>
                      <a:pt x="1729" y="118"/>
                    </a:cubicBezTo>
                    <a:cubicBezTo>
                      <a:pt x="1729" y="170"/>
                      <a:pt x="1768" y="217"/>
                      <a:pt x="1816" y="221"/>
                    </a:cubicBezTo>
                    <a:cubicBezTo>
                      <a:pt x="1876" y="227"/>
                      <a:pt x="1923" y="192"/>
                      <a:pt x="1933" y="134"/>
                    </a:cubicBezTo>
                    <a:cubicBezTo>
                      <a:pt x="1940" y="97"/>
                      <a:pt x="1936" y="59"/>
                      <a:pt x="1936" y="21"/>
                    </a:cubicBezTo>
                    <a:cubicBezTo>
                      <a:pt x="1936" y="5"/>
                      <a:pt x="1941" y="1"/>
                      <a:pt x="1956" y="1"/>
                    </a:cubicBezTo>
                    <a:cubicBezTo>
                      <a:pt x="2041" y="1"/>
                      <a:pt x="2126" y="1"/>
                      <a:pt x="2210" y="1"/>
                    </a:cubicBezTo>
                    <a:cubicBezTo>
                      <a:pt x="2243" y="1"/>
                      <a:pt x="2265" y="22"/>
                      <a:pt x="2265" y="55"/>
                    </a:cubicBezTo>
                    <a:cubicBezTo>
                      <a:pt x="2265" y="148"/>
                      <a:pt x="2265" y="241"/>
                      <a:pt x="2265" y="335"/>
                    </a:cubicBezTo>
                    <a:cubicBezTo>
                      <a:pt x="2265" y="346"/>
                      <a:pt x="2261" y="350"/>
                      <a:pt x="2250" y="349"/>
                    </a:cubicBezTo>
                    <a:cubicBezTo>
                      <a:pt x="2245" y="349"/>
                      <a:pt x="2239" y="349"/>
                      <a:pt x="2234" y="349"/>
                    </a:cubicBezTo>
                    <a:cubicBezTo>
                      <a:pt x="1867" y="349"/>
                      <a:pt x="1499" y="349"/>
                      <a:pt x="1132" y="3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5" name="Freeform 806"/>
              <p:cNvSpPr>
                <a:spLocks/>
              </p:cNvSpPr>
              <p:nvPr/>
            </p:nvSpPr>
            <p:spPr bwMode="auto">
              <a:xfrm>
                <a:off x="13601700" y="-407988"/>
                <a:ext cx="25400" cy="92075"/>
              </a:xfrm>
              <a:custGeom>
                <a:avLst/>
                <a:gdLst>
                  <a:gd name="T0" fmla="*/ 101 w 101"/>
                  <a:gd name="T1" fmla="*/ 181 h 357"/>
                  <a:gd name="T2" fmla="*/ 101 w 101"/>
                  <a:gd name="T3" fmla="*/ 303 h 357"/>
                  <a:gd name="T4" fmla="*/ 50 w 101"/>
                  <a:gd name="T5" fmla="*/ 357 h 357"/>
                  <a:gd name="T6" fmla="*/ 0 w 101"/>
                  <a:gd name="T7" fmla="*/ 302 h 357"/>
                  <a:gd name="T8" fmla="*/ 0 w 101"/>
                  <a:gd name="T9" fmla="*/ 56 h 357"/>
                  <a:gd name="T10" fmla="*/ 50 w 101"/>
                  <a:gd name="T11" fmla="*/ 0 h 357"/>
                  <a:gd name="T12" fmla="*/ 101 w 101"/>
                  <a:gd name="T13" fmla="*/ 55 h 357"/>
                  <a:gd name="T14" fmla="*/ 101 w 101"/>
                  <a:gd name="T15" fmla="*/ 181 h 3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357">
                    <a:moveTo>
                      <a:pt x="101" y="181"/>
                    </a:moveTo>
                    <a:cubicBezTo>
                      <a:pt x="101" y="221"/>
                      <a:pt x="101" y="262"/>
                      <a:pt x="101" y="303"/>
                    </a:cubicBezTo>
                    <a:cubicBezTo>
                      <a:pt x="100" y="336"/>
                      <a:pt x="81" y="357"/>
                      <a:pt x="50" y="357"/>
                    </a:cubicBezTo>
                    <a:cubicBezTo>
                      <a:pt x="20" y="357"/>
                      <a:pt x="0" y="335"/>
                      <a:pt x="0" y="302"/>
                    </a:cubicBezTo>
                    <a:cubicBezTo>
                      <a:pt x="0" y="220"/>
                      <a:pt x="0" y="138"/>
                      <a:pt x="0" y="56"/>
                    </a:cubicBezTo>
                    <a:cubicBezTo>
                      <a:pt x="0" y="24"/>
                      <a:pt x="21" y="0"/>
                      <a:pt x="50" y="0"/>
                    </a:cubicBezTo>
                    <a:cubicBezTo>
                      <a:pt x="78" y="0"/>
                      <a:pt x="100" y="23"/>
                      <a:pt x="101" y="55"/>
                    </a:cubicBezTo>
                    <a:cubicBezTo>
                      <a:pt x="101" y="97"/>
                      <a:pt x="101" y="139"/>
                      <a:pt x="101" y="1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6" name="Freeform 807"/>
              <p:cNvSpPr>
                <a:spLocks/>
              </p:cNvSpPr>
              <p:nvPr/>
            </p:nvSpPr>
            <p:spPr bwMode="auto">
              <a:xfrm>
                <a:off x="13247688" y="-400050"/>
                <a:ext cx="26988" cy="84138"/>
              </a:xfrm>
              <a:custGeom>
                <a:avLst/>
                <a:gdLst>
                  <a:gd name="T0" fmla="*/ 0 w 101"/>
                  <a:gd name="T1" fmla="*/ 164 h 325"/>
                  <a:gd name="T2" fmla="*/ 0 w 101"/>
                  <a:gd name="T3" fmla="*/ 56 h 325"/>
                  <a:gd name="T4" fmla="*/ 51 w 101"/>
                  <a:gd name="T5" fmla="*/ 1 h 325"/>
                  <a:gd name="T6" fmla="*/ 101 w 101"/>
                  <a:gd name="T7" fmla="*/ 56 h 325"/>
                  <a:gd name="T8" fmla="*/ 101 w 101"/>
                  <a:gd name="T9" fmla="*/ 272 h 325"/>
                  <a:gd name="T10" fmla="*/ 50 w 101"/>
                  <a:gd name="T11" fmla="*/ 325 h 325"/>
                  <a:gd name="T12" fmla="*/ 0 w 101"/>
                  <a:gd name="T13" fmla="*/ 272 h 325"/>
                  <a:gd name="T14" fmla="*/ 0 w 101"/>
                  <a:gd name="T15" fmla="*/ 164 h 3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325">
                    <a:moveTo>
                      <a:pt x="0" y="164"/>
                    </a:moveTo>
                    <a:cubicBezTo>
                      <a:pt x="0" y="128"/>
                      <a:pt x="0" y="92"/>
                      <a:pt x="0" y="56"/>
                    </a:cubicBezTo>
                    <a:cubicBezTo>
                      <a:pt x="1" y="24"/>
                      <a:pt x="23" y="0"/>
                      <a:pt x="51" y="1"/>
                    </a:cubicBezTo>
                    <a:cubicBezTo>
                      <a:pt x="77" y="1"/>
                      <a:pt x="101" y="28"/>
                      <a:pt x="101" y="56"/>
                    </a:cubicBezTo>
                    <a:cubicBezTo>
                      <a:pt x="101" y="128"/>
                      <a:pt x="101" y="200"/>
                      <a:pt x="101" y="272"/>
                    </a:cubicBezTo>
                    <a:cubicBezTo>
                      <a:pt x="101" y="303"/>
                      <a:pt x="79" y="325"/>
                      <a:pt x="50" y="325"/>
                    </a:cubicBezTo>
                    <a:cubicBezTo>
                      <a:pt x="20" y="325"/>
                      <a:pt x="1" y="305"/>
                      <a:pt x="0" y="272"/>
                    </a:cubicBezTo>
                    <a:cubicBezTo>
                      <a:pt x="0" y="236"/>
                      <a:pt x="0" y="200"/>
                      <a:pt x="0"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7" name="Freeform 808"/>
              <p:cNvSpPr>
                <a:spLocks noEditPoints="1"/>
              </p:cNvSpPr>
              <p:nvPr/>
            </p:nvSpPr>
            <p:spPr bwMode="auto">
              <a:xfrm>
                <a:off x="13144500" y="-241300"/>
                <a:ext cx="582613" cy="390525"/>
              </a:xfrm>
              <a:custGeom>
                <a:avLst/>
                <a:gdLst>
                  <a:gd name="T0" fmla="*/ 2238 w 2269"/>
                  <a:gd name="T1" fmla="*/ 3 h 1523"/>
                  <a:gd name="T2" fmla="*/ 1134 w 2269"/>
                  <a:gd name="T3" fmla="*/ 3 h 1523"/>
                  <a:gd name="T4" fmla="*/ 26 w 2269"/>
                  <a:gd name="T5" fmla="*/ 2 h 1523"/>
                  <a:gd name="T6" fmla="*/ 0 w 2269"/>
                  <a:gd name="T7" fmla="*/ 27 h 1523"/>
                  <a:gd name="T8" fmla="*/ 0 w 2269"/>
                  <a:gd name="T9" fmla="*/ 1459 h 1523"/>
                  <a:gd name="T10" fmla="*/ 65 w 2269"/>
                  <a:gd name="T11" fmla="*/ 1523 h 1523"/>
                  <a:gd name="T12" fmla="*/ 2197 w 2269"/>
                  <a:gd name="T13" fmla="*/ 1523 h 1523"/>
                  <a:gd name="T14" fmla="*/ 2265 w 2269"/>
                  <a:gd name="T15" fmla="*/ 1455 h 1523"/>
                  <a:gd name="T16" fmla="*/ 2265 w 2269"/>
                  <a:gd name="T17" fmla="*/ 31 h 1523"/>
                  <a:gd name="T18" fmla="*/ 2238 w 2269"/>
                  <a:gd name="T19" fmla="*/ 3 h 1523"/>
                  <a:gd name="T20" fmla="*/ 879 w 2269"/>
                  <a:gd name="T21" fmla="*/ 1243 h 1523"/>
                  <a:gd name="T22" fmla="*/ 574 w 2269"/>
                  <a:gd name="T23" fmla="*/ 1284 h 1523"/>
                  <a:gd name="T24" fmla="*/ 350 w 2269"/>
                  <a:gd name="T25" fmla="*/ 1224 h 1523"/>
                  <a:gd name="T26" fmla="*/ 337 w 2269"/>
                  <a:gd name="T27" fmla="*/ 1193 h 1523"/>
                  <a:gd name="T28" fmla="*/ 377 w 2269"/>
                  <a:gd name="T29" fmla="*/ 1041 h 1523"/>
                  <a:gd name="T30" fmla="*/ 398 w 2269"/>
                  <a:gd name="T31" fmla="*/ 1031 h 1523"/>
                  <a:gd name="T32" fmla="*/ 660 w 2269"/>
                  <a:gd name="T33" fmla="*/ 1087 h 1523"/>
                  <a:gd name="T34" fmla="*/ 794 w 2269"/>
                  <a:gd name="T35" fmla="*/ 1023 h 1523"/>
                  <a:gd name="T36" fmla="*/ 747 w 2269"/>
                  <a:gd name="T37" fmla="*/ 828 h 1523"/>
                  <a:gd name="T38" fmla="*/ 619 w 2269"/>
                  <a:gd name="T39" fmla="*/ 795 h 1523"/>
                  <a:gd name="T40" fmla="*/ 525 w 2269"/>
                  <a:gd name="T41" fmla="*/ 795 h 1523"/>
                  <a:gd name="T42" fmla="*/ 508 w 2269"/>
                  <a:gd name="T43" fmla="*/ 779 h 1523"/>
                  <a:gd name="T44" fmla="*/ 508 w 2269"/>
                  <a:gd name="T45" fmla="*/ 631 h 1523"/>
                  <a:gd name="T46" fmla="*/ 526 w 2269"/>
                  <a:gd name="T47" fmla="*/ 615 h 1523"/>
                  <a:gd name="T48" fmla="*/ 671 w 2269"/>
                  <a:gd name="T49" fmla="*/ 607 h 1523"/>
                  <a:gd name="T50" fmla="*/ 749 w 2269"/>
                  <a:gd name="T51" fmla="*/ 573 h 1523"/>
                  <a:gd name="T52" fmla="*/ 787 w 2269"/>
                  <a:gd name="T53" fmla="*/ 468 h 1523"/>
                  <a:gd name="T54" fmla="*/ 693 w 2269"/>
                  <a:gd name="T55" fmla="*/ 387 h 1523"/>
                  <a:gd name="T56" fmla="*/ 474 w 2269"/>
                  <a:gd name="T57" fmla="*/ 416 h 1523"/>
                  <a:gd name="T58" fmla="*/ 428 w 2269"/>
                  <a:gd name="T59" fmla="*/ 439 h 1523"/>
                  <a:gd name="T60" fmla="*/ 412 w 2269"/>
                  <a:gd name="T61" fmla="*/ 433 h 1523"/>
                  <a:gd name="T62" fmla="*/ 369 w 2269"/>
                  <a:gd name="T63" fmla="*/ 277 h 1523"/>
                  <a:gd name="T64" fmla="*/ 386 w 2269"/>
                  <a:gd name="T65" fmla="*/ 251 h 1523"/>
                  <a:gd name="T66" fmla="*/ 546 w 2269"/>
                  <a:gd name="T67" fmla="*/ 197 h 1523"/>
                  <a:gd name="T68" fmla="*/ 861 w 2269"/>
                  <a:gd name="T69" fmla="*/ 211 h 1523"/>
                  <a:gd name="T70" fmla="*/ 1033 w 2269"/>
                  <a:gd name="T71" fmla="*/ 391 h 1523"/>
                  <a:gd name="T72" fmla="*/ 878 w 2269"/>
                  <a:gd name="T73" fmla="*/ 686 h 1523"/>
                  <a:gd name="T74" fmla="*/ 852 w 2269"/>
                  <a:gd name="T75" fmla="*/ 697 h 1523"/>
                  <a:gd name="T76" fmla="*/ 968 w 2269"/>
                  <a:gd name="T77" fmla="*/ 751 h 1523"/>
                  <a:gd name="T78" fmla="*/ 1073 w 2269"/>
                  <a:gd name="T79" fmla="*/ 931 h 1523"/>
                  <a:gd name="T80" fmla="*/ 879 w 2269"/>
                  <a:gd name="T81" fmla="*/ 1243 h 1523"/>
                  <a:gd name="T82" fmla="*/ 1767 w 2269"/>
                  <a:gd name="T83" fmla="*/ 1271 h 1523"/>
                  <a:gd name="T84" fmla="*/ 1573 w 2269"/>
                  <a:gd name="T85" fmla="*/ 1271 h 1523"/>
                  <a:gd name="T86" fmla="*/ 1549 w 2269"/>
                  <a:gd name="T87" fmla="*/ 1247 h 1523"/>
                  <a:gd name="T88" fmla="*/ 1549 w 2269"/>
                  <a:gd name="T89" fmla="*/ 447 h 1523"/>
                  <a:gd name="T90" fmla="*/ 1528 w 2269"/>
                  <a:gd name="T91" fmla="*/ 433 h 1523"/>
                  <a:gd name="T92" fmla="*/ 1367 w 2269"/>
                  <a:gd name="T93" fmla="*/ 512 h 1523"/>
                  <a:gd name="T94" fmla="*/ 1341 w 2269"/>
                  <a:gd name="T95" fmla="*/ 499 h 1523"/>
                  <a:gd name="T96" fmla="*/ 1308 w 2269"/>
                  <a:gd name="T97" fmla="*/ 345 h 1523"/>
                  <a:gd name="T98" fmla="*/ 1317 w 2269"/>
                  <a:gd name="T99" fmla="*/ 327 h 1523"/>
                  <a:gd name="T100" fmla="*/ 1581 w 2269"/>
                  <a:gd name="T101" fmla="*/ 203 h 1523"/>
                  <a:gd name="T102" fmla="*/ 1603 w 2269"/>
                  <a:gd name="T103" fmla="*/ 200 h 1523"/>
                  <a:gd name="T104" fmla="*/ 1769 w 2269"/>
                  <a:gd name="T105" fmla="*/ 199 h 1523"/>
                  <a:gd name="T106" fmla="*/ 1789 w 2269"/>
                  <a:gd name="T107" fmla="*/ 221 h 1523"/>
                  <a:gd name="T108" fmla="*/ 1789 w 2269"/>
                  <a:gd name="T109" fmla="*/ 737 h 1523"/>
                  <a:gd name="T110" fmla="*/ 1789 w 2269"/>
                  <a:gd name="T111" fmla="*/ 1247 h 1523"/>
                  <a:gd name="T112" fmla="*/ 1767 w 2269"/>
                  <a:gd name="T113" fmla="*/ 1271 h 1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69" h="1523">
                    <a:moveTo>
                      <a:pt x="2238" y="3"/>
                    </a:moveTo>
                    <a:cubicBezTo>
                      <a:pt x="1870" y="3"/>
                      <a:pt x="1502" y="3"/>
                      <a:pt x="1134" y="3"/>
                    </a:cubicBezTo>
                    <a:cubicBezTo>
                      <a:pt x="764" y="3"/>
                      <a:pt x="395" y="3"/>
                      <a:pt x="26" y="2"/>
                    </a:cubicBezTo>
                    <a:cubicBezTo>
                      <a:pt x="6" y="2"/>
                      <a:pt x="0" y="6"/>
                      <a:pt x="0" y="27"/>
                    </a:cubicBezTo>
                    <a:cubicBezTo>
                      <a:pt x="1" y="504"/>
                      <a:pt x="0" y="982"/>
                      <a:pt x="0" y="1459"/>
                    </a:cubicBezTo>
                    <a:cubicBezTo>
                      <a:pt x="0" y="1504"/>
                      <a:pt x="19" y="1523"/>
                      <a:pt x="65" y="1523"/>
                    </a:cubicBezTo>
                    <a:cubicBezTo>
                      <a:pt x="776" y="1523"/>
                      <a:pt x="1486" y="1523"/>
                      <a:pt x="2197" y="1523"/>
                    </a:cubicBezTo>
                    <a:cubicBezTo>
                      <a:pt x="2245" y="1523"/>
                      <a:pt x="2265" y="1503"/>
                      <a:pt x="2265" y="1455"/>
                    </a:cubicBezTo>
                    <a:cubicBezTo>
                      <a:pt x="2265" y="980"/>
                      <a:pt x="2265" y="506"/>
                      <a:pt x="2265" y="31"/>
                    </a:cubicBezTo>
                    <a:cubicBezTo>
                      <a:pt x="2265" y="0"/>
                      <a:pt x="2269" y="3"/>
                      <a:pt x="2238" y="3"/>
                    </a:cubicBezTo>
                    <a:close/>
                    <a:moveTo>
                      <a:pt x="879" y="1243"/>
                    </a:moveTo>
                    <a:cubicBezTo>
                      <a:pt x="781" y="1284"/>
                      <a:pt x="679" y="1294"/>
                      <a:pt x="574" y="1284"/>
                    </a:cubicBezTo>
                    <a:cubicBezTo>
                      <a:pt x="496" y="1276"/>
                      <a:pt x="421" y="1258"/>
                      <a:pt x="350" y="1224"/>
                    </a:cubicBezTo>
                    <a:cubicBezTo>
                      <a:pt x="335" y="1216"/>
                      <a:pt x="332" y="1209"/>
                      <a:pt x="337" y="1193"/>
                    </a:cubicBezTo>
                    <a:cubicBezTo>
                      <a:pt x="351" y="1142"/>
                      <a:pt x="364" y="1092"/>
                      <a:pt x="377" y="1041"/>
                    </a:cubicBezTo>
                    <a:cubicBezTo>
                      <a:pt x="380" y="1028"/>
                      <a:pt x="384" y="1024"/>
                      <a:pt x="398" y="1031"/>
                    </a:cubicBezTo>
                    <a:cubicBezTo>
                      <a:pt x="480" y="1072"/>
                      <a:pt x="567" y="1094"/>
                      <a:pt x="660" y="1087"/>
                    </a:cubicBezTo>
                    <a:cubicBezTo>
                      <a:pt x="713" y="1083"/>
                      <a:pt x="761" y="1067"/>
                      <a:pt x="794" y="1023"/>
                    </a:cubicBezTo>
                    <a:cubicBezTo>
                      <a:pt x="842" y="960"/>
                      <a:pt x="818" y="867"/>
                      <a:pt x="747" y="828"/>
                    </a:cubicBezTo>
                    <a:cubicBezTo>
                      <a:pt x="707" y="806"/>
                      <a:pt x="664" y="796"/>
                      <a:pt x="619" y="795"/>
                    </a:cubicBezTo>
                    <a:cubicBezTo>
                      <a:pt x="587" y="794"/>
                      <a:pt x="556" y="795"/>
                      <a:pt x="525" y="795"/>
                    </a:cubicBezTo>
                    <a:cubicBezTo>
                      <a:pt x="512" y="795"/>
                      <a:pt x="508" y="792"/>
                      <a:pt x="508" y="779"/>
                    </a:cubicBezTo>
                    <a:cubicBezTo>
                      <a:pt x="509" y="730"/>
                      <a:pt x="509" y="681"/>
                      <a:pt x="508" y="631"/>
                    </a:cubicBezTo>
                    <a:cubicBezTo>
                      <a:pt x="508" y="618"/>
                      <a:pt x="514" y="615"/>
                      <a:pt x="526" y="615"/>
                    </a:cubicBezTo>
                    <a:cubicBezTo>
                      <a:pt x="575" y="615"/>
                      <a:pt x="623" y="618"/>
                      <a:pt x="671" y="607"/>
                    </a:cubicBezTo>
                    <a:cubicBezTo>
                      <a:pt x="699" y="601"/>
                      <a:pt x="726" y="591"/>
                      <a:pt x="749" y="573"/>
                    </a:cubicBezTo>
                    <a:cubicBezTo>
                      <a:pt x="783" y="546"/>
                      <a:pt x="797" y="510"/>
                      <a:pt x="787" y="468"/>
                    </a:cubicBezTo>
                    <a:cubicBezTo>
                      <a:pt x="776" y="419"/>
                      <a:pt x="738" y="396"/>
                      <a:pt x="693" y="387"/>
                    </a:cubicBezTo>
                    <a:cubicBezTo>
                      <a:pt x="617" y="373"/>
                      <a:pt x="544" y="388"/>
                      <a:pt x="474" y="416"/>
                    </a:cubicBezTo>
                    <a:cubicBezTo>
                      <a:pt x="458" y="423"/>
                      <a:pt x="443" y="431"/>
                      <a:pt x="428" y="439"/>
                    </a:cubicBezTo>
                    <a:cubicBezTo>
                      <a:pt x="419" y="444"/>
                      <a:pt x="415" y="443"/>
                      <a:pt x="412" y="433"/>
                    </a:cubicBezTo>
                    <a:cubicBezTo>
                      <a:pt x="399" y="381"/>
                      <a:pt x="384" y="329"/>
                      <a:pt x="369" y="277"/>
                    </a:cubicBezTo>
                    <a:cubicBezTo>
                      <a:pt x="364" y="260"/>
                      <a:pt x="376" y="256"/>
                      <a:pt x="386" y="251"/>
                    </a:cubicBezTo>
                    <a:cubicBezTo>
                      <a:pt x="436" y="225"/>
                      <a:pt x="490" y="207"/>
                      <a:pt x="546" y="197"/>
                    </a:cubicBezTo>
                    <a:cubicBezTo>
                      <a:pt x="652" y="177"/>
                      <a:pt x="758" y="172"/>
                      <a:pt x="861" y="211"/>
                    </a:cubicBezTo>
                    <a:cubicBezTo>
                      <a:pt x="947" y="243"/>
                      <a:pt x="1010" y="299"/>
                      <a:pt x="1033" y="391"/>
                    </a:cubicBezTo>
                    <a:cubicBezTo>
                      <a:pt x="1064" y="516"/>
                      <a:pt x="1000" y="636"/>
                      <a:pt x="878" y="686"/>
                    </a:cubicBezTo>
                    <a:cubicBezTo>
                      <a:pt x="869" y="690"/>
                      <a:pt x="860" y="693"/>
                      <a:pt x="852" y="697"/>
                    </a:cubicBezTo>
                    <a:cubicBezTo>
                      <a:pt x="894" y="710"/>
                      <a:pt x="933" y="725"/>
                      <a:pt x="968" y="751"/>
                    </a:cubicBezTo>
                    <a:cubicBezTo>
                      <a:pt x="1030" y="795"/>
                      <a:pt x="1065" y="855"/>
                      <a:pt x="1073" y="931"/>
                    </a:cubicBezTo>
                    <a:cubicBezTo>
                      <a:pt x="1090" y="1085"/>
                      <a:pt x="993" y="1194"/>
                      <a:pt x="879" y="1243"/>
                    </a:cubicBezTo>
                    <a:close/>
                    <a:moveTo>
                      <a:pt x="1767" y="1271"/>
                    </a:moveTo>
                    <a:cubicBezTo>
                      <a:pt x="1702" y="1270"/>
                      <a:pt x="1637" y="1270"/>
                      <a:pt x="1573" y="1271"/>
                    </a:cubicBezTo>
                    <a:cubicBezTo>
                      <a:pt x="1554" y="1271"/>
                      <a:pt x="1549" y="1266"/>
                      <a:pt x="1549" y="1247"/>
                    </a:cubicBezTo>
                    <a:cubicBezTo>
                      <a:pt x="1549" y="980"/>
                      <a:pt x="1549" y="714"/>
                      <a:pt x="1549" y="447"/>
                    </a:cubicBezTo>
                    <a:cubicBezTo>
                      <a:pt x="1549" y="423"/>
                      <a:pt x="1549" y="423"/>
                      <a:pt x="1528" y="433"/>
                    </a:cubicBezTo>
                    <a:cubicBezTo>
                      <a:pt x="1474" y="459"/>
                      <a:pt x="1420" y="485"/>
                      <a:pt x="1367" y="512"/>
                    </a:cubicBezTo>
                    <a:cubicBezTo>
                      <a:pt x="1350" y="521"/>
                      <a:pt x="1344" y="516"/>
                      <a:pt x="1341" y="499"/>
                    </a:cubicBezTo>
                    <a:cubicBezTo>
                      <a:pt x="1331" y="447"/>
                      <a:pt x="1320" y="396"/>
                      <a:pt x="1308" y="345"/>
                    </a:cubicBezTo>
                    <a:cubicBezTo>
                      <a:pt x="1306" y="335"/>
                      <a:pt x="1308" y="331"/>
                      <a:pt x="1317" y="327"/>
                    </a:cubicBezTo>
                    <a:cubicBezTo>
                      <a:pt x="1405" y="286"/>
                      <a:pt x="1493" y="244"/>
                      <a:pt x="1581" y="203"/>
                    </a:cubicBezTo>
                    <a:cubicBezTo>
                      <a:pt x="1588" y="200"/>
                      <a:pt x="1595" y="200"/>
                      <a:pt x="1603" y="200"/>
                    </a:cubicBezTo>
                    <a:cubicBezTo>
                      <a:pt x="1658" y="200"/>
                      <a:pt x="1713" y="200"/>
                      <a:pt x="1769" y="199"/>
                    </a:cubicBezTo>
                    <a:cubicBezTo>
                      <a:pt x="1786" y="199"/>
                      <a:pt x="1789" y="205"/>
                      <a:pt x="1789" y="221"/>
                    </a:cubicBezTo>
                    <a:cubicBezTo>
                      <a:pt x="1789" y="393"/>
                      <a:pt x="1789" y="565"/>
                      <a:pt x="1789" y="737"/>
                    </a:cubicBezTo>
                    <a:cubicBezTo>
                      <a:pt x="1789" y="907"/>
                      <a:pt x="1789" y="1077"/>
                      <a:pt x="1789" y="1247"/>
                    </a:cubicBezTo>
                    <a:cubicBezTo>
                      <a:pt x="1789" y="1264"/>
                      <a:pt x="1786" y="1271"/>
                      <a:pt x="1767" y="12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180" name="Group 1179"/>
          <p:cNvGrpSpPr/>
          <p:nvPr/>
        </p:nvGrpSpPr>
        <p:grpSpPr>
          <a:xfrm>
            <a:off x="4200244" y="3946535"/>
            <a:ext cx="239229" cy="239229"/>
            <a:chOff x="12706350" y="1374082"/>
            <a:chExt cx="240406" cy="240406"/>
          </a:xfrm>
          <a:solidFill>
            <a:schemeClr val="tx1">
              <a:lumMod val="65000"/>
              <a:lumOff val="35000"/>
            </a:schemeClr>
          </a:solidFill>
        </p:grpSpPr>
        <p:sp>
          <p:nvSpPr>
            <p:cNvPr id="1243" name="Oval 1242"/>
            <p:cNvSpPr/>
            <p:nvPr/>
          </p:nvSpPr>
          <p:spPr>
            <a:xfrm>
              <a:off x="12706350" y="1374082"/>
              <a:ext cx="240406" cy="240406"/>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grpSp>
          <p:nvGrpSpPr>
            <p:cNvPr id="1244" name="Group 791"/>
            <p:cNvGrpSpPr>
              <a:grpSpLocks noChangeAspect="1"/>
            </p:cNvGrpSpPr>
            <p:nvPr/>
          </p:nvGrpSpPr>
          <p:grpSpPr bwMode="auto">
            <a:xfrm>
              <a:off x="12761347" y="1409830"/>
              <a:ext cx="130413" cy="168911"/>
              <a:chOff x="8611" y="26"/>
              <a:chExt cx="271" cy="351"/>
            </a:xfrm>
            <a:grpFill/>
          </p:grpSpPr>
          <p:sp>
            <p:nvSpPr>
              <p:cNvPr id="1245" name="Freeform 792"/>
              <p:cNvSpPr>
                <a:spLocks/>
              </p:cNvSpPr>
              <p:nvPr/>
            </p:nvSpPr>
            <p:spPr bwMode="auto">
              <a:xfrm>
                <a:off x="8611" y="171"/>
                <a:ext cx="271" cy="206"/>
              </a:xfrm>
              <a:custGeom>
                <a:avLst/>
                <a:gdLst>
                  <a:gd name="T0" fmla="*/ 1125 w 2206"/>
                  <a:gd name="T1" fmla="*/ 919 h 1678"/>
                  <a:gd name="T2" fmla="*/ 1153 w 2206"/>
                  <a:gd name="T3" fmla="*/ 770 h 1678"/>
                  <a:gd name="T4" fmla="*/ 1207 w 2206"/>
                  <a:gd name="T5" fmla="*/ 462 h 1678"/>
                  <a:gd name="T6" fmla="*/ 1244 w 2206"/>
                  <a:gd name="T7" fmla="*/ 254 h 1678"/>
                  <a:gd name="T8" fmla="*/ 1269 w 2206"/>
                  <a:gd name="T9" fmla="*/ 227 h 1678"/>
                  <a:gd name="T10" fmla="*/ 1522 w 2206"/>
                  <a:gd name="T11" fmla="*/ 110 h 1678"/>
                  <a:gd name="T12" fmla="*/ 1597 w 2206"/>
                  <a:gd name="T13" fmla="*/ 42 h 1678"/>
                  <a:gd name="T14" fmla="*/ 1628 w 2206"/>
                  <a:gd name="T15" fmla="*/ 39 h 1678"/>
                  <a:gd name="T16" fmla="*/ 1975 w 2206"/>
                  <a:gd name="T17" fmla="*/ 467 h 1678"/>
                  <a:gd name="T18" fmla="*/ 2168 w 2206"/>
                  <a:gd name="T19" fmla="*/ 1029 h 1678"/>
                  <a:gd name="T20" fmla="*/ 2203 w 2206"/>
                  <a:gd name="T21" fmla="*/ 1345 h 1678"/>
                  <a:gd name="T22" fmla="*/ 2164 w 2206"/>
                  <a:gd name="T23" fmla="*/ 1407 h 1678"/>
                  <a:gd name="T24" fmla="*/ 1621 w 2206"/>
                  <a:gd name="T25" fmla="*/ 1619 h 1678"/>
                  <a:gd name="T26" fmla="*/ 1317 w 2206"/>
                  <a:gd name="T27" fmla="*/ 1668 h 1678"/>
                  <a:gd name="T28" fmla="*/ 1039 w 2206"/>
                  <a:gd name="T29" fmla="*/ 1674 h 1678"/>
                  <a:gd name="T30" fmla="*/ 659 w 2206"/>
                  <a:gd name="T31" fmla="*/ 1622 h 1678"/>
                  <a:gd name="T32" fmla="*/ 141 w 2206"/>
                  <a:gd name="T33" fmla="*/ 1427 h 1678"/>
                  <a:gd name="T34" fmla="*/ 20 w 2206"/>
                  <a:gd name="T35" fmla="*/ 1357 h 1678"/>
                  <a:gd name="T36" fmla="*/ 1 w 2206"/>
                  <a:gd name="T37" fmla="*/ 1320 h 1678"/>
                  <a:gd name="T38" fmla="*/ 34 w 2206"/>
                  <a:gd name="T39" fmla="*/ 1035 h 1678"/>
                  <a:gd name="T40" fmla="*/ 149 w 2206"/>
                  <a:gd name="T41" fmla="*/ 634 h 1678"/>
                  <a:gd name="T42" fmla="*/ 435 w 2206"/>
                  <a:gd name="T43" fmla="*/ 170 h 1678"/>
                  <a:gd name="T44" fmla="*/ 618 w 2206"/>
                  <a:gd name="T45" fmla="*/ 8 h 1678"/>
                  <a:gd name="T46" fmla="*/ 643 w 2206"/>
                  <a:gd name="T47" fmla="*/ 11 h 1678"/>
                  <a:gd name="T48" fmla="*/ 935 w 2206"/>
                  <a:gd name="T49" fmla="*/ 210 h 1678"/>
                  <a:gd name="T50" fmla="*/ 975 w 2206"/>
                  <a:gd name="T51" fmla="*/ 221 h 1678"/>
                  <a:gd name="T52" fmla="*/ 1005 w 2206"/>
                  <a:gd name="T53" fmla="*/ 253 h 1678"/>
                  <a:gd name="T54" fmla="*/ 1102 w 2206"/>
                  <a:gd name="T55" fmla="*/ 808 h 1678"/>
                  <a:gd name="T56" fmla="*/ 1122 w 2206"/>
                  <a:gd name="T57" fmla="*/ 919 h 1678"/>
                  <a:gd name="T58" fmla="*/ 1125 w 2206"/>
                  <a:gd name="T59" fmla="*/ 919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06" h="1678">
                    <a:moveTo>
                      <a:pt x="1125" y="919"/>
                    </a:moveTo>
                    <a:cubicBezTo>
                      <a:pt x="1134" y="869"/>
                      <a:pt x="1144" y="820"/>
                      <a:pt x="1153" y="770"/>
                    </a:cubicBezTo>
                    <a:cubicBezTo>
                      <a:pt x="1171" y="667"/>
                      <a:pt x="1189" y="565"/>
                      <a:pt x="1207" y="462"/>
                    </a:cubicBezTo>
                    <a:cubicBezTo>
                      <a:pt x="1220" y="393"/>
                      <a:pt x="1233" y="324"/>
                      <a:pt x="1244" y="254"/>
                    </a:cubicBezTo>
                    <a:cubicBezTo>
                      <a:pt x="1247" y="238"/>
                      <a:pt x="1252" y="230"/>
                      <a:pt x="1269" y="227"/>
                    </a:cubicBezTo>
                    <a:cubicBezTo>
                      <a:pt x="1362" y="207"/>
                      <a:pt x="1447" y="168"/>
                      <a:pt x="1522" y="110"/>
                    </a:cubicBezTo>
                    <a:cubicBezTo>
                      <a:pt x="1549" y="89"/>
                      <a:pt x="1576" y="68"/>
                      <a:pt x="1597" y="42"/>
                    </a:cubicBezTo>
                    <a:cubicBezTo>
                      <a:pt x="1607" y="30"/>
                      <a:pt x="1614" y="28"/>
                      <a:pt x="1628" y="39"/>
                    </a:cubicBezTo>
                    <a:cubicBezTo>
                      <a:pt x="1775" y="156"/>
                      <a:pt x="1887" y="302"/>
                      <a:pt x="1975" y="467"/>
                    </a:cubicBezTo>
                    <a:cubicBezTo>
                      <a:pt x="2070" y="643"/>
                      <a:pt x="2132" y="832"/>
                      <a:pt x="2168" y="1029"/>
                    </a:cubicBezTo>
                    <a:cubicBezTo>
                      <a:pt x="2188" y="1133"/>
                      <a:pt x="2197" y="1239"/>
                      <a:pt x="2203" y="1345"/>
                    </a:cubicBezTo>
                    <a:cubicBezTo>
                      <a:pt x="2206" y="1382"/>
                      <a:pt x="2190" y="1393"/>
                      <a:pt x="2164" y="1407"/>
                    </a:cubicBezTo>
                    <a:cubicBezTo>
                      <a:pt x="1993" y="1503"/>
                      <a:pt x="1812" y="1574"/>
                      <a:pt x="1621" y="1619"/>
                    </a:cubicBezTo>
                    <a:cubicBezTo>
                      <a:pt x="1521" y="1643"/>
                      <a:pt x="1419" y="1659"/>
                      <a:pt x="1317" y="1668"/>
                    </a:cubicBezTo>
                    <a:cubicBezTo>
                      <a:pt x="1224" y="1676"/>
                      <a:pt x="1132" y="1678"/>
                      <a:pt x="1039" y="1674"/>
                    </a:cubicBezTo>
                    <a:cubicBezTo>
                      <a:pt x="911" y="1669"/>
                      <a:pt x="784" y="1651"/>
                      <a:pt x="659" y="1622"/>
                    </a:cubicBezTo>
                    <a:cubicBezTo>
                      <a:pt x="478" y="1580"/>
                      <a:pt x="305" y="1514"/>
                      <a:pt x="141" y="1427"/>
                    </a:cubicBezTo>
                    <a:cubicBezTo>
                      <a:pt x="100" y="1405"/>
                      <a:pt x="61" y="1379"/>
                      <a:pt x="20" y="1357"/>
                    </a:cubicBezTo>
                    <a:cubicBezTo>
                      <a:pt x="4" y="1348"/>
                      <a:pt x="0" y="1337"/>
                      <a:pt x="1" y="1320"/>
                    </a:cubicBezTo>
                    <a:cubicBezTo>
                      <a:pt x="8" y="1225"/>
                      <a:pt x="16" y="1130"/>
                      <a:pt x="34" y="1035"/>
                    </a:cubicBezTo>
                    <a:cubicBezTo>
                      <a:pt x="59" y="898"/>
                      <a:pt x="96" y="763"/>
                      <a:pt x="149" y="634"/>
                    </a:cubicBezTo>
                    <a:cubicBezTo>
                      <a:pt x="219" y="464"/>
                      <a:pt x="310" y="307"/>
                      <a:pt x="435" y="170"/>
                    </a:cubicBezTo>
                    <a:cubicBezTo>
                      <a:pt x="490" y="109"/>
                      <a:pt x="552" y="56"/>
                      <a:pt x="618" y="8"/>
                    </a:cubicBezTo>
                    <a:cubicBezTo>
                      <a:pt x="629" y="0"/>
                      <a:pt x="634" y="0"/>
                      <a:pt x="643" y="11"/>
                    </a:cubicBezTo>
                    <a:cubicBezTo>
                      <a:pt x="722" y="104"/>
                      <a:pt x="819" y="170"/>
                      <a:pt x="935" y="210"/>
                    </a:cubicBezTo>
                    <a:cubicBezTo>
                      <a:pt x="948" y="214"/>
                      <a:pt x="961" y="220"/>
                      <a:pt x="975" y="221"/>
                    </a:cubicBezTo>
                    <a:cubicBezTo>
                      <a:pt x="995" y="223"/>
                      <a:pt x="1002" y="234"/>
                      <a:pt x="1005" y="253"/>
                    </a:cubicBezTo>
                    <a:cubicBezTo>
                      <a:pt x="1037" y="438"/>
                      <a:pt x="1069" y="623"/>
                      <a:pt x="1102" y="808"/>
                    </a:cubicBezTo>
                    <a:cubicBezTo>
                      <a:pt x="1108" y="845"/>
                      <a:pt x="1115" y="882"/>
                      <a:pt x="1122" y="919"/>
                    </a:cubicBezTo>
                    <a:cubicBezTo>
                      <a:pt x="1123" y="919"/>
                      <a:pt x="1124" y="919"/>
                      <a:pt x="1125" y="9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6" name="Freeform 793"/>
              <p:cNvSpPr>
                <a:spLocks/>
              </p:cNvSpPr>
              <p:nvPr/>
            </p:nvSpPr>
            <p:spPr bwMode="auto">
              <a:xfrm>
                <a:off x="8668" y="26"/>
                <a:ext cx="162" cy="162"/>
              </a:xfrm>
              <a:custGeom>
                <a:avLst/>
                <a:gdLst>
                  <a:gd name="T0" fmla="*/ 658 w 1315"/>
                  <a:gd name="T1" fmla="*/ 6 h 1313"/>
                  <a:gd name="T2" fmla="*/ 1310 w 1315"/>
                  <a:gd name="T3" fmla="*/ 667 h 1313"/>
                  <a:gd name="T4" fmla="*/ 655 w 1315"/>
                  <a:gd name="T5" fmla="*/ 1312 h 1313"/>
                  <a:gd name="T6" fmla="*/ 2 w 1315"/>
                  <a:gd name="T7" fmla="*/ 655 h 1313"/>
                  <a:gd name="T8" fmla="*/ 658 w 1315"/>
                  <a:gd name="T9" fmla="*/ 6 h 1313"/>
                </a:gdLst>
                <a:ahLst/>
                <a:cxnLst>
                  <a:cxn ang="0">
                    <a:pos x="T0" y="T1"/>
                  </a:cxn>
                  <a:cxn ang="0">
                    <a:pos x="T2" y="T3"/>
                  </a:cxn>
                  <a:cxn ang="0">
                    <a:pos x="T4" y="T5"/>
                  </a:cxn>
                  <a:cxn ang="0">
                    <a:pos x="T6" y="T7"/>
                  </a:cxn>
                  <a:cxn ang="0">
                    <a:pos x="T8" y="T9"/>
                  </a:cxn>
                </a:cxnLst>
                <a:rect l="0" t="0" r="r" b="b"/>
                <a:pathLst>
                  <a:path w="1315" h="1313">
                    <a:moveTo>
                      <a:pt x="658" y="6"/>
                    </a:moveTo>
                    <a:cubicBezTo>
                      <a:pt x="1008" y="1"/>
                      <a:pt x="1315" y="298"/>
                      <a:pt x="1310" y="667"/>
                    </a:cubicBezTo>
                    <a:cubicBezTo>
                      <a:pt x="1306" y="1017"/>
                      <a:pt x="1015" y="1313"/>
                      <a:pt x="655" y="1312"/>
                    </a:cubicBezTo>
                    <a:cubicBezTo>
                      <a:pt x="302" y="1312"/>
                      <a:pt x="0" y="1026"/>
                      <a:pt x="2" y="655"/>
                    </a:cubicBezTo>
                    <a:cubicBezTo>
                      <a:pt x="4" y="287"/>
                      <a:pt x="307" y="0"/>
                      <a:pt x="65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181" name="Group 1180"/>
          <p:cNvGrpSpPr/>
          <p:nvPr/>
        </p:nvGrpSpPr>
        <p:grpSpPr>
          <a:xfrm>
            <a:off x="3839378" y="3418144"/>
            <a:ext cx="239229" cy="239229"/>
            <a:chOff x="12638087" y="2401195"/>
            <a:chExt cx="240406" cy="240406"/>
          </a:xfrm>
          <a:solidFill>
            <a:schemeClr val="tx1">
              <a:lumMod val="65000"/>
              <a:lumOff val="35000"/>
            </a:schemeClr>
          </a:solidFill>
        </p:grpSpPr>
        <p:sp>
          <p:nvSpPr>
            <p:cNvPr id="1237" name="Oval 1236"/>
            <p:cNvSpPr/>
            <p:nvPr/>
          </p:nvSpPr>
          <p:spPr>
            <a:xfrm>
              <a:off x="12638087" y="2401195"/>
              <a:ext cx="240406" cy="240406"/>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grpSp>
          <p:nvGrpSpPr>
            <p:cNvPr id="1238" name="Group 1237"/>
            <p:cNvGrpSpPr/>
            <p:nvPr/>
          </p:nvGrpSpPr>
          <p:grpSpPr>
            <a:xfrm>
              <a:off x="12686057" y="2447518"/>
              <a:ext cx="142878" cy="136648"/>
              <a:chOff x="13144500" y="-407988"/>
              <a:chExt cx="582613" cy="557213"/>
            </a:xfrm>
            <a:grpFill/>
          </p:grpSpPr>
          <p:sp>
            <p:nvSpPr>
              <p:cNvPr id="1239" name="Freeform 805"/>
              <p:cNvSpPr>
                <a:spLocks/>
              </p:cNvSpPr>
              <p:nvPr/>
            </p:nvSpPr>
            <p:spPr bwMode="auto">
              <a:xfrm>
                <a:off x="13144500" y="-358775"/>
                <a:ext cx="581025" cy="90488"/>
              </a:xfrm>
              <a:custGeom>
                <a:avLst/>
                <a:gdLst>
                  <a:gd name="T0" fmla="*/ 1132 w 2265"/>
                  <a:gd name="T1" fmla="*/ 349 h 350"/>
                  <a:gd name="T2" fmla="*/ 27 w 2265"/>
                  <a:gd name="T3" fmla="*/ 349 h 350"/>
                  <a:gd name="T4" fmla="*/ 0 w 2265"/>
                  <a:gd name="T5" fmla="*/ 324 h 350"/>
                  <a:gd name="T6" fmla="*/ 0 w 2265"/>
                  <a:gd name="T7" fmla="*/ 58 h 350"/>
                  <a:gd name="T8" fmla="*/ 57 w 2265"/>
                  <a:gd name="T9" fmla="*/ 1 h 350"/>
                  <a:gd name="T10" fmla="*/ 329 w 2265"/>
                  <a:gd name="T11" fmla="*/ 1 h 350"/>
                  <a:gd name="T12" fmla="*/ 350 w 2265"/>
                  <a:gd name="T13" fmla="*/ 22 h 350"/>
                  <a:gd name="T14" fmla="*/ 353 w 2265"/>
                  <a:gd name="T15" fmla="*/ 140 h 350"/>
                  <a:gd name="T16" fmla="*/ 521 w 2265"/>
                  <a:gd name="T17" fmla="*/ 197 h 350"/>
                  <a:gd name="T18" fmla="*/ 557 w 2265"/>
                  <a:gd name="T19" fmla="*/ 124 h 350"/>
                  <a:gd name="T20" fmla="*/ 557 w 2265"/>
                  <a:gd name="T21" fmla="*/ 24 h 350"/>
                  <a:gd name="T22" fmla="*/ 580 w 2265"/>
                  <a:gd name="T23" fmla="*/ 1 h 350"/>
                  <a:gd name="T24" fmla="*/ 1076 w 2265"/>
                  <a:gd name="T25" fmla="*/ 1 h 350"/>
                  <a:gd name="T26" fmla="*/ 1706 w 2265"/>
                  <a:gd name="T27" fmla="*/ 1 h 350"/>
                  <a:gd name="T28" fmla="*/ 1729 w 2265"/>
                  <a:gd name="T29" fmla="*/ 24 h 350"/>
                  <a:gd name="T30" fmla="*/ 1729 w 2265"/>
                  <a:gd name="T31" fmla="*/ 118 h 350"/>
                  <a:gd name="T32" fmla="*/ 1816 w 2265"/>
                  <a:gd name="T33" fmla="*/ 221 h 350"/>
                  <a:gd name="T34" fmla="*/ 1933 w 2265"/>
                  <a:gd name="T35" fmla="*/ 134 h 350"/>
                  <a:gd name="T36" fmla="*/ 1936 w 2265"/>
                  <a:gd name="T37" fmla="*/ 21 h 350"/>
                  <a:gd name="T38" fmla="*/ 1956 w 2265"/>
                  <a:gd name="T39" fmla="*/ 1 h 350"/>
                  <a:gd name="T40" fmla="*/ 2210 w 2265"/>
                  <a:gd name="T41" fmla="*/ 1 h 350"/>
                  <a:gd name="T42" fmla="*/ 2265 w 2265"/>
                  <a:gd name="T43" fmla="*/ 55 h 350"/>
                  <a:gd name="T44" fmla="*/ 2265 w 2265"/>
                  <a:gd name="T45" fmla="*/ 335 h 350"/>
                  <a:gd name="T46" fmla="*/ 2250 w 2265"/>
                  <a:gd name="T47" fmla="*/ 349 h 350"/>
                  <a:gd name="T48" fmla="*/ 2234 w 2265"/>
                  <a:gd name="T49" fmla="*/ 349 h 350"/>
                  <a:gd name="T50" fmla="*/ 1132 w 2265"/>
                  <a:gd name="T51" fmla="*/ 349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65" h="350">
                    <a:moveTo>
                      <a:pt x="1132" y="349"/>
                    </a:moveTo>
                    <a:cubicBezTo>
                      <a:pt x="764" y="349"/>
                      <a:pt x="395" y="349"/>
                      <a:pt x="27" y="349"/>
                    </a:cubicBezTo>
                    <a:cubicBezTo>
                      <a:pt x="0" y="349"/>
                      <a:pt x="0" y="349"/>
                      <a:pt x="0" y="324"/>
                    </a:cubicBezTo>
                    <a:cubicBezTo>
                      <a:pt x="0" y="235"/>
                      <a:pt x="0" y="146"/>
                      <a:pt x="0" y="58"/>
                    </a:cubicBezTo>
                    <a:cubicBezTo>
                      <a:pt x="0" y="20"/>
                      <a:pt x="20" y="1"/>
                      <a:pt x="57" y="1"/>
                    </a:cubicBezTo>
                    <a:cubicBezTo>
                      <a:pt x="148" y="1"/>
                      <a:pt x="238" y="1"/>
                      <a:pt x="329" y="1"/>
                    </a:cubicBezTo>
                    <a:cubicBezTo>
                      <a:pt x="346" y="0"/>
                      <a:pt x="350" y="6"/>
                      <a:pt x="350" y="22"/>
                    </a:cubicBezTo>
                    <a:cubicBezTo>
                      <a:pt x="350" y="61"/>
                      <a:pt x="344" y="101"/>
                      <a:pt x="353" y="140"/>
                    </a:cubicBezTo>
                    <a:cubicBezTo>
                      <a:pt x="372" y="218"/>
                      <a:pt x="459" y="248"/>
                      <a:pt x="521" y="197"/>
                    </a:cubicBezTo>
                    <a:cubicBezTo>
                      <a:pt x="543" y="178"/>
                      <a:pt x="556" y="153"/>
                      <a:pt x="557" y="124"/>
                    </a:cubicBezTo>
                    <a:cubicBezTo>
                      <a:pt x="558" y="91"/>
                      <a:pt x="558" y="57"/>
                      <a:pt x="557" y="24"/>
                    </a:cubicBezTo>
                    <a:cubicBezTo>
                      <a:pt x="556" y="6"/>
                      <a:pt x="561" y="0"/>
                      <a:pt x="580" y="1"/>
                    </a:cubicBezTo>
                    <a:cubicBezTo>
                      <a:pt x="745" y="1"/>
                      <a:pt x="910" y="1"/>
                      <a:pt x="1076" y="1"/>
                    </a:cubicBezTo>
                    <a:cubicBezTo>
                      <a:pt x="1286" y="1"/>
                      <a:pt x="1496" y="1"/>
                      <a:pt x="1706" y="1"/>
                    </a:cubicBezTo>
                    <a:cubicBezTo>
                      <a:pt x="1724" y="1"/>
                      <a:pt x="1730" y="5"/>
                      <a:pt x="1729" y="24"/>
                    </a:cubicBezTo>
                    <a:cubicBezTo>
                      <a:pt x="1727" y="55"/>
                      <a:pt x="1729" y="86"/>
                      <a:pt x="1729" y="118"/>
                    </a:cubicBezTo>
                    <a:cubicBezTo>
                      <a:pt x="1729" y="170"/>
                      <a:pt x="1768" y="217"/>
                      <a:pt x="1816" y="221"/>
                    </a:cubicBezTo>
                    <a:cubicBezTo>
                      <a:pt x="1876" y="227"/>
                      <a:pt x="1923" y="192"/>
                      <a:pt x="1933" y="134"/>
                    </a:cubicBezTo>
                    <a:cubicBezTo>
                      <a:pt x="1940" y="97"/>
                      <a:pt x="1936" y="59"/>
                      <a:pt x="1936" y="21"/>
                    </a:cubicBezTo>
                    <a:cubicBezTo>
                      <a:pt x="1936" y="5"/>
                      <a:pt x="1941" y="1"/>
                      <a:pt x="1956" y="1"/>
                    </a:cubicBezTo>
                    <a:cubicBezTo>
                      <a:pt x="2041" y="1"/>
                      <a:pt x="2126" y="1"/>
                      <a:pt x="2210" y="1"/>
                    </a:cubicBezTo>
                    <a:cubicBezTo>
                      <a:pt x="2243" y="1"/>
                      <a:pt x="2265" y="22"/>
                      <a:pt x="2265" y="55"/>
                    </a:cubicBezTo>
                    <a:cubicBezTo>
                      <a:pt x="2265" y="148"/>
                      <a:pt x="2265" y="241"/>
                      <a:pt x="2265" y="335"/>
                    </a:cubicBezTo>
                    <a:cubicBezTo>
                      <a:pt x="2265" y="346"/>
                      <a:pt x="2261" y="350"/>
                      <a:pt x="2250" y="349"/>
                    </a:cubicBezTo>
                    <a:cubicBezTo>
                      <a:pt x="2245" y="349"/>
                      <a:pt x="2239" y="349"/>
                      <a:pt x="2234" y="349"/>
                    </a:cubicBezTo>
                    <a:cubicBezTo>
                      <a:pt x="1867" y="349"/>
                      <a:pt x="1499" y="349"/>
                      <a:pt x="1132" y="3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0" name="Freeform 806"/>
              <p:cNvSpPr>
                <a:spLocks/>
              </p:cNvSpPr>
              <p:nvPr/>
            </p:nvSpPr>
            <p:spPr bwMode="auto">
              <a:xfrm>
                <a:off x="13601700" y="-407988"/>
                <a:ext cx="25400" cy="92075"/>
              </a:xfrm>
              <a:custGeom>
                <a:avLst/>
                <a:gdLst>
                  <a:gd name="T0" fmla="*/ 101 w 101"/>
                  <a:gd name="T1" fmla="*/ 181 h 357"/>
                  <a:gd name="T2" fmla="*/ 101 w 101"/>
                  <a:gd name="T3" fmla="*/ 303 h 357"/>
                  <a:gd name="T4" fmla="*/ 50 w 101"/>
                  <a:gd name="T5" fmla="*/ 357 h 357"/>
                  <a:gd name="T6" fmla="*/ 0 w 101"/>
                  <a:gd name="T7" fmla="*/ 302 h 357"/>
                  <a:gd name="T8" fmla="*/ 0 w 101"/>
                  <a:gd name="T9" fmla="*/ 56 h 357"/>
                  <a:gd name="T10" fmla="*/ 50 w 101"/>
                  <a:gd name="T11" fmla="*/ 0 h 357"/>
                  <a:gd name="T12" fmla="*/ 101 w 101"/>
                  <a:gd name="T13" fmla="*/ 55 h 357"/>
                  <a:gd name="T14" fmla="*/ 101 w 101"/>
                  <a:gd name="T15" fmla="*/ 181 h 3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357">
                    <a:moveTo>
                      <a:pt x="101" y="181"/>
                    </a:moveTo>
                    <a:cubicBezTo>
                      <a:pt x="101" y="221"/>
                      <a:pt x="101" y="262"/>
                      <a:pt x="101" y="303"/>
                    </a:cubicBezTo>
                    <a:cubicBezTo>
                      <a:pt x="100" y="336"/>
                      <a:pt x="81" y="357"/>
                      <a:pt x="50" y="357"/>
                    </a:cubicBezTo>
                    <a:cubicBezTo>
                      <a:pt x="20" y="357"/>
                      <a:pt x="0" y="335"/>
                      <a:pt x="0" y="302"/>
                    </a:cubicBezTo>
                    <a:cubicBezTo>
                      <a:pt x="0" y="220"/>
                      <a:pt x="0" y="138"/>
                      <a:pt x="0" y="56"/>
                    </a:cubicBezTo>
                    <a:cubicBezTo>
                      <a:pt x="0" y="24"/>
                      <a:pt x="21" y="0"/>
                      <a:pt x="50" y="0"/>
                    </a:cubicBezTo>
                    <a:cubicBezTo>
                      <a:pt x="78" y="0"/>
                      <a:pt x="100" y="23"/>
                      <a:pt x="101" y="55"/>
                    </a:cubicBezTo>
                    <a:cubicBezTo>
                      <a:pt x="101" y="97"/>
                      <a:pt x="101" y="139"/>
                      <a:pt x="101" y="1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1" name="Freeform 807"/>
              <p:cNvSpPr>
                <a:spLocks/>
              </p:cNvSpPr>
              <p:nvPr/>
            </p:nvSpPr>
            <p:spPr bwMode="auto">
              <a:xfrm>
                <a:off x="13247688" y="-400050"/>
                <a:ext cx="26988" cy="84138"/>
              </a:xfrm>
              <a:custGeom>
                <a:avLst/>
                <a:gdLst>
                  <a:gd name="T0" fmla="*/ 0 w 101"/>
                  <a:gd name="T1" fmla="*/ 164 h 325"/>
                  <a:gd name="T2" fmla="*/ 0 w 101"/>
                  <a:gd name="T3" fmla="*/ 56 h 325"/>
                  <a:gd name="T4" fmla="*/ 51 w 101"/>
                  <a:gd name="T5" fmla="*/ 1 h 325"/>
                  <a:gd name="T6" fmla="*/ 101 w 101"/>
                  <a:gd name="T7" fmla="*/ 56 h 325"/>
                  <a:gd name="T8" fmla="*/ 101 w 101"/>
                  <a:gd name="T9" fmla="*/ 272 h 325"/>
                  <a:gd name="T10" fmla="*/ 50 w 101"/>
                  <a:gd name="T11" fmla="*/ 325 h 325"/>
                  <a:gd name="T12" fmla="*/ 0 w 101"/>
                  <a:gd name="T13" fmla="*/ 272 h 325"/>
                  <a:gd name="T14" fmla="*/ 0 w 101"/>
                  <a:gd name="T15" fmla="*/ 164 h 3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325">
                    <a:moveTo>
                      <a:pt x="0" y="164"/>
                    </a:moveTo>
                    <a:cubicBezTo>
                      <a:pt x="0" y="128"/>
                      <a:pt x="0" y="92"/>
                      <a:pt x="0" y="56"/>
                    </a:cubicBezTo>
                    <a:cubicBezTo>
                      <a:pt x="1" y="24"/>
                      <a:pt x="23" y="0"/>
                      <a:pt x="51" y="1"/>
                    </a:cubicBezTo>
                    <a:cubicBezTo>
                      <a:pt x="77" y="1"/>
                      <a:pt x="101" y="28"/>
                      <a:pt x="101" y="56"/>
                    </a:cubicBezTo>
                    <a:cubicBezTo>
                      <a:pt x="101" y="128"/>
                      <a:pt x="101" y="200"/>
                      <a:pt x="101" y="272"/>
                    </a:cubicBezTo>
                    <a:cubicBezTo>
                      <a:pt x="101" y="303"/>
                      <a:pt x="79" y="325"/>
                      <a:pt x="50" y="325"/>
                    </a:cubicBezTo>
                    <a:cubicBezTo>
                      <a:pt x="20" y="325"/>
                      <a:pt x="1" y="305"/>
                      <a:pt x="0" y="272"/>
                    </a:cubicBezTo>
                    <a:cubicBezTo>
                      <a:pt x="0" y="236"/>
                      <a:pt x="0" y="200"/>
                      <a:pt x="0"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2" name="Freeform 808"/>
              <p:cNvSpPr>
                <a:spLocks noEditPoints="1"/>
              </p:cNvSpPr>
              <p:nvPr/>
            </p:nvSpPr>
            <p:spPr bwMode="auto">
              <a:xfrm>
                <a:off x="13144500" y="-241300"/>
                <a:ext cx="582613" cy="390525"/>
              </a:xfrm>
              <a:custGeom>
                <a:avLst/>
                <a:gdLst>
                  <a:gd name="T0" fmla="*/ 2238 w 2269"/>
                  <a:gd name="T1" fmla="*/ 3 h 1523"/>
                  <a:gd name="T2" fmla="*/ 1134 w 2269"/>
                  <a:gd name="T3" fmla="*/ 3 h 1523"/>
                  <a:gd name="T4" fmla="*/ 26 w 2269"/>
                  <a:gd name="T5" fmla="*/ 2 h 1523"/>
                  <a:gd name="T6" fmla="*/ 0 w 2269"/>
                  <a:gd name="T7" fmla="*/ 27 h 1523"/>
                  <a:gd name="T8" fmla="*/ 0 w 2269"/>
                  <a:gd name="T9" fmla="*/ 1459 h 1523"/>
                  <a:gd name="T10" fmla="*/ 65 w 2269"/>
                  <a:gd name="T11" fmla="*/ 1523 h 1523"/>
                  <a:gd name="T12" fmla="*/ 2197 w 2269"/>
                  <a:gd name="T13" fmla="*/ 1523 h 1523"/>
                  <a:gd name="T14" fmla="*/ 2265 w 2269"/>
                  <a:gd name="T15" fmla="*/ 1455 h 1523"/>
                  <a:gd name="T16" fmla="*/ 2265 w 2269"/>
                  <a:gd name="T17" fmla="*/ 31 h 1523"/>
                  <a:gd name="T18" fmla="*/ 2238 w 2269"/>
                  <a:gd name="T19" fmla="*/ 3 h 1523"/>
                  <a:gd name="T20" fmla="*/ 879 w 2269"/>
                  <a:gd name="T21" fmla="*/ 1243 h 1523"/>
                  <a:gd name="T22" fmla="*/ 574 w 2269"/>
                  <a:gd name="T23" fmla="*/ 1284 h 1523"/>
                  <a:gd name="T24" fmla="*/ 350 w 2269"/>
                  <a:gd name="T25" fmla="*/ 1224 h 1523"/>
                  <a:gd name="T26" fmla="*/ 337 w 2269"/>
                  <a:gd name="T27" fmla="*/ 1193 h 1523"/>
                  <a:gd name="T28" fmla="*/ 377 w 2269"/>
                  <a:gd name="T29" fmla="*/ 1041 h 1523"/>
                  <a:gd name="T30" fmla="*/ 398 w 2269"/>
                  <a:gd name="T31" fmla="*/ 1031 h 1523"/>
                  <a:gd name="T32" fmla="*/ 660 w 2269"/>
                  <a:gd name="T33" fmla="*/ 1087 h 1523"/>
                  <a:gd name="T34" fmla="*/ 794 w 2269"/>
                  <a:gd name="T35" fmla="*/ 1023 h 1523"/>
                  <a:gd name="T36" fmla="*/ 747 w 2269"/>
                  <a:gd name="T37" fmla="*/ 828 h 1523"/>
                  <a:gd name="T38" fmla="*/ 619 w 2269"/>
                  <a:gd name="T39" fmla="*/ 795 h 1523"/>
                  <a:gd name="T40" fmla="*/ 525 w 2269"/>
                  <a:gd name="T41" fmla="*/ 795 h 1523"/>
                  <a:gd name="T42" fmla="*/ 508 w 2269"/>
                  <a:gd name="T43" fmla="*/ 779 h 1523"/>
                  <a:gd name="T44" fmla="*/ 508 w 2269"/>
                  <a:gd name="T45" fmla="*/ 631 h 1523"/>
                  <a:gd name="T46" fmla="*/ 526 w 2269"/>
                  <a:gd name="T47" fmla="*/ 615 h 1523"/>
                  <a:gd name="T48" fmla="*/ 671 w 2269"/>
                  <a:gd name="T49" fmla="*/ 607 h 1523"/>
                  <a:gd name="T50" fmla="*/ 749 w 2269"/>
                  <a:gd name="T51" fmla="*/ 573 h 1523"/>
                  <a:gd name="T52" fmla="*/ 787 w 2269"/>
                  <a:gd name="T53" fmla="*/ 468 h 1523"/>
                  <a:gd name="T54" fmla="*/ 693 w 2269"/>
                  <a:gd name="T55" fmla="*/ 387 h 1523"/>
                  <a:gd name="T56" fmla="*/ 474 w 2269"/>
                  <a:gd name="T57" fmla="*/ 416 h 1523"/>
                  <a:gd name="T58" fmla="*/ 428 w 2269"/>
                  <a:gd name="T59" fmla="*/ 439 h 1523"/>
                  <a:gd name="T60" fmla="*/ 412 w 2269"/>
                  <a:gd name="T61" fmla="*/ 433 h 1523"/>
                  <a:gd name="T62" fmla="*/ 369 w 2269"/>
                  <a:gd name="T63" fmla="*/ 277 h 1523"/>
                  <a:gd name="T64" fmla="*/ 386 w 2269"/>
                  <a:gd name="T65" fmla="*/ 251 h 1523"/>
                  <a:gd name="T66" fmla="*/ 546 w 2269"/>
                  <a:gd name="T67" fmla="*/ 197 h 1523"/>
                  <a:gd name="T68" fmla="*/ 861 w 2269"/>
                  <a:gd name="T69" fmla="*/ 211 h 1523"/>
                  <a:gd name="T70" fmla="*/ 1033 w 2269"/>
                  <a:gd name="T71" fmla="*/ 391 h 1523"/>
                  <a:gd name="T72" fmla="*/ 878 w 2269"/>
                  <a:gd name="T73" fmla="*/ 686 h 1523"/>
                  <a:gd name="T74" fmla="*/ 852 w 2269"/>
                  <a:gd name="T75" fmla="*/ 697 h 1523"/>
                  <a:gd name="T76" fmla="*/ 968 w 2269"/>
                  <a:gd name="T77" fmla="*/ 751 h 1523"/>
                  <a:gd name="T78" fmla="*/ 1073 w 2269"/>
                  <a:gd name="T79" fmla="*/ 931 h 1523"/>
                  <a:gd name="T80" fmla="*/ 879 w 2269"/>
                  <a:gd name="T81" fmla="*/ 1243 h 1523"/>
                  <a:gd name="T82" fmla="*/ 1767 w 2269"/>
                  <a:gd name="T83" fmla="*/ 1271 h 1523"/>
                  <a:gd name="T84" fmla="*/ 1573 w 2269"/>
                  <a:gd name="T85" fmla="*/ 1271 h 1523"/>
                  <a:gd name="T86" fmla="*/ 1549 w 2269"/>
                  <a:gd name="T87" fmla="*/ 1247 h 1523"/>
                  <a:gd name="T88" fmla="*/ 1549 w 2269"/>
                  <a:gd name="T89" fmla="*/ 447 h 1523"/>
                  <a:gd name="T90" fmla="*/ 1528 w 2269"/>
                  <a:gd name="T91" fmla="*/ 433 h 1523"/>
                  <a:gd name="T92" fmla="*/ 1367 w 2269"/>
                  <a:gd name="T93" fmla="*/ 512 h 1523"/>
                  <a:gd name="T94" fmla="*/ 1341 w 2269"/>
                  <a:gd name="T95" fmla="*/ 499 h 1523"/>
                  <a:gd name="T96" fmla="*/ 1308 w 2269"/>
                  <a:gd name="T97" fmla="*/ 345 h 1523"/>
                  <a:gd name="T98" fmla="*/ 1317 w 2269"/>
                  <a:gd name="T99" fmla="*/ 327 h 1523"/>
                  <a:gd name="T100" fmla="*/ 1581 w 2269"/>
                  <a:gd name="T101" fmla="*/ 203 h 1523"/>
                  <a:gd name="T102" fmla="*/ 1603 w 2269"/>
                  <a:gd name="T103" fmla="*/ 200 h 1523"/>
                  <a:gd name="T104" fmla="*/ 1769 w 2269"/>
                  <a:gd name="T105" fmla="*/ 199 h 1523"/>
                  <a:gd name="T106" fmla="*/ 1789 w 2269"/>
                  <a:gd name="T107" fmla="*/ 221 h 1523"/>
                  <a:gd name="T108" fmla="*/ 1789 w 2269"/>
                  <a:gd name="T109" fmla="*/ 737 h 1523"/>
                  <a:gd name="T110" fmla="*/ 1789 w 2269"/>
                  <a:gd name="T111" fmla="*/ 1247 h 1523"/>
                  <a:gd name="T112" fmla="*/ 1767 w 2269"/>
                  <a:gd name="T113" fmla="*/ 1271 h 1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69" h="1523">
                    <a:moveTo>
                      <a:pt x="2238" y="3"/>
                    </a:moveTo>
                    <a:cubicBezTo>
                      <a:pt x="1870" y="3"/>
                      <a:pt x="1502" y="3"/>
                      <a:pt x="1134" y="3"/>
                    </a:cubicBezTo>
                    <a:cubicBezTo>
                      <a:pt x="764" y="3"/>
                      <a:pt x="395" y="3"/>
                      <a:pt x="26" y="2"/>
                    </a:cubicBezTo>
                    <a:cubicBezTo>
                      <a:pt x="6" y="2"/>
                      <a:pt x="0" y="6"/>
                      <a:pt x="0" y="27"/>
                    </a:cubicBezTo>
                    <a:cubicBezTo>
                      <a:pt x="1" y="504"/>
                      <a:pt x="0" y="982"/>
                      <a:pt x="0" y="1459"/>
                    </a:cubicBezTo>
                    <a:cubicBezTo>
                      <a:pt x="0" y="1504"/>
                      <a:pt x="19" y="1523"/>
                      <a:pt x="65" y="1523"/>
                    </a:cubicBezTo>
                    <a:cubicBezTo>
                      <a:pt x="776" y="1523"/>
                      <a:pt x="1486" y="1523"/>
                      <a:pt x="2197" y="1523"/>
                    </a:cubicBezTo>
                    <a:cubicBezTo>
                      <a:pt x="2245" y="1523"/>
                      <a:pt x="2265" y="1503"/>
                      <a:pt x="2265" y="1455"/>
                    </a:cubicBezTo>
                    <a:cubicBezTo>
                      <a:pt x="2265" y="980"/>
                      <a:pt x="2265" y="506"/>
                      <a:pt x="2265" y="31"/>
                    </a:cubicBezTo>
                    <a:cubicBezTo>
                      <a:pt x="2265" y="0"/>
                      <a:pt x="2269" y="3"/>
                      <a:pt x="2238" y="3"/>
                    </a:cubicBezTo>
                    <a:close/>
                    <a:moveTo>
                      <a:pt x="879" y="1243"/>
                    </a:moveTo>
                    <a:cubicBezTo>
                      <a:pt x="781" y="1284"/>
                      <a:pt x="679" y="1294"/>
                      <a:pt x="574" y="1284"/>
                    </a:cubicBezTo>
                    <a:cubicBezTo>
                      <a:pt x="496" y="1276"/>
                      <a:pt x="421" y="1258"/>
                      <a:pt x="350" y="1224"/>
                    </a:cubicBezTo>
                    <a:cubicBezTo>
                      <a:pt x="335" y="1216"/>
                      <a:pt x="332" y="1209"/>
                      <a:pt x="337" y="1193"/>
                    </a:cubicBezTo>
                    <a:cubicBezTo>
                      <a:pt x="351" y="1142"/>
                      <a:pt x="364" y="1092"/>
                      <a:pt x="377" y="1041"/>
                    </a:cubicBezTo>
                    <a:cubicBezTo>
                      <a:pt x="380" y="1028"/>
                      <a:pt x="384" y="1024"/>
                      <a:pt x="398" y="1031"/>
                    </a:cubicBezTo>
                    <a:cubicBezTo>
                      <a:pt x="480" y="1072"/>
                      <a:pt x="567" y="1094"/>
                      <a:pt x="660" y="1087"/>
                    </a:cubicBezTo>
                    <a:cubicBezTo>
                      <a:pt x="713" y="1083"/>
                      <a:pt x="761" y="1067"/>
                      <a:pt x="794" y="1023"/>
                    </a:cubicBezTo>
                    <a:cubicBezTo>
                      <a:pt x="842" y="960"/>
                      <a:pt x="818" y="867"/>
                      <a:pt x="747" y="828"/>
                    </a:cubicBezTo>
                    <a:cubicBezTo>
                      <a:pt x="707" y="806"/>
                      <a:pt x="664" y="796"/>
                      <a:pt x="619" y="795"/>
                    </a:cubicBezTo>
                    <a:cubicBezTo>
                      <a:pt x="587" y="794"/>
                      <a:pt x="556" y="795"/>
                      <a:pt x="525" y="795"/>
                    </a:cubicBezTo>
                    <a:cubicBezTo>
                      <a:pt x="512" y="795"/>
                      <a:pt x="508" y="792"/>
                      <a:pt x="508" y="779"/>
                    </a:cubicBezTo>
                    <a:cubicBezTo>
                      <a:pt x="509" y="730"/>
                      <a:pt x="509" y="681"/>
                      <a:pt x="508" y="631"/>
                    </a:cubicBezTo>
                    <a:cubicBezTo>
                      <a:pt x="508" y="618"/>
                      <a:pt x="514" y="615"/>
                      <a:pt x="526" y="615"/>
                    </a:cubicBezTo>
                    <a:cubicBezTo>
                      <a:pt x="575" y="615"/>
                      <a:pt x="623" y="618"/>
                      <a:pt x="671" y="607"/>
                    </a:cubicBezTo>
                    <a:cubicBezTo>
                      <a:pt x="699" y="601"/>
                      <a:pt x="726" y="591"/>
                      <a:pt x="749" y="573"/>
                    </a:cubicBezTo>
                    <a:cubicBezTo>
                      <a:pt x="783" y="546"/>
                      <a:pt x="797" y="510"/>
                      <a:pt x="787" y="468"/>
                    </a:cubicBezTo>
                    <a:cubicBezTo>
                      <a:pt x="776" y="419"/>
                      <a:pt x="738" y="396"/>
                      <a:pt x="693" y="387"/>
                    </a:cubicBezTo>
                    <a:cubicBezTo>
                      <a:pt x="617" y="373"/>
                      <a:pt x="544" y="388"/>
                      <a:pt x="474" y="416"/>
                    </a:cubicBezTo>
                    <a:cubicBezTo>
                      <a:pt x="458" y="423"/>
                      <a:pt x="443" y="431"/>
                      <a:pt x="428" y="439"/>
                    </a:cubicBezTo>
                    <a:cubicBezTo>
                      <a:pt x="419" y="444"/>
                      <a:pt x="415" y="443"/>
                      <a:pt x="412" y="433"/>
                    </a:cubicBezTo>
                    <a:cubicBezTo>
                      <a:pt x="399" y="381"/>
                      <a:pt x="384" y="329"/>
                      <a:pt x="369" y="277"/>
                    </a:cubicBezTo>
                    <a:cubicBezTo>
                      <a:pt x="364" y="260"/>
                      <a:pt x="376" y="256"/>
                      <a:pt x="386" y="251"/>
                    </a:cubicBezTo>
                    <a:cubicBezTo>
                      <a:pt x="436" y="225"/>
                      <a:pt x="490" y="207"/>
                      <a:pt x="546" y="197"/>
                    </a:cubicBezTo>
                    <a:cubicBezTo>
                      <a:pt x="652" y="177"/>
                      <a:pt x="758" y="172"/>
                      <a:pt x="861" y="211"/>
                    </a:cubicBezTo>
                    <a:cubicBezTo>
                      <a:pt x="947" y="243"/>
                      <a:pt x="1010" y="299"/>
                      <a:pt x="1033" y="391"/>
                    </a:cubicBezTo>
                    <a:cubicBezTo>
                      <a:pt x="1064" y="516"/>
                      <a:pt x="1000" y="636"/>
                      <a:pt x="878" y="686"/>
                    </a:cubicBezTo>
                    <a:cubicBezTo>
                      <a:pt x="869" y="690"/>
                      <a:pt x="860" y="693"/>
                      <a:pt x="852" y="697"/>
                    </a:cubicBezTo>
                    <a:cubicBezTo>
                      <a:pt x="894" y="710"/>
                      <a:pt x="933" y="725"/>
                      <a:pt x="968" y="751"/>
                    </a:cubicBezTo>
                    <a:cubicBezTo>
                      <a:pt x="1030" y="795"/>
                      <a:pt x="1065" y="855"/>
                      <a:pt x="1073" y="931"/>
                    </a:cubicBezTo>
                    <a:cubicBezTo>
                      <a:pt x="1090" y="1085"/>
                      <a:pt x="993" y="1194"/>
                      <a:pt x="879" y="1243"/>
                    </a:cubicBezTo>
                    <a:close/>
                    <a:moveTo>
                      <a:pt x="1767" y="1271"/>
                    </a:moveTo>
                    <a:cubicBezTo>
                      <a:pt x="1702" y="1270"/>
                      <a:pt x="1637" y="1270"/>
                      <a:pt x="1573" y="1271"/>
                    </a:cubicBezTo>
                    <a:cubicBezTo>
                      <a:pt x="1554" y="1271"/>
                      <a:pt x="1549" y="1266"/>
                      <a:pt x="1549" y="1247"/>
                    </a:cubicBezTo>
                    <a:cubicBezTo>
                      <a:pt x="1549" y="980"/>
                      <a:pt x="1549" y="714"/>
                      <a:pt x="1549" y="447"/>
                    </a:cubicBezTo>
                    <a:cubicBezTo>
                      <a:pt x="1549" y="423"/>
                      <a:pt x="1549" y="423"/>
                      <a:pt x="1528" y="433"/>
                    </a:cubicBezTo>
                    <a:cubicBezTo>
                      <a:pt x="1474" y="459"/>
                      <a:pt x="1420" y="485"/>
                      <a:pt x="1367" y="512"/>
                    </a:cubicBezTo>
                    <a:cubicBezTo>
                      <a:pt x="1350" y="521"/>
                      <a:pt x="1344" y="516"/>
                      <a:pt x="1341" y="499"/>
                    </a:cubicBezTo>
                    <a:cubicBezTo>
                      <a:pt x="1331" y="447"/>
                      <a:pt x="1320" y="396"/>
                      <a:pt x="1308" y="345"/>
                    </a:cubicBezTo>
                    <a:cubicBezTo>
                      <a:pt x="1306" y="335"/>
                      <a:pt x="1308" y="331"/>
                      <a:pt x="1317" y="327"/>
                    </a:cubicBezTo>
                    <a:cubicBezTo>
                      <a:pt x="1405" y="286"/>
                      <a:pt x="1493" y="244"/>
                      <a:pt x="1581" y="203"/>
                    </a:cubicBezTo>
                    <a:cubicBezTo>
                      <a:pt x="1588" y="200"/>
                      <a:pt x="1595" y="200"/>
                      <a:pt x="1603" y="200"/>
                    </a:cubicBezTo>
                    <a:cubicBezTo>
                      <a:pt x="1658" y="200"/>
                      <a:pt x="1713" y="200"/>
                      <a:pt x="1769" y="199"/>
                    </a:cubicBezTo>
                    <a:cubicBezTo>
                      <a:pt x="1786" y="199"/>
                      <a:pt x="1789" y="205"/>
                      <a:pt x="1789" y="221"/>
                    </a:cubicBezTo>
                    <a:cubicBezTo>
                      <a:pt x="1789" y="393"/>
                      <a:pt x="1789" y="565"/>
                      <a:pt x="1789" y="737"/>
                    </a:cubicBezTo>
                    <a:cubicBezTo>
                      <a:pt x="1789" y="907"/>
                      <a:pt x="1789" y="1077"/>
                      <a:pt x="1789" y="1247"/>
                    </a:cubicBezTo>
                    <a:cubicBezTo>
                      <a:pt x="1789" y="1264"/>
                      <a:pt x="1786" y="1271"/>
                      <a:pt x="1767" y="12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182" name="Group 1181"/>
          <p:cNvGrpSpPr/>
          <p:nvPr/>
        </p:nvGrpSpPr>
        <p:grpSpPr>
          <a:xfrm>
            <a:off x="4428174" y="3266049"/>
            <a:ext cx="239229" cy="239229"/>
            <a:chOff x="12858749" y="2159895"/>
            <a:chExt cx="240406" cy="240406"/>
          </a:xfrm>
          <a:solidFill>
            <a:schemeClr val="tx1">
              <a:lumMod val="65000"/>
              <a:lumOff val="35000"/>
            </a:schemeClr>
          </a:solidFill>
        </p:grpSpPr>
        <p:sp>
          <p:nvSpPr>
            <p:cNvPr id="1230" name="Oval 1229"/>
            <p:cNvSpPr/>
            <p:nvPr/>
          </p:nvSpPr>
          <p:spPr>
            <a:xfrm>
              <a:off x="12858749" y="2159895"/>
              <a:ext cx="240406" cy="240406"/>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grpSp>
          <p:nvGrpSpPr>
            <p:cNvPr id="1231" name="Group 796"/>
            <p:cNvGrpSpPr>
              <a:grpSpLocks noChangeAspect="1"/>
            </p:cNvGrpSpPr>
            <p:nvPr/>
          </p:nvGrpSpPr>
          <p:grpSpPr bwMode="auto">
            <a:xfrm>
              <a:off x="12905133" y="2209221"/>
              <a:ext cx="157163" cy="127469"/>
              <a:chOff x="8435" y="-69"/>
              <a:chExt cx="434" cy="352"/>
            </a:xfrm>
            <a:grpFill/>
          </p:grpSpPr>
          <p:sp>
            <p:nvSpPr>
              <p:cNvPr id="1232" name="Freeform 797"/>
              <p:cNvSpPr>
                <a:spLocks/>
              </p:cNvSpPr>
              <p:nvPr/>
            </p:nvSpPr>
            <p:spPr bwMode="auto">
              <a:xfrm>
                <a:off x="8492" y="115"/>
                <a:ext cx="178" cy="167"/>
              </a:xfrm>
              <a:custGeom>
                <a:avLst/>
                <a:gdLst>
                  <a:gd name="T0" fmla="*/ 840 w 1077"/>
                  <a:gd name="T1" fmla="*/ 666 h 1010"/>
                  <a:gd name="T2" fmla="*/ 840 w 1077"/>
                  <a:gd name="T3" fmla="*/ 643 h 1010"/>
                  <a:gd name="T4" fmla="*/ 840 w 1077"/>
                  <a:gd name="T5" fmla="*/ 23 h 1010"/>
                  <a:gd name="T6" fmla="*/ 862 w 1077"/>
                  <a:gd name="T7" fmla="*/ 0 h 1010"/>
                  <a:gd name="T8" fmla="*/ 1056 w 1077"/>
                  <a:gd name="T9" fmla="*/ 0 h 1010"/>
                  <a:gd name="T10" fmla="*/ 1077 w 1077"/>
                  <a:gd name="T11" fmla="*/ 20 h 1010"/>
                  <a:gd name="T12" fmla="*/ 1077 w 1077"/>
                  <a:gd name="T13" fmla="*/ 990 h 1010"/>
                  <a:gd name="T14" fmla="*/ 1056 w 1077"/>
                  <a:gd name="T15" fmla="*/ 1010 h 1010"/>
                  <a:gd name="T16" fmla="*/ 860 w 1077"/>
                  <a:gd name="T17" fmla="*/ 1010 h 1010"/>
                  <a:gd name="T18" fmla="*/ 829 w 1077"/>
                  <a:gd name="T19" fmla="*/ 996 h 1010"/>
                  <a:gd name="T20" fmla="*/ 617 w 1077"/>
                  <a:gd name="T21" fmla="*/ 757 h 1010"/>
                  <a:gd name="T22" fmla="*/ 471 w 1077"/>
                  <a:gd name="T23" fmla="*/ 593 h 1010"/>
                  <a:gd name="T24" fmla="*/ 257 w 1077"/>
                  <a:gd name="T25" fmla="*/ 353 h 1010"/>
                  <a:gd name="T26" fmla="*/ 236 w 1077"/>
                  <a:gd name="T27" fmla="*/ 335 h 1010"/>
                  <a:gd name="T28" fmla="*/ 236 w 1077"/>
                  <a:gd name="T29" fmla="*/ 358 h 1010"/>
                  <a:gd name="T30" fmla="*/ 237 w 1077"/>
                  <a:gd name="T31" fmla="*/ 986 h 1010"/>
                  <a:gd name="T32" fmla="*/ 212 w 1077"/>
                  <a:gd name="T33" fmla="*/ 1010 h 1010"/>
                  <a:gd name="T34" fmla="*/ 18 w 1077"/>
                  <a:gd name="T35" fmla="*/ 1010 h 1010"/>
                  <a:gd name="T36" fmla="*/ 0 w 1077"/>
                  <a:gd name="T37" fmla="*/ 992 h 1010"/>
                  <a:gd name="T38" fmla="*/ 0 w 1077"/>
                  <a:gd name="T39" fmla="*/ 18 h 1010"/>
                  <a:gd name="T40" fmla="*/ 17 w 1077"/>
                  <a:gd name="T41" fmla="*/ 0 h 1010"/>
                  <a:gd name="T42" fmla="*/ 225 w 1077"/>
                  <a:gd name="T43" fmla="*/ 0 h 1010"/>
                  <a:gd name="T44" fmla="*/ 249 w 1077"/>
                  <a:gd name="T45" fmla="*/ 12 h 1010"/>
                  <a:gd name="T46" fmla="*/ 602 w 1077"/>
                  <a:gd name="T47" fmla="*/ 406 h 1010"/>
                  <a:gd name="T48" fmla="*/ 827 w 1077"/>
                  <a:gd name="T49" fmla="*/ 658 h 1010"/>
                  <a:gd name="T50" fmla="*/ 840 w 1077"/>
                  <a:gd name="T51" fmla="*/ 666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77" h="1010">
                    <a:moveTo>
                      <a:pt x="840" y="666"/>
                    </a:moveTo>
                    <a:cubicBezTo>
                      <a:pt x="840" y="658"/>
                      <a:pt x="840" y="650"/>
                      <a:pt x="840" y="643"/>
                    </a:cubicBezTo>
                    <a:cubicBezTo>
                      <a:pt x="840" y="436"/>
                      <a:pt x="841" y="230"/>
                      <a:pt x="840" y="23"/>
                    </a:cubicBezTo>
                    <a:cubicBezTo>
                      <a:pt x="840" y="6"/>
                      <a:pt x="843" y="0"/>
                      <a:pt x="862" y="0"/>
                    </a:cubicBezTo>
                    <a:cubicBezTo>
                      <a:pt x="926" y="1"/>
                      <a:pt x="991" y="1"/>
                      <a:pt x="1056" y="0"/>
                    </a:cubicBezTo>
                    <a:cubicBezTo>
                      <a:pt x="1070" y="0"/>
                      <a:pt x="1077" y="3"/>
                      <a:pt x="1077" y="20"/>
                    </a:cubicBezTo>
                    <a:cubicBezTo>
                      <a:pt x="1076" y="343"/>
                      <a:pt x="1076" y="666"/>
                      <a:pt x="1077" y="990"/>
                    </a:cubicBezTo>
                    <a:cubicBezTo>
                      <a:pt x="1077" y="1006"/>
                      <a:pt x="1071" y="1010"/>
                      <a:pt x="1056" y="1010"/>
                    </a:cubicBezTo>
                    <a:cubicBezTo>
                      <a:pt x="991" y="1009"/>
                      <a:pt x="925" y="1009"/>
                      <a:pt x="860" y="1010"/>
                    </a:cubicBezTo>
                    <a:cubicBezTo>
                      <a:pt x="847" y="1010"/>
                      <a:pt x="838" y="1006"/>
                      <a:pt x="829" y="996"/>
                    </a:cubicBezTo>
                    <a:cubicBezTo>
                      <a:pt x="759" y="916"/>
                      <a:pt x="688" y="837"/>
                      <a:pt x="617" y="757"/>
                    </a:cubicBezTo>
                    <a:cubicBezTo>
                      <a:pt x="568" y="702"/>
                      <a:pt x="519" y="648"/>
                      <a:pt x="471" y="593"/>
                    </a:cubicBezTo>
                    <a:cubicBezTo>
                      <a:pt x="399" y="513"/>
                      <a:pt x="328" y="433"/>
                      <a:pt x="257" y="353"/>
                    </a:cubicBezTo>
                    <a:cubicBezTo>
                      <a:pt x="252" y="347"/>
                      <a:pt x="247" y="339"/>
                      <a:pt x="236" y="335"/>
                    </a:cubicBezTo>
                    <a:cubicBezTo>
                      <a:pt x="236" y="344"/>
                      <a:pt x="236" y="351"/>
                      <a:pt x="236" y="358"/>
                    </a:cubicBezTo>
                    <a:cubicBezTo>
                      <a:pt x="236" y="567"/>
                      <a:pt x="236" y="776"/>
                      <a:pt x="237" y="986"/>
                    </a:cubicBezTo>
                    <a:cubicBezTo>
                      <a:pt x="237" y="1005"/>
                      <a:pt x="231" y="1010"/>
                      <a:pt x="212" y="1010"/>
                    </a:cubicBezTo>
                    <a:cubicBezTo>
                      <a:pt x="148" y="1009"/>
                      <a:pt x="83" y="1009"/>
                      <a:pt x="18" y="1010"/>
                    </a:cubicBezTo>
                    <a:cubicBezTo>
                      <a:pt x="5" y="1010"/>
                      <a:pt x="0" y="1006"/>
                      <a:pt x="0" y="992"/>
                    </a:cubicBezTo>
                    <a:cubicBezTo>
                      <a:pt x="0" y="667"/>
                      <a:pt x="0" y="342"/>
                      <a:pt x="0" y="18"/>
                    </a:cubicBezTo>
                    <a:cubicBezTo>
                      <a:pt x="0" y="5"/>
                      <a:pt x="4" y="0"/>
                      <a:pt x="17" y="0"/>
                    </a:cubicBezTo>
                    <a:cubicBezTo>
                      <a:pt x="86" y="1"/>
                      <a:pt x="156" y="1"/>
                      <a:pt x="225" y="0"/>
                    </a:cubicBezTo>
                    <a:cubicBezTo>
                      <a:pt x="236" y="0"/>
                      <a:pt x="242" y="5"/>
                      <a:pt x="249" y="12"/>
                    </a:cubicBezTo>
                    <a:cubicBezTo>
                      <a:pt x="367" y="144"/>
                      <a:pt x="485" y="275"/>
                      <a:pt x="602" y="406"/>
                    </a:cubicBezTo>
                    <a:cubicBezTo>
                      <a:pt x="677" y="490"/>
                      <a:pt x="752" y="574"/>
                      <a:pt x="827" y="658"/>
                    </a:cubicBezTo>
                    <a:cubicBezTo>
                      <a:pt x="830" y="661"/>
                      <a:pt x="832" y="665"/>
                      <a:pt x="840" y="6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3" name="Freeform 798"/>
              <p:cNvSpPr>
                <a:spLocks/>
              </p:cNvSpPr>
              <p:nvPr/>
            </p:nvSpPr>
            <p:spPr bwMode="auto">
              <a:xfrm>
                <a:off x="8686" y="115"/>
                <a:ext cx="183" cy="168"/>
              </a:xfrm>
              <a:custGeom>
                <a:avLst/>
                <a:gdLst>
                  <a:gd name="T0" fmla="*/ 695 w 1110"/>
                  <a:gd name="T1" fmla="*/ 1009 h 1011"/>
                  <a:gd name="T2" fmla="*/ 319 w 1110"/>
                  <a:gd name="T3" fmla="*/ 1009 h 1011"/>
                  <a:gd name="T4" fmla="*/ 28 w 1110"/>
                  <a:gd name="T5" fmla="*/ 825 h 1011"/>
                  <a:gd name="T6" fmla="*/ 1 w 1110"/>
                  <a:gd name="T7" fmla="*/ 712 h 1011"/>
                  <a:gd name="T8" fmla="*/ 1 w 1110"/>
                  <a:gd name="T9" fmla="*/ 300 h 1011"/>
                  <a:gd name="T10" fmla="*/ 246 w 1110"/>
                  <a:gd name="T11" fmla="*/ 9 h 1011"/>
                  <a:gd name="T12" fmla="*/ 335 w 1110"/>
                  <a:gd name="T13" fmla="*/ 1 h 1011"/>
                  <a:gd name="T14" fmla="*/ 1085 w 1110"/>
                  <a:gd name="T15" fmla="*/ 0 h 1011"/>
                  <a:gd name="T16" fmla="*/ 1109 w 1110"/>
                  <a:gd name="T17" fmla="*/ 23 h 1011"/>
                  <a:gd name="T18" fmla="*/ 1109 w 1110"/>
                  <a:gd name="T19" fmla="*/ 215 h 1011"/>
                  <a:gd name="T20" fmla="*/ 1087 w 1110"/>
                  <a:gd name="T21" fmla="*/ 237 h 1011"/>
                  <a:gd name="T22" fmla="*/ 331 w 1110"/>
                  <a:gd name="T23" fmla="*/ 237 h 1011"/>
                  <a:gd name="T24" fmla="*/ 295 w 1110"/>
                  <a:gd name="T25" fmla="*/ 239 h 1011"/>
                  <a:gd name="T26" fmla="*/ 234 w 1110"/>
                  <a:gd name="T27" fmla="*/ 321 h 1011"/>
                  <a:gd name="T28" fmla="*/ 234 w 1110"/>
                  <a:gd name="T29" fmla="*/ 689 h 1011"/>
                  <a:gd name="T30" fmla="*/ 323 w 1110"/>
                  <a:gd name="T31" fmla="*/ 773 h 1011"/>
                  <a:gd name="T32" fmla="*/ 1083 w 1110"/>
                  <a:gd name="T33" fmla="*/ 773 h 1011"/>
                  <a:gd name="T34" fmla="*/ 1109 w 1110"/>
                  <a:gd name="T35" fmla="*/ 799 h 1011"/>
                  <a:gd name="T36" fmla="*/ 1109 w 1110"/>
                  <a:gd name="T37" fmla="*/ 987 h 1011"/>
                  <a:gd name="T38" fmla="*/ 1087 w 1110"/>
                  <a:gd name="T39" fmla="*/ 1010 h 1011"/>
                  <a:gd name="T40" fmla="*/ 695 w 1110"/>
                  <a:gd name="T41" fmla="*/ 1009 h 1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10" h="1011">
                    <a:moveTo>
                      <a:pt x="695" y="1009"/>
                    </a:moveTo>
                    <a:cubicBezTo>
                      <a:pt x="570" y="1009"/>
                      <a:pt x="444" y="1011"/>
                      <a:pt x="319" y="1009"/>
                    </a:cubicBezTo>
                    <a:cubicBezTo>
                      <a:pt x="186" y="1006"/>
                      <a:pt x="89" y="943"/>
                      <a:pt x="28" y="825"/>
                    </a:cubicBezTo>
                    <a:cubicBezTo>
                      <a:pt x="9" y="790"/>
                      <a:pt x="1" y="752"/>
                      <a:pt x="1" y="712"/>
                    </a:cubicBezTo>
                    <a:cubicBezTo>
                      <a:pt x="1" y="574"/>
                      <a:pt x="0" y="437"/>
                      <a:pt x="1" y="300"/>
                    </a:cubicBezTo>
                    <a:cubicBezTo>
                      <a:pt x="2" y="165"/>
                      <a:pt x="113" y="35"/>
                      <a:pt x="246" y="9"/>
                    </a:cubicBezTo>
                    <a:cubicBezTo>
                      <a:pt x="276" y="3"/>
                      <a:pt x="305" y="1"/>
                      <a:pt x="335" y="1"/>
                    </a:cubicBezTo>
                    <a:cubicBezTo>
                      <a:pt x="585" y="1"/>
                      <a:pt x="835" y="1"/>
                      <a:pt x="1085" y="0"/>
                    </a:cubicBezTo>
                    <a:cubicBezTo>
                      <a:pt x="1103" y="0"/>
                      <a:pt x="1110" y="4"/>
                      <a:pt x="1109" y="23"/>
                    </a:cubicBezTo>
                    <a:cubicBezTo>
                      <a:pt x="1108" y="87"/>
                      <a:pt x="1108" y="151"/>
                      <a:pt x="1109" y="215"/>
                    </a:cubicBezTo>
                    <a:cubicBezTo>
                      <a:pt x="1109" y="233"/>
                      <a:pt x="1104" y="237"/>
                      <a:pt x="1087" y="237"/>
                    </a:cubicBezTo>
                    <a:cubicBezTo>
                      <a:pt x="835" y="237"/>
                      <a:pt x="583" y="237"/>
                      <a:pt x="331" y="237"/>
                    </a:cubicBezTo>
                    <a:cubicBezTo>
                      <a:pt x="319" y="237"/>
                      <a:pt x="306" y="236"/>
                      <a:pt x="295" y="239"/>
                    </a:cubicBezTo>
                    <a:cubicBezTo>
                      <a:pt x="255" y="248"/>
                      <a:pt x="234" y="275"/>
                      <a:pt x="234" y="321"/>
                    </a:cubicBezTo>
                    <a:cubicBezTo>
                      <a:pt x="233" y="444"/>
                      <a:pt x="233" y="566"/>
                      <a:pt x="234" y="689"/>
                    </a:cubicBezTo>
                    <a:cubicBezTo>
                      <a:pt x="235" y="746"/>
                      <a:pt x="265" y="773"/>
                      <a:pt x="323" y="773"/>
                    </a:cubicBezTo>
                    <a:cubicBezTo>
                      <a:pt x="576" y="773"/>
                      <a:pt x="830" y="773"/>
                      <a:pt x="1083" y="773"/>
                    </a:cubicBezTo>
                    <a:cubicBezTo>
                      <a:pt x="1109" y="773"/>
                      <a:pt x="1109" y="773"/>
                      <a:pt x="1109" y="799"/>
                    </a:cubicBezTo>
                    <a:cubicBezTo>
                      <a:pt x="1109" y="862"/>
                      <a:pt x="1108" y="925"/>
                      <a:pt x="1109" y="987"/>
                    </a:cubicBezTo>
                    <a:cubicBezTo>
                      <a:pt x="1109" y="1005"/>
                      <a:pt x="1105" y="1010"/>
                      <a:pt x="1087" y="1010"/>
                    </a:cubicBezTo>
                    <a:cubicBezTo>
                      <a:pt x="956" y="1009"/>
                      <a:pt x="826" y="1009"/>
                      <a:pt x="695" y="10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4" name="Freeform 799"/>
              <p:cNvSpPr>
                <a:spLocks/>
              </p:cNvSpPr>
              <p:nvPr/>
            </p:nvSpPr>
            <p:spPr bwMode="auto">
              <a:xfrm>
                <a:off x="8602" y="-69"/>
                <a:ext cx="223" cy="131"/>
              </a:xfrm>
              <a:custGeom>
                <a:avLst/>
                <a:gdLst>
                  <a:gd name="T0" fmla="*/ 1346 w 1346"/>
                  <a:gd name="T1" fmla="*/ 790 h 794"/>
                  <a:gd name="T2" fmla="*/ 0 w 1346"/>
                  <a:gd name="T3" fmla="*/ 787 h 794"/>
                  <a:gd name="T4" fmla="*/ 15 w 1346"/>
                  <a:gd name="T5" fmla="*/ 764 h 794"/>
                  <a:gd name="T6" fmla="*/ 237 w 1346"/>
                  <a:gd name="T7" fmla="*/ 507 h 794"/>
                  <a:gd name="T8" fmla="*/ 432 w 1346"/>
                  <a:gd name="T9" fmla="*/ 283 h 794"/>
                  <a:gd name="T10" fmla="*/ 648 w 1346"/>
                  <a:gd name="T11" fmla="*/ 32 h 794"/>
                  <a:gd name="T12" fmla="*/ 696 w 1346"/>
                  <a:gd name="T13" fmla="*/ 33 h 794"/>
                  <a:gd name="T14" fmla="*/ 879 w 1346"/>
                  <a:gd name="T15" fmla="*/ 246 h 794"/>
                  <a:gd name="T16" fmla="*/ 1088 w 1346"/>
                  <a:gd name="T17" fmla="*/ 490 h 794"/>
                  <a:gd name="T18" fmla="*/ 1293 w 1346"/>
                  <a:gd name="T19" fmla="*/ 728 h 794"/>
                  <a:gd name="T20" fmla="*/ 1346 w 1346"/>
                  <a:gd name="T21" fmla="*/ 790 h 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6" h="794">
                    <a:moveTo>
                      <a:pt x="1346" y="790"/>
                    </a:moveTo>
                    <a:cubicBezTo>
                      <a:pt x="895" y="794"/>
                      <a:pt x="449" y="786"/>
                      <a:pt x="0" y="787"/>
                    </a:cubicBezTo>
                    <a:cubicBezTo>
                      <a:pt x="2" y="777"/>
                      <a:pt x="9" y="771"/>
                      <a:pt x="15" y="764"/>
                    </a:cubicBezTo>
                    <a:cubicBezTo>
                      <a:pt x="89" y="678"/>
                      <a:pt x="163" y="593"/>
                      <a:pt x="237" y="507"/>
                    </a:cubicBezTo>
                    <a:cubicBezTo>
                      <a:pt x="302" y="432"/>
                      <a:pt x="367" y="358"/>
                      <a:pt x="432" y="283"/>
                    </a:cubicBezTo>
                    <a:cubicBezTo>
                      <a:pt x="504" y="199"/>
                      <a:pt x="576" y="115"/>
                      <a:pt x="648" y="32"/>
                    </a:cubicBezTo>
                    <a:cubicBezTo>
                      <a:pt x="676" y="0"/>
                      <a:pt x="668" y="0"/>
                      <a:pt x="696" y="33"/>
                    </a:cubicBezTo>
                    <a:cubicBezTo>
                      <a:pt x="758" y="103"/>
                      <a:pt x="818" y="175"/>
                      <a:pt x="879" y="246"/>
                    </a:cubicBezTo>
                    <a:cubicBezTo>
                      <a:pt x="949" y="328"/>
                      <a:pt x="1018" y="409"/>
                      <a:pt x="1088" y="490"/>
                    </a:cubicBezTo>
                    <a:cubicBezTo>
                      <a:pt x="1156" y="569"/>
                      <a:pt x="1224" y="649"/>
                      <a:pt x="1293" y="728"/>
                    </a:cubicBezTo>
                    <a:cubicBezTo>
                      <a:pt x="1310" y="748"/>
                      <a:pt x="1327" y="768"/>
                      <a:pt x="1346" y="7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5" name="Freeform 800"/>
              <p:cNvSpPr>
                <a:spLocks/>
              </p:cNvSpPr>
              <p:nvPr/>
            </p:nvSpPr>
            <p:spPr bwMode="auto">
              <a:xfrm>
                <a:off x="8435" y="-68"/>
                <a:ext cx="174" cy="129"/>
              </a:xfrm>
              <a:custGeom>
                <a:avLst/>
                <a:gdLst>
                  <a:gd name="T0" fmla="*/ 0 w 1050"/>
                  <a:gd name="T1" fmla="*/ 780 h 782"/>
                  <a:gd name="T2" fmla="*/ 69 w 1050"/>
                  <a:gd name="T3" fmla="*/ 699 h 782"/>
                  <a:gd name="T4" fmla="*/ 349 w 1050"/>
                  <a:gd name="T5" fmla="*/ 376 h 782"/>
                  <a:gd name="T6" fmla="*/ 565 w 1050"/>
                  <a:gd name="T7" fmla="*/ 127 h 782"/>
                  <a:gd name="T8" fmla="*/ 664 w 1050"/>
                  <a:gd name="T9" fmla="*/ 12 h 782"/>
                  <a:gd name="T10" fmla="*/ 689 w 1050"/>
                  <a:gd name="T11" fmla="*/ 13 h 782"/>
                  <a:gd name="T12" fmla="*/ 871 w 1050"/>
                  <a:gd name="T13" fmla="*/ 225 h 782"/>
                  <a:gd name="T14" fmla="*/ 1043 w 1050"/>
                  <a:gd name="T15" fmla="*/ 425 h 782"/>
                  <a:gd name="T16" fmla="*/ 1042 w 1050"/>
                  <a:gd name="T17" fmla="*/ 447 h 782"/>
                  <a:gd name="T18" fmla="*/ 901 w 1050"/>
                  <a:gd name="T19" fmla="*/ 610 h 782"/>
                  <a:gd name="T20" fmla="*/ 763 w 1050"/>
                  <a:gd name="T21" fmla="*/ 770 h 782"/>
                  <a:gd name="T22" fmla="*/ 737 w 1050"/>
                  <a:gd name="T23" fmla="*/ 782 h 782"/>
                  <a:gd name="T24" fmla="*/ 11 w 1050"/>
                  <a:gd name="T25" fmla="*/ 781 h 782"/>
                  <a:gd name="T26" fmla="*/ 0 w 1050"/>
                  <a:gd name="T27" fmla="*/ 78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50" h="782">
                    <a:moveTo>
                      <a:pt x="0" y="780"/>
                    </a:moveTo>
                    <a:cubicBezTo>
                      <a:pt x="25" y="751"/>
                      <a:pt x="47" y="725"/>
                      <a:pt x="69" y="699"/>
                    </a:cubicBezTo>
                    <a:cubicBezTo>
                      <a:pt x="162" y="591"/>
                      <a:pt x="256" y="484"/>
                      <a:pt x="349" y="376"/>
                    </a:cubicBezTo>
                    <a:cubicBezTo>
                      <a:pt x="421" y="293"/>
                      <a:pt x="493" y="210"/>
                      <a:pt x="565" y="127"/>
                    </a:cubicBezTo>
                    <a:cubicBezTo>
                      <a:pt x="598" y="89"/>
                      <a:pt x="631" y="51"/>
                      <a:pt x="664" y="12"/>
                    </a:cubicBezTo>
                    <a:cubicBezTo>
                      <a:pt x="673" y="0"/>
                      <a:pt x="679" y="0"/>
                      <a:pt x="689" y="13"/>
                    </a:cubicBezTo>
                    <a:cubicBezTo>
                      <a:pt x="749" y="84"/>
                      <a:pt x="810" y="154"/>
                      <a:pt x="871" y="225"/>
                    </a:cubicBezTo>
                    <a:cubicBezTo>
                      <a:pt x="928" y="292"/>
                      <a:pt x="985" y="358"/>
                      <a:pt x="1043" y="425"/>
                    </a:cubicBezTo>
                    <a:cubicBezTo>
                      <a:pt x="1050" y="433"/>
                      <a:pt x="1049" y="439"/>
                      <a:pt x="1042" y="447"/>
                    </a:cubicBezTo>
                    <a:cubicBezTo>
                      <a:pt x="995" y="501"/>
                      <a:pt x="948" y="556"/>
                      <a:pt x="901" y="610"/>
                    </a:cubicBezTo>
                    <a:cubicBezTo>
                      <a:pt x="855" y="663"/>
                      <a:pt x="809" y="716"/>
                      <a:pt x="763" y="770"/>
                    </a:cubicBezTo>
                    <a:cubicBezTo>
                      <a:pt x="756" y="778"/>
                      <a:pt x="748" y="782"/>
                      <a:pt x="737" y="782"/>
                    </a:cubicBezTo>
                    <a:cubicBezTo>
                      <a:pt x="495" y="781"/>
                      <a:pt x="253" y="781"/>
                      <a:pt x="11" y="781"/>
                    </a:cubicBezTo>
                    <a:cubicBezTo>
                      <a:pt x="9" y="781"/>
                      <a:pt x="7" y="781"/>
                      <a:pt x="0" y="7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6" name="Freeform 801"/>
              <p:cNvSpPr>
                <a:spLocks/>
              </p:cNvSpPr>
              <p:nvPr/>
            </p:nvSpPr>
            <p:spPr bwMode="auto">
              <a:xfrm>
                <a:off x="8437" y="115"/>
                <a:ext cx="39" cy="168"/>
              </a:xfrm>
              <a:custGeom>
                <a:avLst/>
                <a:gdLst>
                  <a:gd name="T0" fmla="*/ 0 w 236"/>
                  <a:gd name="T1" fmla="*/ 507 h 1018"/>
                  <a:gd name="T2" fmla="*/ 0 w 236"/>
                  <a:gd name="T3" fmla="*/ 23 h 1018"/>
                  <a:gd name="T4" fmla="*/ 22 w 236"/>
                  <a:gd name="T5" fmla="*/ 1 h 1018"/>
                  <a:gd name="T6" fmla="*/ 215 w 236"/>
                  <a:gd name="T7" fmla="*/ 1 h 1018"/>
                  <a:gd name="T8" fmla="*/ 236 w 236"/>
                  <a:gd name="T9" fmla="*/ 20 h 1018"/>
                  <a:gd name="T10" fmla="*/ 236 w 236"/>
                  <a:gd name="T11" fmla="*/ 998 h 1018"/>
                  <a:gd name="T12" fmla="*/ 217 w 236"/>
                  <a:gd name="T13" fmla="*/ 1017 h 1018"/>
                  <a:gd name="T14" fmla="*/ 20 w 236"/>
                  <a:gd name="T15" fmla="*/ 1017 h 1018"/>
                  <a:gd name="T16" fmla="*/ 0 w 236"/>
                  <a:gd name="T17" fmla="*/ 997 h 1018"/>
                  <a:gd name="T18" fmla="*/ 0 w 236"/>
                  <a:gd name="T19" fmla="*/ 507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6" h="1018">
                    <a:moveTo>
                      <a:pt x="0" y="507"/>
                    </a:moveTo>
                    <a:cubicBezTo>
                      <a:pt x="0" y="346"/>
                      <a:pt x="0" y="184"/>
                      <a:pt x="0" y="23"/>
                    </a:cubicBezTo>
                    <a:cubicBezTo>
                      <a:pt x="0" y="6"/>
                      <a:pt x="3" y="0"/>
                      <a:pt x="22" y="1"/>
                    </a:cubicBezTo>
                    <a:cubicBezTo>
                      <a:pt x="86" y="2"/>
                      <a:pt x="151" y="1"/>
                      <a:pt x="215" y="1"/>
                    </a:cubicBezTo>
                    <a:cubicBezTo>
                      <a:pt x="230" y="1"/>
                      <a:pt x="236" y="3"/>
                      <a:pt x="236" y="20"/>
                    </a:cubicBezTo>
                    <a:cubicBezTo>
                      <a:pt x="236" y="346"/>
                      <a:pt x="236" y="672"/>
                      <a:pt x="236" y="998"/>
                    </a:cubicBezTo>
                    <a:cubicBezTo>
                      <a:pt x="236" y="1013"/>
                      <a:pt x="233" y="1018"/>
                      <a:pt x="217" y="1017"/>
                    </a:cubicBezTo>
                    <a:cubicBezTo>
                      <a:pt x="151" y="1017"/>
                      <a:pt x="85" y="1016"/>
                      <a:pt x="20" y="1017"/>
                    </a:cubicBezTo>
                    <a:cubicBezTo>
                      <a:pt x="3" y="1018"/>
                      <a:pt x="0" y="1012"/>
                      <a:pt x="0" y="997"/>
                    </a:cubicBezTo>
                    <a:cubicBezTo>
                      <a:pt x="0" y="834"/>
                      <a:pt x="0" y="670"/>
                      <a:pt x="0" y="5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183" name="Group 1182"/>
          <p:cNvGrpSpPr/>
          <p:nvPr/>
        </p:nvGrpSpPr>
        <p:grpSpPr>
          <a:xfrm>
            <a:off x="4017705" y="2930530"/>
            <a:ext cx="239229" cy="239229"/>
            <a:chOff x="12615862" y="1936057"/>
            <a:chExt cx="240406" cy="240406"/>
          </a:xfrm>
          <a:solidFill>
            <a:schemeClr val="tx1">
              <a:lumMod val="65000"/>
              <a:lumOff val="35000"/>
            </a:schemeClr>
          </a:solidFill>
        </p:grpSpPr>
        <p:sp>
          <p:nvSpPr>
            <p:cNvPr id="1228" name="Oval 1227"/>
            <p:cNvSpPr/>
            <p:nvPr/>
          </p:nvSpPr>
          <p:spPr>
            <a:xfrm>
              <a:off x="12615862" y="1936057"/>
              <a:ext cx="240406" cy="240406"/>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sp>
          <p:nvSpPr>
            <p:cNvPr id="1229" name="Freeform 788"/>
            <p:cNvSpPr>
              <a:spLocks/>
            </p:cNvSpPr>
            <p:nvPr/>
          </p:nvSpPr>
          <p:spPr bwMode="auto">
            <a:xfrm>
              <a:off x="12662613" y="1974848"/>
              <a:ext cx="158806" cy="168911"/>
            </a:xfrm>
            <a:custGeom>
              <a:avLst/>
              <a:gdLst>
                <a:gd name="T0" fmla="*/ 969 w 2814"/>
                <a:gd name="T1" fmla="*/ 2992 h 2992"/>
                <a:gd name="T2" fmla="*/ 994 w 2814"/>
                <a:gd name="T3" fmla="*/ 2705 h 2992"/>
                <a:gd name="T4" fmla="*/ 1053 w 2814"/>
                <a:gd name="T5" fmla="*/ 2358 h 2992"/>
                <a:gd name="T6" fmla="*/ 1107 w 2814"/>
                <a:gd name="T7" fmla="*/ 2038 h 2992"/>
                <a:gd name="T8" fmla="*/ 1156 w 2814"/>
                <a:gd name="T9" fmla="*/ 1743 h 2992"/>
                <a:gd name="T10" fmla="*/ 1140 w 2814"/>
                <a:gd name="T11" fmla="*/ 1721 h 2992"/>
                <a:gd name="T12" fmla="*/ 803 w 2814"/>
                <a:gd name="T13" fmla="*/ 1673 h 2992"/>
                <a:gd name="T14" fmla="*/ 543 w 2814"/>
                <a:gd name="T15" fmla="*/ 1634 h 2992"/>
                <a:gd name="T16" fmla="*/ 509 w 2814"/>
                <a:gd name="T17" fmla="*/ 1647 h 2992"/>
                <a:gd name="T18" fmla="*/ 230 w 2814"/>
                <a:gd name="T19" fmla="*/ 1938 h 2992"/>
                <a:gd name="T20" fmla="*/ 81 w 2814"/>
                <a:gd name="T21" fmla="*/ 2091 h 2992"/>
                <a:gd name="T22" fmla="*/ 77 w 2814"/>
                <a:gd name="T23" fmla="*/ 2077 h 2992"/>
                <a:gd name="T24" fmla="*/ 103 w 2814"/>
                <a:gd name="T25" fmla="*/ 1867 h 2992"/>
                <a:gd name="T26" fmla="*/ 130 w 2814"/>
                <a:gd name="T27" fmla="*/ 1662 h 2992"/>
                <a:gd name="T28" fmla="*/ 95 w 2814"/>
                <a:gd name="T29" fmla="*/ 1595 h 2992"/>
                <a:gd name="T30" fmla="*/ 59 w 2814"/>
                <a:gd name="T31" fmla="*/ 1569 h 2992"/>
                <a:gd name="T32" fmla="*/ 66 w 2814"/>
                <a:gd name="T33" fmla="*/ 1399 h 2992"/>
                <a:gd name="T34" fmla="*/ 119 w 2814"/>
                <a:gd name="T35" fmla="*/ 1366 h 2992"/>
                <a:gd name="T36" fmla="*/ 133 w 2814"/>
                <a:gd name="T37" fmla="*/ 1341 h 2992"/>
                <a:gd name="T38" fmla="*/ 108 w 2814"/>
                <a:gd name="T39" fmla="*/ 1139 h 2992"/>
                <a:gd name="T40" fmla="*/ 85 w 2814"/>
                <a:gd name="T41" fmla="*/ 957 h 2992"/>
                <a:gd name="T42" fmla="*/ 80 w 2814"/>
                <a:gd name="T43" fmla="*/ 882 h 2992"/>
                <a:gd name="T44" fmla="*/ 137 w 2814"/>
                <a:gd name="T45" fmla="*/ 940 h 2992"/>
                <a:gd name="T46" fmla="*/ 231 w 2814"/>
                <a:gd name="T47" fmla="*/ 1037 h 2992"/>
                <a:gd name="T48" fmla="*/ 499 w 2814"/>
                <a:gd name="T49" fmla="*/ 1314 h 2992"/>
                <a:gd name="T50" fmla="*/ 567 w 2814"/>
                <a:gd name="T51" fmla="*/ 1337 h 2992"/>
                <a:gd name="T52" fmla="*/ 1057 w 2814"/>
                <a:gd name="T53" fmla="*/ 1260 h 2992"/>
                <a:gd name="T54" fmla="*/ 1143 w 2814"/>
                <a:gd name="T55" fmla="*/ 1241 h 2992"/>
                <a:gd name="T56" fmla="*/ 1155 w 2814"/>
                <a:gd name="T57" fmla="*/ 1220 h 2992"/>
                <a:gd name="T58" fmla="*/ 1085 w 2814"/>
                <a:gd name="T59" fmla="*/ 798 h 2992"/>
                <a:gd name="T60" fmla="*/ 1014 w 2814"/>
                <a:gd name="T61" fmla="*/ 381 h 2992"/>
                <a:gd name="T62" fmla="*/ 975 w 2814"/>
                <a:gd name="T63" fmla="*/ 143 h 2992"/>
                <a:gd name="T64" fmla="*/ 974 w 2814"/>
                <a:gd name="T65" fmla="*/ 0 h 2992"/>
                <a:gd name="T66" fmla="*/ 1099 w 2814"/>
                <a:gd name="T67" fmla="*/ 129 h 2992"/>
                <a:gd name="T68" fmla="*/ 1305 w 2814"/>
                <a:gd name="T69" fmla="*/ 445 h 2992"/>
                <a:gd name="T70" fmla="*/ 1812 w 2814"/>
                <a:gd name="T71" fmla="*/ 1221 h 2992"/>
                <a:gd name="T72" fmla="*/ 1858 w 2814"/>
                <a:gd name="T73" fmla="*/ 1245 h 2992"/>
                <a:gd name="T74" fmla="*/ 2047 w 2814"/>
                <a:gd name="T75" fmla="*/ 1250 h 2992"/>
                <a:gd name="T76" fmla="*/ 2335 w 2814"/>
                <a:gd name="T77" fmla="*/ 1276 h 2992"/>
                <a:gd name="T78" fmla="*/ 2636 w 2814"/>
                <a:gd name="T79" fmla="*/ 1342 h 2992"/>
                <a:gd name="T80" fmla="*/ 2759 w 2814"/>
                <a:gd name="T81" fmla="*/ 1407 h 2992"/>
                <a:gd name="T82" fmla="*/ 2763 w 2814"/>
                <a:gd name="T83" fmla="*/ 1562 h 2992"/>
                <a:gd name="T84" fmla="*/ 2614 w 2814"/>
                <a:gd name="T85" fmla="*/ 1640 h 2992"/>
                <a:gd name="T86" fmla="*/ 2264 w 2814"/>
                <a:gd name="T87" fmla="*/ 1706 h 2992"/>
                <a:gd name="T88" fmla="*/ 1985 w 2814"/>
                <a:gd name="T89" fmla="*/ 1726 h 2992"/>
                <a:gd name="T90" fmla="*/ 1858 w 2814"/>
                <a:gd name="T91" fmla="*/ 1729 h 2992"/>
                <a:gd name="T92" fmla="*/ 1812 w 2814"/>
                <a:gd name="T93" fmla="*/ 1753 h 2992"/>
                <a:gd name="T94" fmla="*/ 1289 w 2814"/>
                <a:gd name="T95" fmla="*/ 2553 h 2992"/>
                <a:gd name="T96" fmla="*/ 1091 w 2814"/>
                <a:gd name="T97" fmla="*/ 2857 h 2992"/>
                <a:gd name="T98" fmla="*/ 1002 w 2814"/>
                <a:gd name="T99" fmla="*/ 2957 h 2992"/>
                <a:gd name="T100" fmla="*/ 969 w 2814"/>
                <a:gd name="T101" fmla="*/ 2992 h 2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14" h="2992">
                  <a:moveTo>
                    <a:pt x="969" y="2992"/>
                  </a:moveTo>
                  <a:cubicBezTo>
                    <a:pt x="969" y="2894"/>
                    <a:pt x="977" y="2799"/>
                    <a:pt x="994" y="2705"/>
                  </a:cubicBezTo>
                  <a:cubicBezTo>
                    <a:pt x="1016" y="2590"/>
                    <a:pt x="1034" y="2474"/>
                    <a:pt x="1053" y="2358"/>
                  </a:cubicBezTo>
                  <a:cubicBezTo>
                    <a:pt x="1071" y="2251"/>
                    <a:pt x="1089" y="2144"/>
                    <a:pt x="1107" y="2038"/>
                  </a:cubicBezTo>
                  <a:cubicBezTo>
                    <a:pt x="1123" y="1939"/>
                    <a:pt x="1140" y="1841"/>
                    <a:pt x="1156" y="1743"/>
                  </a:cubicBezTo>
                  <a:cubicBezTo>
                    <a:pt x="1158" y="1730"/>
                    <a:pt x="1153" y="1723"/>
                    <a:pt x="1140" y="1721"/>
                  </a:cubicBezTo>
                  <a:cubicBezTo>
                    <a:pt x="1027" y="1705"/>
                    <a:pt x="915" y="1689"/>
                    <a:pt x="803" y="1673"/>
                  </a:cubicBezTo>
                  <a:cubicBezTo>
                    <a:pt x="716" y="1660"/>
                    <a:pt x="629" y="1648"/>
                    <a:pt x="543" y="1634"/>
                  </a:cubicBezTo>
                  <a:cubicBezTo>
                    <a:pt x="528" y="1632"/>
                    <a:pt x="519" y="1637"/>
                    <a:pt x="509" y="1647"/>
                  </a:cubicBezTo>
                  <a:cubicBezTo>
                    <a:pt x="416" y="1744"/>
                    <a:pt x="323" y="1841"/>
                    <a:pt x="230" y="1938"/>
                  </a:cubicBezTo>
                  <a:cubicBezTo>
                    <a:pt x="180" y="1989"/>
                    <a:pt x="131" y="2040"/>
                    <a:pt x="81" y="2091"/>
                  </a:cubicBezTo>
                  <a:cubicBezTo>
                    <a:pt x="74" y="2087"/>
                    <a:pt x="77" y="2081"/>
                    <a:pt x="77" y="2077"/>
                  </a:cubicBezTo>
                  <a:cubicBezTo>
                    <a:pt x="86" y="2007"/>
                    <a:pt x="95" y="1937"/>
                    <a:pt x="103" y="1867"/>
                  </a:cubicBezTo>
                  <a:cubicBezTo>
                    <a:pt x="112" y="1799"/>
                    <a:pt x="118" y="1730"/>
                    <a:pt x="130" y="1662"/>
                  </a:cubicBezTo>
                  <a:cubicBezTo>
                    <a:pt x="136" y="1627"/>
                    <a:pt x="128" y="1607"/>
                    <a:pt x="95" y="1595"/>
                  </a:cubicBezTo>
                  <a:cubicBezTo>
                    <a:pt x="81" y="1590"/>
                    <a:pt x="70" y="1579"/>
                    <a:pt x="59" y="1569"/>
                  </a:cubicBezTo>
                  <a:cubicBezTo>
                    <a:pt x="0" y="1515"/>
                    <a:pt x="3" y="1448"/>
                    <a:pt x="66" y="1399"/>
                  </a:cubicBezTo>
                  <a:cubicBezTo>
                    <a:pt x="83" y="1386"/>
                    <a:pt x="100" y="1375"/>
                    <a:pt x="119" y="1366"/>
                  </a:cubicBezTo>
                  <a:cubicBezTo>
                    <a:pt x="130" y="1361"/>
                    <a:pt x="134" y="1353"/>
                    <a:pt x="133" y="1341"/>
                  </a:cubicBezTo>
                  <a:cubicBezTo>
                    <a:pt x="124" y="1274"/>
                    <a:pt x="116" y="1206"/>
                    <a:pt x="108" y="1139"/>
                  </a:cubicBezTo>
                  <a:cubicBezTo>
                    <a:pt x="100" y="1078"/>
                    <a:pt x="92" y="1018"/>
                    <a:pt x="85" y="957"/>
                  </a:cubicBezTo>
                  <a:cubicBezTo>
                    <a:pt x="82" y="933"/>
                    <a:pt x="79" y="909"/>
                    <a:pt x="80" y="882"/>
                  </a:cubicBezTo>
                  <a:cubicBezTo>
                    <a:pt x="99" y="901"/>
                    <a:pt x="119" y="919"/>
                    <a:pt x="137" y="940"/>
                  </a:cubicBezTo>
                  <a:cubicBezTo>
                    <a:pt x="167" y="974"/>
                    <a:pt x="199" y="1005"/>
                    <a:pt x="231" y="1037"/>
                  </a:cubicBezTo>
                  <a:cubicBezTo>
                    <a:pt x="321" y="1130"/>
                    <a:pt x="411" y="1221"/>
                    <a:pt x="499" y="1314"/>
                  </a:cubicBezTo>
                  <a:cubicBezTo>
                    <a:pt x="520" y="1336"/>
                    <a:pt x="539" y="1342"/>
                    <a:pt x="567" y="1337"/>
                  </a:cubicBezTo>
                  <a:cubicBezTo>
                    <a:pt x="730" y="1311"/>
                    <a:pt x="894" y="1286"/>
                    <a:pt x="1057" y="1260"/>
                  </a:cubicBezTo>
                  <a:cubicBezTo>
                    <a:pt x="1086" y="1256"/>
                    <a:pt x="1114" y="1248"/>
                    <a:pt x="1143" y="1241"/>
                  </a:cubicBezTo>
                  <a:cubicBezTo>
                    <a:pt x="1155" y="1239"/>
                    <a:pt x="1157" y="1233"/>
                    <a:pt x="1155" y="1220"/>
                  </a:cubicBezTo>
                  <a:cubicBezTo>
                    <a:pt x="1131" y="1079"/>
                    <a:pt x="1108" y="938"/>
                    <a:pt x="1085" y="798"/>
                  </a:cubicBezTo>
                  <a:cubicBezTo>
                    <a:pt x="1061" y="659"/>
                    <a:pt x="1037" y="520"/>
                    <a:pt x="1014" y="381"/>
                  </a:cubicBezTo>
                  <a:cubicBezTo>
                    <a:pt x="1000" y="302"/>
                    <a:pt x="984" y="223"/>
                    <a:pt x="975" y="143"/>
                  </a:cubicBezTo>
                  <a:cubicBezTo>
                    <a:pt x="969" y="96"/>
                    <a:pt x="974" y="48"/>
                    <a:pt x="974" y="0"/>
                  </a:cubicBezTo>
                  <a:cubicBezTo>
                    <a:pt x="1019" y="37"/>
                    <a:pt x="1065" y="76"/>
                    <a:pt x="1099" y="129"/>
                  </a:cubicBezTo>
                  <a:cubicBezTo>
                    <a:pt x="1166" y="235"/>
                    <a:pt x="1236" y="339"/>
                    <a:pt x="1305" y="445"/>
                  </a:cubicBezTo>
                  <a:cubicBezTo>
                    <a:pt x="1474" y="703"/>
                    <a:pt x="1643" y="962"/>
                    <a:pt x="1812" y="1221"/>
                  </a:cubicBezTo>
                  <a:cubicBezTo>
                    <a:pt x="1824" y="1239"/>
                    <a:pt x="1837" y="1246"/>
                    <a:pt x="1858" y="1245"/>
                  </a:cubicBezTo>
                  <a:cubicBezTo>
                    <a:pt x="1921" y="1242"/>
                    <a:pt x="1984" y="1246"/>
                    <a:pt x="2047" y="1250"/>
                  </a:cubicBezTo>
                  <a:cubicBezTo>
                    <a:pt x="2143" y="1256"/>
                    <a:pt x="2239" y="1263"/>
                    <a:pt x="2335" y="1276"/>
                  </a:cubicBezTo>
                  <a:cubicBezTo>
                    <a:pt x="2437" y="1290"/>
                    <a:pt x="2538" y="1307"/>
                    <a:pt x="2636" y="1342"/>
                  </a:cubicBezTo>
                  <a:cubicBezTo>
                    <a:pt x="2680" y="1357"/>
                    <a:pt x="2722" y="1377"/>
                    <a:pt x="2759" y="1407"/>
                  </a:cubicBezTo>
                  <a:cubicBezTo>
                    <a:pt x="2812" y="1451"/>
                    <a:pt x="2814" y="1515"/>
                    <a:pt x="2763" y="1562"/>
                  </a:cubicBezTo>
                  <a:cubicBezTo>
                    <a:pt x="2720" y="1602"/>
                    <a:pt x="2667" y="1623"/>
                    <a:pt x="2614" y="1640"/>
                  </a:cubicBezTo>
                  <a:cubicBezTo>
                    <a:pt x="2500" y="1675"/>
                    <a:pt x="2382" y="1693"/>
                    <a:pt x="2264" y="1706"/>
                  </a:cubicBezTo>
                  <a:cubicBezTo>
                    <a:pt x="2171" y="1716"/>
                    <a:pt x="2078" y="1722"/>
                    <a:pt x="1985" y="1726"/>
                  </a:cubicBezTo>
                  <a:cubicBezTo>
                    <a:pt x="1943" y="1728"/>
                    <a:pt x="1900" y="1729"/>
                    <a:pt x="1858" y="1729"/>
                  </a:cubicBezTo>
                  <a:cubicBezTo>
                    <a:pt x="1837" y="1729"/>
                    <a:pt x="1824" y="1735"/>
                    <a:pt x="1812" y="1753"/>
                  </a:cubicBezTo>
                  <a:cubicBezTo>
                    <a:pt x="1638" y="2020"/>
                    <a:pt x="1464" y="2286"/>
                    <a:pt x="1289" y="2553"/>
                  </a:cubicBezTo>
                  <a:cubicBezTo>
                    <a:pt x="1223" y="2654"/>
                    <a:pt x="1156" y="2755"/>
                    <a:pt x="1091" y="2857"/>
                  </a:cubicBezTo>
                  <a:cubicBezTo>
                    <a:pt x="1066" y="2895"/>
                    <a:pt x="1030" y="2923"/>
                    <a:pt x="1002" y="2957"/>
                  </a:cubicBezTo>
                  <a:cubicBezTo>
                    <a:pt x="993" y="2969"/>
                    <a:pt x="985" y="2982"/>
                    <a:pt x="969" y="299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85" name="Group 1184"/>
          <p:cNvGrpSpPr/>
          <p:nvPr/>
        </p:nvGrpSpPr>
        <p:grpSpPr>
          <a:xfrm>
            <a:off x="4367267" y="2758917"/>
            <a:ext cx="239229" cy="239229"/>
            <a:chOff x="12834937" y="1669357"/>
            <a:chExt cx="240406" cy="240406"/>
          </a:xfrm>
          <a:solidFill>
            <a:schemeClr val="tx1">
              <a:lumMod val="65000"/>
              <a:lumOff val="35000"/>
            </a:schemeClr>
          </a:solidFill>
        </p:grpSpPr>
        <p:sp>
          <p:nvSpPr>
            <p:cNvPr id="1219" name="Oval 1218"/>
            <p:cNvSpPr/>
            <p:nvPr/>
          </p:nvSpPr>
          <p:spPr>
            <a:xfrm>
              <a:off x="12834937" y="1669357"/>
              <a:ext cx="240406" cy="240406"/>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grpSp>
          <p:nvGrpSpPr>
            <p:cNvPr id="1220" name="Group 811"/>
            <p:cNvGrpSpPr>
              <a:grpSpLocks noChangeAspect="1"/>
            </p:cNvGrpSpPr>
            <p:nvPr/>
          </p:nvGrpSpPr>
          <p:grpSpPr bwMode="auto">
            <a:xfrm>
              <a:off x="12868500" y="1704903"/>
              <a:ext cx="173280" cy="145504"/>
              <a:chOff x="8065" y="-446"/>
              <a:chExt cx="418" cy="351"/>
            </a:xfrm>
            <a:grpFill/>
          </p:grpSpPr>
          <p:sp>
            <p:nvSpPr>
              <p:cNvPr id="1221" name="Freeform 812"/>
              <p:cNvSpPr>
                <a:spLocks/>
              </p:cNvSpPr>
              <p:nvPr/>
            </p:nvSpPr>
            <p:spPr bwMode="auto">
              <a:xfrm>
                <a:off x="8065" y="-118"/>
                <a:ext cx="418" cy="23"/>
              </a:xfrm>
              <a:custGeom>
                <a:avLst/>
                <a:gdLst>
                  <a:gd name="T0" fmla="*/ 3008 w 6025"/>
                  <a:gd name="T1" fmla="*/ 336 h 337"/>
                  <a:gd name="T2" fmla="*/ 59 w 6025"/>
                  <a:gd name="T3" fmla="*/ 337 h 337"/>
                  <a:gd name="T4" fmla="*/ 2 w 6025"/>
                  <a:gd name="T5" fmla="*/ 281 h 337"/>
                  <a:gd name="T6" fmla="*/ 3 w 6025"/>
                  <a:gd name="T7" fmla="*/ 47 h 337"/>
                  <a:gd name="T8" fmla="*/ 43 w 6025"/>
                  <a:gd name="T9" fmla="*/ 8 h 337"/>
                  <a:gd name="T10" fmla="*/ 65 w 6025"/>
                  <a:gd name="T11" fmla="*/ 8 h 337"/>
                  <a:gd name="T12" fmla="*/ 5955 w 6025"/>
                  <a:gd name="T13" fmla="*/ 8 h 337"/>
                  <a:gd name="T14" fmla="*/ 6017 w 6025"/>
                  <a:gd name="T15" fmla="*/ 69 h 337"/>
                  <a:gd name="T16" fmla="*/ 6018 w 6025"/>
                  <a:gd name="T17" fmla="*/ 290 h 337"/>
                  <a:gd name="T18" fmla="*/ 5970 w 6025"/>
                  <a:gd name="T19" fmla="*/ 336 h 337"/>
                  <a:gd name="T20" fmla="*/ 4589 w 6025"/>
                  <a:gd name="T21" fmla="*/ 336 h 337"/>
                  <a:gd name="T22" fmla="*/ 3008 w 6025"/>
                  <a:gd name="T23" fmla="*/ 336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25" h="337">
                    <a:moveTo>
                      <a:pt x="3008" y="336"/>
                    </a:moveTo>
                    <a:cubicBezTo>
                      <a:pt x="2025" y="336"/>
                      <a:pt x="1042" y="335"/>
                      <a:pt x="59" y="337"/>
                    </a:cubicBezTo>
                    <a:cubicBezTo>
                      <a:pt x="15" y="337"/>
                      <a:pt x="0" y="328"/>
                      <a:pt x="2" y="281"/>
                    </a:cubicBezTo>
                    <a:cubicBezTo>
                      <a:pt x="6" y="203"/>
                      <a:pt x="5" y="125"/>
                      <a:pt x="3" y="47"/>
                    </a:cubicBezTo>
                    <a:cubicBezTo>
                      <a:pt x="2" y="15"/>
                      <a:pt x="13" y="4"/>
                      <a:pt x="43" y="8"/>
                    </a:cubicBezTo>
                    <a:cubicBezTo>
                      <a:pt x="50" y="9"/>
                      <a:pt x="58" y="8"/>
                      <a:pt x="65" y="8"/>
                    </a:cubicBezTo>
                    <a:cubicBezTo>
                      <a:pt x="2029" y="8"/>
                      <a:pt x="3992" y="8"/>
                      <a:pt x="5955" y="8"/>
                    </a:cubicBezTo>
                    <a:cubicBezTo>
                      <a:pt x="6025" y="8"/>
                      <a:pt x="6017" y="0"/>
                      <a:pt x="6017" y="69"/>
                    </a:cubicBezTo>
                    <a:cubicBezTo>
                      <a:pt x="6017" y="143"/>
                      <a:pt x="6015" y="216"/>
                      <a:pt x="6018" y="290"/>
                    </a:cubicBezTo>
                    <a:cubicBezTo>
                      <a:pt x="6019" y="328"/>
                      <a:pt x="6006" y="336"/>
                      <a:pt x="5970" y="336"/>
                    </a:cubicBezTo>
                    <a:cubicBezTo>
                      <a:pt x="5510" y="335"/>
                      <a:pt x="5049" y="336"/>
                      <a:pt x="4589" y="336"/>
                    </a:cubicBezTo>
                    <a:cubicBezTo>
                      <a:pt x="4062" y="336"/>
                      <a:pt x="3535" y="336"/>
                      <a:pt x="3008" y="3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2" name="Freeform 813"/>
              <p:cNvSpPr>
                <a:spLocks/>
              </p:cNvSpPr>
              <p:nvPr/>
            </p:nvSpPr>
            <p:spPr bwMode="auto">
              <a:xfrm>
                <a:off x="8065" y="-342"/>
                <a:ext cx="418" cy="23"/>
              </a:xfrm>
              <a:custGeom>
                <a:avLst/>
                <a:gdLst>
                  <a:gd name="T0" fmla="*/ 3008 w 6025"/>
                  <a:gd name="T1" fmla="*/ 336 h 337"/>
                  <a:gd name="T2" fmla="*/ 59 w 6025"/>
                  <a:gd name="T3" fmla="*/ 337 h 337"/>
                  <a:gd name="T4" fmla="*/ 2 w 6025"/>
                  <a:gd name="T5" fmla="*/ 281 h 337"/>
                  <a:gd name="T6" fmla="*/ 3 w 6025"/>
                  <a:gd name="T7" fmla="*/ 47 h 337"/>
                  <a:gd name="T8" fmla="*/ 43 w 6025"/>
                  <a:gd name="T9" fmla="*/ 8 h 337"/>
                  <a:gd name="T10" fmla="*/ 65 w 6025"/>
                  <a:gd name="T11" fmla="*/ 8 h 337"/>
                  <a:gd name="T12" fmla="*/ 5955 w 6025"/>
                  <a:gd name="T13" fmla="*/ 8 h 337"/>
                  <a:gd name="T14" fmla="*/ 6017 w 6025"/>
                  <a:gd name="T15" fmla="*/ 69 h 337"/>
                  <a:gd name="T16" fmla="*/ 6018 w 6025"/>
                  <a:gd name="T17" fmla="*/ 290 h 337"/>
                  <a:gd name="T18" fmla="*/ 5971 w 6025"/>
                  <a:gd name="T19" fmla="*/ 336 h 337"/>
                  <a:gd name="T20" fmla="*/ 4624 w 6025"/>
                  <a:gd name="T21" fmla="*/ 336 h 337"/>
                  <a:gd name="T22" fmla="*/ 3008 w 6025"/>
                  <a:gd name="T23" fmla="*/ 336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25" h="337">
                    <a:moveTo>
                      <a:pt x="3008" y="336"/>
                    </a:moveTo>
                    <a:cubicBezTo>
                      <a:pt x="2025" y="336"/>
                      <a:pt x="1042" y="335"/>
                      <a:pt x="59" y="337"/>
                    </a:cubicBezTo>
                    <a:cubicBezTo>
                      <a:pt x="15" y="337"/>
                      <a:pt x="0" y="328"/>
                      <a:pt x="2" y="281"/>
                    </a:cubicBezTo>
                    <a:cubicBezTo>
                      <a:pt x="6" y="203"/>
                      <a:pt x="5" y="125"/>
                      <a:pt x="3" y="47"/>
                    </a:cubicBezTo>
                    <a:cubicBezTo>
                      <a:pt x="2" y="15"/>
                      <a:pt x="13" y="4"/>
                      <a:pt x="43" y="8"/>
                    </a:cubicBezTo>
                    <a:cubicBezTo>
                      <a:pt x="50" y="9"/>
                      <a:pt x="58" y="8"/>
                      <a:pt x="65" y="8"/>
                    </a:cubicBezTo>
                    <a:cubicBezTo>
                      <a:pt x="2028" y="8"/>
                      <a:pt x="3992" y="8"/>
                      <a:pt x="5955" y="8"/>
                    </a:cubicBezTo>
                    <a:cubicBezTo>
                      <a:pt x="6025" y="8"/>
                      <a:pt x="6017" y="0"/>
                      <a:pt x="6017" y="69"/>
                    </a:cubicBezTo>
                    <a:cubicBezTo>
                      <a:pt x="6017" y="143"/>
                      <a:pt x="6015" y="217"/>
                      <a:pt x="6018" y="290"/>
                    </a:cubicBezTo>
                    <a:cubicBezTo>
                      <a:pt x="6019" y="328"/>
                      <a:pt x="6007" y="337"/>
                      <a:pt x="5971" y="336"/>
                    </a:cubicBezTo>
                    <a:cubicBezTo>
                      <a:pt x="5522" y="335"/>
                      <a:pt x="5073" y="336"/>
                      <a:pt x="4624" y="336"/>
                    </a:cubicBezTo>
                    <a:cubicBezTo>
                      <a:pt x="4086" y="336"/>
                      <a:pt x="3547" y="336"/>
                      <a:pt x="3008" y="3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3" name="Freeform 814"/>
              <p:cNvSpPr>
                <a:spLocks/>
              </p:cNvSpPr>
              <p:nvPr/>
            </p:nvSpPr>
            <p:spPr bwMode="auto">
              <a:xfrm>
                <a:off x="8138" y="-446"/>
                <a:ext cx="272" cy="96"/>
              </a:xfrm>
              <a:custGeom>
                <a:avLst/>
                <a:gdLst>
                  <a:gd name="T0" fmla="*/ 3923 w 3923"/>
                  <a:gd name="T1" fmla="*/ 1389 h 1389"/>
                  <a:gd name="T2" fmla="*/ 3403 w 3923"/>
                  <a:gd name="T3" fmla="*/ 1389 h 1389"/>
                  <a:gd name="T4" fmla="*/ 3351 w 3923"/>
                  <a:gd name="T5" fmla="*/ 1369 h 1389"/>
                  <a:gd name="T6" fmla="*/ 2351 w 3923"/>
                  <a:gd name="T7" fmla="*/ 662 h 1389"/>
                  <a:gd name="T8" fmla="*/ 1984 w 3923"/>
                  <a:gd name="T9" fmla="*/ 401 h 1389"/>
                  <a:gd name="T10" fmla="*/ 1926 w 3923"/>
                  <a:gd name="T11" fmla="*/ 407 h 1389"/>
                  <a:gd name="T12" fmla="*/ 1046 w 3923"/>
                  <a:gd name="T13" fmla="*/ 1030 h 1389"/>
                  <a:gd name="T14" fmla="*/ 562 w 3923"/>
                  <a:gd name="T15" fmla="*/ 1372 h 1389"/>
                  <a:gd name="T16" fmla="*/ 518 w 3923"/>
                  <a:gd name="T17" fmla="*/ 1389 h 1389"/>
                  <a:gd name="T18" fmla="*/ 18 w 3923"/>
                  <a:gd name="T19" fmla="*/ 1389 h 1389"/>
                  <a:gd name="T20" fmla="*/ 0 w 3923"/>
                  <a:gd name="T21" fmla="*/ 1384 h 1389"/>
                  <a:gd name="T22" fmla="*/ 208 w 3923"/>
                  <a:gd name="T23" fmla="*/ 1236 h 1389"/>
                  <a:gd name="T24" fmla="*/ 1708 w 3923"/>
                  <a:gd name="T25" fmla="*/ 173 h 1389"/>
                  <a:gd name="T26" fmla="*/ 1928 w 3923"/>
                  <a:gd name="T27" fmla="*/ 17 h 1389"/>
                  <a:gd name="T28" fmla="*/ 1990 w 3923"/>
                  <a:gd name="T29" fmla="*/ 18 h 1389"/>
                  <a:gd name="T30" fmla="*/ 3054 w 3923"/>
                  <a:gd name="T31" fmla="*/ 771 h 1389"/>
                  <a:gd name="T32" fmla="*/ 3898 w 3923"/>
                  <a:gd name="T33" fmla="*/ 1369 h 1389"/>
                  <a:gd name="T34" fmla="*/ 3923 w 3923"/>
                  <a:gd name="T35" fmla="*/ 1389 h 1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23" h="1389">
                    <a:moveTo>
                      <a:pt x="3923" y="1389"/>
                    </a:moveTo>
                    <a:cubicBezTo>
                      <a:pt x="3742" y="1389"/>
                      <a:pt x="3573" y="1388"/>
                      <a:pt x="3403" y="1389"/>
                    </a:cubicBezTo>
                    <a:cubicBezTo>
                      <a:pt x="3382" y="1389"/>
                      <a:pt x="3367" y="1379"/>
                      <a:pt x="3351" y="1369"/>
                    </a:cubicBezTo>
                    <a:cubicBezTo>
                      <a:pt x="3018" y="1133"/>
                      <a:pt x="2684" y="898"/>
                      <a:pt x="2351" y="662"/>
                    </a:cubicBezTo>
                    <a:cubicBezTo>
                      <a:pt x="2228" y="575"/>
                      <a:pt x="2105" y="489"/>
                      <a:pt x="1984" y="401"/>
                    </a:cubicBezTo>
                    <a:cubicBezTo>
                      <a:pt x="1959" y="383"/>
                      <a:pt x="1944" y="394"/>
                      <a:pt x="1926" y="407"/>
                    </a:cubicBezTo>
                    <a:cubicBezTo>
                      <a:pt x="1632" y="615"/>
                      <a:pt x="1339" y="822"/>
                      <a:pt x="1046" y="1030"/>
                    </a:cubicBezTo>
                    <a:cubicBezTo>
                      <a:pt x="884" y="1144"/>
                      <a:pt x="723" y="1258"/>
                      <a:pt x="562" y="1372"/>
                    </a:cubicBezTo>
                    <a:cubicBezTo>
                      <a:pt x="548" y="1382"/>
                      <a:pt x="536" y="1389"/>
                      <a:pt x="518" y="1389"/>
                    </a:cubicBezTo>
                    <a:cubicBezTo>
                      <a:pt x="351" y="1389"/>
                      <a:pt x="185" y="1389"/>
                      <a:pt x="18" y="1389"/>
                    </a:cubicBezTo>
                    <a:cubicBezTo>
                      <a:pt x="14" y="1389"/>
                      <a:pt x="10" y="1387"/>
                      <a:pt x="0" y="1384"/>
                    </a:cubicBezTo>
                    <a:cubicBezTo>
                      <a:pt x="72" y="1332"/>
                      <a:pt x="140" y="1284"/>
                      <a:pt x="208" y="1236"/>
                    </a:cubicBezTo>
                    <a:cubicBezTo>
                      <a:pt x="708" y="882"/>
                      <a:pt x="1208" y="527"/>
                      <a:pt x="1708" y="173"/>
                    </a:cubicBezTo>
                    <a:cubicBezTo>
                      <a:pt x="1782" y="121"/>
                      <a:pt x="1856" y="70"/>
                      <a:pt x="1928" y="17"/>
                    </a:cubicBezTo>
                    <a:cubicBezTo>
                      <a:pt x="1951" y="0"/>
                      <a:pt x="1966" y="1"/>
                      <a:pt x="1990" y="18"/>
                    </a:cubicBezTo>
                    <a:cubicBezTo>
                      <a:pt x="2344" y="269"/>
                      <a:pt x="2699" y="520"/>
                      <a:pt x="3054" y="771"/>
                    </a:cubicBezTo>
                    <a:cubicBezTo>
                      <a:pt x="3335" y="971"/>
                      <a:pt x="3616" y="1170"/>
                      <a:pt x="3898" y="1369"/>
                    </a:cubicBezTo>
                    <a:cubicBezTo>
                      <a:pt x="3904" y="1373"/>
                      <a:pt x="3909" y="1378"/>
                      <a:pt x="3923" y="13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4" name="Freeform 815"/>
              <p:cNvSpPr>
                <a:spLocks/>
              </p:cNvSpPr>
              <p:nvPr/>
            </p:nvSpPr>
            <p:spPr bwMode="auto">
              <a:xfrm>
                <a:off x="8199" y="-403"/>
                <a:ext cx="150" cy="53"/>
              </a:xfrm>
              <a:custGeom>
                <a:avLst/>
                <a:gdLst>
                  <a:gd name="T0" fmla="*/ 2161 w 2161"/>
                  <a:gd name="T1" fmla="*/ 761 h 761"/>
                  <a:gd name="T2" fmla="*/ 0 w 2161"/>
                  <a:gd name="T3" fmla="*/ 761 h 761"/>
                  <a:gd name="T4" fmla="*/ 222 w 2161"/>
                  <a:gd name="T5" fmla="*/ 604 h 761"/>
                  <a:gd name="T6" fmla="*/ 1030 w 2161"/>
                  <a:gd name="T7" fmla="*/ 31 h 761"/>
                  <a:gd name="T8" fmla="*/ 1133 w 2161"/>
                  <a:gd name="T9" fmla="*/ 29 h 761"/>
                  <a:gd name="T10" fmla="*/ 2143 w 2161"/>
                  <a:gd name="T11" fmla="*/ 745 h 761"/>
                  <a:gd name="T12" fmla="*/ 2161 w 2161"/>
                  <a:gd name="T13" fmla="*/ 761 h 761"/>
                </a:gdLst>
                <a:ahLst/>
                <a:cxnLst>
                  <a:cxn ang="0">
                    <a:pos x="T0" y="T1"/>
                  </a:cxn>
                  <a:cxn ang="0">
                    <a:pos x="T2" y="T3"/>
                  </a:cxn>
                  <a:cxn ang="0">
                    <a:pos x="T4" y="T5"/>
                  </a:cxn>
                  <a:cxn ang="0">
                    <a:pos x="T6" y="T7"/>
                  </a:cxn>
                  <a:cxn ang="0">
                    <a:pos x="T8" y="T9"/>
                  </a:cxn>
                  <a:cxn ang="0">
                    <a:pos x="T10" y="T11"/>
                  </a:cxn>
                  <a:cxn ang="0">
                    <a:pos x="T12" y="T13"/>
                  </a:cxn>
                </a:cxnLst>
                <a:rect l="0" t="0" r="r" b="b"/>
                <a:pathLst>
                  <a:path w="2161" h="761">
                    <a:moveTo>
                      <a:pt x="2161" y="761"/>
                    </a:moveTo>
                    <a:cubicBezTo>
                      <a:pt x="1438" y="761"/>
                      <a:pt x="724" y="761"/>
                      <a:pt x="0" y="761"/>
                    </a:cubicBezTo>
                    <a:cubicBezTo>
                      <a:pt x="79" y="705"/>
                      <a:pt x="150" y="654"/>
                      <a:pt x="222" y="604"/>
                    </a:cubicBezTo>
                    <a:cubicBezTo>
                      <a:pt x="491" y="413"/>
                      <a:pt x="761" y="223"/>
                      <a:pt x="1030" y="31"/>
                    </a:cubicBezTo>
                    <a:cubicBezTo>
                      <a:pt x="1067" y="5"/>
                      <a:pt x="1093" y="0"/>
                      <a:pt x="1133" y="29"/>
                    </a:cubicBezTo>
                    <a:cubicBezTo>
                      <a:pt x="1469" y="269"/>
                      <a:pt x="1806" y="507"/>
                      <a:pt x="2143" y="745"/>
                    </a:cubicBezTo>
                    <a:cubicBezTo>
                      <a:pt x="2148" y="748"/>
                      <a:pt x="2151" y="752"/>
                      <a:pt x="2161" y="7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5" name="Freeform 816"/>
              <p:cNvSpPr>
                <a:spLocks noEditPoints="1"/>
              </p:cNvSpPr>
              <p:nvPr/>
            </p:nvSpPr>
            <p:spPr bwMode="auto">
              <a:xfrm>
                <a:off x="8081" y="-313"/>
                <a:ext cx="385" cy="188"/>
              </a:xfrm>
              <a:custGeom>
                <a:avLst/>
                <a:gdLst>
                  <a:gd name="T0" fmla="*/ 5547 w 5547"/>
                  <a:gd name="T1" fmla="*/ 53 h 2712"/>
                  <a:gd name="T2" fmla="*/ 5493 w 5547"/>
                  <a:gd name="T3" fmla="*/ 0 h 2712"/>
                  <a:gd name="T4" fmla="*/ 55 w 5547"/>
                  <a:gd name="T5" fmla="*/ 0 h 2712"/>
                  <a:gd name="T6" fmla="*/ 0 w 5547"/>
                  <a:gd name="T7" fmla="*/ 53 h 2712"/>
                  <a:gd name="T8" fmla="*/ 0 w 5547"/>
                  <a:gd name="T9" fmla="*/ 2657 h 2712"/>
                  <a:gd name="T10" fmla="*/ 57 w 5547"/>
                  <a:gd name="T11" fmla="*/ 2712 h 2712"/>
                  <a:gd name="T12" fmla="*/ 2771 w 5547"/>
                  <a:gd name="T13" fmla="*/ 2711 h 2712"/>
                  <a:gd name="T14" fmla="*/ 5495 w 5547"/>
                  <a:gd name="T15" fmla="*/ 2712 h 2712"/>
                  <a:gd name="T16" fmla="*/ 5547 w 5547"/>
                  <a:gd name="T17" fmla="*/ 2662 h 2712"/>
                  <a:gd name="T18" fmla="*/ 5547 w 5547"/>
                  <a:gd name="T19" fmla="*/ 53 h 2712"/>
                  <a:gd name="T20" fmla="*/ 1076 w 5547"/>
                  <a:gd name="T21" fmla="*/ 2075 h 2712"/>
                  <a:gd name="T22" fmla="*/ 612 w 5547"/>
                  <a:gd name="T23" fmla="*/ 2075 h 2712"/>
                  <a:gd name="T24" fmla="*/ 568 w 5547"/>
                  <a:gd name="T25" fmla="*/ 2029 h 2712"/>
                  <a:gd name="T26" fmla="*/ 568 w 5547"/>
                  <a:gd name="T27" fmla="*/ 1343 h 2712"/>
                  <a:gd name="T28" fmla="*/ 568 w 5547"/>
                  <a:gd name="T29" fmla="*/ 666 h 2712"/>
                  <a:gd name="T30" fmla="*/ 612 w 5547"/>
                  <a:gd name="T31" fmla="*/ 620 h 2712"/>
                  <a:gd name="T32" fmla="*/ 1076 w 5547"/>
                  <a:gd name="T33" fmla="*/ 620 h 2712"/>
                  <a:gd name="T34" fmla="*/ 1118 w 5547"/>
                  <a:gd name="T35" fmla="*/ 663 h 2712"/>
                  <a:gd name="T36" fmla="*/ 1118 w 5547"/>
                  <a:gd name="T37" fmla="*/ 2032 h 2712"/>
                  <a:gd name="T38" fmla="*/ 1076 w 5547"/>
                  <a:gd name="T39" fmla="*/ 2075 h 2712"/>
                  <a:gd name="T40" fmla="*/ 2368 w 5547"/>
                  <a:gd name="T41" fmla="*/ 2101 h 2712"/>
                  <a:gd name="T42" fmla="*/ 1894 w 5547"/>
                  <a:gd name="T43" fmla="*/ 2101 h 2712"/>
                  <a:gd name="T44" fmla="*/ 1852 w 5547"/>
                  <a:gd name="T45" fmla="*/ 2059 h 2712"/>
                  <a:gd name="T46" fmla="*/ 1853 w 5547"/>
                  <a:gd name="T47" fmla="*/ 1373 h 2712"/>
                  <a:gd name="T48" fmla="*/ 1852 w 5547"/>
                  <a:gd name="T49" fmla="*/ 695 h 2712"/>
                  <a:gd name="T50" fmla="*/ 1897 w 5547"/>
                  <a:gd name="T51" fmla="*/ 647 h 2712"/>
                  <a:gd name="T52" fmla="*/ 2371 w 5547"/>
                  <a:gd name="T53" fmla="*/ 647 h 2712"/>
                  <a:gd name="T54" fmla="*/ 2411 w 5547"/>
                  <a:gd name="T55" fmla="*/ 687 h 2712"/>
                  <a:gd name="T56" fmla="*/ 2411 w 5547"/>
                  <a:gd name="T57" fmla="*/ 2060 h 2712"/>
                  <a:gd name="T58" fmla="*/ 2368 w 5547"/>
                  <a:gd name="T59" fmla="*/ 2101 h 2712"/>
                  <a:gd name="T60" fmla="*/ 3695 w 5547"/>
                  <a:gd name="T61" fmla="*/ 2062 h 2712"/>
                  <a:gd name="T62" fmla="*/ 3655 w 5547"/>
                  <a:gd name="T63" fmla="*/ 2101 h 2712"/>
                  <a:gd name="T64" fmla="*/ 3186 w 5547"/>
                  <a:gd name="T65" fmla="*/ 2101 h 2712"/>
                  <a:gd name="T66" fmla="*/ 3145 w 5547"/>
                  <a:gd name="T67" fmla="*/ 2057 h 2712"/>
                  <a:gd name="T68" fmla="*/ 3146 w 5547"/>
                  <a:gd name="T69" fmla="*/ 1375 h 2712"/>
                  <a:gd name="T70" fmla="*/ 3145 w 5547"/>
                  <a:gd name="T71" fmla="*/ 693 h 2712"/>
                  <a:gd name="T72" fmla="*/ 3192 w 5547"/>
                  <a:gd name="T73" fmla="*/ 647 h 2712"/>
                  <a:gd name="T74" fmla="*/ 3653 w 5547"/>
                  <a:gd name="T75" fmla="*/ 647 h 2712"/>
                  <a:gd name="T76" fmla="*/ 3696 w 5547"/>
                  <a:gd name="T77" fmla="*/ 689 h 2712"/>
                  <a:gd name="T78" fmla="*/ 3695 w 5547"/>
                  <a:gd name="T79" fmla="*/ 2062 h 2712"/>
                  <a:gd name="T80" fmla="*/ 4980 w 5547"/>
                  <a:gd name="T81" fmla="*/ 2060 h 2712"/>
                  <a:gd name="T82" fmla="*/ 4940 w 5547"/>
                  <a:gd name="T83" fmla="*/ 2101 h 2712"/>
                  <a:gd name="T84" fmla="*/ 4471 w 5547"/>
                  <a:gd name="T85" fmla="*/ 2101 h 2712"/>
                  <a:gd name="T86" fmla="*/ 4429 w 5547"/>
                  <a:gd name="T87" fmla="*/ 2058 h 2712"/>
                  <a:gd name="T88" fmla="*/ 4430 w 5547"/>
                  <a:gd name="T89" fmla="*/ 1372 h 2712"/>
                  <a:gd name="T90" fmla="*/ 4429 w 5547"/>
                  <a:gd name="T91" fmla="*/ 694 h 2712"/>
                  <a:gd name="T92" fmla="*/ 4475 w 5547"/>
                  <a:gd name="T93" fmla="*/ 647 h 2712"/>
                  <a:gd name="T94" fmla="*/ 4936 w 5547"/>
                  <a:gd name="T95" fmla="*/ 647 h 2712"/>
                  <a:gd name="T96" fmla="*/ 4980 w 5547"/>
                  <a:gd name="T97" fmla="*/ 688 h 2712"/>
                  <a:gd name="T98" fmla="*/ 4980 w 5547"/>
                  <a:gd name="T99" fmla="*/ 2060 h 2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547" h="2712">
                    <a:moveTo>
                      <a:pt x="5547" y="53"/>
                    </a:moveTo>
                    <a:cubicBezTo>
                      <a:pt x="5547" y="10"/>
                      <a:pt x="5535" y="0"/>
                      <a:pt x="5493" y="0"/>
                    </a:cubicBezTo>
                    <a:cubicBezTo>
                      <a:pt x="3680" y="1"/>
                      <a:pt x="1867" y="1"/>
                      <a:pt x="55" y="0"/>
                    </a:cubicBezTo>
                    <a:cubicBezTo>
                      <a:pt x="13" y="0"/>
                      <a:pt x="0" y="10"/>
                      <a:pt x="0" y="53"/>
                    </a:cubicBezTo>
                    <a:cubicBezTo>
                      <a:pt x="2" y="921"/>
                      <a:pt x="2" y="1789"/>
                      <a:pt x="0" y="2657"/>
                    </a:cubicBezTo>
                    <a:cubicBezTo>
                      <a:pt x="0" y="2703"/>
                      <a:pt x="13" y="2712"/>
                      <a:pt x="57" y="2712"/>
                    </a:cubicBezTo>
                    <a:cubicBezTo>
                      <a:pt x="962" y="2711"/>
                      <a:pt x="1867" y="2711"/>
                      <a:pt x="2771" y="2711"/>
                    </a:cubicBezTo>
                    <a:cubicBezTo>
                      <a:pt x="3679" y="2711"/>
                      <a:pt x="4587" y="2711"/>
                      <a:pt x="5495" y="2712"/>
                    </a:cubicBezTo>
                    <a:cubicBezTo>
                      <a:pt x="5534" y="2712"/>
                      <a:pt x="5547" y="2703"/>
                      <a:pt x="5547" y="2662"/>
                    </a:cubicBezTo>
                    <a:cubicBezTo>
                      <a:pt x="5546" y="1792"/>
                      <a:pt x="5546" y="923"/>
                      <a:pt x="5547" y="53"/>
                    </a:cubicBezTo>
                    <a:close/>
                    <a:moveTo>
                      <a:pt x="1076" y="2075"/>
                    </a:moveTo>
                    <a:cubicBezTo>
                      <a:pt x="922" y="2073"/>
                      <a:pt x="766" y="2073"/>
                      <a:pt x="612" y="2075"/>
                    </a:cubicBezTo>
                    <a:cubicBezTo>
                      <a:pt x="575" y="2075"/>
                      <a:pt x="567" y="2063"/>
                      <a:pt x="568" y="2029"/>
                    </a:cubicBezTo>
                    <a:cubicBezTo>
                      <a:pt x="569" y="1801"/>
                      <a:pt x="568" y="1572"/>
                      <a:pt x="568" y="1343"/>
                    </a:cubicBezTo>
                    <a:cubicBezTo>
                      <a:pt x="568" y="1117"/>
                      <a:pt x="569" y="891"/>
                      <a:pt x="568" y="666"/>
                    </a:cubicBezTo>
                    <a:cubicBezTo>
                      <a:pt x="567" y="632"/>
                      <a:pt x="575" y="620"/>
                      <a:pt x="612" y="620"/>
                    </a:cubicBezTo>
                    <a:cubicBezTo>
                      <a:pt x="766" y="622"/>
                      <a:pt x="922" y="622"/>
                      <a:pt x="1076" y="620"/>
                    </a:cubicBezTo>
                    <a:cubicBezTo>
                      <a:pt x="1110" y="620"/>
                      <a:pt x="1118" y="631"/>
                      <a:pt x="1118" y="663"/>
                    </a:cubicBezTo>
                    <a:cubicBezTo>
                      <a:pt x="1117" y="1119"/>
                      <a:pt x="1117" y="1576"/>
                      <a:pt x="1118" y="2032"/>
                    </a:cubicBezTo>
                    <a:cubicBezTo>
                      <a:pt x="1118" y="2064"/>
                      <a:pt x="1110" y="2075"/>
                      <a:pt x="1076" y="2075"/>
                    </a:cubicBezTo>
                    <a:close/>
                    <a:moveTo>
                      <a:pt x="2368" y="2101"/>
                    </a:moveTo>
                    <a:cubicBezTo>
                      <a:pt x="2210" y="2100"/>
                      <a:pt x="2052" y="2099"/>
                      <a:pt x="1894" y="2101"/>
                    </a:cubicBezTo>
                    <a:cubicBezTo>
                      <a:pt x="1861" y="2101"/>
                      <a:pt x="1852" y="2092"/>
                      <a:pt x="1852" y="2059"/>
                    </a:cubicBezTo>
                    <a:cubicBezTo>
                      <a:pt x="1853" y="1830"/>
                      <a:pt x="1853" y="1601"/>
                      <a:pt x="1853" y="1373"/>
                    </a:cubicBezTo>
                    <a:cubicBezTo>
                      <a:pt x="1853" y="1147"/>
                      <a:pt x="1853" y="921"/>
                      <a:pt x="1852" y="695"/>
                    </a:cubicBezTo>
                    <a:cubicBezTo>
                      <a:pt x="1852" y="660"/>
                      <a:pt x="1859" y="646"/>
                      <a:pt x="1897" y="647"/>
                    </a:cubicBezTo>
                    <a:cubicBezTo>
                      <a:pt x="2055" y="649"/>
                      <a:pt x="2213" y="649"/>
                      <a:pt x="2371" y="647"/>
                    </a:cubicBezTo>
                    <a:cubicBezTo>
                      <a:pt x="2402" y="647"/>
                      <a:pt x="2411" y="656"/>
                      <a:pt x="2411" y="687"/>
                    </a:cubicBezTo>
                    <a:cubicBezTo>
                      <a:pt x="2410" y="1145"/>
                      <a:pt x="2410" y="1602"/>
                      <a:pt x="2411" y="2060"/>
                    </a:cubicBezTo>
                    <a:cubicBezTo>
                      <a:pt x="2411" y="2094"/>
                      <a:pt x="2400" y="2101"/>
                      <a:pt x="2368" y="2101"/>
                    </a:cubicBezTo>
                    <a:close/>
                    <a:moveTo>
                      <a:pt x="3695" y="2062"/>
                    </a:moveTo>
                    <a:cubicBezTo>
                      <a:pt x="3696" y="2093"/>
                      <a:pt x="3685" y="2101"/>
                      <a:pt x="3655" y="2101"/>
                    </a:cubicBezTo>
                    <a:cubicBezTo>
                      <a:pt x="3498" y="2100"/>
                      <a:pt x="3342" y="2099"/>
                      <a:pt x="3186" y="2101"/>
                    </a:cubicBezTo>
                    <a:cubicBezTo>
                      <a:pt x="3150" y="2102"/>
                      <a:pt x="3145" y="2088"/>
                      <a:pt x="3145" y="2057"/>
                    </a:cubicBezTo>
                    <a:cubicBezTo>
                      <a:pt x="3146" y="1830"/>
                      <a:pt x="3146" y="1603"/>
                      <a:pt x="3146" y="1375"/>
                    </a:cubicBezTo>
                    <a:cubicBezTo>
                      <a:pt x="3146" y="1148"/>
                      <a:pt x="3147" y="921"/>
                      <a:pt x="3145" y="693"/>
                    </a:cubicBezTo>
                    <a:cubicBezTo>
                      <a:pt x="3145" y="656"/>
                      <a:pt x="3156" y="647"/>
                      <a:pt x="3192" y="647"/>
                    </a:cubicBezTo>
                    <a:cubicBezTo>
                      <a:pt x="3346" y="649"/>
                      <a:pt x="3499" y="649"/>
                      <a:pt x="3653" y="647"/>
                    </a:cubicBezTo>
                    <a:cubicBezTo>
                      <a:pt x="3685" y="647"/>
                      <a:pt x="3696" y="655"/>
                      <a:pt x="3696" y="689"/>
                    </a:cubicBezTo>
                    <a:cubicBezTo>
                      <a:pt x="3694" y="1146"/>
                      <a:pt x="3695" y="1604"/>
                      <a:pt x="3695" y="2062"/>
                    </a:cubicBezTo>
                    <a:close/>
                    <a:moveTo>
                      <a:pt x="4980" y="2060"/>
                    </a:moveTo>
                    <a:cubicBezTo>
                      <a:pt x="4980" y="2091"/>
                      <a:pt x="4972" y="2101"/>
                      <a:pt x="4940" y="2101"/>
                    </a:cubicBezTo>
                    <a:cubicBezTo>
                      <a:pt x="4784" y="2100"/>
                      <a:pt x="4627" y="2099"/>
                      <a:pt x="4471" y="2101"/>
                    </a:cubicBezTo>
                    <a:cubicBezTo>
                      <a:pt x="4437" y="2102"/>
                      <a:pt x="4429" y="2091"/>
                      <a:pt x="4429" y="2058"/>
                    </a:cubicBezTo>
                    <a:cubicBezTo>
                      <a:pt x="4431" y="1829"/>
                      <a:pt x="4430" y="1601"/>
                      <a:pt x="4430" y="1372"/>
                    </a:cubicBezTo>
                    <a:cubicBezTo>
                      <a:pt x="4430" y="1146"/>
                      <a:pt x="4431" y="920"/>
                      <a:pt x="4429" y="694"/>
                    </a:cubicBezTo>
                    <a:cubicBezTo>
                      <a:pt x="4429" y="658"/>
                      <a:pt x="4438" y="646"/>
                      <a:pt x="4475" y="647"/>
                    </a:cubicBezTo>
                    <a:cubicBezTo>
                      <a:pt x="4629" y="649"/>
                      <a:pt x="4782" y="649"/>
                      <a:pt x="4936" y="647"/>
                    </a:cubicBezTo>
                    <a:cubicBezTo>
                      <a:pt x="4967" y="647"/>
                      <a:pt x="4980" y="652"/>
                      <a:pt x="4980" y="688"/>
                    </a:cubicBezTo>
                    <a:cubicBezTo>
                      <a:pt x="4979" y="1145"/>
                      <a:pt x="4979" y="1603"/>
                      <a:pt x="4980" y="20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186" name="Group 1185"/>
          <p:cNvGrpSpPr/>
          <p:nvPr/>
        </p:nvGrpSpPr>
        <p:grpSpPr>
          <a:xfrm>
            <a:off x="4139304" y="2331185"/>
            <a:ext cx="239229" cy="239229"/>
            <a:chOff x="12706350" y="1374082"/>
            <a:chExt cx="240406" cy="240406"/>
          </a:xfrm>
          <a:solidFill>
            <a:schemeClr val="tx1">
              <a:lumMod val="65000"/>
              <a:lumOff val="35000"/>
            </a:schemeClr>
          </a:solidFill>
        </p:grpSpPr>
        <p:sp>
          <p:nvSpPr>
            <p:cNvPr id="1215" name="Oval 1214"/>
            <p:cNvSpPr/>
            <p:nvPr/>
          </p:nvSpPr>
          <p:spPr>
            <a:xfrm>
              <a:off x="12706350" y="1374082"/>
              <a:ext cx="240406" cy="240406"/>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grpSp>
          <p:nvGrpSpPr>
            <p:cNvPr id="1216" name="Group 791"/>
            <p:cNvGrpSpPr>
              <a:grpSpLocks noChangeAspect="1"/>
            </p:cNvGrpSpPr>
            <p:nvPr/>
          </p:nvGrpSpPr>
          <p:grpSpPr bwMode="auto">
            <a:xfrm>
              <a:off x="12761347" y="1409830"/>
              <a:ext cx="130413" cy="168911"/>
              <a:chOff x="8611" y="26"/>
              <a:chExt cx="271" cy="351"/>
            </a:xfrm>
            <a:grpFill/>
          </p:grpSpPr>
          <p:sp>
            <p:nvSpPr>
              <p:cNvPr id="1217" name="Freeform 792"/>
              <p:cNvSpPr>
                <a:spLocks/>
              </p:cNvSpPr>
              <p:nvPr/>
            </p:nvSpPr>
            <p:spPr bwMode="auto">
              <a:xfrm>
                <a:off x="8611" y="171"/>
                <a:ext cx="271" cy="206"/>
              </a:xfrm>
              <a:custGeom>
                <a:avLst/>
                <a:gdLst>
                  <a:gd name="T0" fmla="*/ 1125 w 2206"/>
                  <a:gd name="T1" fmla="*/ 919 h 1678"/>
                  <a:gd name="T2" fmla="*/ 1153 w 2206"/>
                  <a:gd name="T3" fmla="*/ 770 h 1678"/>
                  <a:gd name="T4" fmla="*/ 1207 w 2206"/>
                  <a:gd name="T5" fmla="*/ 462 h 1678"/>
                  <a:gd name="T6" fmla="*/ 1244 w 2206"/>
                  <a:gd name="T7" fmla="*/ 254 h 1678"/>
                  <a:gd name="T8" fmla="*/ 1269 w 2206"/>
                  <a:gd name="T9" fmla="*/ 227 h 1678"/>
                  <a:gd name="T10" fmla="*/ 1522 w 2206"/>
                  <a:gd name="T11" fmla="*/ 110 h 1678"/>
                  <a:gd name="T12" fmla="*/ 1597 w 2206"/>
                  <a:gd name="T13" fmla="*/ 42 h 1678"/>
                  <a:gd name="T14" fmla="*/ 1628 w 2206"/>
                  <a:gd name="T15" fmla="*/ 39 h 1678"/>
                  <a:gd name="T16" fmla="*/ 1975 w 2206"/>
                  <a:gd name="T17" fmla="*/ 467 h 1678"/>
                  <a:gd name="T18" fmla="*/ 2168 w 2206"/>
                  <a:gd name="T19" fmla="*/ 1029 h 1678"/>
                  <a:gd name="T20" fmla="*/ 2203 w 2206"/>
                  <a:gd name="T21" fmla="*/ 1345 h 1678"/>
                  <a:gd name="T22" fmla="*/ 2164 w 2206"/>
                  <a:gd name="T23" fmla="*/ 1407 h 1678"/>
                  <a:gd name="T24" fmla="*/ 1621 w 2206"/>
                  <a:gd name="T25" fmla="*/ 1619 h 1678"/>
                  <a:gd name="T26" fmla="*/ 1317 w 2206"/>
                  <a:gd name="T27" fmla="*/ 1668 h 1678"/>
                  <a:gd name="T28" fmla="*/ 1039 w 2206"/>
                  <a:gd name="T29" fmla="*/ 1674 h 1678"/>
                  <a:gd name="T30" fmla="*/ 659 w 2206"/>
                  <a:gd name="T31" fmla="*/ 1622 h 1678"/>
                  <a:gd name="T32" fmla="*/ 141 w 2206"/>
                  <a:gd name="T33" fmla="*/ 1427 h 1678"/>
                  <a:gd name="T34" fmla="*/ 20 w 2206"/>
                  <a:gd name="T35" fmla="*/ 1357 h 1678"/>
                  <a:gd name="T36" fmla="*/ 1 w 2206"/>
                  <a:gd name="T37" fmla="*/ 1320 h 1678"/>
                  <a:gd name="T38" fmla="*/ 34 w 2206"/>
                  <a:gd name="T39" fmla="*/ 1035 h 1678"/>
                  <a:gd name="T40" fmla="*/ 149 w 2206"/>
                  <a:gd name="T41" fmla="*/ 634 h 1678"/>
                  <a:gd name="T42" fmla="*/ 435 w 2206"/>
                  <a:gd name="T43" fmla="*/ 170 h 1678"/>
                  <a:gd name="T44" fmla="*/ 618 w 2206"/>
                  <a:gd name="T45" fmla="*/ 8 h 1678"/>
                  <a:gd name="T46" fmla="*/ 643 w 2206"/>
                  <a:gd name="T47" fmla="*/ 11 h 1678"/>
                  <a:gd name="T48" fmla="*/ 935 w 2206"/>
                  <a:gd name="T49" fmla="*/ 210 h 1678"/>
                  <a:gd name="T50" fmla="*/ 975 w 2206"/>
                  <a:gd name="T51" fmla="*/ 221 h 1678"/>
                  <a:gd name="T52" fmla="*/ 1005 w 2206"/>
                  <a:gd name="T53" fmla="*/ 253 h 1678"/>
                  <a:gd name="T54" fmla="*/ 1102 w 2206"/>
                  <a:gd name="T55" fmla="*/ 808 h 1678"/>
                  <a:gd name="T56" fmla="*/ 1122 w 2206"/>
                  <a:gd name="T57" fmla="*/ 919 h 1678"/>
                  <a:gd name="T58" fmla="*/ 1125 w 2206"/>
                  <a:gd name="T59" fmla="*/ 919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06" h="1678">
                    <a:moveTo>
                      <a:pt x="1125" y="919"/>
                    </a:moveTo>
                    <a:cubicBezTo>
                      <a:pt x="1134" y="869"/>
                      <a:pt x="1144" y="820"/>
                      <a:pt x="1153" y="770"/>
                    </a:cubicBezTo>
                    <a:cubicBezTo>
                      <a:pt x="1171" y="667"/>
                      <a:pt x="1189" y="565"/>
                      <a:pt x="1207" y="462"/>
                    </a:cubicBezTo>
                    <a:cubicBezTo>
                      <a:pt x="1220" y="393"/>
                      <a:pt x="1233" y="324"/>
                      <a:pt x="1244" y="254"/>
                    </a:cubicBezTo>
                    <a:cubicBezTo>
                      <a:pt x="1247" y="238"/>
                      <a:pt x="1252" y="230"/>
                      <a:pt x="1269" y="227"/>
                    </a:cubicBezTo>
                    <a:cubicBezTo>
                      <a:pt x="1362" y="207"/>
                      <a:pt x="1447" y="168"/>
                      <a:pt x="1522" y="110"/>
                    </a:cubicBezTo>
                    <a:cubicBezTo>
                      <a:pt x="1549" y="89"/>
                      <a:pt x="1576" y="68"/>
                      <a:pt x="1597" y="42"/>
                    </a:cubicBezTo>
                    <a:cubicBezTo>
                      <a:pt x="1607" y="30"/>
                      <a:pt x="1614" y="28"/>
                      <a:pt x="1628" y="39"/>
                    </a:cubicBezTo>
                    <a:cubicBezTo>
                      <a:pt x="1775" y="156"/>
                      <a:pt x="1887" y="302"/>
                      <a:pt x="1975" y="467"/>
                    </a:cubicBezTo>
                    <a:cubicBezTo>
                      <a:pt x="2070" y="643"/>
                      <a:pt x="2132" y="832"/>
                      <a:pt x="2168" y="1029"/>
                    </a:cubicBezTo>
                    <a:cubicBezTo>
                      <a:pt x="2188" y="1133"/>
                      <a:pt x="2197" y="1239"/>
                      <a:pt x="2203" y="1345"/>
                    </a:cubicBezTo>
                    <a:cubicBezTo>
                      <a:pt x="2206" y="1382"/>
                      <a:pt x="2190" y="1393"/>
                      <a:pt x="2164" y="1407"/>
                    </a:cubicBezTo>
                    <a:cubicBezTo>
                      <a:pt x="1993" y="1503"/>
                      <a:pt x="1812" y="1574"/>
                      <a:pt x="1621" y="1619"/>
                    </a:cubicBezTo>
                    <a:cubicBezTo>
                      <a:pt x="1521" y="1643"/>
                      <a:pt x="1419" y="1659"/>
                      <a:pt x="1317" y="1668"/>
                    </a:cubicBezTo>
                    <a:cubicBezTo>
                      <a:pt x="1224" y="1676"/>
                      <a:pt x="1132" y="1678"/>
                      <a:pt x="1039" y="1674"/>
                    </a:cubicBezTo>
                    <a:cubicBezTo>
                      <a:pt x="911" y="1669"/>
                      <a:pt x="784" y="1651"/>
                      <a:pt x="659" y="1622"/>
                    </a:cubicBezTo>
                    <a:cubicBezTo>
                      <a:pt x="478" y="1580"/>
                      <a:pt x="305" y="1514"/>
                      <a:pt x="141" y="1427"/>
                    </a:cubicBezTo>
                    <a:cubicBezTo>
                      <a:pt x="100" y="1405"/>
                      <a:pt x="61" y="1379"/>
                      <a:pt x="20" y="1357"/>
                    </a:cubicBezTo>
                    <a:cubicBezTo>
                      <a:pt x="4" y="1348"/>
                      <a:pt x="0" y="1337"/>
                      <a:pt x="1" y="1320"/>
                    </a:cubicBezTo>
                    <a:cubicBezTo>
                      <a:pt x="8" y="1225"/>
                      <a:pt x="16" y="1130"/>
                      <a:pt x="34" y="1035"/>
                    </a:cubicBezTo>
                    <a:cubicBezTo>
                      <a:pt x="59" y="898"/>
                      <a:pt x="96" y="763"/>
                      <a:pt x="149" y="634"/>
                    </a:cubicBezTo>
                    <a:cubicBezTo>
                      <a:pt x="219" y="464"/>
                      <a:pt x="310" y="307"/>
                      <a:pt x="435" y="170"/>
                    </a:cubicBezTo>
                    <a:cubicBezTo>
                      <a:pt x="490" y="109"/>
                      <a:pt x="552" y="56"/>
                      <a:pt x="618" y="8"/>
                    </a:cubicBezTo>
                    <a:cubicBezTo>
                      <a:pt x="629" y="0"/>
                      <a:pt x="634" y="0"/>
                      <a:pt x="643" y="11"/>
                    </a:cubicBezTo>
                    <a:cubicBezTo>
                      <a:pt x="722" y="104"/>
                      <a:pt x="819" y="170"/>
                      <a:pt x="935" y="210"/>
                    </a:cubicBezTo>
                    <a:cubicBezTo>
                      <a:pt x="948" y="214"/>
                      <a:pt x="961" y="220"/>
                      <a:pt x="975" y="221"/>
                    </a:cubicBezTo>
                    <a:cubicBezTo>
                      <a:pt x="995" y="223"/>
                      <a:pt x="1002" y="234"/>
                      <a:pt x="1005" y="253"/>
                    </a:cubicBezTo>
                    <a:cubicBezTo>
                      <a:pt x="1037" y="438"/>
                      <a:pt x="1069" y="623"/>
                      <a:pt x="1102" y="808"/>
                    </a:cubicBezTo>
                    <a:cubicBezTo>
                      <a:pt x="1108" y="845"/>
                      <a:pt x="1115" y="882"/>
                      <a:pt x="1122" y="919"/>
                    </a:cubicBezTo>
                    <a:cubicBezTo>
                      <a:pt x="1123" y="919"/>
                      <a:pt x="1124" y="919"/>
                      <a:pt x="1125" y="9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8" name="Freeform 793"/>
              <p:cNvSpPr>
                <a:spLocks/>
              </p:cNvSpPr>
              <p:nvPr/>
            </p:nvSpPr>
            <p:spPr bwMode="auto">
              <a:xfrm>
                <a:off x="8668" y="26"/>
                <a:ext cx="162" cy="162"/>
              </a:xfrm>
              <a:custGeom>
                <a:avLst/>
                <a:gdLst>
                  <a:gd name="T0" fmla="*/ 658 w 1315"/>
                  <a:gd name="T1" fmla="*/ 6 h 1313"/>
                  <a:gd name="T2" fmla="*/ 1310 w 1315"/>
                  <a:gd name="T3" fmla="*/ 667 h 1313"/>
                  <a:gd name="T4" fmla="*/ 655 w 1315"/>
                  <a:gd name="T5" fmla="*/ 1312 h 1313"/>
                  <a:gd name="T6" fmla="*/ 2 w 1315"/>
                  <a:gd name="T7" fmla="*/ 655 h 1313"/>
                  <a:gd name="T8" fmla="*/ 658 w 1315"/>
                  <a:gd name="T9" fmla="*/ 6 h 1313"/>
                </a:gdLst>
                <a:ahLst/>
                <a:cxnLst>
                  <a:cxn ang="0">
                    <a:pos x="T0" y="T1"/>
                  </a:cxn>
                  <a:cxn ang="0">
                    <a:pos x="T2" y="T3"/>
                  </a:cxn>
                  <a:cxn ang="0">
                    <a:pos x="T4" y="T5"/>
                  </a:cxn>
                  <a:cxn ang="0">
                    <a:pos x="T6" y="T7"/>
                  </a:cxn>
                  <a:cxn ang="0">
                    <a:pos x="T8" y="T9"/>
                  </a:cxn>
                </a:cxnLst>
                <a:rect l="0" t="0" r="r" b="b"/>
                <a:pathLst>
                  <a:path w="1315" h="1313">
                    <a:moveTo>
                      <a:pt x="658" y="6"/>
                    </a:moveTo>
                    <a:cubicBezTo>
                      <a:pt x="1008" y="1"/>
                      <a:pt x="1315" y="298"/>
                      <a:pt x="1310" y="667"/>
                    </a:cubicBezTo>
                    <a:cubicBezTo>
                      <a:pt x="1306" y="1017"/>
                      <a:pt x="1015" y="1313"/>
                      <a:pt x="655" y="1312"/>
                    </a:cubicBezTo>
                    <a:cubicBezTo>
                      <a:pt x="302" y="1312"/>
                      <a:pt x="0" y="1026"/>
                      <a:pt x="2" y="655"/>
                    </a:cubicBezTo>
                    <a:cubicBezTo>
                      <a:pt x="4" y="287"/>
                      <a:pt x="307" y="0"/>
                      <a:pt x="65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384" name="Group 1383"/>
          <p:cNvGrpSpPr/>
          <p:nvPr/>
        </p:nvGrpSpPr>
        <p:grpSpPr>
          <a:xfrm>
            <a:off x="6862415" y="3449381"/>
            <a:ext cx="961589" cy="693588"/>
            <a:chOff x="6346934" y="2484159"/>
            <a:chExt cx="1001532" cy="722398"/>
          </a:xfrm>
          <a:solidFill>
            <a:schemeClr val="tx1">
              <a:lumMod val="65000"/>
              <a:lumOff val="35000"/>
            </a:schemeClr>
          </a:solidFill>
        </p:grpSpPr>
        <p:grpSp>
          <p:nvGrpSpPr>
            <p:cNvPr id="1178" name="Group 1177"/>
            <p:cNvGrpSpPr/>
            <p:nvPr/>
          </p:nvGrpSpPr>
          <p:grpSpPr>
            <a:xfrm>
              <a:off x="6430009" y="2577299"/>
              <a:ext cx="826115" cy="532982"/>
              <a:chOff x="6377693" y="2464594"/>
              <a:chExt cx="826115" cy="521501"/>
            </a:xfrm>
            <a:grpFill/>
          </p:grpSpPr>
          <p:grpSp>
            <p:nvGrpSpPr>
              <p:cNvPr id="1137" name="Group 1136"/>
              <p:cNvGrpSpPr/>
              <p:nvPr/>
            </p:nvGrpSpPr>
            <p:grpSpPr>
              <a:xfrm>
                <a:off x="6384131" y="2464594"/>
                <a:ext cx="816769" cy="521494"/>
                <a:chOff x="6384131" y="2464594"/>
                <a:chExt cx="816769" cy="521494"/>
              </a:xfrm>
              <a:grpFill/>
            </p:grpSpPr>
            <p:cxnSp>
              <p:nvCxnSpPr>
                <p:cNvPr id="1417" name="Straight Connector 1416"/>
                <p:cNvCxnSpPr/>
                <p:nvPr/>
              </p:nvCxnSpPr>
              <p:spPr>
                <a:xfrm>
                  <a:off x="6384131" y="2464594"/>
                  <a:ext cx="276225" cy="521494"/>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20" name="Straight Connector 1419"/>
                <p:cNvCxnSpPr/>
                <p:nvPr/>
              </p:nvCxnSpPr>
              <p:spPr>
                <a:xfrm>
                  <a:off x="6384131" y="2464594"/>
                  <a:ext cx="812007" cy="511969"/>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22" name="Straight Connector 1421"/>
                <p:cNvCxnSpPr/>
                <p:nvPr/>
              </p:nvCxnSpPr>
              <p:spPr>
                <a:xfrm>
                  <a:off x="6384131" y="2464594"/>
                  <a:ext cx="816769"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23" name="Straight Connector 1422"/>
                <p:cNvCxnSpPr/>
                <p:nvPr/>
              </p:nvCxnSpPr>
              <p:spPr>
                <a:xfrm>
                  <a:off x="6384131" y="2464594"/>
                  <a:ext cx="2382" cy="497681"/>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52" name="Straight Connector 1451"/>
                <p:cNvCxnSpPr/>
                <p:nvPr/>
              </p:nvCxnSpPr>
              <p:spPr>
                <a:xfrm>
                  <a:off x="6660355" y="2464594"/>
                  <a:ext cx="273845" cy="507929"/>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54" name="Straight Connector 1453"/>
                <p:cNvCxnSpPr/>
                <p:nvPr/>
              </p:nvCxnSpPr>
              <p:spPr>
                <a:xfrm flipH="1">
                  <a:off x="6657975" y="2464594"/>
                  <a:ext cx="269080" cy="517248"/>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65" name="Straight Connector 1464"/>
                <p:cNvCxnSpPr/>
                <p:nvPr/>
              </p:nvCxnSpPr>
              <p:spPr>
                <a:xfrm flipV="1">
                  <a:off x="6384131" y="2464594"/>
                  <a:ext cx="276225" cy="521494"/>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431" name="Group 1430"/>
              <p:cNvGrpSpPr/>
              <p:nvPr/>
            </p:nvGrpSpPr>
            <p:grpSpPr>
              <a:xfrm flipH="1">
                <a:off x="6391801" y="2464596"/>
                <a:ext cx="812007" cy="521494"/>
                <a:chOff x="6384131" y="2464594"/>
                <a:chExt cx="812007" cy="521494"/>
              </a:xfrm>
              <a:grpFill/>
            </p:grpSpPr>
            <p:cxnSp>
              <p:nvCxnSpPr>
                <p:cNvPr id="1432" name="Straight Connector 1431"/>
                <p:cNvCxnSpPr/>
                <p:nvPr/>
              </p:nvCxnSpPr>
              <p:spPr>
                <a:xfrm>
                  <a:off x="6384131" y="2464594"/>
                  <a:ext cx="276225" cy="521494"/>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33" name="Straight Connector 1432"/>
                <p:cNvCxnSpPr/>
                <p:nvPr/>
              </p:nvCxnSpPr>
              <p:spPr>
                <a:xfrm>
                  <a:off x="6384131" y="2464594"/>
                  <a:ext cx="812007" cy="511969"/>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36" name="Straight Connector 1435"/>
                <p:cNvCxnSpPr/>
                <p:nvPr/>
              </p:nvCxnSpPr>
              <p:spPr>
                <a:xfrm>
                  <a:off x="6384131" y="2464594"/>
                  <a:ext cx="2382" cy="497681"/>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66" name="Straight Connector 1465"/>
                <p:cNvCxnSpPr/>
                <p:nvPr/>
              </p:nvCxnSpPr>
              <p:spPr>
                <a:xfrm flipV="1">
                  <a:off x="6384131" y="2464594"/>
                  <a:ext cx="276225" cy="521494"/>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438" name="Group 1437"/>
              <p:cNvGrpSpPr/>
              <p:nvPr/>
            </p:nvGrpSpPr>
            <p:grpSpPr>
              <a:xfrm flipV="1">
                <a:off x="6377693" y="2726539"/>
                <a:ext cx="816769" cy="259556"/>
                <a:chOff x="6384131" y="2464594"/>
                <a:chExt cx="816769" cy="259556"/>
              </a:xfrm>
              <a:grpFill/>
            </p:grpSpPr>
            <p:cxnSp>
              <p:nvCxnSpPr>
                <p:cNvPr id="1442" name="Straight Connector 1441"/>
                <p:cNvCxnSpPr/>
                <p:nvPr/>
              </p:nvCxnSpPr>
              <p:spPr>
                <a:xfrm>
                  <a:off x="6384131" y="2464594"/>
                  <a:ext cx="816769"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55" name="Straight Connector 1454"/>
                <p:cNvCxnSpPr/>
                <p:nvPr/>
              </p:nvCxnSpPr>
              <p:spPr>
                <a:xfrm>
                  <a:off x="6384131" y="2724150"/>
                  <a:ext cx="816769"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15" name="Group 1314"/>
            <p:cNvGrpSpPr/>
            <p:nvPr/>
          </p:nvGrpSpPr>
          <p:grpSpPr>
            <a:xfrm>
              <a:off x="6346934" y="2484159"/>
              <a:ext cx="1001532" cy="722398"/>
              <a:chOff x="16094074" y="2367809"/>
              <a:chExt cx="966320" cy="697000"/>
            </a:xfrm>
            <a:grpFill/>
          </p:grpSpPr>
          <p:grpSp>
            <p:nvGrpSpPr>
              <p:cNvPr id="1316" name="Group 1315"/>
              <p:cNvGrpSpPr/>
              <p:nvPr/>
            </p:nvGrpSpPr>
            <p:grpSpPr>
              <a:xfrm>
                <a:off x="16355280" y="2882107"/>
                <a:ext cx="182702" cy="182702"/>
                <a:chOff x="16349055" y="2936281"/>
                <a:chExt cx="182702" cy="182702"/>
              </a:xfrm>
              <a:grpFill/>
            </p:grpSpPr>
            <p:sp>
              <p:nvSpPr>
                <p:cNvPr id="1372" name="Oval 1371"/>
                <p:cNvSpPr/>
                <p:nvPr/>
              </p:nvSpPr>
              <p:spPr>
                <a:xfrm>
                  <a:off x="16349055" y="2936281"/>
                  <a:ext cx="182702" cy="182702"/>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grpSp>
              <p:nvGrpSpPr>
                <p:cNvPr id="1373" name="Group 1372"/>
                <p:cNvGrpSpPr/>
                <p:nvPr/>
              </p:nvGrpSpPr>
              <p:grpSpPr>
                <a:xfrm>
                  <a:off x="16385510" y="2971485"/>
                  <a:ext cx="108583" cy="103849"/>
                  <a:chOff x="13144500" y="-407988"/>
                  <a:chExt cx="582613" cy="557213"/>
                </a:xfrm>
                <a:grpFill/>
              </p:grpSpPr>
              <p:sp>
                <p:nvSpPr>
                  <p:cNvPr id="1374" name="Freeform 805"/>
                  <p:cNvSpPr>
                    <a:spLocks/>
                  </p:cNvSpPr>
                  <p:nvPr/>
                </p:nvSpPr>
                <p:spPr bwMode="auto">
                  <a:xfrm>
                    <a:off x="13144500" y="-358775"/>
                    <a:ext cx="581025" cy="90488"/>
                  </a:xfrm>
                  <a:custGeom>
                    <a:avLst/>
                    <a:gdLst>
                      <a:gd name="T0" fmla="*/ 1132 w 2265"/>
                      <a:gd name="T1" fmla="*/ 349 h 350"/>
                      <a:gd name="T2" fmla="*/ 27 w 2265"/>
                      <a:gd name="T3" fmla="*/ 349 h 350"/>
                      <a:gd name="T4" fmla="*/ 0 w 2265"/>
                      <a:gd name="T5" fmla="*/ 324 h 350"/>
                      <a:gd name="T6" fmla="*/ 0 w 2265"/>
                      <a:gd name="T7" fmla="*/ 58 h 350"/>
                      <a:gd name="T8" fmla="*/ 57 w 2265"/>
                      <a:gd name="T9" fmla="*/ 1 h 350"/>
                      <a:gd name="T10" fmla="*/ 329 w 2265"/>
                      <a:gd name="T11" fmla="*/ 1 h 350"/>
                      <a:gd name="T12" fmla="*/ 350 w 2265"/>
                      <a:gd name="T13" fmla="*/ 22 h 350"/>
                      <a:gd name="T14" fmla="*/ 353 w 2265"/>
                      <a:gd name="T15" fmla="*/ 140 h 350"/>
                      <a:gd name="T16" fmla="*/ 521 w 2265"/>
                      <a:gd name="T17" fmla="*/ 197 h 350"/>
                      <a:gd name="T18" fmla="*/ 557 w 2265"/>
                      <a:gd name="T19" fmla="*/ 124 h 350"/>
                      <a:gd name="T20" fmla="*/ 557 w 2265"/>
                      <a:gd name="T21" fmla="*/ 24 h 350"/>
                      <a:gd name="T22" fmla="*/ 580 w 2265"/>
                      <a:gd name="T23" fmla="*/ 1 h 350"/>
                      <a:gd name="T24" fmla="*/ 1076 w 2265"/>
                      <a:gd name="T25" fmla="*/ 1 h 350"/>
                      <a:gd name="T26" fmla="*/ 1706 w 2265"/>
                      <a:gd name="T27" fmla="*/ 1 h 350"/>
                      <a:gd name="T28" fmla="*/ 1729 w 2265"/>
                      <a:gd name="T29" fmla="*/ 24 h 350"/>
                      <a:gd name="T30" fmla="*/ 1729 w 2265"/>
                      <a:gd name="T31" fmla="*/ 118 h 350"/>
                      <a:gd name="T32" fmla="*/ 1816 w 2265"/>
                      <a:gd name="T33" fmla="*/ 221 h 350"/>
                      <a:gd name="T34" fmla="*/ 1933 w 2265"/>
                      <a:gd name="T35" fmla="*/ 134 h 350"/>
                      <a:gd name="T36" fmla="*/ 1936 w 2265"/>
                      <a:gd name="T37" fmla="*/ 21 h 350"/>
                      <a:gd name="T38" fmla="*/ 1956 w 2265"/>
                      <a:gd name="T39" fmla="*/ 1 h 350"/>
                      <a:gd name="T40" fmla="*/ 2210 w 2265"/>
                      <a:gd name="T41" fmla="*/ 1 h 350"/>
                      <a:gd name="T42" fmla="*/ 2265 w 2265"/>
                      <a:gd name="T43" fmla="*/ 55 h 350"/>
                      <a:gd name="T44" fmla="*/ 2265 w 2265"/>
                      <a:gd name="T45" fmla="*/ 335 h 350"/>
                      <a:gd name="T46" fmla="*/ 2250 w 2265"/>
                      <a:gd name="T47" fmla="*/ 349 h 350"/>
                      <a:gd name="T48" fmla="*/ 2234 w 2265"/>
                      <a:gd name="T49" fmla="*/ 349 h 350"/>
                      <a:gd name="T50" fmla="*/ 1132 w 2265"/>
                      <a:gd name="T51" fmla="*/ 349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65" h="350">
                        <a:moveTo>
                          <a:pt x="1132" y="349"/>
                        </a:moveTo>
                        <a:cubicBezTo>
                          <a:pt x="764" y="349"/>
                          <a:pt x="395" y="349"/>
                          <a:pt x="27" y="349"/>
                        </a:cubicBezTo>
                        <a:cubicBezTo>
                          <a:pt x="0" y="349"/>
                          <a:pt x="0" y="349"/>
                          <a:pt x="0" y="324"/>
                        </a:cubicBezTo>
                        <a:cubicBezTo>
                          <a:pt x="0" y="235"/>
                          <a:pt x="0" y="146"/>
                          <a:pt x="0" y="58"/>
                        </a:cubicBezTo>
                        <a:cubicBezTo>
                          <a:pt x="0" y="20"/>
                          <a:pt x="20" y="1"/>
                          <a:pt x="57" y="1"/>
                        </a:cubicBezTo>
                        <a:cubicBezTo>
                          <a:pt x="148" y="1"/>
                          <a:pt x="238" y="1"/>
                          <a:pt x="329" y="1"/>
                        </a:cubicBezTo>
                        <a:cubicBezTo>
                          <a:pt x="346" y="0"/>
                          <a:pt x="350" y="6"/>
                          <a:pt x="350" y="22"/>
                        </a:cubicBezTo>
                        <a:cubicBezTo>
                          <a:pt x="350" y="61"/>
                          <a:pt x="344" y="101"/>
                          <a:pt x="353" y="140"/>
                        </a:cubicBezTo>
                        <a:cubicBezTo>
                          <a:pt x="372" y="218"/>
                          <a:pt x="459" y="248"/>
                          <a:pt x="521" y="197"/>
                        </a:cubicBezTo>
                        <a:cubicBezTo>
                          <a:pt x="543" y="178"/>
                          <a:pt x="556" y="153"/>
                          <a:pt x="557" y="124"/>
                        </a:cubicBezTo>
                        <a:cubicBezTo>
                          <a:pt x="558" y="91"/>
                          <a:pt x="558" y="57"/>
                          <a:pt x="557" y="24"/>
                        </a:cubicBezTo>
                        <a:cubicBezTo>
                          <a:pt x="556" y="6"/>
                          <a:pt x="561" y="0"/>
                          <a:pt x="580" y="1"/>
                        </a:cubicBezTo>
                        <a:cubicBezTo>
                          <a:pt x="745" y="1"/>
                          <a:pt x="910" y="1"/>
                          <a:pt x="1076" y="1"/>
                        </a:cubicBezTo>
                        <a:cubicBezTo>
                          <a:pt x="1286" y="1"/>
                          <a:pt x="1496" y="1"/>
                          <a:pt x="1706" y="1"/>
                        </a:cubicBezTo>
                        <a:cubicBezTo>
                          <a:pt x="1724" y="1"/>
                          <a:pt x="1730" y="5"/>
                          <a:pt x="1729" y="24"/>
                        </a:cubicBezTo>
                        <a:cubicBezTo>
                          <a:pt x="1727" y="55"/>
                          <a:pt x="1729" y="86"/>
                          <a:pt x="1729" y="118"/>
                        </a:cubicBezTo>
                        <a:cubicBezTo>
                          <a:pt x="1729" y="170"/>
                          <a:pt x="1768" y="217"/>
                          <a:pt x="1816" y="221"/>
                        </a:cubicBezTo>
                        <a:cubicBezTo>
                          <a:pt x="1876" y="227"/>
                          <a:pt x="1923" y="192"/>
                          <a:pt x="1933" y="134"/>
                        </a:cubicBezTo>
                        <a:cubicBezTo>
                          <a:pt x="1940" y="97"/>
                          <a:pt x="1936" y="59"/>
                          <a:pt x="1936" y="21"/>
                        </a:cubicBezTo>
                        <a:cubicBezTo>
                          <a:pt x="1936" y="5"/>
                          <a:pt x="1941" y="1"/>
                          <a:pt x="1956" y="1"/>
                        </a:cubicBezTo>
                        <a:cubicBezTo>
                          <a:pt x="2041" y="1"/>
                          <a:pt x="2126" y="1"/>
                          <a:pt x="2210" y="1"/>
                        </a:cubicBezTo>
                        <a:cubicBezTo>
                          <a:pt x="2243" y="1"/>
                          <a:pt x="2265" y="22"/>
                          <a:pt x="2265" y="55"/>
                        </a:cubicBezTo>
                        <a:cubicBezTo>
                          <a:pt x="2265" y="148"/>
                          <a:pt x="2265" y="241"/>
                          <a:pt x="2265" y="335"/>
                        </a:cubicBezTo>
                        <a:cubicBezTo>
                          <a:pt x="2265" y="346"/>
                          <a:pt x="2261" y="350"/>
                          <a:pt x="2250" y="349"/>
                        </a:cubicBezTo>
                        <a:cubicBezTo>
                          <a:pt x="2245" y="349"/>
                          <a:pt x="2239" y="349"/>
                          <a:pt x="2234" y="349"/>
                        </a:cubicBezTo>
                        <a:cubicBezTo>
                          <a:pt x="1867" y="349"/>
                          <a:pt x="1499" y="349"/>
                          <a:pt x="1132" y="3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5" name="Freeform 806"/>
                  <p:cNvSpPr>
                    <a:spLocks/>
                  </p:cNvSpPr>
                  <p:nvPr/>
                </p:nvSpPr>
                <p:spPr bwMode="auto">
                  <a:xfrm>
                    <a:off x="13601700" y="-407988"/>
                    <a:ext cx="25400" cy="92075"/>
                  </a:xfrm>
                  <a:custGeom>
                    <a:avLst/>
                    <a:gdLst>
                      <a:gd name="T0" fmla="*/ 101 w 101"/>
                      <a:gd name="T1" fmla="*/ 181 h 357"/>
                      <a:gd name="T2" fmla="*/ 101 w 101"/>
                      <a:gd name="T3" fmla="*/ 303 h 357"/>
                      <a:gd name="T4" fmla="*/ 50 w 101"/>
                      <a:gd name="T5" fmla="*/ 357 h 357"/>
                      <a:gd name="T6" fmla="*/ 0 w 101"/>
                      <a:gd name="T7" fmla="*/ 302 h 357"/>
                      <a:gd name="T8" fmla="*/ 0 w 101"/>
                      <a:gd name="T9" fmla="*/ 56 h 357"/>
                      <a:gd name="T10" fmla="*/ 50 w 101"/>
                      <a:gd name="T11" fmla="*/ 0 h 357"/>
                      <a:gd name="T12" fmla="*/ 101 w 101"/>
                      <a:gd name="T13" fmla="*/ 55 h 357"/>
                      <a:gd name="T14" fmla="*/ 101 w 101"/>
                      <a:gd name="T15" fmla="*/ 181 h 3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357">
                        <a:moveTo>
                          <a:pt x="101" y="181"/>
                        </a:moveTo>
                        <a:cubicBezTo>
                          <a:pt x="101" y="221"/>
                          <a:pt x="101" y="262"/>
                          <a:pt x="101" y="303"/>
                        </a:cubicBezTo>
                        <a:cubicBezTo>
                          <a:pt x="100" y="336"/>
                          <a:pt x="81" y="357"/>
                          <a:pt x="50" y="357"/>
                        </a:cubicBezTo>
                        <a:cubicBezTo>
                          <a:pt x="20" y="357"/>
                          <a:pt x="0" y="335"/>
                          <a:pt x="0" y="302"/>
                        </a:cubicBezTo>
                        <a:cubicBezTo>
                          <a:pt x="0" y="220"/>
                          <a:pt x="0" y="138"/>
                          <a:pt x="0" y="56"/>
                        </a:cubicBezTo>
                        <a:cubicBezTo>
                          <a:pt x="0" y="24"/>
                          <a:pt x="21" y="0"/>
                          <a:pt x="50" y="0"/>
                        </a:cubicBezTo>
                        <a:cubicBezTo>
                          <a:pt x="78" y="0"/>
                          <a:pt x="100" y="23"/>
                          <a:pt x="101" y="55"/>
                        </a:cubicBezTo>
                        <a:cubicBezTo>
                          <a:pt x="101" y="97"/>
                          <a:pt x="101" y="139"/>
                          <a:pt x="101" y="1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6" name="Freeform 807"/>
                  <p:cNvSpPr>
                    <a:spLocks/>
                  </p:cNvSpPr>
                  <p:nvPr/>
                </p:nvSpPr>
                <p:spPr bwMode="auto">
                  <a:xfrm>
                    <a:off x="13247688" y="-400050"/>
                    <a:ext cx="26988" cy="84138"/>
                  </a:xfrm>
                  <a:custGeom>
                    <a:avLst/>
                    <a:gdLst>
                      <a:gd name="T0" fmla="*/ 0 w 101"/>
                      <a:gd name="T1" fmla="*/ 164 h 325"/>
                      <a:gd name="T2" fmla="*/ 0 w 101"/>
                      <a:gd name="T3" fmla="*/ 56 h 325"/>
                      <a:gd name="T4" fmla="*/ 51 w 101"/>
                      <a:gd name="T5" fmla="*/ 1 h 325"/>
                      <a:gd name="T6" fmla="*/ 101 w 101"/>
                      <a:gd name="T7" fmla="*/ 56 h 325"/>
                      <a:gd name="T8" fmla="*/ 101 w 101"/>
                      <a:gd name="T9" fmla="*/ 272 h 325"/>
                      <a:gd name="T10" fmla="*/ 50 w 101"/>
                      <a:gd name="T11" fmla="*/ 325 h 325"/>
                      <a:gd name="T12" fmla="*/ 0 w 101"/>
                      <a:gd name="T13" fmla="*/ 272 h 325"/>
                      <a:gd name="T14" fmla="*/ 0 w 101"/>
                      <a:gd name="T15" fmla="*/ 164 h 3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325">
                        <a:moveTo>
                          <a:pt x="0" y="164"/>
                        </a:moveTo>
                        <a:cubicBezTo>
                          <a:pt x="0" y="128"/>
                          <a:pt x="0" y="92"/>
                          <a:pt x="0" y="56"/>
                        </a:cubicBezTo>
                        <a:cubicBezTo>
                          <a:pt x="1" y="24"/>
                          <a:pt x="23" y="0"/>
                          <a:pt x="51" y="1"/>
                        </a:cubicBezTo>
                        <a:cubicBezTo>
                          <a:pt x="77" y="1"/>
                          <a:pt x="101" y="28"/>
                          <a:pt x="101" y="56"/>
                        </a:cubicBezTo>
                        <a:cubicBezTo>
                          <a:pt x="101" y="128"/>
                          <a:pt x="101" y="200"/>
                          <a:pt x="101" y="272"/>
                        </a:cubicBezTo>
                        <a:cubicBezTo>
                          <a:pt x="101" y="303"/>
                          <a:pt x="79" y="325"/>
                          <a:pt x="50" y="325"/>
                        </a:cubicBezTo>
                        <a:cubicBezTo>
                          <a:pt x="20" y="325"/>
                          <a:pt x="1" y="305"/>
                          <a:pt x="0" y="272"/>
                        </a:cubicBezTo>
                        <a:cubicBezTo>
                          <a:pt x="0" y="236"/>
                          <a:pt x="0" y="200"/>
                          <a:pt x="0"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7" name="Freeform 808"/>
                  <p:cNvSpPr>
                    <a:spLocks noEditPoints="1"/>
                  </p:cNvSpPr>
                  <p:nvPr/>
                </p:nvSpPr>
                <p:spPr bwMode="auto">
                  <a:xfrm>
                    <a:off x="13144500" y="-241300"/>
                    <a:ext cx="582613" cy="390525"/>
                  </a:xfrm>
                  <a:custGeom>
                    <a:avLst/>
                    <a:gdLst>
                      <a:gd name="T0" fmla="*/ 2238 w 2269"/>
                      <a:gd name="T1" fmla="*/ 3 h 1523"/>
                      <a:gd name="T2" fmla="*/ 1134 w 2269"/>
                      <a:gd name="T3" fmla="*/ 3 h 1523"/>
                      <a:gd name="T4" fmla="*/ 26 w 2269"/>
                      <a:gd name="T5" fmla="*/ 2 h 1523"/>
                      <a:gd name="T6" fmla="*/ 0 w 2269"/>
                      <a:gd name="T7" fmla="*/ 27 h 1523"/>
                      <a:gd name="T8" fmla="*/ 0 w 2269"/>
                      <a:gd name="T9" fmla="*/ 1459 h 1523"/>
                      <a:gd name="T10" fmla="*/ 65 w 2269"/>
                      <a:gd name="T11" fmla="*/ 1523 h 1523"/>
                      <a:gd name="T12" fmla="*/ 2197 w 2269"/>
                      <a:gd name="T13" fmla="*/ 1523 h 1523"/>
                      <a:gd name="T14" fmla="*/ 2265 w 2269"/>
                      <a:gd name="T15" fmla="*/ 1455 h 1523"/>
                      <a:gd name="T16" fmla="*/ 2265 w 2269"/>
                      <a:gd name="T17" fmla="*/ 31 h 1523"/>
                      <a:gd name="T18" fmla="*/ 2238 w 2269"/>
                      <a:gd name="T19" fmla="*/ 3 h 1523"/>
                      <a:gd name="T20" fmla="*/ 879 w 2269"/>
                      <a:gd name="T21" fmla="*/ 1243 h 1523"/>
                      <a:gd name="T22" fmla="*/ 574 w 2269"/>
                      <a:gd name="T23" fmla="*/ 1284 h 1523"/>
                      <a:gd name="T24" fmla="*/ 350 w 2269"/>
                      <a:gd name="T25" fmla="*/ 1224 h 1523"/>
                      <a:gd name="T26" fmla="*/ 337 w 2269"/>
                      <a:gd name="T27" fmla="*/ 1193 h 1523"/>
                      <a:gd name="T28" fmla="*/ 377 w 2269"/>
                      <a:gd name="T29" fmla="*/ 1041 h 1523"/>
                      <a:gd name="T30" fmla="*/ 398 w 2269"/>
                      <a:gd name="T31" fmla="*/ 1031 h 1523"/>
                      <a:gd name="T32" fmla="*/ 660 w 2269"/>
                      <a:gd name="T33" fmla="*/ 1087 h 1523"/>
                      <a:gd name="T34" fmla="*/ 794 w 2269"/>
                      <a:gd name="T35" fmla="*/ 1023 h 1523"/>
                      <a:gd name="T36" fmla="*/ 747 w 2269"/>
                      <a:gd name="T37" fmla="*/ 828 h 1523"/>
                      <a:gd name="T38" fmla="*/ 619 w 2269"/>
                      <a:gd name="T39" fmla="*/ 795 h 1523"/>
                      <a:gd name="T40" fmla="*/ 525 w 2269"/>
                      <a:gd name="T41" fmla="*/ 795 h 1523"/>
                      <a:gd name="T42" fmla="*/ 508 w 2269"/>
                      <a:gd name="T43" fmla="*/ 779 h 1523"/>
                      <a:gd name="T44" fmla="*/ 508 w 2269"/>
                      <a:gd name="T45" fmla="*/ 631 h 1523"/>
                      <a:gd name="T46" fmla="*/ 526 w 2269"/>
                      <a:gd name="T47" fmla="*/ 615 h 1523"/>
                      <a:gd name="T48" fmla="*/ 671 w 2269"/>
                      <a:gd name="T49" fmla="*/ 607 h 1523"/>
                      <a:gd name="T50" fmla="*/ 749 w 2269"/>
                      <a:gd name="T51" fmla="*/ 573 h 1523"/>
                      <a:gd name="T52" fmla="*/ 787 w 2269"/>
                      <a:gd name="T53" fmla="*/ 468 h 1523"/>
                      <a:gd name="T54" fmla="*/ 693 w 2269"/>
                      <a:gd name="T55" fmla="*/ 387 h 1523"/>
                      <a:gd name="T56" fmla="*/ 474 w 2269"/>
                      <a:gd name="T57" fmla="*/ 416 h 1523"/>
                      <a:gd name="T58" fmla="*/ 428 w 2269"/>
                      <a:gd name="T59" fmla="*/ 439 h 1523"/>
                      <a:gd name="T60" fmla="*/ 412 w 2269"/>
                      <a:gd name="T61" fmla="*/ 433 h 1523"/>
                      <a:gd name="T62" fmla="*/ 369 w 2269"/>
                      <a:gd name="T63" fmla="*/ 277 h 1523"/>
                      <a:gd name="T64" fmla="*/ 386 w 2269"/>
                      <a:gd name="T65" fmla="*/ 251 h 1523"/>
                      <a:gd name="T66" fmla="*/ 546 w 2269"/>
                      <a:gd name="T67" fmla="*/ 197 h 1523"/>
                      <a:gd name="T68" fmla="*/ 861 w 2269"/>
                      <a:gd name="T69" fmla="*/ 211 h 1523"/>
                      <a:gd name="T70" fmla="*/ 1033 w 2269"/>
                      <a:gd name="T71" fmla="*/ 391 h 1523"/>
                      <a:gd name="T72" fmla="*/ 878 w 2269"/>
                      <a:gd name="T73" fmla="*/ 686 h 1523"/>
                      <a:gd name="T74" fmla="*/ 852 w 2269"/>
                      <a:gd name="T75" fmla="*/ 697 h 1523"/>
                      <a:gd name="T76" fmla="*/ 968 w 2269"/>
                      <a:gd name="T77" fmla="*/ 751 h 1523"/>
                      <a:gd name="T78" fmla="*/ 1073 w 2269"/>
                      <a:gd name="T79" fmla="*/ 931 h 1523"/>
                      <a:gd name="T80" fmla="*/ 879 w 2269"/>
                      <a:gd name="T81" fmla="*/ 1243 h 1523"/>
                      <a:gd name="T82" fmla="*/ 1767 w 2269"/>
                      <a:gd name="T83" fmla="*/ 1271 h 1523"/>
                      <a:gd name="T84" fmla="*/ 1573 w 2269"/>
                      <a:gd name="T85" fmla="*/ 1271 h 1523"/>
                      <a:gd name="T86" fmla="*/ 1549 w 2269"/>
                      <a:gd name="T87" fmla="*/ 1247 h 1523"/>
                      <a:gd name="T88" fmla="*/ 1549 w 2269"/>
                      <a:gd name="T89" fmla="*/ 447 h 1523"/>
                      <a:gd name="T90" fmla="*/ 1528 w 2269"/>
                      <a:gd name="T91" fmla="*/ 433 h 1523"/>
                      <a:gd name="T92" fmla="*/ 1367 w 2269"/>
                      <a:gd name="T93" fmla="*/ 512 h 1523"/>
                      <a:gd name="T94" fmla="*/ 1341 w 2269"/>
                      <a:gd name="T95" fmla="*/ 499 h 1523"/>
                      <a:gd name="T96" fmla="*/ 1308 w 2269"/>
                      <a:gd name="T97" fmla="*/ 345 h 1523"/>
                      <a:gd name="T98" fmla="*/ 1317 w 2269"/>
                      <a:gd name="T99" fmla="*/ 327 h 1523"/>
                      <a:gd name="T100" fmla="*/ 1581 w 2269"/>
                      <a:gd name="T101" fmla="*/ 203 h 1523"/>
                      <a:gd name="T102" fmla="*/ 1603 w 2269"/>
                      <a:gd name="T103" fmla="*/ 200 h 1523"/>
                      <a:gd name="T104" fmla="*/ 1769 w 2269"/>
                      <a:gd name="T105" fmla="*/ 199 h 1523"/>
                      <a:gd name="T106" fmla="*/ 1789 w 2269"/>
                      <a:gd name="T107" fmla="*/ 221 h 1523"/>
                      <a:gd name="T108" fmla="*/ 1789 w 2269"/>
                      <a:gd name="T109" fmla="*/ 737 h 1523"/>
                      <a:gd name="T110" fmla="*/ 1789 w 2269"/>
                      <a:gd name="T111" fmla="*/ 1247 h 1523"/>
                      <a:gd name="T112" fmla="*/ 1767 w 2269"/>
                      <a:gd name="T113" fmla="*/ 1271 h 1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69" h="1523">
                        <a:moveTo>
                          <a:pt x="2238" y="3"/>
                        </a:moveTo>
                        <a:cubicBezTo>
                          <a:pt x="1870" y="3"/>
                          <a:pt x="1502" y="3"/>
                          <a:pt x="1134" y="3"/>
                        </a:cubicBezTo>
                        <a:cubicBezTo>
                          <a:pt x="764" y="3"/>
                          <a:pt x="395" y="3"/>
                          <a:pt x="26" y="2"/>
                        </a:cubicBezTo>
                        <a:cubicBezTo>
                          <a:pt x="6" y="2"/>
                          <a:pt x="0" y="6"/>
                          <a:pt x="0" y="27"/>
                        </a:cubicBezTo>
                        <a:cubicBezTo>
                          <a:pt x="1" y="504"/>
                          <a:pt x="0" y="982"/>
                          <a:pt x="0" y="1459"/>
                        </a:cubicBezTo>
                        <a:cubicBezTo>
                          <a:pt x="0" y="1504"/>
                          <a:pt x="19" y="1523"/>
                          <a:pt x="65" y="1523"/>
                        </a:cubicBezTo>
                        <a:cubicBezTo>
                          <a:pt x="776" y="1523"/>
                          <a:pt x="1486" y="1523"/>
                          <a:pt x="2197" y="1523"/>
                        </a:cubicBezTo>
                        <a:cubicBezTo>
                          <a:pt x="2245" y="1523"/>
                          <a:pt x="2265" y="1503"/>
                          <a:pt x="2265" y="1455"/>
                        </a:cubicBezTo>
                        <a:cubicBezTo>
                          <a:pt x="2265" y="980"/>
                          <a:pt x="2265" y="506"/>
                          <a:pt x="2265" y="31"/>
                        </a:cubicBezTo>
                        <a:cubicBezTo>
                          <a:pt x="2265" y="0"/>
                          <a:pt x="2269" y="3"/>
                          <a:pt x="2238" y="3"/>
                        </a:cubicBezTo>
                        <a:close/>
                        <a:moveTo>
                          <a:pt x="879" y="1243"/>
                        </a:moveTo>
                        <a:cubicBezTo>
                          <a:pt x="781" y="1284"/>
                          <a:pt x="679" y="1294"/>
                          <a:pt x="574" y="1284"/>
                        </a:cubicBezTo>
                        <a:cubicBezTo>
                          <a:pt x="496" y="1276"/>
                          <a:pt x="421" y="1258"/>
                          <a:pt x="350" y="1224"/>
                        </a:cubicBezTo>
                        <a:cubicBezTo>
                          <a:pt x="335" y="1216"/>
                          <a:pt x="332" y="1209"/>
                          <a:pt x="337" y="1193"/>
                        </a:cubicBezTo>
                        <a:cubicBezTo>
                          <a:pt x="351" y="1142"/>
                          <a:pt x="364" y="1092"/>
                          <a:pt x="377" y="1041"/>
                        </a:cubicBezTo>
                        <a:cubicBezTo>
                          <a:pt x="380" y="1028"/>
                          <a:pt x="384" y="1024"/>
                          <a:pt x="398" y="1031"/>
                        </a:cubicBezTo>
                        <a:cubicBezTo>
                          <a:pt x="480" y="1072"/>
                          <a:pt x="567" y="1094"/>
                          <a:pt x="660" y="1087"/>
                        </a:cubicBezTo>
                        <a:cubicBezTo>
                          <a:pt x="713" y="1083"/>
                          <a:pt x="761" y="1067"/>
                          <a:pt x="794" y="1023"/>
                        </a:cubicBezTo>
                        <a:cubicBezTo>
                          <a:pt x="842" y="960"/>
                          <a:pt x="818" y="867"/>
                          <a:pt x="747" y="828"/>
                        </a:cubicBezTo>
                        <a:cubicBezTo>
                          <a:pt x="707" y="806"/>
                          <a:pt x="664" y="796"/>
                          <a:pt x="619" y="795"/>
                        </a:cubicBezTo>
                        <a:cubicBezTo>
                          <a:pt x="587" y="794"/>
                          <a:pt x="556" y="795"/>
                          <a:pt x="525" y="795"/>
                        </a:cubicBezTo>
                        <a:cubicBezTo>
                          <a:pt x="512" y="795"/>
                          <a:pt x="508" y="792"/>
                          <a:pt x="508" y="779"/>
                        </a:cubicBezTo>
                        <a:cubicBezTo>
                          <a:pt x="509" y="730"/>
                          <a:pt x="509" y="681"/>
                          <a:pt x="508" y="631"/>
                        </a:cubicBezTo>
                        <a:cubicBezTo>
                          <a:pt x="508" y="618"/>
                          <a:pt x="514" y="615"/>
                          <a:pt x="526" y="615"/>
                        </a:cubicBezTo>
                        <a:cubicBezTo>
                          <a:pt x="575" y="615"/>
                          <a:pt x="623" y="618"/>
                          <a:pt x="671" y="607"/>
                        </a:cubicBezTo>
                        <a:cubicBezTo>
                          <a:pt x="699" y="601"/>
                          <a:pt x="726" y="591"/>
                          <a:pt x="749" y="573"/>
                        </a:cubicBezTo>
                        <a:cubicBezTo>
                          <a:pt x="783" y="546"/>
                          <a:pt x="797" y="510"/>
                          <a:pt x="787" y="468"/>
                        </a:cubicBezTo>
                        <a:cubicBezTo>
                          <a:pt x="776" y="419"/>
                          <a:pt x="738" y="396"/>
                          <a:pt x="693" y="387"/>
                        </a:cubicBezTo>
                        <a:cubicBezTo>
                          <a:pt x="617" y="373"/>
                          <a:pt x="544" y="388"/>
                          <a:pt x="474" y="416"/>
                        </a:cubicBezTo>
                        <a:cubicBezTo>
                          <a:pt x="458" y="423"/>
                          <a:pt x="443" y="431"/>
                          <a:pt x="428" y="439"/>
                        </a:cubicBezTo>
                        <a:cubicBezTo>
                          <a:pt x="419" y="444"/>
                          <a:pt x="415" y="443"/>
                          <a:pt x="412" y="433"/>
                        </a:cubicBezTo>
                        <a:cubicBezTo>
                          <a:pt x="399" y="381"/>
                          <a:pt x="384" y="329"/>
                          <a:pt x="369" y="277"/>
                        </a:cubicBezTo>
                        <a:cubicBezTo>
                          <a:pt x="364" y="260"/>
                          <a:pt x="376" y="256"/>
                          <a:pt x="386" y="251"/>
                        </a:cubicBezTo>
                        <a:cubicBezTo>
                          <a:pt x="436" y="225"/>
                          <a:pt x="490" y="207"/>
                          <a:pt x="546" y="197"/>
                        </a:cubicBezTo>
                        <a:cubicBezTo>
                          <a:pt x="652" y="177"/>
                          <a:pt x="758" y="172"/>
                          <a:pt x="861" y="211"/>
                        </a:cubicBezTo>
                        <a:cubicBezTo>
                          <a:pt x="947" y="243"/>
                          <a:pt x="1010" y="299"/>
                          <a:pt x="1033" y="391"/>
                        </a:cubicBezTo>
                        <a:cubicBezTo>
                          <a:pt x="1064" y="516"/>
                          <a:pt x="1000" y="636"/>
                          <a:pt x="878" y="686"/>
                        </a:cubicBezTo>
                        <a:cubicBezTo>
                          <a:pt x="869" y="690"/>
                          <a:pt x="860" y="693"/>
                          <a:pt x="852" y="697"/>
                        </a:cubicBezTo>
                        <a:cubicBezTo>
                          <a:pt x="894" y="710"/>
                          <a:pt x="933" y="725"/>
                          <a:pt x="968" y="751"/>
                        </a:cubicBezTo>
                        <a:cubicBezTo>
                          <a:pt x="1030" y="795"/>
                          <a:pt x="1065" y="855"/>
                          <a:pt x="1073" y="931"/>
                        </a:cubicBezTo>
                        <a:cubicBezTo>
                          <a:pt x="1090" y="1085"/>
                          <a:pt x="993" y="1194"/>
                          <a:pt x="879" y="1243"/>
                        </a:cubicBezTo>
                        <a:close/>
                        <a:moveTo>
                          <a:pt x="1767" y="1271"/>
                        </a:moveTo>
                        <a:cubicBezTo>
                          <a:pt x="1702" y="1270"/>
                          <a:pt x="1637" y="1270"/>
                          <a:pt x="1573" y="1271"/>
                        </a:cubicBezTo>
                        <a:cubicBezTo>
                          <a:pt x="1554" y="1271"/>
                          <a:pt x="1549" y="1266"/>
                          <a:pt x="1549" y="1247"/>
                        </a:cubicBezTo>
                        <a:cubicBezTo>
                          <a:pt x="1549" y="980"/>
                          <a:pt x="1549" y="714"/>
                          <a:pt x="1549" y="447"/>
                        </a:cubicBezTo>
                        <a:cubicBezTo>
                          <a:pt x="1549" y="423"/>
                          <a:pt x="1549" y="423"/>
                          <a:pt x="1528" y="433"/>
                        </a:cubicBezTo>
                        <a:cubicBezTo>
                          <a:pt x="1474" y="459"/>
                          <a:pt x="1420" y="485"/>
                          <a:pt x="1367" y="512"/>
                        </a:cubicBezTo>
                        <a:cubicBezTo>
                          <a:pt x="1350" y="521"/>
                          <a:pt x="1344" y="516"/>
                          <a:pt x="1341" y="499"/>
                        </a:cubicBezTo>
                        <a:cubicBezTo>
                          <a:pt x="1331" y="447"/>
                          <a:pt x="1320" y="396"/>
                          <a:pt x="1308" y="345"/>
                        </a:cubicBezTo>
                        <a:cubicBezTo>
                          <a:pt x="1306" y="335"/>
                          <a:pt x="1308" y="331"/>
                          <a:pt x="1317" y="327"/>
                        </a:cubicBezTo>
                        <a:cubicBezTo>
                          <a:pt x="1405" y="286"/>
                          <a:pt x="1493" y="244"/>
                          <a:pt x="1581" y="203"/>
                        </a:cubicBezTo>
                        <a:cubicBezTo>
                          <a:pt x="1588" y="200"/>
                          <a:pt x="1595" y="200"/>
                          <a:pt x="1603" y="200"/>
                        </a:cubicBezTo>
                        <a:cubicBezTo>
                          <a:pt x="1658" y="200"/>
                          <a:pt x="1713" y="200"/>
                          <a:pt x="1769" y="199"/>
                        </a:cubicBezTo>
                        <a:cubicBezTo>
                          <a:pt x="1786" y="199"/>
                          <a:pt x="1789" y="205"/>
                          <a:pt x="1789" y="221"/>
                        </a:cubicBezTo>
                        <a:cubicBezTo>
                          <a:pt x="1789" y="393"/>
                          <a:pt x="1789" y="565"/>
                          <a:pt x="1789" y="737"/>
                        </a:cubicBezTo>
                        <a:cubicBezTo>
                          <a:pt x="1789" y="907"/>
                          <a:pt x="1789" y="1077"/>
                          <a:pt x="1789" y="1247"/>
                        </a:cubicBezTo>
                        <a:cubicBezTo>
                          <a:pt x="1789" y="1264"/>
                          <a:pt x="1786" y="1271"/>
                          <a:pt x="1767" y="12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317" name="Group 1316"/>
              <p:cNvGrpSpPr/>
              <p:nvPr/>
            </p:nvGrpSpPr>
            <p:grpSpPr>
              <a:xfrm>
                <a:off x="16617342" y="2367809"/>
                <a:ext cx="182702" cy="182702"/>
                <a:chOff x="16349055" y="2629747"/>
                <a:chExt cx="182702" cy="182702"/>
              </a:xfrm>
              <a:grpFill/>
            </p:grpSpPr>
            <p:sp>
              <p:nvSpPr>
                <p:cNvPr id="1365" name="Oval 1364"/>
                <p:cNvSpPr/>
                <p:nvPr/>
              </p:nvSpPr>
              <p:spPr>
                <a:xfrm>
                  <a:off x="16349055" y="2629747"/>
                  <a:ext cx="182702" cy="182702"/>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grpSp>
              <p:nvGrpSpPr>
                <p:cNvPr id="1366" name="Group 811"/>
                <p:cNvGrpSpPr>
                  <a:grpSpLocks noChangeAspect="1"/>
                </p:cNvGrpSpPr>
                <p:nvPr/>
              </p:nvGrpSpPr>
              <p:grpSpPr bwMode="auto">
                <a:xfrm>
                  <a:off x="16374562" y="2656761"/>
                  <a:ext cx="131688" cy="110579"/>
                  <a:chOff x="8065" y="-446"/>
                  <a:chExt cx="418" cy="351"/>
                </a:xfrm>
                <a:grpFill/>
              </p:grpSpPr>
              <p:sp>
                <p:nvSpPr>
                  <p:cNvPr id="1367" name="Freeform 812"/>
                  <p:cNvSpPr>
                    <a:spLocks/>
                  </p:cNvSpPr>
                  <p:nvPr/>
                </p:nvSpPr>
                <p:spPr bwMode="auto">
                  <a:xfrm>
                    <a:off x="8065" y="-118"/>
                    <a:ext cx="418" cy="23"/>
                  </a:xfrm>
                  <a:custGeom>
                    <a:avLst/>
                    <a:gdLst>
                      <a:gd name="T0" fmla="*/ 3008 w 6025"/>
                      <a:gd name="T1" fmla="*/ 336 h 337"/>
                      <a:gd name="T2" fmla="*/ 59 w 6025"/>
                      <a:gd name="T3" fmla="*/ 337 h 337"/>
                      <a:gd name="T4" fmla="*/ 2 w 6025"/>
                      <a:gd name="T5" fmla="*/ 281 h 337"/>
                      <a:gd name="T6" fmla="*/ 3 w 6025"/>
                      <a:gd name="T7" fmla="*/ 47 h 337"/>
                      <a:gd name="T8" fmla="*/ 43 w 6025"/>
                      <a:gd name="T9" fmla="*/ 8 h 337"/>
                      <a:gd name="T10" fmla="*/ 65 w 6025"/>
                      <a:gd name="T11" fmla="*/ 8 h 337"/>
                      <a:gd name="T12" fmla="*/ 5955 w 6025"/>
                      <a:gd name="T13" fmla="*/ 8 h 337"/>
                      <a:gd name="T14" fmla="*/ 6017 w 6025"/>
                      <a:gd name="T15" fmla="*/ 69 h 337"/>
                      <a:gd name="T16" fmla="*/ 6018 w 6025"/>
                      <a:gd name="T17" fmla="*/ 290 h 337"/>
                      <a:gd name="T18" fmla="*/ 5970 w 6025"/>
                      <a:gd name="T19" fmla="*/ 336 h 337"/>
                      <a:gd name="T20" fmla="*/ 4589 w 6025"/>
                      <a:gd name="T21" fmla="*/ 336 h 337"/>
                      <a:gd name="T22" fmla="*/ 3008 w 6025"/>
                      <a:gd name="T23" fmla="*/ 336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25" h="337">
                        <a:moveTo>
                          <a:pt x="3008" y="336"/>
                        </a:moveTo>
                        <a:cubicBezTo>
                          <a:pt x="2025" y="336"/>
                          <a:pt x="1042" y="335"/>
                          <a:pt x="59" y="337"/>
                        </a:cubicBezTo>
                        <a:cubicBezTo>
                          <a:pt x="15" y="337"/>
                          <a:pt x="0" y="328"/>
                          <a:pt x="2" y="281"/>
                        </a:cubicBezTo>
                        <a:cubicBezTo>
                          <a:pt x="6" y="203"/>
                          <a:pt x="5" y="125"/>
                          <a:pt x="3" y="47"/>
                        </a:cubicBezTo>
                        <a:cubicBezTo>
                          <a:pt x="2" y="15"/>
                          <a:pt x="13" y="4"/>
                          <a:pt x="43" y="8"/>
                        </a:cubicBezTo>
                        <a:cubicBezTo>
                          <a:pt x="50" y="9"/>
                          <a:pt x="58" y="8"/>
                          <a:pt x="65" y="8"/>
                        </a:cubicBezTo>
                        <a:cubicBezTo>
                          <a:pt x="2029" y="8"/>
                          <a:pt x="3992" y="8"/>
                          <a:pt x="5955" y="8"/>
                        </a:cubicBezTo>
                        <a:cubicBezTo>
                          <a:pt x="6025" y="8"/>
                          <a:pt x="6017" y="0"/>
                          <a:pt x="6017" y="69"/>
                        </a:cubicBezTo>
                        <a:cubicBezTo>
                          <a:pt x="6017" y="143"/>
                          <a:pt x="6015" y="216"/>
                          <a:pt x="6018" y="290"/>
                        </a:cubicBezTo>
                        <a:cubicBezTo>
                          <a:pt x="6019" y="328"/>
                          <a:pt x="6006" y="336"/>
                          <a:pt x="5970" y="336"/>
                        </a:cubicBezTo>
                        <a:cubicBezTo>
                          <a:pt x="5510" y="335"/>
                          <a:pt x="5049" y="336"/>
                          <a:pt x="4589" y="336"/>
                        </a:cubicBezTo>
                        <a:cubicBezTo>
                          <a:pt x="4062" y="336"/>
                          <a:pt x="3535" y="336"/>
                          <a:pt x="3008" y="3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8" name="Freeform 813"/>
                  <p:cNvSpPr>
                    <a:spLocks/>
                  </p:cNvSpPr>
                  <p:nvPr/>
                </p:nvSpPr>
                <p:spPr bwMode="auto">
                  <a:xfrm>
                    <a:off x="8065" y="-342"/>
                    <a:ext cx="418" cy="23"/>
                  </a:xfrm>
                  <a:custGeom>
                    <a:avLst/>
                    <a:gdLst>
                      <a:gd name="T0" fmla="*/ 3008 w 6025"/>
                      <a:gd name="T1" fmla="*/ 336 h 337"/>
                      <a:gd name="T2" fmla="*/ 59 w 6025"/>
                      <a:gd name="T3" fmla="*/ 337 h 337"/>
                      <a:gd name="T4" fmla="*/ 2 w 6025"/>
                      <a:gd name="T5" fmla="*/ 281 h 337"/>
                      <a:gd name="T6" fmla="*/ 3 w 6025"/>
                      <a:gd name="T7" fmla="*/ 47 h 337"/>
                      <a:gd name="T8" fmla="*/ 43 w 6025"/>
                      <a:gd name="T9" fmla="*/ 8 h 337"/>
                      <a:gd name="T10" fmla="*/ 65 w 6025"/>
                      <a:gd name="T11" fmla="*/ 8 h 337"/>
                      <a:gd name="T12" fmla="*/ 5955 w 6025"/>
                      <a:gd name="T13" fmla="*/ 8 h 337"/>
                      <a:gd name="T14" fmla="*/ 6017 w 6025"/>
                      <a:gd name="T15" fmla="*/ 69 h 337"/>
                      <a:gd name="T16" fmla="*/ 6018 w 6025"/>
                      <a:gd name="T17" fmla="*/ 290 h 337"/>
                      <a:gd name="T18" fmla="*/ 5971 w 6025"/>
                      <a:gd name="T19" fmla="*/ 336 h 337"/>
                      <a:gd name="T20" fmla="*/ 4624 w 6025"/>
                      <a:gd name="T21" fmla="*/ 336 h 337"/>
                      <a:gd name="T22" fmla="*/ 3008 w 6025"/>
                      <a:gd name="T23" fmla="*/ 336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25" h="337">
                        <a:moveTo>
                          <a:pt x="3008" y="336"/>
                        </a:moveTo>
                        <a:cubicBezTo>
                          <a:pt x="2025" y="336"/>
                          <a:pt x="1042" y="335"/>
                          <a:pt x="59" y="337"/>
                        </a:cubicBezTo>
                        <a:cubicBezTo>
                          <a:pt x="15" y="337"/>
                          <a:pt x="0" y="328"/>
                          <a:pt x="2" y="281"/>
                        </a:cubicBezTo>
                        <a:cubicBezTo>
                          <a:pt x="6" y="203"/>
                          <a:pt x="5" y="125"/>
                          <a:pt x="3" y="47"/>
                        </a:cubicBezTo>
                        <a:cubicBezTo>
                          <a:pt x="2" y="15"/>
                          <a:pt x="13" y="4"/>
                          <a:pt x="43" y="8"/>
                        </a:cubicBezTo>
                        <a:cubicBezTo>
                          <a:pt x="50" y="9"/>
                          <a:pt x="58" y="8"/>
                          <a:pt x="65" y="8"/>
                        </a:cubicBezTo>
                        <a:cubicBezTo>
                          <a:pt x="2028" y="8"/>
                          <a:pt x="3992" y="8"/>
                          <a:pt x="5955" y="8"/>
                        </a:cubicBezTo>
                        <a:cubicBezTo>
                          <a:pt x="6025" y="8"/>
                          <a:pt x="6017" y="0"/>
                          <a:pt x="6017" y="69"/>
                        </a:cubicBezTo>
                        <a:cubicBezTo>
                          <a:pt x="6017" y="143"/>
                          <a:pt x="6015" y="217"/>
                          <a:pt x="6018" y="290"/>
                        </a:cubicBezTo>
                        <a:cubicBezTo>
                          <a:pt x="6019" y="328"/>
                          <a:pt x="6007" y="337"/>
                          <a:pt x="5971" y="336"/>
                        </a:cubicBezTo>
                        <a:cubicBezTo>
                          <a:pt x="5522" y="335"/>
                          <a:pt x="5073" y="336"/>
                          <a:pt x="4624" y="336"/>
                        </a:cubicBezTo>
                        <a:cubicBezTo>
                          <a:pt x="4086" y="336"/>
                          <a:pt x="3547" y="336"/>
                          <a:pt x="3008" y="3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9" name="Freeform 814"/>
                  <p:cNvSpPr>
                    <a:spLocks/>
                  </p:cNvSpPr>
                  <p:nvPr/>
                </p:nvSpPr>
                <p:spPr bwMode="auto">
                  <a:xfrm>
                    <a:off x="8138" y="-446"/>
                    <a:ext cx="272" cy="96"/>
                  </a:xfrm>
                  <a:custGeom>
                    <a:avLst/>
                    <a:gdLst>
                      <a:gd name="T0" fmla="*/ 3923 w 3923"/>
                      <a:gd name="T1" fmla="*/ 1389 h 1389"/>
                      <a:gd name="T2" fmla="*/ 3403 w 3923"/>
                      <a:gd name="T3" fmla="*/ 1389 h 1389"/>
                      <a:gd name="T4" fmla="*/ 3351 w 3923"/>
                      <a:gd name="T5" fmla="*/ 1369 h 1389"/>
                      <a:gd name="T6" fmla="*/ 2351 w 3923"/>
                      <a:gd name="T7" fmla="*/ 662 h 1389"/>
                      <a:gd name="T8" fmla="*/ 1984 w 3923"/>
                      <a:gd name="T9" fmla="*/ 401 h 1389"/>
                      <a:gd name="T10" fmla="*/ 1926 w 3923"/>
                      <a:gd name="T11" fmla="*/ 407 h 1389"/>
                      <a:gd name="T12" fmla="*/ 1046 w 3923"/>
                      <a:gd name="T13" fmla="*/ 1030 h 1389"/>
                      <a:gd name="T14" fmla="*/ 562 w 3923"/>
                      <a:gd name="T15" fmla="*/ 1372 h 1389"/>
                      <a:gd name="T16" fmla="*/ 518 w 3923"/>
                      <a:gd name="T17" fmla="*/ 1389 h 1389"/>
                      <a:gd name="T18" fmla="*/ 18 w 3923"/>
                      <a:gd name="T19" fmla="*/ 1389 h 1389"/>
                      <a:gd name="T20" fmla="*/ 0 w 3923"/>
                      <a:gd name="T21" fmla="*/ 1384 h 1389"/>
                      <a:gd name="T22" fmla="*/ 208 w 3923"/>
                      <a:gd name="T23" fmla="*/ 1236 h 1389"/>
                      <a:gd name="T24" fmla="*/ 1708 w 3923"/>
                      <a:gd name="T25" fmla="*/ 173 h 1389"/>
                      <a:gd name="T26" fmla="*/ 1928 w 3923"/>
                      <a:gd name="T27" fmla="*/ 17 h 1389"/>
                      <a:gd name="T28" fmla="*/ 1990 w 3923"/>
                      <a:gd name="T29" fmla="*/ 18 h 1389"/>
                      <a:gd name="T30" fmla="*/ 3054 w 3923"/>
                      <a:gd name="T31" fmla="*/ 771 h 1389"/>
                      <a:gd name="T32" fmla="*/ 3898 w 3923"/>
                      <a:gd name="T33" fmla="*/ 1369 h 1389"/>
                      <a:gd name="T34" fmla="*/ 3923 w 3923"/>
                      <a:gd name="T35" fmla="*/ 1389 h 1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23" h="1389">
                        <a:moveTo>
                          <a:pt x="3923" y="1389"/>
                        </a:moveTo>
                        <a:cubicBezTo>
                          <a:pt x="3742" y="1389"/>
                          <a:pt x="3573" y="1388"/>
                          <a:pt x="3403" y="1389"/>
                        </a:cubicBezTo>
                        <a:cubicBezTo>
                          <a:pt x="3382" y="1389"/>
                          <a:pt x="3367" y="1379"/>
                          <a:pt x="3351" y="1369"/>
                        </a:cubicBezTo>
                        <a:cubicBezTo>
                          <a:pt x="3018" y="1133"/>
                          <a:pt x="2684" y="898"/>
                          <a:pt x="2351" y="662"/>
                        </a:cubicBezTo>
                        <a:cubicBezTo>
                          <a:pt x="2228" y="575"/>
                          <a:pt x="2105" y="489"/>
                          <a:pt x="1984" y="401"/>
                        </a:cubicBezTo>
                        <a:cubicBezTo>
                          <a:pt x="1959" y="383"/>
                          <a:pt x="1944" y="394"/>
                          <a:pt x="1926" y="407"/>
                        </a:cubicBezTo>
                        <a:cubicBezTo>
                          <a:pt x="1632" y="615"/>
                          <a:pt x="1339" y="822"/>
                          <a:pt x="1046" y="1030"/>
                        </a:cubicBezTo>
                        <a:cubicBezTo>
                          <a:pt x="884" y="1144"/>
                          <a:pt x="723" y="1258"/>
                          <a:pt x="562" y="1372"/>
                        </a:cubicBezTo>
                        <a:cubicBezTo>
                          <a:pt x="548" y="1382"/>
                          <a:pt x="536" y="1389"/>
                          <a:pt x="518" y="1389"/>
                        </a:cubicBezTo>
                        <a:cubicBezTo>
                          <a:pt x="351" y="1389"/>
                          <a:pt x="185" y="1389"/>
                          <a:pt x="18" y="1389"/>
                        </a:cubicBezTo>
                        <a:cubicBezTo>
                          <a:pt x="14" y="1389"/>
                          <a:pt x="10" y="1387"/>
                          <a:pt x="0" y="1384"/>
                        </a:cubicBezTo>
                        <a:cubicBezTo>
                          <a:pt x="72" y="1332"/>
                          <a:pt x="140" y="1284"/>
                          <a:pt x="208" y="1236"/>
                        </a:cubicBezTo>
                        <a:cubicBezTo>
                          <a:pt x="708" y="882"/>
                          <a:pt x="1208" y="527"/>
                          <a:pt x="1708" y="173"/>
                        </a:cubicBezTo>
                        <a:cubicBezTo>
                          <a:pt x="1782" y="121"/>
                          <a:pt x="1856" y="70"/>
                          <a:pt x="1928" y="17"/>
                        </a:cubicBezTo>
                        <a:cubicBezTo>
                          <a:pt x="1951" y="0"/>
                          <a:pt x="1966" y="1"/>
                          <a:pt x="1990" y="18"/>
                        </a:cubicBezTo>
                        <a:cubicBezTo>
                          <a:pt x="2344" y="269"/>
                          <a:pt x="2699" y="520"/>
                          <a:pt x="3054" y="771"/>
                        </a:cubicBezTo>
                        <a:cubicBezTo>
                          <a:pt x="3335" y="971"/>
                          <a:pt x="3616" y="1170"/>
                          <a:pt x="3898" y="1369"/>
                        </a:cubicBezTo>
                        <a:cubicBezTo>
                          <a:pt x="3904" y="1373"/>
                          <a:pt x="3909" y="1378"/>
                          <a:pt x="3923" y="13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0" name="Freeform 815"/>
                  <p:cNvSpPr>
                    <a:spLocks/>
                  </p:cNvSpPr>
                  <p:nvPr/>
                </p:nvSpPr>
                <p:spPr bwMode="auto">
                  <a:xfrm>
                    <a:off x="8199" y="-403"/>
                    <a:ext cx="150" cy="53"/>
                  </a:xfrm>
                  <a:custGeom>
                    <a:avLst/>
                    <a:gdLst>
                      <a:gd name="T0" fmla="*/ 2161 w 2161"/>
                      <a:gd name="T1" fmla="*/ 761 h 761"/>
                      <a:gd name="T2" fmla="*/ 0 w 2161"/>
                      <a:gd name="T3" fmla="*/ 761 h 761"/>
                      <a:gd name="T4" fmla="*/ 222 w 2161"/>
                      <a:gd name="T5" fmla="*/ 604 h 761"/>
                      <a:gd name="T6" fmla="*/ 1030 w 2161"/>
                      <a:gd name="T7" fmla="*/ 31 h 761"/>
                      <a:gd name="T8" fmla="*/ 1133 w 2161"/>
                      <a:gd name="T9" fmla="*/ 29 h 761"/>
                      <a:gd name="T10" fmla="*/ 2143 w 2161"/>
                      <a:gd name="T11" fmla="*/ 745 h 761"/>
                      <a:gd name="T12" fmla="*/ 2161 w 2161"/>
                      <a:gd name="T13" fmla="*/ 761 h 761"/>
                    </a:gdLst>
                    <a:ahLst/>
                    <a:cxnLst>
                      <a:cxn ang="0">
                        <a:pos x="T0" y="T1"/>
                      </a:cxn>
                      <a:cxn ang="0">
                        <a:pos x="T2" y="T3"/>
                      </a:cxn>
                      <a:cxn ang="0">
                        <a:pos x="T4" y="T5"/>
                      </a:cxn>
                      <a:cxn ang="0">
                        <a:pos x="T6" y="T7"/>
                      </a:cxn>
                      <a:cxn ang="0">
                        <a:pos x="T8" y="T9"/>
                      </a:cxn>
                      <a:cxn ang="0">
                        <a:pos x="T10" y="T11"/>
                      </a:cxn>
                      <a:cxn ang="0">
                        <a:pos x="T12" y="T13"/>
                      </a:cxn>
                    </a:cxnLst>
                    <a:rect l="0" t="0" r="r" b="b"/>
                    <a:pathLst>
                      <a:path w="2161" h="761">
                        <a:moveTo>
                          <a:pt x="2161" y="761"/>
                        </a:moveTo>
                        <a:cubicBezTo>
                          <a:pt x="1438" y="761"/>
                          <a:pt x="724" y="761"/>
                          <a:pt x="0" y="761"/>
                        </a:cubicBezTo>
                        <a:cubicBezTo>
                          <a:pt x="79" y="705"/>
                          <a:pt x="150" y="654"/>
                          <a:pt x="222" y="604"/>
                        </a:cubicBezTo>
                        <a:cubicBezTo>
                          <a:pt x="491" y="413"/>
                          <a:pt x="761" y="223"/>
                          <a:pt x="1030" y="31"/>
                        </a:cubicBezTo>
                        <a:cubicBezTo>
                          <a:pt x="1067" y="5"/>
                          <a:pt x="1093" y="0"/>
                          <a:pt x="1133" y="29"/>
                        </a:cubicBezTo>
                        <a:cubicBezTo>
                          <a:pt x="1469" y="269"/>
                          <a:pt x="1806" y="507"/>
                          <a:pt x="2143" y="745"/>
                        </a:cubicBezTo>
                        <a:cubicBezTo>
                          <a:pt x="2148" y="748"/>
                          <a:pt x="2151" y="752"/>
                          <a:pt x="2161" y="7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1" name="Freeform 816"/>
                  <p:cNvSpPr>
                    <a:spLocks noEditPoints="1"/>
                  </p:cNvSpPr>
                  <p:nvPr/>
                </p:nvSpPr>
                <p:spPr bwMode="auto">
                  <a:xfrm>
                    <a:off x="8081" y="-313"/>
                    <a:ext cx="385" cy="188"/>
                  </a:xfrm>
                  <a:custGeom>
                    <a:avLst/>
                    <a:gdLst>
                      <a:gd name="T0" fmla="*/ 5547 w 5547"/>
                      <a:gd name="T1" fmla="*/ 53 h 2712"/>
                      <a:gd name="T2" fmla="*/ 5493 w 5547"/>
                      <a:gd name="T3" fmla="*/ 0 h 2712"/>
                      <a:gd name="T4" fmla="*/ 55 w 5547"/>
                      <a:gd name="T5" fmla="*/ 0 h 2712"/>
                      <a:gd name="T6" fmla="*/ 0 w 5547"/>
                      <a:gd name="T7" fmla="*/ 53 h 2712"/>
                      <a:gd name="T8" fmla="*/ 0 w 5547"/>
                      <a:gd name="T9" fmla="*/ 2657 h 2712"/>
                      <a:gd name="T10" fmla="*/ 57 w 5547"/>
                      <a:gd name="T11" fmla="*/ 2712 h 2712"/>
                      <a:gd name="T12" fmla="*/ 2771 w 5547"/>
                      <a:gd name="T13" fmla="*/ 2711 h 2712"/>
                      <a:gd name="T14" fmla="*/ 5495 w 5547"/>
                      <a:gd name="T15" fmla="*/ 2712 h 2712"/>
                      <a:gd name="T16" fmla="*/ 5547 w 5547"/>
                      <a:gd name="T17" fmla="*/ 2662 h 2712"/>
                      <a:gd name="T18" fmla="*/ 5547 w 5547"/>
                      <a:gd name="T19" fmla="*/ 53 h 2712"/>
                      <a:gd name="T20" fmla="*/ 1076 w 5547"/>
                      <a:gd name="T21" fmla="*/ 2075 h 2712"/>
                      <a:gd name="T22" fmla="*/ 612 w 5547"/>
                      <a:gd name="T23" fmla="*/ 2075 h 2712"/>
                      <a:gd name="T24" fmla="*/ 568 w 5547"/>
                      <a:gd name="T25" fmla="*/ 2029 h 2712"/>
                      <a:gd name="T26" fmla="*/ 568 w 5547"/>
                      <a:gd name="T27" fmla="*/ 1343 h 2712"/>
                      <a:gd name="T28" fmla="*/ 568 w 5547"/>
                      <a:gd name="T29" fmla="*/ 666 h 2712"/>
                      <a:gd name="T30" fmla="*/ 612 w 5547"/>
                      <a:gd name="T31" fmla="*/ 620 h 2712"/>
                      <a:gd name="T32" fmla="*/ 1076 w 5547"/>
                      <a:gd name="T33" fmla="*/ 620 h 2712"/>
                      <a:gd name="T34" fmla="*/ 1118 w 5547"/>
                      <a:gd name="T35" fmla="*/ 663 h 2712"/>
                      <a:gd name="T36" fmla="*/ 1118 w 5547"/>
                      <a:gd name="T37" fmla="*/ 2032 h 2712"/>
                      <a:gd name="T38" fmla="*/ 1076 w 5547"/>
                      <a:gd name="T39" fmla="*/ 2075 h 2712"/>
                      <a:gd name="T40" fmla="*/ 2368 w 5547"/>
                      <a:gd name="T41" fmla="*/ 2101 h 2712"/>
                      <a:gd name="T42" fmla="*/ 1894 w 5547"/>
                      <a:gd name="T43" fmla="*/ 2101 h 2712"/>
                      <a:gd name="T44" fmla="*/ 1852 w 5547"/>
                      <a:gd name="T45" fmla="*/ 2059 h 2712"/>
                      <a:gd name="T46" fmla="*/ 1853 w 5547"/>
                      <a:gd name="T47" fmla="*/ 1373 h 2712"/>
                      <a:gd name="T48" fmla="*/ 1852 w 5547"/>
                      <a:gd name="T49" fmla="*/ 695 h 2712"/>
                      <a:gd name="T50" fmla="*/ 1897 w 5547"/>
                      <a:gd name="T51" fmla="*/ 647 h 2712"/>
                      <a:gd name="T52" fmla="*/ 2371 w 5547"/>
                      <a:gd name="T53" fmla="*/ 647 h 2712"/>
                      <a:gd name="T54" fmla="*/ 2411 w 5547"/>
                      <a:gd name="T55" fmla="*/ 687 h 2712"/>
                      <a:gd name="T56" fmla="*/ 2411 w 5547"/>
                      <a:gd name="T57" fmla="*/ 2060 h 2712"/>
                      <a:gd name="T58" fmla="*/ 2368 w 5547"/>
                      <a:gd name="T59" fmla="*/ 2101 h 2712"/>
                      <a:gd name="T60" fmla="*/ 3695 w 5547"/>
                      <a:gd name="T61" fmla="*/ 2062 h 2712"/>
                      <a:gd name="T62" fmla="*/ 3655 w 5547"/>
                      <a:gd name="T63" fmla="*/ 2101 h 2712"/>
                      <a:gd name="T64" fmla="*/ 3186 w 5547"/>
                      <a:gd name="T65" fmla="*/ 2101 h 2712"/>
                      <a:gd name="T66" fmla="*/ 3145 w 5547"/>
                      <a:gd name="T67" fmla="*/ 2057 h 2712"/>
                      <a:gd name="T68" fmla="*/ 3146 w 5547"/>
                      <a:gd name="T69" fmla="*/ 1375 h 2712"/>
                      <a:gd name="T70" fmla="*/ 3145 w 5547"/>
                      <a:gd name="T71" fmla="*/ 693 h 2712"/>
                      <a:gd name="T72" fmla="*/ 3192 w 5547"/>
                      <a:gd name="T73" fmla="*/ 647 h 2712"/>
                      <a:gd name="T74" fmla="*/ 3653 w 5547"/>
                      <a:gd name="T75" fmla="*/ 647 h 2712"/>
                      <a:gd name="T76" fmla="*/ 3696 w 5547"/>
                      <a:gd name="T77" fmla="*/ 689 h 2712"/>
                      <a:gd name="T78" fmla="*/ 3695 w 5547"/>
                      <a:gd name="T79" fmla="*/ 2062 h 2712"/>
                      <a:gd name="T80" fmla="*/ 4980 w 5547"/>
                      <a:gd name="T81" fmla="*/ 2060 h 2712"/>
                      <a:gd name="T82" fmla="*/ 4940 w 5547"/>
                      <a:gd name="T83" fmla="*/ 2101 h 2712"/>
                      <a:gd name="T84" fmla="*/ 4471 w 5547"/>
                      <a:gd name="T85" fmla="*/ 2101 h 2712"/>
                      <a:gd name="T86" fmla="*/ 4429 w 5547"/>
                      <a:gd name="T87" fmla="*/ 2058 h 2712"/>
                      <a:gd name="T88" fmla="*/ 4430 w 5547"/>
                      <a:gd name="T89" fmla="*/ 1372 h 2712"/>
                      <a:gd name="T90" fmla="*/ 4429 w 5547"/>
                      <a:gd name="T91" fmla="*/ 694 h 2712"/>
                      <a:gd name="T92" fmla="*/ 4475 w 5547"/>
                      <a:gd name="T93" fmla="*/ 647 h 2712"/>
                      <a:gd name="T94" fmla="*/ 4936 w 5547"/>
                      <a:gd name="T95" fmla="*/ 647 h 2712"/>
                      <a:gd name="T96" fmla="*/ 4980 w 5547"/>
                      <a:gd name="T97" fmla="*/ 688 h 2712"/>
                      <a:gd name="T98" fmla="*/ 4980 w 5547"/>
                      <a:gd name="T99" fmla="*/ 2060 h 2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547" h="2712">
                        <a:moveTo>
                          <a:pt x="5547" y="53"/>
                        </a:moveTo>
                        <a:cubicBezTo>
                          <a:pt x="5547" y="10"/>
                          <a:pt x="5535" y="0"/>
                          <a:pt x="5493" y="0"/>
                        </a:cubicBezTo>
                        <a:cubicBezTo>
                          <a:pt x="3680" y="1"/>
                          <a:pt x="1867" y="1"/>
                          <a:pt x="55" y="0"/>
                        </a:cubicBezTo>
                        <a:cubicBezTo>
                          <a:pt x="13" y="0"/>
                          <a:pt x="0" y="10"/>
                          <a:pt x="0" y="53"/>
                        </a:cubicBezTo>
                        <a:cubicBezTo>
                          <a:pt x="2" y="921"/>
                          <a:pt x="2" y="1789"/>
                          <a:pt x="0" y="2657"/>
                        </a:cubicBezTo>
                        <a:cubicBezTo>
                          <a:pt x="0" y="2703"/>
                          <a:pt x="13" y="2712"/>
                          <a:pt x="57" y="2712"/>
                        </a:cubicBezTo>
                        <a:cubicBezTo>
                          <a:pt x="962" y="2711"/>
                          <a:pt x="1867" y="2711"/>
                          <a:pt x="2771" y="2711"/>
                        </a:cubicBezTo>
                        <a:cubicBezTo>
                          <a:pt x="3679" y="2711"/>
                          <a:pt x="4587" y="2711"/>
                          <a:pt x="5495" y="2712"/>
                        </a:cubicBezTo>
                        <a:cubicBezTo>
                          <a:pt x="5534" y="2712"/>
                          <a:pt x="5547" y="2703"/>
                          <a:pt x="5547" y="2662"/>
                        </a:cubicBezTo>
                        <a:cubicBezTo>
                          <a:pt x="5546" y="1792"/>
                          <a:pt x="5546" y="923"/>
                          <a:pt x="5547" y="53"/>
                        </a:cubicBezTo>
                        <a:close/>
                        <a:moveTo>
                          <a:pt x="1076" y="2075"/>
                        </a:moveTo>
                        <a:cubicBezTo>
                          <a:pt x="922" y="2073"/>
                          <a:pt x="766" y="2073"/>
                          <a:pt x="612" y="2075"/>
                        </a:cubicBezTo>
                        <a:cubicBezTo>
                          <a:pt x="575" y="2075"/>
                          <a:pt x="567" y="2063"/>
                          <a:pt x="568" y="2029"/>
                        </a:cubicBezTo>
                        <a:cubicBezTo>
                          <a:pt x="569" y="1801"/>
                          <a:pt x="568" y="1572"/>
                          <a:pt x="568" y="1343"/>
                        </a:cubicBezTo>
                        <a:cubicBezTo>
                          <a:pt x="568" y="1117"/>
                          <a:pt x="569" y="891"/>
                          <a:pt x="568" y="666"/>
                        </a:cubicBezTo>
                        <a:cubicBezTo>
                          <a:pt x="567" y="632"/>
                          <a:pt x="575" y="620"/>
                          <a:pt x="612" y="620"/>
                        </a:cubicBezTo>
                        <a:cubicBezTo>
                          <a:pt x="766" y="622"/>
                          <a:pt x="922" y="622"/>
                          <a:pt x="1076" y="620"/>
                        </a:cubicBezTo>
                        <a:cubicBezTo>
                          <a:pt x="1110" y="620"/>
                          <a:pt x="1118" y="631"/>
                          <a:pt x="1118" y="663"/>
                        </a:cubicBezTo>
                        <a:cubicBezTo>
                          <a:pt x="1117" y="1119"/>
                          <a:pt x="1117" y="1576"/>
                          <a:pt x="1118" y="2032"/>
                        </a:cubicBezTo>
                        <a:cubicBezTo>
                          <a:pt x="1118" y="2064"/>
                          <a:pt x="1110" y="2075"/>
                          <a:pt x="1076" y="2075"/>
                        </a:cubicBezTo>
                        <a:close/>
                        <a:moveTo>
                          <a:pt x="2368" y="2101"/>
                        </a:moveTo>
                        <a:cubicBezTo>
                          <a:pt x="2210" y="2100"/>
                          <a:pt x="2052" y="2099"/>
                          <a:pt x="1894" y="2101"/>
                        </a:cubicBezTo>
                        <a:cubicBezTo>
                          <a:pt x="1861" y="2101"/>
                          <a:pt x="1852" y="2092"/>
                          <a:pt x="1852" y="2059"/>
                        </a:cubicBezTo>
                        <a:cubicBezTo>
                          <a:pt x="1853" y="1830"/>
                          <a:pt x="1853" y="1601"/>
                          <a:pt x="1853" y="1373"/>
                        </a:cubicBezTo>
                        <a:cubicBezTo>
                          <a:pt x="1853" y="1147"/>
                          <a:pt x="1853" y="921"/>
                          <a:pt x="1852" y="695"/>
                        </a:cubicBezTo>
                        <a:cubicBezTo>
                          <a:pt x="1852" y="660"/>
                          <a:pt x="1859" y="646"/>
                          <a:pt x="1897" y="647"/>
                        </a:cubicBezTo>
                        <a:cubicBezTo>
                          <a:pt x="2055" y="649"/>
                          <a:pt x="2213" y="649"/>
                          <a:pt x="2371" y="647"/>
                        </a:cubicBezTo>
                        <a:cubicBezTo>
                          <a:pt x="2402" y="647"/>
                          <a:pt x="2411" y="656"/>
                          <a:pt x="2411" y="687"/>
                        </a:cubicBezTo>
                        <a:cubicBezTo>
                          <a:pt x="2410" y="1145"/>
                          <a:pt x="2410" y="1602"/>
                          <a:pt x="2411" y="2060"/>
                        </a:cubicBezTo>
                        <a:cubicBezTo>
                          <a:pt x="2411" y="2094"/>
                          <a:pt x="2400" y="2101"/>
                          <a:pt x="2368" y="2101"/>
                        </a:cubicBezTo>
                        <a:close/>
                        <a:moveTo>
                          <a:pt x="3695" y="2062"/>
                        </a:moveTo>
                        <a:cubicBezTo>
                          <a:pt x="3696" y="2093"/>
                          <a:pt x="3685" y="2101"/>
                          <a:pt x="3655" y="2101"/>
                        </a:cubicBezTo>
                        <a:cubicBezTo>
                          <a:pt x="3498" y="2100"/>
                          <a:pt x="3342" y="2099"/>
                          <a:pt x="3186" y="2101"/>
                        </a:cubicBezTo>
                        <a:cubicBezTo>
                          <a:pt x="3150" y="2102"/>
                          <a:pt x="3145" y="2088"/>
                          <a:pt x="3145" y="2057"/>
                        </a:cubicBezTo>
                        <a:cubicBezTo>
                          <a:pt x="3146" y="1830"/>
                          <a:pt x="3146" y="1603"/>
                          <a:pt x="3146" y="1375"/>
                        </a:cubicBezTo>
                        <a:cubicBezTo>
                          <a:pt x="3146" y="1148"/>
                          <a:pt x="3147" y="921"/>
                          <a:pt x="3145" y="693"/>
                        </a:cubicBezTo>
                        <a:cubicBezTo>
                          <a:pt x="3145" y="656"/>
                          <a:pt x="3156" y="647"/>
                          <a:pt x="3192" y="647"/>
                        </a:cubicBezTo>
                        <a:cubicBezTo>
                          <a:pt x="3346" y="649"/>
                          <a:pt x="3499" y="649"/>
                          <a:pt x="3653" y="647"/>
                        </a:cubicBezTo>
                        <a:cubicBezTo>
                          <a:pt x="3685" y="647"/>
                          <a:pt x="3696" y="655"/>
                          <a:pt x="3696" y="689"/>
                        </a:cubicBezTo>
                        <a:cubicBezTo>
                          <a:pt x="3694" y="1146"/>
                          <a:pt x="3695" y="1604"/>
                          <a:pt x="3695" y="2062"/>
                        </a:cubicBezTo>
                        <a:close/>
                        <a:moveTo>
                          <a:pt x="4980" y="2060"/>
                        </a:moveTo>
                        <a:cubicBezTo>
                          <a:pt x="4980" y="2091"/>
                          <a:pt x="4972" y="2101"/>
                          <a:pt x="4940" y="2101"/>
                        </a:cubicBezTo>
                        <a:cubicBezTo>
                          <a:pt x="4784" y="2100"/>
                          <a:pt x="4627" y="2099"/>
                          <a:pt x="4471" y="2101"/>
                        </a:cubicBezTo>
                        <a:cubicBezTo>
                          <a:pt x="4437" y="2102"/>
                          <a:pt x="4429" y="2091"/>
                          <a:pt x="4429" y="2058"/>
                        </a:cubicBezTo>
                        <a:cubicBezTo>
                          <a:pt x="4431" y="1829"/>
                          <a:pt x="4430" y="1601"/>
                          <a:pt x="4430" y="1372"/>
                        </a:cubicBezTo>
                        <a:cubicBezTo>
                          <a:pt x="4430" y="1146"/>
                          <a:pt x="4431" y="920"/>
                          <a:pt x="4429" y="694"/>
                        </a:cubicBezTo>
                        <a:cubicBezTo>
                          <a:pt x="4429" y="658"/>
                          <a:pt x="4438" y="646"/>
                          <a:pt x="4475" y="647"/>
                        </a:cubicBezTo>
                        <a:cubicBezTo>
                          <a:pt x="4629" y="649"/>
                          <a:pt x="4782" y="649"/>
                          <a:pt x="4936" y="647"/>
                        </a:cubicBezTo>
                        <a:cubicBezTo>
                          <a:pt x="4967" y="647"/>
                          <a:pt x="4980" y="652"/>
                          <a:pt x="4980" y="688"/>
                        </a:cubicBezTo>
                        <a:cubicBezTo>
                          <a:pt x="4979" y="1145"/>
                          <a:pt x="4979" y="1603"/>
                          <a:pt x="4980" y="20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318" name="Group 1317"/>
              <p:cNvGrpSpPr/>
              <p:nvPr/>
            </p:nvGrpSpPr>
            <p:grpSpPr>
              <a:xfrm>
                <a:off x="16877692" y="2882107"/>
                <a:ext cx="182702" cy="182702"/>
                <a:chOff x="16349055" y="2327275"/>
                <a:chExt cx="182702" cy="182702"/>
              </a:xfrm>
              <a:grpFill/>
            </p:grpSpPr>
            <p:sp>
              <p:nvSpPr>
                <p:cNvPr id="1358" name="Oval 1357"/>
                <p:cNvSpPr/>
                <p:nvPr/>
              </p:nvSpPr>
              <p:spPr>
                <a:xfrm>
                  <a:off x="16349055" y="2327275"/>
                  <a:ext cx="182702" cy="182702"/>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grpSp>
              <p:nvGrpSpPr>
                <p:cNvPr id="1359" name="Group 796"/>
                <p:cNvGrpSpPr>
                  <a:grpSpLocks noChangeAspect="1"/>
                </p:cNvGrpSpPr>
                <p:nvPr/>
              </p:nvGrpSpPr>
              <p:grpSpPr bwMode="auto">
                <a:xfrm>
                  <a:off x="16384305" y="2364762"/>
                  <a:ext cx="119439" cy="96873"/>
                  <a:chOff x="8435" y="-69"/>
                  <a:chExt cx="434" cy="352"/>
                </a:xfrm>
                <a:grpFill/>
              </p:grpSpPr>
              <p:sp>
                <p:nvSpPr>
                  <p:cNvPr id="1360" name="Freeform 797"/>
                  <p:cNvSpPr>
                    <a:spLocks/>
                  </p:cNvSpPr>
                  <p:nvPr/>
                </p:nvSpPr>
                <p:spPr bwMode="auto">
                  <a:xfrm>
                    <a:off x="8492" y="115"/>
                    <a:ext cx="178" cy="167"/>
                  </a:xfrm>
                  <a:custGeom>
                    <a:avLst/>
                    <a:gdLst>
                      <a:gd name="T0" fmla="*/ 840 w 1077"/>
                      <a:gd name="T1" fmla="*/ 666 h 1010"/>
                      <a:gd name="T2" fmla="*/ 840 w 1077"/>
                      <a:gd name="T3" fmla="*/ 643 h 1010"/>
                      <a:gd name="T4" fmla="*/ 840 w 1077"/>
                      <a:gd name="T5" fmla="*/ 23 h 1010"/>
                      <a:gd name="T6" fmla="*/ 862 w 1077"/>
                      <a:gd name="T7" fmla="*/ 0 h 1010"/>
                      <a:gd name="T8" fmla="*/ 1056 w 1077"/>
                      <a:gd name="T9" fmla="*/ 0 h 1010"/>
                      <a:gd name="T10" fmla="*/ 1077 w 1077"/>
                      <a:gd name="T11" fmla="*/ 20 h 1010"/>
                      <a:gd name="T12" fmla="*/ 1077 w 1077"/>
                      <a:gd name="T13" fmla="*/ 990 h 1010"/>
                      <a:gd name="T14" fmla="*/ 1056 w 1077"/>
                      <a:gd name="T15" fmla="*/ 1010 h 1010"/>
                      <a:gd name="T16" fmla="*/ 860 w 1077"/>
                      <a:gd name="T17" fmla="*/ 1010 h 1010"/>
                      <a:gd name="T18" fmla="*/ 829 w 1077"/>
                      <a:gd name="T19" fmla="*/ 996 h 1010"/>
                      <a:gd name="T20" fmla="*/ 617 w 1077"/>
                      <a:gd name="T21" fmla="*/ 757 h 1010"/>
                      <a:gd name="T22" fmla="*/ 471 w 1077"/>
                      <a:gd name="T23" fmla="*/ 593 h 1010"/>
                      <a:gd name="T24" fmla="*/ 257 w 1077"/>
                      <a:gd name="T25" fmla="*/ 353 h 1010"/>
                      <a:gd name="T26" fmla="*/ 236 w 1077"/>
                      <a:gd name="T27" fmla="*/ 335 h 1010"/>
                      <a:gd name="T28" fmla="*/ 236 w 1077"/>
                      <a:gd name="T29" fmla="*/ 358 h 1010"/>
                      <a:gd name="T30" fmla="*/ 237 w 1077"/>
                      <a:gd name="T31" fmla="*/ 986 h 1010"/>
                      <a:gd name="T32" fmla="*/ 212 w 1077"/>
                      <a:gd name="T33" fmla="*/ 1010 h 1010"/>
                      <a:gd name="T34" fmla="*/ 18 w 1077"/>
                      <a:gd name="T35" fmla="*/ 1010 h 1010"/>
                      <a:gd name="T36" fmla="*/ 0 w 1077"/>
                      <a:gd name="T37" fmla="*/ 992 h 1010"/>
                      <a:gd name="T38" fmla="*/ 0 w 1077"/>
                      <a:gd name="T39" fmla="*/ 18 h 1010"/>
                      <a:gd name="T40" fmla="*/ 17 w 1077"/>
                      <a:gd name="T41" fmla="*/ 0 h 1010"/>
                      <a:gd name="T42" fmla="*/ 225 w 1077"/>
                      <a:gd name="T43" fmla="*/ 0 h 1010"/>
                      <a:gd name="T44" fmla="*/ 249 w 1077"/>
                      <a:gd name="T45" fmla="*/ 12 h 1010"/>
                      <a:gd name="T46" fmla="*/ 602 w 1077"/>
                      <a:gd name="T47" fmla="*/ 406 h 1010"/>
                      <a:gd name="T48" fmla="*/ 827 w 1077"/>
                      <a:gd name="T49" fmla="*/ 658 h 1010"/>
                      <a:gd name="T50" fmla="*/ 840 w 1077"/>
                      <a:gd name="T51" fmla="*/ 666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77" h="1010">
                        <a:moveTo>
                          <a:pt x="840" y="666"/>
                        </a:moveTo>
                        <a:cubicBezTo>
                          <a:pt x="840" y="658"/>
                          <a:pt x="840" y="650"/>
                          <a:pt x="840" y="643"/>
                        </a:cubicBezTo>
                        <a:cubicBezTo>
                          <a:pt x="840" y="436"/>
                          <a:pt x="841" y="230"/>
                          <a:pt x="840" y="23"/>
                        </a:cubicBezTo>
                        <a:cubicBezTo>
                          <a:pt x="840" y="6"/>
                          <a:pt x="843" y="0"/>
                          <a:pt x="862" y="0"/>
                        </a:cubicBezTo>
                        <a:cubicBezTo>
                          <a:pt x="926" y="1"/>
                          <a:pt x="991" y="1"/>
                          <a:pt x="1056" y="0"/>
                        </a:cubicBezTo>
                        <a:cubicBezTo>
                          <a:pt x="1070" y="0"/>
                          <a:pt x="1077" y="3"/>
                          <a:pt x="1077" y="20"/>
                        </a:cubicBezTo>
                        <a:cubicBezTo>
                          <a:pt x="1076" y="343"/>
                          <a:pt x="1076" y="666"/>
                          <a:pt x="1077" y="990"/>
                        </a:cubicBezTo>
                        <a:cubicBezTo>
                          <a:pt x="1077" y="1006"/>
                          <a:pt x="1071" y="1010"/>
                          <a:pt x="1056" y="1010"/>
                        </a:cubicBezTo>
                        <a:cubicBezTo>
                          <a:pt x="991" y="1009"/>
                          <a:pt x="925" y="1009"/>
                          <a:pt x="860" y="1010"/>
                        </a:cubicBezTo>
                        <a:cubicBezTo>
                          <a:pt x="847" y="1010"/>
                          <a:pt x="838" y="1006"/>
                          <a:pt x="829" y="996"/>
                        </a:cubicBezTo>
                        <a:cubicBezTo>
                          <a:pt x="759" y="916"/>
                          <a:pt x="688" y="837"/>
                          <a:pt x="617" y="757"/>
                        </a:cubicBezTo>
                        <a:cubicBezTo>
                          <a:pt x="568" y="702"/>
                          <a:pt x="519" y="648"/>
                          <a:pt x="471" y="593"/>
                        </a:cubicBezTo>
                        <a:cubicBezTo>
                          <a:pt x="399" y="513"/>
                          <a:pt x="328" y="433"/>
                          <a:pt x="257" y="353"/>
                        </a:cubicBezTo>
                        <a:cubicBezTo>
                          <a:pt x="252" y="347"/>
                          <a:pt x="247" y="339"/>
                          <a:pt x="236" y="335"/>
                        </a:cubicBezTo>
                        <a:cubicBezTo>
                          <a:pt x="236" y="344"/>
                          <a:pt x="236" y="351"/>
                          <a:pt x="236" y="358"/>
                        </a:cubicBezTo>
                        <a:cubicBezTo>
                          <a:pt x="236" y="567"/>
                          <a:pt x="236" y="776"/>
                          <a:pt x="237" y="986"/>
                        </a:cubicBezTo>
                        <a:cubicBezTo>
                          <a:pt x="237" y="1005"/>
                          <a:pt x="231" y="1010"/>
                          <a:pt x="212" y="1010"/>
                        </a:cubicBezTo>
                        <a:cubicBezTo>
                          <a:pt x="148" y="1009"/>
                          <a:pt x="83" y="1009"/>
                          <a:pt x="18" y="1010"/>
                        </a:cubicBezTo>
                        <a:cubicBezTo>
                          <a:pt x="5" y="1010"/>
                          <a:pt x="0" y="1006"/>
                          <a:pt x="0" y="992"/>
                        </a:cubicBezTo>
                        <a:cubicBezTo>
                          <a:pt x="0" y="667"/>
                          <a:pt x="0" y="342"/>
                          <a:pt x="0" y="18"/>
                        </a:cubicBezTo>
                        <a:cubicBezTo>
                          <a:pt x="0" y="5"/>
                          <a:pt x="4" y="0"/>
                          <a:pt x="17" y="0"/>
                        </a:cubicBezTo>
                        <a:cubicBezTo>
                          <a:pt x="86" y="1"/>
                          <a:pt x="156" y="1"/>
                          <a:pt x="225" y="0"/>
                        </a:cubicBezTo>
                        <a:cubicBezTo>
                          <a:pt x="236" y="0"/>
                          <a:pt x="242" y="5"/>
                          <a:pt x="249" y="12"/>
                        </a:cubicBezTo>
                        <a:cubicBezTo>
                          <a:pt x="367" y="144"/>
                          <a:pt x="485" y="275"/>
                          <a:pt x="602" y="406"/>
                        </a:cubicBezTo>
                        <a:cubicBezTo>
                          <a:pt x="677" y="490"/>
                          <a:pt x="752" y="574"/>
                          <a:pt x="827" y="658"/>
                        </a:cubicBezTo>
                        <a:cubicBezTo>
                          <a:pt x="830" y="661"/>
                          <a:pt x="832" y="665"/>
                          <a:pt x="840" y="6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1" name="Freeform 798"/>
                  <p:cNvSpPr>
                    <a:spLocks/>
                  </p:cNvSpPr>
                  <p:nvPr/>
                </p:nvSpPr>
                <p:spPr bwMode="auto">
                  <a:xfrm>
                    <a:off x="8686" y="115"/>
                    <a:ext cx="183" cy="168"/>
                  </a:xfrm>
                  <a:custGeom>
                    <a:avLst/>
                    <a:gdLst>
                      <a:gd name="T0" fmla="*/ 695 w 1110"/>
                      <a:gd name="T1" fmla="*/ 1009 h 1011"/>
                      <a:gd name="T2" fmla="*/ 319 w 1110"/>
                      <a:gd name="T3" fmla="*/ 1009 h 1011"/>
                      <a:gd name="T4" fmla="*/ 28 w 1110"/>
                      <a:gd name="T5" fmla="*/ 825 h 1011"/>
                      <a:gd name="T6" fmla="*/ 1 w 1110"/>
                      <a:gd name="T7" fmla="*/ 712 h 1011"/>
                      <a:gd name="T8" fmla="*/ 1 w 1110"/>
                      <a:gd name="T9" fmla="*/ 300 h 1011"/>
                      <a:gd name="T10" fmla="*/ 246 w 1110"/>
                      <a:gd name="T11" fmla="*/ 9 h 1011"/>
                      <a:gd name="T12" fmla="*/ 335 w 1110"/>
                      <a:gd name="T13" fmla="*/ 1 h 1011"/>
                      <a:gd name="T14" fmla="*/ 1085 w 1110"/>
                      <a:gd name="T15" fmla="*/ 0 h 1011"/>
                      <a:gd name="T16" fmla="*/ 1109 w 1110"/>
                      <a:gd name="T17" fmla="*/ 23 h 1011"/>
                      <a:gd name="T18" fmla="*/ 1109 w 1110"/>
                      <a:gd name="T19" fmla="*/ 215 h 1011"/>
                      <a:gd name="T20" fmla="*/ 1087 w 1110"/>
                      <a:gd name="T21" fmla="*/ 237 h 1011"/>
                      <a:gd name="T22" fmla="*/ 331 w 1110"/>
                      <a:gd name="T23" fmla="*/ 237 h 1011"/>
                      <a:gd name="T24" fmla="*/ 295 w 1110"/>
                      <a:gd name="T25" fmla="*/ 239 h 1011"/>
                      <a:gd name="T26" fmla="*/ 234 w 1110"/>
                      <a:gd name="T27" fmla="*/ 321 h 1011"/>
                      <a:gd name="T28" fmla="*/ 234 w 1110"/>
                      <a:gd name="T29" fmla="*/ 689 h 1011"/>
                      <a:gd name="T30" fmla="*/ 323 w 1110"/>
                      <a:gd name="T31" fmla="*/ 773 h 1011"/>
                      <a:gd name="T32" fmla="*/ 1083 w 1110"/>
                      <a:gd name="T33" fmla="*/ 773 h 1011"/>
                      <a:gd name="T34" fmla="*/ 1109 w 1110"/>
                      <a:gd name="T35" fmla="*/ 799 h 1011"/>
                      <a:gd name="T36" fmla="*/ 1109 w 1110"/>
                      <a:gd name="T37" fmla="*/ 987 h 1011"/>
                      <a:gd name="T38" fmla="*/ 1087 w 1110"/>
                      <a:gd name="T39" fmla="*/ 1010 h 1011"/>
                      <a:gd name="T40" fmla="*/ 695 w 1110"/>
                      <a:gd name="T41" fmla="*/ 1009 h 1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10" h="1011">
                        <a:moveTo>
                          <a:pt x="695" y="1009"/>
                        </a:moveTo>
                        <a:cubicBezTo>
                          <a:pt x="570" y="1009"/>
                          <a:pt x="444" y="1011"/>
                          <a:pt x="319" y="1009"/>
                        </a:cubicBezTo>
                        <a:cubicBezTo>
                          <a:pt x="186" y="1006"/>
                          <a:pt x="89" y="943"/>
                          <a:pt x="28" y="825"/>
                        </a:cubicBezTo>
                        <a:cubicBezTo>
                          <a:pt x="9" y="790"/>
                          <a:pt x="1" y="752"/>
                          <a:pt x="1" y="712"/>
                        </a:cubicBezTo>
                        <a:cubicBezTo>
                          <a:pt x="1" y="574"/>
                          <a:pt x="0" y="437"/>
                          <a:pt x="1" y="300"/>
                        </a:cubicBezTo>
                        <a:cubicBezTo>
                          <a:pt x="2" y="165"/>
                          <a:pt x="113" y="35"/>
                          <a:pt x="246" y="9"/>
                        </a:cubicBezTo>
                        <a:cubicBezTo>
                          <a:pt x="276" y="3"/>
                          <a:pt x="305" y="1"/>
                          <a:pt x="335" y="1"/>
                        </a:cubicBezTo>
                        <a:cubicBezTo>
                          <a:pt x="585" y="1"/>
                          <a:pt x="835" y="1"/>
                          <a:pt x="1085" y="0"/>
                        </a:cubicBezTo>
                        <a:cubicBezTo>
                          <a:pt x="1103" y="0"/>
                          <a:pt x="1110" y="4"/>
                          <a:pt x="1109" y="23"/>
                        </a:cubicBezTo>
                        <a:cubicBezTo>
                          <a:pt x="1108" y="87"/>
                          <a:pt x="1108" y="151"/>
                          <a:pt x="1109" y="215"/>
                        </a:cubicBezTo>
                        <a:cubicBezTo>
                          <a:pt x="1109" y="233"/>
                          <a:pt x="1104" y="237"/>
                          <a:pt x="1087" y="237"/>
                        </a:cubicBezTo>
                        <a:cubicBezTo>
                          <a:pt x="835" y="237"/>
                          <a:pt x="583" y="237"/>
                          <a:pt x="331" y="237"/>
                        </a:cubicBezTo>
                        <a:cubicBezTo>
                          <a:pt x="319" y="237"/>
                          <a:pt x="306" y="236"/>
                          <a:pt x="295" y="239"/>
                        </a:cubicBezTo>
                        <a:cubicBezTo>
                          <a:pt x="255" y="248"/>
                          <a:pt x="234" y="275"/>
                          <a:pt x="234" y="321"/>
                        </a:cubicBezTo>
                        <a:cubicBezTo>
                          <a:pt x="233" y="444"/>
                          <a:pt x="233" y="566"/>
                          <a:pt x="234" y="689"/>
                        </a:cubicBezTo>
                        <a:cubicBezTo>
                          <a:pt x="235" y="746"/>
                          <a:pt x="265" y="773"/>
                          <a:pt x="323" y="773"/>
                        </a:cubicBezTo>
                        <a:cubicBezTo>
                          <a:pt x="576" y="773"/>
                          <a:pt x="830" y="773"/>
                          <a:pt x="1083" y="773"/>
                        </a:cubicBezTo>
                        <a:cubicBezTo>
                          <a:pt x="1109" y="773"/>
                          <a:pt x="1109" y="773"/>
                          <a:pt x="1109" y="799"/>
                        </a:cubicBezTo>
                        <a:cubicBezTo>
                          <a:pt x="1109" y="862"/>
                          <a:pt x="1108" y="925"/>
                          <a:pt x="1109" y="987"/>
                        </a:cubicBezTo>
                        <a:cubicBezTo>
                          <a:pt x="1109" y="1005"/>
                          <a:pt x="1105" y="1010"/>
                          <a:pt x="1087" y="1010"/>
                        </a:cubicBezTo>
                        <a:cubicBezTo>
                          <a:pt x="956" y="1009"/>
                          <a:pt x="826" y="1009"/>
                          <a:pt x="695" y="10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2" name="Freeform 799"/>
                  <p:cNvSpPr>
                    <a:spLocks/>
                  </p:cNvSpPr>
                  <p:nvPr/>
                </p:nvSpPr>
                <p:spPr bwMode="auto">
                  <a:xfrm>
                    <a:off x="8602" y="-69"/>
                    <a:ext cx="223" cy="131"/>
                  </a:xfrm>
                  <a:custGeom>
                    <a:avLst/>
                    <a:gdLst>
                      <a:gd name="T0" fmla="*/ 1346 w 1346"/>
                      <a:gd name="T1" fmla="*/ 790 h 794"/>
                      <a:gd name="T2" fmla="*/ 0 w 1346"/>
                      <a:gd name="T3" fmla="*/ 787 h 794"/>
                      <a:gd name="T4" fmla="*/ 15 w 1346"/>
                      <a:gd name="T5" fmla="*/ 764 h 794"/>
                      <a:gd name="T6" fmla="*/ 237 w 1346"/>
                      <a:gd name="T7" fmla="*/ 507 h 794"/>
                      <a:gd name="T8" fmla="*/ 432 w 1346"/>
                      <a:gd name="T9" fmla="*/ 283 h 794"/>
                      <a:gd name="T10" fmla="*/ 648 w 1346"/>
                      <a:gd name="T11" fmla="*/ 32 h 794"/>
                      <a:gd name="T12" fmla="*/ 696 w 1346"/>
                      <a:gd name="T13" fmla="*/ 33 h 794"/>
                      <a:gd name="T14" fmla="*/ 879 w 1346"/>
                      <a:gd name="T15" fmla="*/ 246 h 794"/>
                      <a:gd name="T16" fmla="*/ 1088 w 1346"/>
                      <a:gd name="T17" fmla="*/ 490 h 794"/>
                      <a:gd name="T18" fmla="*/ 1293 w 1346"/>
                      <a:gd name="T19" fmla="*/ 728 h 794"/>
                      <a:gd name="T20" fmla="*/ 1346 w 1346"/>
                      <a:gd name="T21" fmla="*/ 790 h 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6" h="794">
                        <a:moveTo>
                          <a:pt x="1346" y="790"/>
                        </a:moveTo>
                        <a:cubicBezTo>
                          <a:pt x="895" y="794"/>
                          <a:pt x="449" y="786"/>
                          <a:pt x="0" y="787"/>
                        </a:cubicBezTo>
                        <a:cubicBezTo>
                          <a:pt x="2" y="777"/>
                          <a:pt x="9" y="771"/>
                          <a:pt x="15" y="764"/>
                        </a:cubicBezTo>
                        <a:cubicBezTo>
                          <a:pt x="89" y="678"/>
                          <a:pt x="163" y="593"/>
                          <a:pt x="237" y="507"/>
                        </a:cubicBezTo>
                        <a:cubicBezTo>
                          <a:pt x="302" y="432"/>
                          <a:pt x="367" y="358"/>
                          <a:pt x="432" y="283"/>
                        </a:cubicBezTo>
                        <a:cubicBezTo>
                          <a:pt x="504" y="199"/>
                          <a:pt x="576" y="115"/>
                          <a:pt x="648" y="32"/>
                        </a:cubicBezTo>
                        <a:cubicBezTo>
                          <a:pt x="676" y="0"/>
                          <a:pt x="668" y="0"/>
                          <a:pt x="696" y="33"/>
                        </a:cubicBezTo>
                        <a:cubicBezTo>
                          <a:pt x="758" y="103"/>
                          <a:pt x="818" y="175"/>
                          <a:pt x="879" y="246"/>
                        </a:cubicBezTo>
                        <a:cubicBezTo>
                          <a:pt x="949" y="328"/>
                          <a:pt x="1018" y="409"/>
                          <a:pt x="1088" y="490"/>
                        </a:cubicBezTo>
                        <a:cubicBezTo>
                          <a:pt x="1156" y="569"/>
                          <a:pt x="1224" y="649"/>
                          <a:pt x="1293" y="728"/>
                        </a:cubicBezTo>
                        <a:cubicBezTo>
                          <a:pt x="1310" y="748"/>
                          <a:pt x="1327" y="768"/>
                          <a:pt x="1346" y="7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3" name="Freeform 800"/>
                  <p:cNvSpPr>
                    <a:spLocks/>
                  </p:cNvSpPr>
                  <p:nvPr/>
                </p:nvSpPr>
                <p:spPr bwMode="auto">
                  <a:xfrm>
                    <a:off x="8435" y="-68"/>
                    <a:ext cx="174" cy="129"/>
                  </a:xfrm>
                  <a:custGeom>
                    <a:avLst/>
                    <a:gdLst>
                      <a:gd name="T0" fmla="*/ 0 w 1050"/>
                      <a:gd name="T1" fmla="*/ 780 h 782"/>
                      <a:gd name="T2" fmla="*/ 69 w 1050"/>
                      <a:gd name="T3" fmla="*/ 699 h 782"/>
                      <a:gd name="T4" fmla="*/ 349 w 1050"/>
                      <a:gd name="T5" fmla="*/ 376 h 782"/>
                      <a:gd name="T6" fmla="*/ 565 w 1050"/>
                      <a:gd name="T7" fmla="*/ 127 h 782"/>
                      <a:gd name="T8" fmla="*/ 664 w 1050"/>
                      <a:gd name="T9" fmla="*/ 12 h 782"/>
                      <a:gd name="T10" fmla="*/ 689 w 1050"/>
                      <a:gd name="T11" fmla="*/ 13 h 782"/>
                      <a:gd name="T12" fmla="*/ 871 w 1050"/>
                      <a:gd name="T13" fmla="*/ 225 h 782"/>
                      <a:gd name="T14" fmla="*/ 1043 w 1050"/>
                      <a:gd name="T15" fmla="*/ 425 h 782"/>
                      <a:gd name="T16" fmla="*/ 1042 w 1050"/>
                      <a:gd name="T17" fmla="*/ 447 h 782"/>
                      <a:gd name="T18" fmla="*/ 901 w 1050"/>
                      <a:gd name="T19" fmla="*/ 610 h 782"/>
                      <a:gd name="T20" fmla="*/ 763 w 1050"/>
                      <a:gd name="T21" fmla="*/ 770 h 782"/>
                      <a:gd name="T22" fmla="*/ 737 w 1050"/>
                      <a:gd name="T23" fmla="*/ 782 h 782"/>
                      <a:gd name="T24" fmla="*/ 11 w 1050"/>
                      <a:gd name="T25" fmla="*/ 781 h 782"/>
                      <a:gd name="T26" fmla="*/ 0 w 1050"/>
                      <a:gd name="T27" fmla="*/ 78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50" h="782">
                        <a:moveTo>
                          <a:pt x="0" y="780"/>
                        </a:moveTo>
                        <a:cubicBezTo>
                          <a:pt x="25" y="751"/>
                          <a:pt x="47" y="725"/>
                          <a:pt x="69" y="699"/>
                        </a:cubicBezTo>
                        <a:cubicBezTo>
                          <a:pt x="162" y="591"/>
                          <a:pt x="256" y="484"/>
                          <a:pt x="349" y="376"/>
                        </a:cubicBezTo>
                        <a:cubicBezTo>
                          <a:pt x="421" y="293"/>
                          <a:pt x="493" y="210"/>
                          <a:pt x="565" y="127"/>
                        </a:cubicBezTo>
                        <a:cubicBezTo>
                          <a:pt x="598" y="89"/>
                          <a:pt x="631" y="51"/>
                          <a:pt x="664" y="12"/>
                        </a:cubicBezTo>
                        <a:cubicBezTo>
                          <a:pt x="673" y="0"/>
                          <a:pt x="679" y="0"/>
                          <a:pt x="689" y="13"/>
                        </a:cubicBezTo>
                        <a:cubicBezTo>
                          <a:pt x="749" y="84"/>
                          <a:pt x="810" y="154"/>
                          <a:pt x="871" y="225"/>
                        </a:cubicBezTo>
                        <a:cubicBezTo>
                          <a:pt x="928" y="292"/>
                          <a:pt x="985" y="358"/>
                          <a:pt x="1043" y="425"/>
                        </a:cubicBezTo>
                        <a:cubicBezTo>
                          <a:pt x="1050" y="433"/>
                          <a:pt x="1049" y="439"/>
                          <a:pt x="1042" y="447"/>
                        </a:cubicBezTo>
                        <a:cubicBezTo>
                          <a:pt x="995" y="501"/>
                          <a:pt x="948" y="556"/>
                          <a:pt x="901" y="610"/>
                        </a:cubicBezTo>
                        <a:cubicBezTo>
                          <a:pt x="855" y="663"/>
                          <a:pt x="809" y="716"/>
                          <a:pt x="763" y="770"/>
                        </a:cubicBezTo>
                        <a:cubicBezTo>
                          <a:pt x="756" y="778"/>
                          <a:pt x="748" y="782"/>
                          <a:pt x="737" y="782"/>
                        </a:cubicBezTo>
                        <a:cubicBezTo>
                          <a:pt x="495" y="781"/>
                          <a:pt x="253" y="781"/>
                          <a:pt x="11" y="781"/>
                        </a:cubicBezTo>
                        <a:cubicBezTo>
                          <a:pt x="9" y="781"/>
                          <a:pt x="7" y="781"/>
                          <a:pt x="0" y="7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4" name="Freeform 801"/>
                  <p:cNvSpPr>
                    <a:spLocks/>
                  </p:cNvSpPr>
                  <p:nvPr/>
                </p:nvSpPr>
                <p:spPr bwMode="auto">
                  <a:xfrm>
                    <a:off x="8437" y="115"/>
                    <a:ext cx="39" cy="168"/>
                  </a:xfrm>
                  <a:custGeom>
                    <a:avLst/>
                    <a:gdLst>
                      <a:gd name="T0" fmla="*/ 0 w 236"/>
                      <a:gd name="T1" fmla="*/ 507 h 1018"/>
                      <a:gd name="T2" fmla="*/ 0 w 236"/>
                      <a:gd name="T3" fmla="*/ 23 h 1018"/>
                      <a:gd name="T4" fmla="*/ 22 w 236"/>
                      <a:gd name="T5" fmla="*/ 1 h 1018"/>
                      <a:gd name="T6" fmla="*/ 215 w 236"/>
                      <a:gd name="T7" fmla="*/ 1 h 1018"/>
                      <a:gd name="T8" fmla="*/ 236 w 236"/>
                      <a:gd name="T9" fmla="*/ 20 h 1018"/>
                      <a:gd name="T10" fmla="*/ 236 w 236"/>
                      <a:gd name="T11" fmla="*/ 998 h 1018"/>
                      <a:gd name="T12" fmla="*/ 217 w 236"/>
                      <a:gd name="T13" fmla="*/ 1017 h 1018"/>
                      <a:gd name="T14" fmla="*/ 20 w 236"/>
                      <a:gd name="T15" fmla="*/ 1017 h 1018"/>
                      <a:gd name="T16" fmla="*/ 0 w 236"/>
                      <a:gd name="T17" fmla="*/ 997 h 1018"/>
                      <a:gd name="T18" fmla="*/ 0 w 236"/>
                      <a:gd name="T19" fmla="*/ 507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6" h="1018">
                        <a:moveTo>
                          <a:pt x="0" y="507"/>
                        </a:moveTo>
                        <a:cubicBezTo>
                          <a:pt x="0" y="346"/>
                          <a:pt x="0" y="184"/>
                          <a:pt x="0" y="23"/>
                        </a:cubicBezTo>
                        <a:cubicBezTo>
                          <a:pt x="0" y="6"/>
                          <a:pt x="3" y="0"/>
                          <a:pt x="22" y="1"/>
                        </a:cubicBezTo>
                        <a:cubicBezTo>
                          <a:pt x="86" y="2"/>
                          <a:pt x="151" y="1"/>
                          <a:pt x="215" y="1"/>
                        </a:cubicBezTo>
                        <a:cubicBezTo>
                          <a:pt x="230" y="1"/>
                          <a:pt x="236" y="3"/>
                          <a:pt x="236" y="20"/>
                        </a:cubicBezTo>
                        <a:cubicBezTo>
                          <a:pt x="236" y="346"/>
                          <a:pt x="236" y="672"/>
                          <a:pt x="236" y="998"/>
                        </a:cubicBezTo>
                        <a:cubicBezTo>
                          <a:pt x="236" y="1013"/>
                          <a:pt x="233" y="1018"/>
                          <a:pt x="217" y="1017"/>
                        </a:cubicBezTo>
                        <a:cubicBezTo>
                          <a:pt x="151" y="1017"/>
                          <a:pt x="85" y="1016"/>
                          <a:pt x="20" y="1017"/>
                        </a:cubicBezTo>
                        <a:cubicBezTo>
                          <a:pt x="3" y="1018"/>
                          <a:pt x="0" y="1012"/>
                          <a:pt x="0" y="997"/>
                        </a:cubicBezTo>
                        <a:cubicBezTo>
                          <a:pt x="0" y="834"/>
                          <a:pt x="0" y="670"/>
                          <a:pt x="0" y="5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319" name="Group 1318"/>
              <p:cNvGrpSpPr/>
              <p:nvPr/>
            </p:nvGrpSpPr>
            <p:grpSpPr>
              <a:xfrm>
                <a:off x="16877692" y="2367809"/>
                <a:ext cx="182702" cy="182702"/>
                <a:chOff x="16098837" y="2327275"/>
                <a:chExt cx="182702" cy="182702"/>
              </a:xfrm>
              <a:grpFill/>
            </p:grpSpPr>
            <p:sp>
              <p:nvSpPr>
                <p:cNvPr id="1354" name="Oval 1353"/>
                <p:cNvSpPr/>
                <p:nvPr/>
              </p:nvSpPr>
              <p:spPr>
                <a:xfrm>
                  <a:off x="16098837" y="2327275"/>
                  <a:ext cx="182702" cy="182702"/>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grpSp>
              <p:nvGrpSpPr>
                <p:cNvPr id="1355" name="Group 791"/>
                <p:cNvGrpSpPr>
                  <a:grpSpLocks noChangeAspect="1"/>
                </p:cNvGrpSpPr>
                <p:nvPr/>
              </p:nvGrpSpPr>
              <p:grpSpPr bwMode="auto">
                <a:xfrm>
                  <a:off x="16140634" y="2354443"/>
                  <a:ext cx="99110" cy="128368"/>
                  <a:chOff x="8611" y="26"/>
                  <a:chExt cx="271" cy="351"/>
                </a:xfrm>
                <a:grpFill/>
              </p:grpSpPr>
              <p:sp>
                <p:nvSpPr>
                  <p:cNvPr id="1356" name="Freeform 792"/>
                  <p:cNvSpPr>
                    <a:spLocks/>
                  </p:cNvSpPr>
                  <p:nvPr/>
                </p:nvSpPr>
                <p:spPr bwMode="auto">
                  <a:xfrm>
                    <a:off x="8611" y="171"/>
                    <a:ext cx="271" cy="206"/>
                  </a:xfrm>
                  <a:custGeom>
                    <a:avLst/>
                    <a:gdLst>
                      <a:gd name="T0" fmla="*/ 1125 w 2206"/>
                      <a:gd name="T1" fmla="*/ 919 h 1678"/>
                      <a:gd name="T2" fmla="*/ 1153 w 2206"/>
                      <a:gd name="T3" fmla="*/ 770 h 1678"/>
                      <a:gd name="T4" fmla="*/ 1207 w 2206"/>
                      <a:gd name="T5" fmla="*/ 462 h 1678"/>
                      <a:gd name="T6" fmla="*/ 1244 w 2206"/>
                      <a:gd name="T7" fmla="*/ 254 h 1678"/>
                      <a:gd name="T8" fmla="*/ 1269 w 2206"/>
                      <a:gd name="T9" fmla="*/ 227 h 1678"/>
                      <a:gd name="T10" fmla="*/ 1522 w 2206"/>
                      <a:gd name="T11" fmla="*/ 110 h 1678"/>
                      <a:gd name="T12" fmla="*/ 1597 w 2206"/>
                      <a:gd name="T13" fmla="*/ 42 h 1678"/>
                      <a:gd name="T14" fmla="*/ 1628 w 2206"/>
                      <a:gd name="T15" fmla="*/ 39 h 1678"/>
                      <a:gd name="T16" fmla="*/ 1975 w 2206"/>
                      <a:gd name="T17" fmla="*/ 467 h 1678"/>
                      <a:gd name="T18" fmla="*/ 2168 w 2206"/>
                      <a:gd name="T19" fmla="*/ 1029 h 1678"/>
                      <a:gd name="T20" fmla="*/ 2203 w 2206"/>
                      <a:gd name="T21" fmla="*/ 1345 h 1678"/>
                      <a:gd name="T22" fmla="*/ 2164 w 2206"/>
                      <a:gd name="T23" fmla="*/ 1407 h 1678"/>
                      <a:gd name="T24" fmla="*/ 1621 w 2206"/>
                      <a:gd name="T25" fmla="*/ 1619 h 1678"/>
                      <a:gd name="T26" fmla="*/ 1317 w 2206"/>
                      <a:gd name="T27" fmla="*/ 1668 h 1678"/>
                      <a:gd name="T28" fmla="*/ 1039 w 2206"/>
                      <a:gd name="T29" fmla="*/ 1674 h 1678"/>
                      <a:gd name="T30" fmla="*/ 659 w 2206"/>
                      <a:gd name="T31" fmla="*/ 1622 h 1678"/>
                      <a:gd name="T32" fmla="*/ 141 w 2206"/>
                      <a:gd name="T33" fmla="*/ 1427 h 1678"/>
                      <a:gd name="T34" fmla="*/ 20 w 2206"/>
                      <a:gd name="T35" fmla="*/ 1357 h 1678"/>
                      <a:gd name="T36" fmla="*/ 1 w 2206"/>
                      <a:gd name="T37" fmla="*/ 1320 h 1678"/>
                      <a:gd name="T38" fmla="*/ 34 w 2206"/>
                      <a:gd name="T39" fmla="*/ 1035 h 1678"/>
                      <a:gd name="T40" fmla="*/ 149 w 2206"/>
                      <a:gd name="T41" fmla="*/ 634 h 1678"/>
                      <a:gd name="T42" fmla="*/ 435 w 2206"/>
                      <a:gd name="T43" fmla="*/ 170 h 1678"/>
                      <a:gd name="T44" fmla="*/ 618 w 2206"/>
                      <a:gd name="T45" fmla="*/ 8 h 1678"/>
                      <a:gd name="T46" fmla="*/ 643 w 2206"/>
                      <a:gd name="T47" fmla="*/ 11 h 1678"/>
                      <a:gd name="T48" fmla="*/ 935 w 2206"/>
                      <a:gd name="T49" fmla="*/ 210 h 1678"/>
                      <a:gd name="T50" fmla="*/ 975 w 2206"/>
                      <a:gd name="T51" fmla="*/ 221 h 1678"/>
                      <a:gd name="T52" fmla="*/ 1005 w 2206"/>
                      <a:gd name="T53" fmla="*/ 253 h 1678"/>
                      <a:gd name="T54" fmla="*/ 1102 w 2206"/>
                      <a:gd name="T55" fmla="*/ 808 h 1678"/>
                      <a:gd name="T56" fmla="*/ 1122 w 2206"/>
                      <a:gd name="T57" fmla="*/ 919 h 1678"/>
                      <a:gd name="T58" fmla="*/ 1125 w 2206"/>
                      <a:gd name="T59" fmla="*/ 919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06" h="1678">
                        <a:moveTo>
                          <a:pt x="1125" y="919"/>
                        </a:moveTo>
                        <a:cubicBezTo>
                          <a:pt x="1134" y="869"/>
                          <a:pt x="1144" y="820"/>
                          <a:pt x="1153" y="770"/>
                        </a:cubicBezTo>
                        <a:cubicBezTo>
                          <a:pt x="1171" y="667"/>
                          <a:pt x="1189" y="565"/>
                          <a:pt x="1207" y="462"/>
                        </a:cubicBezTo>
                        <a:cubicBezTo>
                          <a:pt x="1220" y="393"/>
                          <a:pt x="1233" y="324"/>
                          <a:pt x="1244" y="254"/>
                        </a:cubicBezTo>
                        <a:cubicBezTo>
                          <a:pt x="1247" y="238"/>
                          <a:pt x="1252" y="230"/>
                          <a:pt x="1269" y="227"/>
                        </a:cubicBezTo>
                        <a:cubicBezTo>
                          <a:pt x="1362" y="207"/>
                          <a:pt x="1447" y="168"/>
                          <a:pt x="1522" y="110"/>
                        </a:cubicBezTo>
                        <a:cubicBezTo>
                          <a:pt x="1549" y="89"/>
                          <a:pt x="1576" y="68"/>
                          <a:pt x="1597" y="42"/>
                        </a:cubicBezTo>
                        <a:cubicBezTo>
                          <a:pt x="1607" y="30"/>
                          <a:pt x="1614" y="28"/>
                          <a:pt x="1628" y="39"/>
                        </a:cubicBezTo>
                        <a:cubicBezTo>
                          <a:pt x="1775" y="156"/>
                          <a:pt x="1887" y="302"/>
                          <a:pt x="1975" y="467"/>
                        </a:cubicBezTo>
                        <a:cubicBezTo>
                          <a:pt x="2070" y="643"/>
                          <a:pt x="2132" y="832"/>
                          <a:pt x="2168" y="1029"/>
                        </a:cubicBezTo>
                        <a:cubicBezTo>
                          <a:pt x="2188" y="1133"/>
                          <a:pt x="2197" y="1239"/>
                          <a:pt x="2203" y="1345"/>
                        </a:cubicBezTo>
                        <a:cubicBezTo>
                          <a:pt x="2206" y="1382"/>
                          <a:pt x="2190" y="1393"/>
                          <a:pt x="2164" y="1407"/>
                        </a:cubicBezTo>
                        <a:cubicBezTo>
                          <a:pt x="1993" y="1503"/>
                          <a:pt x="1812" y="1574"/>
                          <a:pt x="1621" y="1619"/>
                        </a:cubicBezTo>
                        <a:cubicBezTo>
                          <a:pt x="1521" y="1643"/>
                          <a:pt x="1419" y="1659"/>
                          <a:pt x="1317" y="1668"/>
                        </a:cubicBezTo>
                        <a:cubicBezTo>
                          <a:pt x="1224" y="1676"/>
                          <a:pt x="1132" y="1678"/>
                          <a:pt x="1039" y="1674"/>
                        </a:cubicBezTo>
                        <a:cubicBezTo>
                          <a:pt x="911" y="1669"/>
                          <a:pt x="784" y="1651"/>
                          <a:pt x="659" y="1622"/>
                        </a:cubicBezTo>
                        <a:cubicBezTo>
                          <a:pt x="478" y="1580"/>
                          <a:pt x="305" y="1514"/>
                          <a:pt x="141" y="1427"/>
                        </a:cubicBezTo>
                        <a:cubicBezTo>
                          <a:pt x="100" y="1405"/>
                          <a:pt x="61" y="1379"/>
                          <a:pt x="20" y="1357"/>
                        </a:cubicBezTo>
                        <a:cubicBezTo>
                          <a:pt x="4" y="1348"/>
                          <a:pt x="0" y="1337"/>
                          <a:pt x="1" y="1320"/>
                        </a:cubicBezTo>
                        <a:cubicBezTo>
                          <a:pt x="8" y="1225"/>
                          <a:pt x="16" y="1130"/>
                          <a:pt x="34" y="1035"/>
                        </a:cubicBezTo>
                        <a:cubicBezTo>
                          <a:pt x="59" y="898"/>
                          <a:pt x="96" y="763"/>
                          <a:pt x="149" y="634"/>
                        </a:cubicBezTo>
                        <a:cubicBezTo>
                          <a:pt x="219" y="464"/>
                          <a:pt x="310" y="307"/>
                          <a:pt x="435" y="170"/>
                        </a:cubicBezTo>
                        <a:cubicBezTo>
                          <a:pt x="490" y="109"/>
                          <a:pt x="552" y="56"/>
                          <a:pt x="618" y="8"/>
                        </a:cubicBezTo>
                        <a:cubicBezTo>
                          <a:pt x="629" y="0"/>
                          <a:pt x="634" y="0"/>
                          <a:pt x="643" y="11"/>
                        </a:cubicBezTo>
                        <a:cubicBezTo>
                          <a:pt x="722" y="104"/>
                          <a:pt x="819" y="170"/>
                          <a:pt x="935" y="210"/>
                        </a:cubicBezTo>
                        <a:cubicBezTo>
                          <a:pt x="948" y="214"/>
                          <a:pt x="961" y="220"/>
                          <a:pt x="975" y="221"/>
                        </a:cubicBezTo>
                        <a:cubicBezTo>
                          <a:pt x="995" y="223"/>
                          <a:pt x="1002" y="234"/>
                          <a:pt x="1005" y="253"/>
                        </a:cubicBezTo>
                        <a:cubicBezTo>
                          <a:pt x="1037" y="438"/>
                          <a:pt x="1069" y="623"/>
                          <a:pt x="1102" y="808"/>
                        </a:cubicBezTo>
                        <a:cubicBezTo>
                          <a:pt x="1108" y="845"/>
                          <a:pt x="1115" y="882"/>
                          <a:pt x="1122" y="919"/>
                        </a:cubicBezTo>
                        <a:cubicBezTo>
                          <a:pt x="1123" y="919"/>
                          <a:pt x="1124" y="919"/>
                          <a:pt x="1125" y="9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7" name="Freeform 793"/>
                  <p:cNvSpPr>
                    <a:spLocks/>
                  </p:cNvSpPr>
                  <p:nvPr/>
                </p:nvSpPr>
                <p:spPr bwMode="auto">
                  <a:xfrm>
                    <a:off x="8668" y="26"/>
                    <a:ext cx="162" cy="162"/>
                  </a:xfrm>
                  <a:custGeom>
                    <a:avLst/>
                    <a:gdLst>
                      <a:gd name="T0" fmla="*/ 658 w 1315"/>
                      <a:gd name="T1" fmla="*/ 6 h 1313"/>
                      <a:gd name="T2" fmla="*/ 1310 w 1315"/>
                      <a:gd name="T3" fmla="*/ 667 h 1313"/>
                      <a:gd name="T4" fmla="*/ 655 w 1315"/>
                      <a:gd name="T5" fmla="*/ 1312 h 1313"/>
                      <a:gd name="T6" fmla="*/ 2 w 1315"/>
                      <a:gd name="T7" fmla="*/ 655 h 1313"/>
                      <a:gd name="T8" fmla="*/ 658 w 1315"/>
                      <a:gd name="T9" fmla="*/ 6 h 1313"/>
                    </a:gdLst>
                    <a:ahLst/>
                    <a:cxnLst>
                      <a:cxn ang="0">
                        <a:pos x="T0" y="T1"/>
                      </a:cxn>
                      <a:cxn ang="0">
                        <a:pos x="T2" y="T3"/>
                      </a:cxn>
                      <a:cxn ang="0">
                        <a:pos x="T4" y="T5"/>
                      </a:cxn>
                      <a:cxn ang="0">
                        <a:pos x="T6" y="T7"/>
                      </a:cxn>
                      <a:cxn ang="0">
                        <a:pos x="T8" y="T9"/>
                      </a:cxn>
                    </a:cxnLst>
                    <a:rect l="0" t="0" r="r" b="b"/>
                    <a:pathLst>
                      <a:path w="1315" h="1313">
                        <a:moveTo>
                          <a:pt x="658" y="6"/>
                        </a:moveTo>
                        <a:cubicBezTo>
                          <a:pt x="1008" y="1"/>
                          <a:pt x="1315" y="298"/>
                          <a:pt x="1310" y="667"/>
                        </a:cubicBezTo>
                        <a:cubicBezTo>
                          <a:pt x="1306" y="1017"/>
                          <a:pt x="1015" y="1313"/>
                          <a:pt x="655" y="1312"/>
                        </a:cubicBezTo>
                        <a:cubicBezTo>
                          <a:pt x="302" y="1312"/>
                          <a:pt x="0" y="1026"/>
                          <a:pt x="2" y="655"/>
                        </a:cubicBezTo>
                        <a:cubicBezTo>
                          <a:pt x="4" y="287"/>
                          <a:pt x="307" y="0"/>
                          <a:pt x="65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320" name="Group 1319"/>
              <p:cNvGrpSpPr/>
              <p:nvPr/>
            </p:nvGrpSpPr>
            <p:grpSpPr>
              <a:xfrm>
                <a:off x="16356992" y="2367809"/>
                <a:ext cx="182702" cy="182702"/>
                <a:chOff x="16599272" y="2327275"/>
                <a:chExt cx="182702" cy="182702"/>
              </a:xfrm>
              <a:grpFill/>
            </p:grpSpPr>
            <p:sp>
              <p:nvSpPr>
                <p:cNvPr id="1352" name="Oval 1351"/>
                <p:cNvSpPr/>
                <p:nvPr/>
              </p:nvSpPr>
              <p:spPr>
                <a:xfrm>
                  <a:off x="16599272" y="2327275"/>
                  <a:ext cx="182702" cy="182702"/>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sp>
              <p:nvSpPr>
                <p:cNvPr id="1353" name="Freeform 788"/>
                <p:cNvSpPr>
                  <a:spLocks/>
                </p:cNvSpPr>
                <p:nvPr/>
              </p:nvSpPr>
              <p:spPr bwMode="auto">
                <a:xfrm>
                  <a:off x="16634802" y="2356756"/>
                  <a:ext cx="120688" cy="128368"/>
                </a:xfrm>
                <a:custGeom>
                  <a:avLst/>
                  <a:gdLst>
                    <a:gd name="T0" fmla="*/ 969 w 2814"/>
                    <a:gd name="T1" fmla="*/ 2992 h 2992"/>
                    <a:gd name="T2" fmla="*/ 994 w 2814"/>
                    <a:gd name="T3" fmla="*/ 2705 h 2992"/>
                    <a:gd name="T4" fmla="*/ 1053 w 2814"/>
                    <a:gd name="T5" fmla="*/ 2358 h 2992"/>
                    <a:gd name="T6" fmla="*/ 1107 w 2814"/>
                    <a:gd name="T7" fmla="*/ 2038 h 2992"/>
                    <a:gd name="T8" fmla="*/ 1156 w 2814"/>
                    <a:gd name="T9" fmla="*/ 1743 h 2992"/>
                    <a:gd name="T10" fmla="*/ 1140 w 2814"/>
                    <a:gd name="T11" fmla="*/ 1721 h 2992"/>
                    <a:gd name="T12" fmla="*/ 803 w 2814"/>
                    <a:gd name="T13" fmla="*/ 1673 h 2992"/>
                    <a:gd name="T14" fmla="*/ 543 w 2814"/>
                    <a:gd name="T15" fmla="*/ 1634 h 2992"/>
                    <a:gd name="T16" fmla="*/ 509 w 2814"/>
                    <a:gd name="T17" fmla="*/ 1647 h 2992"/>
                    <a:gd name="T18" fmla="*/ 230 w 2814"/>
                    <a:gd name="T19" fmla="*/ 1938 h 2992"/>
                    <a:gd name="T20" fmla="*/ 81 w 2814"/>
                    <a:gd name="T21" fmla="*/ 2091 h 2992"/>
                    <a:gd name="T22" fmla="*/ 77 w 2814"/>
                    <a:gd name="T23" fmla="*/ 2077 h 2992"/>
                    <a:gd name="T24" fmla="*/ 103 w 2814"/>
                    <a:gd name="T25" fmla="*/ 1867 h 2992"/>
                    <a:gd name="T26" fmla="*/ 130 w 2814"/>
                    <a:gd name="T27" fmla="*/ 1662 h 2992"/>
                    <a:gd name="T28" fmla="*/ 95 w 2814"/>
                    <a:gd name="T29" fmla="*/ 1595 h 2992"/>
                    <a:gd name="T30" fmla="*/ 59 w 2814"/>
                    <a:gd name="T31" fmla="*/ 1569 h 2992"/>
                    <a:gd name="T32" fmla="*/ 66 w 2814"/>
                    <a:gd name="T33" fmla="*/ 1399 h 2992"/>
                    <a:gd name="T34" fmla="*/ 119 w 2814"/>
                    <a:gd name="T35" fmla="*/ 1366 h 2992"/>
                    <a:gd name="T36" fmla="*/ 133 w 2814"/>
                    <a:gd name="T37" fmla="*/ 1341 h 2992"/>
                    <a:gd name="T38" fmla="*/ 108 w 2814"/>
                    <a:gd name="T39" fmla="*/ 1139 h 2992"/>
                    <a:gd name="T40" fmla="*/ 85 w 2814"/>
                    <a:gd name="T41" fmla="*/ 957 h 2992"/>
                    <a:gd name="T42" fmla="*/ 80 w 2814"/>
                    <a:gd name="T43" fmla="*/ 882 h 2992"/>
                    <a:gd name="T44" fmla="*/ 137 w 2814"/>
                    <a:gd name="T45" fmla="*/ 940 h 2992"/>
                    <a:gd name="T46" fmla="*/ 231 w 2814"/>
                    <a:gd name="T47" fmla="*/ 1037 h 2992"/>
                    <a:gd name="T48" fmla="*/ 499 w 2814"/>
                    <a:gd name="T49" fmla="*/ 1314 h 2992"/>
                    <a:gd name="T50" fmla="*/ 567 w 2814"/>
                    <a:gd name="T51" fmla="*/ 1337 h 2992"/>
                    <a:gd name="T52" fmla="*/ 1057 w 2814"/>
                    <a:gd name="T53" fmla="*/ 1260 h 2992"/>
                    <a:gd name="T54" fmla="*/ 1143 w 2814"/>
                    <a:gd name="T55" fmla="*/ 1241 h 2992"/>
                    <a:gd name="T56" fmla="*/ 1155 w 2814"/>
                    <a:gd name="T57" fmla="*/ 1220 h 2992"/>
                    <a:gd name="T58" fmla="*/ 1085 w 2814"/>
                    <a:gd name="T59" fmla="*/ 798 h 2992"/>
                    <a:gd name="T60" fmla="*/ 1014 w 2814"/>
                    <a:gd name="T61" fmla="*/ 381 h 2992"/>
                    <a:gd name="T62" fmla="*/ 975 w 2814"/>
                    <a:gd name="T63" fmla="*/ 143 h 2992"/>
                    <a:gd name="T64" fmla="*/ 974 w 2814"/>
                    <a:gd name="T65" fmla="*/ 0 h 2992"/>
                    <a:gd name="T66" fmla="*/ 1099 w 2814"/>
                    <a:gd name="T67" fmla="*/ 129 h 2992"/>
                    <a:gd name="T68" fmla="*/ 1305 w 2814"/>
                    <a:gd name="T69" fmla="*/ 445 h 2992"/>
                    <a:gd name="T70" fmla="*/ 1812 w 2814"/>
                    <a:gd name="T71" fmla="*/ 1221 h 2992"/>
                    <a:gd name="T72" fmla="*/ 1858 w 2814"/>
                    <a:gd name="T73" fmla="*/ 1245 h 2992"/>
                    <a:gd name="T74" fmla="*/ 2047 w 2814"/>
                    <a:gd name="T75" fmla="*/ 1250 h 2992"/>
                    <a:gd name="T76" fmla="*/ 2335 w 2814"/>
                    <a:gd name="T77" fmla="*/ 1276 h 2992"/>
                    <a:gd name="T78" fmla="*/ 2636 w 2814"/>
                    <a:gd name="T79" fmla="*/ 1342 h 2992"/>
                    <a:gd name="T80" fmla="*/ 2759 w 2814"/>
                    <a:gd name="T81" fmla="*/ 1407 h 2992"/>
                    <a:gd name="T82" fmla="*/ 2763 w 2814"/>
                    <a:gd name="T83" fmla="*/ 1562 h 2992"/>
                    <a:gd name="T84" fmla="*/ 2614 w 2814"/>
                    <a:gd name="T85" fmla="*/ 1640 h 2992"/>
                    <a:gd name="T86" fmla="*/ 2264 w 2814"/>
                    <a:gd name="T87" fmla="*/ 1706 h 2992"/>
                    <a:gd name="T88" fmla="*/ 1985 w 2814"/>
                    <a:gd name="T89" fmla="*/ 1726 h 2992"/>
                    <a:gd name="T90" fmla="*/ 1858 w 2814"/>
                    <a:gd name="T91" fmla="*/ 1729 h 2992"/>
                    <a:gd name="T92" fmla="*/ 1812 w 2814"/>
                    <a:gd name="T93" fmla="*/ 1753 h 2992"/>
                    <a:gd name="T94" fmla="*/ 1289 w 2814"/>
                    <a:gd name="T95" fmla="*/ 2553 h 2992"/>
                    <a:gd name="T96" fmla="*/ 1091 w 2814"/>
                    <a:gd name="T97" fmla="*/ 2857 h 2992"/>
                    <a:gd name="T98" fmla="*/ 1002 w 2814"/>
                    <a:gd name="T99" fmla="*/ 2957 h 2992"/>
                    <a:gd name="T100" fmla="*/ 969 w 2814"/>
                    <a:gd name="T101" fmla="*/ 2992 h 2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14" h="2992">
                      <a:moveTo>
                        <a:pt x="969" y="2992"/>
                      </a:moveTo>
                      <a:cubicBezTo>
                        <a:pt x="969" y="2894"/>
                        <a:pt x="977" y="2799"/>
                        <a:pt x="994" y="2705"/>
                      </a:cubicBezTo>
                      <a:cubicBezTo>
                        <a:pt x="1016" y="2590"/>
                        <a:pt x="1034" y="2474"/>
                        <a:pt x="1053" y="2358"/>
                      </a:cubicBezTo>
                      <a:cubicBezTo>
                        <a:pt x="1071" y="2251"/>
                        <a:pt x="1089" y="2144"/>
                        <a:pt x="1107" y="2038"/>
                      </a:cubicBezTo>
                      <a:cubicBezTo>
                        <a:pt x="1123" y="1939"/>
                        <a:pt x="1140" y="1841"/>
                        <a:pt x="1156" y="1743"/>
                      </a:cubicBezTo>
                      <a:cubicBezTo>
                        <a:pt x="1158" y="1730"/>
                        <a:pt x="1153" y="1723"/>
                        <a:pt x="1140" y="1721"/>
                      </a:cubicBezTo>
                      <a:cubicBezTo>
                        <a:pt x="1027" y="1705"/>
                        <a:pt x="915" y="1689"/>
                        <a:pt x="803" y="1673"/>
                      </a:cubicBezTo>
                      <a:cubicBezTo>
                        <a:pt x="716" y="1660"/>
                        <a:pt x="629" y="1648"/>
                        <a:pt x="543" y="1634"/>
                      </a:cubicBezTo>
                      <a:cubicBezTo>
                        <a:pt x="528" y="1632"/>
                        <a:pt x="519" y="1637"/>
                        <a:pt x="509" y="1647"/>
                      </a:cubicBezTo>
                      <a:cubicBezTo>
                        <a:pt x="416" y="1744"/>
                        <a:pt x="323" y="1841"/>
                        <a:pt x="230" y="1938"/>
                      </a:cubicBezTo>
                      <a:cubicBezTo>
                        <a:pt x="180" y="1989"/>
                        <a:pt x="131" y="2040"/>
                        <a:pt x="81" y="2091"/>
                      </a:cubicBezTo>
                      <a:cubicBezTo>
                        <a:pt x="74" y="2087"/>
                        <a:pt x="77" y="2081"/>
                        <a:pt x="77" y="2077"/>
                      </a:cubicBezTo>
                      <a:cubicBezTo>
                        <a:pt x="86" y="2007"/>
                        <a:pt x="95" y="1937"/>
                        <a:pt x="103" y="1867"/>
                      </a:cubicBezTo>
                      <a:cubicBezTo>
                        <a:pt x="112" y="1799"/>
                        <a:pt x="118" y="1730"/>
                        <a:pt x="130" y="1662"/>
                      </a:cubicBezTo>
                      <a:cubicBezTo>
                        <a:pt x="136" y="1627"/>
                        <a:pt x="128" y="1607"/>
                        <a:pt x="95" y="1595"/>
                      </a:cubicBezTo>
                      <a:cubicBezTo>
                        <a:pt x="81" y="1590"/>
                        <a:pt x="70" y="1579"/>
                        <a:pt x="59" y="1569"/>
                      </a:cubicBezTo>
                      <a:cubicBezTo>
                        <a:pt x="0" y="1515"/>
                        <a:pt x="3" y="1448"/>
                        <a:pt x="66" y="1399"/>
                      </a:cubicBezTo>
                      <a:cubicBezTo>
                        <a:pt x="83" y="1386"/>
                        <a:pt x="100" y="1375"/>
                        <a:pt x="119" y="1366"/>
                      </a:cubicBezTo>
                      <a:cubicBezTo>
                        <a:pt x="130" y="1361"/>
                        <a:pt x="134" y="1353"/>
                        <a:pt x="133" y="1341"/>
                      </a:cubicBezTo>
                      <a:cubicBezTo>
                        <a:pt x="124" y="1274"/>
                        <a:pt x="116" y="1206"/>
                        <a:pt x="108" y="1139"/>
                      </a:cubicBezTo>
                      <a:cubicBezTo>
                        <a:pt x="100" y="1078"/>
                        <a:pt x="92" y="1018"/>
                        <a:pt x="85" y="957"/>
                      </a:cubicBezTo>
                      <a:cubicBezTo>
                        <a:pt x="82" y="933"/>
                        <a:pt x="79" y="909"/>
                        <a:pt x="80" y="882"/>
                      </a:cubicBezTo>
                      <a:cubicBezTo>
                        <a:pt x="99" y="901"/>
                        <a:pt x="119" y="919"/>
                        <a:pt x="137" y="940"/>
                      </a:cubicBezTo>
                      <a:cubicBezTo>
                        <a:pt x="167" y="974"/>
                        <a:pt x="199" y="1005"/>
                        <a:pt x="231" y="1037"/>
                      </a:cubicBezTo>
                      <a:cubicBezTo>
                        <a:pt x="321" y="1130"/>
                        <a:pt x="411" y="1221"/>
                        <a:pt x="499" y="1314"/>
                      </a:cubicBezTo>
                      <a:cubicBezTo>
                        <a:pt x="520" y="1336"/>
                        <a:pt x="539" y="1342"/>
                        <a:pt x="567" y="1337"/>
                      </a:cubicBezTo>
                      <a:cubicBezTo>
                        <a:pt x="730" y="1311"/>
                        <a:pt x="894" y="1286"/>
                        <a:pt x="1057" y="1260"/>
                      </a:cubicBezTo>
                      <a:cubicBezTo>
                        <a:pt x="1086" y="1256"/>
                        <a:pt x="1114" y="1248"/>
                        <a:pt x="1143" y="1241"/>
                      </a:cubicBezTo>
                      <a:cubicBezTo>
                        <a:pt x="1155" y="1239"/>
                        <a:pt x="1157" y="1233"/>
                        <a:pt x="1155" y="1220"/>
                      </a:cubicBezTo>
                      <a:cubicBezTo>
                        <a:pt x="1131" y="1079"/>
                        <a:pt x="1108" y="938"/>
                        <a:pt x="1085" y="798"/>
                      </a:cubicBezTo>
                      <a:cubicBezTo>
                        <a:pt x="1061" y="659"/>
                        <a:pt x="1037" y="520"/>
                        <a:pt x="1014" y="381"/>
                      </a:cubicBezTo>
                      <a:cubicBezTo>
                        <a:pt x="1000" y="302"/>
                        <a:pt x="984" y="223"/>
                        <a:pt x="975" y="143"/>
                      </a:cubicBezTo>
                      <a:cubicBezTo>
                        <a:pt x="969" y="96"/>
                        <a:pt x="974" y="48"/>
                        <a:pt x="974" y="0"/>
                      </a:cubicBezTo>
                      <a:cubicBezTo>
                        <a:pt x="1019" y="37"/>
                        <a:pt x="1065" y="76"/>
                        <a:pt x="1099" y="129"/>
                      </a:cubicBezTo>
                      <a:cubicBezTo>
                        <a:pt x="1166" y="235"/>
                        <a:pt x="1236" y="339"/>
                        <a:pt x="1305" y="445"/>
                      </a:cubicBezTo>
                      <a:cubicBezTo>
                        <a:pt x="1474" y="703"/>
                        <a:pt x="1643" y="962"/>
                        <a:pt x="1812" y="1221"/>
                      </a:cubicBezTo>
                      <a:cubicBezTo>
                        <a:pt x="1824" y="1239"/>
                        <a:pt x="1837" y="1246"/>
                        <a:pt x="1858" y="1245"/>
                      </a:cubicBezTo>
                      <a:cubicBezTo>
                        <a:pt x="1921" y="1242"/>
                        <a:pt x="1984" y="1246"/>
                        <a:pt x="2047" y="1250"/>
                      </a:cubicBezTo>
                      <a:cubicBezTo>
                        <a:pt x="2143" y="1256"/>
                        <a:pt x="2239" y="1263"/>
                        <a:pt x="2335" y="1276"/>
                      </a:cubicBezTo>
                      <a:cubicBezTo>
                        <a:pt x="2437" y="1290"/>
                        <a:pt x="2538" y="1307"/>
                        <a:pt x="2636" y="1342"/>
                      </a:cubicBezTo>
                      <a:cubicBezTo>
                        <a:pt x="2680" y="1357"/>
                        <a:pt x="2722" y="1377"/>
                        <a:pt x="2759" y="1407"/>
                      </a:cubicBezTo>
                      <a:cubicBezTo>
                        <a:pt x="2812" y="1451"/>
                        <a:pt x="2814" y="1515"/>
                        <a:pt x="2763" y="1562"/>
                      </a:cubicBezTo>
                      <a:cubicBezTo>
                        <a:pt x="2720" y="1602"/>
                        <a:pt x="2667" y="1623"/>
                        <a:pt x="2614" y="1640"/>
                      </a:cubicBezTo>
                      <a:cubicBezTo>
                        <a:pt x="2500" y="1675"/>
                        <a:pt x="2382" y="1693"/>
                        <a:pt x="2264" y="1706"/>
                      </a:cubicBezTo>
                      <a:cubicBezTo>
                        <a:pt x="2171" y="1716"/>
                        <a:pt x="2078" y="1722"/>
                        <a:pt x="1985" y="1726"/>
                      </a:cubicBezTo>
                      <a:cubicBezTo>
                        <a:pt x="1943" y="1728"/>
                        <a:pt x="1900" y="1729"/>
                        <a:pt x="1858" y="1729"/>
                      </a:cubicBezTo>
                      <a:cubicBezTo>
                        <a:pt x="1837" y="1729"/>
                        <a:pt x="1824" y="1735"/>
                        <a:pt x="1812" y="1753"/>
                      </a:cubicBezTo>
                      <a:cubicBezTo>
                        <a:pt x="1638" y="2020"/>
                        <a:pt x="1464" y="2286"/>
                        <a:pt x="1289" y="2553"/>
                      </a:cubicBezTo>
                      <a:cubicBezTo>
                        <a:pt x="1223" y="2654"/>
                        <a:pt x="1156" y="2755"/>
                        <a:pt x="1091" y="2857"/>
                      </a:cubicBezTo>
                      <a:cubicBezTo>
                        <a:pt x="1066" y="2895"/>
                        <a:pt x="1030" y="2923"/>
                        <a:pt x="1002" y="2957"/>
                      </a:cubicBezTo>
                      <a:cubicBezTo>
                        <a:pt x="993" y="2969"/>
                        <a:pt x="985" y="2982"/>
                        <a:pt x="969" y="299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321" name="Group 1320"/>
              <p:cNvGrpSpPr/>
              <p:nvPr/>
            </p:nvGrpSpPr>
            <p:grpSpPr>
              <a:xfrm>
                <a:off x="16094074" y="2629100"/>
                <a:ext cx="182702" cy="182702"/>
                <a:chOff x="16349055" y="2936281"/>
                <a:chExt cx="182702" cy="182702"/>
              </a:xfrm>
              <a:grpFill/>
            </p:grpSpPr>
            <p:sp>
              <p:nvSpPr>
                <p:cNvPr id="1346" name="Oval 1345"/>
                <p:cNvSpPr/>
                <p:nvPr/>
              </p:nvSpPr>
              <p:spPr>
                <a:xfrm>
                  <a:off x="16349055" y="2936281"/>
                  <a:ext cx="182702" cy="182702"/>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grpSp>
              <p:nvGrpSpPr>
                <p:cNvPr id="1347" name="Group 1346"/>
                <p:cNvGrpSpPr/>
                <p:nvPr/>
              </p:nvGrpSpPr>
              <p:grpSpPr>
                <a:xfrm>
                  <a:off x="16385510" y="2971485"/>
                  <a:ext cx="108583" cy="103849"/>
                  <a:chOff x="13144500" y="-407988"/>
                  <a:chExt cx="582613" cy="557213"/>
                </a:xfrm>
                <a:grpFill/>
              </p:grpSpPr>
              <p:sp>
                <p:nvSpPr>
                  <p:cNvPr id="1348" name="Freeform 805"/>
                  <p:cNvSpPr>
                    <a:spLocks/>
                  </p:cNvSpPr>
                  <p:nvPr/>
                </p:nvSpPr>
                <p:spPr bwMode="auto">
                  <a:xfrm>
                    <a:off x="13144500" y="-358775"/>
                    <a:ext cx="581025" cy="90488"/>
                  </a:xfrm>
                  <a:custGeom>
                    <a:avLst/>
                    <a:gdLst>
                      <a:gd name="T0" fmla="*/ 1132 w 2265"/>
                      <a:gd name="T1" fmla="*/ 349 h 350"/>
                      <a:gd name="T2" fmla="*/ 27 w 2265"/>
                      <a:gd name="T3" fmla="*/ 349 h 350"/>
                      <a:gd name="T4" fmla="*/ 0 w 2265"/>
                      <a:gd name="T5" fmla="*/ 324 h 350"/>
                      <a:gd name="T6" fmla="*/ 0 w 2265"/>
                      <a:gd name="T7" fmla="*/ 58 h 350"/>
                      <a:gd name="T8" fmla="*/ 57 w 2265"/>
                      <a:gd name="T9" fmla="*/ 1 h 350"/>
                      <a:gd name="T10" fmla="*/ 329 w 2265"/>
                      <a:gd name="T11" fmla="*/ 1 h 350"/>
                      <a:gd name="T12" fmla="*/ 350 w 2265"/>
                      <a:gd name="T13" fmla="*/ 22 h 350"/>
                      <a:gd name="T14" fmla="*/ 353 w 2265"/>
                      <a:gd name="T15" fmla="*/ 140 h 350"/>
                      <a:gd name="T16" fmla="*/ 521 w 2265"/>
                      <a:gd name="T17" fmla="*/ 197 h 350"/>
                      <a:gd name="T18" fmla="*/ 557 w 2265"/>
                      <a:gd name="T19" fmla="*/ 124 h 350"/>
                      <a:gd name="T20" fmla="*/ 557 w 2265"/>
                      <a:gd name="T21" fmla="*/ 24 h 350"/>
                      <a:gd name="T22" fmla="*/ 580 w 2265"/>
                      <a:gd name="T23" fmla="*/ 1 h 350"/>
                      <a:gd name="T24" fmla="*/ 1076 w 2265"/>
                      <a:gd name="T25" fmla="*/ 1 h 350"/>
                      <a:gd name="T26" fmla="*/ 1706 w 2265"/>
                      <a:gd name="T27" fmla="*/ 1 h 350"/>
                      <a:gd name="T28" fmla="*/ 1729 w 2265"/>
                      <a:gd name="T29" fmla="*/ 24 h 350"/>
                      <a:gd name="T30" fmla="*/ 1729 w 2265"/>
                      <a:gd name="T31" fmla="*/ 118 h 350"/>
                      <a:gd name="T32" fmla="*/ 1816 w 2265"/>
                      <a:gd name="T33" fmla="*/ 221 h 350"/>
                      <a:gd name="T34" fmla="*/ 1933 w 2265"/>
                      <a:gd name="T35" fmla="*/ 134 h 350"/>
                      <a:gd name="T36" fmla="*/ 1936 w 2265"/>
                      <a:gd name="T37" fmla="*/ 21 h 350"/>
                      <a:gd name="T38" fmla="*/ 1956 w 2265"/>
                      <a:gd name="T39" fmla="*/ 1 h 350"/>
                      <a:gd name="T40" fmla="*/ 2210 w 2265"/>
                      <a:gd name="T41" fmla="*/ 1 h 350"/>
                      <a:gd name="T42" fmla="*/ 2265 w 2265"/>
                      <a:gd name="T43" fmla="*/ 55 h 350"/>
                      <a:gd name="T44" fmla="*/ 2265 w 2265"/>
                      <a:gd name="T45" fmla="*/ 335 h 350"/>
                      <a:gd name="T46" fmla="*/ 2250 w 2265"/>
                      <a:gd name="T47" fmla="*/ 349 h 350"/>
                      <a:gd name="T48" fmla="*/ 2234 w 2265"/>
                      <a:gd name="T49" fmla="*/ 349 h 350"/>
                      <a:gd name="T50" fmla="*/ 1132 w 2265"/>
                      <a:gd name="T51" fmla="*/ 349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65" h="350">
                        <a:moveTo>
                          <a:pt x="1132" y="349"/>
                        </a:moveTo>
                        <a:cubicBezTo>
                          <a:pt x="764" y="349"/>
                          <a:pt x="395" y="349"/>
                          <a:pt x="27" y="349"/>
                        </a:cubicBezTo>
                        <a:cubicBezTo>
                          <a:pt x="0" y="349"/>
                          <a:pt x="0" y="349"/>
                          <a:pt x="0" y="324"/>
                        </a:cubicBezTo>
                        <a:cubicBezTo>
                          <a:pt x="0" y="235"/>
                          <a:pt x="0" y="146"/>
                          <a:pt x="0" y="58"/>
                        </a:cubicBezTo>
                        <a:cubicBezTo>
                          <a:pt x="0" y="20"/>
                          <a:pt x="20" y="1"/>
                          <a:pt x="57" y="1"/>
                        </a:cubicBezTo>
                        <a:cubicBezTo>
                          <a:pt x="148" y="1"/>
                          <a:pt x="238" y="1"/>
                          <a:pt x="329" y="1"/>
                        </a:cubicBezTo>
                        <a:cubicBezTo>
                          <a:pt x="346" y="0"/>
                          <a:pt x="350" y="6"/>
                          <a:pt x="350" y="22"/>
                        </a:cubicBezTo>
                        <a:cubicBezTo>
                          <a:pt x="350" y="61"/>
                          <a:pt x="344" y="101"/>
                          <a:pt x="353" y="140"/>
                        </a:cubicBezTo>
                        <a:cubicBezTo>
                          <a:pt x="372" y="218"/>
                          <a:pt x="459" y="248"/>
                          <a:pt x="521" y="197"/>
                        </a:cubicBezTo>
                        <a:cubicBezTo>
                          <a:pt x="543" y="178"/>
                          <a:pt x="556" y="153"/>
                          <a:pt x="557" y="124"/>
                        </a:cubicBezTo>
                        <a:cubicBezTo>
                          <a:pt x="558" y="91"/>
                          <a:pt x="558" y="57"/>
                          <a:pt x="557" y="24"/>
                        </a:cubicBezTo>
                        <a:cubicBezTo>
                          <a:pt x="556" y="6"/>
                          <a:pt x="561" y="0"/>
                          <a:pt x="580" y="1"/>
                        </a:cubicBezTo>
                        <a:cubicBezTo>
                          <a:pt x="745" y="1"/>
                          <a:pt x="910" y="1"/>
                          <a:pt x="1076" y="1"/>
                        </a:cubicBezTo>
                        <a:cubicBezTo>
                          <a:pt x="1286" y="1"/>
                          <a:pt x="1496" y="1"/>
                          <a:pt x="1706" y="1"/>
                        </a:cubicBezTo>
                        <a:cubicBezTo>
                          <a:pt x="1724" y="1"/>
                          <a:pt x="1730" y="5"/>
                          <a:pt x="1729" y="24"/>
                        </a:cubicBezTo>
                        <a:cubicBezTo>
                          <a:pt x="1727" y="55"/>
                          <a:pt x="1729" y="86"/>
                          <a:pt x="1729" y="118"/>
                        </a:cubicBezTo>
                        <a:cubicBezTo>
                          <a:pt x="1729" y="170"/>
                          <a:pt x="1768" y="217"/>
                          <a:pt x="1816" y="221"/>
                        </a:cubicBezTo>
                        <a:cubicBezTo>
                          <a:pt x="1876" y="227"/>
                          <a:pt x="1923" y="192"/>
                          <a:pt x="1933" y="134"/>
                        </a:cubicBezTo>
                        <a:cubicBezTo>
                          <a:pt x="1940" y="97"/>
                          <a:pt x="1936" y="59"/>
                          <a:pt x="1936" y="21"/>
                        </a:cubicBezTo>
                        <a:cubicBezTo>
                          <a:pt x="1936" y="5"/>
                          <a:pt x="1941" y="1"/>
                          <a:pt x="1956" y="1"/>
                        </a:cubicBezTo>
                        <a:cubicBezTo>
                          <a:pt x="2041" y="1"/>
                          <a:pt x="2126" y="1"/>
                          <a:pt x="2210" y="1"/>
                        </a:cubicBezTo>
                        <a:cubicBezTo>
                          <a:pt x="2243" y="1"/>
                          <a:pt x="2265" y="22"/>
                          <a:pt x="2265" y="55"/>
                        </a:cubicBezTo>
                        <a:cubicBezTo>
                          <a:pt x="2265" y="148"/>
                          <a:pt x="2265" y="241"/>
                          <a:pt x="2265" y="335"/>
                        </a:cubicBezTo>
                        <a:cubicBezTo>
                          <a:pt x="2265" y="346"/>
                          <a:pt x="2261" y="350"/>
                          <a:pt x="2250" y="349"/>
                        </a:cubicBezTo>
                        <a:cubicBezTo>
                          <a:pt x="2245" y="349"/>
                          <a:pt x="2239" y="349"/>
                          <a:pt x="2234" y="349"/>
                        </a:cubicBezTo>
                        <a:cubicBezTo>
                          <a:pt x="1867" y="349"/>
                          <a:pt x="1499" y="349"/>
                          <a:pt x="1132" y="3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9" name="Freeform 806"/>
                  <p:cNvSpPr>
                    <a:spLocks/>
                  </p:cNvSpPr>
                  <p:nvPr/>
                </p:nvSpPr>
                <p:spPr bwMode="auto">
                  <a:xfrm>
                    <a:off x="13601700" y="-407988"/>
                    <a:ext cx="25400" cy="92075"/>
                  </a:xfrm>
                  <a:custGeom>
                    <a:avLst/>
                    <a:gdLst>
                      <a:gd name="T0" fmla="*/ 101 w 101"/>
                      <a:gd name="T1" fmla="*/ 181 h 357"/>
                      <a:gd name="T2" fmla="*/ 101 w 101"/>
                      <a:gd name="T3" fmla="*/ 303 h 357"/>
                      <a:gd name="T4" fmla="*/ 50 w 101"/>
                      <a:gd name="T5" fmla="*/ 357 h 357"/>
                      <a:gd name="T6" fmla="*/ 0 w 101"/>
                      <a:gd name="T7" fmla="*/ 302 h 357"/>
                      <a:gd name="T8" fmla="*/ 0 w 101"/>
                      <a:gd name="T9" fmla="*/ 56 h 357"/>
                      <a:gd name="T10" fmla="*/ 50 w 101"/>
                      <a:gd name="T11" fmla="*/ 0 h 357"/>
                      <a:gd name="T12" fmla="*/ 101 w 101"/>
                      <a:gd name="T13" fmla="*/ 55 h 357"/>
                      <a:gd name="T14" fmla="*/ 101 w 101"/>
                      <a:gd name="T15" fmla="*/ 181 h 3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357">
                        <a:moveTo>
                          <a:pt x="101" y="181"/>
                        </a:moveTo>
                        <a:cubicBezTo>
                          <a:pt x="101" y="221"/>
                          <a:pt x="101" y="262"/>
                          <a:pt x="101" y="303"/>
                        </a:cubicBezTo>
                        <a:cubicBezTo>
                          <a:pt x="100" y="336"/>
                          <a:pt x="81" y="357"/>
                          <a:pt x="50" y="357"/>
                        </a:cubicBezTo>
                        <a:cubicBezTo>
                          <a:pt x="20" y="357"/>
                          <a:pt x="0" y="335"/>
                          <a:pt x="0" y="302"/>
                        </a:cubicBezTo>
                        <a:cubicBezTo>
                          <a:pt x="0" y="220"/>
                          <a:pt x="0" y="138"/>
                          <a:pt x="0" y="56"/>
                        </a:cubicBezTo>
                        <a:cubicBezTo>
                          <a:pt x="0" y="24"/>
                          <a:pt x="21" y="0"/>
                          <a:pt x="50" y="0"/>
                        </a:cubicBezTo>
                        <a:cubicBezTo>
                          <a:pt x="78" y="0"/>
                          <a:pt x="100" y="23"/>
                          <a:pt x="101" y="55"/>
                        </a:cubicBezTo>
                        <a:cubicBezTo>
                          <a:pt x="101" y="97"/>
                          <a:pt x="101" y="139"/>
                          <a:pt x="101" y="1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0" name="Freeform 807"/>
                  <p:cNvSpPr>
                    <a:spLocks/>
                  </p:cNvSpPr>
                  <p:nvPr/>
                </p:nvSpPr>
                <p:spPr bwMode="auto">
                  <a:xfrm>
                    <a:off x="13247688" y="-400050"/>
                    <a:ext cx="26988" cy="84138"/>
                  </a:xfrm>
                  <a:custGeom>
                    <a:avLst/>
                    <a:gdLst>
                      <a:gd name="T0" fmla="*/ 0 w 101"/>
                      <a:gd name="T1" fmla="*/ 164 h 325"/>
                      <a:gd name="T2" fmla="*/ 0 w 101"/>
                      <a:gd name="T3" fmla="*/ 56 h 325"/>
                      <a:gd name="T4" fmla="*/ 51 w 101"/>
                      <a:gd name="T5" fmla="*/ 1 h 325"/>
                      <a:gd name="T6" fmla="*/ 101 w 101"/>
                      <a:gd name="T7" fmla="*/ 56 h 325"/>
                      <a:gd name="T8" fmla="*/ 101 w 101"/>
                      <a:gd name="T9" fmla="*/ 272 h 325"/>
                      <a:gd name="T10" fmla="*/ 50 w 101"/>
                      <a:gd name="T11" fmla="*/ 325 h 325"/>
                      <a:gd name="T12" fmla="*/ 0 w 101"/>
                      <a:gd name="T13" fmla="*/ 272 h 325"/>
                      <a:gd name="T14" fmla="*/ 0 w 101"/>
                      <a:gd name="T15" fmla="*/ 164 h 3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325">
                        <a:moveTo>
                          <a:pt x="0" y="164"/>
                        </a:moveTo>
                        <a:cubicBezTo>
                          <a:pt x="0" y="128"/>
                          <a:pt x="0" y="92"/>
                          <a:pt x="0" y="56"/>
                        </a:cubicBezTo>
                        <a:cubicBezTo>
                          <a:pt x="1" y="24"/>
                          <a:pt x="23" y="0"/>
                          <a:pt x="51" y="1"/>
                        </a:cubicBezTo>
                        <a:cubicBezTo>
                          <a:pt x="77" y="1"/>
                          <a:pt x="101" y="28"/>
                          <a:pt x="101" y="56"/>
                        </a:cubicBezTo>
                        <a:cubicBezTo>
                          <a:pt x="101" y="128"/>
                          <a:pt x="101" y="200"/>
                          <a:pt x="101" y="272"/>
                        </a:cubicBezTo>
                        <a:cubicBezTo>
                          <a:pt x="101" y="303"/>
                          <a:pt x="79" y="325"/>
                          <a:pt x="50" y="325"/>
                        </a:cubicBezTo>
                        <a:cubicBezTo>
                          <a:pt x="20" y="325"/>
                          <a:pt x="1" y="305"/>
                          <a:pt x="0" y="272"/>
                        </a:cubicBezTo>
                        <a:cubicBezTo>
                          <a:pt x="0" y="236"/>
                          <a:pt x="0" y="200"/>
                          <a:pt x="0"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1" name="Freeform 808"/>
                  <p:cNvSpPr>
                    <a:spLocks noEditPoints="1"/>
                  </p:cNvSpPr>
                  <p:nvPr/>
                </p:nvSpPr>
                <p:spPr bwMode="auto">
                  <a:xfrm>
                    <a:off x="13144500" y="-241300"/>
                    <a:ext cx="582613" cy="390525"/>
                  </a:xfrm>
                  <a:custGeom>
                    <a:avLst/>
                    <a:gdLst>
                      <a:gd name="T0" fmla="*/ 2238 w 2269"/>
                      <a:gd name="T1" fmla="*/ 3 h 1523"/>
                      <a:gd name="T2" fmla="*/ 1134 w 2269"/>
                      <a:gd name="T3" fmla="*/ 3 h 1523"/>
                      <a:gd name="T4" fmla="*/ 26 w 2269"/>
                      <a:gd name="T5" fmla="*/ 2 h 1523"/>
                      <a:gd name="T6" fmla="*/ 0 w 2269"/>
                      <a:gd name="T7" fmla="*/ 27 h 1523"/>
                      <a:gd name="T8" fmla="*/ 0 w 2269"/>
                      <a:gd name="T9" fmla="*/ 1459 h 1523"/>
                      <a:gd name="T10" fmla="*/ 65 w 2269"/>
                      <a:gd name="T11" fmla="*/ 1523 h 1523"/>
                      <a:gd name="T12" fmla="*/ 2197 w 2269"/>
                      <a:gd name="T13" fmla="*/ 1523 h 1523"/>
                      <a:gd name="T14" fmla="*/ 2265 w 2269"/>
                      <a:gd name="T15" fmla="*/ 1455 h 1523"/>
                      <a:gd name="T16" fmla="*/ 2265 w 2269"/>
                      <a:gd name="T17" fmla="*/ 31 h 1523"/>
                      <a:gd name="T18" fmla="*/ 2238 w 2269"/>
                      <a:gd name="T19" fmla="*/ 3 h 1523"/>
                      <a:gd name="T20" fmla="*/ 879 w 2269"/>
                      <a:gd name="T21" fmla="*/ 1243 h 1523"/>
                      <a:gd name="T22" fmla="*/ 574 w 2269"/>
                      <a:gd name="T23" fmla="*/ 1284 h 1523"/>
                      <a:gd name="T24" fmla="*/ 350 w 2269"/>
                      <a:gd name="T25" fmla="*/ 1224 h 1523"/>
                      <a:gd name="T26" fmla="*/ 337 w 2269"/>
                      <a:gd name="T27" fmla="*/ 1193 h 1523"/>
                      <a:gd name="T28" fmla="*/ 377 w 2269"/>
                      <a:gd name="T29" fmla="*/ 1041 h 1523"/>
                      <a:gd name="T30" fmla="*/ 398 w 2269"/>
                      <a:gd name="T31" fmla="*/ 1031 h 1523"/>
                      <a:gd name="T32" fmla="*/ 660 w 2269"/>
                      <a:gd name="T33" fmla="*/ 1087 h 1523"/>
                      <a:gd name="T34" fmla="*/ 794 w 2269"/>
                      <a:gd name="T35" fmla="*/ 1023 h 1523"/>
                      <a:gd name="T36" fmla="*/ 747 w 2269"/>
                      <a:gd name="T37" fmla="*/ 828 h 1523"/>
                      <a:gd name="T38" fmla="*/ 619 w 2269"/>
                      <a:gd name="T39" fmla="*/ 795 h 1523"/>
                      <a:gd name="T40" fmla="*/ 525 w 2269"/>
                      <a:gd name="T41" fmla="*/ 795 h 1523"/>
                      <a:gd name="T42" fmla="*/ 508 w 2269"/>
                      <a:gd name="T43" fmla="*/ 779 h 1523"/>
                      <a:gd name="T44" fmla="*/ 508 w 2269"/>
                      <a:gd name="T45" fmla="*/ 631 h 1523"/>
                      <a:gd name="T46" fmla="*/ 526 w 2269"/>
                      <a:gd name="T47" fmla="*/ 615 h 1523"/>
                      <a:gd name="T48" fmla="*/ 671 w 2269"/>
                      <a:gd name="T49" fmla="*/ 607 h 1523"/>
                      <a:gd name="T50" fmla="*/ 749 w 2269"/>
                      <a:gd name="T51" fmla="*/ 573 h 1523"/>
                      <a:gd name="T52" fmla="*/ 787 w 2269"/>
                      <a:gd name="T53" fmla="*/ 468 h 1523"/>
                      <a:gd name="T54" fmla="*/ 693 w 2269"/>
                      <a:gd name="T55" fmla="*/ 387 h 1523"/>
                      <a:gd name="T56" fmla="*/ 474 w 2269"/>
                      <a:gd name="T57" fmla="*/ 416 h 1523"/>
                      <a:gd name="T58" fmla="*/ 428 w 2269"/>
                      <a:gd name="T59" fmla="*/ 439 h 1523"/>
                      <a:gd name="T60" fmla="*/ 412 w 2269"/>
                      <a:gd name="T61" fmla="*/ 433 h 1523"/>
                      <a:gd name="T62" fmla="*/ 369 w 2269"/>
                      <a:gd name="T63" fmla="*/ 277 h 1523"/>
                      <a:gd name="T64" fmla="*/ 386 w 2269"/>
                      <a:gd name="T65" fmla="*/ 251 h 1523"/>
                      <a:gd name="T66" fmla="*/ 546 w 2269"/>
                      <a:gd name="T67" fmla="*/ 197 h 1523"/>
                      <a:gd name="T68" fmla="*/ 861 w 2269"/>
                      <a:gd name="T69" fmla="*/ 211 h 1523"/>
                      <a:gd name="T70" fmla="*/ 1033 w 2269"/>
                      <a:gd name="T71" fmla="*/ 391 h 1523"/>
                      <a:gd name="T72" fmla="*/ 878 w 2269"/>
                      <a:gd name="T73" fmla="*/ 686 h 1523"/>
                      <a:gd name="T74" fmla="*/ 852 w 2269"/>
                      <a:gd name="T75" fmla="*/ 697 h 1523"/>
                      <a:gd name="T76" fmla="*/ 968 w 2269"/>
                      <a:gd name="T77" fmla="*/ 751 h 1523"/>
                      <a:gd name="T78" fmla="*/ 1073 w 2269"/>
                      <a:gd name="T79" fmla="*/ 931 h 1523"/>
                      <a:gd name="T80" fmla="*/ 879 w 2269"/>
                      <a:gd name="T81" fmla="*/ 1243 h 1523"/>
                      <a:gd name="T82" fmla="*/ 1767 w 2269"/>
                      <a:gd name="T83" fmla="*/ 1271 h 1523"/>
                      <a:gd name="T84" fmla="*/ 1573 w 2269"/>
                      <a:gd name="T85" fmla="*/ 1271 h 1523"/>
                      <a:gd name="T86" fmla="*/ 1549 w 2269"/>
                      <a:gd name="T87" fmla="*/ 1247 h 1523"/>
                      <a:gd name="T88" fmla="*/ 1549 w 2269"/>
                      <a:gd name="T89" fmla="*/ 447 h 1523"/>
                      <a:gd name="T90" fmla="*/ 1528 w 2269"/>
                      <a:gd name="T91" fmla="*/ 433 h 1523"/>
                      <a:gd name="T92" fmla="*/ 1367 w 2269"/>
                      <a:gd name="T93" fmla="*/ 512 h 1523"/>
                      <a:gd name="T94" fmla="*/ 1341 w 2269"/>
                      <a:gd name="T95" fmla="*/ 499 h 1523"/>
                      <a:gd name="T96" fmla="*/ 1308 w 2269"/>
                      <a:gd name="T97" fmla="*/ 345 h 1523"/>
                      <a:gd name="T98" fmla="*/ 1317 w 2269"/>
                      <a:gd name="T99" fmla="*/ 327 h 1523"/>
                      <a:gd name="T100" fmla="*/ 1581 w 2269"/>
                      <a:gd name="T101" fmla="*/ 203 h 1523"/>
                      <a:gd name="T102" fmla="*/ 1603 w 2269"/>
                      <a:gd name="T103" fmla="*/ 200 h 1523"/>
                      <a:gd name="T104" fmla="*/ 1769 w 2269"/>
                      <a:gd name="T105" fmla="*/ 199 h 1523"/>
                      <a:gd name="T106" fmla="*/ 1789 w 2269"/>
                      <a:gd name="T107" fmla="*/ 221 h 1523"/>
                      <a:gd name="T108" fmla="*/ 1789 w 2269"/>
                      <a:gd name="T109" fmla="*/ 737 h 1523"/>
                      <a:gd name="T110" fmla="*/ 1789 w 2269"/>
                      <a:gd name="T111" fmla="*/ 1247 h 1523"/>
                      <a:gd name="T112" fmla="*/ 1767 w 2269"/>
                      <a:gd name="T113" fmla="*/ 1271 h 1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69" h="1523">
                        <a:moveTo>
                          <a:pt x="2238" y="3"/>
                        </a:moveTo>
                        <a:cubicBezTo>
                          <a:pt x="1870" y="3"/>
                          <a:pt x="1502" y="3"/>
                          <a:pt x="1134" y="3"/>
                        </a:cubicBezTo>
                        <a:cubicBezTo>
                          <a:pt x="764" y="3"/>
                          <a:pt x="395" y="3"/>
                          <a:pt x="26" y="2"/>
                        </a:cubicBezTo>
                        <a:cubicBezTo>
                          <a:pt x="6" y="2"/>
                          <a:pt x="0" y="6"/>
                          <a:pt x="0" y="27"/>
                        </a:cubicBezTo>
                        <a:cubicBezTo>
                          <a:pt x="1" y="504"/>
                          <a:pt x="0" y="982"/>
                          <a:pt x="0" y="1459"/>
                        </a:cubicBezTo>
                        <a:cubicBezTo>
                          <a:pt x="0" y="1504"/>
                          <a:pt x="19" y="1523"/>
                          <a:pt x="65" y="1523"/>
                        </a:cubicBezTo>
                        <a:cubicBezTo>
                          <a:pt x="776" y="1523"/>
                          <a:pt x="1486" y="1523"/>
                          <a:pt x="2197" y="1523"/>
                        </a:cubicBezTo>
                        <a:cubicBezTo>
                          <a:pt x="2245" y="1523"/>
                          <a:pt x="2265" y="1503"/>
                          <a:pt x="2265" y="1455"/>
                        </a:cubicBezTo>
                        <a:cubicBezTo>
                          <a:pt x="2265" y="980"/>
                          <a:pt x="2265" y="506"/>
                          <a:pt x="2265" y="31"/>
                        </a:cubicBezTo>
                        <a:cubicBezTo>
                          <a:pt x="2265" y="0"/>
                          <a:pt x="2269" y="3"/>
                          <a:pt x="2238" y="3"/>
                        </a:cubicBezTo>
                        <a:close/>
                        <a:moveTo>
                          <a:pt x="879" y="1243"/>
                        </a:moveTo>
                        <a:cubicBezTo>
                          <a:pt x="781" y="1284"/>
                          <a:pt x="679" y="1294"/>
                          <a:pt x="574" y="1284"/>
                        </a:cubicBezTo>
                        <a:cubicBezTo>
                          <a:pt x="496" y="1276"/>
                          <a:pt x="421" y="1258"/>
                          <a:pt x="350" y="1224"/>
                        </a:cubicBezTo>
                        <a:cubicBezTo>
                          <a:pt x="335" y="1216"/>
                          <a:pt x="332" y="1209"/>
                          <a:pt x="337" y="1193"/>
                        </a:cubicBezTo>
                        <a:cubicBezTo>
                          <a:pt x="351" y="1142"/>
                          <a:pt x="364" y="1092"/>
                          <a:pt x="377" y="1041"/>
                        </a:cubicBezTo>
                        <a:cubicBezTo>
                          <a:pt x="380" y="1028"/>
                          <a:pt x="384" y="1024"/>
                          <a:pt x="398" y="1031"/>
                        </a:cubicBezTo>
                        <a:cubicBezTo>
                          <a:pt x="480" y="1072"/>
                          <a:pt x="567" y="1094"/>
                          <a:pt x="660" y="1087"/>
                        </a:cubicBezTo>
                        <a:cubicBezTo>
                          <a:pt x="713" y="1083"/>
                          <a:pt x="761" y="1067"/>
                          <a:pt x="794" y="1023"/>
                        </a:cubicBezTo>
                        <a:cubicBezTo>
                          <a:pt x="842" y="960"/>
                          <a:pt x="818" y="867"/>
                          <a:pt x="747" y="828"/>
                        </a:cubicBezTo>
                        <a:cubicBezTo>
                          <a:pt x="707" y="806"/>
                          <a:pt x="664" y="796"/>
                          <a:pt x="619" y="795"/>
                        </a:cubicBezTo>
                        <a:cubicBezTo>
                          <a:pt x="587" y="794"/>
                          <a:pt x="556" y="795"/>
                          <a:pt x="525" y="795"/>
                        </a:cubicBezTo>
                        <a:cubicBezTo>
                          <a:pt x="512" y="795"/>
                          <a:pt x="508" y="792"/>
                          <a:pt x="508" y="779"/>
                        </a:cubicBezTo>
                        <a:cubicBezTo>
                          <a:pt x="509" y="730"/>
                          <a:pt x="509" y="681"/>
                          <a:pt x="508" y="631"/>
                        </a:cubicBezTo>
                        <a:cubicBezTo>
                          <a:pt x="508" y="618"/>
                          <a:pt x="514" y="615"/>
                          <a:pt x="526" y="615"/>
                        </a:cubicBezTo>
                        <a:cubicBezTo>
                          <a:pt x="575" y="615"/>
                          <a:pt x="623" y="618"/>
                          <a:pt x="671" y="607"/>
                        </a:cubicBezTo>
                        <a:cubicBezTo>
                          <a:pt x="699" y="601"/>
                          <a:pt x="726" y="591"/>
                          <a:pt x="749" y="573"/>
                        </a:cubicBezTo>
                        <a:cubicBezTo>
                          <a:pt x="783" y="546"/>
                          <a:pt x="797" y="510"/>
                          <a:pt x="787" y="468"/>
                        </a:cubicBezTo>
                        <a:cubicBezTo>
                          <a:pt x="776" y="419"/>
                          <a:pt x="738" y="396"/>
                          <a:pt x="693" y="387"/>
                        </a:cubicBezTo>
                        <a:cubicBezTo>
                          <a:pt x="617" y="373"/>
                          <a:pt x="544" y="388"/>
                          <a:pt x="474" y="416"/>
                        </a:cubicBezTo>
                        <a:cubicBezTo>
                          <a:pt x="458" y="423"/>
                          <a:pt x="443" y="431"/>
                          <a:pt x="428" y="439"/>
                        </a:cubicBezTo>
                        <a:cubicBezTo>
                          <a:pt x="419" y="444"/>
                          <a:pt x="415" y="443"/>
                          <a:pt x="412" y="433"/>
                        </a:cubicBezTo>
                        <a:cubicBezTo>
                          <a:pt x="399" y="381"/>
                          <a:pt x="384" y="329"/>
                          <a:pt x="369" y="277"/>
                        </a:cubicBezTo>
                        <a:cubicBezTo>
                          <a:pt x="364" y="260"/>
                          <a:pt x="376" y="256"/>
                          <a:pt x="386" y="251"/>
                        </a:cubicBezTo>
                        <a:cubicBezTo>
                          <a:pt x="436" y="225"/>
                          <a:pt x="490" y="207"/>
                          <a:pt x="546" y="197"/>
                        </a:cubicBezTo>
                        <a:cubicBezTo>
                          <a:pt x="652" y="177"/>
                          <a:pt x="758" y="172"/>
                          <a:pt x="861" y="211"/>
                        </a:cubicBezTo>
                        <a:cubicBezTo>
                          <a:pt x="947" y="243"/>
                          <a:pt x="1010" y="299"/>
                          <a:pt x="1033" y="391"/>
                        </a:cubicBezTo>
                        <a:cubicBezTo>
                          <a:pt x="1064" y="516"/>
                          <a:pt x="1000" y="636"/>
                          <a:pt x="878" y="686"/>
                        </a:cubicBezTo>
                        <a:cubicBezTo>
                          <a:pt x="869" y="690"/>
                          <a:pt x="860" y="693"/>
                          <a:pt x="852" y="697"/>
                        </a:cubicBezTo>
                        <a:cubicBezTo>
                          <a:pt x="894" y="710"/>
                          <a:pt x="933" y="725"/>
                          <a:pt x="968" y="751"/>
                        </a:cubicBezTo>
                        <a:cubicBezTo>
                          <a:pt x="1030" y="795"/>
                          <a:pt x="1065" y="855"/>
                          <a:pt x="1073" y="931"/>
                        </a:cubicBezTo>
                        <a:cubicBezTo>
                          <a:pt x="1090" y="1085"/>
                          <a:pt x="993" y="1194"/>
                          <a:pt x="879" y="1243"/>
                        </a:cubicBezTo>
                        <a:close/>
                        <a:moveTo>
                          <a:pt x="1767" y="1271"/>
                        </a:moveTo>
                        <a:cubicBezTo>
                          <a:pt x="1702" y="1270"/>
                          <a:pt x="1637" y="1270"/>
                          <a:pt x="1573" y="1271"/>
                        </a:cubicBezTo>
                        <a:cubicBezTo>
                          <a:pt x="1554" y="1271"/>
                          <a:pt x="1549" y="1266"/>
                          <a:pt x="1549" y="1247"/>
                        </a:cubicBezTo>
                        <a:cubicBezTo>
                          <a:pt x="1549" y="980"/>
                          <a:pt x="1549" y="714"/>
                          <a:pt x="1549" y="447"/>
                        </a:cubicBezTo>
                        <a:cubicBezTo>
                          <a:pt x="1549" y="423"/>
                          <a:pt x="1549" y="423"/>
                          <a:pt x="1528" y="433"/>
                        </a:cubicBezTo>
                        <a:cubicBezTo>
                          <a:pt x="1474" y="459"/>
                          <a:pt x="1420" y="485"/>
                          <a:pt x="1367" y="512"/>
                        </a:cubicBezTo>
                        <a:cubicBezTo>
                          <a:pt x="1350" y="521"/>
                          <a:pt x="1344" y="516"/>
                          <a:pt x="1341" y="499"/>
                        </a:cubicBezTo>
                        <a:cubicBezTo>
                          <a:pt x="1331" y="447"/>
                          <a:pt x="1320" y="396"/>
                          <a:pt x="1308" y="345"/>
                        </a:cubicBezTo>
                        <a:cubicBezTo>
                          <a:pt x="1306" y="335"/>
                          <a:pt x="1308" y="331"/>
                          <a:pt x="1317" y="327"/>
                        </a:cubicBezTo>
                        <a:cubicBezTo>
                          <a:pt x="1405" y="286"/>
                          <a:pt x="1493" y="244"/>
                          <a:pt x="1581" y="203"/>
                        </a:cubicBezTo>
                        <a:cubicBezTo>
                          <a:pt x="1588" y="200"/>
                          <a:pt x="1595" y="200"/>
                          <a:pt x="1603" y="200"/>
                        </a:cubicBezTo>
                        <a:cubicBezTo>
                          <a:pt x="1658" y="200"/>
                          <a:pt x="1713" y="200"/>
                          <a:pt x="1769" y="199"/>
                        </a:cubicBezTo>
                        <a:cubicBezTo>
                          <a:pt x="1786" y="199"/>
                          <a:pt x="1789" y="205"/>
                          <a:pt x="1789" y="221"/>
                        </a:cubicBezTo>
                        <a:cubicBezTo>
                          <a:pt x="1789" y="393"/>
                          <a:pt x="1789" y="565"/>
                          <a:pt x="1789" y="737"/>
                        </a:cubicBezTo>
                        <a:cubicBezTo>
                          <a:pt x="1789" y="907"/>
                          <a:pt x="1789" y="1077"/>
                          <a:pt x="1789" y="1247"/>
                        </a:cubicBezTo>
                        <a:cubicBezTo>
                          <a:pt x="1789" y="1264"/>
                          <a:pt x="1786" y="1271"/>
                          <a:pt x="1767" y="12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322" name="Group 1321"/>
              <p:cNvGrpSpPr/>
              <p:nvPr/>
            </p:nvGrpSpPr>
            <p:grpSpPr>
              <a:xfrm>
                <a:off x="16094074" y="2882107"/>
                <a:ext cx="182702" cy="182702"/>
                <a:chOff x="16098837" y="2327275"/>
                <a:chExt cx="182702" cy="182702"/>
              </a:xfrm>
              <a:grpFill/>
            </p:grpSpPr>
            <p:sp>
              <p:nvSpPr>
                <p:cNvPr id="1342" name="Oval 1341"/>
                <p:cNvSpPr/>
                <p:nvPr/>
              </p:nvSpPr>
              <p:spPr>
                <a:xfrm>
                  <a:off x="16098837" y="2327275"/>
                  <a:ext cx="182702" cy="182702"/>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grpSp>
              <p:nvGrpSpPr>
                <p:cNvPr id="1343" name="Group 791"/>
                <p:cNvGrpSpPr>
                  <a:grpSpLocks noChangeAspect="1"/>
                </p:cNvGrpSpPr>
                <p:nvPr/>
              </p:nvGrpSpPr>
              <p:grpSpPr bwMode="auto">
                <a:xfrm>
                  <a:off x="16140634" y="2354443"/>
                  <a:ext cx="99110" cy="128368"/>
                  <a:chOff x="8611" y="26"/>
                  <a:chExt cx="271" cy="351"/>
                </a:xfrm>
                <a:grpFill/>
              </p:grpSpPr>
              <p:sp>
                <p:nvSpPr>
                  <p:cNvPr id="1344" name="Freeform 792"/>
                  <p:cNvSpPr>
                    <a:spLocks/>
                  </p:cNvSpPr>
                  <p:nvPr/>
                </p:nvSpPr>
                <p:spPr bwMode="auto">
                  <a:xfrm>
                    <a:off x="8611" y="171"/>
                    <a:ext cx="271" cy="206"/>
                  </a:xfrm>
                  <a:custGeom>
                    <a:avLst/>
                    <a:gdLst>
                      <a:gd name="T0" fmla="*/ 1125 w 2206"/>
                      <a:gd name="T1" fmla="*/ 919 h 1678"/>
                      <a:gd name="T2" fmla="*/ 1153 w 2206"/>
                      <a:gd name="T3" fmla="*/ 770 h 1678"/>
                      <a:gd name="T4" fmla="*/ 1207 w 2206"/>
                      <a:gd name="T5" fmla="*/ 462 h 1678"/>
                      <a:gd name="T6" fmla="*/ 1244 w 2206"/>
                      <a:gd name="T7" fmla="*/ 254 h 1678"/>
                      <a:gd name="T8" fmla="*/ 1269 w 2206"/>
                      <a:gd name="T9" fmla="*/ 227 h 1678"/>
                      <a:gd name="T10" fmla="*/ 1522 w 2206"/>
                      <a:gd name="T11" fmla="*/ 110 h 1678"/>
                      <a:gd name="T12" fmla="*/ 1597 w 2206"/>
                      <a:gd name="T13" fmla="*/ 42 h 1678"/>
                      <a:gd name="T14" fmla="*/ 1628 w 2206"/>
                      <a:gd name="T15" fmla="*/ 39 h 1678"/>
                      <a:gd name="T16" fmla="*/ 1975 w 2206"/>
                      <a:gd name="T17" fmla="*/ 467 h 1678"/>
                      <a:gd name="T18" fmla="*/ 2168 w 2206"/>
                      <a:gd name="T19" fmla="*/ 1029 h 1678"/>
                      <a:gd name="T20" fmla="*/ 2203 w 2206"/>
                      <a:gd name="T21" fmla="*/ 1345 h 1678"/>
                      <a:gd name="T22" fmla="*/ 2164 w 2206"/>
                      <a:gd name="T23" fmla="*/ 1407 h 1678"/>
                      <a:gd name="T24" fmla="*/ 1621 w 2206"/>
                      <a:gd name="T25" fmla="*/ 1619 h 1678"/>
                      <a:gd name="T26" fmla="*/ 1317 w 2206"/>
                      <a:gd name="T27" fmla="*/ 1668 h 1678"/>
                      <a:gd name="T28" fmla="*/ 1039 w 2206"/>
                      <a:gd name="T29" fmla="*/ 1674 h 1678"/>
                      <a:gd name="T30" fmla="*/ 659 w 2206"/>
                      <a:gd name="T31" fmla="*/ 1622 h 1678"/>
                      <a:gd name="T32" fmla="*/ 141 w 2206"/>
                      <a:gd name="T33" fmla="*/ 1427 h 1678"/>
                      <a:gd name="T34" fmla="*/ 20 w 2206"/>
                      <a:gd name="T35" fmla="*/ 1357 h 1678"/>
                      <a:gd name="T36" fmla="*/ 1 w 2206"/>
                      <a:gd name="T37" fmla="*/ 1320 h 1678"/>
                      <a:gd name="T38" fmla="*/ 34 w 2206"/>
                      <a:gd name="T39" fmla="*/ 1035 h 1678"/>
                      <a:gd name="T40" fmla="*/ 149 w 2206"/>
                      <a:gd name="T41" fmla="*/ 634 h 1678"/>
                      <a:gd name="T42" fmla="*/ 435 w 2206"/>
                      <a:gd name="T43" fmla="*/ 170 h 1678"/>
                      <a:gd name="T44" fmla="*/ 618 w 2206"/>
                      <a:gd name="T45" fmla="*/ 8 h 1678"/>
                      <a:gd name="T46" fmla="*/ 643 w 2206"/>
                      <a:gd name="T47" fmla="*/ 11 h 1678"/>
                      <a:gd name="T48" fmla="*/ 935 w 2206"/>
                      <a:gd name="T49" fmla="*/ 210 h 1678"/>
                      <a:gd name="T50" fmla="*/ 975 w 2206"/>
                      <a:gd name="T51" fmla="*/ 221 h 1678"/>
                      <a:gd name="T52" fmla="*/ 1005 w 2206"/>
                      <a:gd name="T53" fmla="*/ 253 h 1678"/>
                      <a:gd name="T54" fmla="*/ 1102 w 2206"/>
                      <a:gd name="T55" fmla="*/ 808 h 1678"/>
                      <a:gd name="T56" fmla="*/ 1122 w 2206"/>
                      <a:gd name="T57" fmla="*/ 919 h 1678"/>
                      <a:gd name="T58" fmla="*/ 1125 w 2206"/>
                      <a:gd name="T59" fmla="*/ 919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06" h="1678">
                        <a:moveTo>
                          <a:pt x="1125" y="919"/>
                        </a:moveTo>
                        <a:cubicBezTo>
                          <a:pt x="1134" y="869"/>
                          <a:pt x="1144" y="820"/>
                          <a:pt x="1153" y="770"/>
                        </a:cubicBezTo>
                        <a:cubicBezTo>
                          <a:pt x="1171" y="667"/>
                          <a:pt x="1189" y="565"/>
                          <a:pt x="1207" y="462"/>
                        </a:cubicBezTo>
                        <a:cubicBezTo>
                          <a:pt x="1220" y="393"/>
                          <a:pt x="1233" y="324"/>
                          <a:pt x="1244" y="254"/>
                        </a:cubicBezTo>
                        <a:cubicBezTo>
                          <a:pt x="1247" y="238"/>
                          <a:pt x="1252" y="230"/>
                          <a:pt x="1269" y="227"/>
                        </a:cubicBezTo>
                        <a:cubicBezTo>
                          <a:pt x="1362" y="207"/>
                          <a:pt x="1447" y="168"/>
                          <a:pt x="1522" y="110"/>
                        </a:cubicBezTo>
                        <a:cubicBezTo>
                          <a:pt x="1549" y="89"/>
                          <a:pt x="1576" y="68"/>
                          <a:pt x="1597" y="42"/>
                        </a:cubicBezTo>
                        <a:cubicBezTo>
                          <a:pt x="1607" y="30"/>
                          <a:pt x="1614" y="28"/>
                          <a:pt x="1628" y="39"/>
                        </a:cubicBezTo>
                        <a:cubicBezTo>
                          <a:pt x="1775" y="156"/>
                          <a:pt x="1887" y="302"/>
                          <a:pt x="1975" y="467"/>
                        </a:cubicBezTo>
                        <a:cubicBezTo>
                          <a:pt x="2070" y="643"/>
                          <a:pt x="2132" y="832"/>
                          <a:pt x="2168" y="1029"/>
                        </a:cubicBezTo>
                        <a:cubicBezTo>
                          <a:pt x="2188" y="1133"/>
                          <a:pt x="2197" y="1239"/>
                          <a:pt x="2203" y="1345"/>
                        </a:cubicBezTo>
                        <a:cubicBezTo>
                          <a:pt x="2206" y="1382"/>
                          <a:pt x="2190" y="1393"/>
                          <a:pt x="2164" y="1407"/>
                        </a:cubicBezTo>
                        <a:cubicBezTo>
                          <a:pt x="1993" y="1503"/>
                          <a:pt x="1812" y="1574"/>
                          <a:pt x="1621" y="1619"/>
                        </a:cubicBezTo>
                        <a:cubicBezTo>
                          <a:pt x="1521" y="1643"/>
                          <a:pt x="1419" y="1659"/>
                          <a:pt x="1317" y="1668"/>
                        </a:cubicBezTo>
                        <a:cubicBezTo>
                          <a:pt x="1224" y="1676"/>
                          <a:pt x="1132" y="1678"/>
                          <a:pt x="1039" y="1674"/>
                        </a:cubicBezTo>
                        <a:cubicBezTo>
                          <a:pt x="911" y="1669"/>
                          <a:pt x="784" y="1651"/>
                          <a:pt x="659" y="1622"/>
                        </a:cubicBezTo>
                        <a:cubicBezTo>
                          <a:pt x="478" y="1580"/>
                          <a:pt x="305" y="1514"/>
                          <a:pt x="141" y="1427"/>
                        </a:cubicBezTo>
                        <a:cubicBezTo>
                          <a:pt x="100" y="1405"/>
                          <a:pt x="61" y="1379"/>
                          <a:pt x="20" y="1357"/>
                        </a:cubicBezTo>
                        <a:cubicBezTo>
                          <a:pt x="4" y="1348"/>
                          <a:pt x="0" y="1337"/>
                          <a:pt x="1" y="1320"/>
                        </a:cubicBezTo>
                        <a:cubicBezTo>
                          <a:pt x="8" y="1225"/>
                          <a:pt x="16" y="1130"/>
                          <a:pt x="34" y="1035"/>
                        </a:cubicBezTo>
                        <a:cubicBezTo>
                          <a:pt x="59" y="898"/>
                          <a:pt x="96" y="763"/>
                          <a:pt x="149" y="634"/>
                        </a:cubicBezTo>
                        <a:cubicBezTo>
                          <a:pt x="219" y="464"/>
                          <a:pt x="310" y="307"/>
                          <a:pt x="435" y="170"/>
                        </a:cubicBezTo>
                        <a:cubicBezTo>
                          <a:pt x="490" y="109"/>
                          <a:pt x="552" y="56"/>
                          <a:pt x="618" y="8"/>
                        </a:cubicBezTo>
                        <a:cubicBezTo>
                          <a:pt x="629" y="0"/>
                          <a:pt x="634" y="0"/>
                          <a:pt x="643" y="11"/>
                        </a:cubicBezTo>
                        <a:cubicBezTo>
                          <a:pt x="722" y="104"/>
                          <a:pt x="819" y="170"/>
                          <a:pt x="935" y="210"/>
                        </a:cubicBezTo>
                        <a:cubicBezTo>
                          <a:pt x="948" y="214"/>
                          <a:pt x="961" y="220"/>
                          <a:pt x="975" y="221"/>
                        </a:cubicBezTo>
                        <a:cubicBezTo>
                          <a:pt x="995" y="223"/>
                          <a:pt x="1002" y="234"/>
                          <a:pt x="1005" y="253"/>
                        </a:cubicBezTo>
                        <a:cubicBezTo>
                          <a:pt x="1037" y="438"/>
                          <a:pt x="1069" y="623"/>
                          <a:pt x="1102" y="808"/>
                        </a:cubicBezTo>
                        <a:cubicBezTo>
                          <a:pt x="1108" y="845"/>
                          <a:pt x="1115" y="882"/>
                          <a:pt x="1122" y="919"/>
                        </a:cubicBezTo>
                        <a:cubicBezTo>
                          <a:pt x="1123" y="919"/>
                          <a:pt x="1124" y="919"/>
                          <a:pt x="1125" y="9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5" name="Freeform 793"/>
                  <p:cNvSpPr>
                    <a:spLocks/>
                  </p:cNvSpPr>
                  <p:nvPr/>
                </p:nvSpPr>
                <p:spPr bwMode="auto">
                  <a:xfrm>
                    <a:off x="8668" y="26"/>
                    <a:ext cx="162" cy="162"/>
                  </a:xfrm>
                  <a:custGeom>
                    <a:avLst/>
                    <a:gdLst>
                      <a:gd name="T0" fmla="*/ 658 w 1315"/>
                      <a:gd name="T1" fmla="*/ 6 h 1313"/>
                      <a:gd name="T2" fmla="*/ 1310 w 1315"/>
                      <a:gd name="T3" fmla="*/ 667 h 1313"/>
                      <a:gd name="T4" fmla="*/ 655 w 1315"/>
                      <a:gd name="T5" fmla="*/ 1312 h 1313"/>
                      <a:gd name="T6" fmla="*/ 2 w 1315"/>
                      <a:gd name="T7" fmla="*/ 655 h 1313"/>
                      <a:gd name="T8" fmla="*/ 658 w 1315"/>
                      <a:gd name="T9" fmla="*/ 6 h 1313"/>
                    </a:gdLst>
                    <a:ahLst/>
                    <a:cxnLst>
                      <a:cxn ang="0">
                        <a:pos x="T0" y="T1"/>
                      </a:cxn>
                      <a:cxn ang="0">
                        <a:pos x="T2" y="T3"/>
                      </a:cxn>
                      <a:cxn ang="0">
                        <a:pos x="T4" y="T5"/>
                      </a:cxn>
                      <a:cxn ang="0">
                        <a:pos x="T6" y="T7"/>
                      </a:cxn>
                      <a:cxn ang="0">
                        <a:pos x="T8" y="T9"/>
                      </a:cxn>
                    </a:cxnLst>
                    <a:rect l="0" t="0" r="r" b="b"/>
                    <a:pathLst>
                      <a:path w="1315" h="1313">
                        <a:moveTo>
                          <a:pt x="658" y="6"/>
                        </a:moveTo>
                        <a:cubicBezTo>
                          <a:pt x="1008" y="1"/>
                          <a:pt x="1315" y="298"/>
                          <a:pt x="1310" y="667"/>
                        </a:cubicBezTo>
                        <a:cubicBezTo>
                          <a:pt x="1306" y="1017"/>
                          <a:pt x="1015" y="1313"/>
                          <a:pt x="655" y="1312"/>
                        </a:cubicBezTo>
                        <a:cubicBezTo>
                          <a:pt x="302" y="1312"/>
                          <a:pt x="0" y="1026"/>
                          <a:pt x="2" y="655"/>
                        </a:cubicBezTo>
                        <a:cubicBezTo>
                          <a:pt x="4" y="287"/>
                          <a:pt x="307" y="0"/>
                          <a:pt x="65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323" name="Group 1322"/>
              <p:cNvGrpSpPr/>
              <p:nvPr/>
            </p:nvGrpSpPr>
            <p:grpSpPr>
              <a:xfrm>
                <a:off x="16094074" y="2367809"/>
                <a:ext cx="182702" cy="182702"/>
                <a:chOff x="16349055" y="2327275"/>
                <a:chExt cx="182702" cy="182702"/>
              </a:xfrm>
              <a:grpFill/>
            </p:grpSpPr>
            <p:sp>
              <p:nvSpPr>
                <p:cNvPr id="1335" name="Oval 1334"/>
                <p:cNvSpPr/>
                <p:nvPr/>
              </p:nvSpPr>
              <p:spPr>
                <a:xfrm>
                  <a:off x="16349055" y="2327275"/>
                  <a:ext cx="182702" cy="182702"/>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grpSp>
              <p:nvGrpSpPr>
                <p:cNvPr id="1336" name="Group 796"/>
                <p:cNvGrpSpPr>
                  <a:grpSpLocks noChangeAspect="1"/>
                </p:cNvGrpSpPr>
                <p:nvPr/>
              </p:nvGrpSpPr>
              <p:grpSpPr bwMode="auto">
                <a:xfrm>
                  <a:off x="16384305" y="2364762"/>
                  <a:ext cx="119439" cy="96873"/>
                  <a:chOff x="8435" y="-69"/>
                  <a:chExt cx="434" cy="352"/>
                </a:xfrm>
                <a:grpFill/>
              </p:grpSpPr>
              <p:sp>
                <p:nvSpPr>
                  <p:cNvPr id="1337" name="Freeform 797"/>
                  <p:cNvSpPr>
                    <a:spLocks/>
                  </p:cNvSpPr>
                  <p:nvPr/>
                </p:nvSpPr>
                <p:spPr bwMode="auto">
                  <a:xfrm>
                    <a:off x="8492" y="115"/>
                    <a:ext cx="178" cy="167"/>
                  </a:xfrm>
                  <a:custGeom>
                    <a:avLst/>
                    <a:gdLst>
                      <a:gd name="T0" fmla="*/ 840 w 1077"/>
                      <a:gd name="T1" fmla="*/ 666 h 1010"/>
                      <a:gd name="T2" fmla="*/ 840 w 1077"/>
                      <a:gd name="T3" fmla="*/ 643 h 1010"/>
                      <a:gd name="T4" fmla="*/ 840 w 1077"/>
                      <a:gd name="T5" fmla="*/ 23 h 1010"/>
                      <a:gd name="T6" fmla="*/ 862 w 1077"/>
                      <a:gd name="T7" fmla="*/ 0 h 1010"/>
                      <a:gd name="T8" fmla="*/ 1056 w 1077"/>
                      <a:gd name="T9" fmla="*/ 0 h 1010"/>
                      <a:gd name="T10" fmla="*/ 1077 w 1077"/>
                      <a:gd name="T11" fmla="*/ 20 h 1010"/>
                      <a:gd name="T12" fmla="*/ 1077 w 1077"/>
                      <a:gd name="T13" fmla="*/ 990 h 1010"/>
                      <a:gd name="T14" fmla="*/ 1056 w 1077"/>
                      <a:gd name="T15" fmla="*/ 1010 h 1010"/>
                      <a:gd name="T16" fmla="*/ 860 w 1077"/>
                      <a:gd name="T17" fmla="*/ 1010 h 1010"/>
                      <a:gd name="T18" fmla="*/ 829 w 1077"/>
                      <a:gd name="T19" fmla="*/ 996 h 1010"/>
                      <a:gd name="T20" fmla="*/ 617 w 1077"/>
                      <a:gd name="T21" fmla="*/ 757 h 1010"/>
                      <a:gd name="T22" fmla="*/ 471 w 1077"/>
                      <a:gd name="T23" fmla="*/ 593 h 1010"/>
                      <a:gd name="T24" fmla="*/ 257 w 1077"/>
                      <a:gd name="T25" fmla="*/ 353 h 1010"/>
                      <a:gd name="T26" fmla="*/ 236 w 1077"/>
                      <a:gd name="T27" fmla="*/ 335 h 1010"/>
                      <a:gd name="T28" fmla="*/ 236 w 1077"/>
                      <a:gd name="T29" fmla="*/ 358 h 1010"/>
                      <a:gd name="T30" fmla="*/ 237 w 1077"/>
                      <a:gd name="T31" fmla="*/ 986 h 1010"/>
                      <a:gd name="T32" fmla="*/ 212 w 1077"/>
                      <a:gd name="T33" fmla="*/ 1010 h 1010"/>
                      <a:gd name="T34" fmla="*/ 18 w 1077"/>
                      <a:gd name="T35" fmla="*/ 1010 h 1010"/>
                      <a:gd name="T36" fmla="*/ 0 w 1077"/>
                      <a:gd name="T37" fmla="*/ 992 h 1010"/>
                      <a:gd name="T38" fmla="*/ 0 w 1077"/>
                      <a:gd name="T39" fmla="*/ 18 h 1010"/>
                      <a:gd name="T40" fmla="*/ 17 w 1077"/>
                      <a:gd name="T41" fmla="*/ 0 h 1010"/>
                      <a:gd name="T42" fmla="*/ 225 w 1077"/>
                      <a:gd name="T43" fmla="*/ 0 h 1010"/>
                      <a:gd name="T44" fmla="*/ 249 w 1077"/>
                      <a:gd name="T45" fmla="*/ 12 h 1010"/>
                      <a:gd name="T46" fmla="*/ 602 w 1077"/>
                      <a:gd name="T47" fmla="*/ 406 h 1010"/>
                      <a:gd name="T48" fmla="*/ 827 w 1077"/>
                      <a:gd name="T49" fmla="*/ 658 h 1010"/>
                      <a:gd name="T50" fmla="*/ 840 w 1077"/>
                      <a:gd name="T51" fmla="*/ 666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77" h="1010">
                        <a:moveTo>
                          <a:pt x="840" y="666"/>
                        </a:moveTo>
                        <a:cubicBezTo>
                          <a:pt x="840" y="658"/>
                          <a:pt x="840" y="650"/>
                          <a:pt x="840" y="643"/>
                        </a:cubicBezTo>
                        <a:cubicBezTo>
                          <a:pt x="840" y="436"/>
                          <a:pt x="841" y="230"/>
                          <a:pt x="840" y="23"/>
                        </a:cubicBezTo>
                        <a:cubicBezTo>
                          <a:pt x="840" y="6"/>
                          <a:pt x="843" y="0"/>
                          <a:pt x="862" y="0"/>
                        </a:cubicBezTo>
                        <a:cubicBezTo>
                          <a:pt x="926" y="1"/>
                          <a:pt x="991" y="1"/>
                          <a:pt x="1056" y="0"/>
                        </a:cubicBezTo>
                        <a:cubicBezTo>
                          <a:pt x="1070" y="0"/>
                          <a:pt x="1077" y="3"/>
                          <a:pt x="1077" y="20"/>
                        </a:cubicBezTo>
                        <a:cubicBezTo>
                          <a:pt x="1076" y="343"/>
                          <a:pt x="1076" y="666"/>
                          <a:pt x="1077" y="990"/>
                        </a:cubicBezTo>
                        <a:cubicBezTo>
                          <a:pt x="1077" y="1006"/>
                          <a:pt x="1071" y="1010"/>
                          <a:pt x="1056" y="1010"/>
                        </a:cubicBezTo>
                        <a:cubicBezTo>
                          <a:pt x="991" y="1009"/>
                          <a:pt x="925" y="1009"/>
                          <a:pt x="860" y="1010"/>
                        </a:cubicBezTo>
                        <a:cubicBezTo>
                          <a:pt x="847" y="1010"/>
                          <a:pt x="838" y="1006"/>
                          <a:pt x="829" y="996"/>
                        </a:cubicBezTo>
                        <a:cubicBezTo>
                          <a:pt x="759" y="916"/>
                          <a:pt x="688" y="837"/>
                          <a:pt x="617" y="757"/>
                        </a:cubicBezTo>
                        <a:cubicBezTo>
                          <a:pt x="568" y="702"/>
                          <a:pt x="519" y="648"/>
                          <a:pt x="471" y="593"/>
                        </a:cubicBezTo>
                        <a:cubicBezTo>
                          <a:pt x="399" y="513"/>
                          <a:pt x="328" y="433"/>
                          <a:pt x="257" y="353"/>
                        </a:cubicBezTo>
                        <a:cubicBezTo>
                          <a:pt x="252" y="347"/>
                          <a:pt x="247" y="339"/>
                          <a:pt x="236" y="335"/>
                        </a:cubicBezTo>
                        <a:cubicBezTo>
                          <a:pt x="236" y="344"/>
                          <a:pt x="236" y="351"/>
                          <a:pt x="236" y="358"/>
                        </a:cubicBezTo>
                        <a:cubicBezTo>
                          <a:pt x="236" y="567"/>
                          <a:pt x="236" y="776"/>
                          <a:pt x="237" y="986"/>
                        </a:cubicBezTo>
                        <a:cubicBezTo>
                          <a:pt x="237" y="1005"/>
                          <a:pt x="231" y="1010"/>
                          <a:pt x="212" y="1010"/>
                        </a:cubicBezTo>
                        <a:cubicBezTo>
                          <a:pt x="148" y="1009"/>
                          <a:pt x="83" y="1009"/>
                          <a:pt x="18" y="1010"/>
                        </a:cubicBezTo>
                        <a:cubicBezTo>
                          <a:pt x="5" y="1010"/>
                          <a:pt x="0" y="1006"/>
                          <a:pt x="0" y="992"/>
                        </a:cubicBezTo>
                        <a:cubicBezTo>
                          <a:pt x="0" y="667"/>
                          <a:pt x="0" y="342"/>
                          <a:pt x="0" y="18"/>
                        </a:cubicBezTo>
                        <a:cubicBezTo>
                          <a:pt x="0" y="5"/>
                          <a:pt x="4" y="0"/>
                          <a:pt x="17" y="0"/>
                        </a:cubicBezTo>
                        <a:cubicBezTo>
                          <a:pt x="86" y="1"/>
                          <a:pt x="156" y="1"/>
                          <a:pt x="225" y="0"/>
                        </a:cubicBezTo>
                        <a:cubicBezTo>
                          <a:pt x="236" y="0"/>
                          <a:pt x="242" y="5"/>
                          <a:pt x="249" y="12"/>
                        </a:cubicBezTo>
                        <a:cubicBezTo>
                          <a:pt x="367" y="144"/>
                          <a:pt x="485" y="275"/>
                          <a:pt x="602" y="406"/>
                        </a:cubicBezTo>
                        <a:cubicBezTo>
                          <a:pt x="677" y="490"/>
                          <a:pt x="752" y="574"/>
                          <a:pt x="827" y="658"/>
                        </a:cubicBezTo>
                        <a:cubicBezTo>
                          <a:pt x="830" y="661"/>
                          <a:pt x="832" y="665"/>
                          <a:pt x="840" y="6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8" name="Freeform 798"/>
                  <p:cNvSpPr>
                    <a:spLocks/>
                  </p:cNvSpPr>
                  <p:nvPr/>
                </p:nvSpPr>
                <p:spPr bwMode="auto">
                  <a:xfrm>
                    <a:off x="8686" y="115"/>
                    <a:ext cx="183" cy="168"/>
                  </a:xfrm>
                  <a:custGeom>
                    <a:avLst/>
                    <a:gdLst>
                      <a:gd name="T0" fmla="*/ 695 w 1110"/>
                      <a:gd name="T1" fmla="*/ 1009 h 1011"/>
                      <a:gd name="T2" fmla="*/ 319 w 1110"/>
                      <a:gd name="T3" fmla="*/ 1009 h 1011"/>
                      <a:gd name="T4" fmla="*/ 28 w 1110"/>
                      <a:gd name="T5" fmla="*/ 825 h 1011"/>
                      <a:gd name="T6" fmla="*/ 1 w 1110"/>
                      <a:gd name="T7" fmla="*/ 712 h 1011"/>
                      <a:gd name="T8" fmla="*/ 1 w 1110"/>
                      <a:gd name="T9" fmla="*/ 300 h 1011"/>
                      <a:gd name="T10" fmla="*/ 246 w 1110"/>
                      <a:gd name="T11" fmla="*/ 9 h 1011"/>
                      <a:gd name="T12" fmla="*/ 335 w 1110"/>
                      <a:gd name="T13" fmla="*/ 1 h 1011"/>
                      <a:gd name="T14" fmla="*/ 1085 w 1110"/>
                      <a:gd name="T15" fmla="*/ 0 h 1011"/>
                      <a:gd name="T16" fmla="*/ 1109 w 1110"/>
                      <a:gd name="T17" fmla="*/ 23 h 1011"/>
                      <a:gd name="T18" fmla="*/ 1109 w 1110"/>
                      <a:gd name="T19" fmla="*/ 215 h 1011"/>
                      <a:gd name="T20" fmla="*/ 1087 w 1110"/>
                      <a:gd name="T21" fmla="*/ 237 h 1011"/>
                      <a:gd name="T22" fmla="*/ 331 w 1110"/>
                      <a:gd name="T23" fmla="*/ 237 h 1011"/>
                      <a:gd name="T24" fmla="*/ 295 w 1110"/>
                      <a:gd name="T25" fmla="*/ 239 h 1011"/>
                      <a:gd name="T26" fmla="*/ 234 w 1110"/>
                      <a:gd name="T27" fmla="*/ 321 h 1011"/>
                      <a:gd name="T28" fmla="*/ 234 w 1110"/>
                      <a:gd name="T29" fmla="*/ 689 h 1011"/>
                      <a:gd name="T30" fmla="*/ 323 w 1110"/>
                      <a:gd name="T31" fmla="*/ 773 h 1011"/>
                      <a:gd name="T32" fmla="*/ 1083 w 1110"/>
                      <a:gd name="T33" fmla="*/ 773 h 1011"/>
                      <a:gd name="T34" fmla="*/ 1109 w 1110"/>
                      <a:gd name="T35" fmla="*/ 799 h 1011"/>
                      <a:gd name="T36" fmla="*/ 1109 w 1110"/>
                      <a:gd name="T37" fmla="*/ 987 h 1011"/>
                      <a:gd name="T38" fmla="*/ 1087 w 1110"/>
                      <a:gd name="T39" fmla="*/ 1010 h 1011"/>
                      <a:gd name="T40" fmla="*/ 695 w 1110"/>
                      <a:gd name="T41" fmla="*/ 1009 h 1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10" h="1011">
                        <a:moveTo>
                          <a:pt x="695" y="1009"/>
                        </a:moveTo>
                        <a:cubicBezTo>
                          <a:pt x="570" y="1009"/>
                          <a:pt x="444" y="1011"/>
                          <a:pt x="319" y="1009"/>
                        </a:cubicBezTo>
                        <a:cubicBezTo>
                          <a:pt x="186" y="1006"/>
                          <a:pt x="89" y="943"/>
                          <a:pt x="28" y="825"/>
                        </a:cubicBezTo>
                        <a:cubicBezTo>
                          <a:pt x="9" y="790"/>
                          <a:pt x="1" y="752"/>
                          <a:pt x="1" y="712"/>
                        </a:cubicBezTo>
                        <a:cubicBezTo>
                          <a:pt x="1" y="574"/>
                          <a:pt x="0" y="437"/>
                          <a:pt x="1" y="300"/>
                        </a:cubicBezTo>
                        <a:cubicBezTo>
                          <a:pt x="2" y="165"/>
                          <a:pt x="113" y="35"/>
                          <a:pt x="246" y="9"/>
                        </a:cubicBezTo>
                        <a:cubicBezTo>
                          <a:pt x="276" y="3"/>
                          <a:pt x="305" y="1"/>
                          <a:pt x="335" y="1"/>
                        </a:cubicBezTo>
                        <a:cubicBezTo>
                          <a:pt x="585" y="1"/>
                          <a:pt x="835" y="1"/>
                          <a:pt x="1085" y="0"/>
                        </a:cubicBezTo>
                        <a:cubicBezTo>
                          <a:pt x="1103" y="0"/>
                          <a:pt x="1110" y="4"/>
                          <a:pt x="1109" y="23"/>
                        </a:cubicBezTo>
                        <a:cubicBezTo>
                          <a:pt x="1108" y="87"/>
                          <a:pt x="1108" y="151"/>
                          <a:pt x="1109" y="215"/>
                        </a:cubicBezTo>
                        <a:cubicBezTo>
                          <a:pt x="1109" y="233"/>
                          <a:pt x="1104" y="237"/>
                          <a:pt x="1087" y="237"/>
                        </a:cubicBezTo>
                        <a:cubicBezTo>
                          <a:pt x="835" y="237"/>
                          <a:pt x="583" y="237"/>
                          <a:pt x="331" y="237"/>
                        </a:cubicBezTo>
                        <a:cubicBezTo>
                          <a:pt x="319" y="237"/>
                          <a:pt x="306" y="236"/>
                          <a:pt x="295" y="239"/>
                        </a:cubicBezTo>
                        <a:cubicBezTo>
                          <a:pt x="255" y="248"/>
                          <a:pt x="234" y="275"/>
                          <a:pt x="234" y="321"/>
                        </a:cubicBezTo>
                        <a:cubicBezTo>
                          <a:pt x="233" y="444"/>
                          <a:pt x="233" y="566"/>
                          <a:pt x="234" y="689"/>
                        </a:cubicBezTo>
                        <a:cubicBezTo>
                          <a:pt x="235" y="746"/>
                          <a:pt x="265" y="773"/>
                          <a:pt x="323" y="773"/>
                        </a:cubicBezTo>
                        <a:cubicBezTo>
                          <a:pt x="576" y="773"/>
                          <a:pt x="830" y="773"/>
                          <a:pt x="1083" y="773"/>
                        </a:cubicBezTo>
                        <a:cubicBezTo>
                          <a:pt x="1109" y="773"/>
                          <a:pt x="1109" y="773"/>
                          <a:pt x="1109" y="799"/>
                        </a:cubicBezTo>
                        <a:cubicBezTo>
                          <a:pt x="1109" y="862"/>
                          <a:pt x="1108" y="925"/>
                          <a:pt x="1109" y="987"/>
                        </a:cubicBezTo>
                        <a:cubicBezTo>
                          <a:pt x="1109" y="1005"/>
                          <a:pt x="1105" y="1010"/>
                          <a:pt x="1087" y="1010"/>
                        </a:cubicBezTo>
                        <a:cubicBezTo>
                          <a:pt x="956" y="1009"/>
                          <a:pt x="826" y="1009"/>
                          <a:pt x="695" y="10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9" name="Freeform 799"/>
                  <p:cNvSpPr>
                    <a:spLocks/>
                  </p:cNvSpPr>
                  <p:nvPr/>
                </p:nvSpPr>
                <p:spPr bwMode="auto">
                  <a:xfrm>
                    <a:off x="8602" y="-69"/>
                    <a:ext cx="223" cy="131"/>
                  </a:xfrm>
                  <a:custGeom>
                    <a:avLst/>
                    <a:gdLst>
                      <a:gd name="T0" fmla="*/ 1346 w 1346"/>
                      <a:gd name="T1" fmla="*/ 790 h 794"/>
                      <a:gd name="T2" fmla="*/ 0 w 1346"/>
                      <a:gd name="T3" fmla="*/ 787 h 794"/>
                      <a:gd name="T4" fmla="*/ 15 w 1346"/>
                      <a:gd name="T5" fmla="*/ 764 h 794"/>
                      <a:gd name="T6" fmla="*/ 237 w 1346"/>
                      <a:gd name="T7" fmla="*/ 507 h 794"/>
                      <a:gd name="T8" fmla="*/ 432 w 1346"/>
                      <a:gd name="T9" fmla="*/ 283 h 794"/>
                      <a:gd name="T10" fmla="*/ 648 w 1346"/>
                      <a:gd name="T11" fmla="*/ 32 h 794"/>
                      <a:gd name="T12" fmla="*/ 696 w 1346"/>
                      <a:gd name="T13" fmla="*/ 33 h 794"/>
                      <a:gd name="T14" fmla="*/ 879 w 1346"/>
                      <a:gd name="T15" fmla="*/ 246 h 794"/>
                      <a:gd name="T16" fmla="*/ 1088 w 1346"/>
                      <a:gd name="T17" fmla="*/ 490 h 794"/>
                      <a:gd name="T18" fmla="*/ 1293 w 1346"/>
                      <a:gd name="T19" fmla="*/ 728 h 794"/>
                      <a:gd name="T20" fmla="*/ 1346 w 1346"/>
                      <a:gd name="T21" fmla="*/ 790 h 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6" h="794">
                        <a:moveTo>
                          <a:pt x="1346" y="790"/>
                        </a:moveTo>
                        <a:cubicBezTo>
                          <a:pt x="895" y="794"/>
                          <a:pt x="449" y="786"/>
                          <a:pt x="0" y="787"/>
                        </a:cubicBezTo>
                        <a:cubicBezTo>
                          <a:pt x="2" y="777"/>
                          <a:pt x="9" y="771"/>
                          <a:pt x="15" y="764"/>
                        </a:cubicBezTo>
                        <a:cubicBezTo>
                          <a:pt x="89" y="678"/>
                          <a:pt x="163" y="593"/>
                          <a:pt x="237" y="507"/>
                        </a:cubicBezTo>
                        <a:cubicBezTo>
                          <a:pt x="302" y="432"/>
                          <a:pt x="367" y="358"/>
                          <a:pt x="432" y="283"/>
                        </a:cubicBezTo>
                        <a:cubicBezTo>
                          <a:pt x="504" y="199"/>
                          <a:pt x="576" y="115"/>
                          <a:pt x="648" y="32"/>
                        </a:cubicBezTo>
                        <a:cubicBezTo>
                          <a:pt x="676" y="0"/>
                          <a:pt x="668" y="0"/>
                          <a:pt x="696" y="33"/>
                        </a:cubicBezTo>
                        <a:cubicBezTo>
                          <a:pt x="758" y="103"/>
                          <a:pt x="818" y="175"/>
                          <a:pt x="879" y="246"/>
                        </a:cubicBezTo>
                        <a:cubicBezTo>
                          <a:pt x="949" y="328"/>
                          <a:pt x="1018" y="409"/>
                          <a:pt x="1088" y="490"/>
                        </a:cubicBezTo>
                        <a:cubicBezTo>
                          <a:pt x="1156" y="569"/>
                          <a:pt x="1224" y="649"/>
                          <a:pt x="1293" y="728"/>
                        </a:cubicBezTo>
                        <a:cubicBezTo>
                          <a:pt x="1310" y="748"/>
                          <a:pt x="1327" y="768"/>
                          <a:pt x="1346" y="7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0" name="Freeform 800"/>
                  <p:cNvSpPr>
                    <a:spLocks/>
                  </p:cNvSpPr>
                  <p:nvPr/>
                </p:nvSpPr>
                <p:spPr bwMode="auto">
                  <a:xfrm>
                    <a:off x="8435" y="-68"/>
                    <a:ext cx="174" cy="129"/>
                  </a:xfrm>
                  <a:custGeom>
                    <a:avLst/>
                    <a:gdLst>
                      <a:gd name="T0" fmla="*/ 0 w 1050"/>
                      <a:gd name="T1" fmla="*/ 780 h 782"/>
                      <a:gd name="T2" fmla="*/ 69 w 1050"/>
                      <a:gd name="T3" fmla="*/ 699 h 782"/>
                      <a:gd name="T4" fmla="*/ 349 w 1050"/>
                      <a:gd name="T5" fmla="*/ 376 h 782"/>
                      <a:gd name="T6" fmla="*/ 565 w 1050"/>
                      <a:gd name="T7" fmla="*/ 127 h 782"/>
                      <a:gd name="T8" fmla="*/ 664 w 1050"/>
                      <a:gd name="T9" fmla="*/ 12 h 782"/>
                      <a:gd name="T10" fmla="*/ 689 w 1050"/>
                      <a:gd name="T11" fmla="*/ 13 h 782"/>
                      <a:gd name="T12" fmla="*/ 871 w 1050"/>
                      <a:gd name="T13" fmla="*/ 225 h 782"/>
                      <a:gd name="T14" fmla="*/ 1043 w 1050"/>
                      <a:gd name="T15" fmla="*/ 425 h 782"/>
                      <a:gd name="T16" fmla="*/ 1042 w 1050"/>
                      <a:gd name="T17" fmla="*/ 447 h 782"/>
                      <a:gd name="T18" fmla="*/ 901 w 1050"/>
                      <a:gd name="T19" fmla="*/ 610 h 782"/>
                      <a:gd name="T20" fmla="*/ 763 w 1050"/>
                      <a:gd name="T21" fmla="*/ 770 h 782"/>
                      <a:gd name="T22" fmla="*/ 737 w 1050"/>
                      <a:gd name="T23" fmla="*/ 782 h 782"/>
                      <a:gd name="T24" fmla="*/ 11 w 1050"/>
                      <a:gd name="T25" fmla="*/ 781 h 782"/>
                      <a:gd name="T26" fmla="*/ 0 w 1050"/>
                      <a:gd name="T27" fmla="*/ 78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50" h="782">
                        <a:moveTo>
                          <a:pt x="0" y="780"/>
                        </a:moveTo>
                        <a:cubicBezTo>
                          <a:pt x="25" y="751"/>
                          <a:pt x="47" y="725"/>
                          <a:pt x="69" y="699"/>
                        </a:cubicBezTo>
                        <a:cubicBezTo>
                          <a:pt x="162" y="591"/>
                          <a:pt x="256" y="484"/>
                          <a:pt x="349" y="376"/>
                        </a:cubicBezTo>
                        <a:cubicBezTo>
                          <a:pt x="421" y="293"/>
                          <a:pt x="493" y="210"/>
                          <a:pt x="565" y="127"/>
                        </a:cubicBezTo>
                        <a:cubicBezTo>
                          <a:pt x="598" y="89"/>
                          <a:pt x="631" y="51"/>
                          <a:pt x="664" y="12"/>
                        </a:cubicBezTo>
                        <a:cubicBezTo>
                          <a:pt x="673" y="0"/>
                          <a:pt x="679" y="0"/>
                          <a:pt x="689" y="13"/>
                        </a:cubicBezTo>
                        <a:cubicBezTo>
                          <a:pt x="749" y="84"/>
                          <a:pt x="810" y="154"/>
                          <a:pt x="871" y="225"/>
                        </a:cubicBezTo>
                        <a:cubicBezTo>
                          <a:pt x="928" y="292"/>
                          <a:pt x="985" y="358"/>
                          <a:pt x="1043" y="425"/>
                        </a:cubicBezTo>
                        <a:cubicBezTo>
                          <a:pt x="1050" y="433"/>
                          <a:pt x="1049" y="439"/>
                          <a:pt x="1042" y="447"/>
                        </a:cubicBezTo>
                        <a:cubicBezTo>
                          <a:pt x="995" y="501"/>
                          <a:pt x="948" y="556"/>
                          <a:pt x="901" y="610"/>
                        </a:cubicBezTo>
                        <a:cubicBezTo>
                          <a:pt x="855" y="663"/>
                          <a:pt x="809" y="716"/>
                          <a:pt x="763" y="770"/>
                        </a:cubicBezTo>
                        <a:cubicBezTo>
                          <a:pt x="756" y="778"/>
                          <a:pt x="748" y="782"/>
                          <a:pt x="737" y="782"/>
                        </a:cubicBezTo>
                        <a:cubicBezTo>
                          <a:pt x="495" y="781"/>
                          <a:pt x="253" y="781"/>
                          <a:pt x="11" y="781"/>
                        </a:cubicBezTo>
                        <a:cubicBezTo>
                          <a:pt x="9" y="781"/>
                          <a:pt x="7" y="781"/>
                          <a:pt x="0" y="7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1" name="Freeform 801"/>
                  <p:cNvSpPr>
                    <a:spLocks/>
                  </p:cNvSpPr>
                  <p:nvPr/>
                </p:nvSpPr>
                <p:spPr bwMode="auto">
                  <a:xfrm>
                    <a:off x="8437" y="115"/>
                    <a:ext cx="39" cy="168"/>
                  </a:xfrm>
                  <a:custGeom>
                    <a:avLst/>
                    <a:gdLst>
                      <a:gd name="T0" fmla="*/ 0 w 236"/>
                      <a:gd name="T1" fmla="*/ 507 h 1018"/>
                      <a:gd name="T2" fmla="*/ 0 w 236"/>
                      <a:gd name="T3" fmla="*/ 23 h 1018"/>
                      <a:gd name="T4" fmla="*/ 22 w 236"/>
                      <a:gd name="T5" fmla="*/ 1 h 1018"/>
                      <a:gd name="T6" fmla="*/ 215 w 236"/>
                      <a:gd name="T7" fmla="*/ 1 h 1018"/>
                      <a:gd name="T8" fmla="*/ 236 w 236"/>
                      <a:gd name="T9" fmla="*/ 20 h 1018"/>
                      <a:gd name="T10" fmla="*/ 236 w 236"/>
                      <a:gd name="T11" fmla="*/ 998 h 1018"/>
                      <a:gd name="T12" fmla="*/ 217 w 236"/>
                      <a:gd name="T13" fmla="*/ 1017 h 1018"/>
                      <a:gd name="T14" fmla="*/ 20 w 236"/>
                      <a:gd name="T15" fmla="*/ 1017 h 1018"/>
                      <a:gd name="T16" fmla="*/ 0 w 236"/>
                      <a:gd name="T17" fmla="*/ 997 h 1018"/>
                      <a:gd name="T18" fmla="*/ 0 w 236"/>
                      <a:gd name="T19" fmla="*/ 507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6" h="1018">
                        <a:moveTo>
                          <a:pt x="0" y="507"/>
                        </a:moveTo>
                        <a:cubicBezTo>
                          <a:pt x="0" y="346"/>
                          <a:pt x="0" y="184"/>
                          <a:pt x="0" y="23"/>
                        </a:cubicBezTo>
                        <a:cubicBezTo>
                          <a:pt x="0" y="6"/>
                          <a:pt x="3" y="0"/>
                          <a:pt x="22" y="1"/>
                        </a:cubicBezTo>
                        <a:cubicBezTo>
                          <a:pt x="86" y="2"/>
                          <a:pt x="151" y="1"/>
                          <a:pt x="215" y="1"/>
                        </a:cubicBezTo>
                        <a:cubicBezTo>
                          <a:pt x="230" y="1"/>
                          <a:pt x="236" y="3"/>
                          <a:pt x="236" y="20"/>
                        </a:cubicBezTo>
                        <a:cubicBezTo>
                          <a:pt x="236" y="346"/>
                          <a:pt x="236" y="672"/>
                          <a:pt x="236" y="998"/>
                        </a:cubicBezTo>
                        <a:cubicBezTo>
                          <a:pt x="236" y="1013"/>
                          <a:pt x="233" y="1018"/>
                          <a:pt x="217" y="1017"/>
                        </a:cubicBezTo>
                        <a:cubicBezTo>
                          <a:pt x="151" y="1017"/>
                          <a:pt x="85" y="1016"/>
                          <a:pt x="20" y="1017"/>
                        </a:cubicBezTo>
                        <a:cubicBezTo>
                          <a:pt x="3" y="1018"/>
                          <a:pt x="0" y="1012"/>
                          <a:pt x="0" y="997"/>
                        </a:cubicBezTo>
                        <a:cubicBezTo>
                          <a:pt x="0" y="834"/>
                          <a:pt x="0" y="670"/>
                          <a:pt x="0" y="5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324" name="Group 1323"/>
              <p:cNvGrpSpPr/>
              <p:nvPr/>
            </p:nvGrpSpPr>
            <p:grpSpPr>
              <a:xfrm>
                <a:off x="16616486" y="2882107"/>
                <a:ext cx="182702" cy="182702"/>
                <a:chOff x="16349055" y="2629747"/>
                <a:chExt cx="182702" cy="182702"/>
              </a:xfrm>
              <a:grpFill/>
            </p:grpSpPr>
            <p:sp>
              <p:nvSpPr>
                <p:cNvPr id="1328" name="Oval 1327"/>
                <p:cNvSpPr/>
                <p:nvPr/>
              </p:nvSpPr>
              <p:spPr>
                <a:xfrm>
                  <a:off x="16349055" y="2629747"/>
                  <a:ext cx="182702" cy="182702"/>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grpSp>
              <p:nvGrpSpPr>
                <p:cNvPr id="1329" name="Group 811"/>
                <p:cNvGrpSpPr>
                  <a:grpSpLocks noChangeAspect="1"/>
                </p:cNvGrpSpPr>
                <p:nvPr/>
              </p:nvGrpSpPr>
              <p:grpSpPr bwMode="auto">
                <a:xfrm>
                  <a:off x="16374562" y="2656761"/>
                  <a:ext cx="131688" cy="110579"/>
                  <a:chOff x="8065" y="-446"/>
                  <a:chExt cx="418" cy="351"/>
                </a:xfrm>
                <a:grpFill/>
              </p:grpSpPr>
              <p:sp>
                <p:nvSpPr>
                  <p:cNvPr id="1330" name="Freeform 812"/>
                  <p:cNvSpPr>
                    <a:spLocks/>
                  </p:cNvSpPr>
                  <p:nvPr/>
                </p:nvSpPr>
                <p:spPr bwMode="auto">
                  <a:xfrm>
                    <a:off x="8065" y="-118"/>
                    <a:ext cx="418" cy="23"/>
                  </a:xfrm>
                  <a:custGeom>
                    <a:avLst/>
                    <a:gdLst>
                      <a:gd name="T0" fmla="*/ 3008 w 6025"/>
                      <a:gd name="T1" fmla="*/ 336 h 337"/>
                      <a:gd name="T2" fmla="*/ 59 w 6025"/>
                      <a:gd name="T3" fmla="*/ 337 h 337"/>
                      <a:gd name="T4" fmla="*/ 2 w 6025"/>
                      <a:gd name="T5" fmla="*/ 281 h 337"/>
                      <a:gd name="T6" fmla="*/ 3 w 6025"/>
                      <a:gd name="T7" fmla="*/ 47 h 337"/>
                      <a:gd name="T8" fmla="*/ 43 w 6025"/>
                      <a:gd name="T9" fmla="*/ 8 h 337"/>
                      <a:gd name="T10" fmla="*/ 65 w 6025"/>
                      <a:gd name="T11" fmla="*/ 8 h 337"/>
                      <a:gd name="T12" fmla="*/ 5955 w 6025"/>
                      <a:gd name="T13" fmla="*/ 8 h 337"/>
                      <a:gd name="T14" fmla="*/ 6017 w 6025"/>
                      <a:gd name="T15" fmla="*/ 69 h 337"/>
                      <a:gd name="T16" fmla="*/ 6018 w 6025"/>
                      <a:gd name="T17" fmla="*/ 290 h 337"/>
                      <a:gd name="T18" fmla="*/ 5970 w 6025"/>
                      <a:gd name="T19" fmla="*/ 336 h 337"/>
                      <a:gd name="T20" fmla="*/ 4589 w 6025"/>
                      <a:gd name="T21" fmla="*/ 336 h 337"/>
                      <a:gd name="T22" fmla="*/ 3008 w 6025"/>
                      <a:gd name="T23" fmla="*/ 336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25" h="337">
                        <a:moveTo>
                          <a:pt x="3008" y="336"/>
                        </a:moveTo>
                        <a:cubicBezTo>
                          <a:pt x="2025" y="336"/>
                          <a:pt x="1042" y="335"/>
                          <a:pt x="59" y="337"/>
                        </a:cubicBezTo>
                        <a:cubicBezTo>
                          <a:pt x="15" y="337"/>
                          <a:pt x="0" y="328"/>
                          <a:pt x="2" y="281"/>
                        </a:cubicBezTo>
                        <a:cubicBezTo>
                          <a:pt x="6" y="203"/>
                          <a:pt x="5" y="125"/>
                          <a:pt x="3" y="47"/>
                        </a:cubicBezTo>
                        <a:cubicBezTo>
                          <a:pt x="2" y="15"/>
                          <a:pt x="13" y="4"/>
                          <a:pt x="43" y="8"/>
                        </a:cubicBezTo>
                        <a:cubicBezTo>
                          <a:pt x="50" y="9"/>
                          <a:pt x="58" y="8"/>
                          <a:pt x="65" y="8"/>
                        </a:cubicBezTo>
                        <a:cubicBezTo>
                          <a:pt x="2029" y="8"/>
                          <a:pt x="3992" y="8"/>
                          <a:pt x="5955" y="8"/>
                        </a:cubicBezTo>
                        <a:cubicBezTo>
                          <a:pt x="6025" y="8"/>
                          <a:pt x="6017" y="0"/>
                          <a:pt x="6017" y="69"/>
                        </a:cubicBezTo>
                        <a:cubicBezTo>
                          <a:pt x="6017" y="143"/>
                          <a:pt x="6015" y="216"/>
                          <a:pt x="6018" y="290"/>
                        </a:cubicBezTo>
                        <a:cubicBezTo>
                          <a:pt x="6019" y="328"/>
                          <a:pt x="6006" y="336"/>
                          <a:pt x="5970" y="336"/>
                        </a:cubicBezTo>
                        <a:cubicBezTo>
                          <a:pt x="5510" y="335"/>
                          <a:pt x="5049" y="336"/>
                          <a:pt x="4589" y="336"/>
                        </a:cubicBezTo>
                        <a:cubicBezTo>
                          <a:pt x="4062" y="336"/>
                          <a:pt x="3535" y="336"/>
                          <a:pt x="3008" y="3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1" name="Freeform 813"/>
                  <p:cNvSpPr>
                    <a:spLocks/>
                  </p:cNvSpPr>
                  <p:nvPr/>
                </p:nvSpPr>
                <p:spPr bwMode="auto">
                  <a:xfrm>
                    <a:off x="8065" y="-342"/>
                    <a:ext cx="418" cy="23"/>
                  </a:xfrm>
                  <a:custGeom>
                    <a:avLst/>
                    <a:gdLst>
                      <a:gd name="T0" fmla="*/ 3008 w 6025"/>
                      <a:gd name="T1" fmla="*/ 336 h 337"/>
                      <a:gd name="T2" fmla="*/ 59 w 6025"/>
                      <a:gd name="T3" fmla="*/ 337 h 337"/>
                      <a:gd name="T4" fmla="*/ 2 w 6025"/>
                      <a:gd name="T5" fmla="*/ 281 h 337"/>
                      <a:gd name="T6" fmla="*/ 3 w 6025"/>
                      <a:gd name="T7" fmla="*/ 47 h 337"/>
                      <a:gd name="T8" fmla="*/ 43 w 6025"/>
                      <a:gd name="T9" fmla="*/ 8 h 337"/>
                      <a:gd name="T10" fmla="*/ 65 w 6025"/>
                      <a:gd name="T11" fmla="*/ 8 h 337"/>
                      <a:gd name="T12" fmla="*/ 5955 w 6025"/>
                      <a:gd name="T13" fmla="*/ 8 h 337"/>
                      <a:gd name="T14" fmla="*/ 6017 w 6025"/>
                      <a:gd name="T15" fmla="*/ 69 h 337"/>
                      <a:gd name="T16" fmla="*/ 6018 w 6025"/>
                      <a:gd name="T17" fmla="*/ 290 h 337"/>
                      <a:gd name="T18" fmla="*/ 5971 w 6025"/>
                      <a:gd name="T19" fmla="*/ 336 h 337"/>
                      <a:gd name="T20" fmla="*/ 4624 w 6025"/>
                      <a:gd name="T21" fmla="*/ 336 h 337"/>
                      <a:gd name="T22" fmla="*/ 3008 w 6025"/>
                      <a:gd name="T23" fmla="*/ 336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25" h="337">
                        <a:moveTo>
                          <a:pt x="3008" y="336"/>
                        </a:moveTo>
                        <a:cubicBezTo>
                          <a:pt x="2025" y="336"/>
                          <a:pt x="1042" y="335"/>
                          <a:pt x="59" y="337"/>
                        </a:cubicBezTo>
                        <a:cubicBezTo>
                          <a:pt x="15" y="337"/>
                          <a:pt x="0" y="328"/>
                          <a:pt x="2" y="281"/>
                        </a:cubicBezTo>
                        <a:cubicBezTo>
                          <a:pt x="6" y="203"/>
                          <a:pt x="5" y="125"/>
                          <a:pt x="3" y="47"/>
                        </a:cubicBezTo>
                        <a:cubicBezTo>
                          <a:pt x="2" y="15"/>
                          <a:pt x="13" y="4"/>
                          <a:pt x="43" y="8"/>
                        </a:cubicBezTo>
                        <a:cubicBezTo>
                          <a:pt x="50" y="9"/>
                          <a:pt x="58" y="8"/>
                          <a:pt x="65" y="8"/>
                        </a:cubicBezTo>
                        <a:cubicBezTo>
                          <a:pt x="2028" y="8"/>
                          <a:pt x="3992" y="8"/>
                          <a:pt x="5955" y="8"/>
                        </a:cubicBezTo>
                        <a:cubicBezTo>
                          <a:pt x="6025" y="8"/>
                          <a:pt x="6017" y="0"/>
                          <a:pt x="6017" y="69"/>
                        </a:cubicBezTo>
                        <a:cubicBezTo>
                          <a:pt x="6017" y="143"/>
                          <a:pt x="6015" y="217"/>
                          <a:pt x="6018" y="290"/>
                        </a:cubicBezTo>
                        <a:cubicBezTo>
                          <a:pt x="6019" y="328"/>
                          <a:pt x="6007" y="337"/>
                          <a:pt x="5971" y="336"/>
                        </a:cubicBezTo>
                        <a:cubicBezTo>
                          <a:pt x="5522" y="335"/>
                          <a:pt x="5073" y="336"/>
                          <a:pt x="4624" y="336"/>
                        </a:cubicBezTo>
                        <a:cubicBezTo>
                          <a:pt x="4086" y="336"/>
                          <a:pt x="3547" y="336"/>
                          <a:pt x="3008" y="3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2" name="Freeform 814"/>
                  <p:cNvSpPr>
                    <a:spLocks/>
                  </p:cNvSpPr>
                  <p:nvPr/>
                </p:nvSpPr>
                <p:spPr bwMode="auto">
                  <a:xfrm>
                    <a:off x="8138" y="-446"/>
                    <a:ext cx="272" cy="96"/>
                  </a:xfrm>
                  <a:custGeom>
                    <a:avLst/>
                    <a:gdLst>
                      <a:gd name="T0" fmla="*/ 3923 w 3923"/>
                      <a:gd name="T1" fmla="*/ 1389 h 1389"/>
                      <a:gd name="T2" fmla="*/ 3403 w 3923"/>
                      <a:gd name="T3" fmla="*/ 1389 h 1389"/>
                      <a:gd name="T4" fmla="*/ 3351 w 3923"/>
                      <a:gd name="T5" fmla="*/ 1369 h 1389"/>
                      <a:gd name="T6" fmla="*/ 2351 w 3923"/>
                      <a:gd name="T7" fmla="*/ 662 h 1389"/>
                      <a:gd name="T8" fmla="*/ 1984 w 3923"/>
                      <a:gd name="T9" fmla="*/ 401 h 1389"/>
                      <a:gd name="T10" fmla="*/ 1926 w 3923"/>
                      <a:gd name="T11" fmla="*/ 407 h 1389"/>
                      <a:gd name="T12" fmla="*/ 1046 w 3923"/>
                      <a:gd name="T13" fmla="*/ 1030 h 1389"/>
                      <a:gd name="T14" fmla="*/ 562 w 3923"/>
                      <a:gd name="T15" fmla="*/ 1372 h 1389"/>
                      <a:gd name="T16" fmla="*/ 518 w 3923"/>
                      <a:gd name="T17" fmla="*/ 1389 h 1389"/>
                      <a:gd name="T18" fmla="*/ 18 w 3923"/>
                      <a:gd name="T19" fmla="*/ 1389 h 1389"/>
                      <a:gd name="T20" fmla="*/ 0 w 3923"/>
                      <a:gd name="T21" fmla="*/ 1384 h 1389"/>
                      <a:gd name="T22" fmla="*/ 208 w 3923"/>
                      <a:gd name="T23" fmla="*/ 1236 h 1389"/>
                      <a:gd name="T24" fmla="*/ 1708 w 3923"/>
                      <a:gd name="T25" fmla="*/ 173 h 1389"/>
                      <a:gd name="T26" fmla="*/ 1928 w 3923"/>
                      <a:gd name="T27" fmla="*/ 17 h 1389"/>
                      <a:gd name="T28" fmla="*/ 1990 w 3923"/>
                      <a:gd name="T29" fmla="*/ 18 h 1389"/>
                      <a:gd name="T30" fmla="*/ 3054 w 3923"/>
                      <a:gd name="T31" fmla="*/ 771 h 1389"/>
                      <a:gd name="T32" fmla="*/ 3898 w 3923"/>
                      <a:gd name="T33" fmla="*/ 1369 h 1389"/>
                      <a:gd name="T34" fmla="*/ 3923 w 3923"/>
                      <a:gd name="T35" fmla="*/ 1389 h 1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23" h="1389">
                        <a:moveTo>
                          <a:pt x="3923" y="1389"/>
                        </a:moveTo>
                        <a:cubicBezTo>
                          <a:pt x="3742" y="1389"/>
                          <a:pt x="3573" y="1388"/>
                          <a:pt x="3403" y="1389"/>
                        </a:cubicBezTo>
                        <a:cubicBezTo>
                          <a:pt x="3382" y="1389"/>
                          <a:pt x="3367" y="1379"/>
                          <a:pt x="3351" y="1369"/>
                        </a:cubicBezTo>
                        <a:cubicBezTo>
                          <a:pt x="3018" y="1133"/>
                          <a:pt x="2684" y="898"/>
                          <a:pt x="2351" y="662"/>
                        </a:cubicBezTo>
                        <a:cubicBezTo>
                          <a:pt x="2228" y="575"/>
                          <a:pt x="2105" y="489"/>
                          <a:pt x="1984" y="401"/>
                        </a:cubicBezTo>
                        <a:cubicBezTo>
                          <a:pt x="1959" y="383"/>
                          <a:pt x="1944" y="394"/>
                          <a:pt x="1926" y="407"/>
                        </a:cubicBezTo>
                        <a:cubicBezTo>
                          <a:pt x="1632" y="615"/>
                          <a:pt x="1339" y="822"/>
                          <a:pt x="1046" y="1030"/>
                        </a:cubicBezTo>
                        <a:cubicBezTo>
                          <a:pt x="884" y="1144"/>
                          <a:pt x="723" y="1258"/>
                          <a:pt x="562" y="1372"/>
                        </a:cubicBezTo>
                        <a:cubicBezTo>
                          <a:pt x="548" y="1382"/>
                          <a:pt x="536" y="1389"/>
                          <a:pt x="518" y="1389"/>
                        </a:cubicBezTo>
                        <a:cubicBezTo>
                          <a:pt x="351" y="1389"/>
                          <a:pt x="185" y="1389"/>
                          <a:pt x="18" y="1389"/>
                        </a:cubicBezTo>
                        <a:cubicBezTo>
                          <a:pt x="14" y="1389"/>
                          <a:pt x="10" y="1387"/>
                          <a:pt x="0" y="1384"/>
                        </a:cubicBezTo>
                        <a:cubicBezTo>
                          <a:pt x="72" y="1332"/>
                          <a:pt x="140" y="1284"/>
                          <a:pt x="208" y="1236"/>
                        </a:cubicBezTo>
                        <a:cubicBezTo>
                          <a:pt x="708" y="882"/>
                          <a:pt x="1208" y="527"/>
                          <a:pt x="1708" y="173"/>
                        </a:cubicBezTo>
                        <a:cubicBezTo>
                          <a:pt x="1782" y="121"/>
                          <a:pt x="1856" y="70"/>
                          <a:pt x="1928" y="17"/>
                        </a:cubicBezTo>
                        <a:cubicBezTo>
                          <a:pt x="1951" y="0"/>
                          <a:pt x="1966" y="1"/>
                          <a:pt x="1990" y="18"/>
                        </a:cubicBezTo>
                        <a:cubicBezTo>
                          <a:pt x="2344" y="269"/>
                          <a:pt x="2699" y="520"/>
                          <a:pt x="3054" y="771"/>
                        </a:cubicBezTo>
                        <a:cubicBezTo>
                          <a:pt x="3335" y="971"/>
                          <a:pt x="3616" y="1170"/>
                          <a:pt x="3898" y="1369"/>
                        </a:cubicBezTo>
                        <a:cubicBezTo>
                          <a:pt x="3904" y="1373"/>
                          <a:pt x="3909" y="1378"/>
                          <a:pt x="3923" y="13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3" name="Freeform 815"/>
                  <p:cNvSpPr>
                    <a:spLocks/>
                  </p:cNvSpPr>
                  <p:nvPr/>
                </p:nvSpPr>
                <p:spPr bwMode="auto">
                  <a:xfrm>
                    <a:off x="8199" y="-403"/>
                    <a:ext cx="150" cy="53"/>
                  </a:xfrm>
                  <a:custGeom>
                    <a:avLst/>
                    <a:gdLst>
                      <a:gd name="T0" fmla="*/ 2161 w 2161"/>
                      <a:gd name="T1" fmla="*/ 761 h 761"/>
                      <a:gd name="T2" fmla="*/ 0 w 2161"/>
                      <a:gd name="T3" fmla="*/ 761 h 761"/>
                      <a:gd name="T4" fmla="*/ 222 w 2161"/>
                      <a:gd name="T5" fmla="*/ 604 h 761"/>
                      <a:gd name="T6" fmla="*/ 1030 w 2161"/>
                      <a:gd name="T7" fmla="*/ 31 h 761"/>
                      <a:gd name="T8" fmla="*/ 1133 w 2161"/>
                      <a:gd name="T9" fmla="*/ 29 h 761"/>
                      <a:gd name="T10" fmla="*/ 2143 w 2161"/>
                      <a:gd name="T11" fmla="*/ 745 h 761"/>
                      <a:gd name="T12" fmla="*/ 2161 w 2161"/>
                      <a:gd name="T13" fmla="*/ 761 h 761"/>
                    </a:gdLst>
                    <a:ahLst/>
                    <a:cxnLst>
                      <a:cxn ang="0">
                        <a:pos x="T0" y="T1"/>
                      </a:cxn>
                      <a:cxn ang="0">
                        <a:pos x="T2" y="T3"/>
                      </a:cxn>
                      <a:cxn ang="0">
                        <a:pos x="T4" y="T5"/>
                      </a:cxn>
                      <a:cxn ang="0">
                        <a:pos x="T6" y="T7"/>
                      </a:cxn>
                      <a:cxn ang="0">
                        <a:pos x="T8" y="T9"/>
                      </a:cxn>
                      <a:cxn ang="0">
                        <a:pos x="T10" y="T11"/>
                      </a:cxn>
                      <a:cxn ang="0">
                        <a:pos x="T12" y="T13"/>
                      </a:cxn>
                    </a:cxnLst>
                    <a:rect l="0" t="0" r="r" b="b"/>
                    <a:pathLst>
                      <a:path w="2161" h="761">
                        <a:moveTo>
                          <a:pt x="2161" y="761"/>
                        </a:moveTo>
                        <a:cubicBezTo>
                          <a:pt x="1438" y="761"/>
                          <a:pt x="724" y="761"/>
                          <a:pt x="0" y="761"/>
                        </a:cubicBezTo>
                        <a:cubicBezTo>
                          <a:pt x="79" y="705"/>
                          <a:pt x="150" y="654"/>
                          <a:pt x="222" y="604"/>
                        </a:cubicBezTo>
                        <a:cubicBezTo>
                          <a:pt x="491" y="413"/>
                          <a:pt x="761" y="223"/>
                          <a:pt x="1030" y="31"/>
                        </a:cubicBezTo>
                        <a:cubicBezTo>
                          <a:pt x="1067" y="5"/>
                          <a:pt x="1093" y="0"/>
                          <a:pt x="1133" y="29"/>
                        </a:cubicBezTo>
                        <a:cubicBezTo>
                          <a:pt x="1469" y="269"/>
                          <a:pt x="1806" y="507"/>
                          <a:pt x="2143" y="745"/>
                        </a:cubicBezTo>
                        <a:cubicBezTo>
                          <a:pt x="2148" y="748"/>
                          <a:pt x="2151" y="752"/>
                          <a:pt x="2161" y="7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4" name="Freeform 816"/>
                  <p:cNvSpPr>
                    <a:spLocks noEditPoints="1"/>
                  </p:cNvSpPr>
                  <p:nvPr/>
                </p:nvSpPr>
                <p:spPr bwMode="auto">
                  <a:xfrm>
                    <a:off x="8081" y="-313"/>
                    <a:ext cx="385" cy="188"/>
                  </a:xfrm>
                  <a:custGeom>
                    <a:avLst/>
                    <a:gdLst>
                      <a:gd name="T0" fmla="*/ 5547 w 5547"/>
                      <a:gd name="T1" fmla="*/ 53 h 2712"/>
                      <a:gd name="T2" fmla="*/ 5493 w 5547"/>
                      <a:gd name="T3" fmla="*/ 0 h 2712"/>
                      <a:gd name="T4" fmla="*/ 55 w 5547"/>
                      <a:gd name="T5" fmla="*/ 0 h 2712"/>
                      <a:gd name="T6" fmla="*/ 0 w 5547"/>
                      <a:gd name="T7" fmla="*/ 53 h 2712"/>
                      <a:gd name="T8" fmla="*/ 0 w 5547"/>
                      <a:gd name="T9" fmla="*/ 2657 h 2712"/>
                      <a:gd name="T10" fmla="*/ 57 w 5547"/>
                      <a:gd name="T11" fmla="*/ 2712 h 2712"/>
                      <a:gd name="T12" fmla="*/ 2771 w 5547"/>
                      <a:gd name="T13" fmla="*/ 2711 h 2712"/>
                      <a:gd name="T14" fmla="*/ 5495 w 5547"/>
                      <a:gd name="T15" fmla="*/ 2712 h 2712"/>
                      <a:gd name="T16" fmla="*/ 5547 w 5547"/>
                      <a:gd name="T17" fmla="*/ 2662 h 2712"/>
                      <a:gd name="T18" fmla="*/ 5547 w 5547"/>
                      <a:gd name="T19" fmla="*/ 53 h 2712"/>
                      <a:gd name="T20" fmla="*/ 1076 w 5547"/>
                      <a:gd name="T21" fmla="*/ 2075 h 2712"/>
                      <a:gd name="T22" fmla="*/ 612 w 5547"/>
                      <a:gd name="T23" fmla="*/ 2075 h 2712"/>
                      <a:gd name="T24" fmla="*/ 568 w 5547"/>
                      <a:gd name="T25" fmla="*/ 2029 h 2712"/>
                      <a:gd name="T26" fmla="*/ 568 w 5547"/>
                      <a:gd name="T27" fmla="*/ 1343 h 2712"/>
                      <a:gd name="T28" fmla="*/ 568 w 5547"/>
                      <a:gd name="T29" fmla="*/ 666 h 2712"/>
                      <a:gd name="T30" fmla="*/ 612 w 5547"/>
                      <a:gd name="T31" fmla="*/ 620 h 2712"/>
                      <a:gd name="T32" fmla="*/ 1076 w 5547"/>
                      <a:gd name="T33" fmla="*/ 620 h 2712"/>
                      <a:gd name="T34" fmla="*/ 1118 w 5547"/>
                      <a:gd name="T35" fmla="*/ 663 h 2712"/>
                      <a:gd name="T36" fmla="*/ 1118 w 5547"/>
                      <a:gd name="T37" fmla="*/ 2032 h 2712"/>
                      <a:gd name="T38" fmla="*/ 1076 w 5547"/>
                      <a:gd name="T39" fmla="*/ 2075 h 2712"/>
                      <a:gd name="T40" fmla="*/ 2368 w 5547"/>
                      <a:gd name="T41" fmla="*/ 2101 h 2712"/>
                      <a:gd name="T42" fmla="*/ 1894 w 5547"/>
                      <a:gd name="T43" fmla="*/ 2101 h 2712"/>
                      <a:gd name="T44" fmla="*/ 1852 w 5547"/>
                      <a:gd name="T45" fmla="*/ 2059 h 2712"/>
                      <a:gd name="T46" fmla="*/ 1853 w 5547"/>
                      <a:gd name="T47" fmla="*/ 1373 h 2712"/>
                      <a:gd name="T48" fmla="*/ 1852 w 5547"/>
                      <a:gd name="T49" fmla="*/ 695 h 2712"/>
                      <a:gd name="T50" fmla="*/ 1897 w 5547"/>
                      <a:gd name="T51" fmla="*/ 647 h 2712"/>
                      <a:gd name="T52" fmla="*/ 2371 w 5547"/>
                      <a:gd name="T53" fmla="*/ 647 h 2712"/>
                      <a:gd name="T54" fmla="*/ 2411 w 5547"/>
                      <a:gd name="T55" fmla="*/ 687 h 2712"/>
                      <a:gd name="T56" fmla="*/ 2411 w 5547"/>
                      <a:gd name="T57" fmla="*/ 2060 h 2712"/>
                      <a:gd name="T58" fmla="*/ 2368 w 5547"/>
                      <a:gd name="T59" fmla="*/ 2101 h 2712"/>
                      <a:gd name="T60" fmla="*/ 3695 w 5547"/>
                      <a:gd name="T61" fmla="*/ 2062 h 2712"/>
                      <a:gd name="T62" fmla="*/ 3655 w 5547"/>
                      <a:gd name="T63" fmla="*/ 2101 h 2712"/>
                      <a:gd name="T64" fmla="*/ 3186 w 5547"/>
                      <a:gd name="T65" fmla="*/ 2101 h 2712"/>
                      <a:gd name="T66" fmla="*/ 3145 w 5547"/>
                      <a:gd name="T67" fmla="*/ 2057 h 2712"/>
                      <a:gd name="T68" fmla="*/ 3146 w 5547"/>
                      <a:gd name="T69" fmla="*/ 1375 h 2712"/>
                      <a:gd name="T70" fmla="*/ 3145 w 5547"/>
                      <a:gd name="T71" fmla="*/ 693 h 2712"/>
                      <a:gd name="T72" fmla="*/ 3192 w 5547"/>
                      <a:gd name="T73" fmla="*/ 647 h 2712"/>
                      <a:gd name="T74" fmla="*/ 3653 w 5547"/>
                      <a:gd name="T75" fmla="*/ 647 h 2712"/>
                      <a:gd name="T76" fmla="*/ 3696 w 5547"/>
                      <a:gd name="T77" fmla="*/ 689 h 2712"/>
                      <a:gd name="T78" fmla="*/ 3695 w 5547"/>
                      <a:gd name="T79" fmla="*/ 2062 h 2712"/>
                      <a:gd name="T80" fmla="*/ 4980 w 5547"/>
                      <a:gd name="T81" fmla="*/ 2060 h 2712"/>
                      <a:gd name="T82" fmla="*/ 4940 w 5547"/>
                      <a:gd name="T83" fmla="*/ 2101 h 2712"/>
                      <a:gd name="T84" fmla="*/ 4471 w 5547"/>
                      <a:gd name="T85" fmla="*/ 2101 h 2712"/>
                      <a:gd name="T86" fmla="*/ 4429 w 5547"/>
                      <a:gd name="T87" fmla="*/ 2058 h 2712"/>
                      <a:gd name="T88" fmla="*/ 4430 w 5547"/>
                      <a:gd name="T89" fmla="*/ 1372 h 2712"/>
                      <a:gd name="T90" fmla="*/ 4429 w 5547"/>
                      <a:gd name="T91" fmla="*/ 694 h 2712"/>
                      <a:gd name="T92" fmla="*/ 4475 w 5547"/>
                      <a:gd name="T93" fmla="*/ 647 h 2712"/>
                      <a:gd name="T94" fmla="*/ 4936 w 5547"/>
                      <a:gd name="T95" fmla="*/ 647 h 2712"/>
                      <a:gd name="T96" fmla="*/ 4980 w 5547"/>
                      <a:gd name="T97" fmla="*/ 688 h 2712"/>
                      <a:gd name="T98" fmla="*/ 4980 w 5547"/>
                      <a:gd name="T99" fmla="*/ 2060 h 2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547" h="2712">
                        <a:moveTo>
                          <a:pt x="5547" y="53"/>
                        </a:moveTo>
                        <a:cubicBezTo>
                          <a:pt x="5547" y="10"/>
                          <a:pt x="5535" y="0"/>
                          <a:pt x="5493" y="0"/>
                        </a:cubicBezTo>
                        <a:cubicBezTo>
                          <a:pt x="3680" y="1"/>
                          <a:pt x="1867" y="1"/>
                          <a:pt x="55" y="0"/>
                        </a:cubicBezTo>
                        <a:cubicBezTo>
                          <a:pt x="13" y="0"/>
                          <a:pt x="0" y="10"/>
                          <a:pt x="0" y="53"/>
                        </a:cubicBezTo>
                        <a:cubicBezTo>
                          <a:pt x="2" y="921"/>
                          <a:pt x="2" y="1789"/>
                          <a:pt x="0" y="2657"/>
                        </a:cubicBezTo>
                        <a:cubicBezTo>
                          <a:pt x="0" y="2703"/>
                          <a:pt x="13" y="2712"/>
                          <a:pt x="57" y="2712"/>
                        </a:cubicBezTo>
                        <a:cubicBezTo>
                          <a:pt x="962" y="2711"/>
                          <a:pt x="1867" y="2711"/>
                          <a:pt x="2771" y="2711"/>
                        </a:cubicBezTo>
                        <a:cubicBezTo>
                          <a:pt x="3679" y="2711"/>
                          <a:pt x="4587" y="2711"/>
                          <a:pt x="5495" y="2712"/>
                        </a:cubicBezTo>
                        <a:cubicBezTo>
                          <a:pt x="5534" y="2712"/>
                          <a:pt x="5547" y="2703"/>
                          <a:pt x="5547" y="2662"/>
                        </a:cubicBezTo>
                        <a:cubicBezTo>
                          <a:pt x="5546" y="1792"/>
                          <a:pt x="5546" y="923"/>
                          <a:pt x="5547" y="53"/>
                        </a:cubicBezTo>
                        <a:close/>
                        <a:moveTo>
                          <a:pt x="1076" y="2075"/>
                        </a:moveTo>
                        <a:cubicBezTo>
                          <a:pt x="922" y="2073"/>
                          <a:pt x="766" y="2073"/>
                          <a:pt x="612" y="2075"/>
                        </a:cubicBezTo>
                        <a:cubicBezTo>
                          <a:pt x="575" y="2075"/>
                          <a:pt x="567" y="2063"/>
                          <a:pt x="568" y="2029"/>
                        </a:cubicBezTo>
                        <a:cubicBezTo>
                          <a:pt x="569" y="1801"/>
                          <a:pt x="568" y="1572"/>
                          <a:pt x="568" y="1343"/>
                        </a:cubicBezTo>
                        <a:cubicBezTo>
                          <a:pt x="568" y="1117"/>
                          <a:pt x="569" y="891"/>
                          <a:pt x="568" y="666"/>
                        </a:cubicBezTo>
                        <a:cubicBezTo>
                          <a:pt x="567" y="632"/>
                          <a:pt x="575" y="620"/>
                          <a:pt x="612" y="620"/>
                        </a:cubicBezTo>
                        <a:cubicBezTo>
                          <a:pt x="766" y="622"/>
                          <a:pt x="922" y="622"/>
                          <a:pt x="1076" y="620"/>
                        </a:cubicBezTo>
                        <a:cubicBezTo>
                          <a:pt x="1110" y="620"/>
                          <a:pt x="1118" y="631"/>
                          <a:pt x="1118" y="663"/>
                        </a:cubicBezTo>
                        <a:cubicBezTo>
                          <a:pt x="1117" y="1119"/>
                          <a:pt x="1117" y="1576"/>
                          <a:pt x="1118" y="2032"/>
                        </a:cubicBezTo>
                        <a:cubicBezTo>
                          <a:pt x="1118" y="2064"/>
                          <a:pt x="1110" y="2075"/>
                          <a:pt x="1076" y="2075"/>
                        </a:cubicBezTo>
                        <a:close/>
                        <a:moveTo>
                          <a:pt x="2368" y="2101"/>
                        </a:moveTo>
                        <a:cubicBezTo>
                          <a:pt x="2210" y="2100"/>
                          <a:pt x="2052" y="2099"/>
                          <a:pt x="1894" y="2101"/>
                        </a:cubicBezTo>
                        <a:cubicBezTo>
                          <a:pt x="1861" y="2101"/>
                          <a:pt x="1852" y="2092"/>
                          <a:pt x="1852" y="2059"/>
                        </a:cubicBezTo>
                        <a:cubicBezTo>
                          <a:pt x="1853" y="1830"/>
                          <a:pt x="1853" y="1601"/>
                          <a:pt x="1853" y="1373"/>
                        </a:cubicBezTo>
                        <a:cubicBezTo>
                          <a:pt x="1853" y="1147"/>
                          <a:pt x="1853" y="921"/>
                          <a:pt x="1852" y="695"/>
                        </a:cubicBezTo>
                        <a:cubicBezTo>
                          <a:pt x="1852" y="660"/>
                          <a:pt x="1859" y="646"/>
                          <a:pt x="1897" y="647"/>
                        </a:cubicBezTo>
                        <a:cubicBezTo>
                          <a:pt x="2055" y="649"/>
                          <a:pt x="2213" y="649"/>
                          <a:pt x="2371" y="647"/>
                        </a:cubicBezTo>
                        <a:cubicBezTo>
                          <a:pt x="2402" y="647"/>
                          <a:pt x="2411" y="656"/>
                          <a:pt x="2411" y="687"/>
                        </a:cubicBezTo>
                        <a:cubicBezTo>
                          <a:pt x="2410" y="1145"/>
                          <a:pt x="2410" y="1602"/>
                          <a:pt x="2411" y="2060"/>
                        </a:cubicBezTo>
                        <a:cubicBezTo>
                          <a:pt x="2411" y="2094"/>
                          <a:pt x="2400" y="2101"/>
                          <a:pt x="2368" y="2101"/>
                        </a:cubicBezTo>
                        <a:close/>
                        <a:moveTo>
                          <a:pt x="3695" y="2062"/>
                        </a:moveTo>
                        <a:cubicBezTo>
                          <a:pt x="3696" y="2093"/>
                          <a:pt x="3685" y="2101"/>
                          <a:pt x="3655" y="2101"/>
                        </a:cubicBezTo>
                        <a:cubicBezTo>
                          <a:pt x="3498" y="2100"/>
                          <a:pt x="3342" y="2099"/>
                          <a:pt x="3186" y="2101"/>
                        </a:cubicBezTo>
                        <a:cubicBezTo>
                          <a:pt x="3150" y="2102"/>
                          <a:pt x="3145" y="2088"/>
                          <a:pt x="3145" y="2057"/>
                        </a:cubicBezTo>
                        <a:cubicBezTo>
                          <a:pt x="3146" y="1830"/>
                          <a:pt x="3146" y="1603"/>
                          <a:pt x="3146" y="1375"/>
                        </a:cubicBezTo>
                        <a:cubicBezTo>
                          <a:pt x="3146" y="1148"/>
                          <a:pt x="3147" y="921"/>
                          <a:pt x="3145" y="693"/>
                        </a:cubicBezTo>
                        <a:cubicBezTo>
                          <a:pt x="3145" y="656"/>
                          <a:pt x="3156" y="647"/>
                          <a:pt x="3192" y="647"/>
                        </a:cubicBezTo>
                        <a:cubicBezTo>
                          <a:pt x="3346" y="649"/>
                          <a:pt x="3499" y="649"/>
                          <a:pt x="3653" y="647"/>
                        </a:cubicBezTo>
                        <a:cubicBezTo>
                          <a:pt x="3685" y="647"/>
                          <a:pt x="3696" y="655"/>
                          <a:pt x="3696" y="689"/>
                        </a:cubicBezTo>
                        <a:cubicBezTo>
                          <a:pt x="3694" y="1146"/>
                          <a:pt x="3695" y="1604"/>
                          <a:pt x="3695" y="2062"/>
                        </a:cubicBezTo>
                        <a:close/>
                        <a:moveTo>
                          <a:pt x="4980" y="2060"/>
                        </a:moveTo>
                        <a:cubicBezTo>
                          <a:pt x="4980" y="2091"/>
                          <a:pt x="4972" y="2101"/>
                          <a:pt x="4940" y="2101"/>
                        </a:cubicBezTo>
                        <a:cubicBezTo>
                          <a:pt x="4784" y="2100"/>
                          <a:pt x="4627" y="2099"/>
                          <a:pt x="4471" y="2101"/>
                        </a:cubicBezTo>
                        <a:cubicBezTo>
                          <a:pt x="4437" y="2102"/>
                          <a:pt x="4429" y="2091"/>
                          <a:pt x="4429" y="2058"/>
                        </a:cubicBezTo>
                        <a:cubicBezTo>
                          <a:pt x="4431" y="1829"/>
                          <a:pt x="4430" y="1601"/>
                          <a:pt x="4430" y="1372"/>
                        </a:cubicBezTo>
                        <a:cubicBezTo>
                          <a:pt x="4430" y="1146"/>
                          <a:pt x="4431" y="920"/>
                          <a:pt x="4429" y="694"/>
                        </a:cubicBezTo>
                        <a:cubicBezTo>
                          <a:pt x="4429" y="658"/>
                          <a:pt x="4438" y="646"/>
                          <a:pt x="4475" y="647"/>
                        </a:cubicBezTo>
                        <a:cubicBezTo>
                          <a:pt x="4629" y="649"/>
                          <a:pt x="4782" y="649"/>
                          <a:pt x="4936" y="647"/>
                        </a:cubicBezTo>
                        <a:cubicBezTo>
                          <a:pt x="4967" y="647"/>
                          <a:pt x="4980" y="652"/>
                          <a:pt x="4980" y="688"/>
                        </a:cubicBezTo>
                        <a:cubicBezTo>
                          <a:pt x="4979" y="1145"/>
                          <a:pt x="4979" y="1603"/>
                          <a:pt x="4980" y="20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325" name="Group 1324"/>
              <p:cNvGrpSpPr/>
              <p:nvPr/>
            </p:nvGrpSpPr>
            <p:grpSpPr>
              <a:xfrm>
                <a:off x="16877692" y="2629747"/>
                <a:ext cx="182702" cy="182702"/>
                <a:chOff x="16599272" y="2327275"/>
                <a:chExt cx="182702" cy="182702"/>
              </a:xfrm>
              <a:grpFill/>
            </p:grpSpPr>
            <p:sp>
              <p:nvSpPr>
                <p:cNvPr id="1326" name="Oval 1325"/>
                <p:cNvSpPr/>
                <p:nvPr/>
              </p:nvSpPr>
              <p:spPr>
                <a:xfrm>
                  <a:off x="16599272" y="2327275"/>
                  <a:ext cx="182702" cy="182702"/>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sp>
              <p:nvSpPr>
                <p:cNvPr id="1327" name="Freeform 788"/>
                <p:cNvSpPr>
                  <a:spLocks/>
                </p:cNvSpPr>
                <p:nvPr/>
              </p:nvSpPr>
              <p:spPr bwMode="auto">
                <a:xfrm>
                  <a:off x="16634802" y="2356756"/>
                  <a:ext cx="120688" cy="128368"/>
                </a:xfrm>
                <a:custGeom>
                  <a:avLst/>
                  <a:gdLst>
                    <a:gd name="T0" fmla="*/ 969 w 2814"/>
                    <a:gd name="T1" fmla="*/ 2992 h 2992"/>
                    <a:gd name="T2" fmla="*/ 994 w 2814"/>
                    <a:gd name="T3" fmla="*/ 2705 h 2992"/>
                    <a:gd name="T4" fmla="*/ 1053 w 2814"/>
                    <a:gd name="T5" fmla="*/ 2358 h 2992"/>
                    <a:gd name="T6" fmla="*/ 1107 w 2814"/>
                    <a:gd name="T7" fmla="*/ 2038 h 2992"/>
                    <a:gd name="T8" fmla="*/ 1156 w 2814"/>
                    <a:gd name="T9" fmla="*/ 1743 h 2992"/>
                    <a:gd name="T10" fmla="*/ 1140 w 2814"/>
                    <a:gd name="T11" fmla="*/ 1721 h 2992"/>
                    <a:gd name="T12" fmla="*/ 803 w 2814"/>
                    <a:gd name="T13" fmla="*/ 1673 h 2992"/>
                    <a:gd name="T14" fmla="*/ 543 w 2814"/>
                    <a:gd name="T15" fmla="*/ 1634 h 2992"/>
                    <a:gd name="T16" fmla="*/ 509 w 2814"/>
                    <a:gd name="T17" fmla="*/ 1647 h 2992"/>
                    <a:gd name="T18" fmla="*/ 230 w 2814"/>
                    <a:gd name="T19" fmla="*/ 1938 h 2992"/>
                    <a:gd name="T20" fmla="*/ 81 w 2814"/>
                    <a:gd name="T21" fmla="*/ 2091 h 2992"/>
                    <a:gd name="T22" fmla="*/ 77 w 2814"/>
                    <a:gd name="T23" fmla="*/ 2077 h 2992"/>
                    <a:gd name="T24" fmla="*/ 103 w 2814"/>
                    <a:gd name="T25" fmla="*/ 1867 h 2992"/>
                    <a:gd name="T26" fmla="*/ 130 w 2814"/>
                    <a:gd name="T27" fmla="*/ 1662 h 2992"/>
                    <a:gd name="T28" fmla="*/ 95 w 2814"/>
                    <a:gd name="T29" fmla="*/ 1595 h 2992"/>
                    <a:gd name="T30" fmla="*/ 59 w 2814"/>
                    <a:gd name="T31" fmla="*/ 1569 h 2992"/>
                    <a:gd name="T32" fmla="*/ 66 w 2814"/>
                    <a:gd name="T33" fmla="*/ 1399 h 2992"/>
                    <a:gd name="T34" fmla="*/ 119 w 2814"/>
                    <a:gd name="T35" fmla="*/ 1366 h 2992"/>
                    <a:gd name="T36" fmla="*/ 133 w 2814"/>
                    <a:gd name="T37" fmla="*/ 1341 h 2992"/>
                    <a:gd name="T38" fmla="*/ 108 w 2814"/>
                    <a:gd name="T39" fmla="*/ 1139 h 2992"/>
                    <a:gd name="T40" fmla="*/ 85 w 2814"/>
                    <a:gd name="T41" fmla="*/ 957 h 2992"/>
                    <a:gd name="T42" fmla="*/ 80 w 2814"/>
                    <a:gd name="T43" fmla="*/ 882 h 2992"/>
                    <a:gd name="T44" fmla="*/ 137 w 2814"/>
                    <a:gd name="T45" fmla="*/ 940 h 2992"/>
                    <a:gd name="T46" fmla="*/ 231 w 2814"/>
                    <a:gd name="T47" fmla="*/ 1037 h 2992"/>
                    <a:gd name="T48" fmla="*/ 499 w 2814"/>
                    <a:gd name="T49" fmla="*/ 1314 h 2992"/>
                    <a:gd name="T50" fmla="*/ 567 w 2814"/>
                    <a:gd name="T51" fmla="*/ 1337 h 2992"/>
                    <a:gd name="T52" fmla="*/ 1057 w 2814"/>
                    <a:gd name="T53" fmla="*/ 1260 h 2992"/>
                    <a:gd name="T54" fmla="*/ 1143 w 2814"/>
                    <a:gd name="T55" fmla="*/ 1241 h 2992"/>
                    <a:gd name="T56" fmla="*/ 1155 w 2814"/>
                    <a:gd name="T57" fmla="*/ 1220 h 2992"/>
                    <a:gd name="T58" fmla="*/ 1085 w 2814"/>
                    <a:gd name="T59" fmla="*/ 798 h 2992"/>
                    <a:gd name="T60" fmla="*/ 1014 w 2814"/>
                    <a:gd name="T61" fmla="*/ 381 h 2992"/>
                    <a:gd name="T62" fmla="*/ 975 w 2814"/>
                    <a:gd name="T63" fmla="*/ 143 h 2992"/>
                    <a:gd name="T64" fmla="*/ 974 w 2814"/>
                    <a:gd name="T65" fmla="*/ 0 h 2992"/>
                    <a:gd name="T66" fmla="*/ 1099 w 2814"/>
                    <a:gd name="T67" fmla="*/ 129 h 2992"/>
                    <a:gd name="T68" fmla="*/ 1305 w 2814"/>
                    <a:gd name="T69" fmla="*/ 445 h 2992"/>
                    <a:gd name="T70" fmla="*/ 1812 w 2814"/>
                    <a:gd name="T71" fmla="*/ 1221 h 2992"/>
                    <a:gd name="T72" fmla="*/ 1858 w 2814"/>
                    <a:gd name="T73" fmla="*/ 1245 h 2992"/>
                    <a:gd name="T74" fmla="*/ 2047 w 2814"/>
                    <a:gd name="T75" fmla="*/ 1250 h 2992"/>
                    <a:gd name="T76" fmla="*/ 2335 w 2814"/>
                    <a:gd name="T77" fmla="*/ 1276 h 2992"/>
                    <a:gd name="T78" fmla="*/ 2636 w 2814"/>
                    <a:gd name="T79" fmla="*/ 1342 h 2992"/>
                    <a:gd name="T80" fmla="*/ 2759 w 2814"/>
                    <a:gd name="T81" fmla="*/ 1407 h 2992"/>
                    <a:gd name="T82" fmla="*/ 2763 w 2814"/>
                    <a:gd name="T83" fmla="*/ 1562 h 2992"/>
                    <a:gd name="T84" fmla="*/ 2614 w 2814"/>
                    <a:gd name="T85" fmla="*/ 1640 h 2992"/>
                    <a:gd name="T86" fmla="*/ 2264 w 2814"/>
                    <a:gd name="T87" fmla="*/ 1706 h 2992"/>
                    <a:gd name="T88" fmla="*/ 1985 w 2814"/>
                    <a:gd name="T89" fmla="*/ 1726 h 2992"/>
                    <a:gd name="T90" fmla="*/ 1858 w 2814"/>
                    <a:gd name="T91" fmla="*/ 1729 h 2992"/>
                    <a:gd name="T92" fmla="*/ 1812 w 2814"/>
                    <a:gd name="T93" fmla="*/ 1753 h 2992"/>
                    <a:gd name="T94" fmla="*/ 1289 w 2814"/>
                    <a:gd name="T95" fmla="*/ 2553 h 2992"/>
                    <a:gd name="T96" fmla="*/ 1091 w 2814"/>
                    <a:gd name="T97" fmla="*/ 2857 h 2992"/>
                    <a:gd name="T98" fmla="*/ 1002 w 2814"/>
                    <a:gd name="T99" fmla="*/ 2957 h 2992"/>
                    <a:gd name="T100" fmla="*/ 969 w 2814"/>
                    <a:gd name="T101" fmla="*/ 2992 h 2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14" h="2992">
                      <a:moveTo>
                        <a:pt x="969" y="2992"/>
                      </a:moveTo>
                      <a:cubicBezTo>
                        <a:pt x="969" y="2894"/>
                        <a:pt x="977" y="2799"/>
                        <a:pt x="994" y="2705"/>
                      </a:cubicBezTo>
                      <a:cubicBezTo>
                        <a:pt x="1016" y="2590"/>
                        <a:pt x="1034" y="2474"/>
                        <a:pt x="1053" y="2358"/>
                      </a:cubicBezTo>
                      <a:cubicBezTo>
                        <a:pt x="1071" y="2251"/>
                        <a:pt x="1089" y="2144"/>
                        <a:pt x="1107" y="2038"/>
                      </a:cubicBezTo>
                      <a:cubicBezTo>
                        <a:pt x="1123" y="1939"/>
                        <a:pt x="1140" y="1841"/>
                        <a:pt x="1156" y="1743"/>
                      </a:cubicBezTo>
                      <a:cubicBezTo>
                        <a:pt x="1158" y="1730"/>
                        <a:pt x="1153" y="1723"/>
                        <a:pt x="1140" y="1721"/>
                      </a:cubicBezTo>
                      <a:cubicBezTo>
                        <a:pt x="1027" y="1705"/>
                        <a:pt x="915" y="1689"/>
                        <a:pt x="803" y="1673"/>
                      </a:cubicBezTo>
                      <a:cubicBezTo>
                        <a:pt x="716" y="1660"/>
                        <a:pt x="629" y="1648"/>
                        <a:pt x="543" y="1634"/>
                      </a:cubicBezTo>
                      <a:cubicBezTo>
                        <a:pt x="528" y="1632"/>
                        <a:pt x="519" y="1637"/>
                        <a:pt x="509" y="1647"/>
                      </a:cubicBezTo>
                      <a:cubicBezTo>
                        <a:pt x="416" y="1744"/>
                        <a:pt x="323" y="1841"/>
                        <a:pt x="230" y="1938"/>
                      </a:cubicBezTo>
                      <a:cubicBezTo>
                        <a:pt x="180" y="1989"/>
                        <a:pt x="131" y="2040"/>
                        <a:pt x="81" y="2091"/>
                      </a:cubicBezTo>
                      <a:cubicBezTo>
                        <a:pt x="74" y="2087"/>
                        <a:pt x="77" y="2081"/>
                        <a:pt x="77" y="2077"/>
                      </a:cubicBezTo>
                      <a:cubicBezTo>
                        <a:pt x="86" y="2007"/>
                        <a:pt x="95" y="1937"/>
                        <a:pt x="103" y="1867"/>
                      </a:cubicBezTo>
                      <a:cubicBezTo>
                        <a:pt x="112" y="1799"/>
                        <a:pt x="118" y="1730"/>
                        <a:pt x="130" y="1662"/>
                      </a:cubicBezTo>
                      <a:cubicBezTo>
                        <a:pt x="136" y="1627"/>
                        <a:pt x="128" y="1607"/>
                        <a:pt x="95" y="1595"/>
                      </a:cubicBezTo>
                      <a:cubicBezTo>
                        <a:pt x="81" y="1590"/>
                        <a:pt x="70" y="1579"/>
                        <a:pt x="59" y="1569"/>
                      </a:cubicBezTo>
                      <a:cubicBezTo>
                        <a:pt x="0" y="1515"/>
                        <a:pt x="3" y="1448"/>
                        <a:pt x="66" y="1399"/>
                      </a:cubicBezTo>
                      <a:cubicBezTo>
                        <a:pt x="83" y="1386"/>
                        <a:pt x="100" y="1375"/>
                        <a:pt x="119" y="1366"/>
                      </a:cubicBezTo>
                      <a:cubicBezTo>
                        <a:pt x="130" y="1361"/>
                        <a:pt x="134" y="1353"/>
                        <a:pt x="133" y="1341"/>
                      </a:cubicBezTo>
                      <a:cubicBezTo>
                        <a:pt x="124" y="1274"/>
                        <a:pt x="116" y="1206"/>
                        <a:pt x="108" y="1139"/>
                      </a:cubicBezTo>
                      <a:cubicBezTo>
                        <a:pt x="100" y="1078"/>
                        <a:pt x="92" y="1018"/>
                        <a:pt x="85" y="957"/>
                      </a:cubicBezTo>
                      <a:cubicBezTo>
                        <a:pt x="82" y="933"/>
                        <a:pt x="79" y="909"/>
                        <a:pt x="80" y="882"/>
                      </a:cubicBezTo>
                      <a:cubicBezTo>
                        <a:pt x="99" y="901"/>
                        <a:pt x="119" y="919"/>
                        <a:pt x="137" y="940"/>
                      </a:cubicBezTo>
                      <a:cubicBezTo>
                        <a:pt x="167" y="974"/>
                        <a:pt x="199" y="1005"/>
                        <a:pt x="231" y="1037"/>
                      </a:cubicBezTo>
                      <a:cubicBezTo>
                        <a:pt x="321" y="1130"/>
                        <a:pt x="411" y="1221"/>
                        <a:pt x="499" y="1314"/>
                      </a:cubicBezTo>
                      <a:cubicBezTo>
                        <a:pt x="520" y="1336"/>
                        <a:pt x="539" y="1342"/>
                        <a:pt x="567" y="1337"/>
                      </a:cubicBezTo>
                      <a:cubicBezTo>
                        <a:pt x="730" y="1311"/>
                        <a:pt x="894" y="1286"/>
                        <a:pt x="1057" y="1260"/>
                      </a:cubicBezTo>
                      <a:cubicBezTo>
                        <a:pt x="1086" y="1256"/>
                        <a:pt x="1114" y="1248"/>
                        <a:pt x="1143" y="1241"/>
                      </a:cubicBezTo>
                      <a:cubicBezTo>
                        <a:pt x="1155" y="1239"/>
                        <a:pt x="1157" y="1233"/>
                        <a:pt x="1155" y="1220"/>
                      </a:cubicBezTo>
                      <a:cubicBezTo>
                        <a:pt x="1131" y="1079"/>
                        <a:pt x="1108" y="938"/>
                        <a:pt x="1085" y="798"/>
                      </a:cubicBezTo>
                      <a:cubicBezTo>
                        <a:pt x="1061" y="659"/>
                        <a:pt x="1037" y="520"/>
                        <a:pt x="1014" y="381"/>
                      </a:cubicBezTo>
                      <a:cubicBezTo>
                        <a:pt x="1000" y="302"/>
                        <a:pt x="984" y="223"/>
                        <a:pt x="975" y="143"/>
                      </a:cubicBezTo>
                      <a:cubicBezTo>
                        <a:pt x="969" y="96"/>
                        <a:pt x="974" y="48"/>
                        <a:pt x="974" y="0"/>
                      </a:cubicBezTo>
                      <a:cubicBezTo>
                        <a:pt x="1019" y="37"/>
                        <a:pt x="1065" y="76"/>
                        <a:pt x="1099" y="129"/>
                      </a:cubicBezTo>
                      <a:cubicBezTo>
                        <a:pt x="1166" y="235"/>
                        <a:pt x="1236" y="339"/>
                        <a:pt x="1305" y="445"/>
                      </a:cubicBezTo>
                      <a:cubicBezTo>
                        <a:pt x="1474" y="703"/>
                        <a:pt x="1643" y="962"/>
                        <a:pt x="1812" y="1221"/>
                      </a:cubicBezTo>
                      <a:cubicBezTo>
                        <a:pt x="1824" y="1239"/>
                        <a:pt x="1837" y="1246"/>
                        <a:pt x="1858" y="1245"/>
                      </a:cubicBezTo>
                      <a:cubicBezTo>
                        <a:pt x="1921" y="1242"/>
                        <a:pt x="1984" y="1246"/>
                        <a:pt x="2047" y="1250"/>
                      </a:cubicBezTo>
                      <a:cubicBezTo>
                        <a:pt x="2143" y="1256"/>
                        <a:pt x="2239" y="1263"/>
                        <a:pt x="2335" y="1276"/>
                      </a:cubicBezTo>
                      <a:cubicBezTo>
                        <a:pt x="2437" y="1290"/>
                        <a:pt x="2538" y="1307"/>
                        <a:pt x="2636" y="1342"/>
                      </a:cubicBezTo>
                      <a:cubicBezTo>
                        <a:pt x="2680" y="1357"/>
                        <a:pt x="2722" y="1377"/>
                        <a:pt x="2759" y="1407"/>
                      </a:cubicBezTo>
                      <a:cubicBezTo>
                        <a:pt x="2812" y="1451"/>
                        <a:pt x="2814" y="1515"/>
                        <a:pt x="2763" y="1562"/>
                      </a:cubicBezTo>
                      <a:cubicBezTo>
                        <a:pt x="2720" y="1602"/>
                        <a:pt x="2667" y="1623"/>
                        <a:pt x="2614" y="1640"/>
                      </a:cubicBezTo>
                      <a:cubicBezTo>
                        <a:pt x="2500" y="1675"/>
                        <a:pt x="2382" y="1693"/>
                        <a:pt x="2264" y="1706"/>
                      </a:cubicBezTo>
                      <a:cubicBezTo>
                        <a:pt x="2171" y="1716"/>
                        <a:pt x="2078" y="1722"/>
                        <a:pt x="1985" y="1726"/>
                      </a:cubicBezTo>
                      <a:cubicBezTo>
                        <a:pt x="1943" y="1728"/>
                        <a:pt x="1900" y="1729"/>
                        <a:pt x="1858" y="1729"/>
                      </a:cubicBezTo>
                      <a:cubicBezTo>
                        <a:pt x="1837" y="1729"/>
                        <a:pt x="1824" y="1735"/>
                        <a:pt x="1812" y="1753"/>
                      </a:cubicBezTo>
                      <a:cubicBezTo>
                        <a:pt x="1638" y="2020"/>
                        <a:pt x="1464" y="2286"/>
                        <a:pt x="1289" y="2553"/>
                      </a:cubicBezTo>
                      <a:cubicBezTo>
                        <a:pt x="1223" y="2654"/>
                        <a:pt x="1156" y="2755"/>
                        <a:pt x="1091" y="2857"/>
                      </a:cubicBezTo>
                      <a:cubicBezTo>
                        <a:pt x="1066" y="2895"/>
                        <a:pt x="1030" y="2923"/>
                        <a:pt x="1002" y="2957"/>
                      </a:cubicBezTo>
                      <a:cubicBezTo>
                        <a:pt x="993" y="2969"/>
                        <a:pt x="985" y="2982"/>
                        <a:pt x="969" y="299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grpSp>
      <p:sp>
        <p:nvSpPr>
          <p:cNvPr id="1467" name="Rectangle 368"/>
          <p:cNvSpPr>
            <a:spLocks noChangeArrowheads="1"/>
          </p:cNvSpPr>
          <p:nvPr/>
        </p:nvSpPr>
        <p:spPr bwMode="auto">
          <a:xfrm>
            <a:off x="6840693" y="3263784"/>
            <a:ext cx="969807" cy="1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algn="ctr">
              <a:lnSpc>
                <a:spcPct val="85000"/>
              </a:lnSpc>
              <a:buClrTx/>
              <a:buSzTx/>
              <a:buFontTx/>
              <a:buNone/>
              <a:tabLst/>
            </a:pPr>
            <a:r>
              <a:rPr lang="en-US" altLang="en-US" sz="1200" b="1" dirty="0">
                <a:solidFill>
                  <a:schemeClr val="tx2"/>
                </a:solidFill>
                <a:latin typeface="+mj-lt"/>
              </a:rPr>
              <a:t>Relate &amp;</a:t>
            </a:r>
          </a:p>
        </p:txBody>
      </p:sp>
      <p:sp>
        <p:nvSpPr>
          <p:cNvPr id="1468" name="Rectangle 368"/>
          <p:cNvSpPr>
            <a:spLocks noChangeArrowheads="1"/>
          </p:cNvSpPr>
          <p:nvPr/>
        </p:nvSpPr>
        <p:spPr bwMode="auto">
          <a:xfrm>
            <a:off x="5537177" y="3720145"/>
            <a:ext cx="820610" cy="157800"/>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lnSpc>
                <a:spcPct val="85000"/>
              </a:lnSpc>
            </a:pPr>
            <a:r>
              <a:rPr lang="en-US" altLang="en-US" sz="1200" b="1" dirty="0">
                <a:solidFill>
                  <a:schemeClr val="accent1"/>
                </a:solidFill>
                <a:latin typeface="+mj-lt"/>
              </a:rPr>
              <a:t>Standardize</a:t>
            </a:r>
          </a:p>
        </p:txBody>
      </p:sp>
      <p:sp>
        <p:nvSpPr>
          <p:cNvPr id="1469" name="Rectangle 368"/>
          <p:cNvSpPr>
            <a:spLocks noChangeArrowheads="1"/>
          </p:cNvSpPr>
          <p:nvPr/>
        </p:nvSpPr>
        <p:spPr bwMode="auto">
          <a:xfrm>
            <a:off x="3751602" y="3720145"/>
            <a:ext cx="1002710" cy="1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85000"/>
              </a:lnSpc>
              <a:spcBef>
                <a:spcPct val="0"/>
              </a:spcBef>
              <a:spcAft>
                <a:spcPct val="0"/>
              </a:spcAft>
              <a:buClrTx/>
              <a:buSzTx/>
              <a:buFontTx/>
              <a:buNone/>
              <a:tabLst/>
            </a:pPr>
            <a:r>
              <a:rPr kumimoji="0" lang="en-US" altLang="en-US" sz="1200" b="1" i="0" u="none" strike="noStrike" cap="none" normalizeH="0" baseline="0" dirty="0">
                <a:ln>
                  <a:noFill/>
                </a:ln>
                <a:solidFill>
                  <a:schemeClr val="accent4">
                    <a:lumMod val="75000"/>
                  </a:schemeClr>
                </a:solidFill>
                <a:effectLst/>
                <a:latin typeface="+mj-lt"/>
              </a:rPr>
              <a:t>Profile &amp; Clean</a:t>
            </a:r>
          </a:p>
        </p:txBody>
      </p:sp>
      <p:sp>
        <p:nvSpPr>
          <p:cNvPr id="1481" name="Freeform 33"/>
          <p:cNvSpPr>
            <a:spLocks/>
          </p:cNvSpPr>
          <p:nvPr/>
        </p:nvSpPr>
        <p:spPr bwMode="auto">
          <a:xfrm>
            <a:off x="9364625" y="2008621"/>
            <a:ext cx="830862" cy="778568"/>
          </a:xfrm>
          <a:prstGeom prst="roundRect">
            <a:avLst>
              <a:gd name="adj" fmla="val 9021"/>
            </a:avLst>
          </a:prstGeom>
          <a:solidFill>
            <a:schemeClr val="bg1">
              <a:lumMod val="85000"/>
            </a:schemeClr>
          </a:solidFill>
          <a:ln w="12700">
            <a:solidFill>
              <a:schemeClr val="tx1">
                <a:lumMod val="65000"/>
                <a:lumOff val="35000"/>
              </a:schemeClr>
            </a:solidFill>
          </a:ln>
        </p:spPr>
        <p:txBody>
          <a:bodyPr vert="horz" wrap="square" lIns="91440" tIns="45720" rIns="91440" bIns="45720" numCol="1" anchor="t" anchorCtr="0" compatLnSpc="1">
            <a:prstTxWarp prst="textNoShape">
              <a:avLst/>
            </a:prstTxWarp>
          </a:bodyPr>
          <a:lstStyle/>
          <a:p>
            <a:endParaRPr lang="en-US"/>
          </a:p>
        </p:txBody>
      </p:sp>
      <p:grpSp>
        <p:nvGrpSpPr>
          <p:cNvPr id="1502" name="Group 1501">
            <a:extLst>
              <a:ext uri="{FF2B5EF4-FFF2-40B4-BE49-F238E27FC236}">
                <a16:creationId xmlns:a16="http://schemas.microsoft.com/office/drawing/2014/main" id="{395EB69F-9BB3-4782-9A70-2EF7892217CF}"/>
              </a:ext>
            </a:extLst>
          </p:cNvPr>
          <p:cNvGrpSpPr/>
          <p:nvPr/>
        </p:nvGrpSpPr>
        <p:grpSpPr>
          <a:xfrm>
            <a:off x="9364625" y="3872703"/>
            <a:ext cx="830862" cy="778568"/>
            <a:chOff x="9364625" y="4083944"/>
            <a:chExt cx="830862" cy="778568"/>
          </a:xfrm>
        </p:grpSpPr>
        <p:sp>
          <p:nvSpPr>
            <p:cNvPr id="742" name="Freeform 33">
              <a:extLst>
                <a:ext uri="{FF2B5EF4-FFF2-40B4-BE49-F238E27FC236}">
                  <a16:creationId xmlns:a16="http://schemas.microsoft.com/office/drawing/2014/main" id="{18EECE84-3328-49D5-9CB0-A1E69EDBDE3A}"/>
                </a:ext>
              </a:extLst>
            </p:cNvPr>
            <p:cNvSpPr>
              <a:spLocks/>
            </p:cNvSpPr>
            <p:nvPr/>
          </p:nvSpPr>
          <p:spPr bwMode="auto">
            <a:xfrm>
              <a:off x="9364625" y="4083944"/>
              <a:ext cx="830862" cy="778568"/>
            </a:xfrm>
            <a:prstGeom prst="roundRect">
              <a:avLst>
                <a:gd name="adj" fmla="val 9021"/>
              </a:avLst>
            </a:prstGeom>
            <a:solidFill>
              <a:schemeClr val="bg1">
                <a:lumMod val="85000"/>
              </a:schemeClr>
            </a:solidFill>
            <a:ln w="12700">
              <a:solidFill>
                <a:schemeClr val="tx1">
                  <a:lumMod val="65000"/>
                  <a:lumOff val="35000"/>
                </a:schemeClr>
              </a:solidFill>
            </a:ln>
          </p:spPr>
          <p:txBody>
            <a:bodyPr vert="horz" wrap="square" lIns="91440" tIns="45720" rIns="91440" bIns="45720" numCol="1" anchor="t" anchorCtr="0" compatLnSpc="1">
              <a:prstTxWarp prst="textNoShape">
                <a:avLst/>
              </a:prstTxWarp>
            </a:bodyPr>
            <a:lstStyle/>
            <a:p>
              <a:endParaRPr lang="en-US"/>
            </a:p>
          </p:txBody>
        </p:sp>
        <p:sp>
          <p:nvSpPr>
            <p:cNvPr id="3160" name="Rectangle 86"/>
            <p:cNvSpPr>
              <a:spLocks noChangeArrowheads="1"/>
            </p:cNvSpPr>
            <p:nvPr/>
          </p:nvSpPr>
          <p:spPr bwMode="auto">
            <a:xfrm>
              <a:off x="9766340" y="4140110"/>
              <a:ext cx="27432" cy="666237"/>
            </a:xfrm>
            <a:prstGeom prst="rect">
              <a:avLst/>
            </a:pr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61" name="Rectangle 87"/>
            <p:cNvSpPr>
              <a:spLocks noChangeArrowheads="1"/>
            </p:cNvSpPr>
            <p:nvPr/>
          </p:nvSpPr>
          <p:spPr bwMode="auto">
            <a:xfrm>
              <a:off x="9447905" y="4461608"/>
              <a:ext cx="664303" cy="23240"/>
            </a:xfrm>
            <a:prstGeom prst="rect">
              <a:avLst/>
            </a:pr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162" name="Oval 88"/>
          <p:cNvSpPr>
            <a:spLocks noChangeArrowheads="1"/>
          </p:cNvSpPr>
          <p:nvPr/>
        </p:nvSpPr>
        <p:spPr bwMode="auto">
          <a:xfrm>
            <a:off x="9447906" y="4358825"/>
            <a:ext cx="75534" cy="77470"/>
          </a:xfrm>
          <a:prstGeom prst="ellipse">
            <a:avLst/>
          </a:prstGeom>
          <a:solidFill>
            <a:schemeClr val="accent4"/>
          </a:solidFill>
          <a:ln>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164" name="Oval 90"/>
          <p:cNvSpPr>
            <a:spLocks noChangeArrowheads="1"/>
          </p:cNvSpPr>
          <p:nvPr/>
        </p:nvSpPr>
        <p:spPr bwMode="auto">
          <a:xfrm>
            <a:off x="9546679" y="4265861"/>
            <a:ext cx="75534" cy="75534"/>
          </a:xfrm>
          <a:prstGeom prst="ellipse">
            <a:avLst/>
          </a:prstGeom>
          <a:solidFill>
            <a:schemeClr val="accent4"/>
          </a:solidFill>
          <a:ln>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166" name="Oval 92"/>
          <p:cNvSpPr>
            <a:spLocks noChangeArrowheads="1"/>
          </p:cNvSpPr>
          <p:nvPr/>
        </p:nvSpPr>
        <p:spPr bwMode="auto">
          <a:xfrm>
            <a:off x="9507944" y="4201948"/>
            <a:ext cx="77470" cy="75534"/>
          </a:xfrm>
          <a:prstGeom prst="ellipse">
            <a:avLst/>
          </a:prstGeom>
          <a:solidFill>
            <a:schemeClr val="accent4"/>
          </a:solidFill>
          <a:ln>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168" name="Oval 94"/>
          <p:cNvSpPr>
            <a:spLocks noChangeArrowheads="1"/>
          </p:cNvSpPr>
          <p:nvPr/>
        </p:nvSpPr>
        <p:spPr bwMode="auto">
          <a:xfrm>
            <a:off x="9595098" y="4341394"/>
            <a:ext cx="73596" cy="75534"/>
          </a:xfrm>
          <a:prstGeom prst="ellipse">
            <a:avLst/>
          </a:prstGeom>
          <a:solidFill>
            <a:schemeClr val="accent4"/>
          </a:solidFill>
          <a:ln>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170" name="Oval 96"/>
          <p:cNvSpPr>
            <a:spLocks noChangeArrowheads="1"/>
          </p:cNvSpPr>
          <p:nvPr/>
        </p:nvSpPr>
        <p:spPr bwMode="auto">
          <a:xfrm>
            <a:off x="9604780" y="4267798"/>
            <a:ext cx="77470" cy="75534"/>
          </a:xfrm>
          <a:prstGeom prst="ellipse">
            <a:avLst/>
          </a:prstGeom>
          <a:solidFill>
            <a:schemeClr val="accent4"/>
          </a:solidFill>
          <a:ln>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172" name="Oval 98"/>
          <p:cNvSpPr>
            <a:spLocks noChangeArrowheads="1"/>
          </p:cNvSpPr>
          <p:nvPr/>
        </p:nvSpPr>
        <p:spPr bwMode="auto">
          <a:xfrm>
            <a:off x="10009560" y="4128352"/>
            <a:ext cx="73596" cy="77470"/>
          </a:xfrm>
          <a:prstGeom prst="ellipse">
            <a:avLst/>
          </a:prstGeom>
          <a:solidFill>
            <a:schemeClr val="accent4"/>
          </a:solidFill>
          <a:ln>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174" name="Oval 100"/>
          <p:cNvSpPr>
            <a:spLocks noChangeArrowheads="1"/>
          </p:cNvSpPr>
          <p:nvPr/>
        </p:nvSpPr>
        <p:spPr bwMode="auto">
          <a:xfrm>
            <a:off x="10019244" y="4430484"/>
            <a:ext cx="77470" cy="75534"/>
          </a:xfrm>
          <a:prstGeom prst="ellipse">
            <a:avLst/>
          </a:prstGeom>
          <a:solidFill>
            <a:schemeClr val="accent4"/>
          </a:solidFill>
          <a:ln>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176" name="Oval 102"/>
          <p:cNvSpPr>
            <a:spLocks noChangeArrowheads="1"/>
          </p:cNvSpPr>
          <p:nvPr/>
        </p:nvSpPr>
        <p:spPr bwMode="auto">
          <a:xfrm>
            <a:off x="9480829" y="4467282"/>
            <a:ext cx="77470" cy="75534"/>
          </a:xfrm>
          <a:prstGeom prst="ellipse">
            <a:avLst/>
          </a:prstGeom>
          <a:solidFill>
            <a:schemeClr val="accent4"/>
          </a:solidFill>
          <a:ln>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178" name="Oval 104"/>
          <p:cNvSpPr>
            <a:spLocks noChangeArrowheads="1"/>
          </p:cNvSpPr>
          <p:nvPr/>
        </p:nvSpPr>
        <p:spPr bwMode="auto">
          <a:xfrm>
            <a:off x="9641579" y="4172898"/>
            <a:ext cx="75534" cy="75534"/>
          </a:xfrm>
          <a:prstGeom prst="ellipse">
            <a:avLst/>
          </a:prstGeom>
          <a:solidFill>
            <a:schemeClr val="accent4"/>
          </a:solidFill>
          <a:ln>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180" name="Oval 106"/>
          <p:cNvSpPr>
            <a:spLocks noChangeArrowheads="1"/>
          </p:cNvSpPr>
          <p:nvPr/>
        </p:nvSpPr>
        <p:spPr bwMode="auto">
          <a:xfrm>
            <a:off x="10025055" y="4031516"/>
            <a:ext cx="77470" cy="77470"/>
          </a:xfrm>
          <a:prstGeom prst="ellipse">
            <a:avLst/>
          </a:prstGeom>
          <a:solidFill>
            <a:schemeClr val="accent4"/>
          </a:solidFill>
          <a:ln>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182" name="Oval 108"/>
          <p:cNvSpPr>
            <a:spLocks noChangeArrowheads="1"/>
          </p:cNvSpPr>
          <p:nvPr/>
        </p:nvSpPr>
        <p:spPr bwMode="auto">
          <a:xfrm>
            <a:off x="9953394" y="4070251"/>
            <a:ext cx="75534" cy="77470"/>
          </a:xfrm>
          <a:prstGeom prst="ellipse">
            <a:avLst/>
          </a:prstGeom>
          <a:solidFill>
            <a:schemeClr val="accent4"/>
          </a:solidFill>
          <a:ln>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184" name="Oval 110"/>
          <p:cNvSpPr>
            <a:spLocks noChangeArrowheads="1"/>
          </p:cNvSpPr>
          <p:nvPr/>
        </p:nvSpPr>
        <p:spPr bwMode="auto">
          <a:xfrm>
            <a:off x="9691934" y="4362699"/>
            <a:ext cx="77470" cy="77470"/>
          </a:xfrm>
          <a:prstGeom prst="ellipse">
            <a:avLst/>
          </a:prstGeom>
          <a:solidFill>
            <a:schemeClr val="accent4"/>
          </a:solidFill>
          <a:ln>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186" name="Oval 112"/>
          <p:cNvSpPr>
            <a:spLocks noChangeArrowheads="1"/>
          </p:cNvSpPr>
          <p:nvPr/>
        </p:nvSpPr>
        <p:spPr bwMode="auto">
          <a:xfrm>
            <a:off x="9511817" y="3961793"/>
            <a:ext cx="77470" cy="77470"/>
          </a:xfrm>
          <a:prstGeom prst="ellipse">
            <a:avLst/>
          </a:prstGeom>
          <a:solidFill>
            <a:schemeClr val="accent4"/>
          </a:solidFill>
          <a:ln>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188" name="Oval 114"/>
          <p:cNvSpPr>
            <a:spLocks noChangeArrowheads="1"/>
          </p:cNvSpPr>
          <p:nvPr/>
        </p:nvSpPr>
        <p:spPr bwMode="auto">
          <a:xfrm>
            <a:off x="9517628" y="4327837"/>
            <a:ext cx="77470" cy="77470"/>
          </a:xfrm>
          <a:prstGeom prst="ellipse">
            <a:avLst/>
          </a:prstGeom>
          <a:solidFill>
            <a:schemeClr val="accent4"/>
          </a:solidFill>
          <a:ln>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093" name="Freeform 19"/>
          <p:cNvSpPr>
            <a:spLocks/>
          </p:cNvSpPr>
          <p:nvPr/>
        </p:nvSpPr>
        <p:spPr bwMode="auto">
          <a:xfrm>
            <a:off x="9742290" y="3348344"/>
            <a:ext cx="44546" cy="183990"/>
          </a:xfrm>
          <a:custGeom>
            <a:avLst/>
            <a:gdLst>
              <a:gd name="T0" fmla="*/ 11 w 23"/>
              <a:gd name="T1" fmla="*/ 95 h 95"/>
              <a:gd name="T2" fmla="*/ 0 w 23"/>
              <a:gd name="T3" fmla="*/ 94 h 95"/>
              <a:gd name="T4" fmla="*/ 11 w 23"/>
              <a:gd name="T5" fmla="*/ 0 h 95"/>
              <a:gd name="T6" fmla="*/ 23 w 23"/>
              <a:gd name="T7" fmla="*/ 2 h 95"/>
              <a:gd name="T8" fmla="*/ 11 w 23"/>
              <a:gd name="T9" fmla="*/ 95 h 95"/>
            </a:gdLst>
            <a:ahLst/>
            <a:cxnLst>
              <a:cxn ang="0">
                <a:pos x="T0" y="T1"/>
              </a:cxn>
              <a:cxn ang="0">
                <a:pos x="T2" y="T3"/>
              </a:cxn>
              <a:cxn ang="0">
                <a:pos x="T4" y="T5"/>
              </a:cxn>
              <a:cxn ang="0">
                <a:pos x="T6" y="T7"/>
              </a:cxn>
              <a:cxn ang="0">
                <a:pos x="T8" y="T9"/>
              </a:cxn>
            </a:cxnLst>
            <a:rect l="0" t="0" r="r" b="b"/>
            <a:pathLst>
              <a:path w="23" h="95">
                <a:moveTo>
                  <a:pt x="11" y="95"/>
                </a:moveTo>
                <a:lnTo>
                  <a:pt x="0" y="94"/>
                </a:lnTo>
                <a:lnTo>
                  <a:pt x="11" y="0"/>
                </a:lnTo>
                <a:lnTo>
                  <a:pt x="23" y="2"/>
                </a:lnTo>
                <a:lnTo>
                  <a:pt x="11" y="95"/>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94" name="Freeform 20"/>
          <p:cNvSpPr>
            <a:spLocks/>
          </p:cNvSpPr>
          <p:nvPr/>
        </p:nvSpPr>
        <p:spPr bwMode="auto">
          <a:xfrm>
            <a:off x="9593160" y="3342533"/>
            <a:ext cx="185927" cy="162686"/>
          </a:xfrm>
          <a:custGeom>
            <a:avLst/>
            <a:gdLst>
              <a:gd name="T0" fmla="*/ 7 w 96"/>
              <a:gd name="T1" fmla="*/ 84 h 84"/>
              <a:gd name="T2" fmla="*/ 0 w 96"/>
              <a:gd name="T3" fmla="*/ 74 h 84"/>
              <a:gd name="T4" fmla="*/ 88 w 96"/>
              <a:gd name="T5" fmla="*/ 0 h 84"/>
              <a:gd name="T6" fmla="*/ 96 w 96"/>
              <a:gd name="T7" fmla="*/ 9 h 84"/>
              <a:gd name="T8" fmla="*/ 7 w 96"/>
              <a:gd name="T9" fmla="*/ 84 h 84"/>
            </a:gdLst>
            <a:ahLst/>
            <a:cxnLst>
              <a:cxn ang="0">
                <a:pos x="T0" y="T1"/>
              </a:cxn>
              <a:cxn ang="0">
                <a:pos x="T2" y="T3"/>
              </a:cxn>
              <a:cxn ang="0">
                <a:pos x="T4" y="T5"/>
              </a:cxn>
              <a:cxn ang="0">
                <a:pos x="T6" y="T7"/>
              </a:cxn>
              <a:cxn ang="0">
                <a:pos x="T8" y="T9"/>
              </a:cxn>
            </a:cxnLst>
            <a:rect l="0" t="0" r="r" b="b"/>
            <a:pathLst>
              <a:path w="96" h="84">
                <a:moveTo>
                  <a:pt x="7" y="84"/>
                </a:moveTo>
                <a:lnTo>
                  <a:pt x="0" y="74"/>
                </a:lnTo>
                <a:lnTo>
                  <a:pt x="88" y="0"/>
                </a:lnTo>
                <a:lnTo>
                  <a:pt x="96" y="9"/>
                </a:lnTo>
                <a:lnTo>
                  <a:pt x="7" y="84"/>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95" name="Freeform 21"/>
          <p:cNvSpPr>
            <a:spLocks/>
          </p:cNvSpPr>
          <p:nvPr/>
        </p:nvSpPr>
        <p:spPr bwMode="auto">
          <a:xfrm>
            <a:off x="9779087" y="3133366"/>
            <a:ext cx="131699" cy="214978"/>
          </a:xfrm>
          <a:custGeom>
            <a:avLst/>
            <a:gdLst>
              <a:gd name="T0" fmla="*/ 10 w 68"/>
              <a:gd name="T1" fmla="*/ 111 h 111"/>
              <a:gd name="T2" fmla="*/ 0 w 68"/>
              <a:gd name="T3" fmla="*/ 105 h 111"/>
              <a:gd name="T4" fmla="*/ 58 w 68"/>
              <a:gd name="T5" fmla="*/ 0 h 111"/>
              <a:gd name="T6" fmla="*/ 68 w 68"/>
              <a:gd name="T7" fmla="*/ 6 h 111"/>
              <a:gd name="T8" fmla="*/ 10 w 68"/>
              <a:gd name="T9" fmla="*/ 111 h 111"/>
            </a:gdLst>
            <a:ahLst/>
            <a:cxnLst>
              <a:cxn ang="0">
                <a:pos x="T0" y="T1"/>
              </a:cxn>
              <a:cxn ang="0">
                <a:pos x="T2" y="T3"/>
              </a:cxn>
              <a:cxn ang="0">
                <a:pos x="T4" y="T5"/>
              </a:cxn>
              <a:cxn ang="0">
                <a:pos x="T6" y="T7"/>
              </a:cxn>
              <a:cxn ang="0">
                <a:pos x="T8" y="T9"/>
              </a:cxn>
            </a:cxnLst>
            <a:rect l="0" t="0" r="r" b="b"/>
            <a:pathLst>
              <a:path w="68" h="111">
                <a:moveTo>
                  <a:pt x="10" y="111"/>
                </a:moveTo>
                <a:lnTo>
                  <a:pt x="0" y="105"/>
                </a:lnTo>
                <a:lnTo>
                  <a:pt x="58" y="0"/>
                </a:lnTo>
                <a:lnTo>
                  <a:pt x="68" y="6"/>
                </a:lnTo>
                <a:lnTo>
                  <a:pt x="10" y="111"/>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96" name="Freeform 22"/>
          <p:cNvSpPr>
            <a:spLocks/>
          </p:cNvSpPr>
          <p:nvPr/>
        </p:nvSpPr>
        <p:spPr bwMode="auto">
          <a:xfrm>
            <a:off x="9782961" y="3301863"/>
            <a:ext cx="201422" cy="46482"/>
          </a:xfrm>
          <a:custGeom>
            <a:avLst/>
            <a:gdLst>
              <a:gd name="T0" fmla="*/ 2 w 104"/>
              <a:gd name="T1" fmla="*/ 24 h 24"/>
              <a:gd name="T2" fmla="*/ 0 w 104"/>
              <a:gd name="T3" fmla="*/ 12 h 24"/>
              <a:gd name="T4" fmla="*/ 103 w 104"/>
              <a:gd name="T5" fmla="*/ 0 h 24"/>
              <a:gd name="T6" fmla="*/ 104 w 104"/>
              <a:gd name="T7" fmla="*/ 11 h 24"/>
              <a:gd name="T8" fmla="*/ 2 w 104"/>
              <a:gd name="T9" fmla="*/ 24 h 24"/>
            </a:gdLst>
            <a:ahLst/>
            <a:cxnLst>
              <a:cxn ang="0">
                <a:pos x="T0" y="T1"/>
              </a:cxn>
              <a:cxn ang="0">
                <a:pos x="T2" y="T3"/>
              </a:cxn>
              <a:cxn ang="0">
                <a:pos x="T4" y="T5"/>
              </a:cxn>
              <a:cxn ang="0">
                <a:pos x="T6" y="T7"/>
              </a:cxn>
              <a:cxn ang="0">
                <a:pos x="T8" y="T9"/>
              </a:cxn>
            </a:cxnLst>
            <a:rect l="0" t="0" r="r" b="b"/>
            <a:pathLst>
              <a:path w="104" h="24">
                <a:moveTo>
                  <a:pt x="2" y="24"/>
                </a:moveTo>
                <a:lnTo>
                  <a:pt x="0" y="12"/>
                </a:lnTo>
                <a:lnTo>
                  <a:pt x="103" y="0"/>
                </a:lnTo>
                <a:lnTo>
                  <a:pt x="104" y="11"/>
                </a:lnTo>
                <a:lnTo>
                  <a:pt x="2" y="24"/>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97" name="Freeform 23"/>
          <p:cNvSpPr>
            <a:spLocks/>
          </p:cNvSpPr>
          <p:nvPr/>
        </p:nvSpPr>
        <p:spPr bwMode="auto">
          <a:xfrm>
            <a:off x="9769405" y="3352218"/>
            <a:ext cx="162686" cy="137509"/>
          </a:xfrm>
          <a:custGeom>
            <a:avLst/>
            <a:gdLst>
              <a:gd name="T0" fmla="*/ 76 w 84"/>
              <a:gd name="T1" fmla="*/ 71 h 71"/>
              <a:gd name="T2" fmla="*/ 0 w 84"/>
              <a:gd name="T3" fmla="*/ 9 h 71"/>
              <a:gd name="T4" fmla="*/ 7 w 84"/>
              <a:gd name="T5" fmla="*/ 0 h 71"/>
              <a:gd name="T6" fmla="*/ 84 w 84"/>
              <a:gd name="T7" fmla="*/ 62 h 71"/>
              <a:gd name="T8" fmla="*/ 76 w 84"/>
              <a:gd name="T9" fmla="*/ 71 h 71"/>
            </a:gdLst>
            <a:ahLst/>
            <a:cxnLst>
              <a:cxn ang="0">
                <a:pos x="T0" y="T1"/>
              </a:cxn>
              <a:cxn ang="0">
                <a:pos x="T2" y="T3"/>
              </a:cxn>
              <a:cxn ang="0">
                <a:pos x="T4" y="T5"/>
              </a:cxn>
              <a:cxn ang="0">
                <a:pos x="T6" y="T7"/>
              </a:cxn>
              <a:cxn ang="0">
                <a:pos x="T8" y="T9"/>
              </a:cxn>
            </a:cxnLst>
            <a:rect l="0" t="0" r="r" b="b"/>
            <a:pathLst>
              <a:path w="84" h="71">
                <a:moveTo>
                  <a:pt x="76" y="71"/>
                </a:moveTo>
                <a:lnTo>
                  <a:pt x="0" y="9"/>
                </a:lnTo>
                <a:lnTo>
                  <a:pt x="7" y="0"/>
                </a:lnTo>
                <a:lnTo>
                  <a:pt x="84" y="62"/>
                </a:lnTo>
                <a:lnTo>
                  <a:pt x="76" y="71"/>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98" name="Freeform 24"/>
          <p:cNvSpPr>
            <a:spLocks/>
          </p:cNvSpPr>
          <p:nvPr/>
        </p:nvSpPr>
        <p:spPr bwMode="auto">
          <a:xfrm>
            <a:off x="9914659" y="3480042"/>
            <a:ext cx="32926" cy="162686"/>
          </a:xfrm>
          <a:custGeom>
            <a:avLst/>
            <a:gdLst>
              <a:gd name="T0" fmla="*/ 6 w 17"/>
              <a:gd name="T1" fmla="*/ 84 h 84"/>
              <a:gd name="T2" fmla="*/ 0 w 17"/>
              <a:gd name="T3" fmla="*/ 1 h 84"/>
              <a:gd name="T4" fmla="*/ 11 w 17"/>
              <a:gd name="T5" fmla="*/ 0 h 84"/>
              <a:gd name="T6" fmla="*/ 17 w 17"/>
              <a:gd name="T7" fmla="*/ 84 h 84"/>
              <a:gd name="T8" fmla="*/ 6 w 17"/>
              <a:gd name="T9" fmla="*/ 84 h 84"/>
            </a:gdLst>
            <a:ahLst/>
            <a:cxnLst>
              <a:cxn ang="0">
                <a:pos x="T0" y="T1"/>
              </a:cxn>
              <a:cxn ang="0">
                <a:pos x="T2" y="T3"/>
              </a:cxn>
              <a:cxn ang="0">
                <a:pos x="T4" y="T5"/>
              </a:cxn>
              <a:cxn ang="0">
                <a:pos x="T6" y="T7"/>
              </a:cxn>
              <a:cxn ang="0">
                <a:pos x="T8" y="T9"/>
              </a:cxn>
            </a:cxnLst>
            <a:rect l="0" t="0" r="r" b="b"/>
            <a:pathLst>
              <a:path w="17" h="84">
                <a:moveTo>
                  <a:pt x="6" y="84"/>
                </a:moveTo>
                <a:lnTo>
                  <a:pt x="0" y="1"/>
                </a:lnTo>
                <a:lnTo>
                  <a:pt x="11" y="0"/>
                </a:lnTo>
                <a:lnTo>
                  <a:pt x="17" y="84"/>
                </a:lnTo>
                <a:lnTo>
                  <a:pt x="6" y="84"/>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99" name="Freeform 25"/>
          <p:cNvSpPr>
            <a:spLocks/>
          </p:cNvSpPr>
          <p:nvPr/>
        </p:nvSpPr>
        <p:spPr bwMode="auto">
          <a:xfrm>
            <a:off x="9916596" y="3480042"/>
            <a:ext cx="135572" cy="98774"/>
          </a:xfrm>
          <a:custGeom>
            <a:avLst/>
            <a:gdLst>
              <a:gd name="T0" fmla="*/ 63 w 70"/>
              <a:gd name="T1" fmla="*/ 51 h 51"/>
              <a:gd name="T2" fmla="*/ 0 w 70"/>
              <a:gd name="T3" fmla="*/ 9 h 51"/>
              <a:gd name="T4" fmla="*/ 6 w 70"/>
              <a:gd name="T5" fmla="*/ 0 h 51"/>
              <a:gd name="T6" fmla="*/ 70 w 70"/>
              <a:gd name="T7" fmla="*/ 41 h 51"/>
              <a:gd name="T8" fmla="*/ 63 w 70"/>
              <a:gd name="T9" fmla="*/ 51 h 51"/>
            </a:gdLst>
            <a:ahLst/>
            <a:cxnLst>
              <a:cxn ang="0">
                <a:pos x="T0" y="T1"/>
              </a:cxn>
              <a:cxn ang="0">
                <a:pos x="T2" y="T3"/>
              </a:cxn>
              <a:cxn ang="0">
                <a:pos x="T4" y="T5"/>
              </a:cxn>
              <a:cxn ang="0">
                <a:pos x="T6" y="T7"/>
              </a:cxn>
              <a:cxn ang="0">
                <a:pos x="T8" y="T9"/>
              </a:cxn>
            </a:cxnLst>
            <a:rect l="0" t="0" r="r" b="b"/>
            <a:pathLst>
              <a:path w="70" h="51">
                <a:moveTo>
                  <a:pt x="63" y="51"/>
                </a:moveTo>
                <a:lnTo>
                  <a:pt x="0" y="9"/>
                </a:lnTo>
                <a:lnTo>
                  <a:pt x="6" y="0"/>
                </a:lnTo>
                <a:lnTo>
                  <a:pt x="70" y="41"/>
                </a:lnTo>
                <a:lnTo>
                  <a:pt x="63" y="51"/>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00" name="Freeform 26"/>
          <p:cNvSpPr>
            <a:spLocks/>
          </p:cNvSpPr>
          <p:nvPr/>
        </p:nvSpPr>
        <p:spPr bwMode="auto">
          <a:xfrm>
            <a:off x="9924344" y="3445182"/>
            <a:ext cx="156877" cy="58103"/>
          </a:xfrm>
          <a:custGeom>
            <a:avLst/>
            <a:gdLst>
              <a:gd name="T0" fmla="*/ 3 w 81"/>
              <a:gd name="T1" fmla="*/ 30 h 30"/>
              <a:gd name="T2" fmla="*/ 0 w 81"/>
              <a:gd name="T3" fmla="*/ 18 h 30"/>
              <a:gd name="T4" fmla="*/ 78 w 81"/>
              <a:gd name="T5" fmla="*/ 0 h 30"/>
              <a:gd name="T6" fmla="*/ 81 w 81"/>
              <a:gd name="T7" fmla="*/ 12 h 30"/>
              <a:gd name="T8" fmla="*/ 3 w 81"/>
              <a:gd name="T9" fmla="*/ 30 h 30"/>
            </a:gdLst>
            <a:ahLst/>
            <a:cxnLst>
              <a:cxn ang="0">
                <a:pos x="T0" y="T1"/>
              </a:cxn>
              <a:cxn ang="0">
                <a:pos x="T2" y="T3"/>
              </a:cxn>
              <a:cxn ang="0">
                <a:pos x="T4" y="T5"/>
              </a:cxn>
              <a:cxn ang="0">
                <a:pos x="T6" y="T7"/>
              </a:cxn>
              <a:cxn ang="0">
                <a:pos x="T8" y="T9"/>
              </a:cxn>
            </a:cxnLst>
            <a:rect l="0" t="0" r="r" b="b"/>
            <a:pathLst>
              <a:path w="81" h="30">
                <a:moveTo>
                  <a:pt x="3" y="30"/>
                </a:moveTo>
                <a:lnTo>
                  <a:pt x="0" y="18"/>
                </a:lnTo>
                <a:lnTo>
                  <a:pt x="78" y="0"/>
                </a:lnTo>
                <a:lnTo>
                  <a:pt x="81" y="12"/>
                </a:lnTo>
                <a:lnTo>
                  <a:pt x="3" y="30"/>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01" name="Freeform 27"/>
          <p:cNvSpPr>
            <a:spLocks/>
          </p:cNvSpPr>
          <p:nvPr/>
        </p:nvSpPr>
        <p:spPr bwMode="auto">
          <a:xfrm>
            <a:off x="9651263" y="3007479"/>
            <a:ext cx="63913" cy="162686"/>
          </a:xfrm>
          <a:custGeom>
            <a:avLst/>
            <a:gdLst>
              <a:gd name="T0" fmla="*/ 22 w 33"/>
              <a:gd name="T1" fmla="*/ 84 h 84"/>
              <a:gd name="T2" fmla="*/ 0 w 33"/>
              <a:gd name="T3" fmla="*/ 4 h 84"/>
              <a:gd name="T4" fmla="*/ 10 w 33"/>
              <a:gd name="T5" fmla="*/ 0 h 84"/>
              <a:gd name="T6" fmla="*/ 33 w 33"/>
              <a:gd name="T7" fmla="*/ 81 h 84"/>
              <a:gd name="T8" fmla="*/ 22 w 33"/>
              <a:gd name="T9" fmla="*/ 84 h 84"/>
            </a:gdLst>
            <a:ahLst/>
            <a:cxnLst>
              <a:cxn ang="0">
                <a:pos x="T0" y="T1"/>
              </a:cxn>
              <a:cxn ang="0">
                <a:pos x="T2" y="T3"/>
              </a:cxn>
              <a:cxn ang="0">
                <a:pos x="T4" y="T5"/>
              </a:cxn>
              <a:cxn ang="0">
                <a:pos x="T6" y="T7"/>
              </a:cxn>
              <a:cxn ang="0">
                <a:pos x="T8" y="T9"/>
              </a:cxn>
            </a:cxnLst>
            <a:rect l="0" t="0" r="r" b="b"/>
            <a:pathLst>
              <a:path w="33" h="84">
                <a:moveTo>
                  <a:pt x="22" y="84"/>
                </a:moveTo>
                <a:lnTo>
                  <a:pt x="0" y="4"/>
                </a:lnTo>
                <a:lnTo>
                  <a:pt x="10" y="0"/>
                </a:lnTo>
                <a:lnTo>
                  <a:pt x="33" y="81"/>
                </a:lnTo>
                <a:lnTo>
                  <a:pt x="22" y="84"/>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02" name="Freeform 28"/>
          <p:cNvSpPr>
            <a:spLocks/>
          </p:cNvSpPr>
          <p:nvPr/>
        </p:nvSpPr>
        <p:spPr bwMode="auto">
          <a:xfrm>
            <a:off x="9550552" y="3098505"/>
            <a:ext cx="156877" cy="79407"/>
          </a:xfrm>
          <a:custGeom>
            <a:avLst/>
            <a:gdLst>
              <a:gd name="T0" fmla="*/ 77 w 81"/>
              <a:gd name="T1" fmla="*/ 41 h 41"/>
              <a:gd name="T2" fmla="*/ 0 w 81"/>
              <a:gd name="T3" fmla="*/ 11 h 41"/>
              <a:gd name="T4" fmla="*/ 4 w 81"/>
              <a:gd name="T5" fmla="*/ 0 h 41"/>
              <a:gd name="T6" fmla="*/ 81 w 81"/>
              <a:gd name="T7" fmla="*/ 30 h 41"/>
              <a:gd name="T8" fmla="*/ 77 w 81"/>
              <a:gd name="T9" fmla="*/ 41 h 41"/>
            </a:gdLst>
            <a:ahLst/>
            <a:cxnLst>
              <a:cxn ang="0">
                <a:pos x="T0" y="T1"/>
              </a:cxn>
              <a:cxn ang="0">
                <a:pos x="T2" y="T3"/>
              </a:cxn>
              <a:cxn ang="0">
                <a:pos x="T4" y="T5"/>
              </a:cxn>
              <a:cxn ang="0">
                <a:pos x="T6" y="T7"/>
              </a:cxn>
              <a:cxn ang="0">
                <a:pos x="T8" y="T9"/>
              </a:cxn>
            </a:cxnLst>
            <a:rect l="0" t="0" r="r" b="b"/>
            <a:pathLst>
              <a:path w="81" h="41">
                <a:moveTo>
                  <a:pt x="77" y="41"/>
                </a:moveTo>
                <a:lnTo>
                  <a:pt x="0" y="11"/>
                </a:lnTo>
                <a:lnTo>
                  <a:pt x="4" y="0"/>
                </a:lnTo>
                <a:lnTo>
                  <a:pt x="81" y="30"/>
                </a:lnTo>
                <a:lnTo>
                  <a:pt x="77" y="41"/>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03" name="Freeform 29"/>
          <p:cNvSpPr>
            <a:spLocks/>
          </p:cNvSpPr>
          <p:nvPr/>
        </p:nvSpPr>
        <p:spPr bwMode="auto">
          <a:xfrm>
            <a:off x="9612528" y="3168227"/>
            <a:ext cx="89090" cy="98774"/>
          </a:xfrm>
          <a:custGeom>
            <a:avLst/>
            <a:gdLst>
              <a:gd name="T0" fmla="*/ 9 w 46"/>
              <a:gd name="T1" fmla="*/ 51 h 51"/>
              <a:gd name="T2" fmla="*/ 0 w 46"/>
              <a:gd name="T3" fmla="*/ 44 h 51"/>
              <a:gd name="T4" fmla="*/ 38 w 46"/>
              <a:gd name="T5" fmla="*/ 0 h 51"/>
              <a:gd name="T6" fmla="*/ 46 w 46"/>
              <a:gd name="T7" fmla="*/ 7 h 51"/>
              <a:gd name="T8" fmla="*/ 9 w 46"/>
              <a:gd name="T9" fmla="*/ 51 h 51"/>
            </a:gdLst>
            <a:ahLst/>
            <a:cxnLst>
              <a:cxn ang="0">
                <a:pos x="T0" y="T1"/>
              </a:cxn>
              <a:cxn ang="0">
                <a:pos x="T2" y="T3"/>
              </a:cxn>
              <a:cxn ang="0">
                <a:pos x="T4" y="T5"/>
              </a:cxn>
              <a:cxn ang="0">
                <a:pos x="T6" y="T7"/>
              </a:cxn>
              <a:cxn ang="0">
                <a:pos x="T8" y="T9"/>
              </a:cxn>
            </a:cxnLst>
            <a:rect l="0" t="0" r="r" b="b"/>
            <a:pathLst>
              <a:path w="46" h="51">
                <a:moveTo>
                  <a:pt x="9" y="51"/>
                </a:moveTo>
                <a:lnTo>
                  <a:pt x="0" y="44"/>
                </a:lnTo>
                <a:lnTo>
                  <a:pt x="38" y="0"/>
                </a:lnTo>
                <a:lnTo>
                  <a:pt x="46" y="7"/>
                </a:lnTo>
                <a:lnTo>
                  <a:pt x="9" y="51"/>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04" name="Freeform 30"/>
          <p:cNvSpPr>
            <a:spLocks/>
          </p:cNvSpPr>
          <p:nvPr/>
        </p:nvSpPr>
        <p:spPr bwMode="auto">
          <a:xfrm>
            <a:off x="9602845" y="3234077"/>
            <a:ext cx="176244" cy="127824"/>
          </a:xfrm>
          <a:custGeom>
            <a:avLst/>
            <a:gdLst>
              <a:gd name="T0" fmla="*/ 85 w 91"/>
              <a:gd name="T1" fmla="*/ 66 h 66"/>
              <a:gd name="T2" fmla="*/ 0 w 91"/>
              <a:gd name="T3" fmla="*/ 9 h 66"/>
              <a:gd name="T4" fmla="*/ 6 w 91"/>
              <a:gd name="T5" fmla="*/ 0 h 66"/>
              <a:gd name="T6" fmla="*/ 91 w 91"/>
              <a:gd name="T7" fmla="*/ 57 h 66"/>
              <a:gd name="T8" fmla="*/ 85 w 91"/>
              <a:gd name="T9" fmla="*/ 66 h 66"/>
            </a:gdLst>
            <a:ahLst/>
            <a:cxnLst>
              <a:cxn ang="0">
                <a:pos x="T0" y="T1"/>
              </a:cxn>
              <a:cxn ang="0">
                <a:pos x="T2" y="T3"/>
              </a:cxn>
              <a:cxn ang="0">
                <a:pos x="T4" y="T5"/>
              </a:cxn>
              <a:cxn ang="0">
                <a:pos x="T6" y="T7"/>
              </a:cxn>
              <a:cxn ang="0">
                <a:pos x="T8" y="T9"/>
              </a:cxn>
            </a:cxnLst>
            <a:rect l="0" t="0" r="r" b="b"/>
            <a:pathLst>
              <a:path w="91" h="66">
                <a:moveTo>
                  <a:pt x="85" y="66"/>
                </a:moveTo>
                <a:lnTo>
                  <a:pt x="0" y="9"/>
                </a:lnTo>
                <a:lnTo>
                  <a:pt x="6" y="0"/>
                </a:lnTo>
                <a:lnTo>
                  <a:pt x="91" y="57"/>
                </a:lnTo>
                <a:lnTo>
                  <a:pt x="85" y="66"/>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05" name="Freeform 31"/>
          <p:cNvSpPr>
            <a:spLocks/>
          </p:cNvSpPr>
          <p:nvPr/>
        </p:nvSpPr>
        <p:spPr bwMode="auto">
          <a:xfrm>
            <a:off x="9484703" y="3224393"/>
            <a:ext cx="127824" cy="32926"/>
          </a:xfrm>
          <a:custGeom>
            <a:avLst/>
            <a:gdLst>
              <a:gd name="T0" fmla="*/ 64 w 66"/>
              <a:gd name="T1" fmla="*/ 17 h 17"/>
              <a:gd name="T2" fmla="*/ 0 w 66"/>
              <a:gd name="T3" fmla="*/ 11 h 17"/>
              <a:gd name="T4" fmla="*/ 2 w 66"/>
              <a:gd name="T5" fmla="*/ 0 h 17"/>
              <a:gd name="T6" fmla="*/ 66 w 66"/>
              <a:gd name="T7" fmla="*/ 7 h 17"/>
              <a:gd name="T8" fmla="*/ 64 w 66"/>
              <a:gd name="T9" fmla="*/ 17 h 17"/>
            </a:gdLst>
            <a:ahLst/>
            <a:cxnLst>
              <a:cxn ang="0">
                <a:pos x="T0" y="T1"/>
              </a:cxn>
              <a:cxn ang="0">
                <a:pos x="T2" y="T3"/>
              </a:cxn>
              <a:cxn ang="0">
                <a:pos x="T4" y="T5"/>
              </a:cxn>
              <a:cxn ang="0">
                <a:pos x="T6" y="T7"/>
              </a:cxn>
              <a:cxn ang="0">
                <a:pos x="T8" y="T9"/>
              </a:cxn>
            </a:cxnLst>
            <a:rect l="0" t="0" r="r" b="b"/>
            <a:pathLst>
              <a:path w="66" h="17">
                <a:moveTo>
                  <a:pt x="64" y="17"/>
                </a:moveTo>
                <a:lnTo>
                  <a:pt x="0" y="11"/>
                </a:lnTo>
                <a:lnTo>
                  <a:pt x="2" y="0"/>
                </a:lnTo>
                <a:lnTo>
                  <a:pt x="66" y="7"/>
                </a:lnTo>
                <a:lnTo>
                  <a:pt x="64" y="17"/>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06" name="Freeform 32"/>
          <p:cNvSpPr>
            <a:spLocks/>
          </p:cNvSpPr>
          <p:nvPr/>
        </p:nvSpPr>
        <p:spPr bwMode="auto">
          <a:xfrm>
            <a:off x="9504071" y="3239887"/>
            <a:ext cx="116204" cy="116204"/>
          </a:xfrm>
          <a:custGeom>
            <a:avLst/>
            <a:gdLst>
              <a:gd name="T0" fmla="*/ 7 w 60"/>
              <a:gd name="T1" fmla="*/ 60 h 60"/>
              <a:gd name="T2" fmla="*/ 0 w 60"/>
              <a:gd name="T3" fmla="*/ 52 h 60"/>
              <a:gd name="T4" fmla="*/ 52 w 60"/>
              <a:gd name="T5" fmla="*/ 0 h 60"/>
              <a:gd name="T6" fmla="*/ 60 w 60"/>
              <a:gd name="T7" fmla="*/ 8 h 60"/>
              <a:gd name="T8" fmla="*/ 7 w 60"/>
              <a:gd name="T9" fmla="*/ 60 h 60"/>
            </a:gdLst>
            <a:ahLst/>
            <a:cxnLst>
              <a:cxn ang="0">
                <a:pos x="T0" y="T1"/>
              </a:cxn>
              <a:cxn ang="0">
                <a:pos x="T2" y="T3"/>
              </a:cxn>
              <a:cxn ang="0">
                <a:pos x="T4" y="T5"/>
              </a:cxn>
              <a:cxn ang="0">
                <a:pos x="T6" y="T7"/>
              </a:cxn>
              <a:cxn ang="0">
                <a:pos x="T8" y="T9"/>
              </a:cxn>
            </a:cxnLst>
            <a:rect l="0" t="0" r="r" b="b"/>
            <a:pathLst>
              <a:path w="60" h="60">
                <a:moveTo>
                  <a:pt x="7" y="60"/>
                </a:moveTo>
                <a:lnTo>
                  <a:pt x="0" y="52"/>
                </a:lnTo>
                <a:lnTo>
                  <a:pt x="52" y="0"/>
                </a:lnTo>
                <a:lnTo>
                  <a:pt x="60" y="8"/>
                </a:lnTo>
                <a:lnTo>
                  <a:pt x="7" y="60"/>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90" name="Freeform 116"/>
          <p:cNvSpPr>
            <a:spLocks/>
          </p:cNvSpPr>
          <p:nvPr/>
        </p:nvSpPr>
        <p:spPr bwMode="auto">
          <a:xfrm>
            <a:off x="9695809" y="3162417"/>
            <a:ext cx="91027" cy="185927"/>
          </a:xfrm>
          <a:custGeom>
            <a:avLst/>
            <a:gdLst>
              <a:gd name="T0" fmla="*/ 36 w 47"/>
              <a:gd name="T1" fmla="*/ 96 h 96"/>
              <a:gd name="T2" fmla="*/ 0 w 47"/>
              <a:gd name="T3" fmla="*/ 5 h 96"/>
              <a:gd name="T4" fmla="*/ 10 w 47"/>
              <a:gd name="T5" fmla="*/ 0 h 96"/>
              <a:gd name="T6" fmla="*/ 47 w 47"/>
              <a:gd name="T7" fmla="*/ 91 h 96"/>
              <a:gd name="T8" fmla="*/ 36 w 47"/>
              <a:gd name="T9" fmla="*/ 96 h 96"/>
            </a:gdLst>
            <a:ahLst/>
            <a:cxnLst>
              <a:cxn ang="0">
                <a:pos x="T0" y="T1"/>
              </a:cxn>
              <a:cxn ang="0">
                <a:pos x="T2" y="T3"/>
              </a:cxn>
              <a:cxn ang="0">
                <a:pos x="T4" y="T5"/>
              </a:cxn>
              <a:cxn ang="0">
                <a:pos x="T6" y="T7"/>
              </a:cxn>
              <a:cxn ang="0">
                <a:pos x="T8" y="T9"/>
              </a:cxn>
            </a:cxnLst>
            <a:rect l="0" t="0" r="r" b="b"/>
            <a:pathLst>
              <a:path w="47" h="96">
                <a:moveTo>
                  <a:pt x="36" y="96"/>
                </a:moveTo>
                <a:lnTo>
                  <a:pt x="0" y="5"/>
                </a:lnTo>
                <a:lnTo>
                  <a:pt x="10" y="0"/>
                </a:lnTo>
                <a:lnTo>
                  <a:pt x="47" y="91"/>
                </a:lnTo>
                <a:lnTo>
                  <a:pt x="36" y="96"/>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91" name="Oval 117"/>
          <p:cNvSpPr>
            <a:spLocks noChangeArrowheads="1"/>
          </p:cNvSpPr>
          <p:nvPr/>
        </p:nvSpPr>
        <p:spPr bwMode="auto">
          <a:xfrm>
            <a:off x="9457589" y="3319293"/>
            <a:ext cx="75534" cy="75534"/>
          </a:xfrm>
          <a:prstGeom prst="ellipse">
            <a:avLst/>
          </a:prstGeom>
          <a:solidFill>
            <a:schemeClr val="accent4"/>
          </a:solidFill>
          <a:ln>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193" name="Oval 119"/>
          <p:cNvSpPr>
            <a:spLocks noChangeArrowheads="1"/>
          </p:cNvSpPr>
          <p:nvPr/>
        </p:nvSpPr>
        <p:spPr bwMode="auto">
          <a:xfrm>
            <a:off x="9581540" y="3224393"/>
            <a:ext cx="77470" cy="75534"/>
          </a:xfrm>
          <a:prstGeom prst="ellipse">
            <a:avLst/>
          </a:prstGeom>
          <a:solidFill>
            <a:schemeClr val="accent4"/>
          </a:solidFill>
          <a:ln>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195" name="Oval 121"/>
          <p:cNvSpPr>
            <a:spLocks noChangeArrowheads="1"/>
          </p:cNvSpPr>
          <p:nvPr/>
        </p:nvSpPr>
        <p:spPr bwMode="auto">
          <a:xfrm>
            <a:off x="9629959" y="2995858"/>
            <a:ext cx="75534" cy="75534"/>
          </a:xfrm>
          <a:prstGeom prst="ellipse">
            <a:avLst/>
          </a:prstGeom>
          <a:solidFill>
            <a:schemeClr val="accent4"/>
          </a:solidFill>
          <a:ln>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197" name="Oval 123"/>
          <p:cNvSpPr>
            <a:spLocks noChangeArrowheads="1"/>
          </p:cNvSpPr>
          <p:nvPr/>
        </p:nvSpPr>
        <p:spPr bwMode="auto">
          <a:xfrm>
            <a:off x="9507944" y="3079138"/>
            <a:ext cx="77470" cy="75534"/>
          </a:xfrm>
          <a:prstGeom prst="ellipse">
            <a:avLst/>
          </a:prstGeom>
          <a:solidFill>
            <a:schemeClr val="accent4"/>
          </a:solidFill>
          <a:ln>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199" name="Oval 125"/>
          <p:cNvSpPr>
            <a:spLocks noChangeArrowheads="1"/>
          </p:cNvSpPr>
          <p:nvPr/>
        </p:nvSpPr>
        <p:spPr bwMode="auto">
          <a:xfrm>
            <a:off x="9742290" y="3309610"/>
            <a:ext cx="77470" cy="75534"/>
          </a:xfrm>
          <a:prstGeom prst="ellipse">
            <a:avLst/>
          </a:prstGeom>
          <a:solidFill>
            <a:schemeClr val="accent4"/>
          </a:solidFill>
          <a:ln>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201" name="Oval 127"/>
          <p:cNvSpPr>
            <a:spLocks noChangeArrowheads="1"/>
          </p:cNvSpPr>
          <p:nvPr/>
        </p:nvSpPr>
        <p:spPr bwMode="auto">
          <a:xfrm>
            <a:off x="9891418" y="3454864"/>
            <a:ext cx="77470" cy="77470"/>
          </a:xfrm>
          <a:prstGeom prst="ellipse">
            <a:avLst/>
          </a:prstGeom>
          <a:solidFill>
            <a:schemeClr val="accent4"/>
          </a:solidFill>
          <a:ln>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203" name="Oval 129"/>
          <p:cNvSpPr>
            <a:spLocks noChangeArrowheads="1"/>
          </p:cNvSpPr>
          <p:nvPr/>
        </p:nvSpPr>
        <p:spPr bwMode="auto">
          <a:xfrm>
            <a:off x="10032801" y="3418067"/>
            <a:ext cx="75534" cy="77470"/>
          </a:xfrm>
          <a:prstGeom prst="ellipse">
            <a:avLst/>
          </a:prstGeom>
          <a:solidFill>
            <a:schemeClr val="accent4"/>
          </a:solidFill>
          <a:ln>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205" name="Oval 131"/>
          <p:cNvSpPr>
            <a:spLocks noChangeArrowheads="1"/>
          </p:cNvSpPr>
          <p:nvPr/>
        </p:nvSpPr>
        <p:spPr bwMode="auto">
          <a:xfrm>
            <a:off x="10011497" y="3532334"/>
            <a:ext cx="77470" cy="77470"/>
          </a:xfrm>
          <a:prstGeom prst="ellipse">
            <a:avLst/>
          </a:prstGeom>
          <a:solidFill>
            <a:schemeClr val="accent4"/>
          </a:solidFill>
          <a:ln>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207" name="Oval 133"/>
          <p:cNvSpPr>
            <a:spLocks noChangeArrowheads="1"/>
          </p:cNvSpPr>
          <p:nvPr/>
        </p:nvSpPr>
        <p:spPr bwMode="auto">
          <a:xfrm>
            <a:off x="9899165" y="3594310"/>
            <a:ext cx="75534" cy="75534"/>
          </a:xfrm>
          <a:prstGeom prst="ellipse">
            <a:avLst/>
          </a:prstGeom>
          <a:solidFill>
            <a:schemeClr val="accent4"/>
          </a:solidFill>
          <a:ln>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209" name="Oval 135"/>
          <p:cNvSpPr>
            <a:spLocks noChangeArrowheads="1"/>
          </p:cNvSpPr>
          <p:nvPr/>
        </p:nvSpPr>
        <p:spPr bwMode="auto">
          <a:xfrm>
            <a:off x="9715176" y="3507157"/>
            <a:ext cx="75534" cy="77470"/>
          </a:xfrm>
          <a:prstGeom prst="ellipse">
            <a:avLst/>
          </a:prstGeom>
          <a:solidFill>
            <a:schemeClr val="accent4"/>
          </a:solidFill>
          <a:ln>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211" name="Oval 137"/>
          <p:cNvSpPr>
            <a:spLocks noChangeArrowheads="1"/>
          </p:cNvSpPr>
          <p:nvPr/>
        </p:nvSpPr>
        <p:spPr bwMode="auto">
          <a:xfrm>
            <a:off x="9937901" y="3274748"/>
            <a:ext cx="75534" cy="75534"/>
          </a:xfrm>
          <a:prstGeom prst="ellipse">
            <a:avLst/>
          </a:prstGeom>
          <a:solidFill>
            <a:schemeClr val="accent4"/>
          </a:solidFill>
          <a:ln>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213" name="Oval 139"/>
          <p:cNvSpPr>
            <a:spLocks noChangeArrowheads="1"/>
          </p:cNvSpPr>
          <p:nvPr/>
        </p:nvSpPr>
        <p:spPr bwMode="auto">
          <a:xfrm>
            <a:off x="9850748" y="3117872"/>
            <a:ext cx="75534" cy="73596"/>
          </a:xfrm>
          <a:prstGeom prst="ellipse">
            <a:avLst/>
          </a:prstGeom>
          <a:solidFill>
            <a:schemeClr val="accent4"/>
          </a:solidFill>
          <a:ln>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215" name="Oval 141"/>
          <p:cNvSpPr>
            <a:spLocks noChangeArrowheads="1"/>
          </p:cNvSpPr>
          <p:nvPr/>
        </p:nvSpPr>
        <p:spPr bwMode="auto">
          <a:xfrm>
            <a:off x="9554425" y="3476169"/>
            <a:ext cx="77470" cy="75534"/>
          </a:xfrm>
          <a:prstGeom prst="ellipse">
            <a:avLst/>
          </a:prstGeom>
          <a:solidFill>
            <a:schemeClr val="accent4"/>
          </a:solidFill>
          <a:ln>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217" name="Oval 143"/>
          <p:cNvSpPr>
            <a:spLocks noChangeArrowheads="1"/>
          </p:cNvSpPr>
          <p:nvPr/>
        </p:nvSpPr>
        <p:spPr bwMode="auto">
          <a:xfrm>
            <a:off x="9668694" y="3129493"/>
            <a:ext cx="75534" cy="77470"/>
          </a:xfrm>
          <a:prstGeom prst="ellipse">
            <a:avLst/>
          </a:prstGeom>
          <a:solidFill>
            <a:schemeClr val="accent4"/>
          </a:solidFill>
          <a:ln>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219" name="Oval 145"/>
          <p:cNvSpPr>
            <a:spLocks noChangeArrowheads="1"/>
          </p:cNvSpPr>
          <p:nvPr/>
        </p:nvSpPr>
        <p:spPr bwMode="auto">
          <a:xfrm>
            <a:off x="9449841" y="3191469"/>
            <a:ext cx="77470" cy="77470"/>
          </a:xfrm>
          <a:prstGeom prst="ellipse">
            <a:avLst/>
          </a:prstGeom>
          <a:solidFill>
            <a:schemeClr val="accent4"/>
          </a:solidFill>
          <a:ln>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221" name="Oval 147"/>
          <p:cNvSpPr>
            <a:spLocks noChangeArrowheads="1"/>
          </p:cNvSpPr>
          <p:nvPr/>
        </p:nvSpPr>
        <p:spPr bwMode="auto">
          <a:xfrm>
            <a:off x="9484703" y="4923854"/>
            <a:ext cx="366044" cy="366044"/>
          </a:xfrm>
          <a:prstGeom prst="ellipse">
            <a:avLst/>
          </a:prstGeom>
          <a:solidFill>
            <a:schemeClr val="tx1">
              <a:lumMod val="65000"/>
              <a:lumOff val="35000"/>
              <a:alpha val="30000"/>
            </a:schemeClr>
          </a:solidFill>
          <a:ln>
            <a:solidFill>
              <a:schemeClr val="tx1">
                <a:lumMod val="65000"/>
                <a:lumOff val="35000"/>
              </a:schemeClr>
            </a:solidFill>
          </a:ln>
        </p:spPr>
        <p:txBody>
          <a:bodyPr vert="horz" wrap="square" lIns="91440" tIns="45720" rIns="91440" bIns="45720" numCol="1" anchor="t" anchorCtr="0" compatLnSpc="1">
            <a:prstTxWarp prst="textNoShape">
              <a:avLst/>
            </a:prstTxWarp>
          </a:bodyPr>
          <a:lstStyle/>
          <a:p>
            <a:endParaRPr lang="en-US"/>
          </a:p>
        </p:txBody>
      </p:sp>
      <p:sp>
        <p:nvSpPr>
          <p:cNvPr id="3222" name="Oval 148"/>
          <p:cNvSpPr>
            <a:spLocks noChangeArrowheads="1"/>
          </p:cNvSpPr>
          <p:nvPr/>
        </p:nvSpPr>
        <p:spPr bwMode="auto">
          <a:xfrm>
            <a:off x="9703555" y="4923854"/>
            <a:ext cx="366044" cy="366044"/>
          </a:xfrm>
          <a:prstGeom prst="ellipse">
            <a:avLst/>
          </a:prstGeom>
          <a:solidFill>
            <a:schemeClr val="tx1">
              <a:lumMod val="65000"/>
              <a:lumOff val="35000"/>
              <a:alpha val="30000"/>
            </a:schemeClr>
          </a:solidFill>
          <a:ln>
            <a:solidFill>
              <a:schemeClr val="tx1">
                <a:lumMod val="65000"/>
                <a:lumOff val="35000"/>
              </a:schemeClr>
            </a:solidFill>
          </a:ln>
        </p:spPr>
        <p:txBody>
          <a:bodyPr vert="horz" wrap="square" lIns="91440" tIns="45720" rIns="91440" bIns="45720" numCol="1" anchor="t" anchorCtr="0" compatLnSpc="1">
            <a:prstTxWarp prst="textNoShape">
              <a:avLst/>
            </a:prstTxWarp>
          </a:bodyPr>
          <a:lstStyle/>
          <a:p>
            <a:endParaRPr lang="en-US"/>
          </a:p>
        </p:txBody>
      </p:sp>
      <p:sp>
        <p:nvSpPr>
          <p:cNvPr id="3223" name="Oval 149"/>
          <p:cNvSpPr>
            <a:spLocks noChangeArrowheads="1"/>
          </p:cNvSpPr>
          <p:nvPr/>
        </p:nvSpPr>
        <p:spPr bwMode="auto">
          <a:xfrm>
            <a:off x="9699682" y="5109780"/>
            <a:ext cx="366044" cy="366044"/>
          </a:xfrm>
          <a:prstGeom prst="ellipse">
            <a:avLst/>
          </a:prstGeom>
          <a:solidFill>
            <a:schemeClr val="tx1">
              <a:lumMod val="65000"/>
              <a:lumOff val="35000"/>
              <a:alpha val="30000"/>
            </a:schemeClr>
          </a:solidFill>
          <a:ln>
            <a:solidFill>
              <a:schemeClr val="tx1">
                <a:lumMod val="65000"/>
                <a:lumOff val="35000"/>
              </a:schemeClr>
            </a:solidFill>
          </a:ln>
        </p:spPr>
        <p:txBody>
          <a:bodyPr vert="horz" wrap="square" lIns="91440" tIns="45720" rIns="91440" bIns="45720" numCol="1" anchor="t" anchorCtr="0" compatLnSpc="1">
            <a:prstTxWarp prst="textNoShape">
              <a:avLst/>
            </a:prstTxWarp>
          </a:bodyPr>
          <a:lstStyle/>
          <a:p>
            <a:endParaRPr lang="en-US"/>
          </a:p>
        </p:txBody>
      </p:sp>
      <p:sp>
        <p:nvSpPr>
          <p:cNvPr id="3224" name="Oval 150"/>
          <p:cNvSpPr>
            <a:spLocks noChangeArrowheads="1"/>
          </p:cNvSpPr>
          <p:nvPr/>
        </p:nvSpPr>
        <p:spPr bwMode="auto">
          <a:xfrm>
            <a:off x="9494387" y="5109780"/>
            <a:ext cx="367981" cy="366044"/>
          </a:xfrm>
          <a:prstGeom prst="ellipse">
            <a:avLst/>
          </a:prstGeom>
          <a:solidFill>
            <a:schemeClr val="tx1">
              <a:lumMod val="65000"/>
              <a:lumOff val="35000"/>
              <a:alpha val="30000"/>
            </a:schemeClr>
          </a:solidFill>
          <a:ln>
            <a:solidFill>
              <a:schemeClr val="tx1">
                <a:lumMod val="65000"/>
                <a:lumOff val="35000"/>
              </a:schemeClr>
            </a:solidFill>
          </a:ln>
        </p:spPr>
        <p:txBody>
          <a:bodyPr vert="horz" wrap="square" lIns="91440" tIns="45720" rIns="91440" bIns="45720" numCol="1" anchor="t" anchorCtr="0" compatLnSpc="1">
            <a:prstTxWarp prst="textNoShape">
              <a:avLst/>
            </a:prstTxWarp>
          </a:bodyPr>
          <a:lstStyle/>
          <a:p>
            <a:endParaRPr lang="en-US"/>
          </a:p>
        </p:txBody>
      </p:sp>
      <p:sp>
        <p:nvSpPr>
          <p:cNvPr id="3225" name="Freeform 151"/>
          <p:cNvSpPr>
            <a:spLocks/>
          </p:cNvSpPr>
          <p:nvPr/>
        </p:nvSpPr>
        <p:spPr bwMode="auto">
          <a:xfrm>
            <a:off x="9726796" y="5140768"/>
            <a:ext cx="102647" cy="110394"/>
          </a:xfrm>
          <a:custGeom>
            <a:avLst/>
            <a:gdLst>
              <a:gd name="T0" fmla="*/ 33 w 64"/>
              <a:gd name="T1" fmla="*/ 0 h 70"/>
              <a:gd name="T2" fmla="*/ 0 w 64"/>
              <a:gd name="T3" fmla="*/ 35 h 70"/>
              <a:gd name="T4" fmla="*/ 31 w 64"/>
              <a:gd name="T5" fmla="*/ 70 h 70"/>
              <a:gd name="T6" fmla="*/ 64 w 64"/>
              <a:gd name="T7" fmla="*/ 31 h 70"/>
              <a:gd name="T8" fmla="*/ 33 w 64"/>
              <a:gd name="T9" fmla="*/ 0 h 70"/>
            </a:gdLst>
            <a:ahLst/>
            <a:cxnLst>
              <a:cxn ang="0">
                <a:pos x="T0" y="T1"/>
              </a:cxn>
              <a:cxn ang="0">
                <a:pos x="T2" y="T3"/>
              </a:cxn>
              <a:cxn ang="0">
                <a:pos x="T4" y="T5"/>
              </a:cxn>
              <a:cxn ang="0">
                <a:pos x="T6" y="T7"/>
              </a:cxn>
              <a:cxn ang="0">
                <a:pos x="T8" y="T9"/>
              </a:cxn>
            </a:cxnLst>
            <a:rect l="0" t="0" r="r" b="b"/>
            <a:pathLst>
              <a:path w="64" h="70">
                <a:moveTo>
                  <a:pt x="33" y="0"/>
                </a:moveTo>
                <a:cubicBezTo>
                  <a:pt x="20" y="9"/>
                  <a:pt x="8" y="21"/>
                  <a:pt x="0" y="35"/>
                </a:cubicBezTo>
                <a:cubicBezTo>
                  <a:pt x="8" y="49"/>
                  <a:pt x="18" y="61"/>
                  <a:pt x="31" y="70"/>
                </a:cubicBezTo>
                <a:cubicBezTo>
                  <a:pt x="45" y="60"/>
                  <a:pt x="56" y="46"/>
                  <a:pt x="64" y="31"/>
                </a:cubicBezTo>
                <a:cubicBezTo>
                  <a:pt x="56" y="19"/>
                  <a:pt x="45" y="8"/>
                  <a:pt x="33" y="0"/>
                </a:cubicBezTo>
                <a:close/>
              </a:path>
            </a:pathLst>
          </a:custGeom>
          <a:solidFill>
            <a:schemeClr val="accent4"/>
          </a:solidFill>
          <a:ln>
            <a:solidFill>
              <a:schemeClr val="bg1"/>
            </a:solidFill>
          </a:ln>
        </p:spPr>
        <p:txBody>
          <a:bodyPr vert="horz" wrap="square" lIns="91440" tIns="45720" rIns="91440" bIns="45720" numCol="1" anchor="t" anchorCtr="0" compatLnSpc="1">
            <a:prstTxWarp prst="textNoShape">
              <a:avLst/>
            </a:prstTxWarp>
          </a:bodyPr>
          <a:lstStyle/>
          <a:p>
            <a:endParaRPr lang="en-US"/>
          </a:p>
        </p:txBody>
      </p:sp>
      <p:grpSp>
        <p:nvGrpSpPr>
          <p:cNvPr id="27" name="Group 26"/>
          <p:cNvGrpSpPr/>
          <p:nvPr/>
        </p:nvGrpSpPr>
        <p:grpSpPr>
          <a:xfrm>
            <a:off x="8129628" y="3365592"/>
            <a:ext cx="858118" cy="861167"/>
            <a:chOff x="7843882" y="3782812"/>
            <a:chExt cx="858118" cy="861167"/>
          </a:xfrm>
          <a:solidFill>
            <a:schemeClr val="tx1">
              <a:lumMod val="65000"/>
              <a:lumOff val="35000"/>
            </a:schemeClr>
          </a:solidFill>
        </p:grpSpPr>
        <p:sp>
          <p:nvSpPr>
            <p:cNvPr id="131" name="Freeform 713"/>
            <p:cNvSpPr>
              <a:spLocks/>
            </p:cNvSpPr>
            <p:nvPr/>
          </p:nvSpPr>
          <p:spPr bwMode="auto">
            <a:xfrm>
              <a:off x="7843882" y="3782812"/>
              <a:ext cx="858118" cy="861167"/>
            </a:xfrm>
            <a:custGeom>
              <a:avLst/>
              <a:gdLst>
                <a:gd name="T0" fmla="*/ 341 w 682"/>
                <a:gd name="T1" fmla="*/ 0 h 683"/>
                <a:gd name="T2" fmla="*/ 320 w 682"/>
                <a:gd name="T3" fmla="*/ 1 h 683"/>
                <a:gd name="T4" fmla="*/ 306 w 682"/>
                <a:gd name="T5" fmla="*/ 2 h 683"/>
                <a:gd name="T6" fmla="*/ 80 w 682"/>
                <a:gd name="T7" fmla="*/ 121 h 683"/>
                <a:gd name="T8" fmla="*/ 0 w 682"/>
                <a:gd name="T9" fmla="*/ 341 h 683"/>
                <a:gd name="T10" fmla="*/ 341 w 682"/>
                <a:gd name="T11" fmla="*/ 683 h 683"/>
                <a:gd name="T12" fmla="*/ 682 w 682"/>
                <a:gd name="T13" fmla="*/ 341 h 683"/>
                <a:gd name="T14" fmla="*/ 434 w 682"/>
                <a:gd name="T15" fmla="*/ 13 h 683"/>
                <a:gd name="T16" fmla="*/ 393 w 682"/>
                <a:gd name="T17" fmla="*/ 4 h 683"/>
                <a:gd name="T18" fmla="*/ 341 w 682"/>
                <a:gd name="T19" fmla="*/ 0 h 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2" h="683">
                  <a:moveTo>
                    <a:pt x="341" y="0"/>
                  </a:moveTo>
                  <a:cubicBezTo>
                    <a:pt x="334" y="0"/>
                    <a:pt x="327" y="0"/>
                    <a:pt x="320" y="1"/>
                  </a:cubicBezTo>
                  <a:cubicBezTo>
                    <a:pt x="315" y="1"/>
                    <a:pt x="311" y="1"/>
                    <a:pt x="306" y="2"/>
                  </a:cubicBezTo>
                  <a:cubicBezTo>
                    <a:pt x="216" y="11"/>
                    <a:pt x="136" y="55"/>
                    <a:pt x="80" y="121"/>
                  </a:cubicBezTo>
                  <a:cubicBezTo>
                    <a:pt x="30" y="181"/>
                    <a:pt x="0" y="257"/>
                    <a:pt x="0" y="341"/>
                  </a:cubicBezTo>
                  <a:cubicBezTo>
                    <a:pt x="0" y="530"/>
                    <a:pt x="153" y="683"/>
                    <a:pt x="341" y="683"/>
                  </a:cubicBezTo>
                  <a:cubicBezTo>
                    <a:pt x="530" y="683"/>
                    <a:pt x="682" y="530"/>
                    <a:pt x="682" y="341"/>
                  </a:cubicBezTo>
                  <a:cubicBezTo>
                    <a:pt x="682" y="185"/>
                    <a:pt x="577" y="53"/>
                    <a:pt x="434" y="13"/>
                  </a:cubicBezTo>
                  <a:cubicBezTo>
                    <a:pt x="420" y="9"/>
                    <a:pt x="407" y="6"/>
                    <a:pt x="393" y="4"/>
                  </a:cubicBezTo>
                  <a:cubicBezTo>
                    <a:pt x="376" y="1"/>
                    <a:pt x="359" y="0"/>
                    <a:pt x="341" y="0"/>
                  </a:cubicBezTo>
                </a:path>
              </a:pathLst>
            </a:custGeom>
            <a:solidFill>
              <a:schemeClr val="bg1"/>
            </a:solidFill>
            <a:ln w="28575" cap="rnd">
              <a:solidFill>
                <a:schemeClr val="bg1">
                  <a:lumMod val="6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a:p>
          </p:txBody>
        </p:sp>
        <p:grpSp>
          <p:nvGrpSpPr>
            <p:cNvPr id="1652" name="Group 1651"/>
            <p:cNvGrpSpPr/>
            <p:nvPr/>
          </p:nvGrpSpPr>
          <p:grpSpPr>
            <a:xfrm>
              <a:off x="8440052" y="4071845"/>
              <a:ext cx="171959" cy="164459"/>
              <a:chOff x="13144500" y="-407988"/>
              <a:chExt cx="582613" cy="557213"/>
            </a:xfrm>
            <a:grpFill/>
          </p:grpSpPr>
          <p:sp>
            <p:nvSpPr>
              <p:cNvPr id="1653" name="Freeform 805"/>
              <p:cNvSpPr>
                <a:spLocks/>
              </p:cNvSpPr>
              <p:nvPr/>
            </p:nvSpPr>
            <p:spPr bwMode="auto">
              <a:xfrm>
                <a:off x="13144500" y="-358775"/>
                <a:ext cx="581025" cy="90488"/>
              </a:xfrm>
              <a:custGeom>
                <a:avLst/>
                <a:gdLst>
                  <a:gd name="T0" fmla="*/ 1132 w 2265"/>
                  <a:gd name="T1" fmla="*/ 349 h 350"/>
                  <a:gd name="T2" fmla="*/ 27 w 2265"/>
                  <a:gd name="T3" fmla="*/ 349 h 350"/>
                  <a:gd name="T4" fmla="*/ 0 w 2265"/>
                  <a:gd name="T5" fmla="*/ 324 h 350"/>
                  <a:gd name="T6" fmla="*/ 0 w 2265"/>
                  <a:gd name="T7" fmla="*/ 58 h 350"/>
                  <a:gd name="T8" fmla="*/ 57 w 2265"/>
                  <a:gd name="T9" fmla="*/ 1 h 350"/>
                  <a:gd name="T10" fmla="*/ 329 w 2265"/>
                  <a:gd name="T11" fmla="*/ 1 h 350"/>
                  <a:gd name="T12" fmla="*/ 350 w 2265"/>
                  <a:gd name="T13" fmla="*/ 22 h 350"/>
                  <a:gd name="T14" fmla="*/ 353 w 2265"/>
                  <a:gd name="T15" fmla="*/ 140 h 350"/>
                  <a:gd name="T16" fmla="*/ 521 w 2265"/>
                  <a:gd name="T17" fmla="*/ 197 h 350"/>
                  <a:gd name="T18" fmla="*/ 557 w 2265"/>
                  <a:gd name="T19" fmla="*/ 124 h 350"/>
                  <a:gd name="T20" fmla="*/ 557 w 2265"/>
                  <a:gd name="T21" fmla="*/ 24 h 350"/>
                  <a:gd name="T22" fmla="*/ 580 w 2265"/>
                  <a:gd name="T23" fmla="*/ 1 h 350"/>
                  <a:gd name="T24" fmla="*/ 1076 w 2265"/>
                  <a:gd name="T25" fmla="*/ 1 h 350"/>
                  <a:gd name="T26" fmla="*/ 1706 w 2265"/>
                  <a:gd name="T27" fmla="*/ 1 h 350"/>
                  <a:gd name="T28" fmla="*/ 1729 w 2265"/>
                  <a:gd name="T29" fmla="*/ 24 h 350"/>
                  <a:gd name="T30" fmla="*/ 1729 w 2265"/>
                  <a:gd name="T31" fmla="*/ 118 h 350"/>
                  <a:gd name="T32" fmla="*/ 1816 w 2265"/>
                  <a:gd name="T33" fmla="*/ 221 h 350"/>
                  <a:gd name="T34" fmla="*/ 1933 w 2265"/>
                  <a:gd name="T35" fmla="*/ 134 h 350"/>
                  <a:gd name="T36" fmla="*/ 1936 w 2265"/>
                  <a:gd name="T37" fmla="*/ 21 h 350"/>
                  <a:gd name="T38" fmla="*/ 1956 w 2265"/>
                  <a:gd name="T39" fmla="*/ 1 h 350"/>
                  <a:gd name="T40" fmla="*/ 2210 w 2265"/>
                  <a:gd name="T41" fmla="*/ 1 h 350"/>
                  <a:gd name="T42" fmla="*/ 2265 w 2265"/>
                  <a:gd name="T43" fmla="*/ 55 h 350"/>
                  <a:gd name="T44" fmla="*/ 2265 w 2265"/>
                  <a:gd name="T45" fmla="*/ 335 h 350"/>
                  <a:gd name="T46" fmla="*/ 2250 w 2265"/>
                  <a:gd name="T47" fmla="*/ 349 h 350"/>
                  <a:gd name="T48" fmla="*/ 2234 w 2265"/>
                  <a:gd name="T49" fmla="*/ 349 h 350"/>
                  <a:gd name="T50" fmla="*/ 1132 w 2265"/>
                  <a:gd name="T51" fmla="*/ 349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65" h="350">
                    <a:moveTo>
                      <a:pt x="1132" y="349"/>
                    </a:moveTo>
                    <a:cubicBezTo>
                      <a:pt x="764" y="349"/>
                      <a:pt x="395" y="349"/>
                      <a:pt x="27" y="349"/>
                    </a:cubicBezTo>
                    <a:cubicBezTo>
                      <a:pt x="0" y="349"/>
                      <a:pt x="0" y="349"/>
                      <a:pt x="0" y="324"/>
                    </a:cubicBezTo>
                    <a:cubicBezTo>
                      <a:pt x="0" y="235"/>
                      <a:pt x="0" y="146"/>
                      <a:pt x="0" y="58"/>
                    </a:cubicBezTo>
                    <a:cubicBezTo>
                      <a:pt x="0" y="20"/>
                      <a:pt x="20" y="1"/>
                      <a:pt x="57" y="1"/>
                    </a:cubicBezTo>
                    <a:cubicBezTo>
                      <a:pt x="148" y="1"/>
                      <a:pt x="238" y="1"/>
                      <a:pt x="329" y="1"/>
                    </a:cubicBezTo>
                    <a:cubicBezTo>
                      <a:pt x="346" y="0"/>
                      <a:pt x="350" y="6"/>
                      <a:pt x="350" y="22"/>
                    </a:cubicBezTo>
                    <a:cubicBezTo>
                      <a:pt x="350" y="61"/>
                      <a:pt x="344" y="101"/>
                      <a:pt x="353" y="140"/>
                    </a:cubicBezTo>
                    <a:cubicBezTo>
                      <a:pt x="372" y="218"/>
                      <a:pt x="459" y="248"/>
                      <a:pt x="521" y="197"/>
                    </a:cubicBezTo>
                    <a:cubicBezTo>
                      <a:pt x="543" y="178"/>
                      <a:pt x="556" y="153"/>
                      <a:pt x="557" y="124"/>
                    </a:cubicBezTo>
                    <a:cubicBezTo>
                      <a:pt x="558" y="91"/>
                      <a:pt x="558" y="57"/>
                      <a:pt x="557" y="24"/>
                    </a:cubicBezTo>
                    <a:cubicBezTo>
                      <a:pt x="556" y="6"/>
                      <a:pt x="561" y="0"/>
                      <a:pt x="580" y="1"/>
                    </a:cubicBezTo>
                    <a:cubicBezTo>
                      <a:pt x="745" y="1"/>
                      <a:pt x="910" y="1"/>
                      <a:pt x="1076" y="1"/>
                    </a:cubicBezTo>
                    <a:cubicBezTo>
                      <a:pt x="1286" y="1"/>
                      <a:pt x="1496" y="1"/>
                      <a:pt x="1706" y="1"/>
                    </a:cubicBezTo>
                    <a:cubicBezTo>
                      <a:pt x="1724" y="1"/>
                      <a:pt x="1730" y="5"/>
                      <a:pt x="1729" y="24"/>
                    </a:cubicBezTo>
                    <a:cubicBezTo>
                      <a:pt x="1727" y="55"/>
                      <a:pt x="1729" y="86"/>
                      <a:pt x="1729" y="118"/>
                    </a:cubicBezTo>
                    <a:cubicBezTo>
                      <a:pt x="1729" y="170"/>
                      <a:pt x="1768" y="217"/>
                      <a:pt x="1816" y="221"/>
                    </a:cubicBezTo>
                    <a:cubicBezTo>
                      <a:pt x="1876" y="227"/>
                      <a:pt x="1923" y="192"/>
                      <a:pt x="1933" y="134"/>
                    </a:cubicBezTo>
                    <a:cubicBezTo>
                      <a:pt x="1940" y="97"/>
                      <a:pt x="1936" y="59"/>
                      <a:pt x="1936" y="21"/>
                    </a:cubicBezTo>
                    <a:cubicBezTo>
                      <a:pt x="1936" y="5"/>
                      <a:pt x="1941" y="1"/>
                      <a:pt x="1956" y="1"/>
                    </a:cubicBezTo>
                    <a:cubicBezTo>
                      <a:pt x="2041" y="1"/>
                      <a:pt x="2126" y="1"/>
                      <a:pt x="2210" y="1"/>
                    </a:cubicBezTo>
                    <a:cubicBezTo>
                      <a:pt x="2243" y="1"/>
                      <a:pt x="2265" y="22"/>
                      <a:pt x="2265" y="55"/>
                    </a:cubicBezTo>
                    <a:cubicBezTo>
                      <a:pt x="2265" y="148"/>
                      <a:pt x="2265" y="241"/>
                      <a:pt x="2265" y="335"/>
                    </a:cubicBezTo>
                    <a:cubicBezTo>
                      <a:pt x="2265" y="346"/>
                      <a:pt x="2261" y="350"/>
                      <a:pt x="2250" y="349"/>
                    </a:cubicBezTo>
                    <a:cubicBezTo>
                      <a:pt x="2245" y="349"/>
                      <a:pt x="2239" y="349"/>
                      <a:pt x="2234" y="349"/>
                    </a:cubicBezTo>
                    <a:cubicBezTo>
                      <a:pt x="1867" y="349"/>
                      <a:pt x="1499" y="349"/>
                      <a:pt x="1132" y="3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4" name="Freeform 806"/>
              <p:cNvSpPr>
                <a:spLocks/>
              </p:cNvSpPr>
              <p:nvPr/>
            </p:nvSpPr>
            <p:spPr bwMode="auto">
              <a:xfrm>
                <a:off x="13601700" y="-407988"/>
                <a:ext cx="25400" cy="92075"/>
              </a:xfrm>
              <a:custGeom>
                <a:avLst/>
                <a:gdLst>
                  <a:gd name="T0" fmla="*/ 101 w 101"/>
                  <a:gd name="T1" fmla="*/ 181 h 357"/>
                  <a:gd name="T2" fmla="*/ 101 w 101"/>
                  <a:gd name="T3" fmla="*/ 303 h 357"/>
                  <a:gd name="T4" fmla="*/ 50 w 101"/>
                  <a:gd name="T5" fmla="*/ 357 h 357"/>
                  <a:gd name="T6" fmla="*/ 0 w 101"/>
                  <a:gd name="T7" fmla="*/ 302 h 357"/>
                  <a:gd name="T8" fmla="*/ 0 w 101"/>
                  <a:gd name="T9" fmla="*/ 56 h 357"/>
                  <a:gd name="T10" fmla="*/ 50 w 101"/>
                  <a:gd name="T11" fmla="*/ 0 h 357"/>
                  <a:gd name="T12" fmla="*/ 101 w 101"/>
                  <a:gd name="T13" fmla="*/ 55 h 357"/>
                  <a:gd name="T14" fmla="*/ 101 w 101"/>
                  <a:gd name="T15" fmla="*/ 181 h 3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357">
                    <a:moveTo>
                      <a:pt x="101" y="181"/>
                    </a:moveTo>
                    <a:cubicBezTo>
                      <a:pt x="101" y="221"/>
                      <a:pt x="101" y="262"/>
                      <a:pt x="101" y="303"/>
                    </a:cubicBezTo>
                    <a:cubicBezTo>
                      <a:pt x="100" y="336"/>
                      <a:pt x="81" y="357"/>
                      <a:pt x="50" y="357"/>
                    </a:cubicBezTo>
                    <a:cubicBezTo>
                      <a:pt x="20" y="357"/>
                      <a:pt x="0" y="335"/>
                      <a:pt x="0" y="302"/>
                    </a:cubicBezTo>
                    <a:cubicBezTo>
                      <a:pt x="0" y="220"/>
                      <a:pt x="0" y="138"/>
                      <a:pt x="0" y="56"/>
                    </a:cubicBezTo>
                    <a:cubicBezTo>
                      <a:pt x="0" y="24"/>
                      <a:pt x="21" y="0"/>
                      <a:pt x="50" y="0"/>
                    </a:cubicBezTo>
                    <a:cubicBezTo>
                      <a:pt x="78" y="0"/>
                      <a:pt x="100" y="23"/>
                      <a:pt x="101" y="55"/>
                    </a:cubicBezTo>
                    <a:cubicBezTo>
                      <a:pt x="101" y="97"/>
                      <a:pt x="101" y="139"/>
                      <a:pt x="101" y="1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5" name="Freeform 807"/>
              <p:cNvSpPr>
                <a:spLocks/>
              </p:cNvSpPr>
              <p:nvPr/>
            </p:nvSpPr>
            <p:spPr bwMode="auto">
              <a:xfrm>
                <a:off x="13247688" y="-400050"/>
                <a:ext cx="26988" cy="84138"/>
              </a:xfrm>
              <a:custGeom>
                <a:avLst/>
                <a:gdLst>
                  <a:gd name="T0" fmla="*/ 0 w 101"/>
                  <a:gd name="T1" fmla="*/ 164 h 325"/>
                  <a:gd name="T2" fmla="*/ 0 w 101"/>
                  <a:gd name="T3" fmla="*/ 56 h 325"/>
                  <a:gd name="T4" fmla="*/ 51 w 101"/>
                  <a:gd name="T5" fmla="*/ 1 h 325"/>
                  <a:gd name="T6" fmla="*/ 101 w 101"/>
                  <a:gd name="T7" fmla="*/ 56 h 325"/>
                  <a:gd name="T8" fmla="*/ 101 w 101"/>
                  <a:gd name="T9" fmla="*/ 272 h 325"/>
                  <a:gd name="T10" fmla="*/ 50 w 101"/>
                  <a:gd name="T11" fmla="*/ 325 h 325"/>
                  <a:gd name="T12" fmla="*/ 0 w 101"/>
                  <a:gd name="T13" fmla="*/ 272 h 325"/>
                  <a:gd name="T14" fmla="*/ 0 w 101"/>
                  <a:gd name="T15" fmla="*/ 164 h 3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325">
                    <a:moveTo>
                      <a:pt x="0" y="164"/>
                    </a:moveTo>
                    <a:cubicBezTo>
                      <a:pt x="0" y="128"/>
                      <a:pt x="0" y="92"/>
                      <a:pt x="0" y="56"/>
                    </a:cubicBezTo>
                    <a:cubicBezTo>
                      <a:pt x="1" y="24"/>
                      <a:pt x="23" y="0"/>
                      <a:pt x="51" y="1"/>
                    </a:cubicBezTo>
                    <a:cubicBezTo>
                      <a:pt x="77" y="1"/>
                      <a:pt x="101" y="28"/>
                      <a:pt x="101" y="56"/>
                    </a:cubicBezTo>
                    <a:cubicBezTo>
                      <a:pt x="101" y="128"/>
                      <a:pt x="101" y="200"/>
                      <a:pt x="101" y="272"/>
                    </a:cubicBezTo>
                    <a:cubicBezTo>
                      <a:pt x="101" y="303"/>
                      <a:pt x="79" y="325"/>
                      <a:pt x="50" y="325"/>
                    </a:cubicBezTo>
                    <a:cubicBezTo>
                      <a:pt x="20" y="325"/>
                      <a:pt x="1" y="305"/>
                      <a:pt x="0" y="272"/>
                    </a:cubicBezTo>
                    <a:cubicBezTo>
                      <a:pt x="0" y="236"/>
                      <a:pt x="0" y="200"/>
                      <a:pt x="0"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6" name="Freeform 808"/>
              <p:cNvSpPr>
                <a:spLocks noEditPoints="1"/>
              </p:cNvSpPr>
              <p:nvPr/>
            </p:nvSpPr>
            <p:spPr bwMode="auto">
              <a:xfrm>
                <a:off x="13144500" y="-241300"/>
                <a:ext cx="582613" cy="390525"/>
              </a:xfrm>
              <a:custGeom>
                <a:avLst/>
                <a:gdLst>
                  <a:gd name="T0" fmla="*/ 2238 w 2269"/>
                  <a:gd name="T1" fmla="*/ 3 h 1523"/>
                  <a:gd name="T2" fmla="*/ 1134 w 2269"/>
                  <a:gd name="T3" fmla="*/ 3 h 1523"/>
                  <a:gd name="T4" fmla="*/ 26 w 2269"/>
                  <a:gd name="T5" fmla="*/ 2 h 1523"/>
                  <a:gd name="T6" fmla="*/ 0 w 2269"/>
                  <a:gd name="T7" fmla="*/ 27 h 1523"/>
                  <a:gd name="T8" fmla="*/ 0 w 2269"/>
                  <a:gd name="T9" fmla="*/ 1459 h 1523"/>
                  <a:gd name="T10" fmla="*/ 65 w 2269"/>
                  <a:gd name="T11" fmla="*/ 1523 h 1523"/>
                  <a:gd name="T12" fmla="*/ 2197 w 2269"/>
                  <a:gd name="T13" fmla="*/ 1523 h 1523"/>
                  <a:gd name="T14" fmla="*/ 2265 w 2269"/>
                  <a:gd name="T15" fmla="*/ 1455 h 1523"/>
                  <a:gd name="T16" fmla="*/ 2265 w 2269"/>
                  <a:gd name="T17" fmla="*/ 31 h 1523"/>
                  <a:gd name="T18" fmla="*/ 2238 w 2269"/>
                  <a:gd name="T19" fmla="*/ 3 h 1523"/>
                  <a:gd name="T20" fmla="*/ 879 w 2269"/>
                  <a:gd name="T21" fmla="*/ 1243 h 1523"/>
                  <a:gd name="T22" fmla="*/ 574 w 2269"/>
                  <a:gd name="T23" fmla="*/ 1284 h 1523"/>
                  <a:gd name="T24" fmla="*/ 350 w 2269"/>
                  <a:gd name="T25" fmla="*/ 1224 h 1523"/>
                  <a:gd name="T26" fmla="*/ 337 w 2269"/>
                  <a:gd name="T27" fmla="*/ 1193 h 1523"/>
                  <a:gd name="T28" fmla="*/ 377 w 2269"/>
                  <a:gd name="T29" fmla="*/ 1041 h 1523"/>
                  <a:gd name="T30" fmla="*/ 398 w 2269"/>
                  <a:gd name="T31" fmla="*/ 1031 h 1523"/>
                  <a:gd name="T32" fmla="*/ 660 w 2269"/>
                  <a:gd name="T33" fmla="*/ 1087 h 1523"/>
                  <a:gd name="T34" fmla="*/ 794 w 2269"/>
                  <a:gd name="T35" fmla="*/ 1023 h 1523"/>
                  <a:gd name="T36" fmla="*/ 747 w 2269"/>
                  <a:gd name="T37" fmla="*/ 828 h 1523"/>
                  <a:gd name="T38" fmla="*/ 619 w 2269"/>
                  <a:gd name="T39" fmla="*/ 795 h 1523"/>
                  <a:gd name="T40" fmla="*/ 525 w 2269"/>
                  <a:gd name="T41" fmla="*/ 795 h 1523"/>
                  <a:gd name="T42" fmla="*/ 508 w 2269"/>
                  <a:gd name="T43" fmla="*/ 779 h 1523"/>
                  <a:gd name="T44" fmla="*/ 508 w 2269"/>
                  <a:gd name="T45" fmla="*/ 631 h 1523"/>
                  <a:gd name="T46" fmla="*/ 526 w 2269"/>
                  <a:gd name="T47" fmla="*/ 615 h 1523"/>
                  <a:gd name="T48" fmla="*/ 671 w 2269"/>
                  <a:gd name="T49" fmla="*/ 607 h 1523"/>
                  <a:gd name="T50" fmla="*/ 749 w 2269"/>
                  <a:gd name="T51" fmla="*/ 573 h 1523"/>
                  <a:gd name="T52" fmla="*/ 787 w 2269"/>
                  <a:gd name="T53" fmla="*/ 468 h 1523"/>
                  <a:gd name="T54" fmla="*/ 693 w 2269"/>
                  <a:gd name="T55" fmla="*/ 387 h 1523"/>
                  <a:gd name="T56" fmla="*/ 474 w 2269"/>
                  <a:gd name="T57" fmla="*/ 416 h 1523"/>
                  <a:gd name="T58" fmla="*/ 428 w 2269"/>
                  <a:gd name="T59" fmla="*/ 439 h 1523"/>
                  <a:gd name="T60" fmla="*/ 412 w 2269"/>
                  <a:gd name="T61" fmla="*/ 433 h 1523"/>
                  <a:gd name="T62" fmla="*/ 369 w 2269"/>
                  <a:gd name="T63" fmla="*/ 277 h 1523"/>
                  <a:gd name="T64" fmla="*/ 386 w 2269"/>
                  <a:gd name="T65" fmla="*/ 251 h 1523"/>
                  <a:gd name="T66" fmla="*/ 546 w 2269"/>
                  <a:gd name="T67" fmla="*/ 197 h 1523"/>
                  <a:gd name="T68" fmla="*/ 861 w 2269"/>
                  <a:gd name="T69" fmla="*/ 211 h 1523"/>
                  <a:gd name="T70" fmla="*/ 1033 w 2269"/>
                  <a:gd name="T71" fmla="*/ 391 h 1523"/>
                  <a:gd name="T72" fmla="*/ 878 w 2269"/>
                  <a:gd name="T73" fmla="*/ 686 h 1523"/>
                  <a:gd name="T74" fmla="*/ 852 w 2269"/>
                  <a:gd name="T75" fmla="*/ 697 h 1523"/>
                  <a:gd name="T76" fmla="*/ 968 w 2269"/>
                  <a:gd name="T77" fmla="*/ 751 h 1523"/>
                  <a:gd name="T78" fmla="*/ 1073 w 2269"/>
                  <a:gd name="T79" fmla="*/ 931 h 1523"/>
                  <a:gd name="T80" fmla="*/ 879 w 2269"/>
                  <a:gd name="T81" fmla="*/ 1243 h 1523"/>
                  <a:gd name="T82" fmla="*/ 1767 w 2269"/>
                  <a:gd name="T83" fmla="*/ 1271 h 1523"/>
                  <a:gd name="T84" fmla="*/ 1573 w 2269"/>
                  <a:gd name="T85" fmla="*/ 1271 h 1523"/>
                  <a:gd name="T86" fmla="*/ 1549 w 2269"/>
                  <a:gd name="T87" fmla="*/ 1247 h 1523"/>
                  <a:gd name="T88" fmla="*/ 1549 w 2269"/>
                  <a:gd name="T89" fmla="*/ 447 h 1523"/>
                  <a:gd name="T90" fmla="*/ 1528 w 2269"/>
                  <a:gd name="T91" fmla="*/ 433 h 1523"/>
                  <a:gd name="T92" fmla="*/ 1367 w 2269"/>
                  <a:gd name="T93" fmla="*/ 512 h 1523"/>
                  <a:gd name="T94" fmla="*/ 1341 w 2269"/>
                  <a:gd name="T95" fmla="*/ 499 h 1523"/>
                  <a:gd name="T96" fmla="*/ 1308 w 2269"/>
                  <a:gd name="T97" fmla="*/ 345 h 1523"/>
                  <a:gd name="T98" fmla="*/ 1317 w 2269"/>
                  <a:gd name="T99" fmla="*/ 327 h 1523"/>
                  <a:gd name="T100" fmla="*/ 1581 w 2269"/>
                  <a:gd name="T101" fmla="*/ 203 h 1523"/>
                  <a:gd name="T102" fmla="*/ 1603 w 2269"/>
                  <a:gd name="T103" fmla="*/ 200 h 1523"/>
                  <a:gd name="T104" fmla="*/ 1769 w 2269"/>
                  <a:gd name="T105" fmla="*/ 199 h 1523"/>
                  <a:gd name="T106" fmla="*/ 1789 w 2269"/>
                  <a:gd name="T107" fmla="*/ 221 h 1523"/>
                  <a:gd name="T108" fmla="*/ 1789 w 2269"/>
                  <a:gd name="T109" fmla="*/ 737 h 1523"/>
                  <a:gd name="T110" fmla="*/ 1789 w 2269"/>
                  <a:gd name="T111" fmla="*/ 1247 h 1523"/>
                  <a:gd name="T112" fmla="*/ 1767 w 2269"/>
                  <a:gd name="T113" fmla="*/ 1271 h 1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69" h="1523">
                    <a:moveTo>
                      <a:pt x="2238" y="3"/>
                    </a:moveTo>
                    <a:cubicBezTo>
                      <a:pt x="1870" y="3"/>
                      <a:pt x="1502" y="3"/>
                      <a:pt x="1134" y="3"/>
                    </a:cubicBezTo>
                    <a:cubicBezTo>
                      <a:pt x="764" y="3"/>
                      <a:pt x="395" y="3"/>
                      <a:pt x="26" y="2"/>
                    </a:cubicBezTo>
                    <a:cubicBezTo>
                      <a:pt x="6" y="2"/>
                      <a:pt x="0" y="6"/>
                      <a:pt x="0" y="27"/>
                    </a:cubicBezTo>
                    <a:cubicBezTo>
                      <a:pt x="1" y="504"/>
                      <a:pt x="0" y="982"/>
                      <a:pt x="0" y="1459"/>
                    </a:cubicBezTo>
                    <a:cubicBezTo>
                      <a:pt x="0" y="1504"/>
                      <a:pt x="19" y="1523"/>
                      <a:pt x="65" y="1523"/>
                    </a:cubicBezTo>
                    <a:cubicBezTo>
                      <a:pt x="776" y="1523"/>
                      <a:pt x="1486" y="1523"/>
                      <a:pt x="2197" y="1523"/>
                    </a:cubicBezTo>
                    <a:cubicBezTo>
                      <a:pt x="2245" y="1523"/>
                      <a:pt x="2265" y="1503"/>
                      <a:pt x="2265" y="1455"/>
                    </a:cubicBezTo>
                    <a:cubicBezTo>
                      <a:pt x="2265" y="980"/>
                      <a:pt x="2265" y="506"/>
                      <a:pt x="2265" y="31"/>
                    </a:cubicBezTo>
                    <a:cubicBezTo>
                      <a:pt x="2265" y="0"/>
                      <a:pt x="2269" y="3"/>
                      <a:pt x="2238" y="3"/>
                    </a:cubicBezTo>
                    <a:close/>
                    <a:moveTo>
                      <a:pt x="879" y="1243"/>
                    </a:moveTo>
                    <a:cubicBezTo>
                      <a:pt x="781" y="1284"/>
                      <a:pt x="679" y="1294"/>
                      <a:pt x="574" y="1284"/>
                    </a:cubicBezTo>
                    <a:cubicBezTo>
                      <a:pt x="496" y="1276"/>
                      <a:pt x="421" y="1258"/>
                      <a:pt x="350" y="1224"/>
                    </a:cubicBezTo>
                    <a:cubicBezTo>
                      <a:pt x="335" y="1216"/>
                      <a:pt x="332" y="1209"/>
                      <a:pt x="337" y="1193"/>
                    </a:cubicBezTo>
                    <a:cubicBezTo>
                      <a:pt x="351" y="1142"/>
                      <a:pt x="364" y="1092"/>
                      <a:pt x="377" y="1041"/>
                    </a:cubicBezTo>
                    <a:cubicBezTo>
                      <a:pt x="380" y="1028"/>
                      <a:pt x="384" y="1024"/>
                      <a:pt x="398" y="1031"/>
                    </a:cubicBezTo>
                    <a:cubicBezTo>
                      <a:pt x="480" y="1072"/>
                      <a:pt x="567" y="1094"/>
                      <a:pt x="660" y="1087"/>
                    </a:cubicBezTo>
                    <a:cubicBezTo>
                      <a:pt x="713" y="1083"/>
                      <a:pt x="761" y="1067"/>
                      <a:pt x="794" y="1023"/>
                    </a:cubicBezTo>
                    <a:cubicBezTo>
                      <a:pt x="842" y="960"/>
                      <a:pt x="818" y="867"/>
                      <a:pt x="747" y="828"/>
                    </a:cubicBezTo>
                    <a:cubicBezTo>
                      <a:pt x="707" y="806"/>
                      <a:pt x="664" y="796"/>
                      <a:pt x="619" y="795"/>
                    </a:cubicBezTo>
                    <a:cubicBezTo>
                      <a:pt x="587" y="794"/>
                      <a:pt x="556" y="795"/>
                      <a:pt x="525" y="795"/>
                    </a:cubicBezTo>
                    <a:cubicBezTo>
                      <a:pt x="512" y="795"/>
                      <a:pt x="508" y="792"/>
                      <a:pt x="508" y="779"/>
                    </a:cubicBezTo>
                    <a:cubicBezTo>
                      <a:pt x="509" y="730"/>
                      <a:pt x="509" y="681"/>
                      <a:pt x="508" y="631"/>
                    </a:cubicBezTo>
                    <a:cubicBezTo>
                      <a:pt x="508" y="618"/>
                      <a:pt x="514" y="615"/>
                      <a:pt x="526" y="615"/>
                    </a:cubicBezTo>
                    <a:cubicBezTo>
                      <a:pt x="575" y="615"/>
                      <a:pt x="623" y="618"/>
                      <a:pt x="671" y="607"/>
                    </a:cubicBezTo>
                    <a:cubicBezTo>
                      <a:pt x="699" y="601"/>
                      <a:pt x="726" y="591"/>
                      <a:pt x="749" y="573"/>
                    </a:cubicBezTo>
                    <a:cubicBezTo>
                      <a:pt x="783" y="546"/>
                      <a:pt x="797" y="510"/>
                      <a:pt x="787" y="468"/>
                    </a:cubicBezTo>
                    <a:cubicBezTo>
                      <a:pt x="776" y="419"/>
                      <a:pt x="738" y="396"/>
                      <a:pt x="693" y="387"/>
                    </a:cubicBezTo>
                    <a:cubicBezTo>
                      <a:pt x="617" y="373"/>
                      <a:pt x="544" y="388"/>
                      <a:pt x="474" y="416"/>
                    </a:cubicBezTo>
                    <a:cubicBezTo>
                      <a:pt x="458" y="423"/>
                      <a:pt x="443" y="431"/>
                      <a:pt x="428" y="439"/>
                    </a:cubicBezTo>
                    <a:cubicBezTo>
                      <a:pt x="419" y="444"/>
                      <a:pt x="415" y="443"/>
                      <a:pt x="412" y="433"/>
                    </a:cubicBezTo>
                    <a:cubicBezTo>
                      <a:pt x="399" y="381"/>
                      <a:pt x="384" y="329"/>
                      <a:pt x="369" y="277"/>
                    </a:cubicBezTo>
                    <a:cubicBezTo>
                      <a:pt x="364" y="260"/>
                      <a:pt x="376" y="256"/>
                      <a:pt x="386" y="251"/>
                    </a:cubicBezTo>
                    <a:cubicBezTo>
                      <a:pt x="436" y="225"/>
                      <a:pt x="490" y="207"/>
                      <a:pt x="546" y="197"/>
                    </a:cubicBezTo>
                    <a:cubicBezTo>
                      <a:pt x="652" y="177"/>
                      <a:pt x="758" y="172"/>
                      <a:pt x="861" y="211"/>
                    </a:cubicBezTo>
                    <a:cubicBezTo>
                      <a:pt x="947" y="243"/>
                      <a:pt x="1010" y="299"/>
                      <a:pt x="1033" y="391"/>
                    </a:cubicBezTo>
                    <a:cubicBezTo>
                      <a:pt x="1064" y="516"/>
                      <a:pt x="1000" y="636"/>
                      <a:pt x="878" y="686"/>
                    </a:cubicBezTo>
                    <a:cubicBezTo>
                      <a:pt x="869" y="690"/>
                      <a:pt x="860" y="693"/>
                      <a:pt x="852" y="697"/>
                    </a:cubicBezTo>
                    <a:cubicBezTo>
                      <a:pt x="894" y="710"/>
                      <a:pt x="933" y="725"/>
                      <a:pt x="968" y="751"/>
                    </a:cubicBezTo>
                    <a:cubicBezTo>
                      <a:pt x="1030" y="795"/>
                      <a:pt x="1065" y="855"/>
                      <a:pt x="1073" y="931"/>
                    </a:cubicBezTo>
                    <a:cubicBezTo>
                      <a:pt x="1090" y="1085"/>
                      <a:pt x="993" y="1194"/>
                      <a:pt x="879" y="1243"/>
                    </a:cubicBezTo>
                    <a:close/>
                    <a:moveTo>
                      <a:pt x="1767" y="1271"/>
                    </a:moveTo>
                    <a:cubicBezTo>
                      <a:pt x="1702" y="1270"/>
                      <a:pt x="1637" y="1270"/>
                      <a:pt x="1573" y="1271"/>
                    </a:cubicBezTo>
                    <a:cubicBezTo>
                      <a:pt x="1554" y="1271"/>
                      <a:pt x="1549" y="1266"/>
                      <a:pt x="1549" y="1247"/>
                    </a:cubicBezTo>
                    <a:cubicBezTo>
                      <a:pt x="1549" y="980"/>
                      <a:pt x="1549" y="714"/>
                      <a:pt x="1549" y="447"/>
                    </a:cubicBezTo>
                    <a:cubicBezTo>
                      <a:pt x="1549" y="423"/>
                      <a:pt x="1549" y="423"/>
                      <a:pt x="1528" y="433"/>
                    </a:cubicBezTo>
                    <a:cubicBezTo>
                      <a:pt x="1474" y="459"/>
                      <a:pt x="1420" y="485"/>
                      <a:pt x="1367" y="512"/>
                    </a:cubicBezTo>
                    <a:cubicBezTo>
                      <a:pt x="1350" y="521"/>
                      <a:pt x="1344" y="516"/>
                      <a:pt x="1341" y="499"/>
                    </a:cubicBezTo>
                    <a:cubicBezTo>
                      <a:pt x="1331" y="447"/>
                      <a:pt x="1320" y="396"/>
                      <a:pt x="1308" y="345"/>
                    </a:cubicBezTo>
                    <a:cubicBezTo>
                      <a:pt x="1306" y="335"/>
                      <a:pt x="1308" y="331"/>
                      <a:pt x="1317" y="327"/>
                    </a:cubicBezTo>
                    <a:cubicBezTo>
                      <a:pt x="1405" y="286"/>
                      <a:pt x="1493" y="244"/>
                      <a:pt x="1581" y="203"/>
                    </a:cubicBezTo>
                    <a:cubicBezTo>
                      <a:pt x="1588" y="200"/>
                      <a:pt x="1595" y="200"/>
                      <a:pt x="1603" y="200"/>
                    </a:cubicBezTo>
                    <a:cubicBezTo>
                      <a:pt x="1658" y="200"/>
                      <a:pt x="1713" y="200"/>
                      <a:pt x="1769" y="199"/>
                    </a:cubicBezTo>
                    <a:cubicBezTo>
                      <a:pt x="1786" y="199"/>
                      <a:pt x="1789" y="205"/>
                      <a:pt x="1789" y="221"/>
                    </a:cubicBezTo>
                    <a:cubicBezTo>
                      <a:pt x="1789" y="393"/>
                      <a:pt x="1789" y="565"/>
                      <a:pt x="1789" y="737"/>
                    </a:cubicBezTo>
                    <a:cubicBezTo>
                      <a:pt x="1789" y="907"/>
                      <a:pt x="1789" y="1077"/>
                      <a:pt x="1789" y="1247"/>
                    </a:cubicBezTo>
                    <a:cubicBezTo>
                      <a:pt x="1789" y="1264"/>
                      <a:pt x="1786" y="1271"/>
                      <a:pt x="1767" y="12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659" name="Group 811"/>
            <p:cNvGrpSpPr>
              <a:grpSpLocks noChangeAspect="1"/>
            </p:cNvGrpSpPr>
            <p:nvPr/>
          </p:nvGrpSpPr>
          <p:grpSpPr bwMode="auto">
            <a:xfrm>
              <a:off x="7927093" y="4062059"/>
              <a:ext cx="208549" cy="175118"/>
              <a:chOff x="8065" y="-446"/>
              <a:chExt cx="418" cy="351"/>
            </a:xfrm>
            <a:grpFill/>
          </p:grpSpPr>
          <p:sp>
            <p:nvSpPr>
              <p:cNvPr id="1660" name="Freeform 812"/>
              <p:cNvSpPr>
                <a:spLocks/>
              </p:cNvSpPr>
              <p:nvPr/>
            </p:nvSpPr>
            <p:spPr bwMode="auto">
              <a:xfrm>
                <a:off x="8065" y="-118"/>
                <a:ext cx="418" cy="23"/>
              </a:xfrm>
              <a:custGeom>
                <a:avLst/>
                <a:gdLst>
                  <a:gd name="T0" fmla="*/ 3008 w 6025"/>
                  <a:gd name="T1" fmla="*/ 336 h 337"/>
                  <a:gd name="T2" fmla="*/ 59 w 6025"/>
                  <a:gd name="T3" fmla="*/ 337 h 337"/>
                  <a:gd name="T4" fmla="*/ 2 w 6025"/>
                  <a:gd name="T5" fmla="*/ 281 h 337"/>
                  <a:gd name="T6" fmla="*/ 3 w 6025"/>
                  <a:gd name="T7" fmla="*/ 47 h 337"/>
                  <a:gd name="T8" fmla="*/ 43 w 6025"/>
                  <a:gd name="T9" fmla="*/ 8 h 337"/>
                  <a:gd name="T10" fmla="*/ 65 w 6025"/>
                  <a:gd name="T11" fmla="*/ 8 h 337"/>
                  <a:gd name="T12" fmla="*/ 5955 w 6025"/>
                  <a:gd name="T13" fmla="*/ 8 h 337"/>
                  <a:gd name="T14" fmla="*/ 6017 w 6025"/>
                  <a:gd name="T15" fmla="*/ 69 h 337"/>
                  <a:gd name="T16" fmla="*/ 6018 w 6025"/>
                  <a:gd name="T17" fmla="*/ 290 h 337"/>
                  <a:gd name="T18" fmla="*/ 5970 w 6025"/>
                  <a:gd name="T19" fmla="*/ 336 h 337"/>
                  <a:gd name="T20" fmla="*/ 4589 w 6025"/>
                  <a:gd name="T21" fmla="*/ 336 h 337"/>
                  <a:gd name="T22" fmla="*/ 3008 w 6025"/>
                  <a:gd name="T23" fmla="*/ 336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25" h="337">
                    <a:moveTo>
                      <a:pt x="3008" y="336"/>
                    </a:moveTo>
                    <a:cubicBezTo>
                      <a:pt x="2025" y="336"/>
                      <a:pt x="1042" y="335"/>
                      <a:pt x="59" y="337"/>
                    </a:cubicBezTo>
                    <a:cubicBezTo>
                      <a:pt x="15" y="337"/>
                      <a:pt x="0" y="328"/>
                      <a:pt x="2" y="281"/>
                    </a:cubicBezTo>
                    <a:cubicBezTo>
                      <a:pt x="6" y="203"/>
                      <a:pt x="5" y="125"/>
                      <a:pt x="3" y="47"/>
                    </a:cubicBezTo>
                    <a:cubicBezTo>
                      <a:pt x="2" y="15"/>
                      <a:pt x="13" y="4"/>
                      <a:pt x="43" y="8"/>
                    </a:cubicBezTo>
                    <a:cubicBezTo>
                      <a:pt x="50" y="9"/>
                      <a:pt x="58" y="8"/>
                      <a:pt x="65" y="8"/>
                    </a:cubicBezTo>
                    <a:cubicBezTo>
                      <a:pt x="2029" y="8"/>
                      <a:pt x="3992" y="8"/>
                      <a:pt x="5955" y="8"/>
                    </a:cubicBezTo>
                    <a:cubicBezTo>
                      <a:pt x="6025" y="8"/>
                      <a:pt x="6017" y="0"/>
                      <a:pt x="6017" y="69"/>
                    </a:cubicBezTo>
                    <a:cubicBezTo>
                      <a:pt x="6017" y="143"/>
                      <a:pt x="6015" y="216"/>
                      <a:pt x="6018" y="290"/>
                    </a:cubicBezTo>
                    <a:cubicBezTo>
                      <a:pt x="6019" y="328"/>
                      <a:pt x="6006" y="336"/>
                      <a:pt x="5970" y="336"/>
                    </a:cubicBezTo>
                    <a:cubicBezTo>
                      <a:pt x="5510" y="335"/>
                      <a:pt x="5049" y="336"/>
                      <a:pt x="4589" y="336"/>
                    </a:cubicBezTo>
                    <a:cubicBezTo>
                      <a:pt x="4062" y="336"/>
                      <a:pt x="3535" y="336"/>
                      <a:pt x="3008" y="3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1" name="Freeform 813"/>
              <p:cNvSpPr>
                <a:spLocks/>
              </p:cNvSpPr>
              <p:nvPr/>
            </p:nvSpPr>
            <p:spPr bwMode="auto">
              <a:xfrm>
                <a:off x="8065" y="-342"/>
                <a:ext cx="418" cy="23"/>
              </a:xfrm>
              <a:custGeom>
                <a:avLst/>
                <a:gdLst>
                  <a:gd name="T0" fmla="*/ 3008 w 6025"/>
                  <a:gd name="T1" fmla="*/ 336 h 337"/>
                  <a:gd name="T2" fmla="*/ 59 w 6025"/>
                  <a:gd name="T3" fmla="*/ 337 h 337"/>
                  <a:gd name="T4" fmla="*/ 2 w 6025"/>
                  <a:gd name="T5" fmla="*/ 281 h 337"/>
                  <a:gd name="T6" fmla="*/ 3 w 6025"/>
                  <a:gd name="T7" fmla="*/ 47 h 337"/>
                  <a:gd name="T8" fmla="*/ 43 w 6025"/>
                  <a:gd name="T9" fmla="*/ 8 h 337"/>
                  <a:gd name="T10" fmla="*/ 65 w 6025"/>
                  <a:gd name="T11" fmla="*/ 8 h 337"/>
                  <a:gd name="T12" fmla="*/ 5955 w 6025"/>
                  <a:gd name="T13" fmla="*/ 8 h 337"/>
                  <a:gd name="T14" fmla="*/ 6017 w 6025"/>
                  <a:gd name="T15" fmla="*/ 69 h 337"/>
                  <a:gd name="T16" fmla="*/ 6018 w 6025"/>
                  <a:gd name="T17" fmla="*/ 290 h 337"/>
                  <a:gd name="T18" fmla="*/ 5971 w 6025"/>
                  <a:gd name="T19" fmla="*/ 336 h 337"/>
                  <a:gd name="T20" fmla="*/ 4624 w 6025"/>
                  <a:gd name="T21" fmla="*/ 336 h 337"/>
                  <a:gd name="T22" fmla="*/ 3008 w 6025"/>
                  <a:gd name="T23" fmla="*/ 336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25" h="337">
                    <a:moveTo>
                      <a:pt x="3008" y="336"/>
                    </a:moveTo>
                    <a:cubicBezTo>
                      <a:pt x="2025" y="336"/>
                      <a:pt x="1042" y="335"/>
                      <a:pt x="59" y="337"/>
                    </a:cubicBezTo>
                    <a:cubicBezTo>
                      <a:pt x="15" y="337"/>
                      <a:pt x="0" y="328"/>
                      <a:pt x="2" y="281"/>
                    </a:cubicBezTo>
                    <a:cubicBezTo>
                      <a:pt x="6" y="203"/>
                      <a:pt x="5" y="125"/>
                      <a:pt x="3" y="47"/>
                    </a:cubicBezTo>
                    <a:cubicBezTo>
                      <a:pt x="2" y="15"/>
                      <a:pt x="13" y="4"/>
                      <a:pt x="43" y="8"/>
                    </a:cubicBezTo>
                    <a:cubicBezTo>
                      <a:pt x="50" y="9"/>
                      <a:pt x="58" y="8"/>
                      <a:pt x="65" y="8"/>
                    </a:cubicBezTo>
                    <a:cubicBezTo>
                      <a:pt x="2028" y="8"/>
                      <a:pt x="3992" y="8"/>
                      <a:pt x="5955" y="8"/>
                    </a:cubicBezTo>
                    <a:cubicBezTo>
                      <a:pt x="6025" y="8"/>
                      <a:pt x="6017" y="0"/>
                      <a:pt x="6017" y="69"/>
                    </a:cubicBezTo>
                    <a:cubicBezTo>
                      <a:pt x="6017" y="143"/>
                      <a:pt x="6015" y="217"/>
                      <a:pt x="6018" y="290"/>
                    </a:cubicBezTo>
                    <a:cubicBezTo>
                      <a:pt x="6019" y="328"/>
                      <a:pt x="6007" y="337"/>
                      <a:pt x="5971" y="336"/>
                    </a:cubicBezTo>
                    <a:cubicBezTo>
                      <a:pt x="5522" y="335"/>
                      <a:pt x="5073" y="336"/>
                      <a:pt x="4624" y="336"/>
                    </a:cubicBezTo>
                    <a:cubicBezTo>
                      <a:pt x="4086" y="336"/>
                      <a:pt x="3547" y="336"/>
                      <a:pt x="3008" y="3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2" name="Freeform 814"/>
              <p:cNvSpPr>
                <a:spLocks/>
              </p:cNvSpPr>
              <p:nvPr/>
            </p:nvSpPr>
            <p:spPr bwMode="auto">
              <a:xfrm>
                <a:off x="8138" y="-446"/>
                <a:ext cx="272" cy="96"/>
              </a:xfrm>
              <a:custGeom>
                <a:avLst/>
                <a:gdLst>
                  <a:gd name="T0" fmla="*/ 3923 w 3923"/>
                  <a:gd name="T1" fmla="*/ 1389 h 1389"/>
                  <a:gd name="T2" fmla="*/ 3403 w 3923"/>
                  <a:gd name="T3" fmla="*/ 1389 h 1389"/>
                  <a:gd name="T4" fmla="*/ 3351 w 3923"/>
                  <a:gd name="T5" fmla="*/ 1369 h 1389"/>
                  <a:gd name="T6" fmla="*/ 2351 w 3923"/>
                  <a:gd name="T7" fmla="*/ 662 h 1389"/>
                  <a:gd name="T8" fmla="*/ 1984 w 3923"/>
                  <a:gd name="T9" fmla="*/ 401 h 1389"/>
                  <a:gd name="T10" fmla="*/ 1926 w 3923"/>
                  <a:gd name="T11" fmla="*/ 407 h 1389"/>
                  <a:gd name="T12" fmla="*/ 1046 w 3923"/>
                  <a:gd name="T13" fmla="*/ 1030 h 1389"/>
                  <a:gd name="T14" fmla="*/ 562 w 3923"/>
                  <a:gd name="T15" fmla="*/ 1372 h 1389"/>
                  <a:gd name="T16" fmla="*/ 518 w 3923"/>
                  <a:gd name="T17" fmla="*/ 1389 h 1389"/>
                  <a:gd name="T18" fmla="*/ 18 w 3923"/>
                  <a:gd name="T19" fmla="*/ 1389 h 1389"/>
                  <a:gd name="T20" fmla="*/ 0 w 3923"/>
                  <a:gd name="T21" fmla="*/ 1384 h 1389"/>
                  <a:gd name="T22" fmla="*/ 208 w 3923"/>
                  <a:gd name="T23" fmla="*/ 1236 h 1389"/>
                  <a:gd name="T24" fmla="*/ 1708 w 3923"/>
                  <a:gd name="T25" fmla="*/ 173 h 1389"/>
                  <a:gd name="T26" fmla="*/ 1928 w 3923"/>
                  <a:gd name="T27" fmla="*/ 17 h 1389"/>
                  <a:gd name="T28" fmla="*/ 1990 w 3923"/>
                  <a:gd name="T29" fmla="*/ 18 h 1389"/>
                  <a:gd name="T30" fmla="*/ 3054 w 3923"/>
                  <a:gd name="T31" fmla="*/ 771 h 1389"/>
                  <a:gd name="T32" fmla="*/ 3898 w 3923"/>
                  <a:gd name="T33" fmla="*/ 1369 h 1389"/>
                  <a:gd name="T34" fmla="*/ 3923 w 3923"/>
                  <a:gd name="T35" fmla="*/ 1389 h 1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23" h="1389">
                    <a:moveTo>
                      <a:pt x="3923" y="1389"/>
                    </a:moveTo>
                    <a:cubicBezTo>
                      <a:pt x="3742" y="1389"/>
                      <a:pt x="3573" y="1388"/>
                      <a:pt x="3403" y="1389"/>
                    </a:cubicBezTo>
                    <a:cubicBezTo>
                      <a:pt x="3382" y="1389"/>
                      <a:pt x="3367" y="1379"/>
                      <a:pt x="3351" y="1369"/>
                    </a:cubicBezTo>
                    <a:cubicBezTo>
                      <a:pt x="3018" y="1133"/>
                      <a:pt x="2684" y="898"/>
                      <a:pt x="2351" y="662"/>
                    </a:cubicBezTo>
                    <a:cubicBezTo>
                      <a:pt x="2228" y="575"/>
                      <a:pt x="2105" y="489"/>
                      <a:pt x="1984" y="401"/>
                    </a:cubicBezTo>
                    <a:cubicBezTo>
                      <a:pt x="1959" y="383"/>
                      <a:pt x="1944" y="394"/>
                      <a:pt x="1926" y="407"/>
                    </a:cubicBezTo>
                    <a:cubicBezTo>
                      <a:pt x="1632" y="615"/>
                      <a:pt x="1339" y="822"/>
                      <a:pt x="1046" y="1030"/>
                    </a:cubicBezTo>
                    <a:cubicBezTo>
                      <a:pt x="884" y="1144"/>
                      <a:pt x="723" y="1258"/>
                      <a:pt x="562" y="1372"/>
                    </a:cubicBezTo>
                    <a:cubicBezTo>
                      <a:pt x="548" y="1382"/>
                      <a:pt x="536" y="1389"/>
                      <a:pt x="518" y="1389"/>
                    </a:cubicBezTo>
                    <a:cubicBezTo>
                      <a:pt x="351" y="1389"/>
                      <a:pt x="185" y="1389"/>
                      <a:pt x="18" y="1389"/>
                    </a:cubicBezTo>
                    <a:cubicBezTo>
                      <a:pt x="14" y="1389"/>
                      <a:pt x="10" y="1387"/>
                      <a:pt x="0" y="1384"/>
                    </a:cubicBezTo>
                    <a:cubicBezTo>
                      <a:pt x="72" y="1332"/>
                      <a:pt x="140" y="1284"/>
                      <a:pt x="208" y="1236"/>
                    </a:cubicBezTo>
                    <a:cubicBezTo>
                      <a:pt x="708" y="882"/>
                      <a:pt x="1208" y="527"/>
                      <a:pt x="1708" y="173"/>
                    </a:cubicBezTo>
                    <a:cubicBezTo>
                      <a:pt x="1782" y="121"/>
                      <a:pt x="1856" y="70"/>
                      <a:pt x="1928" y="17"/>
                    </a:cubicBezTo>
                    <a:cubicBezTo>
                      <a:pt x="1951" y="0"/>
                      <a:pt x="1966" y="1"/>
                      <a:pt x="1990" y="18"/>
                    </a:cubicBezTo>
                    <a:cubicBezTo>
                      <a:pt x="2344" y="269"/>
                      <a:pt x="2699" y="520"/>
                      <a:pt x="3054" y="771"/>
                    </a:cubicBezTo>
                    <a:cubicBezTo>
                      <a:pt x="3335" y="971"/>
                      <a:pt x="3616" y="1170"/>
                      <a:pt x="3898" y="1369"/>
                    </a:cubicBezTo>
                    <a:cubicBezTo>
                      <a:pt x="3904" y="1373"/>
                      <a:pt x="3909" y="1378"/>
                      <a:pt x="3923" y="13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3" name="Freeform 815"/>
              <p:cNvSpPr>
                <a:spLocks/>
              </p:cNvSpPr>
              <p:nvPr/>
            </p:nvSpPr>
            <p:spPr bwMode="auto">
              <a:xfrm>
                <a:off x="8199" y="-403"/>
                <a:ext cx="150" cy="53"/>
              </a:xfrm>
              <a:custGeom>
                <a:avLst/>
                <a:gdLst>
                  <a:gd name="T0" fmla="*/ 2161 w 2161"/>
                  <a:gd name="T1" fmla="*/ 761 h 761"/>
                  <a:gd name="T2" fmla="*/ 0 w 2161"/>
                  <a:gd name="T3" fmla="*/ 761 h 761"/>
                  <a:gd name="T4" fmla="*/ 222 w 2161"/>
                  <a:gd name="T5" fmla="*/ 604 h 761"/>
                  <a:gd name="T6" fmla="*/ 1030 w 2161"/>
                  <a:gd name="T7" fmla="*/ 31 h 761"/>
                  <a:gd name="T8" fmla="*/ 1133 w 2161"/>
                  <a:gd name="T9" fmla="*/ 29 h 761"/>
                  <a:gd name="T10" fmla="*/ 2143 w 2161"/>
                  <a:gd name="T11" fmla="*/ 745 h 761"/>
                  <a:gd name="T12" fmla="*/ 2161 w 2161"/>
                  <a:gd name="T13" fmla="*/ 761 h 761"/>
                </a:gdLst>
                <a:ahLst/>
                <a:cxnLst>
                  <a:cxn ang="0">
                    <a:pos x="T0" y="T1"/>
                  </a:cxn>
                  <a:cxn ang="0">
                    <a:pos x="T2" y="T3"/>
                  </a:cxn>
                  <a:cxn ang="0">
                    <a:pos x="T4" y="T5"/>
                  </a:cxn>
                  <a:cxn ang="0">
                    <a:pos x="T6" y="T7"/>
                  </a:cxn>
                  <a:cxn ang="0">
                    <a:pos x="T8" y="T9"/>
                  </a:cxn>
                  <a:cxn ang="0">
                    <a:pos x="T10" y="T11"/>
                  </a:cxn>
                  <a:cxn ang="0">
                    <a:pos x="T12" y="T13"/>
                  </a:cxn>
                </a:cxnLst>
                <a:rect l="0" t="0" r="r" b="b"/>
                <a:pathLst>
                  <a:path w="2161" h="761">
                    <a:moveTo>
                      <a:pt x="2161" y="761"/>
                    </a:moveTo>
                    <a:cubicBezTo>
                      <a:pt x="1438" y="761"/>
                      <a:pt x="724" y="761"/>
                      <a:pt x="0" y="761"/>
                    </a:cubicBezTo>
                    <a:cubicBezTo>
                      <a:pt x="79" y="705"/>
                      <a:pt x="150" y="654"/>
                      <a:pt x="222" y="604"/>
                    </a:cubicBezTo>
                    <a:cubicBezTo>
                      <a:pt x="491" y="413"/>
                      <a:pt x="761" y="223"/>
                      <a:pt x="1030" y="31"/>
                    </a:cubicBezTo>
                    <a:cubicBezTo>
                      <a:pt x="1067" y="5"/>
                      <a:pt x="1093" y="0"/>
                      <a:pt x="1133" y="29"/>
                    </a:cubicBezTo>
                    <a:cubicBezTo>
                      <a:pt x="1469" y="269"/>
                      <a:pt x="1806" y="507"/>
                      <a:pt x="2143" y="745"/>
                    </a:cubicBezTo>
                    <a:cubicBezTo>
                      <a:pt x="2148" y="748"/>
                      <a:pt x="2151" y="752"/>
                      <a:pt x="2161" y="7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4" name="Freeform 816"/>
              <p:cNvSpPr>
                <a:spLocks noEditPoints="1"/>
              </p:cNvSpPr>
              <p:nvPr/>
            </p:nvSpPr>
            <p:spPr bwMode="auto">
              <a:xfrm>
                <a:off x="8081" y="-313"/>
                <a:ext cx="385" cy="188"/>
              </a:xfrm>
              <a:custGeom>
                <a:avLst/>
                <a:gdLst>
                  <a:gd name="T0" fmla="*/ 5547 w 5547"/>
                  <a:gd name="T1" fmla="*/ 53 h 2712"/>
                  <a:gd name="T2" fmla="*/ 5493 w 5547"/>
                  <a:gd name="T3" fmla="*/ 0 h 2712"/>
                  <a:gd name="T4" fmla="*/ 55 w 5547"/>
                  <a:gd name="T5" fmla="*/ 0 h 2712"/>
                  <a:gd name="T6" fmla="*/ 0 w 5547"/>
                  <a:gd name="T7" fmla="*/ 53 h 2712"/>
                  <a:gd name="T8" fmla="*/ 0 w 5547"/>
                  <a:gd name="T9" fmla="*/ 2657 h 2712"/>
                  <a:gd name="T10" fmla="*/ 57 w 5547"/>
                  <a:gd name="T11" fmla="*/ 2712 h 2712"/>
                  <a:gd name="T12" fmla="*/ 2771 w 5547"/>
                  <a:gd name="T13" fmla="*/ 2711 h 2712"/>
                  <a:gd name="T14" fmla="*/ 5495 w 5547"/>
                  <a:gd name="T15" fmla="*/ 2712 h 2712"/>
                  <a:gd name="T16" fmla="*/ 5547 w 5547"/>
                  <a:gd name="T17" fmla="*/ 2662 h 2712"/>
                  <a:gd name="T18" fmla="*/ 5547 w 5547"/>
                  <a:gd name="T19" fmla="*/ 53 h 2712"/>
                  <a:gd name="T20" fmla="*/ 1076 w 5547"/>
                  <a:gd name="T21" fmla="*/ 2075 h 2712"/>
                  <a:gd name="T22" fmla="*/ 612 w 5547"/>
                  <a:gd name="T23" fmla="*/ 2075 h 2712"/>
                  <a:gd name="T24" fmla="*/ 568 w 5547"/>
                  <a:gd name="T25" fmla="*/ 2029 h 2712"/>
                  <a:gd name="T26" fmla="*/ 568 w 5547"/>
                  <a:gd name="T27" fmla="*/ 1343 h 2712"/>
                  <a:gd name="T28" fmla="*/ 568 w 5547"/>
                  <a:gd name="T29" fmla="*/ 666 h 2712"/>
                  <a:gd name="T30" fmla="*/ 612 w 5547"/>
                  <a:gd name="T31" fmla="*/ 620 h 2712"/>
                  <a:gd name="T32" fmla="*/ 1076 w 5547"/>
                  <a:gd name="T33" fmla="*/ 620 h 2712"/>
                  <a:gd name="T34" fmla="*/ 1118 w 5547"/>
                  <a:gd name="T35" fmla="*/ 663 h 2712"/>
                  <a:gd name="T36" fmla="*/ 1118 w 5547"/>
                  <a:gd name="T37" fmla="*/ 2032 h 2712"/>
                  <a:gd name="T38" fmla="*/ 1076 w 5547"/>
                  <a:gd name="T39" fmla="*/ 2075 h 2712"/>
                  <a:gd name="T40" fmla="*/ 2368 w 5547"/>
                  <a:gd name="T41" fmla="*/ 2101 h 2712"/>
                  <a:gd name="T42" fmla="*/ 1894 w 5547"/>
                  <a:gd name="T43" fmla="*/ 2101 h 2712"/>
                  <a:gd name="T44" fmla="*/ 1852 w 5547"/>
                  <a:gd name="T45" fmla="*/ 2059 h 2712"/>
                  <a:gd name="T46" fmla="*/ 1853 w 5547"/>
                  <a:gd name="T47" fmla="*/ 1373 h 2712"/>
                  <a:gd name="T48" fmla="*/ 1852 w 5547"/>
                  <a:gd name="T49" fmla="*/ 695 h 2712"/>
                  <a:gd name="T50" fmla="*/ 1897 w 5547"/>
                  <a:gd name="T51" fmla="*/ 647 h 2712"/>
                  <a:gd name="T52" fmla="*/ 2371 w 5547"/>
                  <a:gd name="T53" fmla="*/ 647 h 2712"/>
                  <a:gd name="T54" fmla="*/ 2411 w 5547"/>
                  <a:gd name="T55" fmla="*/ 687 h 2712"/>
                  <a:gd name="T56" fmla="*/ 2411 w 5547"/>
                  <a:gd name="T57" fmla="*/ 2060 h 2712"/>
                  <a:gd name="T58" fmla="*/ 2368 w 5547"/>
                  <a:gd name="T59" fmla="*/ 2101 h 2712"/>
                  <a:gd name="T60" fmla="*/ 3695 w 5547"/>
                  <a:gd name="T61" fmla="*/ 2062 h 2712"/>
                  <a:gd name="T62" fmla="*/ 3655 w 5547"/>
                  <a:gd name="T63" fmla="*/ 2101 h 2712"/>
                  <a:gd name="T64" fmla="*/ 3186 w 5547"/>
                  <a:gd name="T65" fmla="*/ 2101 h 2712"/>
                  <a:gd name="T66" fmla="*/ 3145 w 5547"/>
                  <a:gd name="T67" fmla="*/ 2057 h 2712"/>
                  <a:gd name="T68" fmla="*/ 3146 w 5547"/>
                  <a:gd name="T69" fmla="*/ 1375 h 2712"/>
                  <a:gd name="T70" fmla="*/ 3145 w 5547"/>
                  <a:gd name="T71" fmla="*/ 693 h 2712"/>
                  <a:gd name="T72" fmla="*/ 3192 w 5547"/>
                  <a:gd name="T73" fmla="*/ 647 h 2712"/>
                  <a:gd name="T74" fmla="*/ 3653 w 5547"/>
                  <a:gd name="T75" fmla="*/ 647 h 2712"/>
                  <a:gd name="T76" fmla="*/ 3696 w 5547"/>
                  <a:gd name="T77" fmla="*/ 689 h 2712"/>
                  <a:gd name="T78" fmla="*/ 3695 w 5547"/>
                  <a:gd name="T79" fmla="*/ 2062 h 2712"/>
                  <a:gd name="T80" fmla="*/ 4980 w 5547"/>
                  <a:gd name="T81" fmla="*/ 2060 h 2712"/>
                  <a:gd name="T82" fmla="*/ 4940 w 5547"/>
                  <a:gd name="T83" fmla="*/ 2101 h 2712"/>
                  <a:gd name="T84" fmla="*/ 4471 w 5547"/>
                  <a:gd name="T85" fmla="*/ 2101 h 2712"/>
                  <a:gd name="T86" fmla="*/ 4429 w 5547"/>
                  <a:gd name="T87" fmla="*/ 2058 h 2712"/>
                  <a:gd name="T88" fmla="*/ 4430 w 5547"/>
                  <a:gd name="T89" fmla="*/ 1372 h 2712"/>
                  <a:gd name="T90" fmla="*/ 4429 w 5547"/>
                  <a:gd name="T91" fmla="*/ 694 h 2712"/>
                  <a:gd name="T92" fmla="*/ 4475 w 5547"/>
                  <a:gd name="T93" fmla="*/ 647 h 2712"/>
                  <a:gd name="T94" fmla="*/ 4936 w 5547"/>
                  <a:gd name="T95" fmla="*/ 647 h 2712"/>
                  <a:gd name="T96" fmla="*/ 4980 w 5547"/>
                  <a:gd name="T97" fmla="*/ 688 h 2712"/>
                  <a:gd name="T98" fmla="*/ 4980 w 5547"/>
                  <a:gd name="T99" fmla="*/ 2060 h 2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547" h="2712">
                    <a:moveTo>
                      <a:pt x="5547" y="53"/>
                    </a:moveTo>
                    <a:cubicBezTo>
                      <a:pt x="5547" y="10"/>
                      <a:pt x="5535" y="0"/>
                      <a:pt x="5493" y="0"/>
                    </a:cubicBezTo>
                    <a:cubicBezTo>
                      <a:pt x="3680" y="1"/>
                      <a:pt x="1867" y="1"/>
                      <a:pt x="55" y="0"/>
                    </a:cubicBezTo>
                    <a:cubicBezTo>
                      <a:pt x="13" y="0"/>
                      <a:pt x="0" y="10"/>
                      <a:pt x="0" y="53"/>
                    </a:cubicBezTo>
                    <a:cubicBezTo>
                      <a:pt x="2" y="921"/>
                      <a:pt x="2" y="1789"/>
                      <a:pt x="0" y="2657"/>
                    </a:cubicBezTo>
                    <a:cubicBezTo>
                      <a:pt x="0" y="2703"/>
                      <a:pt x="13" y="2712"/>
                      <a:pt x="57" y="2712"/>
                    </a:cubicBezTo>
                    <a:cubicBezTo>
                      <a:pt x="962" y="2711"/>
                      <a:pt x="1867" y="2711"/>
                      <a:pt x="2771" y="2711"/>
                    </a:cubicBezTo>
                    <a:cubicBezTo>
                      <a:pt x="3679" y="2711"/>
                      <a:pt x="4587" y="2711"/>
                      <a:pt x="5495" y="2712"/>
                    </a:cubicBezTo>
                    <a:cubicBezTo>
                      <a:pt x="5534" y="2712"/>
                      <a:pt x="5547" y="2703"/>
                      <a:pt x="5547" y="2662"/>
                    </a:cubicBezTo>
                    <a:cubicBezTo>
                      <a:pt x="5546" y="1792"/>
                      <a:pt x="5546" y="923"/>
                      <a:pt x="5547" y="53"/>
                    </a:cubicBezTo>
                    <a:close/>
                    <a:moveTo>
                      <a:pt x="1076" y="2075"/>
                    </a:moveTo>
                    <a:cubicBezTo>
                      <a:pt x="922" y="2073"/>
                      <a:pt x="766" y="2073"/>
                      <a:pt x="612" y="2075"/>
                    </a:cubicBezTo>
                    <a:cubicBezTo>
                      <a:pt x="575" y="2075"/>
                      <a:pt x="567" y="2063"/>
                      <a:pt x="568" y="2029"/>
                    </a:cubicBezTo>
                    <a:cubicBezTo>
                      <a:pt x="569" y="1801"/>
                      <a:pt x="568" y="1572"/>
                      <a:pt x="568" y="1343"/>
                    </a:cubicBezTo>
                    <a:cubicBezTo>
                      <a:pt x="568" y="1117"/>
                      <a:pt x="569" y="891"/>
                      <a:pt x="568" y="666"/>
                    </a:cubicBezTo>
                    <a:cubicBezTo>
                      <a:pt x="567" y="632"/>
                      <a:pt x="575" y="620"/>
                      <a:pt x="612" y="620"/>
                    </a:cubicBezTo>
                    <a:cubicBezTo>
                      <a:pt x="766" y="622"/>
                      <a:pt x="922" y="622"/>
                      <a:pt x="1076" y="620"/>
                    </a:cubicBezTo>
                    <a:cubicBezTo>
                      <a:pt x="1110" y="620"/>
                      <a:pt x="1118" y="631"/>
                      <a:pt x="1118" y="663"/>
                    </a:cubicBezTo>
                    <a:cubicBezTo>
                      <a:pt x="1117" y="1119"/>
                      <a:pt x="1117" y="1576"/>
                      <a:pt x="1118" y="2032"/>
                    </a:cubicBezTo>
                    <a:cubicBezTo>
                      <a:pt x="1118" y="2064"/>
                      <a:pt x="1110" y="2075"/>
                      <a:pt x="1076" y="2075"/>
                    </a:cubicBezTo>
                    <a:close/>
                    <a:moveTo>
                      <a:pt x="2368" y="2101"/>
                    </a:moveTo>
                    <a:cubicBezTo>
                      <a:pt x="2210" y="2100"/>
                      <a:pt x="2052" y="2099"/>
                      <a:pt x="1894" y="2101"/>
                    </a:cubicBezTo>
                    <a:cubicBezTo>
                      <a:pt x="1861" y="2101"/>
                      <a:pt x="1852" y="2092"/>
                      <a:pt x="1852" y="2059"/>
                    </a:cubicBezTo>
                    <a:cubicBezTo>
                      <a:pt x="1853" y="1830"/>
                      <a:pt x="1853" y="1601"/>
                      <a:pt x="1853" y="1373"/>
                    </a:cubicBezTo>
                    <a:cubicBezTo>
                      <a:pt x="1853" y="1147"/>
                      <a:pt x="1853" y="921"/>
                      <a:pt x="1852" y="695"/>
                    </a:cubicBezTo>
                    <a:cubicBezTo>
                      <a:pt x="1852" y="660"/>
                      <a:pt x="1859" y="646"/>
                      <a:pt x="1897" y="647"/>
                    </a:cubicBezTo>
                    <a:cubicBezTo>
                      <a:pt x="2055" y="649"/>
                      <a:pt x="2213" y="649"/>
                      <a:pt x="2371" y="647"/>
                    </a:cubicBezTo>
                    <a:cubicBezTo>
                      <a:pt x="2402" y="647"/>
                      <a:pt x="2411" y="656"/>
                      <a:pt x="2411" y="687"/>
                    </a:cubicBezTo>
                    <a:cubicBezTo>
                      <a:pt x="2410" y="1145"/>
                      <a:pt x="2410" y="1602"/>
                      <a:pt x="2411" y="2060"/>
                    </a:cubicBezTo>
                    <a:cubicBezTo>
                      <a:pt x="2411" y="2094"/>
                      <a:pt x="2400" y="2101"/>
                      <a:pt x="2368" y="2101"/>
                    </a:cubicBezTo>
                    <a:close/>
                    <a:moveTo>
                      <a:pt x="3695" y="2062"/>
                    </a:moveTo>
                    <a:cubicBezTo>
                      <a:pt x="3696" y="2093"/>
                      <a:pt x="3685" y="2101"/>
                      <a:pt x="3655" y="2101"/>
                    </a:cubicBezTo>
                    <a:cubicBezTo>
                      <a:pt x="3498" y="2100"/>
                      <a:pt x="3342" y="2099"/>
                      <a:pt x="3186" y="2101"/>
                    </a:cubicBezTo>
                    <a:cubicBezTo>
                      <a:pt x="3150" y="2102"/>
                      <a:pt x="3145" y="2088"/>
                      <a:pt x="3145" y="2057"/>
                    </a:cubicBezTo>
                    <a:cubicBezTo>
                      <a:pt x="3146" y="1830"/>
                      <a:pt x="3146" y="1603"/>
                      <a:pt x="3146" y="1375"/>
                    </a:cubicBezTo>
                    <a:cubicBezTo>
                      <a:pt x="3146" y="1148"/>
                      <a:pt x="3147" y="921"/>
                      <a:pt x="3145" y="693"/>
                    </a:cubicBezTo>
                    <a:cubicBezTo>
                      <a:pt x="3145" y="656"/>
                      <a:pt x="3156" y="647"/>
                      <a:pt x="3192" y="647"/>
                    </a:cubicBezTo>
                    <a:cubicBezTo>
                      <a:pt x="3346" y="649"/>
                      <a:pt x="3499" y="649"/>
                      <a:pt x="3653" y="647"/>
                    </a:cubicBezTo>
                    <a:cubicBezTo>
                      <a:pt x="3685" y="647"/>
                      <a:pt x="3696" y="655"/>
                      <a:pt x="3696" y="689"/>
                    </a:cubicBezTo>
                    <a:cubicBezTo>
                      <a:pt x="3694" y="1146"/>
                      <a:pt x="3695" y="1604"/>
                      <a:pt x="3695" y="2062"/>
                    </a:cubicBezTo>
                    <a:close/>
                    <a:moveTo>
                      <a:pt x="4980" y="2060"/>
                    </a:moveTo>
                    <a:cubicBezTo>
                      <a:pt x="4980" y="2091"/>
                      <a:pt x="4972" y="2101"/>
                      <a:pt x="4940" y="2101"/>
                    </a:cubicBezTo>
                    <a:cubicBezTo>
                      <a:pt x="4784" y="2100"/>
                      <a:pt x="4627" y="2099"/>
                      <a:pt x="4471" y="2101"/>
                    </a:cubicBezTo>
                    <a:cubicBezTo>
                      <a:pt x="4437" y="2102"/>
                      <a:pt x="4429" y="2091"/>
                      <a:pt x="4429" y="2058"/>
                    </a:cubicBezTo>
                    <a:cubicBezTo>
                      <a:pt x="4431" y="1829"/>
                      <a:pt x="4430" y="1601"/>
                      <a:pt x="4430" y="1372"/>
                    </a:cubicBezTo>
                    <a:cubicBezTo>
                      <a:pt x="4430" y="1146"/>
                      <a:pt x="4431" y="920"/>
                      <a:pt x="4429" y="694"/>
                    </a:cubicBezTo>
                    <a:cubicBezTo>
                      <a:pt x="4429" y="658"/>
                      <a:pt x="4438" y="646"/>
                      <a:pt x="4475" y="647"/>
                    </a:cubicBezTo>
                    <a:cubicBezTo>
                      <a:pt x="4629" y="649"/>
                      <a:pt x="4782" y="649"/>
                      <a:pt x="4936" y="647"/>
                    </a:cubicBezTo>
                    <a:cubicBezTo>
                      <a:pt x="4967" y="647"/>
                      <a:pt x="4980" y="652"/>
                      <a:pt x="4980" y="688"/>
                    </a:cubicBezTo>
                    <a:cubicBezTo>
                      <a:pt x="4979" y="1145"/>
                      <a:pt x="4979" y="1603"/>
                      <a:pt x="4980" y="20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667" name="Group 796"/>
            <p:cNvGrpSpPr>
              <a:grpSpLocks noChangeAspect="1"/>
            </p:cNvGrpSpPr>
            <p:nvPr/>
          </p:nvGrpSpPr>
          <p:grpSpPr bwMode="auto">
            <a:xfrm>
              <a:off x="8338930" y="4329945"/>
              <a:ext cx="189151" cy="153412"/>
              <a:chOff x="8435" y="-69"/>
              <a:chExt cx="434" cy="352"/>
            </a:xfrm>
            <a:grpFill/>
          </p:grpSpPr>
          <p:sp>
            <p:nvSpPr>
              <p:cNvPr id="1668" name="Freeform 797"/>
              <p:cNvSpPr>
                <a:spLocks/>
              </p:cNvSpPr>
              <p:nvPr/>
            </p:nvSpPr>
            <p:spPr bwMode="auto">
              <a:xfrm>
                <a:off x="8492" y="115"/>
                <a:ext cx="178" cy="167"/>
              </a:xfrm>
              <a:custGeom>
                <a:avLst/>
                <a:gdLst>
                  <a:gd name="T0" fmla="*/ 840 w 1077"/>
                  <a:gd name="T1" fmla="*/ 666 h 1010"/>
                  <a:gd name="T2" fmla="*/ 840 w 1077"/>
                  <a:gd name="T3" fmla="*/ 643 h 1010"/>
                  <a:gd name="T4" fmla="*/ 840 w 1077"/>
                  <a:gd name="T5" fmla="*/ 23 h 1010"/>
                  <a:gd name="T6" fmla="*/ 862 w 1077"/>
                  <a:gd name="T7" fmla="*/ 0 h 1010"/>
                  <a:gd name="T8" fmla="*/ 1056 w 1077"/>
                  <a:gd name="T9" fmla="*/ 0 h 1010"/>
                  <a:gd name="T10" fmla="*/ 1077 w 1077"/>
                  <a:gd name="T11" fmla="*/ 20 h 1010"/>
                  <a:gd name="T12" fmla="*/ 1077 w 1077"/>
                  <a:gd name="T13" fmla="*/ 990 h 1010"/>
                  <a:gd name="T14" fmla="*/ 1056 w 1077"/>
                  <a:gd name="T15" fmla="*/ 1010 h 1010"/>
                  <a:gd name="T16" fmla="*/ 860 w 1077"/>
                  <a:gd name="T17" fmla="*/ 1010 h 1010"/>
                  <a:gd name="T18" fmla="*/ 829 w 1077"/>
                  <a:gd name="T19" fmla="*/ 996 h 1010"/>
                  <a:gd name="T20" fmla="*/ 617 w 1077"/>
                  <a:gd name="T21" fmla="*/ 757 h 1010"/>
                  <a:gd name="T22" fmla="*/ 471 w 1077"/>
                  <a:gd name="T23" fmla="*/ 593 h 1010"/>
                  <a:gd name="T24" fmla="*/ 257 w 1077"/>
                  <a:gd name="T25" fmla="*/ 353 h 1010"/>
                  <a:gd name="T26" fmla="*/ 236 w 1077"/>
                  <a:gd name="T27" fmla="*/ 335 h 1010"/>
                  <a:gd name="T28" fmla="*/ 236 w 1077"/>
                  <a:gd name="T29" fmla="*/ 358 h 1010"/>
                  <a:gd name="T30" fmla="*/ 237 w 1077"/>
                  <a:gd name="T31" fmla="*/ 986 h 1010"/>
                  <a:gd name="T32" fmla="*/ 212 w 1077"/>
                  <a:gd name="T33" fmla="*/ 1010 h 1010"/>
                  <a:gd name="T34" fmla="*/ 18 w 1077"/>
                  <a:gd name="T35" fmla="*/ 1010 h 1010"/>
                  <a:gd name="T36" fmla="*/ 0 w 1077"/>
                  <a:gd name="T37" fmla="*/ 992 h 1010"/>
                  <a:gd name="T38" fmla="*/ 0 w 1077"/>
                  <a:gd name="T39" fmla="*/ 18 h 1010"/>
                  <a:gd name="T40" fmla="*/ 17 w 1077"/>
                  <a:gd name="T41" fmla="*/ 0 h 1010"/>
                  <a:gd name="T42" fmla="*/ 225 w 1077"/>
                  <a:gd name="T43" fmla="*/ 0 h 1010"/>
                  <a:gd name="T44" fmla="*/ 249 w 1077"/>
                  <a:gd name="T45" fmla="*/ 12 h 1010"/>
                  <a:gd name="T46" fmla="*/ 602 w 1077"/>
                  <a:gd name="T47" fmla="*/ 406 h 1010"/>
                  <a:gd name="T48" fmla="*/ 827 w 1077"/>
                  <a:gd name="T49" fmla="*/ 658 h 1010"/>
                  <a:gd name="T50" fmla="*/ 840 w 1077"/>
                  <a:gd name="T51" fmla="*/ 666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77" h="1010">
                    <a:moveTo>
                      <a:pt x="840" y="666"/>
                    </a:moveTo>
                    <a:cubicBezTo>
                      <a:pt x="840" y="658"/>
                      <a:pt x="840" y="650"/>
                      <a:pt x="840" y="643"/>
                    </a:cubicBezTo>
                    <a:cubicBezTo>
                      <a:pt x="840" y="436"/>
                      <a:pt x="841" y="230"/>
                      <a:pt x="840" y="23"/>
                    </a:cubicBezTo>
                    <a:cubicBezTo>
                      <a:pt x="840" y="6"/>
                      <a:pt x="843" y="0"/>
                      <a:pt x="862" y="0"/>
                    </a:cubicBezTo>
                    <a:cubicBezTo>
                      <a:pt x="926" y="1"/>
                      <a:pt x="991" y="1"/>
                      <a:pt x="1056" y="0"/>
                    </a:cubicBezTo>
                    <a:cubicBezTo>
                      <a:pt x="1070" y="0"/>
                      <a:pt x="1077" y="3"/>
                      <a:pt x="1077" y="20"/>
                    </a:cubicBezTo>
                    <a:cubicBezTo>
                      <a:pt x="1076" y="343"/>
                      <a:pt x="1076" y="666"/>
                      <a:pt x="1077" y="990"/>
                    </a:cubicBezTo>
                    <a:cubicBezTo>
                      <a:pt x="1077" y="1006"/>
                      <a:pt x="1071" y="1010"/>
                      <a:pt x="1056" y="1010"/>
                    </a:cubicBezTo>
                    <a:cubicBezTo>
                      <a:pt x="991" y="1009"/>
                      <a:pt x="925" y="1009"/>
                      <a:pt x="860" y="1010"/>
                    </a:cubicBezTo>
                    <a:cubicBezTo>
                      <a:pt x="847" y="1010"/>
                      <a:pt x="838" y="1006"/>
                      <a:pt x="829" y="996"/>
                    </a:cubicBezTo>
                    <a:cubicBezTo>
                      <a:pt x="759" y="916"/>
                      <a:pt x="688" y="837"/>
                      <a:pt x="617" y="757"/>
                    </a:cubicBezTo>
                    <a:cubicBezTo>
                      <a:pt x="568" y="702"/>
                      <a:pt x="519" y="648"/>
                      <a:pt x="471" y="593"/>
                    </a:cubicBezTo>
                    <a:cubicBezTo>
                      <a:pt x="399" y="513"/>
                      <a:pt x="328" y="433"/>
                      <a:pt x="257" y="353"/>
                    </a:cubicBezTo>
                    <a:cubicBezTo>
                      <a:pt x="252" y="347"/>
                      <a:pt x="247" y="339"/>
                      <a:pt x="236" y="335"/>
                    </a:cubicBezTo>
                    <a:cubicBezTo>
                      <a:pt x="236" y="344"/>
                      <a:pt x="236" y="351"/>
                      <a:pt x="236" y="358"/>
                    </a:cubicBezTo>
                    <a:cubicBezTo>
                      <a:pt x="236" y="567"/>
                      <a:pt x="236" y="776"/>
                      <a:pt x="237" y="986"/>
                    </a:cubicBezTo>
                    <a:cubicBezTo>
                      <a:pt x="237" y="1005"/>
                      <a:pt x="231" y="1010"/>
                      <a:pt x="212" y="1010"/>
                    </a:cubicBezTo>
                    <a:cubicBezTo>
                      <a:pt x="148" y="1009"/>
                      <a:pt x="83" y="1009"/>
                      <a:pt x="18" y="1010"/>
                    </a:cubicBezTo>
                    <a:cubicBezTo>
                      <a:pt x="5" y="1010"/>
                      <a:pt x="0" y="1006"/>
                      <a:pt x="0" y="992"/>
                    </a:cubicBezTo>
                    <a:cubicBezTo>
                      <a:pt x="0" y="667"/>
                      <a:pt x="0" y="342"/>
                      <a:pt x="0" y="18"/>
                    </a:cubicBezTo>
                    <a:cubicBezTo>
                      <a:pt x="0" y="5"/>
                      <a:pt x="4" y="0"/>
                      <a:pt x="17" y="0"/>
                    </a:cubicBezTo>
                    <a:cubicBezTo>
                      <a:pt x="86" y="1"/>
                      <a:pt x="156" y="1"/>
                      <a:pt x="225" y="0"/>
                    </a:cubicBezTo>
                    <a:cubicBezTo>
                      <a:pt x="236" y="0"/>
                      <a:pt x="242" y="5"/>
                      <a:pt x="249" y="12"/>
                    </a:cubicBezTo>
                    <a:cubicBezTo>
                      <a:pt x="367" y="144"/>
                      <a:pt x="485" y="275"/>
                      <a:pt x="602" y="406"/>
                    </a:cubicBezTo>
                    <a:cubicBezTo>
                      <a:pt x="677" y="490"/>
                      <a:pt x="752" y="574"/>
                      <a:pt x="827" y="658"/>
                    </a:cubicBezTo>
                    <a:cubicBezTo>
                      <a:pt x="830" y="661"/>
                      <a:pt x="832" y="665"/>
                      <a:pt x="840" y="6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9" name="Freeform 798"/>
              <p:cNvSpPr>
                <a:spLocks/>
              </p:cNvSpPr>
              <p:nvPr/>
            </p:nvSpPr>
            <p:spPr bwMode="auto">
              <a:xfrm>
                <a:off x="8686" y="115"/>
                <a:ext cx="183" cy="168"/>
              </a:xfrm>
              <a:custGeom>
                <a:avLst/>
                <a:gdLst>
                  <a:gd name="T0" fmla="*/ 695 w 1110"/>
                  <a:gd name="T1" fmla="*/ 1009 h 1011"/>
                  <a:gd name="T2" fmla="*/ 319 w 1110"/>
                  <a:gd name="T3" fmla="*/ 1009 h 1011"/>
                  <a:gd name="T4" fmla="*/ 28 w 1110"/>
                  <a:gd name="T5" fmla="*/ 825 h 1011"/>
                  <a:gd name="T6" fmla="*/ 1 w 1110"/>
                  <a:gd name="T7" fmla="*/ 712 h 1011"/>
                  <a:gd name="T8" fmla="*/ 1 w 1110"/>
                  <a:gd name="T9" fmla="*/ 300 h 1011"/>
                  <a:gd name="T10" fmla="*/ 246 w 1110"/>
                  <a:gd name="T11" fmla="*/ 9 h 1011"/>
                  <a:gd name="T12" fmla="*/ 335 w 1110"/>
                  <a:gd name="T13" fmla="*/ 1 h 1011"/>
                  <a:gd name="T14" fmla="*/ 1085 w 1110"/>
                  <a:gd name="T15" fmla="*/ 0 h 1011"/>
                  <a:gd name="T16" fmla="*/ 1109 w 1110"/>
                  <a:gd name="T17" fmla="*/ 23 h 1011"/>
                  <a:gd name="T18" fmla="*/ 1109 w 1110"/>
                  <a:gd name="T19" fmla="*/ 215 h 1011"/>
                  <a:gd name="T20" fmla="*/ 1087 w 1110"/>
                  <a:gd name="T21" fmla="*/ 237 h 1011"/>
                  <a:gd name="T22" fmla="*/ 331 w 1110"/>
                  <a:gd name="T23" fmla="*/ 237 h 1011"/>
                  <a:gd name="T24" fmla="*/ 295 w 1110"/>
                  <a:gd name="T25" fmla="*/ 239 h 1011"/>
                  <a:gd name="T26" fmla="*/ 234 w 1110"/>
                  <a:gd name="T27" fmla="*/ 321 h 1011"/>
                  <a:gd name="T28" fmla="*/ 234 w 1110"/>
                  <a:gd name="T29" fmla="*/ 689 h 1011"/>
                  <a:gd name="T30" fmla="*/ 323 w 1110"/>
                  <a:gd name="T31" fmla="*/ 773 h 1011"/>
                  <a:gd name="T32" fmla="*/ 1083 w 1110"/>
                  <a:gd name="T33" fmla="*/ 773 h 1011"/>
                  <a:gd name="T34" fmla="*/ 1109 w 1110"/>
                  <a:gd name="T35" fmla="*/ 799 h 1011"/>
                  <a:gd name="T36" fmla="*/ 1109 w 1110"/>
                  <a:gd name="T37" fmla="*/ 987 h 1011"/>
                  <a:gd name="T38" fmla="*/ 1087 w 1110"/>
                  <a:gd name="T39" fmla="*/ 1010 h 1011"/>
                  <a:gd name="T40" fmla="*/ 695 w 1110"/>
                  <a:gd name="T41" fmla="*/ 1009 h 1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10" h="1011">
                    <a:moveTo>
                      <a:pt x="695" y="1009"/>
                    </a:moveTo>
                    <a:cubicBezTo>
                      <a:pt x="570" y="1009"/>
                      <a:pt x="444" y="1011"/>
                      <a:pt x="319" y="1009"/>
                    </a:cubicBezTo>
                    <a:cubicBezTo>
                      <a:pt x="186" y="1006"/>
                      <a:pt x="89" y="943"/>
                      <a:pt x="28" y="825"/>
                    </a:cubicBezTo>
                    <a:cubicBezTo>
                      <a:pt x="9" y="790"/>
                      <a:pt x="1" y="752"/>
                      <a:pt x="1" y="712"/>
                    </a:cubicBezTo>
                    <a:cubicBezTo>
                      <a:pt x="1" y="574"/>
                      <a:pt x="0" y="437"/>
                      <a:pt x="1" y="300"/>
                    </a:cubicBezTo>
                    <a:cubicBezTo>
                      <a:pt x="2" y="165"/>
                      <a:pt x="113" y="35"/>
                      <a:pt x="246" y="9"/>
                    </a:cubicBezTo>
                    <a:cubicBezTo>
                      <a:pt x="276" y="3"/>
                      <a:pt x="305" y="1"/>
                      <a:pt x="335" y="1"/>
                    </a:cubicBezTo>
                    <a:cubicBezTo>
                      <a:pt x="585" y="1"/>
                      <a:pt x="835" y="1"/>
                      <a:pt x="1085" y="0"/>
                    </a:cubicBezTo>
                    <a:cubicBezTo>
                      <a:pt x="1103" y="0"/>
                      <a:pt x="1110" y="4"/>
                      <a:pt x="1109" y="23"/>
                    </a:cubicBezTo>
                    <a:cubicBezTo>
                      <a:pt x="1108" y="87"/>
                      <a:pt x="1108" y="151"/>
                      <a:pt x="1109" y="215"/>
                    </a:cubicBezTo>
                    <a:cubicBezTo>
                      <a:pt x="1109" y="233"/>
                      <a:pt x="1104" y="237"/>
                      <a:pt x="1087" y="237"/>
                    </a:cubicBezTo>
                    <a:cubicBezTo>
                      <a:pt x="835" y="237"/>
                      <a:pt x="583" y="237"/>
                      <a:pt x="331" y="237"/>
                    </a:cubicBezTo>
                    <a:cubicBezTo>
                      <a:pt x="319" y="237"/>
                      <a:pt x="306" y="236"/>
                      <a:pt x="295" y="239"/>
                    </a:cubicBezTo>
                    <a:cubicBezTo>
                      <a:pt x="255" y="248"/>
                      <a:pt x="234" y="275"/>
                      <a:pt x="234" y="321"/>
                    </a:cubicBezTo>
                    <a:cubicBezTo>
                      <a:pt x="233" y="444"/>
                      <a:pt x="233" y="566"/>
                      <a:pt x="234" y="689"/>
                    </a:cubicBezTo>
                    <a:cubicBezTo>
                      <a:pt x="235" y="746"/>
                      <a:pt x="265" y="773"/>
                      <a:pt x="323" y="773"/>
                    </a:cubicBezTo>
                    <a:cubicBezTo>
                      <a:pt x="576" y="773"/>
                      <a:pt x="830" y="773"/>
                      <a:pt x="1083" y="773"/>
                    </a:cubicBezTo>
                    <a:cubicBezTo>
                      <a:pt x="1109" y="773"/>
                      <a:pt x="1109" y="773"/>
                      <a:pt x="1109" y="799"/>
                    </a:cubicBezTo>
                    <a:cubicBezTo>
                      <a:pt x="1109" y="862"/>
                      <a:pt x="1108" y="925"/>
                      <a:pt x="1109" y="987"/>
                    </a:cubicBezTo>
                    <a:cubicBezTo>
                      <a:pt x="1109" y="1005"/>
                      <a:pt x="1105" y="1010"/>
                      <a:pt x="1087" y="1010"/>
                    </a:cubicBezTo>
                    <a:cubicBezTo>
                      <a:pt x="956" y="1009"/>
                      <a:pt x="826" y="1009"/>
                      <a:pt x="695" y="10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0" name="Freeform 799"/>
              <p:cNvSpPr>
                <a:spLocks/>
              </p:cNvSpPr>
              <p:nvPr/>
            </p:nvSpPr>
            <p:spPr bwMode="auto">
              <a:xfrm>
                <a:off x="8602" y="-69"/>
                <a:ext cx="223" cy="131"/>
              </a:xfrm>
              <a:custGeom>
                <a:avLst/>
                <a:gdLst>
                  <a:gd name="T0" fmla="*/ 1346 w 1346"/>
                  <a:gd name="T1" fmla="*/ 790 h 794"/>
                  <a:gd name="T2" fmla="*/ 0 w 1346"/>
                  <a:gd name="T3" fmla="*/ 787 h 794"/>
                  <a:gd name="T4" fmla="*/ 15 w 1346"/>
                  <a:gd name="T5" fmla="*/ 764 h 794"/>
                  <a:gd name="T6" fmla="*/ 237 w 1346"/>
                  <a:gd name="T7" fmla="*/ 507 h 794"/>
                  <a:gd name="T8" fmla="*/ 432 w 1346"/>
                  <a:gd name="T9" fmla="*/ 283 h 794"/>
                  <a:gd name="T10" fmla="*/ 648 w 1346"/>
                  <a:gd name="T11" fmla="*/ 32 h 794"/>
                  <a:gd name="T12" fmla="*/ 696 w 1346"/>
                  <a:gd name="T13" fmla="*/ 33 h 794"/>
                  <a:gd name="T14" fmla="*/ 879 w 1346"/>
                  <a:gd name="T15" fmla="*/ 246 h 794"/>
                  <a:gd name="T16" fmla="*/ 1088 w 1346"/>
                  <a:gd name="T17" fmla="*/ 490 h 794"/>
                  <a:gd name="T18" fmla="*/ 1293 w 1346"/>
                  <a:gd name="T19" fmla="*/ 728 h 794"/>
                  <a:gd name="T20" fmla="*/ 1346 w 1346"/>
                  <a:gd name="T21" fmla="*/ 790 h 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6" h="794">
                    <a:moveTo>
                      <a:pt x="1346" y="790"/>
                    </a:moveTo>
                    <a:cubicBezTo>
                      <a:pt x="895" y="794"/>
                      <a:pt x="449" y="786"/>
                      <a:pt x="0" y="787"/>
                    </a:cubicBezTo>
                    <a:cubicBezTo>
                      <a:pt x="2" y="777"/>
                      <a:pt x="9" y="771"/>
                      <a:pt x="15" y="764"/>
                    </a:cubicBezTo>
                    <a:cubicBezTo>
                      <a:pt x="89" y="678"/>
                      <a:pt x="163" y="593"/>
                      <a:pt x="237" y="507"/>
                    </a:cubicBezTo>
                    <a:cubicBezTo>
                      <a:pt x="302" y="432"/>
                      <a:pt x="367" y="358"/>
                      <a:pt x="432" y="283"/>
                    </a:cubicBezTo>
                    <a:cubicBezTo>
                      <a:pt x="504" y="199"/>
                      <a:pt x="576" y="115"/>
                      <a:pt x="648" y="32"/>
                    </a:cubicBezTo>
                    <a:cubicBezTo>
                      <a:pt x="676" y="0"/>
                      <a:pt x="668" y="0"/>
                      <a:pt x="696" y="33"/>
                    </a:cubicBezTo>
                    <a:cubicBezTo>
                      <a:pt x="758" y="103"/>
                      <a:pt x="818" y="175"/>
                      <a:pt x="879" y="246"/>
                    </a:cubicBezTo>
                    <a:cubicBezTo>
                      <a:pt x="949" y="328"/>
                      <a:pt x="1018" y="409"/>
                      <a:pt x="1088" y="490"/>
                    </a:cubicBezTo>
                    <a:cubicBezTo>
                      <a:pt x="1156" y="569"/>
                      <a:pt x="1224" y="649"/>
                      <a:pt x="1293" y="728"/>
                    </a:cubicBezTo>
                    <a:cubicBezTo>
                      <a:pt x="1310" y="748"/>
                      <a:pt x="1327" y="768"/>
                      <a:pt x="1346" y="7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1" name="Freeform 800"/>
              <p:cNvSpPr>
                <a:spLocks/>
              </p:cNvSpPr>
              <p:nvPr/>
            </p:nvSpPr>
            <p:spPr bwMode="auto">
              <a:xfrm>
                <a:off x="8435" y="-68"/>
                <a:ext cx="174" cy="129"/>
              </a:xfrm>
              <a:custGeom>
                <a:avLst/>
                <a:gdLst>
                  <a:gd name="T0" fmla="*/ 0 w 1050"/>
                  <a:gd name="T1" fmla="*/ 780 h 782"/>
                  <a:gd name="T2" fmla="*/ 69 w 1050"/>
                  <a:gd name="T3" fmla="*/ 699 h 782"/>
                  <a:gd name="T4" fmla="*/ 349 w 1050"/>
                  <a:gd name="T5" fmla="*/ 376 h 782"/>
                  <a:gd name="T6" fmla="*/ 565 w 1050"/>
                  <a:gd name="T7" fmla="*/ 127 h 782"/>
                  <a:gd name="T8" fmla="*/ 664 w 1050"/>
                  <a:gd name="T9" fmla="*/ 12 h 782"/>
                  <a:gd name="T10" fmla="*/ 689 w 1050"/>
                  <a:gd name="T11" fmla="*/ 13 h 782"/>
                  <a:gd name="T12" fmla="*/ 871 w 1050"/>
                  <a:gd name="T13" fmla="*/ 225 h 782"/>
                  <a:gd name="T14" fmla="*/ 1043 w 1050"/>
                  <a:gd name="T15" fmla="*/ 425 h 782"/>
                  <a:gd name="T16" fmla="*/ 1042 w 1050"/>
                  <a:gd name="T17" fmla="*/ 447 h 782"/>
                  <a:gd name="T18" fmla="*/ 901 w 1050"/>
                  <a:gd name="T19" fmla="*/ 610 h 782"/>
                  <a:gd name="T20" fmla="*/ 763 w 1050"/>
                  <a:gd name="T21" fmla="*/ 770 h 782"/>
                  <a:gd name="T22" fmla="*/ 737 w 1050"/>
                  <a:gd name="T23" fmla="*/ 782 h 782"/>
                  <a:gd name="T24" fmla="*/ 11 w 1050"/>
                  <a:gd name="T25" fmla="*/ 781 h 782"/>
                  <a:gd name="T26" fmla="*/ 0 w 1050"/>
                  <a:gd name="T27" fmla="*/ 78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50" h="782">
                    <a:moveTo>
                      <a:pt x="0" y="780"/>
                    </a:moveTo>
                    <a:cubicBezTo>
                      <a:pt x="25" y="751"/>
                      <a:pt x="47" y="725"/>
                      <a:pt x="69" y="699"/>
                    </a:cubicBezTo>
                    <a:cubicBezTo>
                      <a:pt x="162" y="591"/>
                      <a:pt x="256" y="484"/>
                      <a:pt x="349" y="376"/>
                    </a:cubicBezTo>
                    <a:cubicBezTo>
                      <a:pt x="421" y="293"/>
                      <a:pt x="493" y="210"/>
                      <a:pt x="565" y="127"/>
                    </a:cubicBezTo>
                    <a:cubicBezTo>
                      <a:pt x="598" y="89"/>
                      <a:pt x="631" y="51"/>
                      <a:pt x="664" y="12"/>
                    </a:cubicBezTo>
                    <a:cubicBezTo>
                      <a:pt x="673" y="0"/>
                      <a:pt x="679" y="0"/>
                      <a:pt x="689" y="13"/>
                    </a:cubicBezTo>
                    <a:cubicBezTo>
                      <a:pt x="749" y="84"/>
                      <a:pt x="810" y="154"/>
                      <a:pt x="871" y="225"/>
                    </a:cubicBezTo>
                    <a:cubicBezTo>
                      <a:pt x="928" y="292"/>
                      <a:pt x="985" y="358"/>
                      <a:pt x="1043" y="425"/>
                    </a:cubicBezTo>
                    <a:cubicBezTo>
                      <a:pt x="1050" y="433"/>
                      <a:pt x="1049" y="439"/>
                      <a:pt x="1042" y="447"/>
                    </a:cubicBezTo>
                    <a:cubicBezTo>
                      <a:pt x="995" y="501"/>
                      <a:pt x="948" y="556"/>
                      <a:pt x="901" y="610"/>
                    </a:cubicBezTo>
                    <a:cubicBezTo>
                      <a:pt x="855" y="663"/>
                      <a:pt x="809" y="716"/>
                      <a:pt x="763" y="770"/>
                    </a:cubicBezTo>
                    <a:cubicBezTo>
                      <a:pt x="756" y="778"/>
                      <a:pt x="748" y="782"/>
                      <a:pt x="737" y="782"/>
                    </a:cubicBezTo>
                    <a:cubicBezTo>
                      <a:pt x="495" y="781"/>
                      <a:pt x="253" y="781"/>
                      <a:pt x="11" y="781"/>
                    </a:cubicBezTo>
                    <a:cubicBezTo>
                      <a:pt x="9" y="781"/>
                      <a:pt x="7" y="781"/>
                      <a:pt x="0" y="7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2" name="Freeform 801"/>
              <p:cNvSpPr>
                <a:spLocks/>
              </p:cNvSpPr>
              <p:nvPr/>
            </p:nvSpPr>
            <p:spPr bwMode="auto">
              <a:xfrm>
                <a:off x="8437" y="115"/>
                <a:ext cx="39" cy="168"/>
              </a:xfrm>
              <a:custGeom>
                <a:avLst/>
                <a:gdLst>
                  <a:gd name="T0" fmla="*/ 0 w 236"/>
                  <a:gd name="T1" fmla="*/ 507 h 1018"/>
                  <a:gd name="T2" fmla="*/ 0 w 236"/>
                  <a:gd name="T3" fmla="*/ 23 h 1018"/>
                  <a:gd name="T4" fmla="*/ 22 w 236"/>
                  <a:gd name="T5" fmla="*/ 1 h 1018"/>
                  <a:gd name="T6" fmla="*/ 215 w 236"/>
                  <a:gd name="T7" fmla="*/ 1 h 1018"/>
                  <a:gd name="T8" fmla="*/ 236 w 236"/>
                  <a:gd name="T9" fmla="*/ 20 h 1018"/>
                  <a:gd name="T10" fmla="*/ 236 w 236"/>
                  <a:gd name="T11" fmla="*/ 998 h 1018"/>
                  <a:gd name="T12" fmla="*/ 217 w 236"/>
                  <a:gd name="T13" fmla="*/ 1017 h 1018"/>
                  <a:gd name="T14" fmla="*/ 20 w 236"/>
                  <a:gd name="T15" fmla="*/ 1017 h 1018"/>
                  <a:gd name="T16" fmla="*/ 0 w 236"/>
                  <a:gd name="T17" fmla="*/ 997 h 1018"/>
                  <a:gd name="T18" fmla="*/ 0 w 236"/>
                  <a:gd name="T19" fmla="*/ 507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6" h="1018">
                    <a:moveTo>
                      <a:pt x="0" y="507"/>
                    </a:moveTo>
                    <a:cubicBezTo>
                      <a:pt x="0" y="346"/>
                      <a:pt x="0" y="184"/>
                      <a:pt x="0" y="23"/>
                    </a:cubicBezTo>
                    <a:cubicBezTo>
                      <a:pt x="0" y="6"/>
                      <a:pt x="3" y="0"/>
                      <a:pt x="22" y="1"/>
                    </a:cubicBezTo>
                    <a:cubicBezTo>
                      <a:pt x="86" y="2"/>
                      <a:pt x="151" y="1"/>
                      <a:pt x="215" y="1"/>
                    </a:cubicBezTo>
                    <a:cubicBezTo>
                      <a:pt x="230" y="1"/>
                      <a:pt x="236" y="3"/>
                      <a:pt x="236" y="20"/>
                    </a:cubicBezTo>
                    <a:cubicBezTo>
                      <a:pt x="236" y="346"/>
                      <a:pt x="236" y="672"/>
                      <a:pt x="236" y="998"/>
                    </a:cubicBezTo>
                    <a:cubicBezTo>
                      <a:pt x="236" y="1013"/>
                      <a:pt x="233" y="1018"/>
                      <a:pt x="217" y="1017"/>
                    </a:cubicBezTo>
                    <a:cubicBezTo>
                      <a:pt x="151" y="1017"/>
                      <a:pt x="85" y="1016"/>
                      <a:pt x="20" y="1017"/>
                    </a:cubicBezTo>
                    <a:cubicBezTo>
                      <a:pt x="3" y="1018"/>
                      <a:pt x="0" y="1012"/>
                      <a:pt x="0" y="997"/>
                    </a:cubicBezTo>
                    <a:cubicBezTo>
                      <a:pt x="0" y="834"/>
                      <a:pt x="0" y="670"/>
                      <a:pt x="0" y="5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675" name="Group 791"/>
            <p:cNvGrpSpPr>
              <a:grpSpLocks noChangeAspect="1"/>
            </p:cNvGrpSpPr>
            <p:nvPr/>
          </p:nvGrpSpPr>
          <p:grpSpPr bwMode="auto">
            <a:xfrm>
              <a:off x="8194464" y="3858260"/>
              <a:ext cx="156958" cy="203290"/>
              <a:chOff x="8623" y="26"/>
              <a:chExt cx="271" cy="351"/>
            </a:xfrm>
            <a:grpFill/>
          </p:grpSpPr>
          <p:sp>
            <p:nvSpPr>
              <p:cNvPr id="1676" name="Freeform 792"/>
              <p:cNvSpPr>
                <a:spLocks/>
              </p:cNvSpPr>
              <p:nvPr/>
            </p:nvSpPr>
            <p:spPr bwMode="auto">
              <a:xfrm>
                <a:off x="8623" y="171"/>
                <a:ext cx="271" cy="206"/>
              </a:xfrm>
              <a:custGeom>
                <a:avLst/>
                <a:gdLst>
                  <a:gd name="T0" fmla="*/ 1125 w 2206"/>
                  <a:gd name="T1" fmla="*/ 919 h 1678"/>
                  <a:gd name="T2" fmla="*/ 1153 w 2206"/>
                  <a:gd name="T3" fmla="*/ 770 h 1678"/>
                  <a:gd name="T4" fmla="*/ 1207 w 2206"/>
                  <a:gd name="T5" fmla="*/ 462 h 1678"/>
                  <a:gd name="T6" fmla="*/ 1244 w 2206"/>
                  <a:gd name="T7" fmla="*/ 254 h 1678"/>
                  <a:gd name="T8" fmla="*/ 1269 w 2206"/>
                  <a:gd name="T9" fmla="*/ 227 h 1678"/>
                  <a:gd name="T10" fmla="*/ 1522 w 2206"/>
                  <a:gd name="T11" fmla="*/ 110 h 1678"/>
                  <a:gd name="T12" fmla="*/ 1597 w 2206"/>
                  <a:gd name="T13" fmla="*/ 42 h 1678"/>
                  <a:gd name="T14" fmla="*/ 1628 w 2206"/>
                  <a:gd name="T15" fmla="*/ 39 h 1678"/>
                  <a:gd name="T16" fmla="*/ 1975 w 2206"/>
                  <a:gd name="T17" fmla="*/ 467 h 1678"/>
                  <a:gd name="T18" fmla="*/ 2168 w 2206"/>
                  <a:gd name="T19" fmla="*/ 1029 h 1678"/>
                  <a:gd name="T20" fmla="*/ 2203 w 2206"/>
                  <a:gd name="T21" fmla="*/ 1345 h 1678"/>
                  <a:gd name="T22" fmla="*/ 2164 w 2206"/>
                  <a:gd name="T23" fmla="*/ 1407 h 1678"/>
                  <a:gd name="T24" fmla="*/ 1621 w 2206"/>
                  <a:gd name="T25" fmla="*/ 1619 h 1678"/>
                  <a:gd name="T26" fmla="*/ 1317 w 2206"/>
                  <a:gd name="T27" fmla="*/ 1668 h 1678"/>
                  <a:gd name="T28" fmla="*/ 1039 w 2206"/>
                  <a:gd name="T29" fmla="*/ 1674 h 1678"/>
                  <a:gd name="T30" fmla="*/ 659 w 2206"/>
                  <a:gd name="T31" fmla="*/ 1622 h 1678"/>
                  <a:gd name="T32" fmla="*/ 141 w 2206"/>
                  <a:gd name="T33" fmla="*/ 1427 h 1678"/>
                  <a:gd name="T34" fmla="*/ 20 w 2206"/>
                  <a:gd name="T35" fmla="*/ 1357 h 1678"/>
                  <a:gd name="T36" fmla="*/ 1 w 2206"/>
                  <a:gd name="T37" fmla="*/ 1320 h 1678"/>
                  <a:gd name="T38" fmla="*/ 34 w 2206"/>
                  <a:gd name="T39" fmla="*/ 1035 h 1678"/>
                  <a:gd name="T40" fmla="*/ 149 w 2206"/>
                  <a:gd name="T41" fmla="*/ 634 h 1678"/>
                  <a:gd name="T42" fmla="*/ 435 w 2206"/>
                  <a:gd name="T43" fmla="*/ 170 h 1678"/>
                  <a:gd name="T44" fmla="*/ 618 w 2206"/>
                  <a:gd name="T45" fmla="*/ 8 h 1678"/>
                  <a:gd name="T46" fmla="*/ 643 w 2206"/>
                  <a:gd name="T47" fmla="*/ 11 h 1678"/>
                  <a:gd name="T48" fmla="*/ 935 w 2206"/>
                  <a:gd name="T49" fmla="*/ 210 h 1678"/>
                  <a:gd name="T50" fmla="*/ 975 w 2206"/>
                  <a:gd name="T51" fmla="*/ 221 h 1678"/>
                  <a:gd name="T52" fmla="*/ 1005 w 2206"/>
                  <a:gd name="T53" fmla="*/ 253 h 1678"/>
                  <a:gd name="T54" fmla="*/ 1102 w 2206"/>
                  <a:gd name="T55" fmla="*/ 808 h 1678"/>
                  <a:gd name="T56" fmla="*/ 1122 w 2206"/>
                  <a:gd name="T57" fmla="*/ 919 h 1678"/>
                  <a:gd name="T58" fmla="*/ 1125 w 2206"/>
                  <a:gd name="T59" fmla="*/ 919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06" h="1678">
                    <a:moveTo>
                      <a:pt x="1125" y="919"/>
                    </a:moveTo>
                    <a:cubicBezTo>
                      <a:pt x="1134" y="869"/>
                      <a:pt x="1144" y="820"/>
                      <a:pt x="1153" y="770"/>
                    </a:cubicBezTo>
                    <a:cubicBezTo>
                      <a:pt x="1171" y="667"/>
                      <a:pt x="1189" y="565"/>
                      <a:pt x="1207" y="462"/>
                    </a:cubicBezTo>
                    <a:cubicBezTo>
                      <a:pt x="1220" y="393"/>
                      <a:pt x="1233" y="324"/>
                      <a:pt x="1244" y="254"/>
                    </a:cubicBezTo>
                    <a:cubicBezTo>
                      <a:pt x="1247" y="238"/>
                      <a:pt x="1252" y="230"/>
                      <a:pt x="1269" y="227"/>
                    </a:cubicBezTo>
                    <a:cubicBezTo>
                      <a:pt x="1362" y="207"/>
                      <a:pt x="1447" y="168"/>
                      <a:pt x="1522" y="110"/>
                    </a:cubicBezTo>
                    <a:cubicBezTo>
                      <a:pt x="1549" y="89"/>
                      <a:pt x="1576" y="68"/>
                      <a:pt x="1597" y="42"/>
                    </a:cubicBezTo>
                    <a:cubicBezTo>
                      <a:pt x="1607" y="30"/>
                      <a:pt x="1614" y="28"/>
                      <a:pt x="1628" y="39"/>
                    </a:cubicBezTo>
                    <a:cubicBezTo>
                      <a:pt x="1775" y="156"/>
                      <a:pt x="1887" y="302"/>
                      <a:pt x="1975" y="467"/>
                    </a:cubicBezTo>
                    <a:cubicBezTo>
                      <a:pt x="2070" y="643"/>
                      <a:pt x="2132" y="832"/>
                      <a:pt x="2168" y="1029"/>
                    </a:cubicBezTo>
                    <a:cubicBezTo>
                      <a:pt x="2188" y="1133"/>
                      <a:pt x="2197" y="1239"/>
                      <a:pt x="2203" y="1345"/>
                    </a:cubicBezTo>
                    <a:cubicBezTo>
                      <a:pt x="2206" y="1382"/>
                      <a:pt x="2190" y="1393"/>
                      <a:pt x="2164" y="1407"/>
                    </a:cubicBezTo>
                    <a:cubicBezTo>
                      <a:pt x="1993" y="1503"/>
                      <a:pt x="1812" y="1574"/>
                      <a:pt x="1621" y="1619"/>
                    </a:cubicBezTo>
                    <a:cubicBezTo>
                      <a:pt x="1521" y="1643"/>
                      <a:pt x="1419" y="1659"/>
                      <a:pt x="1317" y="1668"/>
                    </a:cubicBezTo>
                    <a:cubicBezTo>
                      <a:pt x="1224" y="1676"/>
                      <a:pt x="1132" y="1678"/>
                      <a:pt x="1039" y="1674"/>
                    </a:cubicBezTo>
                    <a:cubicBezTo>
                      <a:pt x="911" y="1669"/>
                      <a:pt x="784" y="1651"/>
                      <a:pt x="659" y="1622"/>
                    </a:cubicBezTo>
                    <a:cubicBezTo>
                      <a:pt x="478" y="1580"/>
                      <a:pt x="305" y="1514"/>
                      <a:pt x="141" y="1427"/>
                    </a:cubicBezTo>
                    <a:cubicBezTo>
                      <a:pt x="100" y="1405"/>
                      <a:pt x="61" y="1379"/>
                      <a:pt x="20" y="1357"/>
                    </a:cubicBezTo>
                    <a:cubicBezTo>
                      <a:pt x="4" y="1348"/>
                      <a:pt x="0" y="1337"/>
                      <a:pt x="1" y="1320"/>
                    </a:cubicBezTo>
                    <a:cubicBezTo>
                      <a:pt x="8" y="1225"/>
                      <a:pt x="16" y="1130"/>
                      <a:pt x="34" y="1035"/>
                    </a:cubicBezTo>
                    <a:cubicBezTo>
                      <a:pt x="59" y="898"/>
                      <a:pt x="96" y="763"/>
                      <a:pt x="149" y="634"/>
                    </a:cubicBezTo>
                    <a:cubicBezTo>
                      <a:pt x="219" y="464"/>
                      <a:pt x="310" y="307"/>
                      <a:pt x="435" y="170"/>
                    </a:cubicBezTo>
                    <a:cubicBezTo>
                      <a:pt x="490" y="109"/>
                      <a:pt x="552" y="56"/>
                      <a:pt x="618" y="8"/>
                    </a:cubicBezTo>
                    <a:cubicBezTo>
                      <a:pt x="629" y="0"/>
                      <a:pt x="634" y="0"/>
                      <a:pt x="643" y="11"/>
                    </a:cubicBezTo>
                    <a:cubicBezTo>
                      <a:pt x="722" y="104"/>
                      <a:pt x="819" y="170"/>
                      <a:pt x="935" y="210"/>
                    </a:cubicBezTo>
                    <a:cubicBezTo>
                      <a:pt x="948" y="214"/>
                      <a:pt x="961" y="220"/>
                      <a:pt x="975" y="221"/>
                    </a:cubicBezTo>
                    <a:cubicBezTo>
                      <a:pt x="995" y="223"/>
                      <a:pt x="1002" y="234"/>
                      <a:pt x="1005" y="253"/>
                    </a:cubicBezTo>
                    <a:cubicBezTo>
                      <a:pt x="1037" y="438"/>
                      <a:pt x="1069" y="623"/>
                      <a:pt x="1102" y="808"/>
                    </a:cubicBezTo>
                    <a:cubicBezTo>
                      <a:pt x="1108" y="845"/>
                      <a:pt x="1115" y="882"/>
                      <a:pt x="1122" y="919"/>
                    </a:cubicBezTo>
                    <a:cubicBezTo>
                      <a:pt x="1123" y="919"/>
                      <a:pt x="1124" y="919"/>
                      <a:pt x="1125" y="9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7" name="Freeform 793"/>
              <p:cNvSpPr>
                <a:spLocks/>
              </p:cNvSpPr>
              <p:nvPr/>
            </p:nvSpPr>
            <p:spPr bwMode="auto">
              <a:xfrm>
                <a:off x="8677" y="26"/>
                <a:ext cx="162" cy="162"/>
              </a:xfrm>
              <a:custGeom>
                <a:avLst/>
                <a:gdLst>
                  <a:gd name="T0" fmla="*/ 658 w 1315"/>
                  <a:gd name="T1" fmla="*/ 6 h 1313"/>
                  <a:gd name="T2" fmla="*/ 1310 w 1315"/>
                  <a:gd name="T3" fmla="*/ 667 h 1313"/>
                  <a:gd name="T4" fmla="*/ 655 w 1315"/>
                  <a:gd name="T5" fmla="*/ 1312 h 1313"/>
                  <a:gd name="T6" fmla="*/ 2 w 1315"/>
                  <a:gd name="T7" fmla="*/ 655 h 1313"/>
                  <a:gd name="T8" fmla="*/ 658 w 1315"/>
                  <a:gd name="T9" fmla="*/ 6 h 1313"/>
                </a:gdLst>
                <a:ahLst/>
                <a:cxnLst>
                  <a:cxn ang="0">
                    <a:pos x="T0" y="T1"/>
                  </a:cxn>
                  <a:cxn ang="0">
                    <a:pos x="T2" y="T3"/>
                  </a:cxn>
                  <a:cxn ang="0">
                    <a:pos x="T4" y="T5"/>
                  </a:cxn>
                  <a:cxn ang="0">
                    <a:pos x="T6" y="T7"/>
                  </a:cxn>
                  <a:cxn ang="0">
                    <a:pos x="T8" y="T9"/>
                  </a:cxn>
                </a:cxnLst>
                <a:rect l="0" t="0" r="r" b="b"/>
                <a:pathLst>
                  <a:path w="1315" h="1313">
                    <a:moveTo>
                      <a:pt x="658" y="6"/>
                    </a:moveTo>
                    <a:cubicBezTo>
                      <a:pt x="1008" y="1"/>
                      <a:pt x="1315" y="298"/>
                      <a:pt x="1310" y="667"/>
                    </a:cubicBezTo>
                    <a:cubicBezTo>
                      <a:pt x="1306" y="1017"/>
                      <a:pt x="1015" y="1313"/>
                      <a:pt x="655" y="1312"/>
                    </a:cubicBezTo>
                    <a:cubicBezTo>
                      <a:pt x="302" y="1312"/>
                      <a:pt x="0" y="1026"/>
                      <a:pt x="2" y="655"/>
                    </a:cubicBezTo>
                    <a:cubicBezTo>
                      <a:pt x="4" y="287"/>
                      <a:pt x="307" y="0"/>
                      <a:pt x="65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80" name="Freeform 788"/>
            <p:cNvSpPr>
              <a:spLocks/>
            </p:cNvSpPr>
            <p:nvPr/>
          </p:nvSpPr>
          <p:spPr bwMode="auto">
            <a:xfrm>
              <a:off x="8037383" y="4319391"/>
              <a:ext cx="191131" cy="203290"/>
            </a:xfrm>
            <a:custGeom>
              <a:avLst/>
              <a:gdLst>
                <a:gd name="T0" fmla="*/ 969 w 2814"/>
                <a:gd name="T1" fmla="*/ 2992 h 2992"/>
                <a:gd name="T2" fmla="*/ 994 w 2814"/>
                <a:gd name="T3" fmla="*/ 2705 h 2992"/>
                <a:gd name="T4" fmla="*/ 1053 w 2814"/>
                <a:gd name="T5" fmla="*/ 2358 h 2992"/>
                <a:gd name="T6" fmla="*/ 1107 w 2814"/>
                <a:gd name="T7" fmla="*/ 2038 h 2992"/>
                <a:gd name="T8" fmla="*/ 1156 w 2814"/>
                <a:gd name="T9" fmla="*/ 1743 h 2992"/>
                <a:gd name="T10" fmla="*/ 1140 w 2814"/>
                <a:gd name="T11" fmla="*/ 1721 h 2992"/>
                <a:gd name="T12" fmla="*/ 803 w 2814"/>
                <a:gd name="T13" fmla="*/ 1673 h 2992"/>
                <a:gd name="T14" fmla="*/ 543 w 2814"/>
                <a:gd name="T15" fmla="*/ 1634 h 2992"/>
                <a:gd name="T16" fmla="*/ 509 w 2814"/>
                <a:gd name="T17" fmla="*/ 1647 h 2992"/>
                <a:gd name="T18" fmla="*/ 230 w 2814"/>
                <a:gd name="T19" fmla="*/ 1938 h 2992"/>
                <a:gd name="T20" fmla="*/ 81 w 2814"/>
                <a:gd name="T21" fmla="*/ 2091 h 2992"/>
                <a:gd name="T22" fmla="*/ 77 w 2814"/>
                <a:gd name="T23" fmla="*/ 2077 h 2992"/>
                <a:gd name="T24" fmla="*/ 103 w 2814"/>
                <a:gd name="T25" fmla="*/ 1867 h 2992"/>
                <a:gd name="T26" fmla="*/ 130 w 2814"/>
                <a:gd name="T27" fmla="*/ 1662 h 2992"/>
                <a:gd name="T28" fmla="*/ 95 w 2814"/>
                <a:gd name="T29" fmla="*/ 1595 h 2992"/>
                <a:gd name="T30" fmla="*/ 59 w 2814"/>
                <a:gd name="T31" fmla="*/ 1569 h 2992"/>
                <a:gd name="T32" fmla="*/ 66 w 2814"/>
                <a:gd name="T33" fmla="*/ 1399 h 2992"/>
                <a:gd name="T34" fmla="*/ 119 w 2814"/>
                <a:gd name="T35" fmla="*/ 1366 h 2992"/>
                <a:gd name="T36" fmla="*/ 133 w 2814"/>
                <a:gd name="T37" fmla="*/ 1341 h 2992"/>
                <a:gd name="T38" fmla="*/ 108 w 2814"/>
                <a:gd name="T39" fmla="*/ 1139 h 2992"/>
                <a:gd name="T40" fmla="*/ 85 w 2814"/>
                <a:gd name="T41" fmla="*/ 957 h 2992"/>
                <a:gd name="T42" fmla="*/ 80 w 2814"/>
                <a:gd name="T43" fmla="*/ 882 h 2992"/>
                <a:gd name="T44" fmla="*/ 137 w 2814"/>
                <a:gd name="T45" fmla="*/ 940 h 2992"/>
                <a:gd name="T46" fmla="*/ 231 w 2814"/>
                <a:gd name="T47" fmla="*/ 1037 h 2992"/>
                <a:gd name="T48" fmla="*/ 499 w 2814"/>
                <a:gd name="T49" fmla="*/ 1314 h 2992"/>
                <a:gd name="T50" fmla="*/ 567 w 2814"/>
                <a:gd name="T51" fmla="*/ 1337 h 2992"/>
                <a:gd name="T52" fmla="*/ 1057 w 2814"/>
                <a:gd name="T53" fmla="*/ 1260 h 2992"/>
                <a:gd name="T54" fmla="*/ 1143 w 2814"/>
                <a:gd name="T55" fmla="*/ 1241 h 2992"/>
                <a:gd name="T56" fmla="*/ 1155 w 2814"/>
                <a:gd name="T57" fmla="*/ 1220 h 2992"/>
                <a:gd name="T58" fmla="*/ 1085 w 2814"/>
                <a:gd name="T59" fmla="*/ 798 h 2992"/>
                <a:gd name="T60" fmla="*/ 1014 w 2814"/>
                <a:gd name="T61" fmla="*/ 381 h 2992"/>
                <a:gd name="T62" fmla="*/ 975 w 2814"/>
                <a:gd name="T63" fmla="*/ 143 h 2992"/>
                <a:gd name="T64" fmla="*/ 974 w 2814"/>
                <a:gd name="T65" fmla="*/ 0 h 2992"/>
                <a:gd name="T66" fmla="*/ 1099 w 2814"/>
                <a:gd name="T67" fmla="*/ 129 h 2992"/>
                <a:gd name="T68" fmla="*/ 1305 w 2814"/>
                <a:gd name="T69" fmla="*/ 445 h 2992"/>
                <a:gd name="T70" fmla="*/ 1812 w 2814"/>
                <a:gd name="T71" fmla="*/ 1221 h 2992"/>
                <a:gd name="T72" fmla="*/ 1858 w 2814"/>
                <a:gd name="T73" fmla="*/ 1245 h 2992"/>
                <a:gd name="T74" fmla="*/ 2047 w 2814"/>
                <a:gd name="T75" fmla="*/ 1250 h 2992"/>
                <a:gd name="T76" fmla="*/ 2335 w 2814"/>
                <a:gd name="T77" fmla="*/ 1276 h 2992"/>
                <a:gd name="T78" fmla="*/ 2636 w 2814"/>
                <a:gd name="T79" fmla="*/ 1342 h 2992"/>
                <a:gd name="T80" fmla="*/ 2759 w 2814"/>
                <a:gd name="T81" fmla="*/ 1407 h 2992"/>
                <a:gd name="T82" fmla="*/ 2763 w 2814"/>
                <a:gd name="T83" fmla="*/ 1562 h 2992"/>
                <a:gd name="T84" fmla="*/ 2614 w 2814"/>
                <a:gd name="T85" fmla="*/ 1640 h 2992"/>
                <a:gd name="T86" fmla="*/ 2264 w 2814"/>
                <a:gd name="T87" fmla="*/ 1706 h 2992"/>
                <a:gd name="T88" fmla="*/ 1985 w 2814"/>
                <a:gd name="T89" fmla="*/ 1726 h 2992"/>
                <a:gd name="T90" fmla="*/ 1858 w 2814"/>
                <a:gd name="T91" fmla="*/ 1729 h 2992"/>
                <a:gd name="T92" fmla="*/ 1812 w 2814"/>
                <a:gd name="T93" fmla="*/ 1753 h 2992"/>
                <a:gd name="T94" fmla="*/ 1289 w 2814"/>
                <a:gd name="T95" fmla="*/ 2553 h 2992"/>
                <a:gd name="T96" fmla="*/ 1091 w 2814"/>
                <a:gd name="T97" fmla="*/ 2857 h 2992"/>
                <a:gd name="T98" fmla="*/ 1002 w 2814"/>
                <a:gd name="T99" fmla="*/ 2957 h 2992"/>
                <a:gd name="T100" fmla="*/ 969 w 2814"/>
                <a:gd name="T101" fmla="*/ 2992 h 2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14" h="2992">
                  <a:moveTo>
                    <a:pt x="969" y="2992"/>
                  </a:moveTo>
                  <a:cubicBezTo>
                    <a:pt x="969" y="2894"/>
                    <a:pt x="977" y="2799"/>
                    <a:pt x="994" y="2705"/>
                  </a:cubicBezTo>
                  <a:cubicBezTo>
                    <a:pt x="1016" y="2590"/>
                    <a:pt x="1034" y="2474"/>
                    <a:pt x="1053" y="2358"/>
                  </a:cubicBezTo>
                  <a:cubicBezTo>
                    <a:pt x="1071" y="2251"/>
                    <a:pt x="1089" y="2144"/>
                    <a:pt x="1107" y="2038"/>
                  </a:cubicBezTo>
                  <a:cubicBezTo>
                    <a:pt x="1123" y="1939"/>
                    <a:pt x="1140" y="1841"/>
                    <a:pt x="1156" y="1743"/>
                  </a:cubicBezTo>
                  <a:cubicBezTo>
                    <a:pt x="1158" y="1730"/>
                    <a:pt x="1153" y="1723"/>
                    <a:pt x="1140" y="1721"/>
                  </a:cubicBezTo>
                  <a:cubicBezTo>
                    <a:pt x="1027" y="1705"/>
                    <a:pt x="915" y="1689"/>
                    <a:pt x="803" y="1673"/>
                  </a:cubicBezTo>
                  <a:cubicBezTo>
                    <a:pt x="716" y="1660"/>
                    <a:pt x="629" y="1648"/>
                    <a:pt x="543" y="1634"/>
                  </a:cubicBezTo>
                  <a:cubicBezTo>
                    <a:pt x="528" y="1632"/>
                    <a:pt x="519" y="1637"/>
                    <a:pt x="509" y="1647"/>
                  </a:cubicBezTo>
                  <a:cubicBezTo>
                    <a:pt x="416" y="1744"/>
                    <a:pt x="323" y="1841"/>
                    <a:pt x="230" y="1938"/>
                  </a:cubicBezTo>
                  <a:cubicBezTo>
                    <a:pt x="180" y="1989"/>
                    <a:pt x="131" y="2040"/>
                    <a:pt x="81" y="2091"/>
                  </a:cubicBezTo>
                  <a:cubicBezTo>
                    <a:pt x="74" y="2087"/>
                    <a:pt x="77" y="2081"/>
                    <a:pt x="77" y="2077"/>
                  </a:cubicBezTo>
                  <a:cubicBezTo>
                    <a:pt x="86" y="2007"/>
                    <a:pt x="95" y="1937"/>
                    <a:pt x="103" y="1867"/>
                  </a:cubicBezTo>
                  <a:cubicBezTo>
                    <a:pt x="112" y="1799"/>
                    <a:pt x="118" y="1730"/>
                    <a:pt x="130" y="1662"/>
                  </a:cubicBezTo>
                  <a:cubicBezTo>
                    <a:pt x="136" y="1627"/>
                    <a:pt x="128" y="1607"/>
                    <a:pt x="95" y="1595"/>
                  </a:cubicBezTo>
                  <a:cubicBezTo>
                    <a:pt x="81" y="1590"/>
                    <a:pt x="70" y="1579"/>
                    <a:pt x="59" y="1569"/>
                  </a:cubicBezTo>
                  <a:cubicBezTo>
                    <a:pt x="0" y="1515"/>
                    <a:pt x="3" y="1448"/>
                    <a:pt x="66" y="1399"/>
                  </a:cubicBezTo>
                  <a:cubicBezTo>
                    <a:pt x="83" y="1386"/>
                    <a:pt x="100" y="1375"/>
                    <a:pt x="119" y="1366"/>
                  </a:cubicBezTo>
                  <a:cubicBezTo>
                    <a:pt x="130" y="1361"/>
                    <a:pt x="134" y="1353"/>
                    <a:pt x="133" y="1341"/>
                  </a:cubicBezTo>
                  <a:cubicBezTo>
                    <a:pt x="124" y="1274"/>
                    <a:pt x="116" y="1206"/>
                    <a:pt x="108" y="1139"/>
                  </a:cubicBezTo>
                  <a:cubicBezTo>
                    <a:pt x="100" y="1078"/>
                    <a:pt x="92" y="1018"/>
                    <a:pt x="85" y="957"/>
                  </a:cubicBezTo>
                  <a:cubicBezTo>
                    <a:pt x="82" y="933"/>
                    <a:pt x="79" y="909"/>
                    <a:pt x="80" y="882"/>
                  </a:cubicBezTo>
                  <a:cubicBezTo>
                    <a:pt x="99" y="901"/>
                    <a:pt x="119" y="919"/>
                    <a:pt x="137" y="940"/>
                  </a:cubicBezTo>
                  <a:cubicBezTo>
                    <a:pt x="167" y="974"/>
                    <a:pt x="199" y="1005"/>
                    <a:pt x="231" y="1037"/>
                  </a:cubicBezTo>
                  <a:cubicBezTo>
                    <a:pt x="321" y="1130"/>
                    <a:pt x="411" y="1221"/>
                    <a:pt x="499" y="1314"/>
                  </a:cubicBezTo>
                  <a:cubicBezTo>
                    <a:pt x="520" y="1336"/>
                    <a:pt x="539" y="1342"/>
                    <a:pt x="567" y="1337"/>
                  </a:cubicBezTo>
                  <a:cubicBezTo>
                    <a:pt x="730" y="1311"/>
                    <a:pt x="894" y="1286"/>
                    <a:pt x="1057" y="1260"/>
                  </a:cubicBezTo>
                  <a:cubicBezTo>
                    <a:pt x="1086" y="1256"/>
                    <a:pt x="1114" y="1248"/>
                    <a:pt x="1143" y="1241"/>
                  </a:cubicBezTo>
                  <a:cubicBezTo>
                    <a:pt x="1155" y="1239"/>
                    <a:pt x="1157" y="1233"/>
                    <a:pt x="1155" y="1220"/>
                  </a:cubicBezTo>
                  <a:cubicBezTo>
                    <a:pt x="1131" y="1079"/>
                    <a:pt x="1108" y="938"/>
                    <a:pt x="1085" y="798"/>
                  </a:cubicBezTo>
                  <a:cubicBezTo>
                    <a:pt x="1061" y="659"/>
                    <a:pt x="1037" y="520"/>
                    <a:pt x="1014" y="381"/>
                  </a:cubicBezTo>
                  <a:cubicBezTo>
                    <a:pt x="1000" y="302"/>
                    <a:pt x="984" y="223"/>
                    <a:pt x="975" y="143"/>
                  </a:cubicBezTo>
                  <a:cubicBezTo>
                    <a:pt x="969" y="96"/>
                    <a:pt x="974" y="48"/>
                    <a:pt x="974" y="0"/>
                  </a:cubicBezTo>
                  <a:cubicBezTo>
                    <a:pt x="1019" y="37"/>
                    <a:pt x="1065" y="76"/>
                    <a:pt x="1099" y="129"/>
                  </a:cubicBezTo>
                  <a:cubicBezTo>
                    <a:pt x="1166" y="235"/>
                    <a:pt x="1236" y="339"/>
                    <a:pt x="1305" y="445"/>
                  </a:cubicBezTo>
                  <a:cubicBezTo>
                    <a:pt x="1474" y="703"/>
                    <a:pt x="1643" y="962"/>
                    <a:pt x="1812" y="1221"/>
                  </a:cubicBezTo>
                  <a:cubicBezTo>
                    <a:pt x="1824" y="1239"/>
                    <a:pt x="1837" y="1246"/>
                    <a:pt x="1858" y="1245"/>
                  </a:cubicBezTo>
                  <a:cubicBezTo>
                    <a:pt x="1921" y="1242"/>
                    <a:pt x="1984" y="1246"/>
                    <a:pt x="2047" y="1250"/>
                  </a:cubicBezTo>
                  <a:cubicBezTo>
                    <a:pt x="2143" y="1256"/>
                    <a:pt x="2239" y="1263"/>
                    <a:pt x="2335" y="1276"/>
                  </a:cubicBezTo>
                  <a:cubicBezTo>
                    <a:pt x="2437" y="1290"/>
                    <a:pt x="2538" y="1307"/>
                    <a:pt x="2636" y="1342"/>
                  </a:cubicBezTo>
                  <a:cubicBezTo>
                    <a:pt x="2680" y="1357"/>
                    <a:pt x="2722" y="1377"/>
                    <a:pt x="2759" y="1407"/>
                  </a:cubicBezTo>
                  <a:cubicBezTo>
                    <a:pt x="2812" y="1451"/>
                    <a:pt x="2814" y="1515"/>
                    <a:pt x="2763" y="1562"/>
                  </a:cubicBezTo>
                  <a:cubicBezTo>
                    <a:pt x="2720" y="1602"/>
                    <a:pt x="2667" y="1623"/>
                    <a:pt x="2614" y="1640"/>
                  </a:cubicBezTo>
                  <a:cubicBezTo>
                    <a:pt x="2500" y="1675"/>
                    <a:pt x="2382" y="1693"/>
                    <a:pt x="2264" y="1706"/>
                  </a:cubicBezTo>
                  <a:cubicBezTo>
                    <a:pt x="2171" y="1716"/>
                    <a:pt x="2078" y="1722"/>
                    <a:pt x="1985" y="1726"/>
                  </a:cubicBezTo>
                  <a:cubicBezTo>
                    <a:pt x="1943" y="1728"/>
                    <a:pt x="1900" y="1729"/>
                    <a:pt x="1858" y="1729"/>
                  </a:cubicBezTo>
                  <a:cubicBezTo>
                    <a:pt x="1837" y="1729"/>
                    <a:pt x="1824" y="1735"/>
                    <a:pt x="1812" y="1753"/>
                  </a:cubicBezTo>
                  <a:cubicBezTo>
                    <a:pt x="1638" y="2020"/>
                    <a:pt x="1464" y="2286"/>
                    <a:pt x="1289" y="2553"/>
                  </a:cubicBezTo>
                  <a:cubicBezTo>
                    <a:pt x="1223" y="2654"/>
                    <a:pt x="1156" y="2755"/>
                    <a:pt x="1091" y="2857"/>
                  </a:cubicBezTo>
                  <a:cubicBezTo>
                    <a:pt x="1066" y="2895"/>
                    <a:pt x="1030" y="2923"/>
                    <a:pt x="1002" y="2957"/>
                  </a:cubicBezTo>
                  <a:cubicBezTo>
                    <a:pt x="993" y="2969"/>
                    <a:pt x="985" y="2982"/>
                    <a:pt x="969" y="299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600" name="Freeform 373">
            <a:extLst>
              <a:ext uri="{FF2B5EF4-FFF2-40B4-BE49-F238E27FC236}">
                <a16:creationId xmlns:a16="http://schemas.microsoft.com/office/drawing/2014/main" id="{80318348-E929-4CFF-9F9A-AA70F87E3477}"/>
              </a:ext>
            </a:extLst>
          </p:cNvPr>
          <p:cNvSpPr>
            <a:spLocks/>
          </p:cNvSpPr>
          <p:nvPr/>
        </p:nvSpPr>
        <p:spPr bwMode="auto">
          <a:xfrm flipH="1">
            <a:off x="10358532" y="1869670"/>
            <a:ext cx="263142" cy="3851624"/>
          </a:xfrm>
          <a:custGeom>
            <a:avLst/>
            <a:gdLst>
              <a:gd name="T0" fmla="*/ 338 w 338"/>
              <a:gd name="T1" fmla="*/ 3057 h 3057"/>
              <a:gd name="T2" fmla="*/ 108 w 338"/>
              <a:gd name="T3" fmla="*/ 2826 h 3057"/>
              <a:gd name="T4" fmla="*/ 108 w 338"/>
              <a:gd name="T5" fmla="*/ 1606 h 3057"/>
              <a:gd name="T6" fmla="*/ 0 w 338"/>
              <a:gd name="T7" fmla="*/ 1530 h 3057"/>
              <a:gd name="T8" fmla="*/ 108 w 338"/>
              <a:gd name="T9" fmla="*/ 1448 h 3057"/>
              <a:gd name="T10" fmla="*/ 108 w 338"/>
              <a:gd name="T11" fmla="*/ 230 h 3057"/>
              <a:gd name="T12" fmla="*/ 338 w 338"/>
              <a:gd name="T13" fmla="*/ 0 h 3057"/>
              <a:gd name="T14" fmla="*/ 338 w 338"/>
              <a:gd name="T15" fmla="*/ 16 h 3057"/>
              <a:gd name="T16" fmla="*/ 124 w 338"/>
              <a:gd name="T17" fmla="*/ 230 h 3057"/>
              <a:gd name="T18" fmla="*/ 124 w 338"/>
              <a:gd name="T19" fmla="*/ 1455 h 3057"/>
              <a:gd name="T20" fmla="*/ 27 w 338"/>
              <a:gd name="T21" fmla="*/ 1529 h 3057"/>
              <a:gd name="T22" fmla="*/ 124 w 338"/>
              <a:gd name="T23" fmla="*/ 1598 h 3057"/>
              <a:gd name="T24" fmla="*/ 124 w 338"/>
              <a:gd name="T25" fmla="*/ 2826 h 3057"/>
              <a:gd name="T26" fmla="*/ 338 w 338"/>
              <a:gd name="T27" fmla="*/ 3041 h 3057"/>
              <a:gd name="T28" fmla="*/ 338 w 338"/>
              <a:gd name="T29" fmla="*/ 3057 h 3057"/>
              <a:gd name="connsiteX0" fmla="*/ 10000 w 10000"/>
              <a:gd name="connsiteY0" fmla="*/ 10000 h 10000"/>
              <a:gd name="connsiteX1" fmla="*/ 3195 w 10000"/>
              <a:gd name="connsiteY1" fmla="*/ 9244 h 10000"/>
              <a:gd name="connsiteX2" fmla="*/ 3195 w 10000"/>
              <a:gd name="connsiteY2" fmla="*/ 5254 h 10000"/>
              <a:gd name="connsiteX3" fmla="*/ 0 w 10000"/>
              <a:gd name="connsiteY3" fmla="*/ 5005 h 10000"/>
              <a:gd name="connsiteX4" fmla="*/ 3195 w 10000"/>
              <a:gd name="connsiteY4" fmla="*/ 4737 h 10000"/>
              <a:gd name="connsiteX5" fmla="*/ 3195 w 10000"/>
              <a:gd name="connsiteY5" fmla="*/ 752 h 10000"/>
              <a:gd name="connsiteX6" fmla="*/ 10000 w 10000"/>
              <a:gd name="connsiteY6" fmla="*/ 0 h 10000"/>
              <a:gd name="connsiteX7" fmla="*/ 10000 w 10000"/>
              <a:gd name="connsiteY7" fmla="*/ 52 h 10000"/>
              <a:gd name="connsiteX8" fmla="*/ 3669 w 10000"/>
              <a:gd name="connsiteY8" fmla="*/ 752 h 10000"/>
              <a:gd name="connsiteX9" fmla="*/ 3669 w 10000"/>
              <a:gd name="connsiteY9" fmla="*/ 4760 h 10000"/>
              <a:gd name="connsiteX10" fmla="*/ 3669 w 10000"/>
              <a:gd name="connsiteY10" fmla="*/ 5227 h 10000"/>
              <a:gd name="connsiteX11" fmla="*/ 3669 w 10000"/>
              <a:gd name="connsiteY11" fmla="*/ 9244 h 10000"/>
              <a:gd name="connsiteX12" fmla="*/ 10000 w 10000"/>
              <a:gd name="connsiteY12" fmla="*/ 9948 h 10000"/>
              <a:gd name="connsiteX13" fmla="*/ 10000 w 10000"/>
              <a:gd name="connsiteY13" fmla="*/ 10000 h 10000"/>
              <a:gd name="connsiteX0" fmla="*/ 6805 w 6805"/>
              <a:gd name="connsiteY0" fmla="*/ 10000 h 10000"/>
              <a:gd name="connsiteX1" fmla="*/ 0 w 6805"/>
              <a:gd name="connsiteY1" fmla="*/ 9244 h 10000"/>
              <a:gd name="connsiteX2" fmla="*/ 0 w 6805"/>
              <a:gd name="connsiteY2" fmla="*/ 5254 h 10000"/>
              <a:gd name="connsiteX3" fmla="*/ 0 w 6805"/>
              <a:gd name="connsiteY3" fmla="*/ 4737 h 10000"/>
              <a:gd name="connsiteX4" fmla="*/ 0 w 6805"/>
              <a:gd name="connsiteY4" fmla="*/ 752 h 10000"/>
              <a:gd name="connsiteX5" fmla="*/ 6805 w 6805"/>
              <a:gd name="connsiteY5" fmla="*/ 0 h 10000"/>
              <a:gd name="connsiteX6" fmla="*/ 6805 w 6805"/>
              <a:gd name="connsiteY6" fmla="*/ 52 h 10000"/>
              <a:gd name="connsiteX7" fmla="*/ 474 w 6805"/>
              <a:gd name="connsiteY7" fmla="*/ 752 h 10000"/>
              <a:gd name="connsiteX8" fmla="*/ 474 w 6805"/>
              <a:gd name="connsiteY8" fmla="*/ 4760 h 10000"/>
              <a:gd name="connsiteX9" fmla="*/ 474 w 6805"/>
              <a:gd name="connsiteY9" fmla="*/ 5227 h 10000"/>
              <a:gd name="connsiteX10" fmla="*/ 474 w 6805"/>
              <a:gd name="connsiteY10" fmla="*/ 9244 h 10000"/>
              <a:gd name="connsiteX11" fmla="*/ 6805 w 6805"/>
              <a:gd name="connsiteY11" fmla="*/ 9948 h 10000"/>
              <a:gd name="connsiteX12" fmla="*/ 6805 w 6805"/>
              <a:gd name="connsiteY12"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05" h="10000">
                <a:moveTo>
                  <a:pt x="6805" y="10000"/>
                </a:moveTo>
                <a:cubicBezTo>
                  <a:pt x="3048" y="10000"/>
                  <a:pt x="0" y="9660"/>
                  <a:pt x="0" y="9244"/>
                </a:cubicBezTo>
                <a:lnTo>
                  <a:pt x="0" y="5254"/>
                </a:lnTo>
                <a:lnTo>
                  <a:pt x="0" y="4737"/>
                </a:lnTo>
                <a:lnTo>
                  <a:pt x="0" y="752"/>
                </a:lnTo>
                <a:cubicBezTo>
                  <a:pt x="0" y="337"/>
                  <a:pt x="3048" y="0"/>
                  <a:pt x="6805" y="0"/>
                </a:cubicBezTo>
                <a:lnTo>
                  <a:pt x="6805" y="52"/>
                </a:lnTo>
                <a:cubicBezTo>
                  <a:pt x="3314" y="52"/>
                  <a:pt x="474" y="366"/>
                  <a:pt x="474" y="752"/>
                </a:cubicBezTo>
                <a:lnTo>
                  <a:pt x="474" y="4760"/>
                </a:lnTo>
                <a:lnTo>
                  <a:pt x="474" y="5227"/>
                </a:lnTo>
                <a:lnTo>
                  <a:pt x="474" y="9244"/>
                </a:lnTo>
                <a:cubicBezTo>
                  <a:pt x="474" y="9630"/>
                  <a:pt x="3314" y="9948"/>
                  <a:pt x="6805" y="9948"/>
                </a:cubicBezTo>
                <a:lnTo>
                  <a:pt x="6805" y="10000"/>
                </a:lnTo>
                <a:close/>
              </a:path>
            </a:pathLst>
          </a:custGeom>
          <a:solidFill>
            <a:schemeClr val="accent4"/>
          </a:solidFill>
          <a:ln>
            <a:solidFill>
              <a:schemeClr val="accent4"/>
            </a:solidFill>
          </a:ln>
        </p:spPr>
        <p:txBody>
          <a:bodyPr vert="horz" wrap="square" lIns="91440" tIns="45720" rIns="91440" bIns="45720" numCol="1" anchor="t" anchorCtr="0" compatLnSpc="1">
            <a:prstTxWarp prst="textNoShape">
              <a:avLst/>
            </a:prstTxWarp>
          </a:bodyPr>
          <a:lstStyle/>
          <a:p>
            <a:endParaRPr lang="en-US"/>
          </a:p>
        </p:txBody>
      </p:sp>
      <p:sp>
        <p:nvSpPr>
          <p:cNvPr id="605" name="Freeform 173">
            <a:extLst>
              <a:ext uri="{FF2B5EF4-FFF2-40B4-BE49-F238E27FC236}">
                <a16:creationId xmlns:a16="http://schemas.microsoft.com/office/drawing/2014/main" id="{D1024115-BBAC-4A48-ADF5-2398B1F9FF62}"/>
              </a:ext>
            </a:extLst>
          </p:cNvPr>
          <p:cNvSpPr>
            <a:spLocks/>
          </p:cNvSpPr>
          <p:nvPr/>
        </p:nvSpPr>
        <p:spPr bwMode="auto">
          <a:xfrm rot="5400000">
            <a:off x="2688438" y="2790230"/>
            <a:ext cx="501852" cy="590550"/>
          </a:xfrm>
          <a:prstGeom prst="trapezoid">
            <a:avLst>
              <a:gd name="adj" fmla="val 37596"/>
            </a:avLst>
          </a:prstGeom>
          <a:gradFill flip="none" rotWithShape="1">
            <a:gsLst>
              <a:gs pos="0">
                <a:schemeClr val="accent2"/>
              </a:gs>
              <a:gs pos="54000">
                <a:schemeClr val="accent2">
                  <a:alpha val="50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06" name="Freeform 305">
            <a:extLst>
              <a:ext uri="{FF2B5EF4-FFF2-40B4-BE49-F238E27FC236}">
                <a16:creationId xmlns:a16="http://schemas.microsoft.com/office/drawing/2014/main" id="{AA95DC8C-75B1-41AD-AD05-6D94958F5E1F}"/>
              </a:ext>
            </a:extLst>
          </p:cNvPr>
          <p:cNvSpPr>
            <a:spLocks noEditPoints="1"/>
          </p:cNvSpPr>
          <p:nvPr/>
        </p:nvSpPr>
        <p:spPr bwMode="auto">
          <a:xfrm>
            <a:off x="2335074" y="2833251"/>
            <a:ext cx="506030" cy="504507"/>
          </a:xfrm>
          <a:prstGeom prst="ellipse">
            <a:avLst/>
          </a:prstGeom>
          <a:solidFill>
            <a:schemeClr val="bg1"/>
          </a:solidFill>
          <a:ln w="19050">
            <a:solidFill>
              <a:srgbClr val="99C9E8"/>
            </a:solidFill>
          </a:ln>
        </p:spPr>
        <p:txBody>
          <a:bodyPr vert="horz" wrap="square" lIns="91440" tIns="45720" rIns="91440" bIns="45720" numCol="1" anchor="t" anchorCtr="0" compatLnSpc="1">
            <a:prstTxWarp prst="textNoShape">
              <a:avLst/>
            </a:prstTxWarp>
          </a:bodyPr>
          <a:lstStyle/>
          <a:p>
            <a:endParaRPr lang="en-US"/>
          </a:p>
        </p:txBody>
      </p:sp>
      <p:sp>
        <p:nvSpPr>
          <p:cNvPr id="608" name="Freeform 173">
            <a:extLst>
              <a:ext uri="{FF2B5EF4-FFF2-40B4-BE49-F238E27FC236}">
                <a16:creationId xmlns:a16="http://schemas.microsoft.com/office/drawing/2014/main" id="{28E6804C-F9CD-46FA-8205-6C76F1C50151}"/>
              </a:ext>
            </a:extLst>
          </p:cNvPr>
          <p:cNvSpPr>
            <a:spLocks/>
          </p:cNvSpPr>
          <p:nvPr/>
        </p:nvSpPr>
        <p:spPr bwMode="auto">
          <a:xfrm rot="5400000">
            <a:off x="2531275" y="3342878"/>
            <a:ext cx="501852" cy="904875"/>
          </a:xfrm>
          <a:prstGeom prst="trapezoid">
            <a:avLst>
              <a:gd name="adj" fmla="val 37596"/>
            </a:avLst>
          </a:prstGeom>
          <a:gradFill flip="none" rotWithShape="1">
            <a:gsLst>
              <a:gs pos="0">
                <a:schemeClr val="accent2"/>
              </a:gs>
              <a:gs pos="54000">
                <a:schemeClr val="accent2">
                  <a:alpha val="50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11" name="Freeform 173">
            <a:extLst>
              <a:ext uri="{FF2B5EF4-FFF2-40B4-BE49-F238E27FC236}">
                <a16:creationId xmlns:a16="http://schemas.microsoft.com/office/drawing/2014/main" id="{BD029DFA-D486-4336-B258-FB5092F7CD69}"/>
              </a:ext>
            </a:extLst>
          </p:cNvPr>
          <p:cNvSpPr>
            <a:spLocks/>
          </p:cNvSpPr>
          <p:nvPr/>
        </p:nvSpPr>
        <p:spPr bwMode="auto">
          <a:xfrm rot="5400000">
            <a:off x="2684153" y="4207946"/>
            <a:ext cx="501852" cy="594360"/>
          </a:xfrm>
          <a:prstGeom prst="trapezoid">
            <a:avLst>
              <a:gd name="adj" fmla="val 37596"/>
            </a:avLst>
          </a:prstGeom>
          <a:gradFill flip="none" rotWithShape="1">
            <a:gsLst>
              <a:gs pos="0">
                <a:schemeClr val="accent2"/>
              </a:gs>
              <a:gs pos="54000">
                <a:schemeClr val="accent2">
                  <a:alpha val="50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12" name="Freeform 305">
            <a:extLst>
              <a:ext uri="{FF2B5EF4-FFF2-40B4-BE49-F238E27FC236}">
                <a16:creationId xmlns:a16="http://schemas.microsoft.com/office/drawing/2014/main" id="{82FA9059-9334-4744-A6CE-ED7EE8D8A738}"/>
              </a:ext>
            </a:extLst>
          </p:cNvPr>
          <p:cNvSpPr>
            <a:spLocks noEditPoints="1"/>
          </p:cNvSpPr>
          <p:nvPr/>
        </p:nvSpPr>
        <p:spPr bwMode="auto">
          <a:xfrm>
            <a:off x="2335074" y="4252873"/>
            <a:ext cx="506030" cy="504507"/>
          </a:xfrm>
          <a:prstGeom prst="ellipse">
            <a:avLst/>
          </a:prstGeom>
          <a:solidFill>
            <a:schemeClr val="bg1"/>
          </a:solidFill>
          <a:ln w="19050">
            <a:solidFill>
              <a:srgbClr val="99C9E8"/>
            </a:solidFill>
          </a:ln>
        </p:spPr>
        <p:txBody>
          <a:bodyPr vert="horz" wrap="square" lIns="91440" tIns="45720" rIns="91440" bIns="45720" numCol="1" anchor="t" anchorCtr="0" compatLnSpc="1">
            <a:prstTxWarp prst="textNoShape">
              <a:avLst/>
            </a:prstTxWarp>
          </a:bodyPr>
          <a:lstStyle/>
          <a:p>
            <a:endParaRPr lang="en-US"/>
          </a:p>
        </p:txBody>
      </p:sp>
      <p:sp>
        <p:nvSpPr>
          <p:cNvPr id="614" name="Freeform 173">
            <a:extLst>
              <a:ext uri="{FF2B5EF4-FFF2-40B4-BE49-F238E27FC236}">
                <a16:creationId xmlns:a16="http://schemas.microsoft.com/office/drawing/2014/main" id="{305AEF98-0162-480B-9360-ADB4CC3CDF4B}"/>
              </a:ext>
            </a:extLst>
          </p:cNvPr>
          <p:cNvSpPr>
            <a:spLocks/>
          </p:cNvSpPr>
          <p:nvPr/>
        </p:nvSpPr>
        <p:spPr bwMode="auto">
          <a:xfrm rot="5400000">
            <a:off x="2520560" y="4758928"/>
            <a:ext cx="501852" cy="912018"/>
          </a:xfrm>
          <a:prstGeom prst="trapezoid">
            <a:avLst>
              <a:gd name="adj" fmla="val 37596"/>
            </a:avLst>
          </a:prstGeom>
          <a:gradFill flip="none" rotWithShape="1">
            <a:gsLst>
              <a:gs pos="0">
                <a:schemeClr val="accent2"/>
              </a:gs>
              <a:gs pos="54000">
                <a:schemeClr val="accent2">
                  <a:alpha val="50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15" name="Freeform 305">
            <a:extLst>
              <a:ext uri="{FF2B5EF4-FFF2-40B4-BE49-F238E27FC236}">
                <a16:creationId xmlns:a16="http://schemas.microsoft.com/office/drawing/2014/main" id="{C5132358-27C3-4222-BB2C-EC8CE8D7C819}"/>
              </a:ext>
            </a:extLst>
          </p:cNvPr>
          <p:cNvSpPr>
            <a:spLocks noEditPoints="1"/>
          </p:cNvSpPr>
          <p:nvPr/>
        </p:nvSpPr>
        <p:spPr bwMode="auto">
          <a:xfrm>
            <a:off x="2011224" y="4962683"/>
            <a:ext cx="506030" cy="504507"/>
          </a:xfrm>
          <a:prstGeom prst="ellipse">
            <a:avLst/>
          </a:prstGeom>
          <a:solidFill>
            <a:schemeClr val="bg1"/>
          </a:solidFill>
          <a:ln w="19050">
            <a:solidFill>
              <a:srgbClr val="99C9E8"/>
            </a:solidFill>
          </a:ln>
        </p:spPr>
        <p:txBody>
          <a:bodyPr vert="horz" wrap="square" lIns="91440" tIns="45720" rIns="91440" bIns="45720" numCol="1" anchor="t" anchorCtr="0" compatLnSpc="1">
            <a:prstTxWarp prst="textNoShape">
              <a:avLst/>
            </a:prstTxWarp>
          </a:bodyPr>
          <a:lstStyle/>
          <a:p>
            <a:endParaRPr lang="en-US"/>
          </a:p>
        </p:txBody>
      </p:sp>
      <p:grpSp>
        <p:nvGrpSpPr>
          <p:cNvPr id="2228" name="Group 735"/>
          <p:cNvGrpSpPr>
            <a:grpSpLocks noChangeAspect="1"/>
          </p:cNvGrpSpPr>
          <p:nvPr/>
        </p:nvGrpSpPr>
        <p:grpSpPr bwMode="auto">
          <a:xfrm>
            <a:off x="2411966" y="2967356"/>
            <a:ext cx="322310" cy="235796"/>
            <a:chOff x="168" y="2488"/>
            <a:chExt cx="380" cy="278"/>
          </a:xfrm>
          <a:solidFill>
            <a:schemeClr val="accent2"/>
          </a:solidFill>
        </p:grpSpPr>
        <p:sp>
          <p:nvSpPr>
            <p:cNvPr id="2230" name="Freeform 736"/>
            <p:cNvSpPr>
              <a:spLocks noEditPoints="1"/>
            </p:cNvSpPr>
            <p:nvPr/>
          </p:nvSpPr>
          <p:spPr bwMode="auto">
            <a:xfrm>
              <a:off x="168" y="2488"/>
              <a:ext cx="380" cy="278"/>
            </a:xfrm>
            <a:custGeom>
              <a:avLst/>
              <a:gdLst>
                <a:gd name="T0" fmla="*/ 572 w 572"/>
                <a:gd name="T1" fmla="*/ 82 h 417"/>
                <a:gd name="T2" fmla="*/ 572 w 572"/>
                <a:gd name="T3" fmla="*/ 82 h 417"/>
                <a:gd name="T4" fmla="*/ 572 w 572"/>
                <a:gd name="T5" fmla="*/ 79 h 417"/>
                <a:gd name="T6" fmla="*/ 571 w 572"/>
                <a:gd name="T7" fmla="*/ 77 h 417"/>
                <a:gd name="T8" fmla="*/ 571 w 572"/>
                <a:gd name="T9" fmla="*/ 77 h 417"/>
                <a:gd name="T10" fmla="*/ 551 w 572"/>
                <a:gd name="T11" fmla="*/ 31 h 417"/>
                <a:gd name="T12" fmla="*/ 513 w 572"/>
                <a:gd name="T13" fmla="*/ 0 h 417"/>
                <a:gd name="T14" fmla="*/ 422 w 572"/>
                <a:gd name="T15" fmla="*/ 0 h 417"/>
                <a:gd name="T16" fmla="*/ 377 w 572"/>
                <a:gd name="T17" fmla="*/ 26 h 417"/>
                <a:gd name="T18" fmla="*/ 350 w 572"/>
                <a:gd name="T19" fmla="*/ 71 h 417"/>
                <a:gd name="T20" fmla="*/ 177 w 572"/>
                <a:gd name="T21" fmla="*/ 71 h 417"/>
                <a:gd name="T22" fmla="*/ 119 w 572"/>
                <a:gd name="T23" fmla="*/ 128 h 417"/>
                <a:gd name="T24" fmla="*/ 119 w 572"/>
                <a:gd name="T25" fmla="*/ 151 h 417"/>
                <a:gd name="T26" fmla="*/ 45 w 572"/>
                <a:gd name="T27" fmla="*/ 151 h 417"/>
                <a:gd name="T28" fmla="*/ 6 w 572"/>
                <a:gd name="T29" fmla="*/ 169 h 417"/>
                <a:gd name="T30" fmla="*/ 6 w 572"/>
                <a:gd name="T31" fmla="*/ 202 h 417"/>
                <a:gd name="T32" fmla="*/ 93 w 572"/>
                <a:gd name="T33" fmla="*/ 376 h 417"/>
                <a:gd name="T34" fmla="*/ 167 w 572"/>
                <a:gd name="T35" fmla="*/ 417 h 417"/>
                <a:gd name="T36" fmla="*/ 170 w 572"/>
                <a:gd name="T37" fmla="*/ 417 h 417"/>
                <a:gd name="T38" fmla="*/ 177 w 572"/>
                <a:gd name="T39" fmla="*/ 417 h 417"/>
                <a:gd name="T40" fmla="*/ 515 w 572"/>
                <a:gd name="T41" fmla="*/ 417 h 417"/>
                <a:gd name="T42" fmla="*/ 572 w 572"/>
                <a:gd name="T43" fmla="*/ 359 h 417"/>
                <a:gd name="T44" fmla="*/ 572 w 572"/>
                <a:gd name="T45" fmla="*/ 82 h 417"/>
                <a:gd name="T46" fmla="*/ 114 w 572"/>
                <a:gd name="T47" fmla="*/ 365 h 417"/>
                <a:gd name="T48" fmla="*/ 26 w 572"/>
                <a:gd name="T49" fmla="*/ 192 h 417"/>
                <a:gd name="T50" fmla="*/ 26 w 572"/>
                <a:gd name="T51" fmla="*/ 181 h 417"/>
                <a:gd name="T52" fmla="*/ 45 w 572"/>
                <a:gd name="T53" fmla="*/ 174 h 417"/>
                <a:gd name="T54" fmla="*/ 383 w 572"/>
                <a:gd name="T55" fmla="*/ 174 h 417"/>
                <a:gd name="T56" fmla="*/ 436 w 572"/>
                <a:gd name="T57" fmla="*/ 202 h 417"/>
                <a:gd name="T58" fmla="*/ 523 w 572"/>
                <a:gd name="T59" fmla="*/ 376 h 417"/>
                <a:gd name="T60" fmla="*/ 525 w 572"/>
                <a:gd name="T61" fmla="*/ 383 h 417"/>
                <a:gd name="T62" fmla="*/ 524 w 572"/>
                <a:gd name="T63" fmla="*/ 387 h 417"/>
                <a:gd name="T64" fmla="*/ 505 w 572"/>
                <a:gd name="T65" fmla="*/ 394 h 417"/>
                <a:gd name="T66" fmla="*/ 167 w 572"/>
                <a:gd name="T67" fmla="*/ 394 h 417"/>
                <a:gd name="T68" fmla="*/ 114 w 572"/>
                <a:gd name="T69" fmla="*/ 365 h 417"/>
                <a:gd name="T70" fmla="*/ 547 w 572"/>
                <a:gd name="T71" fmla="*/ 372 h 417"/>
                <a:gd name="T72" fmla="*/ 544 w 572"/>
                <a:gd name="T73" fmla="*/ 365 h 417"/>
                <a:gd name="T74" fmla="*/ 457 w 572"/>
                <a:gd name="T75" fmla="*/ 192 h 417"/>
                <a:gd name="T76" fmla="*/ 383 w 572"/>
                <a:gd name="T77" fmla="*/ 151 h 417"/>
                <a:gd name="T78" fmla="*/ 142 w 572"/>
                <a:gd name="T79" fmla="*/ 151 h 417"/>
                <a:gd name="T80" fmla="*/ 142 w 572"/>
                <a:gd name="T81" fmla="*/ 128 h 417"/>
                <a:gd name="T82" fmla="*/ 177 w 572"/>
                <a:gd name="T83" fmla="*/ 94 h 417"/>
                <a:gd name="T84" fmla="*/ 354 w 572"/>
                <a:gd name="T85" fmla="*/ 94 h 417"/>
                <a:gd name="T86" fmla="*/ 359 w 572"/>
                <a:gd name="T87" fmla="*/ 93 h 417"/>
                <a:gd name="T88" fmla="*/ 367 w 572"/>
                <a:gd name="T89" fmla="*/ 87 h 417"/>
                <a:gd name="T90" fmla="*/ 397 w 572"/>
                <a:gd name="T91" fmla="*/ 38 h 417"/>
                <a:gd name="T92" fmla="*/ 422 w 572"/>
                <a:gd name="T93" fmla="*/ 23 h 417"/>
                <a:gd name="T94" fmla="*/ 513 w 572"/>
                <a:gd name="T95" fmla="*/ 23 h 417"/>
                <a:gd name="T96" fmla="*/ 529 w 572"/>
                <a:gd name="T97" fmla="*/ 37 h 417"/>
                <a:gd name="T98" fmla="*/ 530 w 572"/>
                <a:gd name="T99" fmla="*/ 39 h 417"/>
                <a:gd name="T100" fmla="*/ 549 w 572"/>
                <a:gd name="T101" fmla="*/ 84 h 417"/>
                <a:gd name="T102" fmla="*/ 549 w 572"/>
                <a:gd name="T103" fmla="*/ 359 h 417"/>
                <a:gd name="T104" fmla="*/ 547 w 572"/>
                <a:gd name="T105" fmla="*/ 37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2" h="417">
                  <a:moveTo>
                    <a:pt x="572" y="82"/>
                  </a:moveTo>
                  <a:cubicBezTo>
                    <a:pt x="572" y="82"/>
                    <a:pt x="572" y="82"/>
                    <a:pt x="572" y="82"/>
                  </a:cubicBezTo>
                  <a:cubicBezTo>
                    <a:pt x="572" y="81"/>
                    <a:pt x="572" y="80"/>
                    <a:pt x="572" y="79"/>
                  </a:cubicBezTo>
                  <a:cubicBezTo>
                    <a:pt x="572" y="79"/>
                    <a:pt x="572" y="78"/>
                    <a:pt x="571" y="77"/>
                  </a:cubicBezTo>
                  <a:cubicBezTo>
                    <a:pt x="571" y="77"/>
                    <a:pt x="571" y="77"/>
                    <a:pt x="571" y="77"/>
                  </a:cubicBezTo>
                  <a:cubicBezTo>
                    <a:pt x="551" y="31"/>
                    <a:pt x="551" y="31"/>
                    <a:pt x="551" y="31"/>
                  </a:cubicBezTo>
                  <a:cubicBezTo>
                    <a:pt x="547" y="14"/>
                    <a:pt x="531" y="0"/>
                    <a:pt x="513" y="0"/>
                  </a:cubicBezTo>
                  <a:cubicBezTo>
                    <a:pt x="422" y="0"/>
                    <a:pt x="422" y="0"/>
                    <a:pt x="422" y="0"/>
                  </a:cubicBezTo>
                  <a:cubicBezTo>
                    <a:pt x="405" y="0"/>
                    <a:pt x="386" y="11"/>
                    <a:pt x="377" y="26"/>
                  </a:cubicBezTo>
                  <a:cubicBezTo>
                    <a:pt x="350" y="71"/>
                    <a:pt x="350" y="71"/>
                    <a:pt x="350" y="71"/>
                  </a:cubicBezTo>
                  <a:cubicBezTo>
                    <a:pt x="177" y="71"/>
                    <a:pt x="177" y="71"/>
                    <a:pt x="177" y="71"/>
                  </a:cubicBezTo>
                  <a:cubicBezTo>
                    <a:pt x="145" y="71"/>
                    <a:pt x="119" y="96"/>
                    <a:pt x="119" y="128"/>
                  </a:cubicBezTo>
                  <a:cubicBezTo>
                    <a:pt x="119" y="151"/>
                    <a:pt x="119" y="151"/>
                    <a:pt x="119" y="151"/>
                  </a:cubicBezTo>
                  <a:cubicBezTo>
                    <a:pt x="45" y="151"/>
                    <a:pt x="45" y="151"/>
                    <a:pt x="45" y="151"/>
                  </a:cubicBezTo>
                  <a:cubicBezTo>
                    <a:pt x="27" y="151"/>
                    <a:pt x="13" y="157"/>
                    <a:pt x="6" y="169"/>
                  </a:cubicBezTo>
                  <a:cubicBezTo>
                    <a:pt x="0" y="179"/>
                    <a:pt x="0" y="190"/>
                    <a:pt x="6" y="202"/>
                  </a:cubicBezTo>
                  <a:cubicBezTo>
                    <a:pt x="93" y="376"/>
                    <a:pt x="93" y="376"/>
                    <a:pt x="93" y="376"/>
                  </a:cubicBezTo>
                  <a:cubicBezTo>
                    <a:pt x="105" y="399"/>
                    <a:pt x="137" y="417"/>
                    <a:pt x="167" y="417"/>
                  </a:cubicBezTo>
                  <a:cubicBezTo>
                    <a:pt x="170" y="417"/>
                    <a:pt x="170" y="417"/>
                    <a:pt x="170" y="417"/>
                  </a:cubicBezTo>
                  <a:cubicBezTo>
                    <a:pt x="172" y="417"/>
                    <a:pt x="174" y="417"/>
                    <a:pt x="177" y="417"/>
                  </a:cubicBezTo>
                  <a:cubicBezTo>
                    <a:pt x="515" y="417"/>
                    <a:pt x="515" y="417"/>
                    <a:pt x="515" y="417"/>
                  </a:cubicBezTo>
                  <a:cubicBezTo>
                    <a:pt x="547" y="417"/>
                    <a:pt x="572" y="391"/>
                    <a:pt x="572" y="359"/>
                  </a:cubicBezTo>
                  <a:lnTo>
                    <a:pt x="572" y="82"/>
                  </a:lnTo>
                  <a:close/>
                  <a:moveTo>
                    <a:pt x="114" y="365"/>
                  </a:moveTo>
                  <a:cubicBezTo>
                    <a:pt x="26" y="192"/>
                    <a:pt x="26" y="192"/>
                    <a:pt x="26" y="192"/>
                  </a:cubicBezTo>
                  <a:cubicBezTo>
                    <a:pt x="25" y="189"/>
                    <a:pt x="23" y="184"/>
                    <a:pt x="26" y="181"/>
                  </a:cubicBezTo>
                  <a:cubicBezTo>
                    <a:pt x="28" y="178"/>
                    <a:pt x="34" y="174"/>
                    <a:pt x="45" y="174"/>
                  </a:cubicBezTo>
                  <a:cubicBezTo>
                    <a:pt x="383" y="174"/>
                    <a:pt x="383" y="174"/>
                    <a:pt x="383" y="174"/>
                  </a:cubicBezTo>
                  <a:cubicBezTo>
                    <a:pt x="404" y="174"/>
                    <a:pt x="429" y="187"/>
                    <a:pt x="436" y="202"/>
                  </a:cubicBezTo>
                  <a:cubicBezTo>
                    <a:pt x="523" y="376"/>
                    <a:pt x="523" y="376"/>
                    <a:pt x="523" y="376"/>
                  </a:cubicBezTo>
                  <a:cubicBezTo>
                    <a:pt x="524" y="378"/>
                    <a:pt x="525" y="380"/>
                    <a:pt x="525" y="383"/>
                  </a:cubicBezTo>
                  <a:cubicBezTo>
                    <a:pt x="525" y="384"/>
                    <a:pt x="525" y="385"/>
                    <a:pt x="524" y="387"/>
                  </a:cubicBezTo>
                  <a:cubicBezTo>
                    <a:pt x="522" y="390"/>
                    <a:pt x="516" y="394"/>
                    <a:pt x="505" y="394"/>
                  </a:cubicBezTo>
                  <a:cubicBezTo>
                    <a:pt x="167" y="394"/>
                    <a:pt x="167" y="394"/>
                    <a:pt x="167" y="394"/>
                  </a:cubicBezTo>
                  <a:cubicBezTo>
                    <a:pt x="146" y="394"/>
                    <a:pt x="121" y="381"/>
                    <a:pt x="114" y="365"/>
                  </a:cubicBezTo>
                  <a:close/>
                  <a:moveTo>
                    <a:pt x="547" y="372"/>
                  </a:moveTo>
                  <a:cubicBezTo>
                    <a:pt x="546" y="370"/>
                    <a:pt x="545" y="368"/>
                    <a:pt x="544" y="365"/>
                  </a:cubicBezTo>
                  <a:cubicBezTo>
                    <a:pt x="457" y="192"/>
                    <a:pt x="457" y="192"/>
                    <a:pt x="457" y="192"/>
                  </a:cubicBezTo>
                  <a:cubicBezTo>
                    <a:pt x="445" y="169"/>
                    <a:pt x="413" y="151"/>
                    <a:pt x="383" y="151"/>
                  </a:cubicBezTo>
                  <a:cubicBezTo>
                    <a:pt x="142" y="151"/>
                    <a:pt x="142" y="151"/>
                    <a:pt x="142" y="151"/>
                  </a:cubicBezTo>
                  <a:cubicBezTo>
                    <a:pt x="142" y="128"/>
                    <a:pt x="142" y="128"/>
                    <a:pt x="142" y="128"/>
                  </a:cubicBezTo>
                  <a:cubicBezTo>
                    <a:pt x="142" y="109"/>
                    <a:pt x="158" y="94"/>
                    <a:pt x="177" y="94"/>
                  </a:cubicBezTo>
                  <a:cubicBezTo>
                    <a:pt x="354" y="94"/>
                    <a:pt x="354" y="94"/>
                    <a:pt x="354" y="94"/>
                  </a:cubicBezTo>
                  <a:cubicBezTo>
                    <a:pt x="356" y="94"/>
                    <a:pt x="357" y="93"/>
                    <a:pt x="359" y="93"/>
                  </a:cubicBezTo>
                  <a:cubicBezTo>
                    <a:pt x="362" y="92"/>
                    <a:pt x="365" y="90"/>
                    <a:pt x="367" y="87"/>
                  </a:cubicBezTo>
                  <a:cubicBezTo>
                    <a:pt x="397" y="38"/>
                    <a:pt x="397" y="38"/>
                    <a:pt x="397" y="38"/>
                  </a:cubicBezTo>
                  <a:cubicBezTo>
                    <a:pt x="402" y="30"/>
                    <a:pt x="414" y="23"/>
                    <a:pt x="422" y="23"/>
                  </a:cubicBezTo>
                  <a:cubicBezTo>
                    <a:pt x="513" y="23"/>
                    <a:pt x="513" y="23"/>
                    <a:pt x="513" y="23"/>
                  </a:cubicBezTo>
                  <a:cubicBezTo>
                    <a:pt x="520" y="23"/>
                    <a:pt x="528" y="30"/>
                    <a:pt x="529" y="37"/>
                  </a:cubicBezTo>
                  <a:cubicBezTo>
                    <a:pt x="529" y="37"/>
                    <a:pt x="529" y="38"/>
                    <a:pt x="530" y="39"/>
                  </a:cubicBezTo>
                  <a:cubicBezTo>
                    <a:pt x="549" y="84"/>
                    <a:pt x="549" y="84"/>
                    <a:pt x="549" y="84"/>
                  </a:cubicBezTo>
                  <a:cubicBezTo>
                    <a:pt x="549" y="359"/>
                    <a:pt x="549" y="359"/>
                    <a:pt x="549" y="359"/>
                  </a:cubicBezTo>
                  <a:cubicBezTo>
                    <a:pt x="549" y="364"/>
                    <a:pt x="548" y="368"/>
                    <a:pt x="547" y="3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1" name="Freeform 737"/>
            <p:cNvSpPr>
              <a:spLocks/>
            </p:cNvSpPr>
            <p:nvPr/>
          </p:nvSpPr>
          <p:spPr bwMode="auto">
            <a:xfrm>
              <a:off x="246" y="2686"/>
              <a:ext cx="28" cy="40"/>
            </a:xfrm>
            <a:custGeom>
              <a:avLst/>
              <a:gdLst>
                <a:gd name="T0" fmla="*/ 28 w 28"/>
                <a:gd name="T1" fmla="*/ 40 h 40"/>
                <a:gd name="T2" fmla="*/ 20 w 28"/>
                <a:gd name="T3" fmla="*/ 40 h 40"/>
                <a:gd name="T4" fmla="*/ 0 w 28"/>
                <a:gd name="T5" fmla="*/ 0 h 40"/>
                <a:gd name="T6" fmla="*/ 9 w 28"/>
                <a:gd name="T7" fmla="*/ 0 h 40"/>
                <a:gd name="T8" fmla="*/ 28 w 28"/>
                <a:gd name="T9" fmla="*/ 40 h 40"/>
              </a:gdLst>
              <a:ahLst/>
              <a:cxnLst>
                <a:cxn ang="0">
                  <a:pos x="T0" y="T1"/>
                </a:cxn>
                <a:cxn ang="0">
                  <a:pos x="T2" y="T3"/>
                </a:cxn>
                <a:cxn ang="0">
                  <a:pos x="T4" y="T5"/>
                </a:cxn>
                <a:cxn ang="0">
                  <a:pos x="T6" y="T7"/>
                </a:cxn>
                <a:cxn ang="0">
                  <a:pos x="T8" y="T9"/>
                </a:cxn>
              </a:cxnLst>
              <a:rect l="0" t="0" r="r" b="b"/>
              <a:pathLst>
                <a:path w="28" h="40">
                  <a:moveTo>
                    <a:pt x="28" y="40"/>
                  </a:moveTo>
                  <a:lnTo>
                    <a:pt x="20" y="40"/>
                  </a:lnTo>
                  <a:lnTo>
                    <a:pt x="0" y="0"/>
                  </a:lnTo>
                  <a:lnTo>
                    <a:pt x="9" y="0"/>
                  </a:lnTo>
                  <a:lnTo>
                    <a:pt x="2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2" name="Freeform 738"/>
            <p:cNvSpPr>
              <a:spLocks/>
            </p:cNvSpPr>
            <p:nvPr/>
          </p:nvSpPr>
          <p:spPr bwMode="auto">
            <a:xfrm>
              <a:off x="259" y="2686"/>
              <a:ext cx="58" cy="40"/>
            </a:xfrm>
            <a:custGeom>
              <a:avLst/>
              <a:gdLst>
                <a:gd name="T0" fmla="*/ 58 w 58"/>
                <a:gd name="T1" fmla="*/ 40 h 40"/>
                <a:gd name="T2" fmla="*/ 49 w 58"/>
                <a:gd name="T3" fmla="*/ 40 h 40"/>
                <a:gd name="T4" fmla="*/ 15 w 58"/>
                <a:gd name="T5" fmla="*/ 13 h 40"/>
                <a:gd name="T6" fmla="*/ 27 w 58"/>
                <a:gd name="T7" fmla="*/ 40 h 40"/>
                <a:gd name="T8" fmla="*/ 19 w 58"/>
                <a:gd name="T9" fmla="*/ 40 h 40"/>
                <a:gd name="T10" fmla="*/ 0 w 58"/>
                <a:gd name="T11" fmla="*/ 0 h 40"/>
                <a:gd name="T12" fmla="*/ 8 w 58"/>
                <a:gd name="T13" fmla="*/ 0 h 40"/>
                <a:gd name="T14" fmla="*/ 43 w 58"/>
                <a:gd name="T15" fmla="*/ 26 h 40"/>
                <a:gd name="T16" fmla="*/ 30 w 58"/>
                <a:gd name="T17" fmla="*/ 0 h 40"/>
                <a:gd name="T18" fmla="*/ 39 w 58"/>
                <a:gd name="T19" fmla="*/ 0 h 40"/>
                <a:gd name="T20" fmla="*/ 58 w 58"/>
                <a:gd name="T2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40">
                  <a:moveTo>
                    <a:pt x="58" y="40"/>
                  </a:moveTo>
                  <a:lnTo>
                    <a:pt x="49" y="40"/>
                  </a:lnTo>
                  <a:lnTo>
                    <a:pt x="15" y="13"/>
                  </a:lnTo>
                  <a:lnTo>
                    <a:pt x="27" y="40"/>
                  </a:lnTo>
                  <a:lnTo>
                    <a:pt x="19" y="40"/>
                  </a:lnTo>
                  <a:lnTo>
                    <a:pt x="0" y="0"/>
                  </a:lnTo>
                  <a:lnTo>
                    <a:pt x="8" y="0"/>
                  </a:lnTo>
                  <a:lnTo>
                    <a:pt x="43" y="26"/>
                  </a:lnTo>
                  <a:lnTo>
                    <a:pt x="30" y="0"/>
                  </a:lnTo>
                  <a:lnTo>
                    <a:pt x="39" y="0"/>
                  </a:lnTo>
                  <a:lnTo>
                    <a:pt x="5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3" name="Freeform 739"/>
            <p:cNvSpPr>
              <a:spLocks/>
            </p:cNvSpPr>
            <p:nvPr/>
          </p:nvSpPr>
          <p:spPr bwMode="auto">
            <a:xfrm>
              <a:off x="306" y="2686"/>
              <a:ext cx="55" cy="40"/>
            </a:xfrm>
            <a:custGeom>
              <a:avLst/>
              <a:gdLst>
                <a:gd name="T0" fmla="*/ 83 w 83"/>
                <a:gd name="T1" fmla="*/ 59 h 59"/>
                <a:gd name="T2" fmla="*/ 40 w 83"/>
                <a:gd name="T3" fmla="*/ 59 h 59"/>
                <a:gd name="T4" fmla="*/ 25 w 83"/>
                <a:gd name="T5" fmla="*/ 53 h 59"/>
                <a:gd name="T6" fmla="*/ 13 w 83"/>
                <a:gd name="T7" fmla="*/ 40 h 59"/>
                <a:gd name="T8" fmla="*/ 3 w 83"/>
                <a:gd name="T9" fmla="*/ 18 h 59"/>
                <a:gd name="T10" fmla="*/ 1 w 83"/>
                <a:gd name="T11" fmla="*/ 5 h 59"/>
                <a:gd name="T12" fmla="*/ 12 w 83"/>
                <a:gd name="T13" fmla="*/ 0 h 59"/>
                <a:gd name="T14" fmla="*/ 54 w 83"/>
                <a:gd name="T15" fmla="*/ 0 h 59"/>
                <a:gd name="T16" fmla="*/ 61 w 83"/>
                <a:gd name="T17" fmla="*/ 13 h 59"/>
                <a:gd name="T18" fmla="*/ 18 w 83"/>
                <a:gd name="T19" fmla="*/ 13 h 59"/>
                <a:gd name="T20" fmla="*/ 16 w 83"/>
                <a:gd name="T21" fmla="*/ 18 h 59"/>
                <a:gd name="T22" fmla="*/ 26 w 83"/>
                <a:gd name="T23" fmla="*/ 40 h 59"/>
                <a:gd name="T24" fmla="*/ 34 w 83"/>
                <a:gd name="T25" fmla="*/ 45 h 59"/>
                <a:gd name="T26" fmla="*/ 76 w 83"/>
                <a:gd name="T27" fmla="*/ 45 h 59"/>
                <a:gd name="T28" fmla="*/ 83 w 83"/>
                <a:gd name="T29"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3" h="59">
                  <a:moveTo>
                    <a:pt x="83" y="59"/>
                  </a:moveTo>
                  <a:cubicBezTo>
                    <a:pt x="40" y="59"/>
                    <a:pt x="40" y="59"/>
                    <a:pt x="40" y="59"/>
                  </a:cubicBezTo>
                  <a:cubicBezTo>
                    <a:pt x="35" y="59"/>
                    <a:pt x="30" y="57"/>
                    <a:pt x="25" y="53"/>
                  </a:cubicBezTo>
                  <a:cubicBezTo>
                    <a:pt x="20" y="50"/>
                    <a:pt x="16" y="45"/>
                    <a:pt x="13" y="40"/>
                  </a:cubicBezTo>
                  <a:cubicBezTo>
                    <a:pt x="3" y="18"/>
                    <a:pt x="3" y="18"/>
                    <a:pt x="3" y="18"/>
                  </a:cubicBezTo>
                  <a:cubicBezTo>
                    <a:pt x="0" y="13"/>
                    <a:pt x="0" y="9"/>
                    <a:pt x="1" y="5"/>
                  </a:cubicBezTo>
                  <a:cubicBezTo>
                    <a:pt x="3" y="2"/>
                    <a:pt x="7" y="0"/>
                    <a:pt x="12" y="0"/>
                  </a:cubicBezTo>
                  <a:cubicBezTo>
                    <a:pt x="54" y="0"/>
                    <a:pt x="54" y="0"/>
                    <a:pt x="54" y="0"/>
                  </a:cubicBezTo>
                  <a:cubicBezTo>
                    <a:pt x="61" y="13"/>
                    <a:pt x="61" y="13"/>
                    <a:pt x="61" y="13"/>
                  </a:cubicBezTo>
                  <a:cubicBezTo>
                    <a:pt x="18" y="13"/>
                    <a:pt x="18" y="13"/>
                    <a:pt x="18" y="13"/>
                  </a:cubicBezTo>
                  <a:cubicBezTo>
                    <a:pt x="15" y="13"/>
                    <a:pt x="14" y="15"/>
                    <a:pt x="16" y="18"/>
                  </a:cubicBezTo>
                  <a:cubicBezTo>
                    <a:pt x="26" y="40"/>
                    <a:pt x="26" y="40"/>
                    <a:pt x="26" y="40"/>
                  </a:cubicBezTo>
                  <a:cubicBezTo>
                    <a:pt x="28" y="43"/>
                    <a:pt x="30" y="45"/>
                    <a:pt x="34" y="45"/>
                  </a:cubicBezTo>
                  <a:cubicBezTo>
                    <a:pt x="76" y="45"/>
                    <a:pt x="76" y="45"/>
                    <a:pt x="76" y="45"/>
                  </a:cubicBezTo>
                  <a:lnTo>
                    <a:pt x="83"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2" name="Freeform 740"/>
            <p:cNvSpPr>
              <a:spLocks/>
            </p:cNvSpPr>
            <p:nvPr/>
          </p:nvSpPr>
          <p:spPr bwMode="auto">
            <a:xfrm>
              <a:off x="243" y="2652"/>
              <a:ext cx="37" cy="23"/>
            </a:xfrm>
            <a:custGeom>
              <a:avLst/>
              <a:gdLst>
                <a:gd name="T0" fmla="*/ 0 w 27"/>
                <a:gd name="T1" fmla="*/ 17 h 17"/>
                <a:gd name="T2" fmla="*/ 5 w 27"/>
                <a:gd name="T3" fmla="*/ 0 h 17"/>
                <a:gd name="T4" fmla="*/ 27 w 27"/>
                <a:gd name="T5" fmla="*/ 17 h 17"/>
                <a:gd name="T6" fmla="*/ 0 w 27"/>
                <a:gd name="T7" fmla="*/ 17 h 17"/>
              </a:gdLst>
              <a:ahLst/>
              <a:cxnLst>
                <a:cxn ang="0">
                  <a:pos x="T0" y="T1"/>
                </a:cxn>
                <a:cxn ang="0">
                  <a:pos x="T2" y="T3"/>
                </a:cxn>
                <a:cxn ang="0">
                  <a:pos x="T4" y="T5"/>
                </a:cxn>
                <a:cxn ang="0">
                  <a:pos x="T6" y="T7"/>
                </a:cxn>
              </a:cxnLst>
              <a:rect l="0" t="0" r="r" b="b"/>
              <a:pathLst>
                <a:path w="27" h="17">
                  <a:moveTo>
                    <a:pt x="0" y="17"/>
                  </a:moveTo>
                  <a:lnTo>
                    <a:pt x="5" y="0"/>
                  </a:lnTo>
                  <a:lnTo>
                    <a:pt x="27" y="17"/>
                  </a:lnTo>
                  <a:lnTo>
                    <a:pt x="0"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3" name="Freeform 741"/>
            <p:cNvSpPr>
              <a:spLocks/>
            </p:cNvSpPr>
            <p:nvPr/>
          </p:nvSpPr>
          <p:spPr bwMode="auto">
            <a:xfrm>
              <a:off x="264" y="2648"/>
              <a:ext cx="42" cy="27"/>
            </a:xfrm>
            <a:custGeom>
              <a:avLst/>
              <a:gdLst>
                <a:gd name="T0" fmla="*/ 0 w 27"/>
                <a:gd name="T1" fmla="*/ 17 h 17"/>
                <a:gd name="T2" fmla="*/ 5 w 27"/>
                <a:gd name="T3" fmla="*/ 0 h 17"/>
                <a:gd name="T4" fmla="*/ 27 w 27"/>
                <a:gd name="T5" fmla="*/ 17 h 17"/>
                <a:gd name="T6" fmla="*/ 0 w 27"/>
                <a:gd name="T7" fmla="*/ 17 h 17"/>
              </a:gdLst>
              <a:ahLst/>
              <a:cxnLst>
                <a:cxn ang="0">
                  <a:pos x="T0" y="T1"/>
                </a:cxn>
                <a:cxn ang="0">
                  <a:pos x="T2" y="T3"/>
                </a:cxn>
                <a:cxn ang="0">
                  <a:pos x="T4" y="T5"/>
                </a:cxn>
                <a:cxn ang="0">
                  <a:pos x="T6" y="T7"/>
                </a:cxn>
              </a:cxnLst>
              <a:rect l="0" t="0" r="r" b="b"/>
              <a:pathLst>
                <a:path w="27" h="17">
                  <a:moveTo>
                    <a:pt x="0" y="17"/>
                  </a:moveTo>
                  <a:lnTo>
                    <a:pt x="5" y="0"/>
                  </a:lnTo>
                  <a:lnTo>
                    <a:pt x="27" y="17"/>
                  </a:lnTo>
                  <a:lnTo>
                    <a:pt x="0"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75" name="Group 1474">
            <a:extLst>
              <a:ext uri="{FF2B5EF4-FFF2-40B4-BE49-F238E27FC236}">
                <a16:creationId xmlns:a16="http://schemas.microsoft.com/office/drawing/2014/main" id="{15CD348E-44B3-41D1-9583-1D0923586B58}"/>
              </a:ext>
            </a:extLst>
          </p:cNvPr>
          <p:cNvGrpSpPr/>
          <p:nvPr/>
        </p:nvGrpSpPr>
        <p:grpSpPr>
          <a:xfrm>
            <a:off x="2011224" y="3543062"/>
            <a:ext cx="506030" cy="504507"/>
            <a:chOff x="1924597" y="3754303"/>
            <a:chExt cx="506030" cy="504507"/>
          </a:xfrm>
        </p:grpSpPr>
        <p:sp>
          <p:nvSpPr>
            <p:cNvPr id="609" name="Freeform 305">
              <a:extLst>
                <a:ext uri="{FF2B5EF4-FFF2-40B4-BE49-F238E27FC236}">
                  <a16:creationId xmlns:a16="http://schemas.microsoft.com/office/drawing/2014/main" id="{AC7581C1-A60A-42B0-89B1-0040C1D65346}"/>
                </a:ext>
              </a:extLst>
            </p:cNvPr>
            <p:cNvSpPr>
              <a:spLocks noEditPoints="1"/>
            </p:cNvSpPr>
            <p:nvPr/>
          </p:nvSpPr>
          <p:spPr bwMode="auto">
            <a:xfrm>
              <a:off x="1924597" y="3754303"/>
              <a:ext cx="506030" cy="504507"/>
            </a:xfrm>
            <a:prstGeom prst="ellipse">
              <a:avLst/>
            </a:prstGeom>
            <a:solidFill>
              <a:schemeClr val="bg1"/>
            </a:solidFill>
            <a:ln w="19050">
              <a:solidFill>
                <a:srgbClr val="99C9E8"/>
              </a:solidFill>
            </a:ln>
          </p:spPr>
          <p:txBody>
            <a:bodyPr vert="horz" wrap="square" lIns="91440" tIns="45720" rIns="91440" bIns="45720" numCol="1" anchor="t" anchorCtr="0" compatLnSpc="1">
              <a:prstTxWarp prst="textNoShape">
                <a:avLst/>
              </a:prstTxWarp>
            </a:bodyPr>
            <a:lstStyle/>
            <a:p>
              <a:endParaRPr lang="en-US"/>
            </a:p>
          </p:txBody>
        </p:sp>
        <p:grpSp>
          <p:nvGrpSpPr>
            <p:cNvPr id="1463" name="Group 1462">
              <a:extLst>
                <a:ext uri="{FF2B5EF4-FFF2-40B4-BE49-F238E27FC236}">
                  <a16:creationId xmlns:a16="http://schemas.microsoft.com/office/drawing/2014/main" id="{447F95C1-F441-43CD-B186-910FBCEAB262}"/>
                </a:ext>
              </a:extLst>
            </p:cNvPr>
            <p:cNvGrpSpPr/>
            <p:nvPr/>
          </p:nvGrpSpPr>
          <p:grpSpPr>
            <a:xfrm>
              <a:off x="2020163" y="3897894"/>
              <a:ext cx="314899" cy="217324"/>
              <a:chOff x="2018725" y="3895095"/>
              <a:chExt cx="314899" cy="217324"/>
            </a:xfrm>
          </p:grpSpPr>
          <p:sp>
            <p:nvSpPr>
              <p:cNvPr id="2257" name="Freeform 757"/>
              <p:cNvSpPr>
                <a:spLocks/>
              </p:cNvSpPr>
              <p:nvPr/>
            </p:nvSpPr>
            <p:spPr bwMode="auto">
              <a:xfrm>
                <a:off x="2050711" y="4013089"/>
                <a:ext cx="81000" cy="6968"/>
              </a:xfrm>
              <a:custGeom>
                <a:avLst/>
                <a:gdLst>
                  <a:gd name="T0" fmla="*/ 516 w 540"/>
                  <a:gd name="T1" fmla="*/ 0 h 48"/>
                  <a:gd name="T2" fmla="*/ 24 w 540"/>
                  <a:gd name="T3" fmla="*/ 0 h 48"/>
                  <a:gd name="T4" fmla="*/ 0 w 540"/>
                  <a:gd name="T5" fmla="*/ 24 h 48"/>
                  <a:gd name="T6" fmla="*/ 24 w 540"/>
                  <a:gd name="T7" fmla="*/ 48 h 48"/>
                  <a:gd name="T8" fmla="*/ 516 w 540"/>
                  <a:gd name="T9" fmla="*/ 48 h 48"/>
                  <a:gd name="T10" fmla="*/ 540 w 540"/>
                  <a:gd name="T11" fmla="*/ 24 h 48"/>
                  <a:gd name="T12" fmla="*/ 516 w 540"/>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540" h="48">
                    <a:moveTo>
                      <a:pt x="516" y="0"/>
                    </a:moveTo>
                    <a:cubicBezTo>
                      <a:pt x="24" y="0"/>
                      <a:pt x="24" y="0"/>
                      <a:pt x="24" y="0"/>
                    </a:cubicBezTo>
                    <a:cubicBezTo>
                      <a:pt x="11" y="0"/>
                      <a:pt x="0" y="11"/>
                      <a:pt x="0" y="24"/>
                    </a:cubicBezTo>
                    <a:cubicBezTo>
                      <a:pt x="0" y="37"/>
                      <a:pt x="11" y="48"/>
                      <a:pt x="24" y="48"/>
                    </a:cubicBezTo>
                    <a:cubicBezTo>
                      <a:pt x="516" y="48"/>
                      <a:pt x="516" y="48"/>
                      <a:pt x="516" y="48"/>
                    </a:cubicBezTo>
                    <a:cubicBezTo>
                      <a:pt x="529" y="48"/>
                      <a:pt x="540" y="37"/>
                      <a:pt x="540" y="24"/>
                    </a:cubicBezTo>
                    <a:cubicBezTo>
                      <a:pt x="540" y="11"/>
                      <a:pt x="529" y="0"/>
                      <a:pt x="516"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8" name="Freeform 758"/>
              <p:cNvSpPr>
                <a:spLocks/>
              </p:cNvSpPr>
              <p:nvPr/>
            </p:nvSpPr>
            <p:spPr bwMode="auto">
              <a:xfrm>
                <a:off x="2050711" y="4033121"/>
                <a:ext cx="81000" cy="6968"/>
              </a:xfrm>
              <a:custGeom>
                <a:avLst/>
                <a:gdLst>
                  <a:gd name="T0" fmla="*/ 516 w 540"/>
                  <a:gd name="T1" fmla="*/ 0 h 48"/>
                  <a:gd name="T2" fmla="*/ 24 w 540"/>
                  <a:gd name="T3" fmla="*/ 0 h 48"/>
                  <a:gd name="T4" fmla="*/ 0 w 540"/>
                  <a:gd name="T5" fmla="*/ 24 h 48"/>
                  <a:gd name="T6" fmla="*/ 24 w 540"/>
                  <a:gd name="T7" fmla="*/ 48 h 48"/>
                  <a:gd name="T8" fmla="*/ 516 w 540"/>
                  <a:gd name="T9" fmla="*/ 48 h 48"/>
                  <a:gd name="T10" fmla="*/ 540 w 540"/>
                  <a:gd name="T11" fmla="*/ 24 h 48"/>
                  <a:gd name="T12" fmla="*/ 516 w 540"/>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540" h="48">
                    <a:moveTo>
                      <a:pt x="516" y="0"/>
                    </a:moveTo>
                    <a:cubicBezTo>
                      <a:pt x="24" y="0"/>
                      <a:pt x="24" y="0"/>
                      <a:pt x="24" y="0"/>
                    </a:cubicBezTo>
                    <a:cubicBezTo>
                      <a:pt x="11" y="0"/>
                      <a:pt x="0" y="11"/>
                      <a:pt x="0" y="24"/>
                    </a:cubicBezTo>
                    <a:cubicBezTo>
                      <a:pt x="0" y="37"/>
                      <a:pt x="11" y="48"/>
                      <a:pt x="24" y="48"/>
                    </a:cubicBezTo>
                    <a:cubicBezTo>
                      <a:pt x="516" y="48"/>
                      <a:pt x="516" y="48"/>
                      <a:pt x="516" y="48"/>
                    </a:cubicBezTo>
                    <a:cubicBezTo>
                      <a:pt x="529" y="48"/>
                      <a:pt x="540" y="37"/>
                      <a:pt x="540" y="24"/>
                    </a:cubicBezTo>
                    <a:cubicBezTo>
                      <a:pt x="540" y="11"/>
                      <a:pt x="529" y="0"/>
                      <a:pt x="516"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9" name="Freeform 759"/>
              <p:cNvSpPr>
                <a:spLocks/>
              </p:cNvSpPr>
              <p:nvPr/>
            </p:nvSpPr>
            <p:spPr bwMode="auto">
              <a:xfrm>
                <a:off x="2050711" y="4053153"/>
                <a:ext cx="81000" cy="6968"/>
              </a:xfrm>
              <a:custGeom>
                <a:avLst/>
                <a:gdLst>
                  <a:gd name="T0" fmla="*/ 516 w 540"/>
                  <a:gd name="T1" fmla="*/ 0 h 48"/>
                  <a:gd name="T2" fmla="*/ 24 w 540"/>
                  <a:gd name="T3" fmla="*/ 0 h 48"/>
                  <a:gd name="T4" fmla="*/ 0 w 540"/>
                  <a:gd name="T5" fmla="*/ 24 h 48"/>
                  <a:gd name="T6" fmla="*/ 24 w 540"/>
                  <a:gd name="T7" fmla="*/ 48 h 48"/>
                  <a:gd name="T8" fmla="*/ 516 w 540"/>
                  <a:gd name="T9" fmla="*/ 48 h 48"/>
                  <a:gd name="T10" fmla="*/ 540 w 540"/>
                  <a:gd name="T11" fmla="*/ 24 h 48"/>
                  <a:gd name="T12" fmla="*/ 516 w 540"/>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540" h="48">
                    <a:moveTo>
                      <a:pt x="516" y="0"/>
                    </a:moveTo>
                    <a:cubicBezTo>
                      <a:pt x="24" y="0"/>
                      <a:pt x="24" y="0"/>
                      <a:pt x="24" y="0"/>
                    </a:cubicBezTo>
                    <a:cubicBezTo>
                      <a:pt x="11" y="0"/>
                      <a:pt x="0" y="11"/>
                      <a:pt x="0" y="24"/>
                    </a:cubicBezTo>
                    <a:cubicBezTo>
                      <a:pt x="0" y="37"/>
                      <a:pt x="11" y="48"/>
                      <a:pt x="24" y="48"/>
                    </a:cubicBezTo>
                    <a:cubicBezTo>
                      <a:pt x="516" y="48"/>
                      <a:pt x="516" y="48"/>
                      <a:pt x="516" y="48"/>
                    </a:cubicBezTo>
                    <a:cubicBezTo>
                      <a:pt x="529" y="48"/>
                      <a:pt x="540" y="37"/>
                      <a:pt x="540" y="24"/>
                    </a:cubicBezTo>
                    <a:cubicBezTo>
                      <a:pt x="540" y="11"/>
                      <a:pt x="529" y="0"/>
                      <a:pt x="516"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0" name="Freeform 760"/>
              <p:cNvSpPr>
                <a:spLocks/>
              </p:cNvSpPr>
              <p:nvPr/>
            </p:nvSpPr>
            <p:spPr bwMode="auto">
              <a:xfrm>
                <a:off x="2050711" y="4073185"/>
                <a:ext cx="81000" cy="6968"/>
              </a:xfrm>
              <a:custGeom>
                <a:avLst/>
                <a:gdLst>
                  <a:gd name="T0" fmla="*/ 516 w 540"/>
                  <a:gd name="T1" fmla="*/ 0 h 47"/>
                  <a:gd name="T2" fmla="*/ 24 w 540"/>
                  <a:gd name="T3" fmla="*/ 0 h 47"/>
                  <a:gd name="T4" fmla="*/ 0 w 540"/>
                  <a:gd name="T5" fmla="*/ 23 h 47"/>
                  <a:gd name="T6" fmla="*/ 24 w 540"/>
                  <a:gd name="T7" fmla="*/ 47 h 47"/>
                  <a:gd name="T8" fmla="*/ 516 w 540"/>
                  <a:gd name="T9" fmla="*/ 47 h 47"/>
                  <a:gd name="T10" fmla="*/ 540 w 540"/>
                  <a:gd name="T11" fmla="*/ 23 h 47"/>
                  <a:gd name="T12" fmla="*/ 516 w 540"/>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540" h="47">
                    <a:moveTo>
                      <a:pt x="516" y="0"/>
                    </a:moveTo>
                    <a:cubicBezTo>
                      <a:pt x="24" y="0"/>
                      <a:pt x="24" y="0"/>
                      <a:pt x="24" y="0"/>
                    </a:cubicBezTo>
                    <a:cubicBezTo>
                      <a:pt x="11" y="0"/>
                      <a:pt x="0" y="10"/>
                      <a:pt x="0" y="23"/>
                    </a:cubicBezTo>
                    <a:cubicBezTo>
                      <a:pt x="0" y="37"/>
                      <a:pt x="11" y="47"/>
                      <a:pt x="24" y="47"/>
                    </a:cubicBezTo>
                    <a:cubicBezTo>
                      <a:pt x="516" y="47"/>
                      <a:pt x="516" y="47"/>
                      <a:pt x="516" y="47"/>
                    </a:cubicBezTo>
                    <a:cubicBezTo>
                      <a:pt x="529" y="47"/>
                      <a:pt x="540" y="37"/>
                      <a:pt x="540" y="23"/>
                    </a:cubicBezTo>
                    <a:cubicBezTo>
                      <a:pt x="540" y="10"/>
                      <a:pt x="529" y="0"/>
                      <a:pt x="516"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7" name="Freeform 773"/>
              <p:cNvSpPr>
                <a:spLocks/>
              </p:cNvSpPr>
              <p:nvPr/>
            </p:nvSpPr>
            <p:spPr bwMode="auto">
              <a:xfrm>
                <a:off x="2050711" y="3932089"/>
                <a:ext cx="97548" cy="67935"/>
              </a:xfrm>
              <a:custGeom>
                <a:avLst/>
                <a:gdLst>
                  <a:gd name="T0" fmla="*/ 643 w 643"/>
                  <a:gd name="T1" fmla="*/ 422 h 448"/>
                  <a:gd name="T2" fmla="*/ 615 w 643"/>
                  <a:gd name="T3" fmla="*/ 448 h 448"/>
                  <a:gd name="T4" fmla="*/ 27 w 643"/>
                  <a:gd name="T5" fmla="*/ 448 h 448"/>
                  <a:gd name="T6" fmla="*/ 0 w 643"/>
                  <a:gd name="T7" fmla="*/ 421 h 448"/>
                  <a:gd name="T8" fmla="*/ 0 w 643"/>
                  <a:gd name="T9" fmla="*/ 26 h 448"/>
                  <a:gd name="T10" fmla="*/ 28 w 643"/>
                  <a:gd name="T11" fmla="*/ 0 h 448"/>
                  <a:gd name="T12" fmla="*/ 615 w 643"/>
                  <a:gd name="T13" fmla="*/ 0 h 448"/>
                  <a:gd name="T14" fmla="*/ 643 w 643"/>
                  <a:gd name="T15" fmla="*/ 27 h 448"/>
                  <a:gd name="T16" fmla="*/ 643 w 643"/>
                  <a:gd name="T17" fmla="*/ 422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3" h="448">
                    <a:moveTo>
                      <a:pt x="643" y="422"/>
                    </a:moveTo>
                    <a:cubicBezTo>
                      <a:pt x="643" y="437"/>
                      <a:pt x="630" y="448"/>
                      <a:pt x="615" y="448"/>
                    </a:cubicBezTo>
                    <a:cubicBezTo>
                      <a:pt x="27" y="448"/>
                      <a:pt x="27" y="448"/>
                      <a:pt x="27" y="448"/>
                    </a:cubicBezTo>
                    <a:cubicBezTo>
                      <a:pt x="12" y="448"/>
                      <a:pt x="0" y="436"/>
                      <a:pt x="0" y="421"/>
                    </a:cubicBezTo>
                    <a:cubicBezTo>
                      <a:pt x="0" y="26"/>
                      <a:pt x="0" y="26"/>
                      <a:pt x="0" y="26"/>
                    </a:cubicBezTo>
                    <a:cubicBezTo>
                      <a:pt x="0" y="12"/>
                      <a:pt x="13" y="0"/>
                      <a:pt x="28" y="0"/>
                    </a:cubicBezTo>
                    <a:cubicBezTo>
                      <a:pt x="615" y="0"/>
                      <a:pt x="615" y="0"/>
                      <a:pt x="615" y="0"/>
                    </a:cubicBezTo>
                    <a:cubicBezTo>
                      <a:pt x="630" y="0"/>
                      <a:pt x="643" y="12"/>
                      <a:pt x="643" y="27"/>
                    </a:cubicBezTo>
                    <a:lnTo>
                      <a:pt x="643" y="42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459" name="Group 1458">
                <a:extLst>
                  <a:ext uri="{FF2B5EF4-FFF2-40B4-BE49-F238E27FC236}">
                    <a16:creationId xmlns:a16="http://schemas.microsoft.com/office/drawing/2014/main" id="{ED9C3477-4358-48CF-8427-0B1B409EE955}"/>
                  </a:ext>
                </a:extLst>
              </p:cNvPr>
              <p:cNvGrpSpPr/>
              <p:nvPr/>
            </p:nvGrpSpPr>
            <p:grpSpPr>
              <a:xfrm>
                <a:off x="2168235" y="3932089"/>
                <a:ext cx="57484" cy="147193"/>
                <a:chOff x="2165854" y="3932089"/>
                <a:chExt cx="57484" cy="147193"/>
              </a:xfrm>
            </p:grpSpPr>
            <p:sp>
              <p:nvSpPr>
                <p:cNvPr id="2261" name="Freeform 761"/>
                <p:cNvSpPr>
                  <a:spLocks/>
                </p:cNvSpPr>
                <p:nvPr/>
              </p:nvSpPr>
              <p:spPr bwMode="auto">
                <a:xfrm>
                  <a:off x="2165854" y="4053153"/>
                  <a:ext cx="49645" cy="6968"/>
                </a:xfrm>
                <a:custGeom>
                  <a:avLst/>
                  <a:gdLst>
                    <a:gd name="T0" fmla="*/ 305 w 328"/>
                    <a:gd name="T1" fmla="*/ 0 h 48"/>
                    <a:gd name="T2" fmla="*/ 24 w 328"/>
                    <a:gd name="T3" fmla="*/ 0 h 48"/>
                    <a:gd name="T4" fmla="*/ 0 w 328"/>
                    <a:gd name="T5" fmla="*/ 24 h 48"/>
                    <a:gd name="T6" fmla="*/ 24 w 328"/>
                    <a:gd name="T7" fmla="*/ 48 h 48"/>
                    <a:gd name="T8" fmla="*/ 305 w 328"/>
                    <a:gd name="T9" fmla="*/ 48 h 48"/>
                    <a:gd name="T10" fmla="*/ 328 w 328"/>
                    <a:gd name="T11" fmla="*/ 24 h 48"/>
                    <a:gd name="T12" fmla="*/ 305 w 328"/>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28" h="48">
                      <a:moveTo>
                        <a:pt x="305" y="0"/>
                      </a:moveTo>
                      <a:cubicBezTo>
                        <a:pt x="24" y="0"/>
                        <a:pt x="24" y="0"/>
                        <a:pt x="24" y="0"/>
                      </a:cubicBezTo>
                      <a:cubicBezTo>
                        <a:pt x="11" y="0"/>
                        <a:pt x="0" y="10"/>
                        <a:pt x="0" y="24"/>
                      </a:cubicBezTo>
                      <a:cubicBezTo>
                        <a:pt x="0" y="37"/>
                        <a:pt x="11" y="48"/>
                        <a:pt x="24" y="48"/>
                      </a:cubicBezTo>
                      <a:cubicBezTo>
                        <a:pt x="305" y="48"/>
                        <a:pt x="305" y="48"/>
                        <a:pt x="305" y="48"/>
                      </a:cubicBezTo>
                      <a:cubicBezTo>
                        <a:pt x="318" y="48"/>
                        <a:pt x="328" y="37"/>
                        <a:pt x="328" y="24"/>
                      </a:cubicBezTo>
                      <a:cubicBezTo>
                        <a:pt x="328" y="10"/>
                        <a:pt x="318" y="0"/>
                        <a:pt x="30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2" name="Freeform 762"/>
                <p:cNvSpPr>
                  <a:spLocks/>
                </p:cNvSpPr>
                <p:nvPr/>
              </p:nvSpPr>
              <p:spPr bwMode="auto">
                <a:xfrm>
                  <a:off x="2165854" y="4072314"/>
                  <a:ext cx="49645" cy="6968"/>
                </a:xfrm>
                <a:custGeom>
                  <a:avLst/>
                  <a:gdLst>
                    <a:gd name="T0" fmla="*/ 305 w 328"/>
                    <a:gd name="T1" fmla="*/ 0 h 48"/>
                    <a:gd name="T2" fmla="*/ 24 w 328"/>
                    <a:gd name="T3" fmla="*/ 0 h 48"/>
                    <a:gd name="T4" fmla="*/ 0 w 328"/>
                    <a:gd name="T5" fmla="*/ 24 h 48"/>
                    <a:gd name="T6" fmla="*/ 24 w 328"/>
                    <a:gd name="T7" fmla="*/ 48 h 48"/>
                    <a:gd name="T8" fmla="*/ 305 w 328"/>
                    <a:gd name="T9" fmla="*/ 48 h 48"/>
                    <a:gd name="T10" fmla="*/ 328 w 328"/>
                    <a:gd name="T11" fmla="*/ 24 h 48"/>
                    <a:gd name="T12" fmla="*/ 305 w 328"/>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28" h="48">
                      <a:moveTo>
                        <a:pt x="305" y="0"/>
                      </a:moveTo>
                      <a:cubicBezTo>
                        <a:pt x="24" y="0"/>
                        <a:pt x="24" y="0"/>
                        <a:pt x="24" y="0"/>
                      </a:cubicBezTo>
                      <a:cubicBezTo>
                        <a:pt x="11" y="0"/>
                        <a:pt x="0" y="11"/>
                        <a:pt x="0" y="24"/>
                      </a:cubicBezTo>
                      <a:cubicBezTo>
                        <a:pt x="0" y="37"/>
                        <a:pt x="11" y="48"/>
                        <a:pt x="24" y="48"/>
                      </a:cubicBezTo>
                      <a:cubicBezTo>
                        <a:pt x="305" y="48"/>
                        <a:pt x="305" y="48"/>
                        <a:pt x="305" y="48"/>
                      </a:cubicBezTo>
                      <a:cubicBezTo>
                        <a:pt x="318" y="48"/>
                        <a:pt x="328" y="37"/>
                        <a:pt x="328" y="24"/>
                      </a:cubicBezTo>
                      <a:cubicBezTo>
                        <a:pt x="328" y="11"/>
                        <a:pt x="318" y="0"/>
                        <a:pt x="30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3" name="Freeform 763"/>
                <p:cNvSpPr>
                  <a:spLocks/>
                </p:cNvSpPr>
                <p:nvPr/>
              </p:nvSpPr>
              <p:spPr bwMode="auto">
                <a:xfrm>
                  <a:off x="2165854" y="4014831"/>
                  <a:ext cx="49645" cy="6968"/>
                </a:xfrm>
                <a:custGeom>
                  <a:avLst/>
                  <a:gdLst>
                    <a:gd name="T0" fmla="*/ 305 w 328"/>
                    <a:gd name="T1" fmla="*/ 0 h 48"/>
                    <a:gd name="T2" fmla="*/ 24 w 328"/>
                    <a:gd name="T3" fmla="*/ 0 h 48"/>
                    <a:gd name="T4" fmla="*/ 0 w 328"/>
                    <a:gd name="T5" fmla="*/ 24 h 48"/>
                    <a:gd name="T6" fmla="*/ 24 w 328"/>
                    <a:gd name="T7" fmla="*/ 48 h 48"/>
                    <a:gd name="T8" fmla="*/ 305 w 328"/>
                    <a:gd name="T9" fmla="*/ 48 h 48"/>
                    <a:gd name="T10" fmla="*/ 328 w 328"/>
                    <a:gd name="T11" fmla="*/ 24 h 48"/>
                    <a:gd name="T12" fmla="*/ 305 w 328"/>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28" h="48">
                      <a:moveTo>
                        <a:pt x="305" y="0"/>
                      </a:moveTo>
                      <a:cubicBezTo>
                        <a:pt x="24" y="0"/>
                        <a:pt x="24" y="0"/>
                        <a:pt x="24" y="0"/>
                      </a:cubicBezTo>
                      <a:cubicBezTo>
                        <a:pt x="11" y="0"/>
                        <a:pt x="0" y="11"/>
                        <a:pt x="0" y="24"/>
                      </a:cubicBezTo>
                      <a:cubicBezTo>
                        <a:pt x="0" y="37"/>
                        <a:pt x="11" y="48"/>
                        <a:pt x="24" y="48"/>
                      </a:cubicBezTo>
                      <a:cubicBezTo>
                        <a:pt x="305" y="48"/>
                        <a:pt x="305" y="48"/>
                        <a:pt x="305" y="48"/>
                      </a:cubicBezTo>
                      <a:cubicBezTo>
                        <a:pt x="318" y="48"/>
                        <a:pt x="328" y="37"/>
                        <a:pt x="328" y="24"/>
                      </a:cubicBezTo>
                      <a:cubicBezTo>
                        <a:pt x="328" y="11"/>
                        <a:pt x="318" y="0"/>
                        <a:pt x="30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4" name="Freeform 764"/>
                <p:cNvSpPr>
                  <a:spLocks/>
                </p:cNvSpPr>
                <p:nvPr/>
              </p:nvSpPr>
              <p:spPr bwMode="auto">
                <a:xfrm>
                  <a:off x="2165854" y="4033992"/>
                  <a:ext cx="49645" cy="6968"/>
                </a:xfrm>
                <a:custGeom>
                  <a:avLst/>
                  <a:gdLst>
                    <a:gd name="T0" fmla="*/ 305 w 328"/>
                    <a:gd name="T1" fmla="*/ 0 h 47"/>
                    <a:gd name="T2" fmla="*/ 24 w 328"/>
                    <a:gd name="T3" fmla="*/ 0 h 47"/>
                    <a:gd name="T4" fmla="*/ 0 w 328"/>
                    <a:gd name="T5" fmla="*/ 23 h 47"/>
                    <a:gd name="T6" fmla="*/ 24 w 328"/>
                    <a:gd name="T7" fmla="*/ 47 h 47"/>
                    <a:gd name="T8" fmla="*/ 305 w 328"/>
                    <a:gd name="T9" fmla="*/ 47 h 47"/>
                    <a:gd name="T10" fmla="*/ 328 w 328"/>
                    <a:gd name="T11" fmla="*/ 23 h 47"/>
                    <a:gd name="T12" fmla="*/ 305 w 328"/>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328" h="47">
                      <a:moveTo>
                        <a:pt x="305" y="0"/>
                      </a:moveTo>
                      <a:cubicBezTo>
                        <a:pt x="24" y="0"/>
                        <a:pt x="24" y="0"/>
                        <a:pt x="24" y="0"/>
                      </a:cubicBezTo>
                      <a:cubicBezTo>
                        <a:pt x="11" y="0"/>
                        <a:pt x="0" y="10"/>
                        <a:pt x="0" y="23"/>
                      </a:cubicBezTo>
                      <a:cubicBezTo>
                        <a:pt x="0" y="37"/>
                        <a:pt x="11" y="47"/>
                        <a:pt x="24" y="47"/>
                      </a:cubicBezTo>
                      <a:cubicBezTo>
                        <a:pt x="305" y="47"/>
                        <a:pt x="305" y="47"/>
                        <a:pt x="305" y="47"/>
                      </a:cubicBezTo>
                      <a:cubicBezTo>
                        <a:pt x="318" y="47"/>
                        <a:pt x="328" y="37"/>
                        <a:pt x="328" y="23"/>
                      </a:cubicBezTo>
                      <a:cubicBezTo>
                        <a:pt x="328" y="10"/>
                        <a:pt x="318" y="0"/>
                        <a:pt x="30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5" name="Freeform 765"/>
                <p:cNvSpPr>
                  <a:spLocks/>
                </p:cNvSpPr>
                <p:nvPr/>
              </p:nvSpPr>
              <p:spPr bwMode="auto">
                <a:xfrm>
                  <a:off x="2165854" y="3976508"/>
                  <a:ext cx="49645" cy="6968"/>
                </a:xfrm>
                <a:custGeom>
                  <a:avLst/>
                  <a:gdLst>
                    <a:gd name="T0" fmla="*/ 305 w 328"/>
                    <a:gd name="T1" fmla="*/ 0 h 48"/>
                    <a:gd name="T2" fmla="*/ 24 w 328"/>
                    <a:gd name="T3" fmla="*/ 0 h 48"/>
                    <a:gd name="T4" fmla="*/ 0 w 328"/>
                    <a:gd name="T5" fmla="*/ 24 h 48"/>
                    <a:gd name="T6" fmla="*/ 24 w 328"/>
                    <a:gd name="T7" fmla="*/ 48 h 48"/>
                    <a:gd name="T8" fmla="*/ 305 w 328"/>
                    <a:gd name="T9" fmla="*/ 48 h 48"/>
                    <a:gd name="T10" fmla="*/ 328 w 328"/>
                    <a:gd name="T11" fmla="*/ 24 h 48"/>
                    <a:gd name="T12" fmla="*/ 305 w 328"/>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28" h="48">
                      <a:moveTo>
                        <a:pt x="305" y="0"/>
                      </a:moveTo>
                      <a:cubicBezTo>
                        <a:pt x="24" y="0"/>
                        <a:pt x="24" y="0"/>
                        <a:pt x="24" y="0"/>
                      </a:cubicBezTo>
                      <a:cubicBezTo>
                        <a:pt x="11" y="0"/>
                        <a:pt x="0" y="11"/>
                        <a:pt x="0" y="24"/>
                      </a:cubicBezTo>
                      <a:cubicBezTo>
                        <a:pt x="0" y="38"/>
                        <a:pt x="11" y="48"/>
                        <a:pt x="24" y="48"/>
                      </a:cubicBezTo>
                      <a:cubicBezTo>
                        <a:pt x="305" y="48"/>
                        <a:pt x="305" y="48"/>
                        <a:pt x="305" y="48"/>
                      </a:cubicBezTo>
                      <a:cubicBezTo>
                        <a:pt x="318" y="48"/>
                        <a:pt x="328" y="38"/>
                        <a:pt x="328" y="24"/>
                      </a:cubicBezTo>
                      <a:cubicBezTo>
                        <a:pt x="328" y="11"/>
                        <a:pt x="318" y="0"/>
                        <a:pt x="30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6" name="Freeform 766"/>
                <p:cNvSpPr>
                  <a:spLocks/>
                </p:cNvSpPr>
                <p:nvPr/>
              </p:nvSpPr>
              <p:spPr bwMode="auto">
                <a:xfrm>
                  <a:off x="2165854" y="3995669"/>
                  <a:ext cx="49645" cy="6968"/>
                </a:xfrm>
                <a:custGeom>
                  <a:avLst/>
                  <a:gdLst>
                    <a:gd name="T0" fmla="*/ 305 w 328"/>
                    <a:gd name="T1" fmla="*/ 0 h 48"/>
                    <a:gd name="T2" fmla="*/ 24 w 328"/>
                    <a:gd name="T3" fmla="*/ 0 h 48"/>
                    <a:gd name="T4" fmla="*/ 0 w 328"/>
                    <a:gd name="T5" fmla="*/ 24 h 48"/>
                    <a:gd name="T6" fmla="*/ 24 w 328"/>
                    <a:gd name="T7" fmla="*/ 48 h 48"/>
                    <a:gd name="T8" fmla="*/ 305 w 328"/>
                    <a:gd name="T9" fmla="*/ 48 h 48"/>
                    <a:gd name="T10" fmla="*/ 328 w 328"/>
                    <a:gd name="T11" fmla="*/ 24 h 48"/>
                    <a:gd name="T12" fmla="*/ 305 w 328"/>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28" h="48">
                      <a:moveTo>
                        <a:pt x="305" y="0"/>
                      </a:moveTo>
                      <a:cubicBezTo>
                        <a:pt x="24" y="0"/>
                        <a:pt x="24" y="0"/>
                        <a:pt x="24" y="0"/>
                      </a:cubicBezTo>
                      <a:cubicBezTo>
                        <a:pt x="11" y="0"/>
                        <a:pt x="0" y="10"/>
                        <a:pt x="0" y="24"/>
                      </a:cubicBezTo>
                      <a:cubicBezTo>
                        <a:pt x="0" y="37"/>
                        <a:pt x="11" y="48"/>
                        <a:pt x="24" y="48"/>
                      </a:cubicBezTo>
                      <a:cubicBezTo>
                        <a:pt x="305" y="48"/>
                        <a:pt x="305" y="48"/>
                        <a:pt x="305" y="48"/>
                      </a:cubicBezTo>
                      <a:cubicBezTo>
                        <a:pt x="318" y="48"/>
                        <a:pt x="328" y="37"/>
                        <a:pt x="328" y="24"/>
                      </a:cubicBezTo>
                      <a:cubicBezTo>
                        <a:pt x="328" y="10"/>
                        <a:pt x="318" y="0"/>
                        <a:pt x="30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8" name="Freeform 774"/>
                <p:cNvSpPr>
                  <a:spLocks/>
                </p:cNvSpPr>
                <p:nvPr/>
              </p:nvSpPr>
              <p:spPr bwMode="auto">
                <a:xfrm>
                  <a:off x="2165854" y="3932089"/>
                  <a:ext cx="57484" cy="33097"/>
                </a:xfrm>
                <a:custGeom>
                  <a:avLst/>
                  <a:gdLst>
                    <a:gd name="T0" fmla="*/ 381 w 381"/>
                    <a:gd name="T1" fmla="*/ 205 h 218"/>
                    <a:gd name="T2" fmla="*/ 364 w 381"/>
                    <a:gd name="T3" fmla="*/ 218 h 218"/>
                    <a:gd name="T4" fmla="*/ 16 w 381"/>
                    <a:gd name="T5" fmla="*/ 218 h 218"/>
                    <a:gd name="T6" fmla="*/ 0 w 381"/>
                    <a:gd name="T7" fmla="*/ 205 h 218"/>
                    <a:gd name="T8" fmla="*/ 0 w 381"/>
                    <a:gd name="T9" fmla="*/ 13 h 218"/>
                    <a:gd name="T10" fmla="*/ 16 w 381"/>
                    <a:gd name="T11" fmla="*/ 0 h 218"/>
                    <a:gd name="T12" fmla="*/ 364 w 381"/>
                    <a:gd name="T13" fmla="*/ 0 h 218"/>
                    <a:gd name="T14" fmla="*/ 381 w 381"/>
                    <a:gd name="T15" fmla="*/ 13 h 218"/>
                    <a:gd name="T16" fmla="*/ 381 w 381"/>
                    <a:gd name="T17" fmla="*/ 20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1" h="218">
                      <a:moveTo>
                        <a:pt x="381" y="205"/>
                      </a:moveTo>
                      <a:cubicBezTo>
                        <a:pt x="381" y="213"/>
                        <a:pt x="373" y="218"/>
                        <a:pt x="364" y="218"/>
                      </a:cubicBezTo>
                      <a:cubicBezTo>
                        <a:pt x="16" y="218"/>
                        <a:pt x="16" y="218"/>
                        <a:pt x="16" y="218"/>
                      </a:cubicBezTo>
                      <a:cubicBezTo>
                        <a:pt x="7" y="218"/>
                        <a:pt x="0" y="213"/>
                        <a:pt x="0" y="205"/>
                      </a:cubicBezTo>
                      <a:cubicBezTo>
                        <a:pt x="0" y="13"/>
                        <a:pt x="0" y="13"/>
                        <a:pt x="0" y="13"/>
                      </a:cubicBezTo>
                      <a:cubicBezTo>
                        <a:pt x="0" y="6"/>
                        <a:pt x="7" y="0"/>
                        <a:pt x="16" y="0"/>
                      </a:cubicBezTo>
                      <a:cubicBezTo>
                        <a:pt x="364" y="0"/>
                        <a:pt x="364" y="0"/>
                        <a:pt x="364" y="0"/>
                      </a:cubicBezTo>
                      <a:cubicBezTo>
                        <a:pt x="373" y="0"/>
                        <a:pt x="381" y="6"/>
                        <a:pt x="381" y="13"/>
                      </a:cubicBezTo>
                      <a:lnTo>
                        <a:pt x="381" y="20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60" name="Group 1459">
                <a:extLst>
                  <a:ext uri="{FF2B5EF4-FFF2-40B4-BE49-F238E27FC236}">
                    <a16:creationId xmlns:a16="http://schemas.microsoft.com/office/drawing/2014/main" id="{D183F94A-1104-4F7A-A164-77A960AE8DFC}"/>
                  </a:ext>
                </a:extLst>
              </p:cNvPr>
              <p:cNvGrpSpPr/>
              <p:nvPr/>
            </p:nvGrpSpPr>
            <p:grpSpPr>
              <a:xfrm>
                <a:off x="2248946" y="3933831"/>
                <a:ext cx="57484" cy="145451"/>
                <a:chOff x="2248946" y="3933831"/>
                <a:chExt cx="57484" cy="145451"/>
              </a:xfrm>
            </p:grpSpPr>
            <p:sp>
              <p:nvSpPr>
                <p:cNvPr id="2267" name="Freeform 767"/>
                <p:cNvSpPr>
                  <a:spLocks/>
                </p:cNvSpPr>
                <p:nvPr/>
              </p:nvSpPr>
              <p:spPr bwMode="auto">
                <a:xfrm>
                  <a:off x="2248946" y="4053153"/>
                  <a:ext cx="49645" cy="7839"/>
                </a:xfrm>
                <a:custGeom>
                  <a:avLst/>
                  <a:gdLst>
                    <a:gd name="T0" fmla="*/ 305 w 328"/>
                    <a:gd name="T1" fmla="*/ 0 h 48"/>
                    <a:gd name="T2" fmla="*/ 24 w 328"/>
                    <a:gd name="T3" fmla="*/ 0 h 48"/>
                    <a:gd name="T4" fmla="*/ 0 w 328"/>
                    <a:gd name="T5" fmla="*/ 24 h 48"/>
                    <a:gd name="T6" fmla="*/ 24 w 328"/>
                    <a:gd name="T7" fmla="*/ 48 h 48"/>
                    <a:gd name="T8" fmla="*/ 305 w 328"/>
                    <a:gd name="T9" fmla="*/ 48 h 48"/>
                    <a:gd name="T10" fmla="*/ 328 w 328"/>
                    <a:gd name="T11" fmla="*/ 24 h 48"/>
                    <a:gd name="T12" fmla="*/ 305 w 328"/>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28" h="48">
                      <a:moveTo>
                        <a:pt x="305" y="0"/>
                      </a:moveTo>
                      <a:cubicBezTo>
                        <a:pt x="24" y="0"/>
                        <a:pt x="24" y="0"/>
                        <a:pt x="24" y="0"/>
                      </a:cubicBezTo>
                      <a:cubicBezTo>
                        <a:pt x="11" y="0"/>
                        <a:pt x="0" y="11"/>
                        <a:pt x="0" y="24"/>
                      </a:cubicBezTo>
                      <a:cubicBezTo>
                        <a:pt x="0" y="37"/>
                        <a:pt x="11" y="48"/>
                        <a:pt x="24" y="48"/>
                      </a:cubicBezTo>
                      <a:cubicBezTo>
                        <a:pt x="305" y="48"/>
                        <a:pt x="305" y="48"/>
                        <a:pt x="305" y="48"/>
                      </a:cubicBezTo>
                      <a:cubicBezTo>
                        <a:pt x="318" y="48"/>
                        <a:pt x="328" y="37"/>
                        <a:pt x="328" y="24"/>
                      </a:cubicBezTo>
                      <a:cubicBezTo>
                        <a:pt x="328" y="11"/>
                        <a:pt x="318" y="0"/>
                        <a:pt x="30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8" name="Freeform 768"/>
                <p:cNvSpPr>
                  <a:spLocks/>
                </p:cNvSpPr>
                <p:nvPr/>
              </p:nvSpPr>
              <p:spPr bwMode="auto">
                <a:xfrm>
                  <a:off x="2248946" y="4072314"/>
                  <a:ext cx="49645" cy="6968"/>
                </a:xfrm>
                <a:custGeom>
                  <a:avLst/>
                  <a:gdLst>
                    <a:gd name="T0" fmla="*/ 305 w 328"/>
                    <a:gd name="T1" fmla="*/ 0 h 48"/>
                    <a:gd name="T2" fmla="*/ 24 w 328"/>
                    <a:gd name="T3" fmla="*/ 0 h 48"/>
                    <a:gd name="T4" fmla="*/ 0 w 328"/>
                    <a:gd name="T5" fmla="*/ 24 h 48"/>
                    <a:gd name="T6" fmla="*/ 24 w 328"/>
                    <a:gd name="T7" fmla="*/ 48 h 48"/>
                    <a:gd name="T8" fmla="*/ 305 w 328"/>
                    <a:gd name="T9" fmla="*/ 48 h 48"/>
                    <a:gd name="T10" fmla="*/ 328 w 328"/>
                    <a:gd name="T11" fmla="*/ 24 h 48"/>
                    <a:gd name="T12" fmla="*/ 305 w 328"/>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28" h="48">
                      <a:moveTo>
                        <a:pt x="305" y="0"/>
                      </a:moveTo>
                      <a:cubicBezTo>
                        <a:pt x="24" y="0"/>
                        <a:pt x="24" y="0"/>
                        <a:pt x="24" y="0"/>
                      </a:cubicBezTo>
                      <a:cubicBezTo>
                        <a:pt x="11" y="0"/>
                        <a:pt x="0" y="11"/>
                        <a:pt x="0" y="24"/>
                      </a:cubicBezTo>
                      <a:cubicBezTo>
                        <a:pt x="0" y="37"/>
                        <a:pt x="11" y="48"/>
                        <a:pt x="24" y="48"/>
                      </a:cubicBezTo>
                      <a:cubicBezTo>
                        <a:pt x="305" y="48"/>
                        <a:pt x="305" y="48"/>
                        <a:pt x="305" y="48"/>
                      </a:cubicBezTo>
                      <a:cubicBezTo>
                        <a:pt x="318" y="48"/>
                        <a:pt x="328" y="37"/>
                        <a:pt x="328" y="24"/>
                      </a:cubicBezTo>
                      <a:cubicBezTo>
                        <a:pt x="328" y="11"/>
                        <a:pt x="318" y="0"/>
                        <a:pt x="30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9" name="Freeform 769"/>
                <p:cNvSpPr>
                  <a:spLocks/>
                </p:cNvSpPr>
                <p:nvPr/>
              </p:nvSpPr>
              <p:spPr bwMode="auto">
                <a:xfrm>
                  <a:off x="2248946" y="3970412"/>
                  <a:ext cx="49645" cy="6968"/>
                </a:xfrm>
                <a:custGeom>
                  <a:avLst/>
                  <a:gdLst>
                    <a:gd name="T0" fmla="*/ 305 w 328"/>
                    <a:gd name="T1" fmla="*/ 0 h 47"/>
                    <a:gd name="T2" fmla="*/ 24 w 328"/>
                    <a:gd name="T3" fmla="*/ 0 h 47"/>
                    <a:gd name="T4" fmla="*/ 0 w 328"/>
                    <a:gd name="T5" fmla="*/ 23 h 47"/>
                    <a:gd name="T6" fmla="*/ 24 w 328"/>
                    <a:gd name="T7" fmla="*/ 47 h 47"/>
                    <a:gd name="T8" fmla="*/ 305 w 328"/>
                    <a:gd name="T9" fmla="*/ 47 h 47"/>
                    <a:gd name="T10" fmla="*/ 328 w 328"/>
                    <a:gd name="T11" fmla="*/ 23 h 47"/>
                    <a:gd name="T12" fmla="*/ 305 w 328"/>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328" h="47">
                      <a:moveTo>
                        <a:pt x="305" y="0"/>
                      </a:moveTo>
                      <a:cubicBezTo>
                        <a:pt x="24" y="0"/>
                        <a:pt x="24" y="0"/>
                        <a:pt x="24" y="0"/>
                      </a:cubicBezTo>
                      <a:cubicBezTo>
                        <a:pt x="11" y="0"/>
                        <a:pt x="0" y="10"/>
                        <a:pt x="0" y="23"/>
                      </a:cubicBezTo>
                      <a:cubicBezTo>
                        <a:pt x="0" y="37"/>
                        <a:pt x="11" y="47"/>
                        <a:pt x="24" y="47"/>
                      </a:cubicBezTo>
                      <a:cubicBezTo>
                        <a:pt x="305" y="47"/>
                        <a:pt x="305" y="47"/>
                        <a:pt x="305" y="47"/>
                      </a:cubicBezTo>
                      <a:cubicBezTo>
                        <a:pt x="318" y="47"/>
                        <a:pt x="328" y="37"/>
                        <a:pt x="328" y="23"/>
                      </a:cubicBezTo>
                      <a:cubicBezTo>
                        <a:pt x="328" y="10"/>
                        <a:pt x="318" y="0"/>
                        <a:pt x="30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0" name="Freeform 770"/>
                <p:cNvSpPr>
                  <a:spLocks/>
                </p:cNvSpPr>
                <p:nvPr/>
              </p:nvSpPr>
              <p:spPr bwMode="auto">
                <a:xfrm>
                  <a:off x="2248946" y="3988702"/>
                  <a:ext cx="49645" cy="6968"/>
                </a:xfrm>
                <a:custGeom>
                  <a:avLst/>
                  <a:gdLst>
                    <a:gd name="T0" fmla="*/ 305 w 328"/>
                    <a:gd name="T1" fmla="*/ 0 h 47"/>
                    <a:gd name="T2" fmla="*/ 24 w 328"/>
                    <a:gd name="T3" fmla="*/ 0 h 47"/>
                    <a:gd name="T4" fmla="*/ 0 w 328"/>
                    <a:gd name="T5" fmla="*/ 24 h 47"/>
                    <a:gd name="T6" fmla="*/ 24 w 328"/>
                    <a:gd name="T7" fmla="*/ 47 h 47"/>
                    <a:gd name="T8" fmla="*/ 305 w 328"/>
                    <a:gd name="T9" fmla="*/ 47 h 47"/>
                    <a:gd name="T10" fmla="*/ 328 w 328"/>
                    <a:gd name="T11" fmla="*/ 24 h 47"/>
                    <a:gd name="T12" fmla="*/ 305 w 328"/>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328" h="47">
                      <a:moveTo>
                        <a:pt x="305" y="0"/>
                      </a:moveTo>
                      <a:cubicBezTo>
                        <a:pt x="24" y="0"/>
                        <a:pt x="24" y="0"/>
                        <a:pt x="24" y="0"/>
                      </a:cubicBezTo>
                      <a:cubicBezTo>
                        <a:pt x="11" y="0"/>
                        <a:pt x="0" y="10"/>
                        <a:pt x="0" y="24"/>
                      </a:cubicBezTo>
                      <a:cubicBezTo>
                        <a:pt x="0" y="37"/>
                        <a:pt x="11" y="47"/>
                        <a:pt x="24" y="47"/>
                      </a:cubicBezTo>
                      <a:cubicBezTo>
                        <a:pt x="305" y="47"/>
                        <a:pt x="305" y="47"/>
                        <a:pt x="305" y="47"/>
                      </a:cubicBezTo>
                      <a:cubicBezTo>
                        <a:pt x="318" y="47"/>
                        <a:pt x="328" y="37"/>
                        <a:pt x="328" y="24"/>
                      </a:cubicBezTo>
                      <a:cubicBezTo>
                        <a:pt x="328" y="10"/>
                        <a:pt x="318" y="0"/>
                        <a:pt x="30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1" name="Freeform 771"/>
                <p:cNvSpPr>
                  <a:spLocks/>
                </p:cNvSpPr>
                <p:nvPr/>
              </p:nvSpPr>
              <p:spPr bwMode="auto">
                <a:xfrm>
                  <a:off x="2248946" y="3933831"/>
                  <a:ext cx="49645" cy="6968"/>
                </a:xfrm>
                <a:custGeom>
                  <a:avLst/>
                  <a:gdLst>
                    <a:gd name="T0" fmla="*/ 305 w 328"/>
                    <a:gd name="T1" fmla="*/ 0 h 48"/>
                    <a:gd name="T2" fmla="*/ 24 w 328"/>
                    <a:gd name="T3" fmla="*/ 0 h 48"/>
                    <a:gd name="T4" fmla="*/ 0 w 328"/>
                    <a:gd name="T5" fmla="*/ 25 h 48"/>
                    <a:gd name="T6" fmla="*/ 24 w 328"/>
                    <a:gd name="T7" fmla="*/ 48 h 48"/>
                    <a:gd name="T8" fmla="*/ 305 w 328"/>
                    <a:gd name="T9" fmla="*/ 48 h 48"/>
                    <a:gd name="T10" fmla="*/ 328 w 328"/>
                    <a:gd name="T11" fmla="*/ 25 h 48"/>
                    <a:gd name="T12" fmla="*/ 305 w 328"/>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28" h="48">
                      <a:moveTo>
                        <a:pt x="305" y="0"/>
                      </a:moveTo>
                      <a:cubicBezTo>
                        <a:pt x="24" y="0"/>
                        <a:pt x="24" y="0"/>
                        <a:pt x="24" y="0"/>
                      </a:cubicBezTo>
                      <a:cubicBezTo>
                        <a:pt x="11" y="0"/>
                        <a:pt x="0" y="11"/>
                        <a:pt x="0" y="25"/>
                      </a:cubicBezTo>
                      <a:cubicBezTo>
                        <a:pt x="0" y="38"/>
                        <a:pt x="11" y="48"/>
                        <a:pt x="24" y="48"/>
                      </a:cubicBezTo>
                      <a:cubicBezTo>
                        <a:pt x="305" y="48"/>
                        <a:pt x="305" y="48"/>
                        <a:pt x="305" y="48"/>
                      </a:cubicBezTo>
                      <a:cubicBezTo>
                        <a:pt x="318" y="48"/>
                        <a:pt x="328" y="38"/>
                        <a:pt x="328" y="25"/>
                      </a:cubicBezTo>
                      <a:cubicBezTo>
                        <a:pt x="328" y="11"/>
                        <a:pt x="318" y="0"/>
                        <a:pt x="30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6" name="Freeform 772"/>
                <p:cNvSpPr>
                  <a:spLocks/>
                </p:cNvSpPr>
                <p:nvPr/>
              </p:nvSpPr>
              <p:spPr bwMode="auto">
                <a:xfrm>
                  <a:off x="2248946" y="3952992"/>
                  <a:ext cx="49645" cy="6968"/>
                </a:xfrm>
                <a:custGeom>
                  <a:avLst/>
                  <a:gdLst>
                    <a:gd name="T0" fmla="*/ 305 w 328"/>
                    <a:gd name="T1" fmla="*/ 0 h 47"/>
                    <a:gd name="T2" fmla="*/ 24 w 328"/>
                    <a:gd name="T3" fmla="*/ 0 h 47"/>
                    <a:gd name="T4" fmla="*/ 0 w 328"/>
                    <a:gd name="T5" fmla="*/ 24 h 47"/>
                    <a:gd name="T6" fmla="*/ 24 w 328"/>
                    <a:gd name="T7" fmla="*/ 47 h 47"/>
                    <a:gd name="T8" fmla="*/ 305 w 328"/>
                    <a:gd name="T9" fmla="*/ 47 h 47"/>
                    <a:gd name="T10" fmla="*/ 328 w 328"/>
                    <a:gd name="T11" fmla="*/ 24 h 47"/>
                    <a:gd name="T12" fmla="*/ 305 w 328"/>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328" h="47">
                      <a:moveTo>
                        <a:pt x="305" y="0"/>
                      </a:moveTo>
                      <a:cubicBezTo>
                        <a:pt x="24" y="0"/>
                        <a:pt x="24" y="0"/>
                        <a:pt x="24" y="0"/>
                      </a:cubicBezTo>
                      <a:cubicBezTo>
                        <a:pt x="11" y="0"/>
                        <a:pt x="0" y="10"/>
                        <a:pt x="0" y="24"/>
                      </a:cubicBezTo>
                      <a:cubicBezTo>
                        <a:pt x="0" y="37"/>
                        <a:pt x="11" y="47"/>
                        <a:pt x="24" y="47"/>
                      </a:cubicBezTo>
                      <a:cubicBezTo>
                        <a:pt x="305" y="47"/>
                        <a:pt x="305" y="47"/>
                        <a:pt x="305" y="47"/>
                      </a:cubicBezTo>
                      <a:cubicBezTo>
                        <a:pt x="318" y="47"/>
                        <a:pt x="328" y="37"/>
                        <a:pt x="328" y="24"/>
                      </a:cubicBezTo>
                      <a:cubicBezTo>
                        <a:pt x="328" y="10"/>
                        <a:pt x="318" y="0"/>
                        <a:pt x="30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9" name="Freeform 775"/>
                <p:cNvSpPr>
                  <a:spLocks/>
                </p:cNvSpPr>
                <p:nvPr/>
              </p:nvSpPr>
              <p:spPr bwMode="auto">
                <a:xfrm>
                  <a:off x="2248946" y="4004379"/>
                  <a:ext cx="57484" cy="37451"/>
                </a:xfrm>
                <a:custGeom>
                  <a:avLst/>
                  <a:gdLst>
                    <a:gd name="T0" fmla="*/ 381 w 381"/>
                    <a:gd name="T1" fmla="*/ 234 h 249"/>
                    <a:gd name="T2" fmla="*/ 365 w 381"/>
                    <a:gd name="T3" fmla="*/ 249 h 249"/>
                    <a:gd name="T4" fmla="*/ 16 w 381"/>
                    <a:gd name="T5" fmla="*/ 249 h 249"/>
                    <a:gd name="T6" fmla="*/ 0 w 381"/>
                    <a:gd name="T7" fmla="*/ 234 h 249"/>
                    <a:gd name="T8" fmla="*/ 0 w 381"/>
                    <a:gd name="T9" fmla="*/ 15 h 249"/>
                    <a:gd name="T10" fmla="*/ 16 w 381"/>
                    <a:gd name="T11" fmla="*/ 0 h 249"/>
                    <a:gd name="T12" fmla="*/ 365 w 381"/>
                    <a:gd name="T13" fmla="*/ 0 h 249"/>
                    <a:gd name="T14" fmla="*/ 381 w 381"/>
                    <a:gd name="T15" fmla="*/ 15 h 249"/>
                    <a:gd name="T16" fmla="*/ 381 w 381"/>
                    <a:gd name="T17" fmla="*/ 23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1" h="249">
                      <a:moveTo>
                        <a:pt x="381" y="234"/>
                      </a:moveTo>
                      <a:cubicBezTo>
                        <a:pt x="381" y="242"/>
                        <a:pt x="374" y="249"/>
                        <a:pt x="365" y="249"/>
                      </a:cubicBezTo>
                      <a:cubicBezTo>
                        <a:pt x="16" y="249"/>
                        <a:pt x="16" y="249"/>
                        <a:pt x="16" y="249"/>
                      </a:cubicBezTo>
                      <a:cubicBezTo>
                        <a:pt x="7" y="249"/>
                        <a:pt x="0" y="242"/>
                        <a:pt x="0" y="234"/>
                      </a:cubicBezTo>
                      <a:cubicBezTo>
                        <a:pt x="0" y="15"/>
                        <a:pt x="0" y="15"/>
                        <a:pt x="0" y="15"/>
                      </a:cubicBezTo>
                      <a:cubicBezTo>
                        <a:pt x="0" y="7"/>
                        <a:pt x="7" y="0"/>
                        <a:pt x="16" y="0"/>
                      </a:cubicBezTo>
                      <a:cubicBezTo>
                        <a:pt x="365" y="0"/>
                        <a:pt x="365" y="0"/>
                        <a:pt x="365" y="0"/>
                      </a:cubicBezTo>
                      <a:cubicBezTo>
                        <a:pt x="374" y="0"/>
                        <a:pt x="381" y="7"/>
                        <a:pt x="381" y="15"/>
                      </a:cubicBezTo>
                      <a:lnTo>
                        <a:pt x="381" y="23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457" name="Rectangle: Rounded Corners 1456">
                <a:extLst>
                  <a:ext uri="{FF2B5EF4-FFF2-40B4-BE49-F238E27FC236}">
                    <a16:creationId xmlns:a16="http://schemas.microsoft.com/office/drawing/2014/main" id="{29B25C3F-3A87-4F01-96AC-27D37835C25B}"/>
                  </a:ext>
                </a:extLst>
              </p:cNvPr>
              <p:cNvSpPr/>
              <p:nvPr/>
            </p:nvSpPr>
            <p:spPr>
              <a:xfrm>
                <a:off x="2018725" y="3895095"/>
                <a:ext cx="314899" cy="217324"/>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grpSp>
      </p:grpSp>
      <p:grpSp>
        <p:nvGrpSpPr>
          <p:cNvPr id="1462" name="Group 1461">
            <a:extLst>
              <a:ext uri="{FF2B5EF4-FFF2-40B4-BE49-F238E27FC236}">
                <a16:creationId xmlns:a16="http://schemas.microsoft.com/office/drawing/2014/main" id="{6D12C260-166C-4BD4-A406-C3388CCDE16C}"/>
              </a:ext>
            </a:extLst>
          </p:cNvPr>
          <p:cNvGrpSpPr/>
          <p:nvPr/>
        </p:nvGrpSpPr>
        <p:grpSpPr>
          <a:xfrm>
            <a:off x="2106790" y="5106274"/>
            <a:ext cx="314899" cy="217324"/>
            <a:chOff x="2215426" y="5328608"/>
            <a:chExt cx="314899" cy="217324"/>
          </a:xfrm>
        </p:grpSpPr>
        <p:sp>
          <p:nvSpPr>
            <p:cNvPr id="621" name="Rectangle: Rounded Corners 620">
              <a:extLst>
                <a:ext uri="{FF2B5EF4-FFF2-40B4-BE49-F238E27FC236}">
                  <a16:creationId xmlns:a16="http://schemas.microsoft.com/office/drawing/2014/main" id="{5C54EC4F-1B1F-44B6-AD13-C2B1E309B0BF}"/>
                </a:ext>
              </a:extLst>
            </p:cNvPr>
            <p:cNvSpPr/>
            <p:nvPr/>
          </p:nvSpPr>
          <p:spPr>
            <a:xfrm>
              <a:off x="2215426" y="5328608"/>
              <a:ext cx="314899" cy="217324"/>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grpSp>
          <p:nvGrpSpPr>
            <p:cNvPr id="1461" name="Group 1460">
              <a:extLst>
                <a:ext uri="{FF2B5EF4-FFF2-40B4-BE49-F238E27FC236}">
                  <a16:creationId xmlns:a16="http://schemas.microsoft.com/office/drawing/2014/main" id="{A1030FA4-933C-4BB6-8EE1-C86386D42BA6}"/>
                </a:ext>
              </a:extLst>
            </p:cNvPr>
            <p:cNvGrpSpPr/>
            <p:nvPr/>
          </p:nvGrpSpPr>
          <p:grpSpPr>
            <a:xfrm>
              <a:off x="2244621" y="5387310"/>
              <a:ext cx="256509" cy="33097"/>
              <a:chOff x="2238362" y="5387310"/>
              <a:chExt cx="256509" cy="33097"/>
            </a:xfrm>
            <a:solidFill>
              <a:schemeClr val="bg1"/>
            </a:solidFill>
          </p:grpSpPr>
          <p:sp>
            <p:nvSpPr>
              <p:cNvPr id="622" name="Freeform 774">
                <a:extLst>
                  <a:ext uri="{FF2B5EF4-FFF2-40B4-BE49-F238E27FC236}">
                    <a16:creationId xmlns:a16="http://schemas.microsoft.com/office/drawing/2014/main" id="{A11B947C-BE0A-4AC8-A8CA-849F3A507C56}"/>
                  </a:ext>
                </a:extLst>
              </p:cNvPr>
              <p:cNvSpPr>
                <a:spLocks/>
              </p:cNvSpPr>
              <p:nvPr/>
            </p:nvSpPr>
            <p:spPr bwMode="auto">
              <a:xfrm>
                <a:off x="2238362" y="5387310"/>
                <a:ext cx="73152" cy="33097"/>
              </a:xfrm>
              <a:custGeom>
                <a:avLst/>
                <a:gdLst>
                  <a:gd name="T0" fmla="*/ 381 w 381"/>
                  <a:gd name="T1" fmla="*/ 205 h 218"/>
                  <a:gd name="T2" fmla="*/ 364 w 381"/>
                  <a:gd name="T3" fmla="*/ 218 h 218"/>
                  <a:gd name="T4" fmla="*/ 16 w 381"/>
                  <a:gd name="T5" fmla="*/ 218 h 218"/>
                  <a:gd name="T6" fmla="*/ 0 w 381"/>
                  <a:gd name="T7" fmla="*/ 205 h 218"/>
                  <a:gd name="T8" fmla="*/ 0 w 381"/>
                  <a:gd name="T9" fmla="*/ 13 h 218"/>
                  <a:gd name="T10" fmla="*/ 16 w 381"/>
                  <a:gd name="T11" fmla="*/ 0 h 218"/>
                  <a:gd name="T12" fmla="*/ 364 w 381"/>
                  <a:gd name="T13" fmla="*/ 0 h 218"/>
                  <a:gd name="T14" fmla="*/ 381 w 381"/>
                  <a:gd name="T15" fmla="*/ 13 h 218"/>
                  <a:gd name="T16" fmla="*/ 381 w 381"/>
                  <a:gd name="T17" fmla="*/ 20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1" h="218">
                    <a:moveTo>
                      <a:pt x="381" y="205"/>
                    </a:moveTo>
                    <a:cubicBezTo>
                      <a:pt x="381" y="213"/>
                      <a:pt x="373" y="218"/>
                      <a:pt x="364" y="218"/>
                    </a:cubicBezTo>
                    <a:cubicBezTo>
                      <a:pt x="16" y="218"/>
                      <a:pt x="16" y="218"/>
                      <a:pt x="16" y="218"/>
                    </a:cubicBezTo>
                    <a:cubicBezTo>
                      <a:pt x="7" y="218"/>
                      <a:pt x="0" y="213"/>
                      <a:pt x="0" y="205"/>
                    </a:cubicBezTo>
                    <a:cubicBezTo>
                      <a:pt x="0" y="13"/>
                      <a:pt x="0" y="13"/>
                      <a:pt x="0" y="13"/>
                    </a:cubicBezTo>
                    <a:cubicBezTo>
                      <a:pt x="0" y="6"/>
                      <a:pt x="7" y="0"/>
                      <a:pt x="16" y="0"/>
                    </a:cubicBezTo>
                    <a:cubicBezTo>
                      <a:pt x="364" y="0"/>
                      <a:pt x="364" y="0"/>
                      <a:pt x="364" y="0"/>
                    </a:cubicBezTo>
                    <a:cubicBezTo>
                      <a:pt x="373" y="0"/>
                      <a:pt x="381" y="6"/>
                      <a:pt x="381" y="13"/>
                    </a:cubicBezTo>
                    <a:lnTo>
                      <a:pt x="381" y="2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5" name="Freeform 774">
                <a:extLst>
                  <a:ext uri="{FF2B5EF4-FFF2-40B4-BE49-F238E27FC236}">
                    <a16:creationId xmlns:a16="http://schemas.microsoft.com/office/drawing/2014/main" id="{1315D00E-2E14-4816-978C-F215E12D558D}"/>
                  </a:ext>
                </a:extLst>
              </p:cNvPr>
              <p:cNvSpPr>
                <a:spLocks/>
              </p:cNvSpPr>
              <p:nvPr/>
            </p:nvSpPr>
            <p:spPr bwMode="auto">
              <a:xfrm>
                <a:off x="2330041" y="5387310"/>
                <a:ext cx="73152" cy="33097"/>
              </a:xfrm>
              <a:custGeom>
                <a:avLst/>
                <a:gdLst>
                  <a:gd name="T0" fmla="*/ 381 w 381"/>
                  <a:gd name="T1" fmla="*/ 205 h 218"/>
                  <a:gd name="T2" fmla="*/ 364 w 381"/>
                  <a:gd name="T3" fmla="*/ 218 h 218"/>
                  <a:gd name="T4" fmla="*/ 16 w 381"/>
                  <a:gd name="T5" fmla="*/ 218 h 218"/>
                  <a:gd name="T6" fmla="*/ 0 w 381"/>
                  <a:gd name="T7" fmla="*/ 205 h 218"/>
                  <a:gd name="T8" fmla="*/ 0 w 381"/>
                  <a:gd name="T9" fmla="*/ 13 h 218"/>
                  <a:gd name="T10" fmla="*/ 16 w 381"/>
                  <a:gd name="T11" fmla="*/ 0 h 218"/>
                  <a:gd name="T12" fmla="*/ 364 w 381"/>
                  <a:gd name="T13" fmla="*/ 0 h 218"/>
                  <a:gd name="T14" fmla="*/ 381 w 381"/>
                  <a:gd name="T15" fmla="*/ 13 h 218"/>
                  <a:gd name="T16" fmla="*/ 381 w 381"/>
                  <a:gd name="T17" fmla="*/ 20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1" h="218">
                    <a:moveTo>
                      <a:pt x="381" y="205"/>
                    </a:moveTo>
                    <a:cubicBezTo>
                      <a:pt x="381" y="213"/>
                      <a:pt x="373" y="218"/>
                      <a:pt x="364" y="218"/>
                    </a:cubicBezTo>
                    <a:cubicBezTo>
                      <a:pt x="16" y="218"/>
                      <a:pt x="16" y="218"/>
                      <a:pt x="16" y="218"/>
                    </a:cubicBezTo>
                    <a:cubicBezTo>
                      <a:pt x="7" y="218"/>
                      <a:pt x="0" y="213"/>
                      <a:pt x="0" y="205"/>
                    </a:cubicBezTo>
                    <a:cubicBezTo>
                      <a:pt x="0" y="13"/>
                      <a:pt x="0" y="13"/>
                      <a:pt x="0" y="13"/>
                    </a:cubicBezTo>
                    <a:cubicBezTo>
                      <a:pt x="0" y="6"/>
                      <a:pt x="7" y="0"/>
                      <a:pt x="16" y="0"/>
                    </a:cubicBezTo>
                    <a:cubicBezTo>
                      <a:pt x="364" y="0"/>
                      <a:pt x="364" y="0"/>
                      <a:pt x="364" y="0"/>
                    </a:cubicBezTo>
                    <a:cubicBezTo>
                      <a:pt x="373" y="0"/>
                      <a:pt x="381" y="6"/>
                      <a:pt x="381" y="13"/>
                    </a:cubicBezTo>
                    <a:lnTo>
                      <a:pt x="381" y="2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6" name="Freeform 774">
                <a:extLst>
                  <a:ext uri="{FF2B5EF4-FFF2-40B4-BE49-F238E27FC236}">
                    <a16:creationId xmlns:a16="http://schemas.microsoft.com/office/drawing/2014/main" id="{E973DBD6-0184-4C20-82B8-30A30265EF59}"/>
                  </a:ext>
                </a:extLst>
              </p:cNvPr>
              <p:cNvSpPr>
                <a:spLocks/>
              </p:cNvSpPr>
              <p:nvPr/>
            </p:nvSpPr>
            <p:spPr bwMode="auto">
              <a:xfrm>
                <a:off x="2421719" y="5387310"/>
                <a:ext cx="73152" cy="33097"/>
              </a:xfrm>
              <a:custGeom>
                <a:avLst/>
                <a:gdLst>
                  <a:gd name="T0" fmla="*/ 381 w 381"/>
                  <a:gd name="T1" fmla="*/ 205 h 218"/>
                  <a:gd name="T2" fmla="*/ 364 w 381"/>
                  <a:gd name="T3" fmla="*/ 218 h 218"/>
                  <a:gd name="T4" fmla="*/ 16 w 381"/>
                  <a:gd name="T5" fmla="*/ 218 h 218"/>
                  <a:gd name="T6" fmla="*/ 0 w 381"/>
                  <a:gd name="T7" fmla="*/ 205 h 218"/>
                  <a:gd name="T8" fmla="*/ 0 w 381"/>
                  <a:gd name="T9" fmla="*/ 13 h 218"/>
                  <a:gd name="T10" fmla="*/ 16 w 381"/>
                  <a:gd name="T11" fmla="*/ 0 h 218"/>
                  <a:gd name="T12" fmla="*/ 364 w 381"/>
                  <a:gd name="T13" fmla="*/ 0 h 218"/>
                  <a:gd name="T14" fmla="*/ 381 w 381"/>
                  <a:gd name="T15" fmla="*/ 13 h 218"/>
                  <a:gd name="T16" fmla="*/ 381 w 381"/>
                  <a:gd name="T17" fmla="*/ 20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1" h="218">
                    <a:moveTo>
                      <a:pt x="381" y="205"/>
                    </a:moveTo>
                    <a:cubicBezTo>
                      <a:pt x="381" y="213"/>
                      <a:pt x="373" y="218"/>
                      <a:pt x="364" y="218"/>
                    </a:cubicBezTo>
                    <a:cubicBezTo>
                      <a:pt x="16" y="218"/>
                      <a:pt x="16" y="218"/>
                      <a:pt x="16" y="218"/>
                    </a:cubicBezTo>
                    <a:cubicBezTo>
                      <a:pt x="7" y="218"/>
                      <a:pt x="0" y="213"/>
                      <a:pt x="0" y="205"/>
                    </a:cubicBezTo>
                    <a:cubicBezTo>
                      <a:pt x="0" y="13"/>
                      <a:pt x="0" y="13"/>
                      <a:pt x="0" y="13"/>
                    </a:cubicBezTo>
                    <a:cubicBezTo>
                      <a:pt x="0" y="6"/>
                      <a:pt x="7" y="0"/>
                      <a:pt x="16" y="0"/>
                    </a:cubicBezTo>
                    <a:cubicBezTo>
                      <a:pt x="364" y="0"/>
                      <a:pt x="364" y="0"/>
                      <a:pt x="364" y="0"/>
                    </a:cubicBezTo>
                    <a:cubicBezTo>
                      <a:pt x="373" y="0"/>
                      <a:pt x="381" y="6"/>
                      <a:pt x="381" y="13"/>
                    </a:cubicBezTo>
                    <a:lnTo>
                      <a:pt x="381" y="2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28" name="Group 627">
              <a:extLst>
                <a:ext uri="{FF2B5EF4-FFF2-40B4-BE49-F238E27FC236}">
                  <a16:creationId xmlns:a16="http://schemas.microsoft.com/office/drawing/2014/main" id="{5A46582D-2BAB-43D0-AD7E-0D3AF8B7D157}"/>
                </a:ext>
              </a:extLst>
            </p:cNvPr>
            <p:cNvGrpSpPr/>
            <p:nvPr/>
          </p:nvGrpSpPr>
          <p:grpSpPr>
            <a:xfrm>
              <a:off x="2244621" y="5436077"/>
              <a:ext cx="256509" cy="18288"/>
              <a:chOff x="2238362" y="5387310"/>
              <a:chExt cx="256509" cy="33097"/>
            </a:xfrm>
            <a:solidFill>
              <a:schemeClr val="bg1"/>
            </a:solidFill>
          </p:grpSpPr>
          <p:sp>
            <p:nvSpPr>
              <p:cNvPr id="629" name="Freeform 774">
                <a:extLst>
                  <a:ext uri="{FF2B5EF4-FFF2-40B4-BE49-F238E27FC236}">
                    <a16:creationId xmlns:a16="http://schemas.microsoft.com/office/drawing/2014/main" id="{67EDD7FA-3B97-48BF-8FE8-A7A083A16238}"/>
                  </a:ext>
                </a:extLst>
              </p:cNvPr>
              <p:cNvSpPr>
                <a:spLocks/>
              </p:cNvSpPr>
              <p:nvPr/>
            </p:nvSpPr>
            <p:spPr bwMode="auto">
              <a:xfrm>
                <a:off x="2238362" y="5387310"/>
                <a:ext cx="73152" cy="33097"/>
              </a:xfrm>
              <a:custGeom>
                <a:avLst/>
                <a:gdLst>
                  <a:gd name="T0" fmla="*/ 381 w 381"/>
                  <a:gd name="T1" fmla="*/ 205 h 218"/>
                  <a:gd name="T2" fmla="*/ 364 w 381"/>
                  <a:gd name="T3" fmla="*/ 218 h 218"/>
                  <a:gd name="T4" fmla="*/ 16 w 381"/>
                  <a:gd name="T5" fmla="*/ 218 h 218"/>
                  <a:gd name="T6" fmla="*/ 0 w 381"/>
                  <a:gd name="T7" fmla="*/ 205 h 218"/>
                  <a:gd name="T8" fmla="*/ 0 w 381"/>
                  <a:gd name="T9" fmla="*/ 13 h 218"/>
                  <a:gd name="T10" fmla="*/ 16 w 381"/>
                  <a:gd name="T11" fmla="*/ 0 h 218"/>
                  <a:gd name="T12" fmla="*/ 364 w 381"/>
                  <a:gd name="T13" fmla="*/ 0 h 218"/>
                  <a:gd name="T14" fmla="*/ 381 w 381"/>
                  <a:gd name="T15" fmla="*/ 13 h 218"/>
                  <a:gd name="T16" fmla="*/ 381 w 381"/>
                  <a:gd name="T17" fmla="*/ 20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1" h="218">
                    <a:moveTo>
                      <a:pt x="381" y="205"/>
                    </a:moveTo>
                    <a:cubicBezTo>
                      <a:pt x="381" y="213"/>
                      <a:pt x="373" y="218"/>
                      <a:pt x="364" y="218"/>
                    </a:cubicBezTo>
                    <a:cubicBezTo>
                      <a:pt x="16" y="218"/>
                      <a:pt x="16" y="218"/>
                      <a:pt x="16" y="218"/>
                    </a:cubicBezTo>
                    <a:cubicBezTo>
                      <a:pt x="7" y="218"/>
                      <a:pt x="0" y="213"/>
                      <a:pt x="0" y="205"/>
                    </a:cubicBezTo>
                    <a:cubicBezTo>
                      <a:pt x="0" y="13"/>
                      <a:pt x="0" y="13"/>
                      <a:pt x="0" y="13"/>
                    </a:cubicBezTo>
                    <a:cubicBezTo>
                      <a:pt x="0" y="6"/>
                      <a:pt x="7" y="0"/>
                      <a:pt x="16" y="0"/>
                    </a:cubicBezTo>
                    <a:cubicBezTo>
                      <a:pt x="364" y="0"/>
                      <a:pt x="364" y="0"/>
                      <a:pt x="364" y="0"/>
                    </a:cubicBezTo>
                    <a:cubicBezTo>
                      <a:pt x="373" y="0"/>
                      <a:pt x="381" y="6"/>
                      <a:pt x="381" y="13"/>
                    </a:cubicBezTo>
                    <a:lnTo>
                      <a:pt x="381" y="2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0" name="Freeform 774">
                <a:extLst>
                  <a:ext uri="{FF2B5EF4-FFF2-40B4-BE49-F238E27FC236}">
                    <a16:creationId xmlns:a16="http://schemas.microsoft.com/office/drawing/2014/main" id="{AE63CCA5-5FF2-4B33-B81A-2F482822513A}"/>
                  </a:ext>
                </a:extLst>
              </p:cNvPr>
              <p:cNvSpPr>
                <a:spLocks/>
              </p:cNvSpPr>
              <p:nvPr/>
            </p:nvSpPr>
            <p:spPr bwMode="auto">
              <a:xfrm>
                <a:off x="2330041" y="5387310"/>
                <a:ext cx="73152" cy="33097"/>
              </a:xfrm>
              <a:custGeom>
                <a:avLst/>
                <a:gdLst>
                  <a:gd name="T0" fmla="*/ 381 w 381"/>
                  <a:gd name="T1" fmla="*/ 205 h 218"/>
                  <a:gd name="T2" fmla="*/ 364 w 381"/>
                  <a:gd name="T3" fmla="*/ 218 h 218"/>
                  <a:gd name="T4" fmla="*/ 16 w 381"/>
                  <a:gd name="T5" fmla="*/ 218 h 218"/>
                  <a:gd name="T6" fmla="*/ 0 w 381"/>
                  <a:gd name="T7" fmla="*/ 205 h 218"/>
                  <a:gd name="T8" fmla="*/ 0 w 381"/>
                  <a:gd name="T9" fmla="*/ 13 h 218"/>
                  <a:gd name="T10" fmla="*/ 16 w 381"/>
                  <a:gd name="T11" fmla="*/ 0 h 218"/>
                  <a:gd name="T12" fmla="*/ 364 w 381"/>
                  <a:gd name="T13" fmla="*/ 0 h 218"/>
                  <a:gd name="T14" fmla="*/ 381 w 381"/>
                  <a:gd name="T15" fmla="*/ 13 h 218"/>
                  <a:gd name="T16" fmla="*/ 381 w 381"/>
                  <a:gd name="T17" fmla="*/ 20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1" h="218">
                    <a:moveTo>
                      <a:pt x="381" y="205"/>
                    </a:moveTo>
                    <a:cubicBezTo>
                      <a:pt x="381" y="213"/>
                      <a:pt x="373" y="218"/>
                      <a:pt x="364" y="218"/>
                    </a:cubicBezTo>
                    <a:cubicBezTo>
                      <a:pt x="16" y="218"/>
                      <a:pt x="16" y="218"/>
                      <a:pt x="16" y="218"/>
                    </a:cubicBezTo>
                    <a:cubicBezTo>
                      <a:pt x="7" y="218"/>
                      <a:pt x="0" y="213"/>
                      <a:pt x="0" y="205"/>
                    </a:cubicBezTo>
                    <a:cubicBezTo>
                      <a:pt x="0" y="13"/>
                      <a:pt x="0" y="13"/>
                      <a:pt x="0" y="13"/>
                    </a:cubicBezTo>
                    <a:cubicBezTo>
                      <a:pt x="0" y="6"/>
                      <a:pt x="7" y="0"/>
                      <a:pt x="16" y="0"/>
                    </a:cubicBezTo>
                    <a:cubicBezTo>
                      <a:pt x="364" y="0"/>
                      <a:pt x="364" y="0"/>
                      <a:pt x="364" y="0"/>
                    </a:cubicBezTo>
                    <a:cubicBezTo>
                      <a:pt x="373" y="0"/>
                      <a:pt x="381" y="6"/>
                      <a:pt x="381" y="13"/>
                    </a:cubicBezTo>
                    <a:lnTo>
                      <a:pt x="381" y="2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1" name="Freeform 774">
                <a:extLst>
                  <a:ext uri="{FF2B5EF4-FFF2-40B4-BE49-F238E27FC236}">
                    <a16:creationId xmlns:a16="http://schemas.microsoft.com/office/drawing/2014/main" id="{04E53821-620E-4CCB-8642-0B914DB33ACC}"/>
                  </a:ext>
                </a:extLst>
              </p:cNvPr>
              <p:cNvSpPr>
                <a:spLocks/>
              </p:cNvSpPr>
              <p:nvPr/>
            </p:nvSpPr>
            <p:spPr bwMode="auto">
              <a:xfrm>
                <a:off x="2421719" y="5387310"/>
                <a:ext cx="73152" cy="33097"/>
              </a:xfrm>
              <a:custGeom>
                <a:avLst/>
                <a:gdLst>
                  <a:gd name="T0" fmla="*/ 381 w 381"/>
                  <a:gd name="T1" fmla="*/ 205 h 218"/>
                  <a:gd name="T2" fmla="*/ 364 w 381"/>
                  <a:gd name="T3" fmla="*/ 218 h 218"/>
                  <a:gd name="T4" fmla="*/ 16 w 381"/>
                  <a:gd name="T5" fmla="*/ 218 h 218"/>
                  <a:gd name="T6" fmla="*/ 0 w 381"/>
                  <a:gd name="T7" fmla="*/ 205 h 218"/>
                  <a:gd name="T8" fmla="*/ 0 w 381"/>
                  <a:gd name="T9" fmla="*/ 13 h 218"/>
                  <a:gd name="T10" fmla="*/ 16 w 381"/>
                  <a:gd name="T11" fmla="*/ 0 h 218"/>
                  <a:gd name="T12" fmla="*/ 364 w 381"/>
                  <a:gd name="T13" fmla="*/ 0 h 218"/>
                  <a:gd name="T14" fmla="*/ 381 w 381"/>
                  <a:gd name="T15" fmla="*/ 13 h 218"/>
                  <a:gd name="T16" fmla="*/ 381 w 381"/>
                  <a:gd name="T17" fmla="*/ 20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1" h="218">
                    <a:moveTo>
                      <a:pt x="381" y="205"/>
                    </a:moveTo>
                    <a:cubicBezTo>
                      <a:pt x="381" y="213"/>
                      <a:pt x="373" y="218"/>
                      <a:pt x="364" y="218"/>
                    </a:cubicBezTo>
                    <a:cubicBezTo>
                      <a:pt x="16" y="218"/>
                      <a:pt x="16" y="218"/>
                      <a:pt x="16" y="218"/>
                    </a:cubicBezTo>
                    <a:cubicBezTo>
                      <a:pt x="7" y="218"/>
                      <a:pt x="0" y="213"/>
                      <a:pt x="0" y="205"/>
                    </a:cubicBezTo>
                    <a:cubicBezTo>
                      <a:pt x="0" y="13"/>
                      <a:pt x="0" y="13"/>
                      <a:pt x="0" y="13"/>
                    </a:cubicBezTo>
                    <a:cubicBezTo>
                      <a:pt x="0" y="6"/>
                      <a:pt x="7" y="0"/>
                      <a:pt x="16" y="0"/>
                    </a:cubicBezTo>
                    <a:cubicBezTo>
                      <a:pt x="364" y="0"/>
                      <a:pt x="364" y="0"/>
                      <a:pt x="364" y="0"/>
                    </a:cubicBezTo>
                    <a:cubicBezTo>
                      <a:pt x="373" y="0"/>
                      <a:pt x="381" y="6"/>
                      <a:pt x="381" y="13"/>
                    </a:cubicBezTo>
                    <a:lnTo>
                      <a:pt x="381" y="2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32" name="Group 631">
              <a:extLst>
                <a:ext uri="{FF2B5EF4-FFF2-40B4-BE49-F238E27FC236}">
                  <a16:creationId xmlns:a16="http://schemas.microsoft.com/office/drawing/2014/main" id="{64AE2A99-C137-43FD-AD8E-F042F3DA66E3}"/>
                </a:ext>
              </a:extLst>
            </p:cNvPr>
            <p:cNvGrpSpPr/>
            <p:nvPr/>
          </p:nvGrpSpPr>
          <p:grpSpPr>
            <a:xfrm>
              <a:off x="2244621" y="5470035"/>
              <a:ext cx="256509" cy="18288"/>
              <a:chOff x="2238362" y="5387310"/>
              <a:chExt cx="256509" cy="33097"/>
            </a:xfrm>
            <a:solidFill>
              <a:schemeClr val="bg1"/>
            </a:solidFill>
          </p:grpSpPr>
          <p:sp>
            <p:nvSpPr>
              <p:cNvPr id="633" name="Freeform 774">
                <a:extLst>
                  <a:ext uri="{FF2B5EF4-FFF2-40B4-BE49-F238E27FC236}">
                    <a16:creationId xmlns:a16="http://schemas.microsoft.com/office/drawing/2014/main" id="{F390D1A8-74B9-43C4-823D-8E8820B3BAE9}"/>
                  </a:ext>
                </a:extLst>
              </p:cNvPr>
              <p:cNvSpPr>
                <a:spLocks/>
              </p:cNvSpPr>
              <p:nvPr/>
            </p:nvSpPr>
            <p:spPr bwMode="auto">
              <a:xfrm>
                <a:off x="2238362" y="5387310"/>
                <a:ext cx="73152" cy="33097"/>
              </a:xfrm>
              <a:custGeom>
                <a:avLst/>
                <a:gdLst>
                  <a:gd name="T0" fmla="*/ 381 w 381"/>
                  <a:gd name="T1" fmla="*/ 205 h 218"/>
                  <a:gd name="T2" fmla="*/ 364 w 381"/>
                  <a:gd name="T3" fmla="*/ 218 h 218"/>
                  <a:gd name="T4" fmla="*/ 16 w 381"/>
                  <a:gd name="T5" fmla="*/ 218 h 218"/>
                  <a:gd name="T6" fmla="*/ 0 w 381"/>
                  <a:gd name="T7" fmla="*/ 205 h 218"/>
                  <a:gd name="T8" fmla="*/ 0 w 381"/>
                  <a:gd name="T9" fmla="*/ 13 h 218"/>
                  <a:gd name="T10" fmla="*/ 16 w 381"/>
                  <a:gd name="T11" fmla="*/ 0 h 218"/>
                  <a:gd name="T12" fmla="*/ 364 w 381"/>
                  <a:gd name="T13" fmla="*/ 0 h 218"/>
                  <a:gd name="T14" fmla="*/ 381 w 381"/>
                  <a:gd name="T15" fmla="*/ 13 h 218"/>
                  <a:gd name="T16" fmla="*/ 381 w 381"/>
                  <a:gd name="T17" fmla="*/ 20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1" h="218">
                    <a:moveTo>
                      <a:pt x="381" y="205"/>
                    </a:moveTo>
                    <a:cubicBezTo>
                      <a:pt x="381" y="213"/>
                      <a:pt x="373" y="218"/>
                      <a:pt x="364" y="218"/>
                    </a:cubicBezTo>
                    <a:cubicBezTo>
                      <a:pt x="16" y="218"/>
                      <a:pt x="16" y="218"/>
                      <a:pt x="16" y="218"/>
                    </a:cubicBezTo>
                    <a:cubicBezTo>
                      <a:pt x="7" y="218"/>
                      <a:pt x="0" y="213"/>
                      <a:pt x="0" y="205"/>
                    </a:cubicBezTo>
                    <a:cubicBezTo>
                      <a:pt x="0" y="13"/>
                      <a:pt x="0" y="13"/>
                      <a:pt x="0" y="13"/>
                    </a:cubicBezTo>
                    <a:cubicBezTo>
                      <a:pt x="0" y="6"/>
                      <a:pt x="7" y="0"/>
                      <a:pt x="16" y="0"/>
                    </a:cubicBezTo>
                    <a:cubicBezTo>
                      <a:pt x="364" y="0"/>
                      <a:pt x="364" y="0"/>
                      <a:pt x="364" y="0"/>
                    </a:cubicBezTo>
                    <a:cubicBezTo>
                      <a:pt x="373" y="0"/>
                      <a:pt x="381" y="6"/>
                      <a:pt x="381" y="13"/>
                    </a:cubicBezTo>
                    <a:lnTo>
                      <a:pt x="381" y="2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4" name="Freeform 774">
                <a:extLst>
                  <a:ext uri="{FF2B5EF4-FFF2-40B4-BE49-F238E27FC236}">
                    <a16:creationId xmlns:a16="http://schemas.microsoft.com/office/drawing/2014/main" id="{B5ABC074-DBFE-43B2-A783-87A89065CCE4}"/>
                  </a:ext>
                </a:extLst>
              </p:cNvPr>
              <p:cNvSpPr>
                <a:spLocks/>
              </p:cNvSpPr>
              <p:nvPr/>
            </p:nvSpPr>
            <p:spPr bwMode="auto">
              <a:xfrm>
                <a:off x="2330041" y="5387310"/>
                <a:ext cx="73152" cy="33097"/>
              </a:xfrm>
              <a:custGeom>
                <a:avLst/>
                <a:gdLst>
                  <a:gd name="T0" fmla="*/ 381 w 381"/>
                  <a:gd name="T1" fmla="*/ 205 h 218"/>
                  <a:gd name="T2" fmla="*/ 364 w 381"/>
                  <a:gd name="T3" fmla="*/ 218 h 218"/>
                  <a:gd name="T4" fmla="*/ 16 w 381"/>
                  <a:gd name="T5" fmla="*/ 218 h 218"/>
                  <a:gd name="T6" fmla="*/ 0 w 381"/>
                  <a:gd name="T7" fmla="*/ 205 h 218"/>
                  <a:gd name="T8" fmla="*/ 0 w 381"/>
                  <a:gd name="T9" fmla="*/ 13 h 218"/>
                  <a:gd name="T10" fmla="*/ 16 w 381"/>
                  <a:gd name="T11" fmla="*/ 0 h 218"/>
                  <a:gd name="T12" fmla="*/ 364 w 381"/>
                  <a:gd name="T13" fmla="*/ 0 h 218"/>
                  <a:gd name="T14" fmla="*/ 381 w 381"/>
                  <a:gd name="T15" fmla="*/ 13 h 218"/>
                  <a:gd name="T16" fmla="*/ 381 w 381"/>
                  <a:gd name="T17" fmla="*/ 20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1" h="218">
                    <a:moveTo>
                      <a:pt x="381" y="205"/>
                    </a:moveTo>
                    <a:cubicBezTo>
                      <a:pt x="381" y="213"/>
                      <a:pt x="373" y="218"/>
                      <a:pt x="364" y="218"/>
                    </a:cubicBezTo>
                    <a:cubicBezTo>
                      <a:pt x="16" y="218"/>
                      <a:pt x="16" y="218"/>
                      <a:pt x="16" y="218"/>
                    </a:cubicBezTo>
                    <a:cubicBezTo>
                      <a:pt x="7" y="218"/>
                      <a:pt x="0" y="213"/>
                      <a:pt x="0" y="205"/>
                    </a:cubicBezTo>
                    <a:cubicBezTo>
                      <a:pt x="0" y="13"/>
                      <a:pt x="0" y="13"/>
                      <a:pt x="0" y="13"/>
                    </a:cubicBezTo>
                    <a:cubicBezTo>
                      <a:pt x="0" y="6"/>
                      <a:pt x="7" y="0"/>
                      <a:pt x="16" y="0"/>
                    </a:cubicBezTo>
                    <a:cubicBezTo>
                      <a:pt x="364" y="0"/>
                      <a:pt x="364" y="0"/>
                      <a:pt x="364" y="0"/>
                    </a:cubicBezTo>
                    <a:cubicBezTo>
                      <a:pt x="373" y="0"/>
                      <a:pt x="381" y="6"/>
                      <a:pt x="381" y="13"/>
                    </a:cubicBezTo>
                    <a:lnTo>
                      <a:pt x="381" y="2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5" name="Freeform 774">
                <a:extLst>
                  <a:ext uri="{FF2B5EF4-FFF2-40B4-BE49-F238E27FC236}">
                    <a16:creationId xmlns:a16="http://schemas.microsoft.com/office/drawing/2014/main" id="{70665704-9C35-4442-9B7A-4C544F2DE0C7}"/>
                  </a:ext>
                </a:extLst>
              </p:cNvPr>
              <p:cNvSpPr>
                <a:spLocks/>
              </p:cNvSpPr>
              <p:nvPr/>
            </p:nvSpPr>
            <p:spPr bwMode="auto">
              <a:xfrm>
                <a:off x="2421719" y="5387310"/>
                <a:ext cx="73152" cy="33097"/>
              </a:xfrm>
              <a:custGeom>
                <a:avLst/>
                <a:gdLst>
                  <a:gd name="T0" fmla="*/ 381 w 381"/>
                  <a:gd name="T1" fmla="*/ 205 h 218"/>
                  <a:gd name="T2" fmla="*/ 364 w 381"/>
                  <a:gd name="T3" fmla="*/ 218 h 218"/>
                  <a:gd name="T4" fmla="*/ 16 w 381"/>
                  <a:gd name="T5" fmla="*/ 218 h 218"/>
                  <a:gd name="T6" fmla="*/ 0 w 381"/>
                  <a:gd name="T7" fmla="*/ 205 h 218"/>
                  <a:gd name="T8" fmla="*/ 0 w 381"/>
                  <a:gd name="T9" fmla="*/ 13 h 218"/>
                  <a:gd name="T10" fmla="*/ 16 w 381"/>
                  <a:gd name="T11" fmla="*/ 0 h 218"/>
                  <a:gd name="T12" fmla="*/ 364 w 381"/>
                  <a:gd name="T13" fmla="*/ 0 h 218"/>
                  <a:gd name="T14" fmla="*/ 381 w 381"/>
                  <a:gd name="T15" fmla="*/ 13 h 218"/>
                  <a:gd name="T16" fmla="*/ 381 w 381"/>
                  <a:gd name="T17" fmla="*/ 20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1" h="218">
                    <a:moveTo>
                      <a:pt x="381" y="205"/>
                    </a:moveTo>
                    <a:cubicBezTo>
                      <a:pt x="381" y="213"/>
                      <a:pt x="373" y="218"/>
                      <a:pt x="364" y="218"/>
                    </a:cubicBezTo>
                    <a:cubicBezTo>
                      <a:pt x="16" y="218"/>
                      <a:pt x="16" y="218"/>
                      <a:pt x="16" y="218"/>
                    </a:cubicBezTo>
                    <a:cubicBezTo>
                      <a:pt x="7" y="218"/>
                      <a:pt x="0" y="213"/>
                      <a:pt x="0" y="205"/>
                    </a:cubicBezTo>
                    <a:cubicBezTo>
                      <a:pt x="0" y="13"/>
                      <a:pt x="0" y="13"/>
                      <a:pt x="0" y="13"/>
                    </a:cubicBezTo>
                    <a:cubicBezTo>
                      <a:pt x="0" y="6"/>
                      <a:pt x="7" y="0"/>
                      <a:pt x="16" y="0"/>
                    </a:cubicBezTo>
                    <a:cubicBezTo>
                      <a:pt x="364" y="0"/>
                      <a:pt x="364" y="0"/>
                      <a:pt x="364" y="0"/>
                    </a:cubicBezTo>
                    <a:cubicBezTo>
                      <a:pt x="373" y="0"/>
                      <a:pt x="381" y="6"/>
                      <a:pt x="381" y="13"/>
                    </a:cubicBezTo>
                    <a:lnTo>
                      <a:pt x="381" y="2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36" name="Group 635">
              <a:extLst>
                <a:ext uri="{FF2B5EF4-FFF2-40B4-BE49-F238E27FC236}">
                  <a16:creationId xmlns:a16="http://schemas.microsoft.com/office/drawing/2014/main" id="{02F08B53-04D0-47A2-A7FA-84ADD8AE57E8}"/>
                </a:ext>
              </a:extLst>
            </p:cNvPr>
            <p:cNvGrpSpPr/>
            <p:nvPr/>
          </p:nvGrpSpPr>
          <p:grpSpPr>
            <a:xfrm>
              <a:off x="2244621" y="5503992"/>
              <a:ext cx="256509" cy="18288"/>
              <a:chOff x="2238362" y="5387310"/>
              <a:chExt cx="256509" cy="33097"/>
            </a:xfrm>
            <a:solidFill>
              <a:schemeClr val="bg1"/>
            </a:solidFill>
          </p:grpSpPr>
          <p:sp>
            <p:nvSpPr>
              <p:cNvPr id="637" name="Freeform 774">
                <a:extLst>
                  <a:ext uri="{FF2B5EF4-FFF2-40B4-BE49-F238E27FC236}">
                    <a16:creationId xmlns:a16="http://schemas.microsoft.com/office/drawing/2014/main" id="{F6F85E9F-0EAD-4706-B5F4-8B842A3A45A9}"/>
                  </a:ext>
                </a:extLst>
              </p:cNvPr>
              <p:cNvSpPr>
                <a:spLocks/>
              </p:cNvSpPr>
              <p:nvPr/>
            </p:nvSpPr>
            <p:spPr bwMode="auto">
              <a:xfrm>
                <a:off x="2238362" y="5387310"/>
                <a:ext cx="73152" cy="33097"/>
              </a:xfrm>
              <a:custGeom>
                <a:avLst/>
                <a:gdLst>
                  <a:gd name="T0" fmla="*/ 381 w 381"/>
                  <a:gd name="T1" fmla="*/ 205 h 218"/>
                  <a:gd name="T2" fmla="*/ 364 w 381"/>
                  <a:gd name="T3" fmla="*/ 218 h 218"/>
                  <a:gd name="T4" fmla="*/ 16 w 381"/>
                  <a:gd name="T5" fmla="*/ 218 h 218"/>
                  <a:gd name="T6" fmla="*/ 0 w 381"/>
                  <a:gd name="T7" fmla="*/ 205 h 218"/>
                  <a:gd name="T8" fmla="*/ 0 w 381"/>
                  <a:gd name="T9" fmla="*/ 13 h 218"/>
                  <a:gd name="T10" fmla="*/ 16 w 381"/>
                  <a:gd name="T11" fmla="*/ 0 h 218"/>
                  <a:gd name="T12" fmla="*/ 364 w 381"/>
                  <a:gd name="T13" fmla="*/ 0 h 218"/>
                  <a:gd name="T14" fmla="*/ 381 w 381"/>
                  <a:gd name="T15" fmla="*/ 13 h 218"/>
                  <a:gd name="T16" fmla="*/ 381 w 381"/>
                  <a:gd name="T17" fmla="*/ 20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1" h="218">
                    <a:moveTo>
                      <a:pt x="381" y="205"/>
                    </a:moveTo>
                    <a:cubicBezTo>
                      <a:pt x="381" y="213"/>
                      <a:pt x="373" y="218"/>
                      <a:pt x="364" y="218"/>
                    </a:cubicBezTo>
                    <a:cubicBezTo>
                      <a:pt x="16" y="218"/>
                      <a:pt x="16" y="218"/>
                      <a:pt x="16" y="218"/>
                    </a:cubicBezTo>
                    <a:cubicBezTo>
                      <a:pt x="7" y="218"/>
                      <a:pt x="0" y="213"/>
                      <a:pt x="0" y="205"/>
                    </a:cubicBezTo>
                    <a:cubicBezTo>
                      <a:pt x="0" y="13"/>
                      <a:pt x="0" y="13"/>
                      <a:pt x="0" y="13"/>
                    </a:cubicBezTo>
                    <a:cubicBezTo>
                      <a:pt x="0" y="6"/>
                      <a:pt x="7" y="0"/>
                      <a:pt x="16" y="0"/>
                    </a:cubicBezTo>
                    <a:cubicBezTo>
                      <a:pt x="364" y="0"/>
                      <a:pt x="364" y="0"/>
                      <a:pt x="364" y="0"/>
                    </a:cubicBezTo>
                    <a:cubicBezTo>
                      <a:pt x="373" y="0"/>
                      <a:pt x="381" y="6"/>
                      <a:pt x="381" y="13"/>
                    </a:cubicBezTo>
                    <a:lnTo>
                      <a:pt x="381" y="2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8" name="Freeform 774">
                <a:extLst>
                  <a:ext uri="{FF2B5EF4-FFF2-40B4-BE49-F238E27FC236}">
                    <a16:creationId xmlns:a16="http://schemas.microsoft.com/office/drawing/2014/main" id="{A67B959F-FFFC-4E8B-9C31-77D069C6C7B7}"/>
                  </a:ext>
                </a:extLst>
              </p:cNvPr>
              <p:cNvSpPr>
                <a:spLocks/>
              </p:cNvSpPr>
              <p:nvPr/>
            </p:nvSpPr>
            <p:spPr bwMode="auto">
              <a:xfrm>
                <a:off x="2330041" y="5387310"/>
                <a:ext cx="73152" cy="33097"/>
              </a:xfrm>
              <a:custGeom>
                <a:avLst/>
                <a:gdLst>
                  <a:gd name="T0" fmla="*/ 381 w 381"/>
                  <a:gd name="T1" fmla="*/ 205 h 218"/>
                  <a:gd name="T2" fmla="*/ 364 w 381"/>
                  <a:gd name="T3" fmla="*/ 218 h 218"/>
                  <a:gd name="T4" fmla="*/ 16 w 381"/>
                  <a:gd name="T5" fmla="*/ 218 h 218"/>
                  <a:gd name="T6" fmla="*/ 0 w 381"/>
                  <a:gd name="T7" fmla="*/ 205 h 218"/>
                  <a:gd name="T8" fmla="*/ 0 w 381"/>
                  <a:gd name="T9" fmla="*/ 13 h 218"/>
                  <a:gd name="T10" fmla="*/ 16 w 381"/>
                  <a:gd name="T11" fmla="*/ 0 h 218"/>
                  <a:gd name="T12" fmla="*/ 364 w 381"/>
                  <a:gd name="T13" fmla="*/ 0 h 218"/>
                  <a:gd name="T14" fmla="*/ 381 w 381"/>
                  <a:gd name="T15" fmla="*/ 13 h 218"/>
                  <a:gd name="T16" fmla="*/ 381 w 381"/>
                  <a:gd name="T17" fmla="*/ 20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1" h="218">
                    <a:moveTo>
                      <a:pt x="381" y="205"/>
                    </a:moveTo>
                    <a:cubicBezTo>
                      <a:pt x="381" y="213"/>
                      <a:pt x="373" y="218"/>
                      <a:pt x="364" y="218"/>
                    </a:cubicBezTo>
                    <a:cubicBezTo>
                      <a:pt x="16" y="218"/>
                      <a:pt x="16" y="218"/>
                      <a:pt x="16" y="218"/>
                    </a:cubicBezTo>
                    <a:cubicBezTo>
                      <a:pt x="7" y="218"/>
                      <a:pt x="0" y="213"/>
                      <a:pt x="0" y="205"/>
                    </a:cubicBezTo>
                    <a:cubicBezTo>
                      <a:pt x="0" y="13"/>
                      <a:pt x="0" y="13"/>
                      <a:pt x="0" y="13"/>
                    </a:cubicBezTo>
                    <a:cubicBezTo>
                      <a:pt x="0" y="6"/>
                      <a:pt x="7" y="0"/>
                      <a:pt x="16" y="0"/>
                    </a:cubicBezTo>
                    <a:cubicBezTo>
                      <a:pt x="364" y="0"/>
                      <a:pt x="364" y="0"/>
                      <a:pt x="364" y="0"/>
                    </a:cubicBezTo>
                    <a:cubicBezTo>
                      <a:pt x="373" y="0"/>
                      <a:pt x="381" y="6"/>
                      <a:pt x="381" y="13"/>
                    </a:cubicBezTo>
                    <a:lnTo>
                      <a:pt x="381" y="2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9" name="Freeform 774">
                <a:extLst>
                  <a:ext uri="{FF2B5EF4-FFF2-40B4-BE49-F238E27FC236}">
                    <a16:creationId xmlns:a16="http://schemas.microsoft.com/office/drawing/2014/main" id="{CE0CB85D-173A-4E72-955E-867493606DA3}"/>
                  </a:ext>
                </a:extLst>
              </p:cNvPr>
              <p:cNvSpPr>
                <a:spLocks/>
              </p:cNvSpPr>
              <p:nvPr/>
            </p:nvSpPr>
            <p:spPr bwMode="auto">
              <a:xfrm>
                <a:off x="2421719" y="5387310"/>
                <a:ext cx="73152" cy="33097"/>
              </a:xfrm>
              <a:custGeom>
                <a:avLst/>
                <a:gdLst>
                  <a:gd name="T0" fmla="*/ 381 w 381"/>
                  <a:gd name="T1" fmla="*/ 205 h 218"/>
                  <a:gd name="T2" fmla="*/ 364 w 381"/>
                  <a:gd name="T3" fmla="*/ 218 h 218"/>
                  <a:gd name="T4" fmla="*/ 16 w 381"/>
                  <a:gd name="T5" fmla="*/ 218 h 218"/>
                  <a:gd name="T6" fmla="*/ 0 w 381"/>
                  <a:gd name="T7" fmla="*/ 205 h 218"/>
                  <a:gd name="T8" fmla="*/ 0 w 381"/>
                  <a:gd name="T9" fmla="*/ 13 h 218"/>
                  <a:gd name="T10" fmla="*/ 16 w 381"/>
                  <a:gd name="T11" fmla="*/ 0 h 218"/>
                  <a:gd name="T12" fmla="*/ 364 w 381"/>
                  <a:gd name="T13" fmla="*/ 0 h 218"/>
                  <a:gd name="T14" fmla="*/ 381 w 381"/>
                  <a:gd name="T15" fmla="*/ 13 h 218"/>
                  <a:gd name="T16" fmla="*/ 381 w 381"/>
                  <a:gd name="T17" fmla="*/ 20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1" h="218">
                    <a:moveTo>
                      <a:pt x="381" y="205"/>
                    </a:moveTo>
                    <a:cubicBezTo>
                      <a:pt x="381" y="213"/>
                      <a:pt x="373" y="218"/>
                      <a:pt x="364" y="218"/>
                    </a:cubicBezTo>
                    <a:cubicBezTo>
                      <a:pt x="16" y="218"/>
                      <a:pt x="16" y="218"/>
                      <a:pt x="16" y="218"/>
                    </a:cubicBezTo>
                    <a:cubicBezTo>
                      <a:pt x="7" y="218"/>
                      <a:pt x="0" y="213"/>
                      <a:pt x="0" y="205"/>
                    </a:cubicBezTo>
                    <a:cubicBezTo>
                      <a:pt x="0" y="13"/>
                      <a:pt x="0" y="13"/>
                      <a:pt x="0" y="13"/>
                    </a:cubicBezTo>
                    <a:cubicBezTo>
                      <a:pt x="0" y="6"/>
                      <a:pt x="7" y="0"/>
                      <a:pt x="16" y="0"/>
                    </a:cubicBezTo>
                    <a:cubicBezTo>
                      <a:pt x="364" y="0"/>
                      <a:pt x="364" y="0"/>
                      <a:pt x="364" y="0"/>
                    </a:cubicBezTo>
                    <a:cubicBezTo>
                      <a:pt x="373" y="0"/>
                      <a:pt x="381" y="6"/>
                      <a:pt x="381" y="13"/>
                    </a:cubicBezTo>
                    <a:lnTo>
                      <a:pt x="381" y="2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470" name="Group 1469">
            <a:extLst>
              <a:ext uri="{FF2B5EF4-FFF2-40B4-BE49-F238E27FC236}">
                <a16:creationId xmlns:a16="http://schemas.microsoft.com/office/drawing/2014/main" id="{5CD2FD87-C015-4F06-8E83-5E23B8629E05}"/>
              </a:ext>
            </a:extLst>
          </p:cNvPr>
          <p:cNvGrpSpPr/>
          <p:nvPr/>
        </p:nvGrpSpPr>
        <p:grpSpPr>
          <a:xfrm>
            <a:off x="2474573" y="4364602"/>
            <a:ext cx="227033" cy="281048"/>
            <a:chOff x="2580460" y="4588672"/>
            <a:chExt cx="227033" cy="281048"/>
          </a:xfrm>
        </p:grpSpPr>
        <p:grpSp>
          <p:nvGrpSpPr>
            <p:cNvPr id="1464" name="Group 1463">
              <a:extLst>
                <a:ext uri="{FF2B5EF4-FFF2-40B4-BE49-F238E27FC236}">
                  <a16:creationId xmlns:a16="http://schemas.microsoft.com/office/drawing/2014/main" id="{A8959BF3-BC58-4C20-A9F2-EC372543C090}"/>
                </a:ext>
              </a:extLst>
            </p:cNvPr>
            <p:cNvGrpSpPr/>
            <p:nvPr/>
          </p:nvGrpSpPr>
          <p:grpSpPr>
            <a:xfrm>
              <a:off x="2615359" y="4645938"/>
              <a:ext cx="157631" cy="181434"/>
              <a:chOff x="2099141" y="4607877"/>
              <a:chExt cx="157631" cy="181434"/>
            </a:xfrm>
          </p:grpSpPr>
          <p:sp>
            <p:nvSpPr>
              <p:cNvPr id="2246" name="Rectangle 745"/>
              <p:cNvSpPr>
                <a:spLocks noChangeArrowheads="1"/>
              </p:cNvSpPr>
              <p:nvPr/>
            </p:nvSpPr>
            <p:spPr bwMode="auto">
              <a:xfrm>
                <a:off x="2099141" y="4636830"/>
                <a:ext cx="157631" cy="643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7" name="Rectangle 746"/>
              <p:cNvSpPr>
                <a:spLocks noChangeArrowheads="1"/>
              </p:cNvSpPr>
              <p:nvPr/>
            </p:nvSpPr>
            <p:spPr bwMode="auto">
              <a:xfrm>
                <a:off x="2099141" y="4665782"/>
                <a:ext cx="157631" cy="643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8" name="Rectangle 747"/>
              <p:cNvSpPr>
                <a:spLocks noChangeArrowheads="1"/>
              </p:cNvSpPr>
              <p:nvPr/>
            </p:nvSpPr>
            <p:spPr bwMode="auto">
              <a:xfrm>
                <a:off x="2099141" y="4695377"/>
                <a:ext cx="157631" cy="643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9" name="Rectangle 748"/>
              <p:cNvSpPr>
                <a:spLocks noChangeArrowheads="1"/>
              </p:cNvSpPr>
              <p:nvPr/>
            </p:nvSpPr>
            <p:spPr bwMode="auto">
              <a:xfrm>
                <a:off x="2099141" y="4724330"/>
                <a:ext cx="157631" cy="643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0" name="Rectangle 749"/>
              <p:cNvSpPr>
                <a:spLocks noChangeArrowheads="1"/>
              </p:cNvSpPr>
              <p:nvPr/>
            </p:nvSpPr>
            <p:spPr bwMode="auto">
              <a:xfrm>
                <a:off x="2099141" y="4753925"/>
                <a:ext cx="157631" cy="643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1" name="Rectangle 750"/>
              <p:cNvSpPr>
                <a:spLocks noChangeArrowheads="1"/>
              </p:cNvSpPr>
              <p:nvPr/>
            </p:nvSpPr>
            <p:spPr bwMode="auto">
              <a:xfrm>
                <a:off x="2099141" y="4782877"/>
                <a:ext cx="157631" cy="643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2" name="Rectangle 751"/>
              <p:cNvSpPr>
                <a:spLocks noChangeArrowheads="1"/>
              </p:cNvSpPr>
              <p:nvPr/>
            </p:nvSpPr>
            <p:spPr bwMode="auto">
              <a:xfrm>
                <a:off x="2099141" y="4607877"/>
                <a:ext cx="106803" cy="643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40" name="Rectangle: Rounded Corners 639">
              <a:extLst>
                <a:ext uri="{FF2B5EF4-FFF2-40B4-BE49-F238E27FC236}">
                  <a16:creationId xmlns:a16="http://schemas.microsoft.com/office/drawing/2014/main" id="{D2136B6B-ED2D-4F4A-B42E-8A926C072C77}"/>
                </a:ext>
              </a:extLst>
            </p:cNvPr>
            <p:cNvSpPr/>
            <p:nvPr/>
          </p:nvSpPr>
          <p:spPr>
            <a:xfrm rot="5400000">
              <a:off x="2553453" y="4615679"/>
              <a:ext cx="281048" cy="227033"/>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grpSp>
      <p:grpSp>
        <p:nvGrpSpPr>
          <p:cNvPr id="1453" name="Group 1452">
            <a:extLst>
              <a:ext uri="{FF2B5EF4-FFF2-40B4-BE49-F238E27FC236}">
                <a16:creationId xmlns:a16="http://schemas.microsoft.com/office/drawing/2014/main" id="{21774EBE-C6F3-4BEC-A40A-7C14E00F761B}"/>
              </a:ext>
            </a:extLst>
          </p:cNvPr>
          <p:cNvGrpSpPr/>
          <p:nvPr/>
        </p:nvGrpSpPr>
        <p:grpSpPr>
          <a:xfrm>
            <a:off x="3167434" y="2313709"/>
            <a:ext cx="121974" cy="2964933"/>
            <a:chOff x="3276070" y="2467411"/>
            <a:chExt cx="121974" cy="2964933"/>
          </a:xfrm>
        </p:grpSpPr>
        <p:sp>
          <p:nvSpPr>
            <p:cNvPr id="3021" name="Oval 284"/>
            <p:cNvSpPr>
              <a:spLocks noChangeArrowheads="1"/>
            </p:cNvSpPr>
            <p:nvPr/>
          </p:nvSpPr>
          <p:spPr bwMode="auto">
            <a:xfrm>
              <a:off x="3276070" y="2467411"/>
              <a:ext cx="121974" cy="124746"/>
            </a:xfrm>
            <a:prstGeom prst="ellipse">
              <a:avLst/>
            </a:prstGeom>
            <a:solidFill>
              <a:schemeClr val="bg1"/>
            </a:solidFill>
            <a:ln w="19050">
              <a:solidFill>
                <a:schemeClr val="accent4"/>
              </a:solidFill>
            </a:ln>
            <a:effectLst/>
          </p:spPr>
          <p:txBody>
            <a:bodyPr vert="horz" wrap="square" lIns="91440" tIns="45720" rIns="91440" bIns="45720" numCol="1" anchor="t" anchorCtr="0" compatLnSpc="1">
              <a:prstTxWarp prst="textNoShape">
                <a:avLst/>
              </a:prstTxWarp>
            </a:bodyPr>
            <a:lstStyle/>
            <a:p>
              <a:endParaRPr lang="en-US"/>
            </a:p>
          </p:txBody>
        </p:sp>
        <p:sp>
          <p:nvSpPr>
            <p:cNvPr id="3022" name="Oval 285"/>
            <p:cNvSpPr>
              <a:spLocks noChangeArrowheads="1"/>
            </p:cNvSpPr>
            <p:nvPr/>
          </p:nvSpPr>
          <p:spPr bwMode="auto">
            <a:xfrm>
              <a:off x="3276070" y="3887505"/>
              <a:ext cx="121974" cy="121974"/>
            </a:xfrm>
            <a:prstGeom prst="ellipse">
              <a:avLst/>
            </a:prstGeom>
            <a:solidFill>
              <a:schemeClr val="bg1"/>
            </a:solidFill>
            <a:ln w="19050">
              <a:solidFill>
                <a:schemeClr val="accent4"/>
              </a:solidFill>
            </a:ln>
            <a:effectLst/>
          </p:spPr>
          <p:txBody>
            <a:bodyPr vert="horz" wrap="square" lIns="91440" tIns="45720" rIns="91440" bIns="45720" numCol="1" anchor="t" anchorCtr="0" compatLnSpc="1">
              <a:prstTxWarp prst="textNoShape">
                <a:avLst/>
              </a:prstTxWarp>
            </a:bodyPr>
            <a:lstStyle/>
            <a:p>
              <a:endParaRPr lang="en-US"/>
            </a:p>
          </p:txBody>
        </p:sp>
        <p:sp>
          <p:nvSpPr>
            <p:cNvPr id="3023" name="Oval 286"/>
            <p:cNvSpPr>
              <a:spLocks noChangeArrowheads="1"/>
            </p:cNvSpPr>
            <p:nvPr/>
          </p:nvSpPr>
          <p:spPr bwMode="auto">
            <a:xfrm>
              <a:off x="3276070" y="3177458"/>
              <a:ext cx="121974" cy="124746"/>
            </a:xfrm>
            <a:prstGeom prst="ellipse">
              <a:avLst/>
            </a:prstGeom>
            <a:solidFill>
              <a:schemeClr val="bg1"/>
            </a:solidFill>
            <a:ln w="19050">
              <a:solidFill>
                <a:schemeClr val="accent4"/>
              </a:solidFill>
            </a:ln>
            <a:effectLst/>
          </p:spPr>
          <p:txBody>
            <a:bodyPr vert="horz" wrap="square" lIns="91440" tIns="45720" rIns="91440" bIns="45720" numCol="1" anchor="t" anchorCtr="0" compatLnSpc="1">
              <a:prstTxWarp prst="textNoShape">
                <a:avLst/>
              </a:prstTxWarp>
            </a:bodyPr>
            <a:lstStyle/>
            <a:p>
              <a:endParaRPr lang="en-US"/>
            </a:p>
          </p:txBody>
        </p:sp>
        <p:sp>
          <p:nvSpPr>
            <p:cNvPr id="3024" name="Oval 287"/>
            <p:cNvSpPr>
              <a:spLocks noChangeArrowheads="1"/>
            </p:cNvSpPr>
            <p:nvPr/>
          </p:nvSpPr>
          <p:spPr bwMode="auto">
            <a:xfrm>
              <a:off x="3276070" y="4594780"/>
              <a:ext cx="121974" cy="124746"/>
            </a:xfrm>
            <a:prstGeom prst="ellipse">
              <a:avLst/>
            </a:prstGeom>
            <a:solidFill>
              <a:schemeClr val="bg1"/>
            </a:solidFill>
            <a:ln w="19050">
              <a:solidFill>
                <a:schemeClr val="accent4"/>
              </a:solidFill>
            </a:ln>
            <a:effectLst/>
          </p:spPr>
          <p:txBody>
            <a:bodyPr vert="horz" wrap="square" lIns="91440" tIns="45720" rIns="91440" bIns="45720" numCol="1" anchor="t" anchorCtr="0" compatLnSpc="1">
              <a:prstTxWarp prst="textNoShape">
                <a:avLst/>
              </a:prstTxWarp>
            </a:bodyPr>
            <a:lstStyle/>
            <a:p>
              <a:endParaRPr lang="en-US"/>
            </a:p>
          </p:txBody>
        </p:sp>
        <p:sp>
          <p:nvSpPr>
            <p:cNvPr id="3025" name="Oval 288"/>
            <p:cNvSpPr>
              <a:spLocks noChangeArrowheads="1"/>
            </p:cNvSpPr>
            <p:nvPr/>
          </p:nvSpPr>
          <p:spPr bwMode="auto">
            <a:xfrm>
              <a:off x="3276070" y="5304826"/>
              <a:ext cx="121974" cy="127518"/>
            </a:xfrm>
            <a:prstGeom prst="ellipse">
              <a:avLst/>
            </a:prstGeom>
            <a:solidFill>
              <a:schemeClr val="bg1"/>
            </a:solidFill>
            <a:ln w="19050">
              <a:solidFill>
                <a:schemeClr val="accent4"/>
              </a:solidFill>
            </a:ln>
            <a:effectLst/>
          </p:spPr>
          <p:txBody>
            <a:bodyPr vert="horz" wrap="square" lIns="91440" tIns="45720" rIns="91440" bIns="45720" numCol="1" anchor="t" anchorCtr="0" compatLnSpc="1">
              <a:prstTxWarp prst="textNoShape">
                <a:avLst/>
              </a:prstTxWarp>
            </a:bodyPr>
            <a:lstStyle/>
            <a:p>
              <a:endParaRPr lang="en-US"/>
            </a:p>
          </p:txBody>
        </p:sp>
      </p:grpSp>
      <p:sp>
        <p:nvSpPr>
          <p:cNvPr id="653" name="Rectangle 368">
            <a:extLst>
              <a:ext uri="{FF2B5EF4-FFF2-40B4-BE49-F238E27FC236}">
                <a16:creationId xmlns:a16="http://schemas.microsoft.com/office/drawing/2014/main" id="{13A4D199-30DE-4F19-9AC1-4257A96A4C9D}"/>
              </a:ext>
            </a:extLst>
          </p:cNvPr>
          <p:cNvSpPr>
            <a:spLocks noChangeArrowheads="1"/>
          </p:cNvSpPr>
          <p:nvPr/>
        </p:nvSpPr>
        <p:spPr bwMode="auto">
          <a:xfrm>
            <a:off x="6829507" y="4203584"/>
            <a:ext cx="992180" cy="1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algn="ctr">
              <a:lnSpc>
                <a:spcPct val="85000"/>
              </a:lnSpc>
              <a:buClrTx/>
              <a:buSzTx/>
              <a:buFontTx/>
              <a:buNone/>
              <a:tabLst/>
            </a:pPr>
            <a:r>
              <a:rPr lang="en-US" altLang="en-US" sz="1200" b="1" dirty="0">
                <a:solidFill>
                  <a:schemeClr val="tx2"/>
                </a:solidFill>
                <a:latin typeface="+mj-lt"/>
              </a:rPr>
              <a:t>Analyze</a:t>
            </a:r>
          </a:p>
        </p:txBody>
      </p:sp>
      <p:grpSp>
        <p:nvGrpSpPr>
          <p:cNvPr id="1494" name="Group 1493">
            <a:extLst>
              <a:ext uri="{FF2B5EF4-FFF2-40B4-BE49-F238E27FC236}">
                <a16:creationId xmlns:a16="http://schemas.microsoft.com/office/drawing/2014/main" id="{DA7E9427-3D70-430B-8332-8287FDBE3CF1}"/>
              </a:ext>
            </a:extLst>
          </p:cNvPr>
          <p:cNvGrpSpPr/>
          <p:nvPr/>
        </p:nvGrpSpPr>
        <p:grpSpPr>
          <a:xfrm>
            <a:off x="5274895" y="4372538"/>
            <a:ext cx="789864" cy="213263"/>
            <a:chOff x="5219183" y="4087916"/>
            <a:chExt cx="789864" cy="213263"/>
          </a:xfrm>
        </p:grpSpPr>
        <p:cxnSp>
          <p:nvCxnSpPr>
            <p:cNvPr id="1383" name="Straight Connector 1382"/>
            <p:cNvCxnSpPr/>
            <p:nvPr/>
          </p:nvCxnSpPr>
          <p:spPr>
            <a:xfrm>
              <a:off x="5298233" y="4197466"/>
              <a:ext cx="610690" cy="0"/>
            </a:xfrm>
            <a:prstGeom prst="line">
              <a:avLst/>
            </a:prstGeom>
            <a:solidFill>
              <a:schemeClr val="tx1">
                <a:lumMod val="65000"/>
                <a:lumOff val="35000"/>
              </a:schemeClr>
            </a:solidFill>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52" name="Oval 1251"/>
            <p:cNvSpPr/>
            <p:nvPr/>
          </p:nvSpPr>
          <p:spPr>
            <a:xfrm>
              <a:off x="5795784" y="4087916"/>
              <a:ext cx="213263" cy="213263"/>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sp>
          <p:nvSpPr>
            <p:cNvPr id="1254" name="Oval 1253"/>
            <p:cNvSpPr/>
            <p:nvPr/>
          </p:nvSpPr>
          <p:spPr>
            <a:xfrm>
              <a:off x="5509419" y="4087916"/>
              <a:ext cx="213263" cy="213263"/>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sp>
          <p:nvSpPr>
            <p:cNvPr id="1255" name="Oval 1254"/>
            <p:cNvSpPr/>
            <p:nvPr/>
          </p:nvSpPr>
          <p:spPr>
            <a:xfrm>
              <a:off x="5219183" y="4087916"/>
              <a:ext cx="213263" cy="213263"/>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sp>
          <p:nvSpPr>
            <p:cNvPr id="1299" name="Freeform 797"/>
            <p:cNvSpPr>
              <a:spLocks/>
            </p:cNvSpPr>
            <p:nvPr/>
          </p:nvSpPr>
          <p:spPr bwMode="auto">
            <a:xfrm>
              <a:off x="5855241" y="4190781"/>
              <a:ext cx="57181" cy="53647"/>
            </a:xfrm>
            <a:custGeom>
              <a:avLst/>
              <a:gdLst>
                <a:gd name="T0" fmla="*/ 840 w 1077"/>
                <a:gd name="T1" fmla="*/ 666 h 1010"/>
                <a:gd name="T2" fmla="*/ 840 w 1077"/>
                <a:gd name="T3" fmla="*/ 643 h 1010"/>
                <a:gd name="T4" fmla="*/ 840 w 1077"/>
                <a:gd name="T5" fmla="*/ 23 h 1010"/>
                <a:gd name="T6" fmla="*/ 862 w 1077"/>
                <a:gd name="T7" fmla="*/ 0 h 1010"/>
                <a:gd name="T8" fmla="*/ 1056 w 1077"/>
                <a:gd name="T9" fmla="*/ 0 h 1010"/>
                <a:gd name="T10" fmla="*/ 1077 w 1077"/>
                <a:gd name="T11" fmla="*/ 20 h 1010"/>
                <a:gd name="T12" fmla="*/ 1077 w 1077"/>
                <a:gd name="T13" fmla="*/ 990 h 1010"/>
                <a:gd name="T14" fmla="*/ 1056 w 1077"/>
                <a:gd name="T15" fmla="*/ 1010 h 1010"/>
                <a:gd name="T16" fmla="*/ 860 w 1077"/>
                <a:gd name="T17" fmla="*/ 1010 h 1010"/>
                <a:gd name="T18" fmla="*/ 829 w 1077"/>
                <a:gd name="T19" fmla="*/ 996 h 1010"/>
                <a:gd name="T20" fmla="*/ 617 w 1077"/>
                <a:gd name="T21" fmla="*/ 757 h 1010"/>
                <a:gd name="T22" fmla="*/ 471 w 1077"/>
                <a:gd name="T23" fmla="*/ 593 h 1010"/>
                <a:gd name="T24" fmla="*/ 257 w 1077"/>
                <a:gd name="T25" fmla="*/ 353 h 1010"/>
                <a:gd name="T26" fmla="*/ 236 w 1077"/>
                <a:gd name="T27" fmla="*/ 335 h 1010"/>
                <a:gd name="T28" fmla="*/ 236 w 1077"/>
                <a:gd name="T29" fmla="*/ 358 h 1010"/>
                <a:gd name="T30" fmla="*/ 237 w 1077"/>
                <a:gd name="T31" fmla="*/ 986 h 1010"/>
                <a:gd name="T32" fmla="*/ 212 w 1077"/>
                <a:gd name="T33" fmla="*/ 1010 h 1010"/>
                <a:gd name="T34" fmla="*/ 18 w 1077"/>
                <a:gd name="T35" fmla="*/ 1010 h 1010"/>
                <a:gd name="T36" fmla="*/ 0 w 1077"/>
                <a:gd name="T37" fmla="*/ 992 h 1010"/>
                <a:gd name="T38" fmla="*/ 0 w 1077"/>
                <a:gd name="T39" fmla="*/ 18 h 1010"/>
                <a:gd name="T40" fmla="*/ 17 w 1077"/>
                <a:gd name="T41" fmla="*/ 0 h 1010"/>
                <a:gd name="T42" fmla="*/ 225 w 1077"/>
                <a:gd name="T43" fmla="*/ 0 h 1010"/>
                <a:gd name="T44" fmla="*/ 249 w 1077"/>
                <a:gd name="T45" fmla="*/ 12 h 1010"/>
                <a:gd name="T46" fmla="*/ 602 w 1077"/>
                <a:gd name="T47" fmla="*/ 406 h 1010"/>
                <a:gd name="T48" fmla="*/ 827 w 1077"/>
                <a:gd name="T49" fmla="*/ 658 h 1010"/>
                <a:gd name="T50" fmla="*/ 840 w 1077"/>
                <a:gd name="T51" fmla="*/ 666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77" h="1010">
                  <a:moveTo>
                    <a:pt x="840" y="666"/>
                  </a:moveTo>
                  <a:cubicBezTo>
                    <a:pt x="840" y="658"/>
                    <a:pt x="840" y="650"/>
                    <a:pt x="840" y="643"/>
                  </a:cubicBezTo>
                  <a:cubicBezTo>
                    <a:pt x="840" y="436"/>
                    <a:pt x="841" y="230"/>
                    <a:pt x="840" y="23"/>
                  </a:cubicBezTo>
                  <a:cubicBezTo>
                    <a:pt x="840" y="6"/>
                    <a:pt x="843" y="0"/>
                    <a:pt x="862" y="0"/>
                  </a:cubicBezTo>
                  <a:cubicBezTo>
                    <a:pt x="926" y="1"/>
                    <a:pt x="991" y="1"/>
                    <a:pt x="1056" y="0"/>
                  </a:cubicBezTo>
                  <a:cubicBezTo>
                    <a:pt x="1070" y="0"/>
                    <a:pt x="1077" y="3"/>
                    <a:pt x="1077" y="20"/>
                  </a:cubicBezTo>
                  <a:cubicBezTo>
                    <a:pt x="1076" y="343"/>
                    <a:pt x="1076" y="666"/>
                    <a:pt x="1077" y="990"/>
                  </a:cubicBezTo>
                  <a:cubicBezTo>
                    <a:pt x="1077" y="1006"/>
                    <a:pt x="1071" y="1010"/>
                    <a:pt x="1056" y="1010"/>
                  </a:cubicBezTo>
                  <a:cubicBezTo>
                    <a:pt x="991" y="1009"/>
                    <a:pt x="925" y="1009"/>
                    <a:pt x="860" y="1010"/>
                  </a:cubicBezTo>
                  <a:cubicBezTo>
                    <a:pt x="847" y="1010"/>
                    <a:pt x="838" y="1006"/>
                    <a:pt x="829" y="996"/>
                  </a:cubicBezTo>
                  <a:cubicBezTo>
                    <a:pt x="759" y="916"/>
                    <a:pt x="688" y="837"/>
                    <a:pt x="617" y="757"/>
                  </a:cubicBezTo>
                  <a:cubicBezTo>
                    <a:pt x="568" y="702"/>
                    <a:pt x="519" y="648"/>
                    <a:pt x="471" y="593"/>
                  </a:cubicBezTo>
                  <a:cubicBezTo>
                    <a:pt x="399" y="513"/>
                    <a:pt x="328" y="433"/>
                    <a:pt x="257" y="353"/>
                  </a:cubicBezTo>
                  <a:cubicBezTo>
                    <a:pt x="252" y="347"/>
                    <a:pt x="247" y="339"/>
                    <a:pt x="236" y="335"/>
                  </a:cubicBezTo>
                  <a:cubicBezTo>
                    <a:pt x="236" y="344"/>
                    <a:pt x="236" y="351"/>
                    <a:pt x="236" y="358"/>
                  </a:cubicBezTo>
                  <a:cubicBezTo>
                    <a:pt x="236" y="567"/>
                    <a:pt x="236" y="776"/>
                    <a:pt x="237" y="986"/>
                  </a:cubicBezTo>
                  <a:cubicBezTo>
                    <a:pt x="237" y="1005"/>
                    <a:pt x="231" y="1010"/>
                    <a:pt x="212" y="1010"/>
                  </a:cubicBezTo>
                  <a:cubicBezTo>
                    <a:pt x="148" y="1009"/>
                    <a:pt x="83" y="1009"/>
                    <a:pt x="18" y="1010"/>
                  </a:cubicBezTo>
                  <a:cubicBezTo>
                    <a:pt x="5" y="1010"/>
                    <a:pt x="0" y="1006"/>
                    <a:pt x="0" y="992"/>
                  </a:cubicBezTo>
                  <a:cubicBezTo>
                    <a:pt x="0" y="667"/>
                    <a:pt x="0" y="342"/>
                    <a:pt x="0" y="18"/>
                  </a:cubicBezTo>
                  <a:cubicBezTo>
                    <a:pt x="0" y="5"/>
                    <a:pt x="4" y="0"/>
                    <a:pt x="17" y="0"/>
                  </a:cubicBezTo>
                  <a:cubicBezTo>
                    <a:pt x="86" y="1"/>
                    <a:pt x="156" y="1"/>
                    <a:pt x="225" y="0"/>
                  </a:cubicBezTo>
                  <a:cubicBezTo>
                    <a:pt x="236" y="0"/>
                    <a:pt x="242" y="5"/>
                    <a:pt x="249" y="12"/>
                  </a:cubicBezTo>
                  <a:cubicBezTo>
                    <a:pt x="367" y="144"/>
                    <a:pt x="485" y="275"/>
                    <a:pt x="602" y="406"/>
                  </a:cubicBezTo>
                  <a:cubicBezTo>
                    <a:pt x="677" y="490"/>
                    <a:pt x="752" y="574"/>
                    <a:pt x="827" y="658"/>
                  </a:cubicBezTo>
                  <a:cubicBezTo>
                    <a:pt x="830" y="661"/>
                    <a:pt x="832" y="665"/>
                    <a:pt x="840" y="666"/>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0" name="Freeform 798"/>
            <p:cNvSpPr>
              <a:spLocks/>
            </p:cNvSpPr>
            <p:nvPr/>
          </p:nvSpPr>
          <p:spPr bwMode="auto">
            <a:xfrm>
              <a:off x="5917561" y="4190781"/>
              <a:ext cx="58787" cy="53969"/>
            </a:xfrm>
            <a:custGeom>
              <a:avLst/>
              <a:gdLst>
                <a:gd name="T0" fmla="*/ 695 w 1110"/>
                <a:gd name="T1" fmla="*/ 1009 h 1011"/>
                <a:gd name="T2" fmla="*/ 319 w 1110"/>
                <a:gd name="T3" fmla="*/ 1009 h 1011"/>
                <a:gd name="T4" fmla="*/ 28 w 1110"/>
                <a:gd name="T5" fmla="*/ 825 h 1011"/>
                <a:gd name="T6" fmla="*/ 1 w 1110"/>
                <a:gd name="T7" fmla="*/ 712 h 1011"/>
                <a:gd name="T8" fmla="*/ 1 w 1110"/>
                <a:gd name="T9" fmla="*/ 300 h 1011"/>
                <a:gd name="T10" fmla="*/ 246 w 1110"/>
                <a:gd name="T11" fmla="*/ 9 h 1011"/>
                <a:gd name="T12" fmla="*/ 335 w 1110"/>
                <a:gd name="T13" fmla="*/ 1 h 1011"/>
                <a:gd name="T14" fmla="*/ 1085 w 1110"/>
                <a:gd name="T15" fmla="*/ 0 h 1011"/>
                <a:gd name="T16" fmla="*/ 1109 w 1110"/>
                <a:gd name="T17" fmla="*/ 23 h 1011"/>
                <a:gd name="T18" fmla="*/ 1109 w 1110"/>
                <a:gd name="T19" fmla="*/ 215 h 1011"/>
                <a:gd name="T20" fmla="*/ 1087 w 1110"/>
                <a:gd name="T21" fmla="*/ 237 h 1011"/>
                <a:gd name="T22" fmla="*/ 331 w 1110"/>
                <a:gd name="T23" fmla="*/ 237 h 1011"/>
                <a:gd name="T24" fmla="*/ 295 w 1110"/>
                <a:gd name="T25" fmla="*/ 239 h 1011"/>
                <a:gd name="T26" fmla="*/ 234 w 1110"/>
                <a:gd name="T27" fmla="*/ 321 h 1011"/>
                <a:gd name="T28" fmla="*/ 234 w 1110"/>
                <a:gd name="T29" fmla="*/ 689 h 1011"/>
                <a:gd name="T30" fmla="*/ 323 w 1110"/>
                <a:gd name="T31" fmla="*/ 773 h 1011"/>
                <a:gd name="T32" fmla="*/ 1083 w 1110"/>
                <a:gd name="T33" fmla="*/ 773 h 1011"/>
                <a:gd name="T34" fmla="*/ 1109 w 1110"/>
                <a:gd name="T35" fmla="*/ 799 h 1011"/>
                <a:gd name="T36" fmla="*/ 1109 w 1110"/>
                <a:gd name="T37" fmla="*/ 987 h 1011"/>
                <a:gd name="T38" fmla="*/ 1087 w 1110"/>
                <a:gd name="T39" fmla="*/ 1010 h 1011"/>
                <a:gd name="T40" fmla="*/ 695 w 1110"/>
                <a:gd name="T41" fmla="*/ 1009 h 1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10" h="1011">
                  <a:moveTo>
                    <a:pt x="695" y="1009"/>
                  </a:moveTo>
                  <a:cubicBezTo>
                    <a:pt x="570" y="1009"/>
                    <a:pt x="444" y="1011"/>
                    <a:pt x="319" y="1009"/>
                  </a:cubicBezTo>
                  <a:cubicBezTo>
                    <a:pt x="186" y="1006"/>
                    <a:pt x="89" y="943"/>
                    <a:pt x="28" y="825"/>
                  </a:cubicBezTo>
                  <a:cubicBezTo>
                    <a:pt x="9" y="790"/>
                    <a:pt x="1" y="752"/>
                    <a:pt x="1" y="712"/>
                  </a:cubicBezTo>
                  <a:cubicBezTo>
                    <a:pt x="1" y="574"/>
                    <a:pt x="0" y="437"/>
                    <a:pt x="1" y="300"/>
                  </a:cubicBezTo>
                  <a:cubicBezTo>
                    <a:pt x="2" y="165"/>
                    <a:pt x="113" y="35"/>
                    <a:pt x="246" y="9"/>
                  </a:cubicBezTo>
                  <a:cubicBezTo>
                    <a:pt x="276" y="3"/>
                    <a:pt x="305" y="1"/>
                    <a:pt x="335" y="1"/>
                  </a:cubicBezTo>
                  <a:cubicBezTo>
                    <a:pt x="585" y="1"/>
                    <a:pt x="835" y="1"/>
                    <a:pt x="1085" y="0"/>
                  </a:cubicBezTo>
                  <a:cubicBezTo>
                    <a:pt x="1103" y="0"/>
                    <a:pt x="1110" y="4"/>
                    <a:pt x="1109" y="23"/>
                  </a:cubicBezTo>
                  <a:cubicBezTo>
                    <a:pt x="1108" y="87"/>
                    <a:pt x="1108" y="151"/>
                    <a:pt x="1109" y="215"/>
                  </a:cubicBezTo>
                  <a:cubicBezTo>
                    <a:pt x="1109" y="233"/>
                    <a:pt x="1104" y="237"/>
                    <a:pt x="1087" y="237"/>
                  </a:cubicBezTo>
                  <a:cubicBezTo>
                    <a:pt x="835" y="237"/>
                    <a:pt x="583" y="237"/>
                    <a:pt x="331" y="237"/>
                  </a:cubicBezTo>
                  <a:cubicBezTo>
                    <a:pt x="319" y="237"/>
                    <a:pt x="306" y="236"/>
                    <a:pt x="295" y="239"/>
                  </a:cubicBezTo>
                  <a:cubicBezTo>
                    <a:pt x="255" y="248"/>
                    <a:pt x="234" y="275"/>
                    <a:pt x="234" y="321"/>
                  </a:cubicBezTo>
                  <a:cubicBezTo>
                    <a:pt x="233" y="444"/>
                    <a:pt x="233" y="566"/>
                    <a:pt x="234" y="689"/>
                  </a:cubicBezTo>
                  <a:cubicBezTo>
                    <a:pt x="235" y="746"/>
                    <a:pt x="265" y="773"/>
                    <a:pt x="323" y="773"/>
                  </a:cubicBezTo>
                  <a:cubicBezTo>
                    <a:pt x="576" y="773"/>
                    <a:pt x="830" y="773"/>
                    <a:pt x="1083" y="773"/>
                  </a:cubicBezTo>
                  <a:cubicBezTo>
                    <a:pt x="1109" y="773"/>
                    <a:pt x="1109" y="773"/>
                    <a:pt x="1109" y="799"/>
                  </a:cubicBezTo>
                  <a:cubicBezTo>
                    <a:pt x="1109" y="862"/>
                    <a:pt x="1108" y="925"/>
                    <a:pt x="1109" y="987"/>
                  </a:cubicBezTo>
                  <a:cubicBezTo>
                    <a:pt x="1109" y="1005"/>
                    <a:pt x="1105" y="1010"/>
                    <a:pt x="1087" y="1010"/>
                  </a:cubicBezTo>
                  <a:cubicBezTo>
                    <a:pt x="956" y="1009"/>
                    <a:pt x="826" y="1009"/>
                    <a:pt x="695" y="1009"/>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1" name="Freeform 799"/>
            <p:cNvSpPr>
              <a:spLocks/>
            </p:cNvSpPr>
            <p:nvPr/>
          </p:nvSpPr>
          <p:spPr bwMode="auto">
            <a:xfrm>
              <a:off x="5890577" y="4131673"/>
              <a:ext cx="71636" cy="42083"/>
            </a:xfrm>
            <a:custGeom>
              <a:avLst/>
              <a:gdLst>
                <a:gd name="T0" fmla="*/ 1346 w 1346"/>
                <a:gd name="T1" fmla="*/ 790 h 794"/>
                <a:gd name="T2" fmla="*/ 0 w 1346"/>
                <a:gd name="T3" fmla="*/ 787 h 794"/>
                <a:gd name="T4" fmla="*/ 15 w 1346"/>
                <a:gd name="T5" fmla="*/ 764 h 794"/>
                <a:gd name="T6" fmla="*/ 237 w 1346"/>
                <a:gd name="T7" fmla="*/ 507 h 794"/>
                <a:gd name="T8" fmla="*/ 432 w 1346"/>
                <a:gd name="T9" fmla="*/ 283 h 794"/>
                <a:gd name="T10" fmla="*/ 648 w 1346"/>
                <a:gd name="T11" fmla="*/ 32 h 794"/>
                <a:gd name="T12" fmla="*/ 696 w 1346"/>
                <a:gd name="T13" fmla="*/ 33 h 794"/>
                <a:gd name="T14" fmla="*/ 879 w 1346"/>
                <a:gd name="T15" fmla="*/ 246 h 794"/>
                <a:gd name="T16" fmla="*/ 1088 w 1346"/>
                <a:gd name="T17" fmla="*/ 490 h 794"/>
                <a:gd name="T18" fmla="*/ 1293 w 1346"/>
                <a:gd name="T19" fmla="*/ 728 h 794"/>
                <a:gd name="T20" fmla="*/ 1346 w 1346"/>
                <a:gd name="T21" fmla="*/ 790 h 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6" h="794">
                  <a:moveTo>
                    <a:pt x="1346" y="790"/>
                  </a:moveTo>
                  <a:cubicBezTo>
                    <a:pt x="895" y="794"/>
                    <a:pt x="449" y="786"/>
                    <a:pt x="0" y="787"/>
                  </a:cubicBezTo>
                  <a:cubicBezTo>
                    <a:pt x="2" y="777"/>
                    <a:pt x="9" y="771"/>
                    <a:pt x="15" y="764"/>
                  </a:cubicBezTo>
                  <a:cubicBezTo>
                    <a:pt x="89" y="678"/>
                    <a:pt x="163" y="593"/>
                    <a:pt x="237" y="507"/>
                  </a:cubicBezTo>
                  <a:cubicBezTo>
                    <a:pt x="302" y="432"/>
                    <a:pt x="367" y="358"/>
                    <a:pt x="432" y="283"/>
                  </a:cubicBezTo>
                  <a:cubicBezTo>
                    <a:pt x="504" y="199"/>
                    <a:pt x="576" y="115"/>
                    <a:pt x="648" y="32"/>
                  </a:cubicBezTo>
                  <a:cubicBezTo>
                    <a:pt x="676" y="0"/>
                    <a:pt x="668" y="0"/>
                    <a:pt x="696" y="33"/>
                  </a:cubicBezTo>
                  <a:cubicBezTo>
                    <a:pt x="758" y="103"/>
                    <a:pt x="818" y="175"/>
                    <a:pt x="879" y="246"/>
                  </a:cubicBezTo>
                  <a:cubicBezTo>
                    <a:pt x="949" y="328"/>
                    <a:pt x="1018" y="409"/>
                    <a:pt x="1088" y="490"/>
                  </a:cubicBezTo>
                  <a:cubicBezTo>
                    <a:pt x="1156" y="569"/>
                    <a:pt x="1224" y="649"/>
                    <a:pt x="1293" y="728"/>
                  </a:cubicBezTo>
                  <a:cubicBezTo>
                    <a:pt x="1310" y="748"/>
                    <a:pt x="1327" y="768"/>
                    <a:pt x="1346" y="790"/>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2" name="Freeform 800"/>
            <p:cNvSpPr>
              <a:spLocks/>
            </p:cNvSpPr>
            <p:nvPr/>
          </p:nvSpPr>
          <p:spPr bwMode="auto">
            <a:xfrm>
              <a:off x="5836930" y="4131994"/>
              <a:ext cx="55896" cy="41440"/>
            </a:xfrm>
            <a:custGeom>
              <a:avLst/>
              <a:gdLst>
                <a:gd name="T0" fmla="*/ 0 w 1050"/>
                <a:gd name="T1" fmla="*/ 780 h 782"/>
                <a:gd name="T2" fmla="*/ 69 w 1050"/>
                <a:gd name="T3" fmla="*/ 699 h 782"/>
                <a:gd name="T4" fmla="*/ 349 w 1050"/>
                <a:gd name="T5" fmla="*/ 376 h 782"/>
                <a:gd name="T6" fmla="*/ 565 w 1050"/>
                <a:gd name="T7" fmla="*/ 127 h 782"/>
                <a:gd name="T8" fmla="*/ 664 w 1050"/>
                <a:gd name="T9" fmla="*/ 12 h 782"/>
                <a:gd name="T10" fmla="*/ 689 w 1050"/>
                <a:gd name="T11" fmla="*/ 13 h 782"/>
                <a:gd name="T12" fmla="*/ 871 w 1050"/>
                <a:gd name="T13" fmla="*/ 225 h 782"/>
                <a:gd name="T14" fmla="*/ 1043 w 1050"/>
                <a:gd name="T15" fmla="*/ 425 h 782"/>
                <a:gd name="T16" fmla="*/ 1042 w 1050"/>
                <a:gd name="T17" fmla="*/ 447 h 782"/>
                <a:gd name="T18" fmla="*/ 901 w 1050"/>
                <a:gd name="T19" fmla="*/ 610 h 782"/>
                <a:gd name="T20" fmla="*/ 763 w 1050"/>
                <a:gd name="T21" fmla="*/ 770 h 782"/>
                <a:gd name="T22" fmla="*/ 737 w 1050"/>
                <a:gd name="T23" fmla="*/ 782 h 782"/>
                <a:gd name="T24" fmla="*/ 11 w 1050"/>
                <a:gd name="T25" fmla="*/ 781 h 782"/>
                <a:gd name="T26" fmla="*/ 0 w 1050"/>
                <a:gd name="T27" fmla="*/ 78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50" h="782">
                  <a:moveTo>
                    <a:pt x="0" y="780"/>
                  </a:moveTo>
                  <a:cubicBezTo>
                    <a:pt x="25" y="751"/>
                    <a:pt x="47" y="725"/>
                    <a:pt x="69" y="699"/>
                  </a:cubicBezTo>
                  <a:cubicBezTo>
                    <a:pt x="162" y="591"/>
                    <a:pt x="256" y="484"/>
                    <a:pt x="349" y="376"/>
                  </a:cubicBezTo>
                  <a:cubicBezTo>
                    <a:pt x="421" y="293"/>
                    <a:pt x="493" y="210"/>
                    <a:pt x="565" y="127"/>
                  </a:cubicBezTo>
                  <a:cubicBezTo>
                    <a:pt x="598" y="89"/>
                    <a:pt x="631" y="51"/>
                    <a:pt x="664" y="12"/>
                  </a:cubicBezTo>
                  <a:cubicBezTo>
                    <a:pt x="673" y="0"/>
                    <a:pt x="679" y="0"/>
                    <a:pt x="689" y="13"/>
                  </a:cubicBezTo>
                  <a:cubicBezTo>
                    <a:pt x="749" y="84"/>
                    <a:pt x="810" y="154"/>
                    <a:pt x="871" y="225"/>
                  </a:cubicBezTo>
                  <a:cubicBezTo>
                    <a:pt x="928" y="292"/>
                    <a:pt x="985" y="358"/>
                    <a:pt x="1043" y="425"/>
                  </a:cubicBezTo>
                  <a:cubicBezTo>
                    <a:pt x="1050" y="433"/>
                    <a:pt x="1049" y="439"/>
                    <a:pt x="1042" y="447"/>
                  </a:cubicBezTo>
                  <a:cubicBezTo>
                    <a:pt x="995" y="501"/>
                    <a:pt x="948" y="556"/>
                    <a:pt x="901" y="610"/>
                  </a:cubicBezTo>
                  <a:cubicBezTo>
                    <a:pt x="855" y="663"/>
                    <a:pt x="809" y="716"/>
                    <a:pt x="763" y="770"/>
                  </a:cubicBezTo>
                  <a:cubicBezTo>
                    <a:pt x="756" y="778"/>
                    <a:pt x="748" y="782"/>
                    <a:pt x="737" y="782"/>
                  </a:cubicBezTo>
                  <a:cubicBezTo>
                    <a:pt x="495" y="781"/>
                    <a:pt x="253" y="781"/>
                    <a:pt x="11" y="781"/>
                  </a:cubicBezTo>
                  <a:cubicBezTo>
                    <a:pt x="9" y="781"/>
                    <a:pt x="7" y="781"/>
                    <a:pt x="0" y="780"/>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3" name="Freeform 801"/>
            <p:cNvSpPr>
              <a:spLocks/>
            </p:cNvSpPr>
            <p:nvPr/>
          </p:nvSpPr>
          <p:spPr bwMode="auto">
            <a:xfrm>
              <a:off x="5837572" y="4190781"/>
              <a:ext cx="12528" cy="53969"/>
            </a:xfrm>
            <a:custGeom>
              <a:avLst/>
              <a:gdLst>
                <a:gd name="T0" fmla="*/ 0 w 236"/>
                <a:gd name="T1" fmla="*/ 507 h 1018"/>
                <a:gd name="T2" fmla="*/ 0 w 236"/>
                <a:gd name="T3" fmla="*/ 23 h 1018"/>
                <a:gd name="T4" fmla="*/ 22 w 236"/>
                <a:gd name="T5" fmla="*/ 1 h 1018"/>
                <a:gd name="T6" fmla="*/ 215 w 236"/>
                <a:gd name="T7" fmla="*/ 1 h 1018"/>
                <a:gd name="T8" fmla="*/ 236 w 236"/>
                <a:gd name="T9" fmla="*/ 20 h 1018"/>
                <a:gd name="T10" fmla="*/ 236 w 236"/>
                <a:gd name="T11" fmla="*/ 998 h 1018"/>
                <a:gd name="T12" fmla="*/ 217 w 236"/>
                <a:gd name="T13" fmla="*/ 1017 h 1018"/>
                <a:gd name="T14" fmla="*/ 20 w 236"/>
                <a:gd name="T15" fmla="*/ 1017 h 1018"/>
                <a:gd name="T16" fmla="*/ 0 w 236"/>
                <a:gd name="T17" fmla="*/ 997 h 1018"/>
                <a:gd name="T18" fmla="*/ 0 w 236"/>
                <a:gd name="T19" fmla="*/ 507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6" h="1018">
                  <a:moveTo>
                    <a:pt x="0" y="507"/>
                  </a:moveTo>
                  <a:cubicBezTo>
                    <a:pt x="0" y="346"/>
                    <a:pt x="0" y="184"/>
                    <a:pt x="0" y="23"/>
                  </a:cubicBezTo>
                  <a:cubicBezTo>
                    <a:pt x="0" y="6"/>
                    <a:pt x="3" y="0"/>
                    <a:pt x="22" y="1"/>
                  </a:cubicBezTo>
                  <a:cubicBezTo>
                    <a:pt x="86" y="2"/>
                    <a:pt x="151" y="1"/>
                    <a:pt x="215" y="1"/>
                  </a:cubicBezTo>
                  <a:cubicBezTo>
                    <a:pt x="230" y="1"/>
                    <a:pt x="236" y="3"/>
                    <a:pt x="236" y="20"/>
                  </a:cubicBezTo>
                  <a:cubicBezTo>
                    <a:pt x="236" y="346"/>
                    <a:pt x="236" y="672"/>
                    <a:pt x="236" y="998"/>
                  </a:cubicBezTo>
                  <a:cubicBezTo>
                    <a:pt x="236" y="1013"/>
                    <a:pt x="233" y="1018"/>
                    <a:pt x="217" y="1017"/>
                  </a:cubicBezTo>
                  <a:cubicBezTo>
                    <a:pt x="151" y="1017"/>
                    <a:pt x="85" y="1016"/>
                    <a:pt x="20" y="1017"/>
                  </a:cubicBezTo>
                  <a:cubicBezTo>
                    <a:pt x="3" y="1018"/>
                    <a:pt x="0" y="1012"/>
                    <a:pt x="0" y="997"/>
                  </a:cubicBezTo>
                  <a:cubicBezTo>
                    <a:pt x="0" y="834"/>
                    <a:pt x="0" y="670"/>
                    <a:pt x="0" y="507"/>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0" name="Freeform 805"/>
            <p:cNvSpPr>
              <a:spLocks/>
            </p:cNvSpPr>
            <p:nvPr/>
          </p:nvSpPr>
          <p:spPr bwMode="auto">
            <a:xfrm>
              <a:off x="5551972" y="4139715"/>
              <a:ext cx="126401" cy="19685"/>
            </a:xfrm>
            <a:custGeom>
              <a:avLst/>
              <a:gdLst>
                <a:gd name="T0" fmla="*/ 1132 w 2265"/>
                <a:gd name="T1" fmla="*/ 349 h 350"/>
                <a:gd name="T2" fmla="*/ 27 w 2265"/>
                <a:gd name="T3" fmla="*/ 349 h 350"/>
                <a:gd name="T4" fmla="*/ 0 w 2265"/>
                <a:gd name="T5" fmla="*/ 324 h 350"/>
                <a:gd name="T6" fmla="*/ 0 w 2265"/>
                <a:gd name="T7" fmla="*/ 58 h 350"/>
                <a:gd name="T8" fmla="*/ 57 w 2265"/>
                <a:gd name="T9" fmla="*/ 1 h 350"/>
                <a:gd name="T10" fmla="*/ 329 w 2265"/>
                <a:gd name="T11" fmla="*/ 1 h 350"/>
                <a:gd name="T12" fmla="*/ 350 w 2265"/>
                <a:gd name="T13" fmla="*/ 22 h 350"/>
                <a:gd name="T14" fmla="*/ 353 w 2265"/>
                <a:gd name="T15" fmla="*/ 140 h 350"/>
                <a:gd name="T16" fmla="*/ 521 w 2265"/>
                <a:gd name="T17" fmla="*/ 197 h 350"/>
                <a:gd name="T18" fmla="*/ 557 w 2265"/>
                <a:gd name="T19" fmla="*/ 124 h 350"/>
                <a:gd name="T20" fmla="*/ 557 w 2265"/>
                <a:gd name="T21" fmla="*/ 24 h 350"/>
                <a:gd name="T22" fmla="*/ 580 w 2265"/>
                <a:gd name="T23" fmla="*/ 1 h 350"/>
                <a:gd name="T24" fmla="*/ 1076 w 2265"/>
                <a:gd name="T25" fmla="*/ 1 h 350"/>
                <a:gd name="T26" fmla="*/ 1706 w 2265"/>
                <a:gd name="T27" fmla="*/ 1 h 350"/>
                <a:gd name="T28" fmla="*/ 1729 w 2265"/>
                <a:gd name="T29" fmla="*/ 24 h 350"/>
                <a:gd name="T30" fmla="*/ 1729 w 2265"/>
                <a:gd name="T31" fmla="*/ 118 h 350"/>
                <a:gd name="T32" fmla="*/ 1816 w 2265"/>
                <a:gd name="T33" fmla="*/ 221 h 350"/>
                <a:gd name="T34" fmla="*/ 1933 w 2265"/>
                <a:gd name="T35" fmla="*/ 134 h 350"/>
                <a:gd name="T36" fmla="*/ 1936 w 2265"/>
                <a:gd name="T37" fmla="*/ 21 h 350"/>
                <a:gd name="T38" fmla="*/ 1956 w 2265"/>
                <a:gd name="T39" fmla="*/ 1 h 350"/>
                <a:gd name="T40" fmla="*/ 2210 w 2265"/>
                <a:gd name="T41" fmla="*/ 1 h 350"/>
                <a:gd name="T42" fmla="*/ 2265 w 2265"/>
                <a:gd name="T43" fmla="*/ 55 h 350"/>
                <a:gd name="T44" fmla="*/ 2265 w 2265"/>
                <a:gd name="T45" fmla="*/ 335 h 350"/>
                <a:gd name="T46" fmla="*/ 2250 w 2265"/>
                <a:gd name="T47" fmla="*/ 349 h 350"/>
                <a:gd name="T48" fmla="*/ 2234 w 2265"/>
                <a:gd name="T49" fmla="*/ 349 h 350"/>
                <a:gd name="T50" fmla="*/ 1132 w 2265"/>
                <a:gd name="T51" fmla="*/ 349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65" h="350">
                  <a:moveTo>
                    <a:pt x="1132" y="349"/>
                  </a:moveTo>
                  <a:cubicBezTo>
                    <a:pt x="764" y="349"/>
                    <a:pt x="395" y="349"/>
                    <a:pt x="27" y="349"/>
                  </a:cubicBezTo>
                  <a:cubicBezTo>
                    <a:pt x="0" y="349"/>
                    <a:pt x="0" y="349"/>
                    <a:pt x="0" y="324"/>
                  </a:cubicBezTo>
                  <a:cubicBezTo>
                    <a:pt x="0" y="235"/>
                    <a:pt x="0" y="146"/>
                    <a:pt x="0" y="58"/>
                  </a:cubicBezTo>
                  <a:cubicBezTo>
                    <a:pt x="0" y="20"/>
                    <a:pt x="20" y="1"/>
                    <a:pt x="57" y="1"/>
                  </a:cubicBezTo>
                  <a:cubicBezTo>
                    <a:pt x="148" y="1"/>
                    <a:pt x="238" y="1"/>
                    <a:pt x="329" y="1"/>
                  </a:cubicBezTo>
                  <a:cubicBezTo>
                    <a:pt x="346" y="0"/>
                    <a:pt x="350" y="6"/>
                    <a:pt x="350" y="22"/>
                  </a:cubicBezTo>
                  <a:cubicBezTo>
                    <a:pt x="350" y="61"/>
                    <a:pt x="344" y="101"/>
                    <a:pt x="353" y="140"/>
                  </a:cubicBezTo>
                  <a:cubicBezTo>
                    <a:pt x="372" y="218"/>
                    <a:pt x="459" y="248"/>
                    <a:pt x="521" y="197"/>
                  </a:cubicBezTo>
                  <a:cubicBezTo>
                    <a:pt x="543" y="178"/>
                    <a:pt x="556" y="153"/>
                    <a:pt x="557" y="124"/>
                  </a:cubicBezTo>
                  <a:cubicBezTo>
                    <a:pt x="558" y="91"/>
                    <a:pt x="558" y="57"/>
                    <a:pt x="557" y="24"/>
                  </a:cubicBezTo>
                  <a:cubicBezTo>
                    <a:pt x="556" y="6"/>
                    <a:pt x="561" y="0"/>
                    <a:pt x="580" y="1"/>
                  </a:cubicBezTo>
                  <a:cubicBezTo>
                    <a:pt x="745" y="1"/>
                    <a:pt x="910" y="1"/>
                    <a:pt x="1076" y="1"/>
                  </a:cubicBezTo>
                  <a:cubicBezTo>
                    <a:pt x="1286" y="1"/>
                    <a:pt x="1496" y="1"/>
                    <a:pt x="1706" y="1"/>
                  </a:cubicBezTo>
                  <a:cubicBezTo>
                    <a:pt x="1724" y="1"/>
                    <a:pt x="1730" y="5"/>
                    <a:pt x="1729" y="24"/>
                  </a:cubicBezTo>
                  <a:cubicBezTo>
                    <a:pt x="1727" y="55"/>
                    <a:pt x="1729" y="86"/>
                    <a:pt x="1729" y="118"/>
                  </a:cubicBezTo>
                  <a:cubicBezTo>
                    <a:pt x="1729" y="170"/>
                    <a:pt x="1768" y="217"/>
                    <a:pt x="1816" y="221"/>
                  </a:cubicBezTo>
                  <a:cubicBezTo>
                    <a:pt x="1876" y="227"/>
                    <a:pt x="1923" y="192"/>
                    <a:pt x="1933" y="134"/>
                  </a:cubicBezTo>
                  <a:cubicBezTo>
                    <a:pt x="1940" y="97"/>
                    <a:pt x="1936" y="59"/>
                    <a:pt x="1936" y="21"/>
                  </a:cubicBezTo>
                  <a:cubicBezTo>
                    <a:pt x="1936" y="5"/>
                    <a:pt x="1941" y="1"/>
                    <a:pt x="1956" y="1"/>
                  </a:cubicBezTo>
                  <a:cubicBezTo>
                    <a:pt x="2041" y="1"/>
                    <a:pt x="2126" y="1"/>
                    <a:pt x="2210" y="1"/>
                  </a:cubicBezTo>
                  <a:cubicBezTo>
                    <a:pt x="2243" y="1"/>
                    <a:pt x="2265" y="22"/>
                    <a:pt x="2265" y="55"/>
                  </a:cubicBezTo>
                  <a:cubicBezTo>
                    <a:pt x="2265" y="148"/>
                    <a:pt x="2265" y="241"/>
                    <a:pt x="2265" y="335"/>
                  </a:cubicBezTo>
                  <a:cubicBezTo>
                    <a:pt x="2265" y="346"/>
                    <a:pt x="2261" y="350"/>
                    <a:pt x="2250" y="349"/>
                  </a:cubicBezTo>
                  <a:cubicBezTo>
                    <a:pt x="2245" y="349"/>
                    <a:pt x="2239" y="349"/>
                    <a:pt x="2234" y="349"/>
                  </a:cubicBezTo>
                  <a:cubicBezTo>
                    <a:pt x="1867" y="349"/>
                    <a:pt x="1499" y="349"/>
                    <a:pt x="1132" y="349"/>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1" name="Freeform 806"/>
            <p:cNvSpPr>
              <a:spLocks/>
            </p:cNvSpPr>
            <p:nvPr/>
          </p:nvSpPr>
          <p:spPr bwMode="auto">
            <a:xfrm>
              <a:off x="5651435" y="4129009"/>
              <a:ext cx="5526" cy="20031"/>
            </a:xfrm>
            <a:custGeom>
              <a:avLst/>
              <a:gdLst>
                <a:gd name="T0" fmla="*/ 101 w 101"/>
                <a:gd name="T1" fmla="*/ 181 h 357"/>
                <a:gd name="T2" fmla="*/ 101 w 101"/>
                <a:gd name="T3" fmla="*/ 303 h 357"/>
                <a:gd name="T4" fmla="*/ 50 w 101"/>
                <a:gd name="T5" fmla="*/ 357 h 357"/>
                <a:gd name="T6" fmla="*/ 0 w 101"/>
                <a:gd name="T7" fmla="*/ 302 h 357"/>
                <a:gd name="T8" fmla="*/ 0 w 101"/>
                <a:gd name="T9" fmla="*/ 56 h 357"/>
                <a:gd name="T10" fmla="*/ 50 w 101"/>
                <a:gd name="T11" fmla="*/ 0 h 357"/>
                <a:gd name="T12" fmla="*/ 101 w 101"/>
                <a:gd name="T13" fmla="*/ 55 h 357"/>
                <a:gd name="T14" fmla="*/ 101 w 101"/>
                <a:gd name="T15" fmla="*/ 181 h 3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357">
                  <a:moveTo>
                    <a:pt x="101" y="181"/>
                  </a:moveTo>
                  <a:cubicBezTo>
                    <a:pt x="101" y="221"/>
                    <a:pt x="101" y="262"/>
                    <a:pt x="101" y="303"/>
                  </a:cubicBezTo>
                  <a:cubicBezTo>
                    <a:pt x="100" y="336"/>
                    <a:pt x="81" y="357"/>
                    <a:pt x="50" y="357"/>
                  </a:cubicBezTo>
                  <a:cubicBezTo>
                    <a:pt x="20" y="357"/>
                    <a:pt x="0" y="335"/>
                    <a:pt x="0" y="302"/>
                  </a:cubicBezTo>
                  <a:cubicBezTo>
                    <a:pt x="0" y="220"/>
                    <a:pt x="0" y="138"/>
                    <a:pt x="0" y="56"/>
                  </a:cubicBezTo>
                  <a:cubicBezTo>
                    <a:pt x="0" y="24"/>
                    <a:pt x="21" y="0"/>
                    <a:pt x="50" y="0"/>
                  </a:cubicBezTo>
                  <a:cubicBezTo>
                    <a:pt x="78" y="0"/>
                    <a:pt x="100" y="23"/>
                    <a:pt x="101" y="55"/>
                  </a:cubicBezTo>
                  <a:cubicBezTo>
                    <a:pt x="101" y="97"/>
                    <a:pt x="101" y="139"/>
                    <a:pt x="101" y="181"/>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2" name="Freeform 807"/>
            <p:cNvSpPr>
              <a:spLocks/>
            </p:cNvSpPr>
            <p:nvPr/>
          </p:nvSpPr>
          <p:spPr bwMode="auto">
            <a:xfrm>
              <a:off x="5574420" y="4130736"/>
              <a:ext cx="5871" cy="18304"/>
            </a:xfrm>
            <a:custGeom>
              <a:avLst/>
              <a:gdLst>
                <a:gd name="T0" fmla="*/ 0 w 101"/>
                <a:gd name="T1" fmla="*/ 164 h 325"/>
                <a:gd name="T2" fmla="*/ 0 w 101"/>
                <a:gd name="T3" fmla="*/ 56 h 325"/>
                <a:gd name="T4" fmla="*/ 51 w 101"/>
                <a:gd name="T5" fmla="*/ 1 h 325"/>
                <a:gd name="T6" fmla="*/ 101 w 101"/>
                <a:gd name="T7" fmla="*/ 56 h 325"/>
                <a:gd name="T8" fmla="*/ 101 w 101"/>
                <a:gd name="T9" fmla="*/ 272 h 325"/>
                <a:gd name="T10" fmla="*/ 50 w 101"/>
                <a:gd name="T11" fmla="*/ 325 h 325"/>
                <a:gd name="T12" fmla="*/ 0 w 101"/>
                <a:gd name="T13" fmla="*/ 272 h 325"/>
                <a:gd name="T14" fmla="*/ 0 w 101"/>
                <a:gd name="T15" fmla="*/ 164 h 3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325">
                  <a:moveTo>
                    <a:pt x="0" y="164"/>
                  </a:moveTo>
                  <a:cubicBezTo>
                    <a:pt x="0" y="128"/>
                    <a:pt x="0" y="92"/>
                    <a:pt x="0" y="56"/>
                  </a:cubicBezTo>
                  <a:cubicBezTo>
                    <a:pt x="1" y="24"/>
                    <a:pt x="23" y="0"/>
                    <a:pt x="51" y="1"/>
                  </a:cubicBezTo>
                  <a:cubicBezTo>
                    <a:pt x="77" y="1"/>
                    <a:pt x="101" y="28"/>
                    <a:pt x="101" y="56"/>
                  </a:cubicBezTo>
                  <a:cubicBezTo>
                    <a:pt x="101" y="128"/>
                    <a:pt x="101" y="200"/>
                    <a:pt x="101" y="272"/>
                  </a:cubicBezTo>
                  <a:cubicBezTo>
                    <a:pt x="101" y="303"/>
                    <a:pt x="79" y="325"/>
                    <a:pt x="50" y="325"/>
                  </a:cubicBezTo>
                  <a:cubicBezTo>
                    <a:pt x="20" y="325"/>
                    <a:pt x="1" y="305"/>
                    <a:pt x="0" y="272"/>
                  </a:cubicBezTo>
                  <a:cubicBezTo>
                    <a:pt x="0" y="236"/>
                    <a:pt x="0" y="200"/>
                    <a:pt x="0" y="164"/>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3" name="Freeform 808"/>
            <p:cNvSpPr>
              <a:spLocks noEditPoints="1"/>
            </p:cNvSpPr>
            <p:nvPr/>
          </p:nvSpPr>
          <p:spPr bwMode="auto">
            <a:xfrm>
              <a:off x="5551972" y="4165271"/>
              <a:ext cx="126746" cy="84958"/>
            </a:xfrm>
            <a:custGeom>
              <a:avLst/>
              <a:gdLst>
                <a:gd name="T0" fmla="*/ 2238 w 2269"/>
                <a:gd name="T1" fmla="*/ 3 h 1523"/>
                <a:gd name="T2" fmla="*/ 1134 w 2269"/>
                <a:gd name="T3" fmla="*/ 3 h 1523"/>
                <a:gd name="T4" fmla="*/ 26 w 2269"/>
                <a:gd name="T5" fmla="*/ 2 h 1523"/>
                <a:gd name="T6" fmla="*/ 0 w 2269"/>
                <a:gd name="T7" fmla="*/ 27 h 1523"/>
                <a:gd name="T8" fmla="*/ 0 w 2269"/>
                <a:gd name="T9" fmla="*/ 1459 h 1523"/>
                <a:gd name="T10" fmla="*/ 65 w 2269"/>
                <a:gd name="T11" fmla="*/ 1523 h 1523"/>
                <a:gd name="T12" fmla="*/ 2197 w 2269"/>
                <a:gd name="T13" fmla="*/ 1523 h 1523"/>
                <a:gd name="T14" fmla="*/ 2265 w 2269"/>
                <a:gd name="T15" fmla="*/ 1455 h 1523"/>
                <a:gd name="T16" fmla="*/ 2265 w 2269"/>
                <a:gd name="T17" fmla="*/ 31 h 1523"/>
                <a:gd name="T18" fmla="*/ 2238 w 2269"/>
                <a:gd name="T19" fmla="*/ 3 h 1523"/>
                <a:gd name="T20" fmla="*/ 879 w 2269"/>
                <a:gd name="T21" fmla="*/ 1243 h 1523"/>
                <a:gd name="T22" fmla="*/ 574 w 2269"/>
                <a:gd name="T23" fmla="*/ 1284 h 1523"/>
                <a:gd name="T24" fmla="*/ 350 w 2269"/>
                <a:gd name="T25" fmla="*/ 1224 h 1523"/>
                <a:gd name="T26" fmla="*/ 337 w 2269"/>
                <a:gd name="T27" fmla="*/ 1193 h 1523"/>
                <a:gd name="T28" fmla="*/ 377 w 2269"/>
                <a:gd name="T29" fmla="*/ 1041 h 1523"/>
                <a:gd name="T30" fmla="*/ 398 w 2269"/>
                <a:gd name="T31" fmla="*/ 1031 h 1523"/>
                <a:gd name="T32" fmla="*/ 660 w 2269"/>
                <a:gd name="T33" fmla="*/ 1087 h 1523"/>
                <a:gd name="T34" fmla="*/ 794 w 2269"/>
                <a:gd name="T35" fmla="*/ 1023 h 1523"/>
                <a:gd name="T36" fmla="*/ 747 w 2269"/>
                <a:gd name="T37" fmla="*/ 828 h 1523"/>
                <a:gd name="T38" fmla="*/ 619 w 2269"/>
                <a:gd name="T39" fmla="*/ 795 h 1523"/>
                <a:gd name="T40" fmla="*/ 525 w 2269"/>
                <a:gd name="T41" fmla="*/ 795 h 1523"/>
                <a:gd name="T42" fmla="*/ 508 w 2269"/>
                <a:gd name="T43" fmla="*/ 779 h 1523"/>
                <a:gd name="T44" fmla="*/ 508 w 2269"/>
                <a:gd name="T45" fmla="*/ 631 h 1523"/>
                <a:gd name="T46" fmla="*/ 526 w 2269"/>
                <a:gd name="T47" fmla="*/ 615 h 1523"/>
                <a:gd name="T48" fmla="*/ 671 w 2269"/>
                <a:gd name="T49" fmla="*/ 607 h 1523"/>
                <a:gd name="T50" fmla="*/ 749 w 2269"/>
                <a:gd name="T51" fmla="*/ 573 h 1523"/>
                <a:gd name="T52" fmla="*/ 787 w 2269"/>
                <a:gd name="T53" fmla="*/ 468 h 1523"/>
                <a:gd name="T54" fmla="*/ 693 w 2269"/>
                <a:gd name="T55" fmla="*/ 387 h 1523"/>
                <a:gd name="T56" fmla="*/ 474 w 2269"/>
                <a:gd name="T57" fmla="*/ 416 h 1523"/>
                <a:gd name="T58" fmla="*/ 428 w 2269"/>
                <a:gd name="T59" fmla="*/ 439 h 1523"/>
                <a:gd name="T60" fmla="*/ 412 w 2269"/>
                <a:gd name="T61" fmla="*/ 433 h 1523"/>
                <a:gd name="T62" fmla="*/ 369 w 2269"/>
                <a:gd name="T63" fmla="*/ 277 h 1523"/>
                <a:gd name="T64" fmla="*/ 386 w 2269"/>
                <a:gd name="T65" fmla="*/ 251 h 1523"/>
                <a:gd name="T66" fmla="*/ 546 w 2269"/>
                <a:gd name="T67" fmla="*/ 197 h 1523"/>
                <a:gd name="T68" fmla="*/ 861 w 2269"/>
                <a:gd name="T69" fmla="*/ 211 h 1523"/>
                <a:gd name="T70" fmla="*/ 1033 w 2269"/>
                <a:gd name="T71" fmla="*/ 391 h 1523"/>
                <a:gd name="T72" fmla="*/ 878 w 2269"/>
                <a:gd name="T73" fmla="*/ 686 h 1523"/>
                <a:gd name="T74" fmla="*/ 852 w 2269"/>
                <a:gd name="T75" fmla="*/ 697 h 1523"/>
                <a:gd name="T76" fmla="*/ 968 w 2269"/>
                <a:gd name="T77" fmla="*/ 751 h 1523"/>
                <a:gd name="T78" fmla="*/ 1073 w 2269"/>
                <a:gd name="T79" fmla="*/ 931 h 1523"/>
                <a:gd name="T80" fmla="*/ 879 w 2269"/>
                <a:gd name="T81" fmla="*/ 1243 h 1523"/>
                <a:gd name="T82" fmla="*/ 1767 w 2269"/>
                <a:gd name="T83" fmla="*/ 1271 h 1523"/>
                <a:gd name="T84" fmla="*/ 1573 w 2269"/>
                <a:gd name="T85" fmla="*/ 1271 h 1523"/>
                <a:gd name="T86" fmla="*/ 1549 w 2269"/>
                <a:gd name="T87" fmla="*/ 1247 h 1523"/>
                <a:gd name="T88" fmla="*/ 1549 w 2269"/>
                <a:gd name="T89" fmla="*/ 447 h 1523"/>
                <a:gd name="T90" fmla="*/ 1528 w 2269"/>
                <a:gd name="T91" fmla="*/ 433 h 1523"/>
                <a:gd name="T92" fmla="*/ 1367 w 2269"/>
                <a:gd name="T93" fmla="*/ 512 h 1523"/>
                <a:gd name="T94" fmla="*/ 1341 w 2269"/>
                <a:gd name="T95" fmla="*/ 499 h 1523"/>
                <a:gd name="T96" fmla="*/ 1308 w 2269"/>
                <a:gd name="T97" fmla="*/ 345 h 1523"/>
                <a:gd name="T98" fmla="*/ 1317 w 2269"/>
                <a:gd name="T99" fmla="*/ 327 h 1523"/>
                <a:gd name="T100" fmla="*/ 1581 w 2269"/>
                <a:gd name="T101" fmla="*/ 203 h 1523"/>
                <a:gd name="T102" fmla="*/ 1603 w 2269"/>
                <a:gd name="T103" fmla="*/ 200 h 1523"/>
                <a:gd name="T104" fmla="*/ 1769 w 2269"/>
                <a:gd name="T105" fmla="*/ 199 h 1523"/>
                <a:gd name="T106" fmla="*/ 1789 w 2269"/>
                <a:gd name="T107" fmla="*/ 221 h 1523"/>
                <a:gd name="T108" fmla="*/ 1789 w 2269"/>
                <a:gd name="T109" fmla="*/ 737 h 1523"/>
                <a:gd name="T110" fmla="*/ 1789 w 2269"/>
                <a:gd name="T111" fmla="*/ 1247 h 1523"/>
                <a:gd name="T112" fmla="*/ 1767 w 2269"/>
                <a:gd name="T113" fmla="*/ 1271 h 1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69" h="1523">
                  <a:moveTo>
                    <a:pt x="2238" y="3"/>
                  </a:moveTo>
                  <a:cubicBezTo>
                    <a:pt x="1870" y="3"/>
                    <a:pt x="1502" y="3"/>
                    <a:pt x="1134" y="3"/>
                  </a:cubicBezTo>
                  <a:cubicBezTo>
                    <a:pt x="764" y="3"/>
                    <a:pt x="395" y="3"/>
                    <a:pt x="26" y="2"/>
                  </a:cubicBezTo>
                  <a:cubicBezTo>
                    <a:pt x="6" y="2"/>
                    <a:pt x="0" y="6"/>
                    <a:pt x="0" y="27"/>
                  </a:cubicBezTo>
                  <a:cubicBezTo>
                    <a:pt x="1" y="504"/>
                    <a:pt x="0" y="982"/>
                    <a:pt x="0" y="1459"/>
                  </a:cubicBezTo>
                  <a:cubicBezTo>
                    <a:pt x="0" y="1504"/>
                    <a:pt x="19" y="1523"/>
                    <a:pt x="65" y="1523"/>
                  </a:cubicBezTo>
                  <a:cubicBezTo>
                    <a:pt x="776" y="1523"/>
                    <a:pt x="1486" y="1523"/>
                    <a:pt x="2197" y="1523"/>
                  </a:cubicBezTo>
                  <a:cubicBezTo>
                    <a:pt x="2245" y="1523"/>
                    <a:pt x="2265" y="1503"/>
                    <a:pt x="2265" y="1455"/>
                  </a:cubicBezTo>
                  <a:cubicBezTo>
                    <a:pt x="2265" y="980"/>
                    <a:pt x="2265" y="506"/>
                    <a:pt x="2265" y="31"/>
                  </a:cubicBezTo>
                  <a:cubicBezTo>
                    <a:pt x="2265" y="0"/>
                    <a:pt x="2269" y="3"/>
                    <a:pt x="2238" y="3"/>
                  </a:cubicBezTo>
                  <a:close/>
                  <a:moveTo>
                    <a:pt x="879" y="1243"/>
                  </a:moveTo>
                  <a:cubicBezTo>
                    <a:pt x="781" y="1284"/>
                    <a:pt x="679" y="1294"/>
                    <a:pt x="574" y="1284"/>
                  </a:cubicBezTo>
                  <a:cubicBezTo>
                    <a:pt x="496" y="1276"/>
                    <a:pt x="421" y="1258"/>
                    <a:pt x="350" y="1224"/>
                  </a:cubicBezTo>
                  <a:cubicBezTo>
                    <a:pt x="335" y="1216"/>
                    <a:pt x="332" y="1209"/>
                    <a:pt x="337" y="1193"/>
                  </a:cubicBezTo>
                  <a:cubicBezTo>
                    <a:pt x="351" y="1142"/>
                    <a:pt x="364" y="1092"/>
                    <a:pt x="377" y="1041"/>
                  </a:cubicBezTo>
                  <a:cubicBezTo>
                    <a:pt x="380" y="1028"/>
                    <a:pt x="384" y="1024"/>
                    <a:pt x="398" y="1031"/>
                  </a:cubicBezTo>
                  <a:cubicBezTo>
                    <a:pt x="480" y="1072"/>
                    <a:pt x="567" y="1094"/>
                    <a:pt x="660" y="1087"/>
                  </a:cubicBezTo>
                  <a:cubicBezTo>
                    <a:pt x="713" y="1083"/>
                    <a:pt x="761" y="1067"/>
                    <a:pt x="794" y="1023"/>
                  </a:cubicBezTo>
                  <a:cubicBezTo>
                    <a:pt x="842" y="960"/>
                    <a:pt x="818" y="867"/>
                    <a:pt x="747" y="828"/>
                  </a:cubicBezTo>
                  <a:cubicBezTo>
                    <a:pt x="707" y="806"/>
                    <a:pt x="664" y="796"/>
                    <a:pt x="619" y="795"/>
                  </a:cubicBezTo>
                  <a:cubicBezTo>
                    <a:pt x="587" y="794"/>
                    <a:pt x="556" y="795"/>
                    <a:pt x="525" y="795"/>
                  </a:cubicBezTo>
                  <a:cubicBezTo>
                    <a:pt x="512" y="795"/>
                    <a:pt x="508" y="792"/>
                    <a:pt x="508" y="779"/>
                  </a:cubicBezTo>
                  <a:cubicBezTo>
                    <a:pt x="509" y="730"/>
                    <a:pt x="509" y="681"/>
                    <a:pt x="508" y="631"/>
                  </a:cubicBezTo>
                  <a:cubicBezTo>
                    <a:pt x="508" y="618"/>
                    <a:pt x="514" y="615"/>
                    <a:pt x="526" y="615"/>
                  </a:cubicBezTo>
                  <a:cubicBezTo>
                    <a:pt x="575" y="615"/>
                    <a:pt x="623" y="618"/>
                    <a:pt x="671" y="607"/>
                  </a:cubicBezTo>
                  <a:cubicBezTo>
                    <a:pt x="699" y="601"/>
                    <a:pt x="726" y="591"/>
                    <a:pt x="749" y="573"/>
                  </a:cubicBezTo>
                  <a:cubicBezTo>
                    <a:pt x="783" y="546"/>
                    <a:pt x="797" y="510"/>
                    <a:pt x="787" y="468"/>
                  </a:cubicBezTo>
                  <a:cubicBezTo>
                    <a:pt x="776" y="419"/>
                    <a:pt x="738" y="396"/>
                    <a:pt x="693" y="387"/>
                  </a:cubicBezTo>
                  <a:cubicBezTo>
                    <a:pt x="617" y="373"/>
                    <a:pt x="544" y="388"/>
                    <a:pt x="474" y="416"/>
                  </a:cubicBezTo>
                  <a:cubicBezTo>
                    <a:pt x="458" y="423"/>
                    <a:pt x="443" y="431"/>
                    <a:pt x="428" y="439"/>
                  </a:cubicBezTo>
                  <a:cubicBezTo>
                    <a:pt x="419" y="444"/>
                    <a:pt x="415" y="443"/>
                    <a:pt x="412" y="433"/>
                  </a:cubicBezTo>
                  <a:cubicBezTo>
                    <a:pt x="399" y="381"/>
                    <a:pt x="384" y="329"/>
                    <a:pt x="369" y="277"/>
                  </a:cubicBezTo>
                  <a:cubicBezTo>
                    <a:pt x="364" y="260"/>
                    <a:pt x="376" y="256"/>
                    <a:pt x="386" y="251"/>
                  </a:cubicBezTo>
                  <a:cubicBezTo>
                    <a:pt x="436" y="225"/>
                    <a:pt x="490" y="207"/>
                    <a:pt x="546" y="197"/>
                  </a:cubicBezTo>
                  <a:cubicBezTo>
                    <a:pt x="652" y="177"/>
                    <a:pt x="758" y="172"/>
                    <a:pt x="861" y="211"/>
                  </a:cubicBezTo>
                  <a:cubicBezTo>
                    <a:pt x="947" y="243"/>
                    <a:pt x="1010" y="299"/>
                    <a:pt x="1033" y="391"/>
                  </a:cubicBezTo>
                  <a:cubicBezTo>
                    <a:pt x="1064" y="516"/>
                    <a:pt x="1000" y="636"/>
                    <a:pt x="878" y="686"/>
                  </a:cubicBezTo>
                  <a:cubicBezTo>
                    <a:pt x="869" y="690"/>
                    <a:pt x="860" y="693"/>
                    <a:pt x="852" y="697"/>
                  </a:cubicBezTo>
                  <a:cubicBezTo>
                    <a:pt x="894" y="710"/>
                    <a:pt x="933" y="725"/>
                    <a:pt x="968" y="751"/>
                  </a:cubicBezTo>
                  <a:cubicBezTo>
                    <a:pt x="1030" y="795"/>
                    <a:pt x="1065" y="855"/>
                    <a:pt x="1073" y="931"/>
                  </a:cubicBezTo>
                  <a:cubicBezTo>
                    <a:pt x="1090" y="1085"/>
                    <a:pt x="993" y="1194"/>
                    <a:pt x="879" y="1243"/>
                  </a:cubicBezTo>
                  <a:close/>
                  <a:moveTo>
                    <a:pt x="1767" y="1271"/>
                  </a:moveTo>
                  <a:cubicBezTo>
                    <a:pt x="1702" y="1270"/>
                    <a:pt x="1637" y="1270"/>
                    <a:pt x="1573" y="1271"/>
                  </a:cubicBezTo>
                  <a:cubicBezTo>
                    <a:pt x="1554" y="1271"/>
                    <a:pt x="1549" y="1266"/>
                    <a:pt x="1549" y="1247"/>
                  </a:cubicBezTo>
                  <a:cubicBezTo>
                    <a:pt x="1549" y="980"/>
                    <a:pt x="1549" y="714"/>
                    <a:pt x="1549" y="447"/>
                  </a:cubicBezTo>
                  <a:cubicBezTo>
                    <a:pt x="1549" y="423"/>
                    <a:pt x="1549" y="423"/>
                    <a:pt x="1528" y="433"/>
                  </a:cubicBezTo>
                  <a:cubicBezTo>
                    <a:pt x="1474" y="459"/>
                    <a:pt x="1420" y="485"/>
                    <a:pt x="1367" y="512"/>
                  </a:cubicBezTo>
                  <a:cubicBezTo>
                    <a:pt x="1350" y="521"/>
                    <a:pt x="1344" y="516"/>
                    <a:pt x="1341" y="499"/>
                  </a:cubicBezTo>
                  <a:cubicBezTo>
                    <a:pt x="1331" y="447"/>
                    <a:pt x="1320" y="396"/>
                    <a:pt x="1308" y="345"/>
                  </a:cubicBezTo>
                  <a:cubicBezTo>
                    <a:pt x="1306" y="335"/>
                    <a:pt x="1308" y="331"/>
                    <a:pt x="1317" y="327"/>
                  </a:cubicBezTo>
                  <a:cubicBezTo>
                    <a:pt x="1405" y="286"/>
                    <a:pt x="1493" y="244"/>
                    <a:pt x="1581" y="203"/>
                  </a:cubicBezTo>
                  <a:cubicBezTo>
                    <a:pt x="1588" y="200"/>
                    <a:pt x="1595" y="200"/>
                    <a:pt x="1603" y="200"/>
                  </a:cubicBezTo>
                  <a:cubicBezTo>
                    <a:pt x="1658" y="200"/>
                    <a:pt x="1713" y="200"/>
                    <a:pt x="1769" y="199"/>
                  </a:cubicBezTo>
                  <a:cubicBezTo>
                    <a:pt x="1786" y="199"/>
                    <a:pt x="1789" y="205"/>
                    <a:pt x="1789" y="221"/>
                  </a:cubicBezTo>
                  <a:cubicBezTo>
                    <a:pt x="1789" y="393"/>
                    <a:pt x="1789" y="565"/>
                    <a:pt x="1789" y="737"/>
                  </a:cubicBezTo>
                  <a:cubicBezTo>
                    <a:pt x="1789" y="907"/>
                    <a:pt x="1789" y="1077"/>
                    <a:pt x="1789" y="1247"/>
                  </a:cubicBezTo>
                  <a:cubicBezTo>
                    <a:pt x="1789" y="1264"/>
                    <a:pt x="1786" y="1271"/>
                    <a:pt x="1767" y="1271"/>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5" name="Freeform 812"/>
            <p:cNvSpPr>
              <a:spLocks/>
            </p:cNvSpPr>
            <p:nvPr/>
          </p:nvSpPr>
          <p:spPr bwMode="auto">
            <a:xfrm>
              <a:off x="5248956" y="4240067"/>
              <a:ext cx="153716" cy="8458"/>
            </a:xfrm>
            <a:custGeom>
              <a:avLst/>
              <a:gdLst>
                <a:gd name="T0" fmla="*/ 3008 w 6025"/>
                <a:gd name="T1" fmla="*/ 336 h 337"/>
                <a:gd name="T2" fmla="*/ 59 w 6025"/>
                <a:gd name="T3" fmla="*/ 337 h 337"/>
                <a:gd name="T4" fmla="*/ 2 w 6025"/>
                <a:gd name="T5" fmla="*/ 281 h 337"/>
                <a:gd name="T6" fmla="*/ 3 w 6025"/>
                <a:gd name="T7" fmla="*/ 47 h 337"/>
                <a:gd name="T8" fmla="*/ 43 w 6025"/>
                <a:gd name="T9" fmla="*/ 8 h 337"/>
                <a:gd name="T10" fmla="*/ 65 w 6025"/>
                <a:gd name="T11" fmla="*/ 8 h 337"/>
                <a:gd name="T12" fmla="*/ 5955 w 6025"/>
                <a:gd name="T13" fmla="*/ 8 h 337"/>
                <a:gd name="T14" fmla="*/ 6017 w 6025"/>
                <a:gd name="T15" fmla="*/ 69 h 337"/>
                <a:gd name="T16" fmla="*/ 6018 w 6025"/>
                <a:gd name="T17" fmla="*/ 290 h 337"/>
                <a:gd name="T18" fmla="*/ 5970 w 6025"/>
                <a:gd name="T19" fmla="*/ 336 h 337"/>
                <a:gd name="T20" fmla="*/ 4589 w 6025"/>
                <a:gd name="T21" fmla="*/ 336 h 337"/>
                <a:gd name="T22" fmla="*/ 3008 w 6025"/>
                <a:gd name="T23" fmla="*/ 336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25" h="337">
                  <a:moveTo>
                    <a:pt x="3008" y="336"/>
                  </a:moveTo>
                  <a:cubicBezTo>
                    <a:pt x="2025" y="336"/>
                    <a:pt x="1042" y="335"/>
                    <a:pt x="59" y="337"/>
                  </a:cubicBezTo>
                  <a:cubicBezTo>
                    <a:pt x="15" y="337"/>
                    <a:pt x="0" y="328"/>
                    <a:pt x="2" y="281"/>
                  </a:cubicBezTo>
                  <a:cubicBezTo>
                    <a:pt x="6" y="203"/>
                    <a:pt x="5" y="125"/>
                    <a:pt x="3" y="47"/>
                  </a:cubicBezTo>
                  <a:cubicBezTo>
                    <a:pt x="2" y="15"/>
                    <a:pt x="13" y="4"/>
                    <a:pt x="43" y="8"/>
                  </a:cubicBezTo>
                  <a:cubicBezTo>
                    <a:pt x="50" y="9"/>
                    <a:pt x="58" y="8"/>
                    <a:pt x="65" y="8"/>
                  </a:cubicBezTo>
                  <a:cubicBezTo>
                    <a:pt x="2029" y="8"/>
                    <a:pt x="3992" y="8"/>
                    <a:pt x="5955" y="8"/>
                  </a:cubicBezTo>
                  <a:cubicBezTo>
                    <a:pt x="6025" y="8"/>
                    <a:pt x="6017" y="0"/>
                    <a:pt x="6017" y="69"/>
                  </a:cubicBezTo>
                  <a:cubicBezTo>
                    <a:pt x="6017" y="143"/>
                    <a:pt x="6015" y="216"/>
                    <a:pt x="6018" y="290"/>
                  </a:cubicBezTo>
                  <a:cubicBezTo>
                    <a:pt x="6019" y="328"/>
                    <a:pt x="6006" y="336"/>
                    <a:pt x="5970" y="336"/>
                  </a:cubicBezTo>
                  <a:cubicBezTo>
                    <a:pt x="5510" y="335"/>
                    <a:pt x="5049" y="336"/>
                    <a:pt x="4589" y="336"/>
                  </a:cubicBezTo>
                  <a:cubicBezTo>
                    <a:pt x="4062" y="336"/>
                    <a:pt x="3535" y="336"/>
                    <a:pt x="3008" y="336"/>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6" name="Freeform 813"/>
            <p:cNvSpPr>
              <a:spLocks/>
            </p:cNvSpPr>
            <p:nvPr/>
          </p:nvSpPr>
          <p:spPr bwMode="auto">
            <a:xfrm>
              <a:off x="5248956" y="4157694"/>
              <a:ext cx="153716" cy="8458"/>
            </a:xfrm>
            <a:custGeom>
              <a:avLst/>
              <a:gdLst>
                <a:gd name="T0" fmla="*/ 3008 w 6025"/>
                <a:gd name="T1" fmla="*/ 336 h 337"/>
                <a:gd name="T2" fmla="*/ 59 w 6025"/>
                <a:gd name="T3" fmla="*/ 337 h 337"/>
                <a:gd name="T4" fmla="*/ 2 w 6025"/>
                <a:gd name="T5" fmla="*/ 281 h 337"/>
                <a:gd name="T6" fmla="*/ 3 w 6025"/>
                <a:gd name="T7" fmla="*/ 47 h 337"/>
                <a:gd name="T8" fmla="*/ 43 w 6025"/>
                <a:gd name="T9" fmla="*/ 8 h 337"/>
                <a:gd name="T10" fmla="*/ 65 w 6025"/>
                <a:gd name="T11" fmla="*/ 8 h 337"/>
                <a:gd name="T12" fmla="*/ 5955 w 6025"/>
                <a:gd name="T13" fmla="*/ 8 h 337"/>
                <a:gd name="T14" fmla="*/ 6017 w 6025"/>
                <a:gd name="T15" fmla="*/ 69 h 337"/>
                <a:gd name="T16" fmla="*/ 6018 w 6025"/>
                <a:gd name="T17" fmla="*/ 290 h 337"/>
                <a:gd name="T18" fmla="*/ 5971 w 6025"/>
                <a:gd name="T19" fmla="*/ 336 h 337"/>
                <a:gd name="T20" fmla="*/ 4624 w 6025"/>
                <a:gd name="T21" fmla="*/ 336 h 337"/>
                <a:gd name="T22" fmla="*/ 3008 w 6025"/>
                <a:gd name="T23" fmla="*/ 336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25" h="337">
                  <a:moveTo>
                    <a:pt x="3008" y="336"/>
                  </a:moveTo>
                  <a:cubicBezTo>
                    <a:pt x="2025" y="336"/>
                    <a:pt x="1042" y="335"/>
                    <a:pt x="59" y="337"/>
                  </a:cubicBezTo>
                  <a:cubicBezTo>
                    <a:pt x="15" y="337"/>
                    <a:pt x="0" y="328"/>
                    <a:pt x="2" y="281"/>
                  </a:cubicBezTo>
                  <a:cubicBezTo>
                    <a:pt x="6" y="203"/>
                    <a:pt x="5" y="125"/>
                    <a:pt x="3" y="47"/>
                  </a:cubicBezTo>
                  <a:cubicBezTo>
                    <a:pt x="2" y="15"/>
                    <a:pt x="13" y="4"/>
                    <a:pt x="43" y="8"/>
                  </a:cubicBezTo>
                  <a:cubicBezTo>
                    <a:pt x="50" y="9"/>
                    <a:pt x="58" y="8"/>
                    <a:pt x="65" y="8"/>
                  </a:cubicBezTo>
                  <a:cubicBezTo>
                    <a:pt x="2028" y="8"/>
                    <a:pt x="3992" y="8"/>
                    <a:pt x="5955" y="8"/>
                  </a:cubicBezTo>
                  <a:cubicBezTo>
                    <a:pt x="6025" y="8"/>
                    <a:pt x="6017" y="0"/>
                    <a:pt x="6017" y="69"/>
                  </a:cubicBezTo>
                  <a:cubicBezTo>
                    <a:pt x="6017" y="143"/>
                    <a:pt x="6015" y="217"/>
                    <a:pt x="6018" y="290"/>
                  </a:cubicBezTo>
                  <a:cubicBezTo>
                    <a:pt x="6019" y="328"/>
                    <a:pt x="6007" y="337"/>
                    <a:pt x="5971" y="336"/>
                  </a:cubicBezTo>
                  <a:cubicBezTo>
                    <a:pt x="5522" y="335"/>
                    <a:pt x="5073" y="336"/>
                    <a:pt x="4624" y="336"/>
                  </a:cubicBezTo>
                  <a:cubicBezTo>
                    <a:pt x="4086" y="336"/>
                    <a:pt x="3547" y="336"/>
                    <a:pt x="3008" y="336"/>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7" name="Freeform 814"/>
            <p:cNvSpPr>
              <a:spLocks/>
            </p:cNvSpPr>
            <p:nvPr/>
          </p:nvSpPr>
          <p:spPr bwMode="auto">
            <a:xfrm>
              <a:off x="5275801" y="4119449"/>
              <a:ext cx="100026" cy="35303"/>
            </a:xfrm>
            <a:custGeom>
              <a:avLst/>
              <a:gdLst>
                <a:gd name="T0" fmla="*/ 3923 w 3923"/>
                <a:gd name="T1" fmla="*/ 1389 h 1389"/>
                <a:gd name="T2" fmla="*/ 3403 w 3923"/>
                <a:gd name="T3" fmla="*/ 1389 h 1389"/>
                <a:gd name="T4" fmla="*/ 3351 w 3923"/>
                <a:gd name="T5" fmla="*/ 1369 h 1389"/>
                <a:gd name="T6" fmla="*/ 2351 w 3923"/>
                <a:gd name="T7" fmla="*/ 662 h 1389"/>
                <a:gd name="T8" fmla="*/ 1984 w 3923"/>
                <a:gd name="T9" fmla="*/ 401 h 1389"/>
                <a:gd name="T10" fmla="*/ 1926 w 3923"/>
                <a:gd name="T11" fmla="*/ 407 h 1389"/>
                <a:gd name="T12" fmla="*/ 1046 w 3923"/>
                <a:gd name="T13" fmla="*/ 1030 h 1389"/>
                <a:gd name="T14" fmla="*/ 562 w 3923"/>
                <a:gd name="T15" fmla="*/ 1372 h 1389"/>
                <a:gd name="T16" fmla="*/ 518 w 3923"/>
                <a:gd name="T17" fmla="*/ 1389 h 1389"/>
                <a:gd name="T18" fmla="*/ 18 w 3923"/>
                <a:gd name="T19" fmla="*/ 1389 h 1389"/>
                <a:gd name="T20" fmla="*/ 0 w 3923"/>
                <a:gd name="T21" fmla="*/ 1384 h 1389"/>
                <a:gd name="T22" fmla="*/ 208 w 3923"/>
                <a:gd name="T23" fmla="*/ 1236 h 1389"/>
                <a:gd name="T24" fmla="*/ 1708 w 3923"/>
                <a:gd name="T25" fmla="*/ 173 h 1389"/>
                <a:gd name="T26" fmla="*/ 1928 w 3923"/>
                <a:gd name="T27" fmla="*/ 17 h 1389"/>
                <a:gd name="T28" fmla="*/ 1990 w 3923"/>
                <a:gd name="T29" fmla="*/ 18 h 1389"/>
                <a:gd name="T30" fmla="*/ 3054 w 3923"/>
                <a:gd name="T31" fmla="*/ 771 h 1389"/>
                <a:gd name="T32" fmla="*/ 3898 w 3923"/>
                <a:gd name="T33" fmla="*/ 1369 h 1389"/>
                <a:gd name="T34" fmla="*/ 3923 w 3923"/>
                <a:gd name="T35" fmla="*/ 1389 h 1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23" h="1389">
                  <a:moveTo>
                    <a:pt x="3923" y="1389"/>
                  </a:moveTo>
                  <a:cubicBezTo>
                    <a:pt x="3742" y="1389"/>
                    <a:pt x="3573" y="1388"/>
                    <a:pt x="3403" y="1389"/>
                  </a:cubicBezTo>
                  <a:cubicBezTo>
                    <a:pt x="3382" y="1389"/>
                    <a:pt x="3367" y="1379"/>
                    <a:pt x="3351" y="1369"/>
                  </a:cubicBezTo>
                  <a:cubicBezTo>
                    <a:pt x="3018" y="1133"/>
                    <a:pt x="2684" y="898"/>
                    <a:pt x="2351" y="662"/>
                  </a:cubicBezTo>
                  <a:cubicBezTo>
                    <a:pt x="2228" y="575"/>
                    <a:pt x="2105" y="489"/>
                    <a:pt x="1984" y="401"/>
                  </a:cubicBezTo>
                  <a:cubicBezTo>
                    <a:pt x="1959" y="383"/>
                    <a:pt x="1944" y="394"/>
                    <a:pt x="1926" y="407"/>
                  </a:cubicBezTo>
                  <a:cubicBezTo>
                    <a:pt x="1632" y="615"/>
                    <a:pt x="1339" y="822"/>
                    <a:pt x="1046" y="1030"/>
                  </a:cubicBezTo>
                  <a:cubicBezTo>
                    <a:pt x="884" y="1144"/>
                    <a:pt x="723" y="1258"/>
                    <a:pt x="562" y="1372"/>
                  </a:cubicBezTo>
                  <a:cubicBezTo>
                    <a:pt x="548" y="1382"/>
                    <a:pt x="536" y="1389"/>
                    <a:pt x="518" y="1389"/>
                  </a:cubicBezTo>
                  <a:cubicBezTo>
                    <a:pt x="351" y="1389"/>
                    <a:pt x="185" y="1389"/>
                    <a:pt x="18" y="1389"/>
                  </a:cubicBezTo>
                  <a:cubicBezTo>
                    <a:pt x="14" y="1389"/>
                    <a:pt x="10" y="1387"/>
                    <a:pt x="0" y="1384"/>
                  </a:cubicBezTo>
                  <a:cubicBezTo>
                    <a:pt x="72" y="1332"/>
                    <a:pt x="140" y="1284"/>
                    <a:pt x="208" y="1236"/>
                  </a:cubicBezTo>
                  <a:cubicBezTo>
                    <a:pt x="708" y="882"/>
                    <a:pt x="1208" y="527"/>
                    <a:pt x="1708" y="173"/>
                  </a:cubicBezTo>
                  <a:cubicBezTo>
                    <a:pt x="1782" y="121"/>
                    <a:pt x="1856" y="70"/>
                    <a:pt x="1928" y="17"/>
                  </a:cubicBezTo>
                  <a:cubicBezTo>
                    <a:pt x="1951" y="0"/>
                    <a:pt x="1966" y="1"/>
                    <a:pt x="1990" y="18"/>
                  </a:cubicBezTo>
                  <a:cubicBezTo>
                    <a:pt x="2344" y="269"/>
                    <a:pt x="2699" y="520"/>
                    <a:pt x="3054" y="771"/>
                  </a:cubicBezTo>
                  <a:cubicBezTo>
                    <a:pt x="3335" y="971"/>
                    <a:pt x="3616" y="1170"/>
                    <a:pt x="3898" y="1369"/>
                  </a:cubicBezTo>
                  <a:cubicBezTo>
                    <a:pt x="3904" y="1373"/>
                    <a:pt x="3909" y="1378"/>
                    <a:pt x="3923" y="1389"/>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8" name="Freeform 815"/>
            <p:cNvSpPr>
              <a:spLocks/>
            </p:cNvSpPr>
            <p:nvPr/>
          </p:nvSpPr>
          <p:spPr bwMode="auto">
            <a:xfrm>
              <a:off x="5298233" y="4135262"/>
              <a:ext cx="55161" cy="19490"/>
            </a:xfrm>
            <a:custGeom>
              <a:avLst/>
              <a:gdLst>
                <a:gd name="T0" fmla="*/ 2161 w 2161"/>
                <a:gd name="T1" fmla="*/ 761 h 761"/>
                <a:gd name="T2" fmla="*/ 0 w 2161"/>
                <a:gd name="T3" fmla="*/ 761 h 761"/>
                <a:gd name="T4" fmla="*/ 222 w 2161"/>
                <a:gd name="T5" fmla="*/ 604 h 761"/>
                <a:gd name="T6" fmla="*/ 1030 w 2161"/>
                <a:gd name="T7" fmla="*/ 31 h 761"/>
                <a:gd name="T8" fmla="*/ 1133 w 2161"/>
                <a:gd name="T9" fmla="*/ 29 h 761"/>
                <a:gd name="T10" fmla="*/ 2143 w 2161"/>
                <a:gd name="T11" fmla="*/ 745 h 761"/>
                <a:gd name="T12" fmla="*/ 2161 w 2161"/>
                <a:gd name="T13" fmla="*/ 761 h 761"/>
              </a:gdLst>
              <a:ahLst/>
              <a:cxnLst>
                <a:cxn ang="0">
                  <a:pos x="T0" y="T1"/>
                </a:cxn>
                <a:cxn ang="0">
                  <a:pos x="T2" y="T3"/>
                </a:cxn>
                <a:cxn ang="0">
                  <a:pos x="T4" y="T5"/>
                </a:cxn>
                <a:cxn ang="0">
                  <a:pos x="T6" y="T7"/>
                </a:cxn>
                <a:cxn ang="0">
                  <a:pos x="T8" y="T9"/>
                </a:cxn>
                <a:cxn ang="0">
                  <a:pos x="T10" y="T11"/>
                </a:cxn>
                <a:cxn ang="0">
                  <a:pos x="T12" y="T13"/>
                </a:cxn>
              </a:cxnLst>
              <a:rect l="0" t="0" r="r" b="b"/>
              <a:pathLst>
                <a:path w="2161" h="761">
                  <a:moveTo>
                    <a:pt x="2161" y="761"/>
                  </a:moveTo>
                  <a:cubicBezTo>
                    <a:pt x="1438" y="761"/>
                    <a:pt x="724" y="761"/>
                    <a:pt x="0" y="761"/>
                  </a:cubicBezTo>
                  <a:cubicBezTo>
                    <a:pt x="79" y="705"/>
                    <a:pt x="150" y="654"/>
                    <a:pt x="222" y="604"/>
                  </a:cubicBezTo>
                  <a:cubicBezTo>
                    <a:pt x="491" y="413"/>
                    <a:pt x="761" y="223"/>
                    <a:pt x="1030" y="31"/>
                  </a:cubicBezTo>
                  <a:cubicBezTo>
                    <a:pt x="1067" y="5"/>
                    <a:pt x="1093" y="0"/>
                    <a:pt x="1133" y="29"/>
                  </a:cubicBezTo>
                  <a:cubicBezTo>
                    <a:pt x="1469" y="269"/>
                    <a:pt x="1806" y="507"/>
                    <a:pt x="2143" y="745"/>
                  </a:cubicBezTo>
                  <a:cubicBezTo>
                    <a:pt x="2148" y="748"/>
                    <a:pt x="2151" y="752"/>
                    <a:pt x="2161" y="761"/>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9" name="Freeform 816"/>
            <p:cNvSpPr>
              <a:spLocks noEditPoints="1"/>
            </p:cNvSpPr>
            <p:nvPr/>
          </p:nvSpPr>
          <p:spPr bwMode="auto">
            <a:xfrm>
              <a:off x="5254840" y="4168358"/>
              <a:ext cx="141581" cy="69135"/>
            </a:xfrm>
            <a:custGeom>
              <a:avLst/>
              <a:gdLst>
                <a:gd name="T0" fmla="*/ 5547 w 5547"/>
                <a:gd name="T1" fmla="*/ 53 h 2712"/>
                <a:gd name="T2" fmla="*/ 5493 w 5547"/>
                <a:gd name="T3" fmla="*/ 0 h 2712"/>
                <a:gd name="T4" fmla="*/ 55 w 5547"/>
                <a:gd name="T5" fmla="*/ 0 h 2712"/>
                <a:gd name="T6" fmla="*/ 0 w 5547"/>
                <a:gd name="T7" fmla="*/ 53 h 2712"/>
                <a:gd name="T8" fmla="*/ 0 w 5547"/>
                <a:gd name="T9" fmla="*/ 2657 h 2712"/>
                <a:gd name="T10" fmla="*/ 57 w 5547"/>
                <a:gd name="T11" fmla="*/ 2712 h 2712"/>
                <a:gd name="T12" fmla="*/ 2771 w 5547"/>
                <a:gd name="T13" fmla="*/ 2711 h 2712"/>
                <a:gd name="T14" fmla="*/ 5495 w 5547"/>
                <a:gd name="T15" fmla="*/ 2712 h 2712"/>
                <a:gd name="T16" fmla="*/ 5547 w 5547"/>
                <a:gd name="T17" fmla="*/ 2662 h 2712"/>
                <a:gd name="T18" fmla="*/ 5547 w 5547"/>
                <a:gd name="T19" fmla="*/ 53 h 2712"/>
                <a:gd name="T20" fmla="*/ 1076 w 5547"/>
                <a:gd name="T21" fmla="*/ 2075 h 2712"/>
                <a:gd name="T22" fmla="*/ 612 w 5547"/>
                <a:gd name="T23" fmla="*/ 2075 h 2712"/>
                <a:gd name="T24" fmla="*/ 568 w 5547"/>
                <a:gd name="T25" fmla="*/ 2029 h 2712"/>
                <a:gd name="T26" fmla="*/ 568 w 5547"/>
                <a:gd name="T27" fmla="*/ 1343 h 2712"/>
                <a:gd name="T28" fmla="*/ 568 w 5547"/>
                <a:gd name="T29" fmla="*/ 666 h 2712"/>
                <a:gd name="T30" fmla="*/ 612 w 5547"/>
                <a:gd name="T31" fmla="*/ 620 h 2712"/>
                <a:gd name="T32" fmla="*/ 1076 w 5547"/>
                <a:gd name="T33" fmla="*/ 620 h 2712"/>
                <a:gd name="T34" fmla="*/ 1118 w 5547"/>
                <a:gd name="T35" fmla="*/ 663 h 2712"/>
                <a:gd name="T36" fmla="*/ 1118 w 5547"/>
                <a:gd name="T37" fmla="*/ 2032 h 2712"/>
                <a:gd name="T38" fmla="*/ 1076 w 5547"/>
                <a:gd name="T39" fmla="*/ 2075 h 2712"/>
                <a:gd name="T40" fmla="*/ 2368 w 5547"/>
                <a:gd name="T41" fmla="*/ 2101 h 2712"/>
                <a:gd name="T42" fmla="*/ 1894 w 5547"/>
                <a:gd name="T43" fmla="*/ 2101 h 2712"/>
                <a:gd name="T44" fmla="*/ 1852 w 5547"/>
                <a:gd name="T45" fmla="*/ 2059 h 2712"/>
                <a:gd name="T46" fmla="*/ 1853 w 5547"/>
                <a:gd name="T47" fmla="*/ 1373 h 2712"/>
                <a:gd name="T48" fmla="*/ 1852 w 5547"/>
                <a:gd name="T49" fmla="*/ 695 h 2712"/>
                <a:gd name="T50" fmla="*/ 1897 w 5547"/>
                <a:gd name="T51" fmla="*/ 647 h 2712"/>
                <a:gd name="T52" fmla="*/ 2371 w 5547"/>
                <a:gd name="T53" fmla="*/ 647 h 2712"/>
                <a:gd name="T54" fmla="*/ 2411 w 5547"/>
                <a:gd name="T55" fmla="*/ 687 h 2712"/>
                <a:gd name="T56" fmla="*/ 2411 w 5547"/>
                <a:gd name="T57" fmla="*/ 2060 h 2712"/>
                <a:gd name="T58" fmla="*/ 2368 w 5547"/>
                <a:gd name="T59" fmla="*/ 2101 h 2712"/>
                <a:gd name="T60" fmla="*/ 3695 w 5547"/>
                <a:gd name="T61" fmla="*/ 2062 h 2712"/>
                <a:gd name="T62" fmla="*/ 3655 w 5547"/>
                <a:gd name="T63" fmla="*/ 2101 h 2712"/>
                <a:gd name="T64" fmla="*/ 3186 w 5547"/>
                <a:gd name="T65" fmla="*/ 2101 h 2712"/>
                <a:gd name="T66" fmla="*/ 3145 w 5547"/>
                <a:gd name="T67" fmla="*/ 2057 h 2712"/>
                <a:gd name="T68" fmla="*/ 3146 w 5547"/>
                <a:gd name="T69" fmla="*/ 1375 h 2712"/>
                <a:gd name="T70" fmla="*/ 3145 w 5547"/>
                <a:gd name="T71" fmla="*/ 693 h 2712"/>
                <a:gd name="T72" fmla="*/ 3192 w 5547"/>
                <a:gd name="T73" fmla="*/ 647 h 2712"/>
                <a:gd name="T74" fmla="*/ 3653 w 5547"/>
                <a:gd name="T75" fmla="*/ 647 h 2712"/>
                <a:gd name="T76" fmla="*/ 3696 w 5547"/>
                <a:gd name="T77" fmla="*/ 689 h 2712"/>
                <a:gd name="T78" fmla="*/ 3695 w 5547"/>
                <a:gd name="T79" fmla="*/ 2062 h 2712"/>
                <a:gd name="T80" fmla="*/ 4980 w 5547"/>
                <a:gd name="T81" fmla="*/ 2060 h 2712"/>
                <a:gd name="T82" fmla="*/ 4940 w 5547"/>
                <a:gd name="T83" fmla="*/ 2101 h 2712"/>
                <a:gd name="T84" fmla="*/ 4471 w 5547"/>
                <a:gd name="T85" fmla="*/ 2101 h 2712"/>
                <a:gd name="T86" fmla="*/ 4429 w 5547"/>
                <a:gd name="T87" fmla="*/ 2058 h 2712"/>
                <a:gd name="T88" fmla="*/ 4430 w 5547"/>
                <a:gd name="T89" fmla="*/ 1372 h 2712"/>
                <a:gd name="T90" fmla="*/ 4429 w 5547"/>
                <a:gd name="T91" fmla="*/ 694 h 2712"/>
                <a:gd name="T92" fmla="*/ 4475 w 5547"/>
                <a:gd name="T93" fmla="*/ 647 h 2712"/>
                <a:gd name="T94" fmla="*/ 4936 w 5547"/>
                <a:gd name="T95" fmla="*/ 647 h 2712"/>
                <a:gd name="T96" fmla="*/ 4980 w 5547"/>
                <a:gd name="T97" fmla="*/ 688 h 2712"/>
                <a:gd name="T98" fmla="*/ 4980 w 5547"/>
                <a:gd name="T99" fmla="*/ 2060 h 2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547" h="2712">
                  <a:moveTo>
                    <a:pt x="5547" y="53"/>
                  </a:moveTo>
                  <a:cubicBezTo>
                    <a:pt x="5547" y="10"/>
                    <a:pt x="5535" y="0"/>
                    <a:pt x="5493" y="0"/>
                  </a:cubicBezTo>
                  <a:cubicBezTo>
                    <a:pt x="3680" y="1"/>
                    <a:pt x="1867" y="1"/>
                    <a:pt x="55" y="0"/>
                  </a:cubicBezTo>
                  <a:cubicBezTo>
                    <a:pt x="13" y="0"/>
                    <a:pt x="0" y="10"/>
                    <a:pt x="0" y="53"/>
                  </a:cubicBezTo>
                  <a:cubicBezTo>
                    <a:pt x="2" y="921"/>
                    <a:pt x="2" y="1789"/>
                    <a:pt x="0" y="2657"/>
                  </a:cubicBezTo>
                  <a:cubicBezTo>
                    <a:pt x="0" y="2703"/>
                    <a:pt x="13" y="2712"/>
                    <a:pt x="57" y="2712"/>
                  </a:cubicBezTo>
                  <a:cubicBezTo>
                    <a:pt x="962" y="2711"/>
                    <a:pt x="1867" y="2711"/>
                    <a:pt x="2771" y="2711"/>
                  </a:cubicBezTo>
                  <a:cubicBezTo>
                    <a:pt x="3679" y="2711"/>
                    <a:pt x="4587" y="2711"/>
                    <a:pt x="5495" y="2712"/>
                  </a:cubicBezTo>
                  <a:cubicBezTo>
                    <a:pt x="5534" y="2712"/>
                    <a:pt x="5547" y="2703"/>
                    <a:pt x="5547" y="2662"/>
                  </a:cubicBezTo>
                  <a:cubicBezTo>
                    <a:pt x="5546" y="1792"/>
                    <a:pt x="5546" y="923"/>
                    <a:pt x="5547" y="53"/>
                  </a:cubicBezTo>
                  <a:close/>
                  <a:moveTo>
                    <a:pt x="1076" y="2075"/>
                  </a:moveTo>
                  <a:cubicBezTo>
                    <a:pt x="922" y="2073"/>
                    <a:pt x="766" y="2073"/>
                    <a:pt x="612" y="2075"/>
                  </a:cubicBezTo>
                  <a:cubicBezTo>
                    <a:pt x="575" y="2075"/>
                    <a:pt x="567" y="2063"/>
                    <a:pt x="568" y="2029"/>
                  </a:cubicBezTo>
                  <a:cubicBezTo>
                    <a:pt x="569" y="1801"/>
                    <a:pt x="568" y="1572"/>
                    <a:pt x="568" y="1343"/>
                  </a:cubicBezTo>
                  <a:cubicBezTo>
                    <a:pt x="568" y="1117"/>
                    <a:pt x="569" y="891"/>
                    <a:pt x="568" y="666"/>
                  </a:cubicBezTo>
                  <a:cubicBezTo>
                    <a:pt x="567" y="632"/>
                    <a:pt x="575" y="620"/>
                    <a:pt x="612" y="620"/>
                  </a:cubicBezTo>
                  <a:cubicBezTo>
                    <a:pt x="766" y="622"/>
                    <a:pt x="922" y="622"/>
                    <a:pt x="1076" y="620"/>
                  </a:cubicBezTo>
                  <a:cubicBezTo>
                    <a:pt x="1110" y="620"/>
                    <a:pt x="1118" y="631"/>
                    <a:pt x="1118" y="663"/>
                  </a:cubicBezTo>
                  <a:cubicBezTo>
                    <a:pt x="1117" y="1119"/>
                    <a:pt x="1117" y="1576"/>
                    <a:pt x="1118" y="2032"/>
                  </a:cubicBezTo>
                  <a:cubicBezTo>
                    <a:pt x="1118" y="2064"/>
                    <a:pt x="1110" y="2075"/>
                    <a:pt x="1076" y="2075"/>
                  </a:cubicBezTo>
                  <a:close/>
                  <a:moveTo>
                    <a:pt x="2368" y="2101"/>
                  </a:moveTo>
                  <a:cubicBezTo>
                    <a:pt x="2210" y="2100"/>
                    <a:pt x="2052" y="2099"/>
                    <a:pt x="1894" y="2101"/>
                  </a:cubicBezTo>
                  <a:cubicBezTo>
                    <a:pt x="1861" y="2101"/>
                    <a:pt x="1852" y="2092"/>
                    <a:pt x="1852" y="2059"/>
                  </a:cubicBezTo>
                  <a:cubicBezTo>
                    <a:pt x="1853" y="1830"/>
                    <a:pt x="1853" y="1601"/>
                    <a:pt x="1853" y="1373"/>
                  </a:cubicBezTo>
                  <a:cubicBezTo>
                    <a:pt x="1853" y="1147"/>
                    <a:pt x="1853" y="921"/>
                    <a:pt x="1852" y="695"/>
                  </a:cubicBezTo>
                  <a:cubicBezTo>
                    <a:pt x="1852" y="660"/>
                    <a:pt x="1859" y="646"/>
                    <a:pt x="1897" y="647"/>
                  </a:cubicBezTo>
                  <a:cubicBezTo>
                    <a:pt x="2055" y="649"/>
                    <a:pt x="2213" y="649"/>
                    <a:pt x="2371" y="647"/>
                  </a:cubicBezTo>
                  <a:cubicBezTo>
                    <a:pt x="2402" y="647"/>
                    <a:pt x="2411" y="656"/>
                    <a:pt x="2411" y="687"/>
                  </a:cubicBezTo>
                  <a:cubicBezTo>
                    <a:pt x="2410" y="1145"/>
                    <a:pt x="2410" y="1602"/>
                    <a:pt x="2411" y="2060"/>
                  </a:cubicBezTo>
                  <a:cubicBezTo>
                    <a:pt x="2411" y="2094"/>
                    <a:pt x="2400" y="2101"/>
                    <a:pt x="2368" y="2101"/>
                  </a:cubicBezTo>
                  <a:close/>
                  <a:moveTo>
                    <a:pt x="3695" y="2062"/>
                  </a:moveTo>
                  <a:cubicBezTo>
                    <a:pt x="3696" y="2093"/>
                    <a:pt x="3685" y="2101"/>
                    <a:pt x="3655" y="2101"/>
                  </a:cubicBezTo>
                  <a:cubicBezTo>
                    <a:pt x="3498" y="2100"/>
                    <a:pt x="3342" y="2099"/>
                    <a:pt x="3186" y="2101"/>
                  </a:cubicBezTo>
                  <a:cubicBezTo>
                    <a:pt x="3150" y="2102"/>
                    <a:pt x="3145" y="2088"/>
                    <a:pt x="3145" y="2057"/>
                  </a:cubicBezTo>
                  <a:cubicBezTo>
                    <a:pt x="3146" y="1830"/>
                    <a:pt x="3146" y="1603"/>
                    <a:pt x="3146" y="1375"/>
                  </a:cubicBezTo>
                  <a:cubicBezTo>
                    <a:pt x="3146" y="1148"/>
                    <a:pt x="3147" y="921"/>
                    <a:pt x="3145" y="693"/>
                  </a:cubicBezTo>
                  <a:cubicBezTo>
                    <a:pt x="3145" y="656"/>
                    <a:pt x="3156" y="647"/>
                    <a:pt x="3192" y="647"/>
                  </a:cubicBezTo>
                  <a:cubicBezTo>
                    <a:pt x="3346" y="649"/>
                    <a:pt x="3499" y="649"/>
                    <a:pt x="3653" y="647"/>
                  </a:cubicBezTo>
                  <a:cubicBezTo>
                    <a:pt x="3685" y="647"/>
                    <a:pt x="3696" y="655"/>
                    <a:pt x="3696" y="689"/>
                  </a:cubicBezTo>
                  <a:cubicBezTo>
                    <a:pt x="3694" y="1146"/>
                    <a:pt x="3695" y="1604"/>
                    <a:pt x="3695" y="2062"/>
                  </a:cubicBezTo>
                  <a:close/>
                  <a:moveTo>
                    <a:pt x="4980" y="2060"/>
                  </a:moveTo>
                  <a:cubicBezTo>
                    <a:pt x="4980" y="2091"/>
                    <a:pt x="4972" y="2101"/>
                    <a:pt x="4940" y="2101"/>
                  </a:cubicBezTo>
                  <a:cubicBezTo>
                    <a:pt x="4784" y="2100"/>
                    <a:pt x="4627" y="2099"/>
                    <a:pt x="4471" y="2101"/>
                  </a:cubicBezTo>
                  <a:cubicBezTo>
                    <a:pt x="4437" y="2102"/>
                    <a:pt x="4429" y="2091"/>
                    <a:pt x="4429" y="2058"/>
                  </a:cubicBezTo>
                  <a:cubicBezTo>
                    <a:pt x="4431" y="1829"/>
                    <a:pt x="4430" y="1601"/>
                    <a:pt x="4430" y="1372"/>
                  </a:cubicBezTo>
                  <a:cubicBezTo>
                    <a:pt x="4430" y="1146"/>
                    <a:pt x="4431" y="920"/>
                    <a:pt x="4429" y="694"/>
                  </a:cubicBezTo>
                  <a:cubicBezTo>
                    <a:pt x="4429" y="658"/>
                    <a:pt x="4438" y="646"/>
                    <a:pt x="4475" y="647"/>
                  </a:cubicBezTo>
                  <a:cubicBezTo>
                    <a:pt x="4629" y="649"/>
                    <a:pt x="4782" y="649"/>
                    <a:pt x="4936" y="647"/>
                  </a:cubicBezTo>
                  <a:cubicBezTo>
                    <a:pt x="4967" y="647"/>
                    <a:pt x="4980" y="652"/>
                    <a:pt x="4980" y="688"/>
                  </a:cubicBezTo>
                  <a:cubicBezTo>
                    <a:pt x="4979" y="1145"/>
                    <a:pt x="4979" y="1603"/>
                    <a:pt x="4980" y="2060"/>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96" name="Group 1495">
            <a:extLst>
              <a:ext uri="{FF2B5EF4-FFF2-40B4-BE49-F238E27FC236}">
                <a16:creationId xmlns:a16="http://schemas.microsoft.com/office/drawing/2014/main" id="{AE9DA06B-5915-4B10-8B43-C7BE1EECBBDB}"/>
              </a:ext>
            </a:extLst>
          </p:cNvPr>
          <p:cNvGrpSpPr/>
          <p:nvPr/>
        </p:nvGrpSpPr>
        <p:grpSpPr>
          <a:xfrm>
            <a:off x="5273059" y="3347199"/>
            <a:ext cx="505335" cy="213263"/>
            <a:chOff x="5217347" y="3516306"/>
            <a:chExt cx="505335" cy="213263"/>
          </a:xfrm>
        </p:grpSpPr>
        <p:cxnSp>
          <p:nvCxnSpPr>
            <p:cNvPr id="897" name="Straight Connector 896"/>
            <p:cNvCxnSpPr/>
            <p:nvPr/>
          </p:nvCxnSpPr>
          <p:spPr>
            <a:xfrm>
              <a:off x="5298233" y="3622433"/>
              <a:ext cx="318046" cy="0"/>
            </a:xfrm>
            <a:prstGeom prst="line">
              <a:avLst/>
            </a:prstGeom>
            <a:solidFill>
              <a:schemeClr val="tx1">
                <a:lumMod val="65000"/>
                <a:lumOff val="35000"/>
              </a:schemeClr>
            </a:solidFill>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53" name="Oval 1252"/>
            <p:cNvSpPr/>
            <p:nvPr/>
          </p:nvSpPr>
          <p:spPr>
            <a:xfrm>
              <a:off x="5217347" y="3516306"/>
              <a:ext cx="213263" cy="213263"/>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sp>
          <p:nvSpPr>
            <p:cNvPr id="1256" name="Oval 1255"/>
            <p:cNvSpPr/>
            <p:nvPr/>
          </p:nvSpPr>
          <p:spPr>
            <a:xfrm>
              <a:off x="5509419" y="3516306"/>
              <a:ext cx="213263" cy="213263"/>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sp>
          <p:nvSpPr>
            <p:cNvPr id="1294" name="Freeform 797"/>
            <p:cNvSpPr>
              <a:spLocks/>
            </p:cNvSpPr>
            <p:nvPr/>
          </p:nvSpPr>
          <p:spPr bwMode="auto">
            <a:xfrm>
              <a:off x="5276804" y="3619171"/>
              <a:ext cx="57181" cy="53647"/>
            </a:xfrm>
            <a:custGeom>
              <a:avLst/>
              <a:gdLst>
                <a:gd name="T0" fmla="*/ 840 w 1077"/>
                <a:gd name="T1" fmla="*/ 666 h 1010"/>
                <a:gd name="T2" fmla="*/ 840 w 1077"/>
                <a:gd name="T3" fmla="*/ 643 h 1010"/>
                <a:gd name="T4" fmla="*/ 840 w 1077"/>
                <a:gd name="T5" fmla="*/ 23 h 1010"/>
                <a:gd name="T6" fmla="*/ 862 w 1077"/>
                <a:gd name="T7" fmla="*/ 0 h 1010"/>
                <a:gd name="T8" fmla="*/ 1056 w 1077"/>
                <a:gd name="T9" fmla="*/ 0 h 1010"/>
                <a:gd name="T10" fmla="*/ 1077 w 1077"/>
                <a:gd name="T11" fmla="*/ 20 h 1010"/>
                <a:gd name="T12" fmla="*/ 1077 w 1077"/>
                <a:gd name="T13" fmla="*/ 990 h 1010"/>
                <a:gd name="T14" fmla="*/ 1056 w 1077"/>
                <a:gd name="T15" fmla="*/ 1010 h 1010"/>
                <a:gd name="T16" fmla="*/ 860 w 1077"/>
                <a:gd name="T17" fmla="*/ 1010 h 1010"/>
                <a:gd name="T18" fmla="*/ 829 w 1077"/>
                <a:gd name="T19" fmla="*/ 996 h 1010"/>
                <a:gd name="T20" fmla="*/ 617 w 1077"/>
                <a:gd name="T21" fmla="*/ 757 h 1010"/>
                <a:gd name="T22" fmla="*/ 471 w 1077"/>
                <a:gd name="T23" fmla="*/ 593 h 1010"/>
                <a:gd name="T24" fmla="*/ 257 w 1077"/>
                <a:gd name="T25" fmla="*/ 353 h 1010"/>
                <a:gd name="T26" fmla="*/ 236 w 1077"/>
                <a:gd name="T27" fmla="*/ 335 h 1010"/>
                <a:gd name="T28" fmla="*/ 236 w 1077"/>
                <a:gd name="T29" fmla="*/ 358 h 1010"/>
                <a:gd name="T30" fmla="*/ 237 w 1077"/>
                <a:gd name="T31" fmla="*/ 986 h 1010"/>
                <a:gd name="T32" fmla="*/ 212 w 1077"/>
                <a:gd name="T33" fmla="*/ 1010 h 1010"/>
                <a:gd name="T34" fmla="*/ 18 w 1077"/>
                <a:gd name="T35" fmla="*/ 1010 h 1010"/>
                <a:gd name="T36" fmla="*/ 0 w 1077"/>
                <a:gd name="T37" fmla="*/ 992 h 1010"/>
                <a:gd name="T38" fmla="*/ 0 w 1077"/>
                <a:gd name="T39" fmla="*/ 18 h 1010"/>
                <a:gd name="T40" fmla="*/ 17 w 1077"/>
                <a:gd name="T41" fmla="*/ 0 h 1010"/>
                <a:gd name="T42" fmla="*/ 225 w 1077"/>
                <a:gd name="T43" fmla="*/ 0 h 1010"/>
                <a:gd name="T44" fmla="*/ 249 w 1077"/>
                <a:gd name="T45" fmla="*/ 12 h 1010"/>
                <a:gd name="T46" fmla="*/ 602 w 1077"/>
                <a:gd name="T47" fmla="*/ 406 h 1010"/>
                <a:gd name="T48" fmla="*/ 827 w 1077"/>
                <a:gd name="T49" fmla="*/ 658 h 1010"/>
                <a:gd name="T50" fmla="*/ 840 w 1077"/>
                <a:gd name="T51" fmla="*/ 666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77" h="1010">
                  <a:moveTo>
                    <a:pt x="840" y="666"/>
                  </a:moveTo>
                  <a:cubicBezTo>
                    <a:pt x="840" y="658"/>
                    <a:pt x="840" y="650"/>
                    <a:pt x="840" y="643"/>
                  </a:cubicBezTo>
                  <a:cubicBezTo>
                    <a:pt x="840" y="436"/>
                    <a:pt x="841" y="230"/>
                    <a:pt x="840" y="23"/>
                  </a:cubicBezTo>
                  <a:cubicBezTo>
                    <a:pt x="840" y="6"/>
                    <a:pt x="843" y="0"/>
                    <a:pt x="862" y="0"/>
                  </a:cubicBezTo>
                  <a:cubicBezTo>
                    <a:pt x="926" y="1"/>
                    <a:pt x="991" y="1"/>
                    <a:pt x="1056" y="0"/>
                  </a:cubicBezTo>
                  <a:cubicBezTo>
                    <a:pt x="1070" y="0"/>
                    <a:pt x="1077" y="3"/>
                    <a:pt x="1077" y="20"/>
                  </a:cubicBezTo>
                  <a:cubicBezTo>
                    <a:pt x="1076" y="343"/>
                    <a:pt x="1076" y="666"/>
                    <a:pt x="1077" y="990"/>
                  </a:cubicBezTo>
                  <a:cubicBezTo>
                    <a:pt x="1077" y="1006"/>
                    <a:pt x="1071" y="1010"/>
                    <a:pt x="1056" y="1010"/>
                  </a:cubicBezTo>
                  <a:cubicBezTo>
                    <a:pt x="991" y="1009"/>
                    <a:pt x="925" y="1009"/>
                    <a:pt x="860" y="1010"/>
                  </a:cubicBezTo>
                  <a:cubicBezTo>
                    <a:pt x="847" y="1010"/>
                    <a:pt x="838" y="1006"/>
                    <a:pt x="829" y="996"/>
                  </a:cubicBezTo>
                  <a:cubicBezTo>
                    <a:pt x="759" y="916"/>
                    <a:pt x="688" y="837"/>
                    <a:pt x="617" y="757"/>
                  </a:cubicBezTo>
                  <a:cubicBezTo>
                    <a:pt x="568" y="702"/>
                    <a:pt x="519" y="648"/>
                    <a:pt x="471" y="593"/>
                  </a:cubicBezTo>
                  <a:cubicBezTo>
                    <a:pt x="399" y="513"/>
                    <a:pt x="328" y="433"/>
                    <a:pt x="257" y="353"/>
                  </a:cubicBezTo>
                  <a:cubicBezTo>
                    <a:pt x="252" y="347"/>
                    <a:pt x="247" y="339"/>
                    <a:pt x="236" y="335"/>
                  </a:cubicBezTo>
                  <a:cubicBezTo>
                    <a:pt x="236" y="344"/>
                    <a:pt x="236" y="351"/>
                    <a:pt x="236" y="358"/>
                  </a:cubicBezTo>
                  <a:cubicBezTo>
                    <a:pt x="236" y="567"/>
                    <a:pt x="236" y="776"/>
                    <a:pt x="237" y="986"/>
                  </a:cubicBezTo>
                  <a:cubicBezTo>
                    <a:pt x="237" y="1005"/>
                    <a:pt x="231" y="1010"/>
                    <a:pt x="212" y="1010"/>
                  </a:cubicBezTo>
                  <a:cubicBezTo>
                    <a:pt x="148" y="1009"/>
                    <a:pt x="83" y="1009"/>
                    <a:pt x="18" y="1010"/>
                  </a:cubicBezTo>
                  <a:cubicBezTo>
                    <a:pt x="5" y="1010"/>
                    <a:pt x="0" y="1006"/>
                    <a:pt x="0" y="992"/>
                  </a:cubicBezTo>
                  <a:cubicBezTo>
                    <a:pt x="0" y="667"/>
                    <a:pt x="0" y="342"/>
                    <a:pt x="0" y="18"/>
                  </a:cubicBezTo>
                  <a:cubicBezTo>
                    <a:pt x="0" y="5"/>
                    <a:pt x="4" y="0"/>
                    <a:pt x="17" y="0"/>
                  </a:cubicBezTo>
                  <a:cubicBezTo>
                    <a:pt x="86" y="1"/>
                    <a:pt x="156" y="1"/>
                    <a:pt x="225" y="0"/>
                  </a:cubicBezTo>
                  <a:cubicBezTo>
                    <a:pt x="236" y="0"/>
                    <a:pt x="242" y="5"/>
                    <a:pt x="249" y="12"/>
                  </a:cubicBezTo>
                  <a:cubicBezTo>
                    <a:pt x="367" y="144"/>
                    <a:pt x="485" y="275"/>
                    <a:pt x="602" y="406"/>
                  </a:cubicBezTo>
                  <a:cubicBezTo>
                    <a:pt x="677" y="490"/>
                    <a:pt x="752" y="574"/>
                    <a:pt x="827" y="658"/>
                  </a:cubicBezTo>
                  <a:cubicBezTo>
                    <a:pt x="830" y="661"/>
                    <a:pt x="832" y="665"/>
                    <a:pt x="840" y="666"/>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5" name="Freeform 798"/>
            <p:cNvSpPr>
              <a:spLocks/>
            </p:cNvSpPr>
            <p:nvPr/>
          </p:nvSpPr>
          <p:spPr bwMode="auto">
            <a:xfrm>
              <a:off x="5339124" y="3619171"/>
              <a:ext cx="58787" cy="53969"/>
            </a:xfrm>
            <a:custGeom>
              <a:avLst/>
              <a:gdLst>
                <a:gd name="T0" fmla="*/ 695 w 1110"/>
                <a:gd name="T1" fmla="*/ 1009 h 1011"/>
                <a:gd name="T2" fmla="*/ 319 w 1110"/>
                <a:gd name="T3" fmla="*/ 1009 h 1011"/>
                <a:gd name="T4" fmla="*/ 28 w 1110"/>
                <a:gd name="T5" fmla="*/ 825 h 1011"/>
                <a:gd name="T6" fmla="*/ 1 w 1110"/>
                <a:gd name="T7" fmla="*/ 712 h 1011"/>
                <a:gd name="T8" fmla="*/ 1 w 1110"/>
                <a:gd name="T9" fmla="*/ 300 h 1011"/>
                <a:gd name="T10" fmla="*/ 246 w 1110"/>
                <a:gd name="T11" fmla="*/ 9 h 1011"/>
                <a:gd name="T12" fmla="*/ 335 w 1110"/>
                <a:gd name="T13" fmla="*/ 1 h 1011"/>
                <a:gd name="T14" fmla="*/ 1085 w 1110"/>
                <a:gd name="T15" fmla="*/ 0 h 1011"/>
                <a:gd name="T16" fmla="*/ 1109 w 1110"/>
                <a:gd name="T17" fmla="*/ 23 h 1011"/>
                <a:gd name="T18" fmla="*/ 1109 w 1110"/>
                <a:gd name="T19" fmla="*/ 215 h 1011"/>
                <a:gd name="T20" fmla="*/ 1087 w 1110"/>
                <a:gd name="T21" fmla="*/ 237 h 1011"/>
                <a:gd name="T22" fmla="*/ 331 w 1110"/>
                <a:gd name="T23" fmla="*/ 237 h 1011"/>
                <a:gd name="T24" fmla="*/ 295 w 1110"/>
                <a:gd name="T25" fmla="*/ 239 h 1011"/>
                <a:gd name="T26" fmla="*/ 234 w 1110"/>
                <a:gd name="T27" fmla="*/ 321 h 1011"/>
                <a:gd name="T28" fmla="*/ 234 w 1110"/>
                <a:gd name="T29" fmla="*/ 689 h 1011"/>
                <a:gd name="T30" fmla="*/ 323 w 1110"/>
                <a:gd name="T31" fmla="*/ 773 h 1011"/>
                <a:gd name="T32" fmla="*/ 1083 w 1110"/>
                <a:gd name="T33" fmla="*/ 773 h 1011"/>
                <a:gd name="T34" fmla="*/ 1109 w 1110"/>
                <a:gd name="T35" fmla="*/ 799 h 1011"/>
                <a:gd name="T36" fmla="*/ 1109 w 1110"/>
                <a:gd name="T37" fmla="*/ 987 h 1011"/>
                <a:gd name="T38" fmla="*/ 1087 w 1110"/>
                <a:gd name="T39" fmla="*/ 1010 h 1011"/>
                <a:gd name="T40" fmla="*/ 695 w 1110"/>
                <a:gd name="T41" fmla="*/ 1009 h 1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10" h="1011">
                  <a:moveTo>
                    <a:pt x="695" y="1009"/>
                  </a:moveTo>
                  <a:cubicBezTo>
                    <a:pt x="570" y="1009"/>
                    <a:pt x="444" y="1011"/>
                    <a:pt x="319" y="1009"/>
                  </a:cubicBezTo>
                  <a:cubicBezTo>
                    <a:pt x="186" y="1006"/>
                    <a:pt x="89" y="943"/>
                    <a:pt x="28" y="825"/>
                  </a:cubicBezTo>
                  <a:cubicBezTo>
                    <a:pt x="9" y="790"/>
                    <a:pt x="1" y="752"/>
                    <a:pt x="1" y="712"/>
                  </a:cubicBezTo>
                  <a:cubicBezTo>
                    <a:pt x="1" y="574"/>
                    <a:pt x="0" y="437"/>
                    <a:pt x="1" y="300"/>
                  </a:cubicBezTo>
                  <a:cubicBezTo>
                    <a:pt x="2" y="165"/>
                    <a:pt x="113" y="35"/>
                    <a:pt x="246" y="9"/>
                  </a:cubicBezTo>
                  <a:cubicBezTo>
                    <a:pt x="276" y="3"/>
                    <a:pt x="305" y="1"/>
                    <a:pt x="335" y="1"/>
                  </a:cubicBezTo>
                  <a:cubicBezTo>
                    <a:pt x="585" y="1"/>
                    <a:pt x="835" y="1"/>
                    <a:pt x="1085" y="0"/>
                  </a:cubicBezTo>
                  <a:cubicBezTo>
                    <a:pt x="1103" y="0"/>
                    <a:pt x="1110" y="4"/>
                    <a:pt x="1109" y="23"/>
                  </a:cubicBezTo>
                  <a:cubicBezTo>
                    <a:pt x="1108" y="87"/>
                    <a:pt x="1108" y="151"/>
                    <a:pt x="1109" y="215"/>
                  </a:cubicBezTo>
                  <a:cubicBezTo>
                    <a:pt x="1109" y="233"/>
                    <a:pt x="1104" y="237"/>
                    <a:pt x="1087" y="237"/>
                  </a:cubicBezTo>
                  <a:cubicBezTo>
                    <a:pt x="835" y="237"/>
                    <a:pt x="583" y="237"/>
                    <a:pt x="331" y="237"/>
                  </a:cubicBezTo>
                  <a:cubicBezTo>
                    <a:pt x="319" y="237"/>
                    <a:pt x="306" y="236"/>
                    <a:pt x="295" y="239"/>
                  </a:cubicBezTo>
                  <a:cubicBezTo>
                    <a:pt x="255" y="248"/>
                    <a:pt x="234" y="275"/>
                    <a:pt x="234" y="321"/>
                  </a:cubicBezTo>
                  <a:cubicBezTo>
                    <a:pt x="233" y="444"/>
                    <a:pt x="233" y="566"/>
                    <a:pt x="234" y="689"/>
                  </a:cubicBezTo>
                  <a:cubicBezTo>
                    <a:pt x="235" y="746"/>
                    <a:pt x="265" y="773"/>
                    <a:pt x="323" y="773"/>
                  </a:cubicBezTo>
                  <a:cubicBezTo>
                    <a:pt x="576" y="773"/>
                    <a:pt x="830" y="773"/>
                    <a:pt x="1083" y="773"/>
                  </a:cubicBezTo>
                  <a:cubicBezTo>
                    <a:pt x="1109" y="773"/>
                    <a:pt x="1109" y="773"/>
                    <a:pt x="1109" y="799"/>
                  </a:cubicBezTo>
                  <a:cubicBezTo>
                    <a:pt x="1109" y="862"/>
                    <a:pt x="1108" y="925"/>
                    <a:pt x="1109" y="987"/>
                  </a:cubicBezTo>
                  <a:cubicBezTo>
                    <a:pt x="1109" y="1005"/>
                    <a:pt x="1105" y="1010"/>
                    <a:pt x="1087" y="1010"/>
                  </a:cubicBezTo>
                  <a:cubicBezTo>
                    <a:pt x="956" y="1009"/>
                    <a:pt x="826" y="1009"/>
                    <a:pt x="695" y="1009"/>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6" name="Freeform 799"/>
            <p:cNvSpPr>
              <a:spLocks/>
            </p:cNvSpPr>
            <p:nvPr/>
          </p:nvSpPr>
          <p:spPr bwMode="auto">
            <a:xfrm>
              <a:off x="5312140" y="3560063"/>
              <a:ext cx="71636" cy="42083"/>
            </a:xfrm>
            <a:custGeom>
              <a:avLst/>
              <a:gdLst>
                <a:gd name="T0" fmla="*/ 1346 w 1346"/>
                <a:gd name="T1" fmla="*/ 790 h 794"/>
                <a:gd name="T2" fmla="*/ 0 w 1346"/>
                <a:gd name="T3" fmla="*/ 787 h 794"/>
                <a:gd name="T4" fmla="*/ 15 w 1346"/>
                <a:gd name="T5" fmla="*/ 764 h 794"/>
                <a:gd name="T6" fmla="*/ 237 w 1346"/>
                <a:gd name="T7" fmla="*/ 507 h 794"/>
                <a:gd name="T8" fmla="*/ 432 w 1346"/>
                <a:gd name="T9" fmla="*/ 283 h 794"/>
                <a:gd name="T10" fmla="*/ 648 w 1346"/>
                <a:gd name="T11" fmla="*/ 32 h 794"/>
                <a:gd name="T12" fmla="*/ 696 w 1346"/>
                <a:gd name="T13" fmla="*/ 33 h 794"/>
                <a:gd name="T14" fmla="*/ 879 w 1346"/>
                <a:gd name="T15" fmla="*/ 246 h 794"/>
                <a:gd name="T16" fmla="*/ 1088 w 1346"/>
                <a:gd name="T17" fmla="*/ 490 h 794"/>
                <a:gd name="T18" fmla="*/ 1293 w 1346"/>
                <a:gd name="T19" fmla="*/ 728 h 794"/>
                <a:gd name="T20" fmla="*/ 1346 w 1346"/>
                <a:gd name="T21" fmla="*/ 790 h 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6" h="794">
                  <a:moveTo>
                    <a:pt x="1346" y="790"/>
                  </a:moveTo>
                  <a:cubicBezTo>
                    <a:pt x="895" y="794"/>
                    <a:pt x="449" y="786"/>
                    <a:pt x="0" y="787"/>
                  </a:cubicBezTo>
                  <a:cubicBezTo>
                    <a:pt x="2" y="777"/>
                    <a:pt x="9" y="771"/>
                    <a:pt x="15" y="764"/>
                  </a:cubicBezTo>
                  <a:cubicBezTo>
                    <a:pt x="89" y="678"/>
                    <a:pt x="163" y="593"/>
                    <a:pt x="237" y="507"/>
                  </a:cubicBezTo>
                  <a:cubicBezTo>
                    <a:pt x="302" y="432"/>
                    <a:pt x="367" y="358"/>
                    <a:pt x="432" y="283"/>
                  </a:cubicBezTo>
                  <a:cubicBezTo>
                    <a:pt x="504" y="199"/>
                    <a:pt x="576" y="115"/>
                    <a:pt x="648" y="32"/>
                  </a:cubicBezTo>
                  <a:cubicBezTo>
                    <a:pt x="676" y="0"/>
                    <a:pt x="668" y="0"/>
                    <a:pt x="696" y="33"/>
                  </a:cubicBezTo>
                  <a:cubicBezTo>
                    <a:pt x="758" y="103"/>
                    <a:pt x="818" y="175"/>
                    <a:pt x="879" y="246"/>
                  </a:cubicBezTo>
                  <a:cubicBezTo>
                    <a:pt x="949" y="328"/>
                    <a:pt x="1018" y="409"/>
                    <a:pt x="1088" y="490"/>
                  </a:cubicBezTo>
                  <a:cubicBezTo>
                    <a:pt x="1156" y="569"/>
                    <a:pt x="1224" y="649"/>
                    <a:pt x="1293" y="728"/>
                  </a:cubicBezTo>
                  <a:cubicBezTo>
                    <a:pt x="1310" y="748"/>
                    <a:pt x="1327" y="768"/>
                    <a:pt x="1346" y="790"/>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7" name="Freeform 800"/>
            <p:cNvSpPr>
              <a:spLocks/>
            </p:cNvSpPr>
            <p:nvPr/>
          </p:nvSpPr>
          <p:spPr bwMode="auto">
            <a:xfrm>
              <a:off x="5258493" y="3560384"/>
              <a:ext cx="55896" cy="41440"/>
            </a:xfrm>
            <a:custGeom>
              <a:avLst/>
              <a:gdLst>
                <a:gd name="T0" fmla="*/ 0 w 1050"/>
                <a:gd name="T1" fmla="*/ 780 h 782"/>
                <a:gd name="T2" fmla="*/ 69 w 1050"/>
                <a:gd name="T3" fmla="*/ 699 h 782"/>
                <a:gd name="T4" fmla="*/ 349 w 1050"/>
                <a:gd name="T5" fmla="*/ 376 h 782"/>
                <a:gd name="T6" fmla="*/ 565 w 1050"/>
                <a:gd name="T7" fmla="*/ 127 h 782"/>
                <a:gd name="T8" fmla="*/ 664 w 1050"/>
                <a:gd name="T9" fmla="*/ 12 h 782"/>
                <a:gd name="T10" fmla="*/ 689 w 1050"/>
                <a:gd name="T11" fmla="*/ 13 h 782"/>
                <a:gd name="T12" fmla="*/ 871 w 1050"/>
                <a:gd name="T13" fmla="*/ 225 h 782"/>
                <a:gd name="T14" fmla="*/ 1043 w 1050"/>
                <a:gd name="T15" fmla="*/ 425 h 782"/>
                <a:gd name="T16" fmla="*/ 1042 w 1050"/>
                <a:gd name="T17" fmla="*/ 447 h 782"/>
                <a:gd name="T18" fmla="*/ 901 w 1050"/>
                <a:gd name="T19" fmla="*/ 610 h 782"/>
                <a:gd name="T20" fmla="*/ 763 w 1050"/>
                <a:gd name="T21" fmla="*/ 770 h 782"/>
                <a:gd name="T22" fmla="*/ 737 w 1050"/>
                <a:gd name="T23" fmla="*/ 782 h 782"/>
                <a:gd name="T24" fmla="*/ 11 w 1050"/>
                <a:gd name="T25" fmla="*/ 781 h 782"/>
                <a:gd name="T26" fmla="*/ 0 w 1050"/>
                <a:gd name="T27" fmla="*/ 78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50" h="782">
                  <a:moveTo>
                    <a:pt x="0" y="780"/>
                  </a:moveTo>
                  <a:cubicBezTo>
                    <a:pt x="25" y="751"/>
                    <a:pt x="47" y="725"/>
                    <a:pt x="69" y="699"/>
                  </a:cubicBezTo>
                  <a:cubicBezTo>
                    <a:pt x="162" y="591"/>
                    <a:pt x="256" y="484"/>
                    <a:pt x="349" y="376"/>
                  </a:cubicBezTo>
                  <a:cubicBezTo>
                    <a:pt x="421" y="293"/>
                    <a:pt x="493" y="210"/>
                    <a:pt x="565" y="127"/>
                  </a:cubicBezTo>
                  <a:cubicBezTo>
                    <a:pt x="598" y="89"/>
                    <a:pt x="631" y="51"/>
                    <a:pt x="664" y="12"/>
                  </a:cubicBezTo>
                  <a:cubicBezTo>
                    <a:pt x="673" y="0"/>
                    <a:pt x="679" y="0"/>
                    <a:pt x="689" y="13"/>
                  </a:cubicBezTo>
                  <a:cubicBezTo>
                    <a:pt x="749" y="84"/>
                    <a:pt x="810" y="154"/>
                    <a:pt x="871" y="225"/>
                  </a:cubicBezTo>
                  <a:cubicBezTo>
                    <a:pt x="928" y="292"/>
                    <a:pt x="985" y="358"/>
                    <a:pt x="1043" y="425"/>
                  </a:cubicBezTo>
                  <a:cubicBezTo>
                    <a:pt x="1050" y="433"/>
                    <a:pt x="1049" y="439"/>
                    <a:pt x="1042" y="447"/>
                  </a:cubicBezTo>
                  <a:cubicBezTo>
                    <a:pt x="995" y="501"/>
                    <a:pt x="948" y="556"/>
                    <a:pt x="901" y="610"/>
                  </a:cubicBezTo>
                  <a:cubicBezTo>
                    <a:pt x="855" y="663"/>
                    <a:pt x="809" y="716"/>
                    <a:pt x="763" y="770"/>
                  </a:cubicBezTo>
                  <a:cubicBezTo>
                    <a:pt x="756" y="778"/>
                    <a:pt x="748" y="782"/>
                    <a:pt x="737" y="782"/>
                  </a:cubicBezTo>
                  <a:cubicBezTo>
                    <a:pt x="495" y="781"/>
                    <a:pt x="253" y="781"/>
                    <a:pt x="11" y="781"/>
                  </a:cubicBezTo>
                  <a:cubicBezTo>
                    <a:pt x="9" y="781"/>
                    <a:pt x="7" y="781"/>
                    <a:pt x="0" y="780"/>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8" name="Freeform 801"/>
            <p:cNvSpPr>
              <a:spLocks/>
            </p:cNvSpPr>
            <p:nvPr/>
          </p:nvSpPr>
          <p:spPr bwMode="auto">
            <a:xfrm>
              <a:off x="5259135" y="3619171"/>
              <a:ext cx="12528" cy="53969"/>
            </a:xfrm>
            <a:custGeom>
              <a:avLst/>
              <a:gdLst>
                <a:gd name="T0" fmla="*/ 0 w 236"/>
                <a:gd name="T1" fmla="*/ 507 h 1018"/>
                <a:gd name="T2" fmla="*/ 0 w 236"/>
                <a:gd name="T3" fmla="*/ 23 h 1018"/>
                <a:gd name="T4" fmla="*/ 22 w 236"/>
                <a:gd name="T5" fmla="*/ 1 h 1018"/>
                <a:gd name="T6" fmla="*/ 215 w 236"/>
                <a:gd name="T7" fmla="*/ 1 h 1018"/>
                <a:gd name="T8" fmla="*/ 236 w 236"/>
                <a:gd name="T9" fmla="*/ 20 h 1018"/>
                <a:gd name="T10" fmla="*/ 236 w 236"/>
                <a:gd name="T11" fmla="*/ 998 h 1018"/>
                <a:gd name="T12" fmla="*/ 217 w 236"/>
                <a:gd name="T13" fmla="*/ 1017 h 1018"/>
                <a:gd name="T14" fmla="*/ 20 w 236"/>
                <a:gd name="T15" fmla="*/ 1017 h 1018"/>
                <a:gd name="T16" fmla="*/ 0 w 236"/>
                <a:gd name="T17" fmla="*/ 997 h 1018"/>
                <a:gd name="T18" fmla="*/ 0 w 236"/>
                <a:gd name="T19" fmla="*/ 507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6" h="1018">
                  <a:moveTo>
                    <a:pt x="0" y="507"/>
                  </a:moveTo>
                  <a:cubicBezTo>
                    <a:pt x="0" y="346"/>
                    <a:pt x="0" y="184"/>
                    <a:pt x="0" y="23"/>
                  </a:cubicBezTo>
                  <a:cubicBezTo>
                    <a:pt x="0" y="6"/>
                    <a:pt x="3" y="0"/>
                    <a:pt x="22" y="1"/>
                  </a:cubicBezTo>
                  <a:cubicBezTo>
                    <a:pt x="86" y="2"/>
                    <a:pt x="151" y="1"/>
                    <a:pt x="215" y="1"/>
                  </a:cubicBezTo>
                  <a:cubicBezTo>
                    <a:pt x="230" y="1"/>
                    <a:pt x="236" y="3"/>
                    <a:pt x="236" y="20"/>
                  </a:cubicBezTo>
                  <a:cubicBezTo>
                    <a:pt x="236" y="346"/>
                    <a:pt x="236" y="672"/>
                    <a:pt x="236" y="998"/>
                  </a:cubicBezTo>
                  <a:cubicBezTo>
                    <a:pt x="236" y="1013"/>
                    <a:pt x="233" y="1018"/>
                    <a:pt x="217" y="1017"/>
                  </a:cubicBezTo>
                  <a:cubicBezTo>
                    <a:pt x="151" y="1017"/>
                    <a:pt x="85" y="1016"/>
                    <a:pt x="20" y="1017"/>
                  </a:cubicBezTo>
                  <a:cubicBezTo>
                    <a:pt x="3" y="1018"/>
                    <a:pt x="0" y="1012"/>
                    <a:pt x="0" y="997"/>
                  </a:cubicBezTo>
                  <a:cubicBezTo>
                    <a:pt x="0" y="834"/>
                    <a:pt x="0" y="670"/>
                    <a:pt x="0" y="507"/>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0" name="Freeform 812"/>
            <p:cNvSpPr>
              <a:spLocks/>
            </p:cNvSpPr>
            <p:nvPr/>
          </p:nvSpPr>
          <p:spPr bwMode="auto">
            <a:xfrm>
              <a:off x="5539192" y="3668457"/>
              <a:ext cx="153716" cy="8458"/>
            </a:xfrm>
            <a:custGeom>
              <a:avLst/>
              <a:gdLst>
                <a:gd name="T0" fmla="*/ 3008 w 6025"/>
                <a:gd name="T1" fmla="*/ 336 h 337"/>
                <a:gd name="T2" fmla="*/ 59 w 6025"/>
                <a:gd name="T3" fmla="*/ 337 h 337"/>
                <a:gd name="T4" fmla="*/ 2 w 6025"/>
                <a:gd name="T5" fmla="*/ 281 h 337"/>
                <a:gd name="T6" fmla="*/ 3 w 6025"/>
                <a:gd name="T7" fmla="*/ 47 h 337"/>
                <a:gd name="T8" fmla="*/ 43 w 6025"/>
                <a:gd name="T9" fmla="*/ 8 h 337"/>
                <a:gd name="T10" fmla="*/ 65 w 6025"/>
                <a:gd name="T11" fmla="*/ 8 h 337"/>
                <a:gd name="T12" fmla="*/ 5955 w 6025"/>
                <a:gd name="T13" fmla="*/ 8 h 337"/>
                <a:gd name="T14" fmla="*/ 6017 w 6025"/>
                <a:gd name="T15" fmla="*/ 69 h 337"/>
                <a:gd name="T16" fmla="*/ 6018 w 6025"/>
                <a:gd name="T17" fmla="*/ 290 h 337"/>
                <a:gd name="T18" fmla="*/ 5970 w 6025"/>
                <a:gd name="T19" fmla="*/ 336 h 337"/>
                <a:gd name="T20" fmla="*/ 4589 w 6025"/>
                <a:gd name="T21" fmla="*/ 336 h 337"/>
                <a:gd name="T22" fmla="*/ 3008 w 6025"/>
                <a:gd name="T23" fmla="*/ 336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25" h="337">
                  <a:moveTo>
                    <a:pt x="3008" y="336"/>
                  </a:moveTo>
                  <a:cubicBezTo>
                    <a:pt x="2025" y="336"/>
                    <a:pt x="1042" y="335"/>
                    <a:pt x="59" y="337"/>
                  </a:cubicBezTo>
                  <a:cubicBezTo>
                    <a:pt x="15" y="337"/>
                    <a:pt x="0" y="328"/>
                    <a:pt x="2" y="281"/>
                  </a:cubicBezTo>
                  <a:cubicBezTo>
                    <a:pt x="6" y="203"/>
                    <a:pt x="5" y="125"/>
                    <a:pt x="3" y="47"/>
                  </a:cubicBezTo>
                  <a:cubicBezTo>
                    <a:pt x="2" y="15"/>
                    <a:pt x="13" y="4"/>
                    <a:pt x="43" y="8"/>
                  </a:cubicBezTo>
                  <a:cubicBezTo>
                    <a:pt x="50" y="9"/>
                    <a:pt x="58" y="8"/>
                    <a:pt x="65" y="8"/>
                  </a:cubicBezTo>
                  <a:cubicBezTo>
                    <a:pt x="2029" y="8"/>
                    <a:pt x="3992" y="8"/>
                    <a:pt x="5955" y="8"/>
                  </a:cubicBezTo>
                  <a:cubicBezTo>
                    <a:pt x="6025" y="8"/>
                    <a:pt x="6017" y="0"/>
                    <a:pt x="6017" y="69"/>
                  </a:cubicBezTo>
                  <a:cubicBezTo>
                    <a:pt x="6017" y="143"/>
                    <a:pt x="6015" y="216"/>
                    <a:pt x="6018" y="290"/>
                  </a:cubicBezTo>
                  <a:cubicBezTo>
                    <a:pt x="6019" y="328"/>
                    <a:pt x="6006" y="336"/>
                    <a:pt x="5970" y="336"/>
                  </a:cubicBezTo>
                  <a:cubicBezTo>
                    <a:pt x="5510" y="335"/>
                    <a:pt x="5049" y="336"/>
                    <a:pt x="4589" y="336"/>
                  </a:cubicBezTo>
                  <a:cubicBezTo>
                    <a:pt x="4062" y="336"/>
                    <a:pt x="3535" y="336"/>
                    <a:pt x="3008" y="336"/>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1" name="Freeform 813"/>
            <p:cNvSpPr>
              <a:spLocks/>
            </p:cNvSpPr>
            <p:nvPr/>
          </p:nvSpPr>
          <p:spPr bwMode="auto">
            <a:xfrm>
              <a:off x="5539192" y="3586084"/>
              <a:ext cx="153716" cy="8458"/>
            </a:xfrm>
            <a:custGeom>
              <a:avLst/>
              <a:gdLst>
                <a:gd name="T0" fmla="*/ 3008 w 6025"/>
                <a:gd name="T1" fmla="*/ 336 h 337"/>
                <a:gd name="T2" fmla="*/ 59 w 6025"/>
                <a:gd name="T3" fmla="*/ 337 h 337"/>
                <a:gd name="T4" fmla="*/ 2 w 6025"/>
                <a:gd name="T5" fmla="*/ 281 h 337"/>
                <a:gd name="T6" fmla="*/ 3 w 6025"/>
                <a:gd name="T7" fmla="*/ 47 h 337"/>
                <a:gd name="T8" fmla="*/ 43 w 6025"/>
                <a:gd name="T9" fmla="*/ 8 h 337"/>
                <a:gd name="T10" fmla="*/ 65 w 6025"/>
                <a:gd name="T11" fmla="*/ 8 h 337"/>
                <a:gd name="T12" fmla="*/ 5955 w 6025"/>
                <a:gd name="T13" fmla="*/ 8 h 337"/>
                <a:gd name="T14" fmla="*/ 6017 w 6025"/>
                <a:gd name="T15" fmla="*/ 69 h 337"/>
                <a:gd name="T16" fmla="*/ 6018 w 6025"/>
                <a:gd name="T17" fmla="*/ 290 h 337"/>
                <a:gd name="T18" fmla="*/ 5971 w 6025"/>
                <a:gd name="T19" fmla="*/ 336 h 337"/>
                <a:gd name="T20" fmla="*/ 4624 w 6025"/>
                <a:gd name="T21" fmla="*/ 336 h 337"/>
                <a:gd name="T22" fmla="*/ 3008 w 6025"/>
                <a:gd name="T23" fmla="*/ 336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25" h="337">
                  <a:moveTo>
                    <a:pt x="3008" y="336"/>
                  </a:moveTo>
                  <a:cubicBezTo>
                    <a:pt x="2025" y="336"/>
                    <a:pt x="1042" y="335"/>
                    <a:pt x="59" y="337"/>
                  </a:cubicBezTo>
                  <a:cubicBezTo>
                    <a:pt x="15" y="337"/>
                    <a:pt x="0" y="328"/>
                    <a:pt x="2" y="281"/>
                  </a:cubicBezTo>
                  <a:cubicBezTo>
                    <a:pt x="6" y="203"/>
                    <a:pt x="5" y="125"/>
                    <a:pt x="3" y="47"/>
                  </a:cubicBezTo>
                  <a:cubicBezTo>
                    <a:pt x="2" y="15"/>
                    <a:pt x="13" y="4"/>
                    <a:pt x="43" y="8"/>
                  </a:cubicBezTo>
                  <a:cubicBezTo>
                    <a:pt x="50" y="9"/>
                    <a:pt x="58" y="8"/>
                    <a:pt x="65" y="8"/>
                  </a:cubicBezTo>
                  <a:cubicBezTo>
                    <a:pt x="2028" y="8"/>
                    <a:pt x="3992" y="8"/>
                    <a:pt x="5955" y="8"/>
                  </a:cubicBezTo>
                  <a:cubicBezTo>
                    <a:pt x="6025" y="8"/>
                    <a:pt x="6017" y="0"/>
                    <a:pt x="6017" y="69"/>
                  </a:cubicBezTo>
                  <a:cubicBezTo>
                    <a:pt x="6017" y="143"/>
                    <a:pt x="6015" y="217"/>
                    <a:pt x="6018" y="290"/>
                  </a:cubicBezTo>
                  <a:cubicBezTo>
                    <a:pt x="6019" y="328"/>
                    <a:pt x="6007" y="337"/>
                    <a:pt x="5971" y="336"/>
                  </a:cubicBezTo>
                  <a:cubicBezTo>
                    <a:pt x="5522" y="335"/>
                    <a:pt x="5073" y="336"/>
                    <a:pt x="4624" y="336"/>
                  </a:cubicBezTo>
                  <a:cubicBezTo>
                    <a:pt x="4086" y="336"/>
                    <a:pt x="3547" y="336"/>
                    <a:pt x="3008" y="336"/>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2" name="Freeform 814"/>
            <p:cNvSpPr>
              <a:spLocks/>
            </p:cNvSpPr>
            <p:nvPr/>
          </p:nvSpPr>
          <p:spPr bwMode="auto">
            <a:xfrm>
              <a:off x="5566037" y="3547839"/>
              <a:ext cx="100026" cy="35303"/>
            </a:xfrm>
            <a:custGeom>
              <a:avLst/>
              <a:gdLst>
                <a:gd name="T0" fmla="*/ 3923 w 3923"/>
                <a:gd name="T1" fmla="*/ 1389 h 1389"/>
                <a:gd name="T2" fmla="*/ 3403 w 3923"/>
                <a:gd name="T3" fmla="*/ 1389 h 1389"/>
                <a:gd name="T4" fmla="*/ 3351 w 3923"/>
                <a:gd name="T5" fmla="*/ 1369 h 1389"/>
                <a:gd name="T6" fmla="*/ 2351 w 3923"/>
                <a:gd name="T7" fmla="*/ 662 h 1389"/>
                <a:gd name="T8" fmla="*/ 1984 w 3923"/>
                <a:gd name="T9" fmla="*/ 401 h 1389"/>
                <a:gd name="T10" fmla="*/ 1926 w 3923"/>
                <a:gd name="T11" fmla="*/ 407 h 1389"/>
                <a:gd name="T12" fmla="*/ 1046 w 3923"/>
                <a:gd name="T13" fmla="*/ 1030 h 1389"/>
                <a:gd name="T14" fmla="*/ 562 w 3923"/>
                <a:gd name="T15" fmla="*/ 1372 h 1389"/>
                <a:gd name="T16" fmla="*/ 518 w 3923"/>
                <a:gd name="T17" fmla="*/ 1389 h 1389"/>
                <a:gd name="T18" fmla="*/ 18 w 3923"/>
                <a:gd name="T19" fmla="*/ 1389 h 1389"/>
                <a:gd name="T20" fmla="*/ 0 w 3923"/>
                <a:gd name="T21" fmla="*/ 1384 h 1389"/>
                <a:gd name="T22" fmla="*/ 208 w 3923"/>
                <a:gd name="T23" fmla="*/ 1236 h 1389"/>
                <a:gd name="T24" fmla="*/ 1708 w 3923"/>
                <a:gd name="T25" fmla="*/ 173 h 1389"/>
                <a:gd name="T26" fmla="*/ 1928 w 3923"/>
                <a:gd name="T27" fmla="*/ 17 h 1389"/>
                <a:gd name="T28" fmla="*/ 1990 w 3923"/>
                <a:gd name="T29" fmla="*/ 18 h 1389"/>
                <a:gd name="T30" fmla="*/ 3054 w 3923"/>
                <a:gd name="T31" fmla="*/ 771 h 1389"/>
                <a:gd name="T32" fmla="*/ 3898 w 3923"/>
                <a:gd name="T33" fmla="*/ 1369 h 1389"/>
                <a:gd name="T34" fmla="*/ 3923 w 3923"/>
                <a:gd name="T35" fmla="*/ 1389 h 1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23" h="1389">
                  <a:moveTo>
                    <a:pt x="3923" y="1389"/>
                  </a:moveTo>
                  <a:cubicBezTo>
                    <a:pt x="3742" y="1389"/>
                    <a:pt x="3573" y="1388"/>
                    <a:pt x="3403" y="1389"/>
                  </a:cubicBezTo>
                  <a:cubicBezTo>
                    <a:pt x="3382" y="1389"/>
                    <a:pt x="3367" y="1379"/>
                    <a:pt x="3351" y="1369"/>
                  </a:cubicBezTo>
                  <a:cubicBezTo>
                    <a:pt x="3018" y="1133"/>
                    <a:pt x="2684" y="898"/>
                    <a:pt x="2351" y="662"/>
                  </a:cubicBezTo>
                  <a:cubicBezTo>
                    <a:pt x="2228" y="575"/>
                    <a:pt x="2105" y="489"/>
                    <a:pt x="1984" y="401"/>
                  </a:cubicBezTo>
                  <a:cubicBezTo>
                    <a:pt x="1959" y="383"/>
                    <a:pt x="1944" y="394"/>
                    <a:pt x="1926" y="407"/>
                  </a:cubicBezTo>
                  <a:cubicBezTo>
                    <a:pt x="1632" y="615"/>
                    <a:pt x="1339" y="822"/>
                    <a:pt x="1046" y="1030"/>
                  </a:cubicBezTo>
                  <a:cubicBezTo>
                    <a:pt x="884" y="1144"/>
                    <a:pt x="723" y="1258"/>
                    <a:pt x="562" y="1372"/>
                  </a:cubicBezTo>
                  <a:cubicBezTo>
                    <a:pt x="548" y="1382"/>
                    <a:pt x="536" y="1389"/>
                    <a:pt x="518" y="1389"/>
                  </a:cubicBezTo>
                  <a:cubicBezTo>
                    <a:pt x="351" y="1389"/>
                    <a:pt x="185" y="1389"/>
                    <a:pt x="18" y="1389"/>
                  </a:cubicBezTo>
                  <a:cubicBezTo>
                    <a:pt x="14" y="1389"/>
                    <a:pt x="10" y="1387"/>
                    <a:pt x="0" y="1384"/>
                  </a:cubicBezTo>
                  <a:cubicBezTo>
                    <a:pt x="72" y="1332"/>
                    <a:pt x="140" y="1284"/>
                    <a:pt x="208" y="1236"/>
                  </a:cubicBezTo>
                  <a:cubicBezTo>
                    <a:pt x="708" y="882"/>
                    <a:pt x="1208" y="527"/>
                    <a:pt x="1708" y="173"/>
                  </a:cubicBezTo>
                  <a:cubicBezTo>
                    <a:pt x="1782" y="121"/>
                    <a:pt x="1856" y="70"/>
                    <a:pt x="1928" y="17"/>
                  </a:cubicBezTo>
                  <a:cubicBezTo>
                    <a:pt x="1951" y="0"/>
                    <a:pt x="1966" y="1"/>
                    <a:pt x="1990" y="18"/>
                  </a:cubicBezTo>
                  <a:cubicBezTo>
                    <a:pt x="2344" y="269"/>
                    <a:pt x="2699" y="520"/>
                    <a:pt x="3054" y="771"/>
                  </a:cubicBezTo>
                  <a:cubicBezTo>
                    <a:pt x="3335" y="971"/>
                    <a:pt x="3616" y="1170"/>
                    <a:pt x="3898" y="1369"/>
                  </a:cubicBezTo>
                  <a:cubicBezTo>
                    <a:pt x="3904" y="1373"/>
                    <a:pt x="3909" y="1378"/>
                    <a:pt x="3923" y="1389"/>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3" name="Freeform 815"/>
            <p:cNvSpPr>
              <a:spLocks/>
            </p:cNvSpPr>
            <p:nvPr/>
          </p:nvSpPr>
          <p:spPr bwMode="auto">
            <a:xfrm>
              <a:off x="5588469" y="3563652"/>
              <a:ext cx="55161" cy="19490"/>
            </a:xfrm>
            <a:custGeom>
              <a:avLst/>
              <a:gdLst>
                <a:gd name="T0" fmla="*/ 2161 w 2161"/>
                <a:gd name="T1" fmla="*/ 761 h 761"/>
                <a:gd name="T2" fmla="*/ 0 w 2161"/>
                <a:gd name="T3" fmla="*/ 761 h 761"/>
                <a:gd name="T4" fmla="*/ 222 w 2161"/>
                <a:gd name="T5" fmla="*/ 604 h 761"/>
                <a:gd name="T6" fmla="*/ 1030 w 2161"/>
                <a:gd name="T7" fmla="*/ 31 h 761"/>
                <a:gd name="T8" fmla="*/ 1133 w 2161"/>
                <a:gd name="T9" fmla="*/ 29 h 761"/>
                <a:gd name="T10" fmla="*/ 2143 w 2161"/>
                <a:gd name="T11" fmla="*/ 745 h 761"/>
                <a:gd name="T12" fmla="*/ 2161 w 2161"/>
                <a:gd name="T13" fmla="*/ 761 h 761"/>
              </a:gdLst>
              <a:ahLst/>
              <a:cxnLst>
                <a:cxn ang="0">
                  <a:pos x="T0" y="T1"/>
                </a:cxn>
                <a:cxn ang="0">
                  <a:pos x="T2" y="T3"/>
                </a:cxn>
                <a:cxn ang="0">
                  <a:pos x="T4" y="T5"/>
                </a:cxn>
                <a:cxn ang="0">
                  <a:pos x="T6" y="T7"/>
                </a:cxn>
                <a:cxn ang="0">
                  <a:pos x="T8" y="T9"/>
                </a:cxn>
                <a:cxn ang="0">
                  <a:pos x="T10" y="T11"/>
                </a:cxn>
                <a:cxn ang="0">
                  <a:pos x="T12" y="T13"/>
                </a:cxn>
              </a:cxnLst>
              <a:rect l="0" t="0" r="r" b="b"/>
              <a:pathLst>
                <a:path w="2161" h="761">
                  <a:moveTo>
                    <a:pt x="2161" y="761"/>
                  </a:moveTo>
                  <a:cubicBezTo>
                    <a:pt x="1438" y="761"/>
                    <a:pt x="724" y="761"/>
                    <a:pt x="0" y="761"/>
                  </a:cubicBezTo>
                  <a:cubicBezTo>
                    <a:pt x="79" y="705"/>
                    <a:pt x="150" y="654"/>
                    <a:pt x="222" y="604"/>
                  </a:cubicBezTo>
                  <a:cubicBezTo>
                    <a:pt x="491" y="413"/>
                    <a:pt x="761" y="223"/>
                    <a:pt x="1030" y="31"/>
                  </a:cubicBezTo>
                  <a:cubicBezTo>
                    <a:pt x="1067" y="5"/>
                    <a:pt x="1093" y="0"/>
                    <a:pt x="1133" y="29"/>
                  </a:cubicBezTo>
                  <a:cubicBezTo>
                    <a:pt x="1469" y="269"/>
                    <a:pt x="1806" y="507"/>
                    <a:pt x="2143" y="745"/>
                  </a:cubicBezTo>
                  <a:cubicBezTo>
                    <a:pt x="2148" y="748"/>
                    <a:pt x="2151" y="752"/>
                    <a:pt x="2161" y="761"/>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4" name="Freeform 816"/>
            <p:cNvSpPr>
              <a:spLocks noEditPoints="1"/>
            </p:cNvSpPr>
            <p:nvPr/>
          </p:nvSpPr>
          <p:spPr bwMode="auto">
            <a:xfrm>
              <a:off x="5545076" y="3596748"/>
              <a:ext cx="141581" cy="69135"/>
            </a:xfrm>
            <a:custGeom>
              <a:avLst/>
              <a:gdLst>
                <a:gd name="T0" fmla="*/ 5547 w 5547"/>
                <a:gd name="T1" fmla="*/ 53 h 2712"/>
                <a:gd name="T2" fmla="*/ 5493 w 5547"/>
                <a:gd name="T3" fmla="*/ 0 h 2712"/>
                <a:gd name="T4" fmla="*/ 55 w 5547"/>
                <a:gd name="T5" fmla="*/ 0 h 2712"/>
                <a:gd name="T6" fmla="*/ 0 w 5547"/>
                <a:gd name="T7" fmla="*/ 53 h 2712"/>
                <a:gd name="T8" fmla="*/ 0 w 5547"/>
                <a:gd name="T9" fmla="*/ 2657 h 2712"/>
                <a:gd name="T10" fmla="*/ 57 w 5547"/>
                <a:gd name="T11" fmla="*/ 2712 h 2712"/>
                <a:gd name="T12" fmla="*/ 2771 w 5547"/>
                <a:gd name="T13" fmla="*/ 2711 h 2712"/>
                <a:gd name="T14" fmla="*/ 5495 w 5547"/>
                <a:gd name="T15" fmla="*/ 2712 h 2712"/>
                <a:gd name="T16" fmla="*/ 5547 w 5547"/>
                <a:gd name="T17" fmla="*/ 2662 h 2712"/>
                <a:gd name="T18" fmla="*/ 5547 w 5547"/>
                <a:gd name="T19" fmla="*/ 53 h 2712"/>
                <a:gd name="T20" fmla="*/ 1076 w 5547"/>
                <a:gd name="T21" fmla="*/ 2075 h 2712"/>
                <a:gd name="T22" fmla="*/ 612 w 5547"/>
                <a:gd name="T23" fmla="*/ 2075 h 2712"/>
                <a:gd name="T24" fmla="*/ 568 w 5547"/>
                <a:gd name="T25" fmla="*/ 2029 h 2712"/>
                <a:gd name="T26" fmla="*/ 568 w 5547"/>
                <a:gd name="T27" fmla="*/ 1343 h 2712"/>
                <a:gd name="T28" fmla="*/ 568 w 5547"/>
                <a:gd name="T29" fmla="*/ 666 h 2712"/>
                <a:gd name="T30" fmla="*/ 612 w 5547"/>
                <a:gd name="T31" fmla="*/ 620 h 2712"/>
                <a:gd name="T32" fmla="*/ 1076 w 5547"/>
                <a:gd name="T33" fmla="*/ 620 h 2712"/>
                <a:gd name="T34" fmla="*/ 1118 w 5547"/>
                <a:gd name="T35" fmla="*/ 663 h 2712"/>
                <a:gd name="T36" fmla="*/ 1118 w 5547"/>
                <a:gd name="T37" fmla="*/ 2032 h 2712"/>
                <a:gd name="T38" fmla="*/ 1076 w 5547"/>
                <a:gd name="T39" fmla="*/ 2075 h 2712"/>
                <a:gd name="T40" fmla="*/ 2368 w 5547"/>
                <a:gd name="T41" fmla="*/ 2101 h 2712"/>
                <a:gd name="T42" fmla="*/ 1894 w 5547"/>
                <a:gd name="T43" fmla="*/ 2101 h 2712"/>
                <a:gd name="T44" fmla="*/ 1852 w 5547"/>
                <a:gd name="T45" fmla="*/ 2059 h 2712"/>
                <a:gd name="T46" fmla="*/ 1853 w 5547"/>
                <a:gd name="T47" fmla="*/ 1373 h 2712"/>
                <a:gd name="T48" fmla="*/ 1852 w 5547"/>
                <a:gd name="T49" fmla="*/ 695 h 2712"/>
                <a:gd name="T50" fmla="*/ 1897 w 5547"/>
                <a:gd name="T51" fmla="*/ 647 h 2712"/>
                <a:gd name="T52" fmla="*/ 2371 w 5547"/>
                <a:gd name="T53" fmla="*/ 647 h 2712"/>
                <a:gd name="T54" fmla="*/ 2411 w 5547"/>
                <a:gd name="T55" fmla="*/ 687 h 2712"/>
                <a:gd name="T56" fmla="*/ 2411 w 5547"/>
                <a:gd name="T57" fmla="*/ 2060 h 2712"/>
                <a:gd name="T58" fmla="*/ 2368 w 5547"/>
                <a:gd name="T59" fmla="*/ 2101 h 2712"/>
                <a:gd name="T60" fmla="*/ 3695 w 5547"/>
                <a:gd name="T61" fmla="*/ 2062 h 2712"/>
                <a:gd name="T62" fmla="*/ 3655 w 5547"/>
                <a:gd name="T63" fmla="*/ 2101 h 2712"/>
                <a:gd name="T64" fmla="*/ 3186 w 5547"/>
                <a:gd name="T65" fmla="*/ 2101 h 2712"/>
                <a:gd name="T66" fmla="*/ 3145 w 5547"/>
                <a:gd name="T67" fmla="*/ 2057 h 2712"/>
                <a:gd name="T68" fmla="*/ 3146 w 5547"/>
                <a:gd name="T69" fmla="*/ 1375 h 2712"/>
                <a:gd name="T70" fmla="*/ 3145 w 5547"/>
                <a:gd name="T71" fmla="*/ 693 h 2712"/>
                <a:gd name="T72" fmla="*/ 3192 w 5547"/>
                <a:gd name="T73" fmla="*/ 647 h 2712"/>
                <a:gd name="T74" fmla="*/ 3653 w 5547"/>
                <a:gd name="T75" fmla="*/ 647 h 2712"/>
                <a:gd name="T76" fmla="*/ 3696 w 5547"/>
                <a:gd name="T77" fmla="*/ 689 h 2712"/>
                <a:gd name="T78" fmla="*/ 3695 w 5547"/>
                <a:gd name="T79" fmla="*/ 2062 h 2712"/>
                <a:gd name="T80" fmla="*/ 4980 w 5547"/>
                <a:gd name="T81" fmla="*/ 2060 h 2712"/>
                <a:gd name="T82" fmla="*/ 4940 w 5547"/>
                <a:gd name="T83" fmla="*/ 2101 h 2712"/>
                <a:gd name="T84" fmla="*/ 4471 w 5547"/>
                <a:gd name="T85" fmla="*/ 2101 h 2712"/>
                <a:gd name="T86" fmla="*/ 4429 w 5547"/>
                <a:gd name="T87" fmla="*/ 2058 h 2712"/>
                <a:gd name="T88" fmla="*/ 4430 w 5547"/>
                <a:gd name="T89" fmla="*/ 1372 h 2712"/>
                <a:gd name="T90" fmla="*/ 4429 w 5547"/>
                <a:gd name="T91" fmla="*/ 694 h 2712"/>
                <a:gd name="T92" fmla="*/ 4475 w 5547"/>
                <a:gd name="T93" fmla="*/ 647 h 2712"/>
                <a:gd name="T94" fmla="*/ 4936 w 5547"/>
                <a:gd name="T95" fmla="*/ 647 h 2712"/>
                <a:gd name="T96" fmla="*/ 4980 w 5547"/>
                <a:gd name="T97" fmla="*/ 688 h 2712"/>
                <a:gd name="T98" fmla="*/ 4980 w 5547"/>
                <a:gd name="T99" fmla="*/ 2060 h 2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547" h="2712">
                  <a:moveTo>
                    <a:pt x="5547" y="53"/>
                  </a:moveTo>
                  <a:cubicBezTo>
                    <a:pt x="5547" y="10"/>
                    <a:pt x="5535" y="0"/>
                    <a:pt x="5493" y="0"/>
                  </a:cubicBezTo>
                  <a:cubicBezTo>
                    <a:pt x="3680" y="1"/>
                    <a:pt x="1867" y="1"/>
                    <a:pt x="55" y="0"/>
                  </a:cubicBezTo>
                  <a:cubicBezTo>
                    <a:pt x="13" y="0"/>
                    <a:pt x="0" y="10"/>
                    <a:pt x="0" y="53"/>
                  </a:cubicBezTo>
                  <a:cubicBezTo>
                    <a:pt x="2" y="921"/>
                    <a:pt x="2" y="1789"/>
                    <a:pt x="0" y="2657"/>
                  </a:cubicBezTo>
                  <a:cubicBezTo>
                    <a:pt x="0" y="2703"/>
                    <a:pt x="13" y="2712"/>
                    <a:pt x="57" y="2712"/>
                  </a:cubicBezTo>
                  <a:cubicBezTo>
                    <a:pt x="962" y="2711"/>
                    <a:pt x="1867" y="2711"/>
                    <a:pt x="2771" y="2711"/>
                  </a:cubicBezTo>
                  <a:cubicBezTo>
                    <a:pt x="3679" y="2711"/>
                    <a:pt x="4587" y="2711"/>
                    <a:pt x="5495" y="2712"/>
                  </a:cubicBezTo>
                  <a:cubicBezTo>
                    <a:pt x="5534" y="2712"/>
                    <a:pt x="5547" y="2703"/>
                    <a:pt x="5547" y="2662"/>
                  </a:cubicBezTo>
                  <a:cubicBezTo>
                    <a:pt x="5546" y="1792"/>
                    <a:pt x="5546" y="923"/>
                    <a:pt x="5547" y="53"/>
                  </a:cubicBezTo>
                  <a:close/>
                  <a:moveTo>
                    <a:pt x="1076" y="2075"/>
                  </a:moveTo>
                  <a:cubicBezTo>
                    <a:pt x="922" y="2073"/>
                    <a:pt x="766" y="2073"/>
                    <a:pt x="612" y="2075"/>
                  </a:cubicBezTo>
                  <a:cubicBezTo>
                    <a:pt x="575" y="2075"/>
                    <a:pt x="567" y="2063"/>
                    <a:pt x="568" y="2029"/>
                  </a:cubicBezTo>
                  <a:cubicBezTo>
                    <a:pt x="569" y="1801"/>
                    <a:pt x="568" y="1572"/>
                    <a:pt x="568" y="1343"/>
                  </a:cubicBezTo>
                  <a:cubicBezTo>
                    <a:pt x="568" y="1117"/>
                    <a:pt x="569" y="891"/>
                    <a:pt x="568" y="666"/>
                  </a:cubicBezTo>
                  <a:cubicBezTo>
                    <a:pt x="567" y="632"/>
                    <a:pt x="575" y="620"/>
                    <a:pt x="612" y="620"/>
                  </a:cubicBezTo>
                  <a:cubicBezTo>
                    <a:pt x="766" y="622"/>
                    <a:pt x="922" y="622"/>
                    <a:pt x="1076" y="620"/>
                  </a:cubicBezTo>
                  <a:cubicBezTo>
                    <a:pt x="1110" y="620"/>
                    <a:pt x="1118" y="631"/>
                    <a:pt x="1118" y="663"/>
                  </a:cubicBezTo>
                  <a:cubicBezTo>
                    <a:pt x="1117" y="1119"/>
                    <a:pt x="1117" y="1576"/>
                    <a:pt x="1118" y="2032"/>
                  </a:cubicBezTo>
                  <a:cubicBezTo>
                    <a:pt x="1118" y="2064"/>
                    <a:pt x="1110" y="2075"/>
                    <a:pt x="1076" y="2075"/>
                  </a:cubicBezTo>
                  <a:close/>
                  <a:moveTo>
                    <a:pt x="2368" y="2101"/>
                  </a:moveTo>
                  <a:cubicBezTo>
                    <a:pt x="2210" y="2100"/>
                    <a:pt x="2052" y="2099"/>
                    <a:pt x="1894" y="2101"/>
                  </a:cubicBezTo>
                  <a:cubicBezTo>
                    <a:pt x="1861" y="2101"/>
                    <a:pt x="1852" y="2092"/>
                    <a:pt x="1852" y="2059"/>
                  </a:cubicBezTo>
                  <a:cubicBezTo>
                    <a:pt x="1853" y="1830"/>
                    <a:pt x="1853" y="1601"/>
                    <a:pt x="1853" y="1373"/>
                  </a:cubicBezTo>
                  <a:cubicBezTo>
                    <a:pt x="1853" y="1147"/>
                    <a:pt x="1853" y="921"/>
                    <a:pt x="1852" y="695"/>
                  </a:cubicBezTo>
                  <a:cubicBezTo>
                    <a:pt x="1852" y="660"/>
                    <a:pt x="1859" y="646"/>
                    <a:pt x="1897" y="647"/>
                  </a:cubicBezTo>
                  <a:cubicBezTo>
                    <a:pt x="2055" y="649"/>
                    <a:pt x="2213" y="649"/>
                    <a:pt x="2371" y="647"/>
                  </a:cubicBezTo>
                  <a:cubicBezTo>
                    <a:pt x="2402" y="647"/>
                    <a:pt x="2411" y="656"/>
                    <a:pt x="2411" y="687"/>
                  </a:cubicBezTo>
                  <a:cubicBezTo>
                    <a:pt x="2410" y="1145"/>
                    <a:pt x="2410" y="1602"/>
                    <a:pt x="2411" y="2060"/>
                  </a:cubicBezTo>
                  <a:cubicBezTo>
                    <a:pt x="2411" y="2094"/>
                    <a:pt x="2400" y="2101"/>
                    <a:pt x="2368" y="2101"/>
                  </a:cubicBezTo>
                  <a:close/>
                  <a:moveTo>
                    <a:pt x="3695" y="2062"/>
                  </a:moveTo>
                  <a:cubicBezTo>
                    <a:pt x="3696" y="2093"/>
                    <a:pt x="3685" y="2101"/>
                    <a:pt x="3655" y="2101"/>
                  </a:cubicBezTo>
                  <a:cubicBezTo>
                    <a:pt x="3498" y="2100"/>
                    <a:pt x="3342" y="2099"/>
                    <a:pt x="3186" y="2101"/>
                  </a:cubicBezTo>
                  <a:cubicBezTo>
                    <a:pt x="3150" y="2102"/>
                    <a:pt x="3145" y="2088"/>
                    <a:pt x="3145" y="2057"/>
                  </a:cubicBezTo>
                  <a:cubicBezTo>
                    <a:pt x="3146" y="1830"/>
                    <a:pt x="3146" y="1603"/>
                    <a:pt x="3146" y="1375"/>
                  </a:cubicBezTo>
                  <a:cubicBezTo>
                    <a:pt x="3146" y="1148"/>
                    <a:pt x="3147" y="921"/>
                    <a:pt x="3145" y="693"/>
                  </a:cubicBezTo>
                  <a:cubicBezTo>
                    <a:pt x="3145" y="656"/>
                    <a:pt x="3156" y="647"/>
                    <a:pt x="3192" y="647"/>
                  </a:cubicBezTo>
                  <a:cubicBezTo>
                    <a:pt x="3346" y="649"/>
                    <a:pt x="3499" y="649"/>
                    <a:pt x="3653" y="647"/>
                  </a:cubicBezTo>
                  <a:cubicBezTo>
                    <a:pt x="3685" y="647"/>
                    <a:pt x="3696" y="655"/>
                    <a:pt x="3696" y="689"/>
                  </a:cubicBezTo>
                  <a:cubicBezTo>
                    <a:pt x="3694" y="1146"/>
                    <a:pt x="3695" y="1604"/>
                    <a:pt x="3695" y="2062"/>
                  </a:cubicBezTo>
                  <a:close/>
                  <a:moveTo>
                    <a:pt x="4980" y="2060"/>
                  </a:moveTo>
                  <a:cubicBezTo>
                    <a:pt x="4980" y="2091"/>
                    <a:pt x="4972" y="2101"/>
                    <a:pt x="4940" y="2101"/>
                  </a:cubicBezTo>
                  <a:cubicBezTo>
                    <a:pt x="4784" y="2100"/>
                    <a:pt x="4627" y="2099"/>
                    <a:pt x="4471" y="2101"/>
                  </a:cubicBezTo>
                  <a:cubicBezTo>
                    <a:pt x="4437" y="2102"/>
                    <a:pt x="4429" y="2091"/>
                    <a:pt x="4429" y="2058"/>
                  </a:cubicBezTo>
                  <a:cubicBezTo>
                    <a:pt x="4431" y="1829"/>
                    <a:pt x="4430" y="1601"/>
                    <a:pt x="4430" y="1372"/>
                  </a:cubicBezTo>
                  <a:cubicBezTo>
                    <a:pt x="4430" y="1146"/>
                    <a:pt x="4431" y="920"/>
                    <a:pt x="4429" y="694"/>
                  </a:cubicBezTo>
                  <a:cubicBezTo>
                    <a:pt x="4429" y="658"/>
                    <a:pt x="4438" y="646"/>
                    <a:pt x="4475" y="647"/>
                  </a:cubicBezTo>
                  <a:cubicBezTo>
                    <a:pt x="4629" y="649"/>
                    <a:pt x="4782" y="649"/>
                    <a:pt x="4936" y="647"/>
                  </a:cubicBezTo>
                  <a:cubicBezTo>
                    <a:pt x="4967" y="647"/>
                    <a:pt x="4980" y="652"/>
                    <a:pt x="4980" y="688"/>
                  </a:cubicBezTo>
                  <a:cubicBezTo>
                    <a:pt x="4979" y="1145"/>
                    <a:pt x="4979" y="1603"/>
                    <a:pt x="4980" y="2060"/>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95" name="Group 1494">
            <a:extLst>
              <a:ext uri="{FF2B5EF4-FFF2-40B4-BE49-F238E27FC236}">
                <a16:creationId xmlns:a16="http://schemas.microsoft.com/office/drawing/2014/main" id="{DEB2640A-CC2A-4B0C-B2C7-7A558B45B4BD}"/>
              </a:ext>
            </a:extLst>
          </p:cNvPr>
          <p:cNvGrpSpPr/>
          <p:nvPr/>
        </p:nvGrpSpPr>
        <p:grpSpPr>
          <a:xfrm>
            <a:off x="5273059" y="3005420"/>
            <a:ext cx="797407" cy="213263"/>
            <a:chOff x="5217347" y="3163239"/>
            <a:chExt cx="797407" cy="213263"/>
          </a:xfrm>
        </p:grpSpPr>
        <p:cxnSp>
          <p:nvCxnSpPr>
            <p:cNvPr id="1386" name="Straight Connector 1385"/>
            <p:cNvCxnSpPr/>
            <p:nvPr/>
          </p:nvCxnSpPr>
          <p:spPr>
            <a:xfrm>
              <a:off x="5298233" y="3269870"/>
              <a:ext cx="610690" cy="0"/>
            </a:xfrm>
            <a:prstGeom prst="line">
              <a:avLst/>
            </a:prstGeom>
            <a:solidFill>
              <a:schemeClr val="tx1">
                <a:lumMod val="65000"/>
                <a:lumOff val="35000"/>
              </a:schemeClr>
            </a:solidFill>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57" name="Oval 1256"/>
            <p:cNvSpPr/>
            <p:nvPr/>
          </p:nvSpPr>
          <p:spPr>
            <a:xfrm>
              <a:off x="5509419" y="3163239"/>
              <a:ext cx="213263" cy="213263"/>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sp>
          <p:nvSpPr>
            <p:cNvPr id="1258" name="Oval 1257"/>
            <p:cNvSpPr/>
            <p:nvPr/>
          </p:nvSpPr>
          <p:spPr>
            <a:xfrm>
              <a:off x="5217347" y="3163239"/>
              <a:ext cx="213263" cy="213263"/>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sp>
          <p:nvSpPr>
            <p:cNvPr id="1259" name="Oval 1258"/>
            <p:cNvSpPr/>
            <p:nvPr/>
          </p:nvSpPr>
          <p:spPr>
            <a:xfrm>
              <a:off x="5801491" y="3163239"/>
              <a:ext cx="213263" cy="213263"/>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sp>
          <p:nvSpPr>
            <p:cNvPr id="1275" name="Freeform 797"/>
            <p:cNvSpPr>
              <a:spLocks/>
            </p:cNvSpPr>
            <p:nvPr/>
          </p:nvSpPr>
          <p:spPr bwMode="auto">
            <a:xfrm>
              <a:off x="5568876" y="3266104"/>
              <a:ext cx="57181" cy="53647"/>
            </a:xfrm>
            <a:custGeom>
              <a:avLst/>
              <a:gdLst>
                <a:gd name="T0" fmla="*/ 840 w 1077"/>
                <a:gd name="T1" fmla="*/ 666 h 1010"/>
                <a:gd name="T2" fmla="*/ 840 w 1077"/>
                <a:gd name="T3" fmla="*/ 643 h 1010"/>
                <a:gd name="T4" fmla="*/ 840 w 1077"/>
                <a:gd name="T5" fmla="*/ 23 h 1010"/>
                <a:gd name="T6" fmla="*/ 862 w 1077"/>
                <a:gd name="T7" fmla="*/ 0 h 1010"/>
                <a:gd name="T8" fmla="*/ 1056 w 1077"/>
                <a:gd name="T9" fmla="*/ 0 h 1010"/>
                <a:gd name="T10" fmla="*/ 1077 w 1077"/>
                <a:gd name="T11" fmla="*/ 20 h 1010"/>
                <a:gd name="T12" fmla="*/ 1077 w 1077"/>
                <a:gd name="T13" fmla="*/ 990 h 1010"/>
                <a:gd name="T14" fmla="*/ 1056 w 1077"/>
                <a:gd name="T15" fmla="*/ 1010 h 1010"/>
                <a:gd name="T16" fmla="*/ 860 w 1077"/>
                <a:gd name="T17" fmla="*/ 1010 h 1010"/>
                <a:gd name="T18" fmla="*/ 829 w 1077"/>
                <a:gd name="T19" fmla="*/ 996 h 1010"/>
                <a:gd name="T20" fmla="*/ 617 w 1077"/>
                <a:gd name="T21" fmla="*/ 757 h 1010"/>
                <a:gd name="T22" fmla="*/ 471 w 1077"/>
                <a:gd name="T23" fmla="*/ 593 h 1010"/>
                <a:gd name="T24" fmla="*/ 257 w 1077"/>
                <a:gd name="T25" fmla="*/ 353 h 1010"/>
                <a:gd name="T26" fmla="*/ 236 w 1077"/>
                <a:gd name="T27" fmla="*/ 335 h 1010"/>
                <a:gd name="T28" fmla="*/ 236 w 1077"/>
                <a:gd name="T29" fmla="*/ 358 h 1010"/>
                <a:gd name="T30" fmla="*/ 237 w 1077"/>
                <a:gd name="T31" fmla="*/ 986 h 1010"/>
                <a:gd name="T32" fmla="*/ 212 w 1077"/>
                <a:gd name="T33" fmla="*/ 1010 h 1010"/>
                <a:gd name="T34" fmla="*/ 18 w 1077"/>
                <a:gd name="T35" fmla="*/ 1010 h 1010"/>
                <a:gd name="T36" fmla="*/ 0 w 1077"/>
                <a:gd name="T37" fmla="*/ 992 h 1010"/>
                <a:gd name="T38" fmla="*/ 0 w 1077"/>
                <a:gd name="T39" fmla="*/ 18 h 1010"/>
                <a:gd name="T40" fmla="*/ 17 w 1077"/>
                <a:gd name="T41" fmla="*/ 0 h 1010"/>
                <a:gd name="T42" fmla="*/ 225 w 1077"/>
                <a:gd name="T43" fmla="*/ 0 h 1010"/>
                <a:gd name="T44" fmla="*/ 249 w 1077"/>
                <a:gd name="T45" fmla="*/ 12 h 1010"/>
                <a:gd name="T46" fmla="*/ 602 w 1077"/>
                <a:gd name="T47" fmla="*/ 406 h 1010"/>
                <a:gd name="T48" fmla="*/ 827 w 1077"/>
                <a:gd name="T49" fmla="*/ 658 h 1010"/>
                <a:gd name="T50" fmla="*/ 840 w 1077"/>
                <a:gd name="T51" fmla="*/ 666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77" h="1010">
                  <a:moveTo>
                    <a:pt x="840" y="666"/>
                  </a:moveTo>
                  <a:cubicBezTo>
                    <a:pt x="840" y="658"/>
                    <a:pt x="840" y="650"/>
                    <a:pt x="840" y="643"/>
                  </a:cubicBezTo>
                  <a:cubicBezTo>
                    <a:pt x="840" y="436"/>
                    <a:pt x="841" y="230"/>
                    <a:pt x="840" y="23"/>
                  </a:cubicBezTo>
                  <a:cubicBezTo>
                    <a:pt x="840" y="6"/>
                    <a:pt x="843" y="0"/>
                    <a:pt x="862" y="0"/>
                  </a:cubicBezTo>
                  <a:cubicBezTo>
                    <a:pt x="926" y="1"/>
                    <a:pt x="991" y="1"/>
                    <a:pt x="1056" y="0"/>
                  </a:cubicBezTo>
                  <a:cubicBezTo>
                    <a:pt x="1070" y="0"/>
                    <a:pt x="1077" y="3"/>
                    <a:pt x="1077" y="20"/>
                  </a:cubicBezTo>
                  <a:cubicBezTo>
                    <a:pt x="1076" y="343"/>
                    <a:pt x="1076" y="666"/>
                    <a:pt x="1077" y="990"/>
                  </a:cubicBezTo>
                  <a:cubicBezTo>
                    <a:pt x="1077" y="1006"/>
                    <a:pt x="1071" y="1010"/>
                    <a:pt x="1056" y="1010"/>
                  </a:cubicBezTo>
                  <a:cubicBezTo>
                    <a:pt x="991" y="1009"/>
                    <a:pt x="925" y="1009"/>
                    <a:pt x="860" y="1010"/>
                  </a:cubicBezTo>
                  <a:cubicBezTo>
                    <a:pt x="847" y="1010"/>
                    <a:pt x="838" y="1006"/>
                    <a:pt x="829" y="996"/>
                  </a:cubicBezTo>
                  <a:cubicBezTo>
                    <a:pt x="759" y="916"/>
                    <a:pt x="688" y="837"/>
                    <a:pt x="617" y="757"/>
                  </a:cubicBezTo>
                  <a:cubicBezTo>
                    <a:pt x="568" y="702"/>
                    <a:pt x="519" y="648"/>
                    <a:pt x="471" y="593"/>
                  </a:cubicBezTo>
                  <a:cubicBezTo>
                    <a:pt x="399" y="513"/>
                    <a:pt x="328" y="433"/>
                    <a:pt x="257" y="353"/>
                  </a:cubicBezTo>
                  <a:cubicBezTo>
                    <a:pt x="252" y="347"/>
                    <a:pt x="247" y="339"/>
                    <a:pt x="236" y="335"/>
                  </a:cubicBezTo>
                  <a:cubicBezTo>
                    <a:pt x="236" y="344"/>
                    <a:pt x="236" y="351"/>
                    <a:pt x="236" y="358"/>
                  </a:cubicBezTo>
                  <a:cubicBezTo>
                    <a:pt x="236" y="567"/>
                    <a:pt x="236" y="776"/>
                    <a:pt x="237" y="986"/>
                  </a:cubicBezTo>
                  <a:cubicBezTo>
                    <a:pt x="237" y="1005"/>
                    <a:pt x="231" y="1010"/>
                    <a:pt x="212" y="1010"/>
                  </a:cubicBezTo>
                  <a:cubicBezTo>
                    <a:pt x="148" y="1009"/>
                    <a:pt x="83" y="1009"/>
                    <a:pt x="18" y="1010"/>
                  </a:cubicBezTo>
                  <a:cubicBezTo>
                    <a:pt x="5" y="1010"/>
                    <a:pt x="0" y="1006"/>
                    <a:pt x="0" y="992"/>
                  </a:cubicBezTo>
                  <a:cubicBezTo>
                    <a:pt x="0" y="667"/>
                    <a:pt x="0" y="342"/>
                    <a:pt x="0" y="18"/>
                  </a:cubicBezTo>
                  <a:cubicBezTo>
                    <a:pt x="0" y="5"/>
                    <a:pt x="4" y="0"/>
                    <a:pt x="17" y="0"/>
                  </a:cubicBezTo>
                  <a:cubicBezTo>
                    <a:pt x="86" y="1"/>
                    <a:pt x="156" y="1"/>
                    <a:pt x="225" y="0"/>
                  </a:cubicBezTo>
                  <a:cubicBezTo>
                    <a:pt x="236" y="0"/>
                    <a:pt x="242" y="5"/>
                    <a:pt x="249" y="12"/>
                  </a:cubicBezTo>
                  <a:cubicBezTo>
                    <a:pt x="367" y="144"/>
                    <a:pt x="485" y="275"/>
                    <a:pt x="602" y="406"/>
                  </a:cubicBezTo>
                  <a:cubicBezTo>
                    <a:pt x="677" y="490"/>
                    <a:pt x="752" y="574"/>
                    <a:pt x="827" y="658"/>
                  </a:cubicBezTo>
                  <a:cubicBezTo>
                    <a:pt x="830" y="661"/>
                    <a:pt x="832" y="665"/>
                    <a:pt x="840" y="666"/>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6" name="Freeform 798"/>
            <p:cNvSpPr>
              <a:spLocks/>
            </p:cNvSpPr>
            <p:nvPr/>
          </p:nvSpPr>
          <p:spPr bwMode="auto">
            <a:xfrm>
              <a:off x="5631196" y="3266104"/>
              <a:ext cx="58787" cy="53969"/>
            </a:xfrm>
            <a:custGeom>
              <a:avLst/>
              <a:gdLst>
                <a:gd name="T0" fmla="*/ 695 w 1110"/>
                <a:gd name="T1" fmla="*/ 1009 h 1011"/>
                <a:gd name="T2" fmla="*/ 319 w 1110"/>
                <a:gd name="T3" fmla="*/ 1009 h 1011"/>
                <a:gd name="T4" fmla="*/ 28 w 1110"/>
                <a:gd name="T5" fmla="*/ 825 h 1011"/>
                <a:gd name="T6" fmla="*/ 1 w 1110"/>
                <a:gd name="T7" fmla="*/ 712 h 1011"/>
                <a:gd name="T8" fmla="*/ 1 w 1110"/>
                <a:gd name="T9" fmla="*/ 300 h 1011"/>
                <a:gd name="T10" fmla="*/ 246 w 1110"/>
                <a:gd name="T11" fmla="*/ 9 h 1011"/>
                <a:gd name="T12" fmla="*/ 335 w 1110"/>
                <a:gd name="T13" fmla="*/ 1 h 1011"/>
                <a:gd name="T14" fmla="*/ 1085 w 1110"/>
                <a:gd name="T15" fmla="*/ 0 h 1011"/>
                <a:gd name="T16" fmla="*/ 1109 w 1110"/>
                <a:gd name="T17" fmla="*/ 23 h 1011"/>
                <a:gd name="T18" fmla="*/ 1109 w 1110"/>
                <a:gd name="T19" fmla="*/ 215 h 1011"/>
                <a:gd name="T20" fmla="*/ 1087 w 1110"/>
                <a:gd name="T21" fmla="*/ 237 h 1011"/>
                <a:gd name="T22" fmla="*/ 331 w 1110"/>
                <a:gd name="T23" fmla="*/ 237 h 1011"/>
                <a:gd name="T24" fmla="*/ 295 w 1110"/>
                <a:gd name="T25" fmla="*/ 239 h 1011"/>
                <a:gd name="T26" fmla="*/ 234 w 1110"/>
                <a:gd name="T27" fmla="*/ 321 h 1011"/>
                <a:gd name="T28" fmla="*/ 234 w 1110"/>
                <a:gd name="T29" fmla="*/ 689 h 1011"/>
                <a:gd name="T30" fmla="*/ 323 w 1110"/>
                <a:gd name="T31" fmla="*/ 773 h 1011"/>
                <a:gd name="T32" fmla="*/ 1083 w 1110"/>
                <a:gd name="T33" fmla="*/ 773 h 1011"/>
                <a:gd name="T34" fmla="*/ 1109 w 1110"/>
                <a:gd name="T35" fmla="*/ 799 h 1011"/>
                <a:gd name="T36" fmla="*/ 1109 w 1110"/>
                <a:gd name="T37" fmla="*/ 987 h 1011"/>
                <a:gd name="T38" fmla="*/ 1087 w 1110"/>
                <a:gd name="T39" fmla="*/ 1010 h 1011"/>
                <a:gd name="T40" fmla="*/ 695 w 1110"/>
                <a:gd name="T41" fmla="*/ 1009 h 1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10" h="1011">
                  <a:moveTo>
                    <a:pt x="695" y="1009"/>
                  </a:moveTo>
                  <a:cubicBezTo>
                    <a:pt x="570" y="1009"/>
                    <a:pt x="444" y="1011"/>
                    <a:pt x="319" y="1009"/>
                  </a:cubicBezTo>
                  <a:cubicBezTo>
                    <a:pt x="186" y="1006"/>
                    <a:pt x="89" y="943"/>
                    <a:pt x="28" y="825"/>
                  </a:cubicBezTo>
                  <a:cubicBezTo>
                    <a:pt x="9" y="790"/>
                    <a:pt x="1" y="752"/>
                    <a:pt x="1" y="712"/>
                  </a:cubicBezTo>
                  <a:cubicBezTo>
                    <a:pt x="1" y="574"/>
                    <a:pt x="0" y="437"/>
                    <a:pt x="1" y="300"/>
                  </a:cubicBezTo>
                  <a:cubicBezTo>
                    <a:pt x="2" y="165"/>
                    <a:pt x="113" y="35"/>
                    <a:pt x="246" y="9"/>
                  </a:cubicBezTo>
                  <a:cubicBezTo>
                    <a:pt x="276" y="3"/>
                    <a:pt x="305" y="1"/>
                    <a:pt x="335" y="1"/>
                  </a:cubicBezTo>
                  <a:cubicBezTo>
                    <a:pt x="585" y="1"/>
                    <a:pt x="835" y="1"/>
                    <a:pt x="1085" y="0"/>
                  </a:cubicBezTo>
                  <a:cubicBezTo>
                    <a:pt x="1103" y="0"/>
                    <a:pt x="1110" y="4"/>
                    <a:pt x="1109" y="23"/>
                  </a:cubicBezTo>
                  <a:cubicBezTo>
                    <a:pt x="1108" y="87"/>
                    <a:pt x="1108" y="151"/>
                    <a:pt x="1109" y="215"/>
                  </a:cubicBezTo>
                  <a:cubicBezTo>
                    <a:pt x="1109" y="233"/>
                    <a:pt x="1104" y="237"/>
                    <a:pt x="1087" y="237"/>
                  </a:cubicBezTo>
                  <a:cubicBezTo>
                    <a:pt x="835" y="237"/>
                    <a:pt x="583" y="237"/>
                    <a:pt x="331" y="237"/>
                  </a:cubicBezTo>
                  <a:cubicBezTo>
                    <a:pt x="319" y="237"/>
                    <a:pt x="306" y="236"/>
                    <a:pt x="295" y="239"/>
                  </a:cubicBezTo>
                  <a:cubicBezTo>
                    <a:pt x="255" y="248"/>
                    <a:pt x="234" y="275"/>
                    <a:pt x="234" y="321"/>
                  </a:cubicBezTo>
                  <a:cubicBezTo>
                    <a:pt x="233" y="444"/>
                    <a:pt x="233" y="566"/>
                    <a:pt x="234" y="689"/>
                  </a:cubicBezTo>
                  <a:cubicBezTo>
                    <a:pt x="235" y="746"/>
                    <a:pt x="265" y="773"/>
                    <a:pt x="323" y="773"/>
                  </a:cubicBezTo>
                  <a:cubicBezTo>
                    <a:pt x="576" y="773"/>
                    <a:pt x="830" y="773"/>
                    <a:pt x="1083" y="773"/>
                  </a:cubicBezTo>
                  <a:cubicBezTo>
                    <a:pt x="1109" y="773"/>
                    <a:pt x="1109" y="773"/>
                    <a:pt x="1109" y="799"/>
                  </a:cubicBezTo>
                  <a:cubicBezTo>
                    <a:pt x="1109" y="862"/>
                    <a:pt x="1108" y="925"/>
                    <a:pt x="1109" y="987"/>
                  </a:cubicBezTo>
                  <a:cubicBezTo>
                    <a:pt x="1109" y="1005"/>
                    <a:pt x="1105" y="1010"/>
                    <a:pt x="1087" y="1010"/>
                  </a:cubicBezTo>
                  <a:cubicBezTo>
                    <a:pt x="956" y="1009"/>
                    <a:pt x="826" y="1009"/>
                    <a:pt x="695" y="1009"/>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7" name="Freeform 799"/>
            <p:cNvSpPr>
              <a:spLocks/>
            </p:cNvSpPr>
            <p:nvPr/>
          </p:nvSpPr>
          <p:spPr bwMode="auto">
            <a:xfrm>
              <a:off x="5604212" y="3206996"/>
              <a:ext cx="71636" cy="42083"/>
            </a:xfrm>
            <a:custGeom>
              <a:avLst/>
              <a:gdLst>
                <a:gd name="T0" fmla="*/ 1346 w 1346"/>
                <a:gd name="T1" fmla="*/ 790 h 794"/>
                <a:gd name="T2" fmla="*/ 0 w 1346"/>
                <a:gd name="T3" fmla="*/ 787 h 794"/>
                <a:gd name="T4" fmla="*/ 15 w 1346"/>
                <a:gd name="T5" fmla="*/ 764 h 794"/>
                <a:gd name="T6" fmla="*/ 237 w 1346"/>
                <a:gd name="T7" fmla="*/ 507 h 794"/>
                <a:gd name="T8" fmla="*/ 432 w 1346"/>
                <a:gd name="T9" fmla="*/ 283 h 794"/>
                <a:gd name="T10" fmla="*/ 648 w 1346"/>
                <a:gd name="T11" fmla="*/ 32 h 794"/>
                <a:gd name="T12" fmla="*/ 696 w 1346"/>
                <a:gd name="T13" fmla="*/ 33 h 794"/>
                <a:gd name="T14" fmla="*/ 879 w 1346"/>
                <a:gd name="T15" fmla="*/ 246 h 794"/>
                <a:gd name="T16" fmla="*/ 1088 w 1346"/>
                <a:gd name="T17" fmla="*/ 490 h 794"/>
                <a:gd name="T18" fmla="*/ 1293 w 1346"/>
                <a:gd name="T19" fmla="*/ 728 h 794"/>
                <a:gd name="T20" fmla="*/ 1346 w 1346"/>
                <a:gd name="T21" fmla="*/ 790 h 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6" h="794">
                  <a:moveTo>
                    <a:pt x="1346" y="790"/>
                  </a:moveTo>
                  <a:cubicBezTo>
                    <a:pt x="895" y="794"/>
                    <a:pt x="449" y="786"/>
                    <a:pt x="0" y="787"/>
                  </a:cubicBezTo>
                  <a:cubicBezTo>
                    <a:pt x="2" y="777"/>
                    <a:pt x="9" y="771"/>
                    <a:pt x="15" y="764"/>
                  </a:cubicBezTo>
                  <a:cubicBezTo>
                    <a:pt x="89" y="678"/>
                    <a:pt x="163" y="593"/>
                    <a:pt x="237" y="507"/>
                  </a:cubicBezTo>
                  <a:cubicBezTo>
                    <a:pt x="302" y="432"/>
                    <a:pt x="367" y="358"/>
                    <a:pt x="432" y="283"/>
                  </a:cubicBezTo>
                  <a:cubicBezTo>
                    <a:pt x="504" y="199"/>
                    <a:pt x="576" y="115"/>
                    <a:pt x="648" y="32"/>
                  </a:cubicBezTo>
                  <a:cubicBezTo>
                    <a:pt x="676" y="0"/>
                    <a:pt x="668" y="0"/>
                    <a:pt x="696" y="33"/>
                  </a:cubicBezTo>
                  <a:cubicBezTo>
                    <a:pt x="758" y="103"/>
                    <a:pt x="818" y="175"/>
                    <a:pt x="879" y="246"/>
                  </a:cubicBezTo>
                  <a:cubicBezTo>
                    <a:pt x="949" y="328"/>
                    <a:pt x="1018" y="409"/>
                    <a:pt x="1088" y="490"/>
                  </a:cubicBezTo>
                  <a:cubicBezTo>
                    <a:pt x="1156" y="569"/>
                    <a:pt x="1224" y="649"/>
                    <a:pt x="1293" y="728"/>
                  </a:cubicBezTo>
                  <a:cubicBezTo>
                    <a:pt x="1310" y="748"/>
                    <a:pt x="1327" y="768"/>
                    <a:pt x="1346" y="790"/>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8" name="Freeform 800"/>
            <p:cNvSpPr>
              <a:spLocks/>
            </p:cNvSpPr>
            <p:nvPr/>
          </p:nvSpPr>
          <p:spPr bwMode="auto">
            <a:xfrm>
              <a:off x="5550565" y="3207317"/>
              <a:ext cx="55896" cy="41440"/>
            </a:xfrm>
            <a:custGeom>
              <a:avLst/>
              <a:gdLst>
                <a:gd name="T0" fmla="*/ 0 w 1050"/>
                <a:gd name="T1" fmla="*/ 780 h 782"/>
                <a:gd name="T2" fmla="*/ 69 w 1050"/>
                <a:gd name="T3" fmla="*/ 699 h 782"/>
                <a:gd name="T4" fmla="*/ 349 w 1050"/>
                <a:gd name="T5" fmla="*/ 376 h 782"/>
                <a:gd name="T6" fmla="*/ 565 w 1050"/>
                <a:gd name="T7" fmla="*/ 127 h 782"/>
                <a:gd name="T8" fmla="*/ 664 w 1050"/>
                <a:gd name="T9" fmla="*/ 12 h 782"/>
                <a:gd name="T10" fmla="*/ 689 w 1050"/>
                <a:gd name="T11" fmla="*/ 13 h 782"/>
                <a:gd name="T12" fmla="*/ 871 w 1050"/>
                <a:gd name="T13" fmla="*/ 225 h 782"/>
                <a:gd name="T14" fmla="*/ 1043 w 1050"/>
                <a:gd name="T15" fmla="*/ 425 h 782"/>
                <a:gd name="T16" fmla="*/ 1042 w 1050"/>
                <a:gd name="T17" fmla="*/ 447 h 782"/>
                <a:gd name="T18" fmla="*/ 901 w 1050"/>
                <a:gd name="T19" fmla="*/ 610 h 782"/>
                <a:gd name="T20" fmla="*/ 763 w 1050"/>
                <a:gd name="T21" fmla="*/ 770 h 782"/>
                <a:gd name="T22" fmla="*/ 737 w 1050"/>
                <a:gd name="T23" fmla="*/ 782 h 782"/>
                <a:gd name="T24" fmla="*/ 11 w 1050"/>
                <a:gd name="T25" fmla="*/ 781 h 782"/>
                <a:gd name="T26" fmla="*/ 0 w 1050"/>
                <a:gd name="T27" fmla="*/ 78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50" h="782">
                  <a:moveTo>
                    <a:pt x="0" y="780"/>
                  </a:moveTo>
                  <a:cubicBezTo>
                    <a:pt x="25" y="751"/>
                    <a:pt x="47" y="725"/>
                    <a:pt x="69" y="699"/>
                  </a:cubicBezTo>
                  <a:cubicBezTo>
                    <a:pt x="162" y="591"/>
                    <a:pt x="256" y="484"/>
                    <a:pt x="349" y="376"/>
                  </a:cubicBezTo>
                  <a:cubicBezTo>
                    <a:pt x="421" y="293"/>
                    <a:pt x="493" y="210"/>
                    <a:pt x="565" y="127"/>
                  </a:cubicBezTo>
                  <a:cubicBezTo>
                    <a:pt x="598" y="89"/>
                    <a:pt x="631" y="51"/>
                    <a:pt x="664" y="12"/>
                  </a:cubicBezTo>
                  <a:cubicBezTo>
                    <a:pt x="673" y="0"/>
                    <a:pt x="679" y="0"/>
                    <a:pt x="689" y="13"/>
                  </a:cubicBezTo>
                  <a:cubicBezTo>
                    <a:pt x="749" y="84"/>
                    <a:pt x="810" y="154"/>
                    <a:pt x="871" y="225"/>
                  </a:cubicBezTo>
                  <a:cubicBezTo>
                    <a:pt x="928" y="292"/>
                    <a:pt x="985" y="358"/>
                    <a:pt x="1043" y="425"/>
                  </a:cubicBezTo>
                  <a:cubicBezTo>
                    <a:pt x="1050" y="433"/>
                    <a:pt x="1049" y="439"/>
                    <a:pt x="1042" y="447"/>
                  </a:cubicBezTo>
                  <a:cubicBezTo>
                    <a:pt x="995" y="501"/>
                    <a:pt x="948" y="556"/>
                    <a:pt x="901" y="610"/>
                  </a:cubicBezTo>
                  <a:cubicBezTo>
                    <a:pt x="855" y="663"/>
                    <a:pt x="809" y="716"/>
                    <a:pt x="763" y="770"/>
                  </a:cubicBezTo>
                  <a:cubicBezTo>
                    <a:pt x="756" y="778"/>
                    <a:pt x="748" y="782"/>
                    <a:pt x="737" y="782"/>
                  </a:cubicBezTo>
                  <a:cubicBezTo>
                    <a:pt x="495" y="781"/>
                    <a:pt x="253" y="781"/>
                    <a:pt x="11" y="781"/>
                  </a:cubicBezTo>
                  <a:cubicBezTo>
                    <a:pt x="9" y="781"/>
                    <a:pt x="7" y="781"/>
                    <a:pt x="0" y="780"/>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9" name="Freeform 801"/>
            <p:cNvSpPr>
              <a:spLocks/>
            </p:cNvSpPr>
            <p:nvPr/>
          </p:nvSpPr>
          <p:spPr bwMode="auto">
            <a:xfrm>
              <a:off x="5551207" y="3266104"/>
              <a:ext cx="12528" cy="53969"/>
            </a:xfrm>
            <a:custGeom>
              <a:avLst/>
              <a:gdLst>
                <a:gd name="T0" fmla="*/ 0 w 236"/>
                <a:gd name="T1" fmla="*/ 507 h 1018"/>
                <a:gd name="T2" fmla="*/ 0 w 236"/>
                <a:gd name="T3" fmla="*/ 23 h 1018"/>
                <a:gd name="T4" fmla="*/ 22 w 236"/>
                <a:gd name="T5" fmla="*/ 1 h 1018"/>
                <a:gd name="T6" fmla="*/ 215 w 236"/>
                <a:gd name="T7" fmla="*/ 1 h 1018"/>
                <a:gd name="T8" fmla="*/ 236 w 236"/>
                <a:gd name="T9" fmla="*/ 20 h 1018"/>
                <a:gd name="T10" fmla="*/ 236 w 236"/>
                <a:gd name="T11" fmla="*/ 998 h 1018"/>
                <a:gd name="T12" fmla="*/ 217 w 236"/>
                <a:gd name="T13" fmla="*/ 1017 h 1018"/>
                <a:gd name="T14" fmla="*/ 20 w 236"/>
                <a:gd name="T15" fmla="*/ 1017 h 1018"/>
                <a:gd name="T16" fmla="*/ 0 w 236"/>
                <a:gd name="T17" fmla="*/ 997 h 1018"/>
                <a:gd name="T18" fmla="*/ 0 w 236"/>
                <a:gd name="T19" fmla="*/ 507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6" h="1018">
                  <a:moveTo>
                    <a:pt x="0" y="507"/>
                  </a:moveTo>
                  <a:cubicBezTo>
                    <a:pt x="0" y="346"/>
                    <a:pt x="0" y="184"/>
                    <a:pt x="0" y="23"/>
                  </a:cubicBezTo>
                  <a:cubicBezTo>
                    <a:pt x="0" y="6"/>
                    <a:pt x="3" y="0"/>
                    <a:pt x="22" y="1"/>
                  </a:cubicBezTo>
                  <a:cubicBezTo>
                    <a:pt x="86" y="2"/>
                    <a:pt x="151" y="1"/>
                    <a:pt x="215" y="1"/>
                  </a:cubicBezTo>
                  <a:cubicBezTo>
                    <a:pt x="230" y="1"/>
                    <a:pt x="236" y="3"/>
                    <a:pt x="236" y="20"/>
                  </a:cubicBezTo>
                  <a:cubicBezTo>
                    <a:pt x="236" y="346"/>
                    <a:pt x="236" y="672"/>
                    <a:pt x="236" y="998"/>
                  </a:cubicBezTo>
                  <a:cubicBezTo>
                    <a:pt x="236" y="1013"/>
                    <a:pt x="233" y="1018"/>
                    <a:pt x="217" y="1017"/>
                  </a:cubicBezTo>
                  <a:cubicBezTo>
                    <a:pt x="151" y="1017"/>
                    <a:pt x="85" y="1016"/>
                    <a:pt x="20" y="1017"/>
                  </a:cubicBezTo>
                  <a:cubicBezTo>
                    <a:pt x="3" y="1018"/>
                    <a:pt x="0" y="1012"/>
                    <a:pt x="0" y="997"/>
                  </a:cubicBezTo>
                  <a:cubicBezTo>
                    <a:pt x="0" y="834"/>
                    <a:pt x="0" y="670"/>
                    <a:pt x="0" y="507"/>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3" name="Freeform 792"/>
            <p:cNvSpPr>
              <a:spLocks/>
            </p:cNvSpPr>
            <p:nvPr/>
          </p:nvSpPr>
          <p:spPr bwMode="auto">
            <a:xfrm>
              <a:off x="5266134" y="3256851"/>
              <a:ext cx="115689" cy="87940"/>
            </a:xfrm>
            <a:custGeom>
              <a:avLst/>
              <a:gdLst>
                <a:gd name="T0" fmla="*/ 1125 w 2206"/>
                <a:gd name="T1" fmla="*/ 919 h 1678"/>
                <a:gd name="T2" fmla="*/ 1153 w 2206"/>
                <a:gd name="T3" fmla="*/ 770 h 1678"/>
                <a:gd name="T4" fmla="*/ 1207 w 2206"/>
                <a:gd name="T5" fmla="*/ 462 h 1678"/>
                <a:gd name="T6" fmla="*/ 1244 w 2206"/>
                <a:gd name="T7" fmla="*/ 254 h 1678"/>
                <a:gd name="T8" fmla="*/ 1269 w 2206"/>
                <a:gd name="T9" fmla="*/ 227 h 1678"/>
                <a:gd name="T10" fmla="*/ 1522 w 2206"/>
                <a:gd name="T11" fmla="*/ 110 h 1678"/>
                <a:gd name="T12" fmla="*/ 1597 w 2206"/>
                <a:gd name="T13" fmla="*/ 42 h 1678"/>
                <a:gd name="T14" fmla="*/ 1628 w 2206"/>
                <a:gd name="T15" fmla="*/ 39 h 1678"/>
                <a:gd name="T16" fmla="*/ 1975 w 2206"/>
                <a:gd name="T17" fmla="*/ 467 h 1678"/>
                <a:gd name="T18" fmla="*/ 2168 w 2206"/>
                <a:gd name="T19" fmla="*/ 1029 h 1678"/>
                <a:gd name="T20" fmla="*/ 2203 w 2206"/>
                <a:gd name="T21" fmla="*/ 1345 h 1678"/>
                <a:gd name="T22" fmla="*/ 2164 w 2206"/>
                <a:gd name="T23" fmla="*/ 1407 h 1678"/>
                <a:gd name="T24" fmla="*/ 1621 w 2206"/>
                <a:gd name="T25" fmla="*/ 1619 h 1678"/>
                <a:gd name="T26" fmla="*/ 1317 w 2206"/>
                <a:gd name="T27" fmla="*/ 1668 h 1678"/>
                <a:gd name="T28" fmla="*/ 1039 w 2206"/>
                <a:gd name="T29" fmla="*/ 1674 h 1678"/>
                <a:gd name="T30" fmla="*/ 659 w 2206"/>
                <a:gd name="T31" fmla="*/ 1622 h 1678"/>
                <a:gd name="T32" fmla="*/ 141 w 2206"/>
                <a:gd name="T33" fmla="*/ 1427 h 1678"/>
                <a:gd name="T34" fmla="*/ 20 w 2206"/>
                <a:gd name="T35" fmla="*/ 1357 h 1678"/>
                <a:gd name="T36" fmla="*/ 1 w 2206"/>
                <a:gd name="T37" fmla="*/ 1320 h 1678"/>
                <a:gd name="T38" fmla="*/ 34 w 2206"/>
                <a:gd name="T39" fmla="*/ 1035 h 1678"/>
                <a:gd name="T40" fmla="*/ 149 w 2206"/>
                <a:gd name="T41" fmla="*/ 634 h 1678"/>
                <a:gd name="T42" fmla="*/ 435 w 2206"/>
                <a:gd name="T43" fmla="*/ 170 h 1678"/>
                <a:gd name="T44" fmla="*/ 618 w 2206"/>
                <a:gd name="T45" fmla="*/ 8 h 1678"/>
                <a:gd name="T46" fmla="*/ 643 w 2206"/>
                <a:gd name="T47" fmla="*/ 11 h 1678"/>
                <a:gd name="T48" fmla="*/ 935 w 2206"/>
                <a:gd name="T49" fmla="*/ 210 h 1678"/>
                <a:gd name="T50" fmla="*/ 975 w 2206"/>
                <a:gd name="T51" fmla="*/ 221 h 1678"/>
                <a:gd name="T52" fmla="*/ 1005 w 2206"/>
                <a:gd name="T53" fmla="*/ 253 h 1678"/>
                <a:gd name="T54" fmla="*/ 1102 w 2206"/>
                <a:gd name="T55" fmla="*/ 808 h 1678"/>
                <a:gd name="T56" fmla="*/ 1122 w 2206"/>
                <a:gd name="T57" fmla="*/ 919 h 1678"/>
                <a:gd name="T58" fmla="*/ 1125 w 2206"/>
                <a:gd name="T59" fmla="*/ 919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06" h="1678">
                  <a:moveTo>
                    <a:pt x="1125" y="919"/>
                  </a:moveTo>
                  <a:cubicBezTo>
                    <a:pt x="1134" y="869"/>
                    <a:pt x="1144" y="820"/>
                    <a:pt x="1153" y="770"/>
                  </a:cubicBezTo>
                  <a:cubicBezTo>
                    <a:pt x="1171" y="667"/>
                    <a:pt x="1189" y="565"/>
                    <a:pt x="1207" y="462"/>
                  </a:cubicBezTo>
                  <a:cubicBezTo>
                    <a:pt x="1220" y="393"/>
                    <a:pt x="1233" y="324"/>
                    <a:pt x="1244" y="254"/>
                  </a:cubicBezTo>
                  <a:cubicBezTo>
                    <a:pt x="1247" y="238"/>
                    <a:pt x="1252" y="230"/>
                    <a:pt x="1269" y="227"/>
                  </a:cubicBezTo>
                  <a:cubicBezTo>
                    <a:pt x="1362" y="207"/>
                    <a:pt x="1447" y="168"/>
                    <a:pt x="1522" y="110"/>
                  </a:cubicBezTo>
                  <a:cubicBezTo>
                    <a:pt x="1549" y="89"/>
                    <a:pt x="1576" y="68"/>
                    <a:pt x="1597" y="42"/>
                  </a:cubicBezTo>
                  <a:cubicBezTo>
                    <a:pt x="1607" y="30"/>
                    <a:pt x="1614" y="28"/>
                    <a:pt x="1628" y="39"/>
                  </a:cubicBezTo>
                  <a:cubicBezTo>
                    <a:pt x="1775" y="156"/>
                    <a:pt x="1887" y="302"/>
                    <a:pt x="1975" y="467"/>
                  </a:cubicBezTo>
                  <a:cubicBezTo>
                    <a:pt x="2070" y="643"/>
                    <a:pt x="2132" y="832"/>
                    <a:pt x="2168" y="1029"/>
                  </a:cubicBezTo>
                  <a:cubicBezTo>
                    <a:pt x="2188" y="1133"/>
                    <a:pt x="2197" y="1239"/>
                    <a:pt x="2203" y="1345"/>
                  </a:cubicBezTo>
                  <a:cubicBezTo>
                    <a:pt x="2206" y="1382"/>
                    <a:pt x="2190" y="1393"/>
                    <a:pt x="2164" y="1407"/>
                  </a:cubicBezTo>
                  <a:cubicBezTo>
                    <a:pt x="1993" y="1503"/>
                    <a:pt x="1812" y="1574"/>
                    <a:pt x="1621" y="1619"/>
                  </a:cubicBezTo>
                  <a:cubicBezTo>
                    <a:pt x="1521" y="1643"/>
                    <a:pt x="1419" y="1659"/>
                    <a:pt x="1317" y="1668"/>
                  </a:cubicBezTo>
                  <a:cubicBezTo>
                    <a:pt x="1224" y="1676"/>
                    <a:pt x="1132" y="1678"/>
                    <a:pt x="1039" y="1674"/>
                  </a:cubicBezTo>
                  <a:cubicBezTo>
                    <a:pt x="911" y="1669"/>
                    <a:pt x="784" y="1651"/>
                    <a:pt x="659" y="1622"/>
                  </a:cubicBezTo>
                  <a:cubicBezTo>
                    <a:pt x="478" y="1580"/>
                    <a:pt x="305" y="1514"/>
                    <a:pt x="141" y="1427"/>
                  </a:cubicBezTo>
                  <a:cubicBezTo>
                    <a:pt x="100" y="1405"/>
                    <a:pt x="61" y="1379"/>
                    <a:pt x="20" y="1357"/>
                  </a:cubicBezTo>
                  <a:cubicBezTo>
                    <a:pt x="4" y="1348"/>
                    <a:pt x="0" y="1337"/>
                    <a:pt x="1" y="1320"/>
                  </a:cubicBezTo>
                  <a:cubicBezTo>
                    <a:pt x="8" y="1225"/>
                    <a:pt x="16" y="1130"/>
                    <a:pt x="34" y="1035"/>
                  </a:cubicBezTo>
                  <a:cubicBezTo>
                    <a:pt x="59" y="898"/>
                    <a:pt x="96" y="763"/>
                    <a:pt x="149" y="634"/>
                  </a:cubicBezTo>
                  <a:cubicBezTo>
                    <a:pt x="219" y="464"/>
                    <a:pt x="310" y="307"/>
                    <a:pt x="435" y="170"/>
                  </a:cubicBezTo>
                  <a:cubicBezTo>
                    <a:pt x="490" y="109"/>
                    <a:pt x="552" y="56"/>
                    <a:pt x="618" y="8"/>
                  </a:cubicBezTo>
                  <a:cubicBezTo>
                    <a:pt x="629" y="0"/>
                    <a:pt x="634" y="0"/>
                    <a:pt x="643" y="11"/>
                  </a:cubicBezTo>
                  <a:cubicBezTo>
                    <a:pt x="722" y="104"/>
                    <a:pt x="819" y="170"/>
                    <a:pt x="935" y="210"/>
                  </a:cubicBezTo>
                  <a:cubicBezTo>
                    <a:pt x="948" y="214"/>
                    <a:pt x="961" y="220"/>
                    <a:pt x="975" y="221"/>
                  </a:cubicBezTo>
                  <a:cubicBezTo>
                    <a:pt x="995" y="223"/>
                    <a:pt x="1002" y="234"/>
                    <a:pt x="1005" y="253"/>
                  </a:cubicBezTo>
                  <a:cubicBezTo>
                    <a:pt x="1037" y="438"/>
                    <a:pt x="1069" y="623"/>
                    <a:pt x="1102" y="808"/>
                  </a:cubicBezTo>
                  <a:cubicBezTo>
                    <a:pt x="1108" y="845"/>
                    <a:pt x="1115" y="882"/>
                    <a:pt x="1122" y="919"/>
                  </a:cubicBezTo>
                  <a:cubicBezTo>
                    <a:pt x="1123" y="919"/>
                    <a:pt x="1124" y="919"/>
                    <a:pt x="1125" y="919"/>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4" name="Freeform 793"/>
            <p:cNvSpPr>
              <a:spLocks/>
            </p:cNvSpPr>
            <p:nvPr/>
          </p:nvSpPr>
          <p:spPr bwMode="auto">
            <a:xfrm>
              <a:off x="5290467" y="3194951"/>
              <a:ext cx="69157" cy="69157"/>
            </a:xfrm>
            <a:custGeom>
              <a:avLst/>
              <a:gdLst>
                <a:gd name="T0" fmla="*/ 658 w 1315"/>
                <a:gd name="T1" fmla="*/ 6 h 1313"/>
                <a:gd name="T2" fmla="*/ 1310 w 1315"/>
                <a:gd name="T3" fmla="*/ 667 h 1313"/>
                <a:gd name="T4" fmla="*/ 655 w 1315"/>
                <a:gd name="T5" fmla="*/ 1312 h 1313"/>
                <a:gd name="T6" fmla="*/ 2 w 1315"/>
                <a:gd name="T7" fmla="*/ 655 h 1313"/>
                <a:gd name="T8" fmla="*/ 658 w 1315"/>
                <a:gd name="T9" fmla="*/ 6 h 1313"/>
              </a:gdLst>
              <a:ahLst/>
              <a:cxnLst>
                <a:cxn ang="0">
                  <a:pos x="T0" y="T1"/>
                </a:cxn>
                <a:cxn ang="0">
                  <a:pos x="T2" y="T3"/>
                </a:cxn>
                <a:cxn ang="0">
                  <a:pos x="T4" y="T5"/>
                </a:cxn>
                <a:cxn ang="0">
                  <a:pos x="T6" y="T7"/>
                </a:cxn>
                <a:cxn ang="0">
                  <a:pos x="T8" y="T9"/>
                </a:cxn>
              </a:cxnLst>
              <a:rect l="0" t="0" r="r" b="b"/>
              <a:pathLst>
                <a:path w="1315" h="1313">
                  <a:moveTo>
                    <a:pt x="658" y="6"/>
                  </a:moveTo>
                  <a:cubicBezTo>
                    <a:pt x="1008" y="1"/>
                    <a:pt x="1315" y="298"/>
                    <a:pt x="1310" y="667"/>
                  </a:cubicBezTo>
                  <a:cubicBezTo>
                    <a:pt x="1306" y="1017"/>
                    <a:pt x="1015" y="1313"/>
                    <a:pt x="655" y="1312"/>
                  </a:cubicBezTo>
                  <a:cubicBezTo>
                    <a:pt x="302" y="1312"/>
                    <a:pt x="0" y="1026"/>
                    <a:pt x="2" y="655"/>
                  </a:cubicBezTo>
                  <a:cubicBezTo>
                    <a:pt x="4" y="287"/>
                    <a:pt x="307" y="0"/>
                    <a:pt x="658" y="6"/>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2" name="Freeform 788"/>
            <p:cNvSpPr>
              <a:spLocks/>
            </p:cNvSpPr>
            <p:nvPr/>
          </p:nvSpPr>
          <p:spPr bwMode="auto">
            <a:xfrm>
              <a:off x="5842964" y="3197651"/>
              <a:ext cx="140876" cy="149840"/>
            </a:xfrm>
            <a:custGeom>
              <a:avLst/>
              <a:gdLst>
                <a:gd name="T0" fmla="*/ 969 w 2814"/>
                <a:gd name="T1" fmla="*/ 2992 h 2992"/>
                <a:gd name="T2" fmla="*/ 994 w 2814"/>
                <a:gd name="T3" fmla="*/ 2705 h 2992"/>
                <a:gd name="T4" fmla="*/ 1053 w 2814"/>
                <a:gd name="T5" fmla="*/ 2358 h 2992"/>
                <a:gd name="T6" fmla="*/ 1107 w 2814"/>
                <a:gd name="T7" fmla="*/ 2038 h 2992"/>
                <a:gd name="T8" fmla="*/ 1156 w 2814"/>
                <a:gd name="T9" fmla="*/ 1743 h 2992"/>
                <a:gd name="T10" fmla="*/ 1140 w 2814"/>
                <a:gd name="T11" fmla="*/ 1721 h 2992"/>
                <a:gd name="T12" fmla="*/ 803 w 2814"/>
                <a:gd name="T13" fmla="*/ 1673 h 2992"/>
                <a:gd name="T14" fmla="*/ 543 w 2814"/>
                <a:gd name="T15" fmla="*/ 1634 h 2992"/>
                <a:gd name="T16" fmla="*/ 509 w 2814"/>
                <a:gd name="T17" fmla="*/ 1647 h 2992"/>
                <a:gd name="T18" fmla="*/ 230 w 2814"/>
                <a:gd name="T19" fmla="*/ 1938 h 2992"/>
                <a:gd name="T20" fmla="*/ 81 w 2814"/>
                <a:gd name="T21" fmla="*/ 2091 h 2992"/>
                <a:gd name="T22" fmla="*/ 77 w 2814"/>
                <a:gd name="T23" fmla="*/ 2077 h 2992"/>
                <a:gd name="T24" fmla="*/ 103 w 2814"/>
                <a:gd name="T25" fmla="*/ 1867 h 2992"/>
                <a:gd name="T26" fmla="*/ 130 w 2814"/>
                <a:gd name="T27" fmla="*/ 1662 h 2992"/>
                <a:gd name="T28" fmla="*/ 95 w 2814"/>
                <a:gd name="T29" fmla="*/ 1595 h 2992"/>
                <a:gd name="T30" fmla="*/ 59 w 2814"/>
                <a:gd name="T31" fmla="*/ 1569 h 2992"/>
                <a:gd name="T32" fmla="*/ 66 w 2814"/>
                <a:gd name="T33" fmla="*/ 1399 h 2992"/>
                <a:gd name="T34" fmla="*/ 119 w 2814"/>
                <a:gd name="T35" fmla="*/ 1366 h 2992"/>
                <a:gd name="T36" fmla="*/ 133 w 2814"/>
                <a:gd name="T37" fmla="*/ 1341 h 2992"/>
                <a:gd name="T38" fmla="*/ 108 w 2814"/>
                <a:gd name="T39" fmla="*/ 1139 h 2992"/>
                <a:gd name="T40" fmla="*/ 85 w 2814"/>
                <a:gd name="T41" fmla="*/ 957 h 2992"/>
                <a:gd name="T42" fmla="*/ 80 w 2814"/>
                <a:gd name="T43" fmla="*/ 882 h 2992"/>
                <a:gd name="T44" fmla="*/ 137 w 2814"/>
                <a:gd name="T45" fmla="*/ 940 h 2992"/>
                <a:gd name="T46" fmla="*/ 231 w 2814"/>
                <a:gd name="T47" fmla="*/ 1037 h 2992"/>
                <a:gd name="T48" fmla="*/ 499 w 2814"/>
                <a:gd name="T49" fmla="*/ 1314 h 2992"/>
                <a:gd name="T50" fmla="*/ 567 w 2814"/>
                <a:gd name="T51" fmla="*/ 1337 h 2992"/>
                <a:gd name="T52" fmla="*/ 1057 w 2814"/>
                <a:gd name="T53" fmla="*/ 1260 h 2992"/>
                <a:gd name="T54" fmla="*/ 1143 w 2814"/>
                <a:gd name="T55" fmla="*/ 1241 h 2992"/>
                <a:gd name="T56" fmla="*/ 1155 w 2814"/>
                <a:gd name="T57" fmla="*/ 1220 h 2992"/>
                <a:gd name="T58" fmla="*/ 1085 w 2814"/>
                <a:gd name="T59" fmla="*/ 798 h 2992"/>
                <a:gd name="T60" fmla="*/ 1014 w 2814"/>
                <a:gd name="T61" fmla="*/ 381 h 2992"/>
                <a:gd name="T62" fmla="*/ 975 w 2814"/>
                <a:gd name="T63" fmla="*/ 143 h 2992"/>
                <a:gd name="T64" fmla="*/ 974 w 2814"/>
                <a:gd name="T65" fmla="*/ 0 h 2992"/>
                <a:gd name="T66" fmla="*/ 1099 w 2814"/>
                <a:gd name="T67" fmla="*/ 129 h 2992"/>
                <a:gd name="T68" fmla="*/ 1305 w 2814"/>
                <a:gd name="T69" fmla="*/ 445 h 2992"/>
                <a:gd name="T70" fmla="*/ 1812 w 2814"/>
                <a:gd name="T71" fmla="*/ 1221 h 2992"/>
                <a:gd name="T72" fmla="*/ 1858 w 2814"/>
                <a:gd name="T73" fmla="*/ 1245 h 2992"/>
                <a:gd name="T74" fmla="*/ 2047 w 2814"/>
                <a:gd name="T75" fmla="*/ 1250 h 2992"/>
                <a:gd name="T76" fmla="*/ 2335 w 2814"/>
                <a:gd name="T77" fmla="*/ 1276 h 2992"/>
                <a:gd name="T78" fmla="*/ 2636 w 2814"/>
                <a:gd name="T79" fmla="*/ 1342 h 2992"/>
                <a:gd name="T80" fmla="*/ 2759 w 2814"/>
                <a:gd name="T81" fmla="*/ 1407 h 2992"/>
                <a:gd name="T82" fmla="*/ 2763 w 2814"/>
                <a:gd name="T83" fmla="*/ 1562 h 2992"/>
                <a:gd name="T84" fmla="*/ 2614 w 2814"/>
                <a:gd name="T85" fmla="*/ 1640 h 2992"/>
                <a:gd name="T86" fmla="*/ 2264 w 2814"/>
                <a:gd name="T87" fmla="*/ 1706 h 2992"/>
                <a:gd name="T88" fmla="*/ 1985 w 2814"/>
                <a:gd name="T89" fmla="*/ 1726 h 2992"/>
                <a:gd name="T90" fmla="*/ 1858 w 2814"/>
                <a:gd name="T91" fmla="*/ 1729 h 2992"/>
                <a:gd name="T92" fmla="*/ 1812 w 2814"/>
                <a:gd name="T93" fmla="*/ 1753 h 2992"/>
                <a:gd name="T94" fmla="*/ 1289 w 2814"/>
                <a:gd name="T95" fmla="*/ 2553 h 2992"/>
                <a:gd name="T96" fmla="*/ 1091 w 2814"/>
                <a:gd name="T97" fmla="*/ 2857 h 2992"/>
                <a:gd name="T98" fmla="*/ 1002 w 2814"/>
                <a:gd name="T99" fmla="*/ 2957 h 2992"/>
                <a:gd name="T100" fmla="*/ 969 w 2814"/>
                <a:gd name="T101" fmla="*/ 2992 h 2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14" h="2992">
                  <a:moveTo>
                    <a:pt x="969" y="2992"/>
                  </a:moveTo>
                  <a:cubicBezTo>
                    <a:pt x="969" y="2894"/>
                    <a:pt x="977" y="2799"/>
                    <a:pt x="994" y="2705"/>
                  </a:cubicBezTo>
                  <a:cubicBezTo>
                    <a:pt x="1016" y="2590"/>
                    <a:pt x="1034" y="2474"/>
                    <a:pt x="1053" y="2358"/>
                  </a:cubicBezTo>
                  <a:cubicBezTo>
                    <a:pt x="1071" y="2251"/>
                    <a:pt x="1089" y="2144"/>
                    <a:pt x="1107" y="2038"/>
                  </a:cubicBezTo>
                  <a:cubicBezTo>
                    <a:pt x="1123" y="1939"/>
                    <a:pt x="1140" y="1841"/>
                    <a:pt x="1156" y="1743"/>
                  </a:cubicBezTo>
                  <a:cubicBezTo>
                    <a:pt x="1158" y="1730"/>
                    <a:pt x="1153" y="1723"/>
                    <a:pt x="1140" y="1721"/>
                  </a:cubicBezTo>
                  <a:cubicBezTo>
                    <a:pt x="1027" y="1705"/>
                    <a:pt x="915" y="1689"/>
                    <a:pt x="803" y="1673"/>
                  </a:cubicBezTo>
                  <a:cubicBezTo>
                    <a:pt x="716" y="1660"/>
                    <a:pt x="629" y="1648"/>
                    <a:pt x="543" y="1634"/>
                  </a:cubicBezTo>
                  <a:cubicBezTo>
                    <a:pt x="528" y="1632"/>
                    <a:pt x="519" y="1637"/>
                    <a:pt x="509" y="1647"/>
                  </a:cubicBezTo>
                  <a:cubicBezTo>
                    <a:pt x="416" y="1744"/>
                    <a:pt x="323" y="1841"/>
                    <a:pt x="230" y="1938"/>
                  </a:cubicBezTo>
                  <a:cubicBezTo>
                    <a:pt x="180" y="1989"/>
                    <a:pt x="131" y="2040"/>
                    <a:pt x="81" y="2091"/>
                  </a:cubicBezTo>
                  <a:cubicBezTo>
                    <a:pt x="74" y="2087"/>
                    <a:pt x="77" y="2081"/>
                    <a:pt x="77" y="2077"/>
                  </a:cubicBezTo>
                  <a:cubicBezTo>
                    <a:pt x="86" y="2007"/>
                    <a:pt x="95" y="1937"/>
                    <a:pt x="103" y="1867"/>
                  </a:cubicBezTo>
                  <a:cubicBezTo>
                    <a:pt x="112" y="1799"/>
                    <a:pt x="118" y="1730"/>
                    <a:pt x="130" y="1662"/>
                  </a:cubicBezTo>
                  <a:cubicBezTo>
                    <a:pt x="136" y="1627"/>
                    <a:pt x="128" y="1607"/>
                    <a:pt x="95" y="1595"/>
                  </a:cubicBezTo>
                  <a:cubicBezTo>
                    <a:pt x="81" y="1590"/>
                    <a:pt x="70" y="1579"/>
                    <a:pt x="59" y="1569"/>
                  </a:cubicBezTo>
                  <a:cubicBezTo>
                    <a:pt x="0" y="1515"/>
                    <a:pt x="3" y="1448"/>
                    <a:pt x="66" y="1399"/>
                  </a:cubicBezTo>
                  <a:cubicBezTo>
                    <a:pt x="83" y="1386"/>
                    <a:pt x="100" y="1375"/>
                    <a:pt x="119" y="1366"/>
                  </a:cubicBezTo>
                  <a:cubicBezTo>
                    <a:pt x="130" y="1361"/>
                    <a:pt x="134" y="1353"/>
                    <a:pt x="133" y="1341"/>
                  </a:cubicBezTo>
                  <a:cubicBezTo>
                    <a:pt x="124" y="1274"/>
                    <a:pt x="116" y="1206"/>
                    <a:pt x="108" y="1139"/>
                  </a:cubicBezTo>
                  <a:cubicBezTo>
                    <a:pt x="100" y="1078"/>
                    <a:pt x="92" y="1018"/>
                    <a:pt x="85" y="957"/>
                  </a:cubicBezTo>
                  <a:cubicBezTo>
                    <a:pt x="82" y="933"/>
                    <a:pt x="79" y="909"/>
                    <a:pt x="80" y="882"/>
                  </a:cubicBezTo>
                  <a:cubicBezTo>
                    <a:pt x="99" y="901"/>
                    <a:pt x="119" y="919"/>
                    <a:pt x="137" y="940"/>
                  </a:cubicBezTo>
                  <a:cubicBezTo>
                    <a:pt x="167" y="974"/>
                    <a:pt x="199" y="1005"/>
                    <a:pt x="231" y="1037"/>
                  </a:cubicBezTo>
                  <a:cubicBezTo>
                    <a:pt x="321" y="1130"/>
                    <a:pt x="411" y="1221"/>
                    <a:pt x="499" y="1314"/>
                  </a:cubicBezTo>
                  <a:cubicBezTo>
                    <a:pt x="520" y="1336"/>
                    <a:pt x="539" y="1342"/>
                    <a:pt x="567" y="1337"/>
                  </a:cubicBezTo>
                  <a:cubicBezTo>
                    <a:pt x="730" y="1311"/>
                    <a:pt x="894" y="1286"/>
                    <a:pt x="1057" y="1260"/>
                  </a:cubicBezTo>
                  <a:cubicBezTo>
                    <a:pt x="1086" y="1256"/>
                    <a:pt x="1114" y="1248"/>
                    <a:pt x="1143" y="1241"/>
                  </a:cubicBezTo>
                  <a:cubicBezTo>
                    <a:pt x="1155" y="1239"/>
                    <a:pt x="1157" y="1233"/>
                    <a:pt x="1155" y="1220"/>
                  </a:cubicBezTo>
                  <a:cubicBezTo>
                    <a:pt x="1131" y="1079"/>
                    <a:pt x="1108" y="938"/>
                    <a:pt x="1085" y="798"/>
                  </a:cubicBezTo>
                  <a:cubicBezTo>
                    <a:pt x="1061" y="659"/>
                    <a:pt x="1037" y="520"/>
                    <a:pt x="1014" y="381"/>
                  </a:cubicBezTo>
                  <a:cubicBezTo>
                    <a:pt x="1000" y="302"/>
                    <a:pt x="984" y="223"/>
                    <a:pt x="975" y="143"/>
                  </a:cubicBezTo>
                  <a:cubicBezTo>
                    <a:pt x="969" y="96"/>
                    <a:pt x="974" y="48"/>
                    <a:pt x="974" y="0"/>
                  </a:cubicBezTo>
                  <a:cubicBezTo>
                    <a:pt x="1019" y="37"/>
                    <a:pt x="1065" y="76"/>
                    <a:pt x="1099" y="129"/>
                  </a:cubicBezTo>
                  <a:cubicBezTo>
                    <a:pt x="1166" y="235"/>
                    <a:pt x="1236" y="339"/>
                    <a:pt x="1305" y="445"/>
                  </a:cubicBezTo>
                  <a:cubicBezTo>
                    <a:pt x="1474" y="703"/>
                    <a:pt x="1643" y="962"/>
                    <a:pt x="1812" y="1221"/>
                  </a:cubicBezTo>
                  <a:cubicBezTo>
                    <a:pt x="1824" y="1239"/>
                    <a:pt x="1837" y="1246"/>
                    <a:pt x="1858" y="1245"/>
                  </a:cubicBezTo>
                  <a:cubicBezTo>
                    <a:pt x="1921" y="1242"/>
                    <a:pt x="1984" y="1246"/>
                    <a:pt x="2047" y="1250"/>
                  </a:cubicBezTo>
                  <a:cubicBezTo>
                    <a:pt x="2143" y="1256"/>
                    <a:pt x="2239" y="1263"/>
                    <a:pt x="2335" y="1276"/>
                  </a:cubicBezTo>
                  <a:cubicBezTo>
                    <a:pt x="2437" y="1290"/>
                    <a:pt x="2538" y="1307"/>
                    <a:pt x="2636" y="1342"/>
                  </a:cubicBezTo>
                  <a:cubicBezTo>
                    <a:pt x="2680" y="1357"/>
                    <a:pt x="2722" y="1377"/>
                    <a:pt x="2759" y="1407"/>
                  </a:cubicBezTo>
                  <a:cubicBezTo>
                    <a:pt x="2812" y="1451"/>
                    <a:pt x="2814" y="1515"/>
                    <a:pt x="2763" y="1562"/>
                  </a:cubicBezTo>
                  <a:cubicBezTo>
                    <a:pt x="2720" y="1602"/>
                    <a:pt x="2667" y="1623"/>
                    <a:pt x="2614" y="1640"/>
                  </a:cubicBezTo>
                  <a:cubicBezTo>
                    <a:pt x="2500" y="1675"/>
                    <a:pt x="2382" y="1693"/>
                    <a:pt x="2264" y="1706"/>
                  </a:cubicBezTo>
                  <a:cubicBezTo>
                    <a:pt x="2171" y="1716"/>
                    <a:pt x="2078" y="1722"/>
                    <a:pt x="1985" y="1726"/>
                  </a:cubicBezTo>
                  <a:cubicBezTo>
                    <a:pt x="1943" y="1728"/>
                    <a:pt x="1900" y="1729"/>
                    <a:pt x="1858" y="1729"/>
                  </a:cubicBezTo>
                  <a:cubicBezTo>
                    <a:pt x="1837" y="1729"/>
                    <a:pt x="1824" y="1735"/>
                    <a:pt x="1812" y="1753"/>
                  </a:cubicBezTo>
                  <a:cubicBezTo>
                    <a:pt x="1638" y="2020"/>
                    <a:pt x="1464" y="2286"/>
                    <a:pt x="1289" y="2553"/>
                  </a:cubicBezTo>
                  <a:cubicBezTo>
                    <a:pt x="1223" y="2654"/>
                    <a:pt x="1156" y="2755"/>
                    <a:pt x="1091" y="2857"/>
                  </a:cubicBezTo>
                  <a:cubicBezTo>
                    <a:pt x="1066" y="2895"/>
                    <a:pt x="1030" y="2923"/>
                    <a:pt x="1002" y="2957"/>
                  </a:cubicBezTo>
                  <a:cubicBezTo>
                    <a:pt x="993" y="2969"/>
                    <a:pt x="985" y="2982"/>
                    <a:pt x="969" y="2992"/>
                  </a:cubicBez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686" name="Group 685">
            <a:extLst>
              <a:ext uri="{FF2B5EF4-FFF2-40B4-BE49-F238E27FC236}">
                <a16:creationId xmlns:a16="http://schemas.microsoft.com/office/drawing/2014/main" id="{60708559-0ECE-4FA9-BC88-9AFC962F6BAD}"/>
              </a:ext>
            </a:extLst>
          </p:cNvPr>
          <p:cNvGrpSpPr/>
          <p:nvPr/>
        </p:nvGrpSpPr>
        <p:grpSpPr>
          <a:xfrm>
            <a:off x="5273059" y="4030759"/>
            <a:ext cx="1089479" cy="213263"/>
            <a:chOff x="5217347" y="4442960"/>
            <a:chExt cx="1089479" cy="213263"/>
          </a:xfrm>
        </p:grpSpPr>
        <p:cxnSp>
          <p:nvCxnSpPr>
            <p:cNvPr id="687" name="Straight Connector 686">
              <a:extLst>
                <a:ext uri="{FF2B5EF4-FFF2-40B4-BE49-F238E27FC236}">
                  <a16:creationId xmlns:a16="http://schemas.microsoft.com/office/drawing/2014/main" id="{D371E7B3-F714-4A63-B046-8A920C88C10C}"/>
                </a:ext>
              </a:extLst>
            </p:cNvPr>
            <p:cNvCxnSpPr/>
            <p:nvPr/>
          </p:nvCxnSpPr>
          <p:spPr>
            <a:xfrm>
              <a:off x="5298233" y="4549553"/>
              <a:ext cx="898761" cy="0"/>
            </a:xfrm>
            <a:prstGeom prst="line">
              <a:avLst/>
            </a:prstGeom>
            <a:solidFill>
              <a:schemeClr val="tx1">
                <a:lumMod val="65000"/>
                <a:lumOff val="35000"/>
              </a:schemeClr>
            </a:solidFill>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88" name="Oval 687">
              <a:extLst>
                <a:ext uri="{FF2B5EF4-FFF2-40B4-BE49-F238E27FC236}">
                  <a16:creationId xmlns:a16="http://schemas.microsoft.com/office/drawing/2014/main" id="{CCA65EAD-7088-49EA-8D1F-8790F3C02E2F}"/>
                </a:ext>
              </a:extLst>
            </p:cNvPr>
            <p:cNvSpPr/>
            <p:nvPr/>
          </p:nvSpPr>
          <p:spPr>
            <a:xfrm>
              <a:off x="5509419" y="4442960"/>
              <a:ext cx="213263" cy="213263"/>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sp>
          <p:nvSpPr>
            <p:cNvPr id="689" name="Oval 688">
              <a:extLst>
                <a:ext uri="{FF2B5EF4-FFF2-40B4-BE49-F238E27FC236}">
                  <a16:creationId xmlns:a16="http://schemas.microsoft.com/office/drawing/2014/main" id="{DD922B86-2994-4C69-9F5E-EEC96EC444BF}"/>
                </a:ext>
              </a:extLst>
            </p:cNvPr>
            <p:cNvSpPr/>
            <p:nvPr/>
          </p:nvSpPr>
          <p:spPr>
            <a:xfrm>
              <a:off x="5217347" y="4442960"/>
              <a:ext cx="213263" cy="213263"/>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sp>
          <p:nvSpPr>
            <p:cNvPr id="690" name="Oval 689">
              <a:extLst>
                <a:ext uri="{FF2B5EF4-FFF2-40B4-BE49-F238E27FC236}">
                  <a16:creationId xmlns:a16="http://schemas.microsoft.com/office/drawing/2014/main" id="{233A756B-D79C-41DF-A204-7CE446C49EF8}"/>
                </a:ext>
              </a:extLst>
            </p:cNvPr>
            <p:cNvSpPr/>
            <p:nvPr/>
          </p:nvSpPr>
          <p:spPr>
            <a:xfrm>
              <a:off x="5801491" y="4442960"/>
              <a:ext cx="213263" cy="213263"/>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sp>
          <p:nvSpPr>
            <p:cNvPr id="691" name="Oval 690">
              <a:extLst>
                <a:ext uri="{FF2B5EF4-FFF2-40B4-BE49-F238E27FC236}">
                  <a16:creationId xmlns:a16="http://schemas.microsoft.com/office/drawing/2014/main" id="{77B0BC3A-617D-4828-B912-42E55BF388F5}"/>
                </a:ext>
              </a:extLst>
            </p:cNvPr>
            <p:cNvSpPr/>
            <p:nvPr/>
          </p:nvSpPr>
          <p:spPr>
            <a:xfrm>
              <a:off x="6093563" y="4442960"/>
              <a:ext cx="213263" cy="213263"/>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sp>
          <p:nvSpPr>
            <p:cNvPr id="692" name="Freeform 805">
              <a:extLst>
                <a:ext uri="{FF2B5EF4-FFF2-40B4-BE49-F238E27FC236}">
                  <a16:creationId xmlns:a16="http://schemas.microsoft.com/office/drawing/2014/main" id="{6A2CD136-B216-4180-830A-887D06CA3100}"/>
                </a:ext>
              </a:extLst>
            </p:cNvPr>
            <p:cNvSpPr>
              <a:spLocks/>
            </p:cNvSpPr>
            <p:nvPr/>
          </p:nvSpPr>
          <p:spPr bwMode="auto">
            <a:xfrm>
              <a:off x="5551972" y="4494759"/>
              <a:ext cx="126401" cy="19685"/>
            </a:xfrm>
            <a:custGeom>
              <a:avLst/>
              <a:gdLst>
                <a:gd name="T0" fmla="*/ 1132 w 2265"/>
                <a:gd name="T1" fmla="*/ 349 h 350"/>
                <a:gd name="T2" fmla="*/ 27 w 2265"/>
                <a:gd name="T3" fmla="*/ 349 h 350"/>
                <a:gd name="T4" fmla="*/ 0 w 2265"/>
                <a:gd name="T5" fmla="*/ 324 h 350"/>
                <a:gd name="T6" fmla="*/ 0 w 2265"/>
                <a:gd name="T7" fmla="*/ 58 h 350"/>
                <a:gd name="T8" fmla="*/ 57 w 2265"/>
                <a:gd name="T9" fmla="*/ 1 h 350"/>
                <a:gd name="T10" fmla="*/ 329 w 2265"/>
                <a:gd name="T11" fmla="*/ 1 h 350"/>
                <a:gd name="T12" fmla="*/ 350 w 2265"/>
                <a:gd name="T13" fmla="*/ 22 h 350"/>
                <a:gd name="T14" fmla="*/ 353 w 2265"/>
                <a:gd name="T15" fmla="*/ 140 h 350"/>
                <a:gd name="T16" fmla="*/ 521 w 2265"/>
                <a:gd name="T17" fmla="*/ 197 h 350"/>
                <a:gd name="T18" fmla="*/ 557 w 2265"/>
                <a:gd name="T19" fmla="*/ 124 h 350"/>
                <a:gd name="T20" fmla="*/ 557 w 2265"/>
                <a:gd name="T21" fmla="*/ 24 h 350"/>
                <a:gd name="T22" fmla="*/ 580 w 2265"/>
                <a:gd name="T23" fmla="*/ 1 h 350"/>
                <a:gd name="T24" fmla="*/ 1076 w 2265"/>
                <a:gd name="T25" fmla="*/ 1 h 350"/>
                <a:gd name="T26" fmla="*/ 1706 w 2265"/>
                <a:gd name="T27" fmla="*/ 1 h 350"/>
                <a:gd name="T28" fmla="*/ 1729 w 2265"/>
                <a:gd name="T29" fmla="*/ 24 h 350"/>
                <a:gd name="T30" fmla="*/ 1729 w 2265"/>
                <a:gd name="T31" fmla="*/ 118 h 350"/>
                <a:gd name="T32" fmla="*/ 1816 w 2265"/>
                <a:gd name="T33" fmla="*/ 221 h 350"/>
                <a:gd name="T34" fmla="*/ 1933 w 2265"/>
                <a:gd name="T35" fmla="*/ 134 h 350"/>
                <a:gd name="T36" fmla="*/ 1936 w 2265"/>
                <a:gd name="T37" fmla="*/ 21 h 350"/>
                <a:gd name="T38" fmla="*/ 1956 w 2265"/>
                <a:gd name="T39" fmla="*/ 1 h 350"/>
                <a:gd name="T40" fmla="*/ 2210 w 2265"/>
                <a:gd name="T41" fmla="*/ 1 h 350"/>
                <a:gd name="T42" fmla="*/ 2265 w 2265"/>
                <a:gd name="T43" fmla="*/ 55 h 350"/>
                <a:gd name="T44" fmla="*/ 2265 w 2265"/>
                <a:gd name="T45" fmla="*/ 335 h 350"/>
                <a:gd name="T46" fmla="*/ 2250 w 2265"/>
                <a:gd name="T47" fmla="*/ 349 h 350"/>
                <a:gd name="T48" fmla="*/ 2234 w 2265"/>
                <a:gd name="T49" fmla="*/ 349 h 350"/>
                <a:gd name="T50" fmla="*/ 1132 w 2265"/>
                <a:gd name="T51" fmla="*/ 349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65" h="350">
                  <a:moveTo>
                    <a:pt x="1132" y="349"/>
                  </a:moveTo>
                  <a:cubicBezTo>
                    <a:pt x="764" y="349"/>
                    <a:pt x="395" y="349"/>
                    <a:pt x="27" y="349"/>
                  </a:cubicBezTo>
                  <a:cubicBezTo>
                    <a:pt x="0" y="349"/>
                    <a:pt x="0" y="349"/>
                    <a:pt x="0" y="324"/>
                  </a:cubicBezTo>
                  <a:cubicBezTo>
                    <a:pt x="0" y="235"/>
                    <a:pt x="0" y="146"/>
                    <a:pt x="0" y="58"/>
                  </a:cubicBezTo>
                  <a:cubicBezTo>
                    <a:pt x="0" y="20"/>
                    <a:pt x="20" y="1"/>
                    <a:pt x="57" y="1"/>
                  </a:cubicBezTo>
                  <a:cubicBezTo>
                    <a:pt x="148" y="1"/>
                    <a:pt x="238" y="1"/>
                    <a:pt x="329" y="1"/>
                  </a:cubicBezTo>
                  <a:cubicBezTo>
                    <a:pt x="346" y="0"/>
                    <a:pt x="350" y="6"/>
                    <a:pt x="350" y="22"/>
                  </a:cubicBezTo>
                  <a:cubicBezTo>
                    <a:pt x="350" y="61"/>
                    <a:pt x="344" y="101"/>
                    <a:pt x="353" y="140"/>
                  </a:cubicBezTo>
                  <a:cubicBezTo>
                    <a:pt x="372" y="218"/>
                    <a:pt x="459" y="248"/>
                    <a:pt x="521" y="197"/>
                  </a:cubicBezTo>
                  <a:cubicBezTo>
                    <a:pt x="543" y="178"/>
                    <a:pt x="556" y="153"/>
                    <a:pt x="557" y="124"/>
                  </a:cubicBezTo>
                  <a:cubicBezTo>
                    <a:pt x="558" y="91"/>
                    <a:pt x="558" y="57"/>
                    <a:pt x="557" y="24"/>
                  </a:cubicBezTo>
                  <a:cubicBezTo>
                    <a:pt x="556" y="6"/>
                    <a:pt x="561" y="0"/>
                    <a:pt x="580" y="1"/>
                  </a:cubicBezTo>
                  <a:cubicBezTo>
                    <a:pt x="745" y="1"/>
                    <a:pt x="910" y="1"/>
                    <a:pt x="1076" y="1"/>
                  </a:cubicBezTo>
                  <a:cubicBezTo>
                    <a:pt x="1286" y="1"/>
                    <a:pt x="1496" y="1"/>
                    <a:pt x="1706" y="1"/>
                  </a:cubicBezTo>
                  <a:cubicBezTo>
                    <a:pt x="1724" y="1"/>
                    <a:pt x="1730" y="5"/>
                    <a:pt x="1729" y="24"/>
                  </a:cubicBezTo>
                  <a:cubicBezTo>
                    <a:pt x="1727" y="55"/>
                    <a:pt x="1729" y="86"/>
                    <a:pt x="1729" y="118"/>
                  </a:cubicBezTo>
                  <a:cubicBezTo>
                    <a:pt x="1729" y="170"/>
                    <a:pt x="1768" y="217"/>
                    <a:pt x="1816" y="221"/>
                  </a:cubicBezTo>
                  <a:cubicBezTo>
                    <a:pt x="1876" y="227"/>
                    <a:pt x="1923" y="192"/>
                    <a:pt x="1933" y="134"/>
                  </a:cubicBezTo>
                  <a:cubicBezTo>
                    <a:pt x="1940" y="97"/>
                    <a:pt x="1936" y="59"/>
                    <a:pt x="1936" y="21"/>
                  </a:cubicBezTo>
                  <a:cubicBezTo>
                    <a:pt x="1936" y="5"/>
                    <a:pt x="1941" y="1"/>
                    <a:pt x="1956" y="1"/>
                  </a:cubicBezTo>
                  <a:cubicBezTo>
                    <a:pt x="2041" y="1"/>
                    <a:pt x="2126" y="1"/>
                    <a:pt x="2210" y="1"/>
                  </a:cubicBezTo>
                  <a:cubicBezTo>
                    <a:pt x="2243" y="1"/>
                    <a:pt x="2265" y="22"/>
                    <a:pt x="2265" y="55"/>
                  </a:cubicBezTo>
                  <a:cubicBezTo>
                    <a:pt x="2265" y="148"/>
                    <a:pt x="2265" y="241"/>
                    <a:pt x="2265" y="335"/>
                  </a:cubicBezTo>
                  <a:cubicBezTo>
                    <a:pt x="2265" y="346"/>
                    <a:pt x="2261" y="350"/>
                    <a:pt x="2250" y="349"/>
                  </a:cubicBezTo>
                  <a:cubicBezTo>
                    <a:pt x="2245" y="349"/>
                    <a:pt x="2239" y="349"/>
                    <a:pt x="2234" y="349"/>
                  </a:cubicBezTo>
                  <a:cubicBezTo>
                    <a:pt x="1867" y="349"/>
                    <a:pt x="1499" y="349"/>
                    <a:pt x="1132" y="349"/>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3" name="Freeform 806">
              <a:extLst>
                <a:ext uri="{FF2B5EF4-FFF2-40B4-BE49-F238E27FC236}">
                  <a16:creationId xmlns:a16="http://schemas.microsoft.com/office/drawing/2014/main" id="{6D55BAFD-C1A5-475D-B578-FF3A8208D7CC}"/>
                </a:ext>
              </a:extLst>
            </p:cNvPr>
            <p:cNvSpPr>
              <a:spLocks/>
            </p:cNvSpPr>
            <p:nvPr/>
          </p:nvSpPr>
          <p:spPr bwMode="auto">
            <a:xfrm>
              <a:off x="5651435" y="4484053"/>
              <a:ext cx="5526" cy="20031"/>
            </a:xfrm>
            <a:custGeom>
              <a:avLst/>
              <a:gdLst>
                <a:gd name="T0" fmla="*/ 101 w 101"/>
                <a:gd name="T1" fmla="*/ 181 h 357"/>
                <a:gd name="T2" fmla="*/ 101 w 101"/>
                <a:gd name="T3" fmla="*/ 303 h 357"/>
                <a:gd name="T4" fmla="*/ 50 w 101"/>
                <a:gd name="T5" fmla="*/ 357 h 357"/>
                <a:gd name="T6" fmla="*/ 0 w 101"/>
                <a:gd name="T7" fmla="*/ 302 h 357"/>
                <a:gd name="T8" fmla="*/ 0 w 101"/>
                <a:gd name="T9" fmla="*/ 56 h 357"/>
                <a:gd name="T10" fmla="*/ 50 w 101"/>
                <a:gd name="T11" fmla="*/ 0 h 357"/>
                <a:gd name="T12" fmla="*/ 101 w 101"/>
                <a:gd name="T13" fmla="*/ 55 h 357"/>
                <a:gd name="T14" fmla="*/ 101 w 101"/>
                <a:gd name="T15" fmla="*/ 181 h 3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357">
                  <a:moveTo>
                    <a:pt x="101" y="181"/>
                  </a:moveTo>
                  <a:cubicBezTo>
                    <a:pt x="101" y="221"/>
                    <a:pt x="101" y="262"/>
                    <a:pt x="101" y="303"/>
                  </a:cubicBezTo>
                  <a:cubicBezTo>
                    <a:pt x="100" y="336"/>
                    <a:pt x="81" y="357"/>
                    <a:pt x="50" y="357"/>
                  </a:cubicBezTo>
                  <a:cubicBezTo>
                    <a:pt x="20" y="357"/>
                    <a:pt x="0" y="335"/>
                    <a:pt x="0" y="302"/>
                  </a:cubicBezTo>
                  <a:cubicBezTo>
                    <a:pt x="0" y="220"/>
                    <a:pt x="0" y="138"/>
                    <a:pt x="0" y="56"/>
                  </a:cubicBezTo>
                  <a:cubicBezTo>
                    <a:pt x="0" y="24"/>
                    <a:pt x="21" y="0"/>
                    <a:pt x="50" y="0"/>
                  </a:cubicBezTo>
                  <a:cubicBezTo>
                    <a:pt x="78" y="0"/>
                    <a:pt x="100" y="23"/>
                    <a:pt x="101" y="55"/>
                  </a:cubicBezTo>
                  <a:cubicBezTo>
                    <a:pt x="101" y="97"/>
                    <a:pt x="101" y="139"/>
                    <a:pt x="101" y="181"/>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4" name="Freeform 807">
              <a:extLst>
                <a:ext uri="{FF2B5EF4-FFF2-40B4-BE49-F238E27FC236}">
                  <a16:creationId xmlns:a16="http://schemas.microsoft.com/office/drawing/2014/main" id="{59C7DFD9-EE5B-4D64-899E-4CDE3607234B}"/>
                </a:ext>
              </a:extLst>
            </p:cNvPr>
            <p:cNvSpPr>
              <a:spLocks/>
            </p:cNvSpPr>
            <p:nvPr/>
          </p:nvSpPr>
          <p:spPr bwMode="auto">
            <a:xfrm>
              <a:off x="5574420" y="4485780"/>
              <a:ext cx="5871" cy="18304"/>
            </a:xfrm>
            <a:custGeom>
              <a:avLst/>
              <a:gdLst>
                <a:gd name="T0" fmla="*/ 0 w 101"/>
                <a:gd name="T1" fmla="*/ 164 h 325"/>
                <a:gd name="T2" fmla="*/ 0 w 101"/>
                <a:gd name="T3" fmla="*/ 56 h 325"/>
                <a:gd name="T4" fmla="*/ 51 w 101"/>
                <a:gd name="T5" fmla="*/ 1 h 325"/>
                <a:gd name="T6" fmla="*/ 101 w 101"/>
                <a:gd name="T7" fmla="*/ 56 h 325"/>
                <a:gd name="T8" fmla="*/ 101 w 101"/>
                <a:gd name="T9" fmla="*/ 272 h 325"/>
                <a:gd name="T10" fmla="*/ 50 w 101"/>
                <a:gd name="T11" fmla="*/ 325 h 325"/>
                <a:gd name="T12" fmla="*/ 0 w 101"/>
                <a:gd name="T13" fmla="*/ 272 h 325"/>
                <a:gd name="T14" fmla="*/ 0 w 101"/>
                <a:gd name="T15" fmla="*/ 164 h 3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325">
                  <a:moveTo>
                    <a:pt x="0" y="164"/>
                  </a:moveTo>
                  <a:cubicBezTo>
                    <a:pt x="0" y="128"/>
                    <a:pt x="0" y="92"/>
                    <a:pt x="0" y="56"/>
                  </a:cubicBezTo>
                  <a:cubicBezTo>
                    <a:pt x="1" y="24"/>
                    <a:pt x="23" y="0"/>
                    <a:pt x="51" y="1"/>
                  </a:cubicBezTo>
                  <a:cubicBezTo>
                    <a:pt x="77" y="1"/>
                    <a:pt x="101" y="28"/>
                    <a:pt x="101" y="56"/>
                  </a:cubicBezTo>
                  <a:cubicBezTo>
                    <a:pt x="101" y="128"/>
                    <a:pt x="101" y="200"/>
                    <a:pt x="101" y="272"/>
                  </a:cubicBezTo>
                  <a:cubicBezTo>
                    <a:pt x="101" y="303"/>
                    <a:pt x="79" y="325"/>
                    <a:pt x="50" y="325"/>
                  </a:cubicBezTo>
                  <a:cubicBezTo>
                    <a:pt x="20" y="325"/>
                    <a:pt x="1" y="305"/>
                    <a:pt x="0" y="272"/>
                  </a:cubicBezTo>
                  <a:cubicBezTo>
                    <a:pt x="0" y="236"/>
                    <a:pt x="0" y="200"/>
                    <a:pt x="0" y="164"/>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5" name="Freeform 808">
              <a:extLst>
                <a:ext uri="{FF2B5EF4-FFF2-40B4-BE49-F238E27FC236}">
                  <a16:creationId xmlns:a16="http://schemas.microsoft.com/office/drawing/2014/main" id="{7DFB8516-4F60-4CD5-B5C0-4E1F52A31B0E}"/>
                </a:ext>
              </a:extLst>
            </p:cNvPr>
            <p:cNvSpPr>
              <a:spLocks noEditPoints="1"/>
            </p:cNvSpPr>
            <p:nvPr/>
          </p:nvSpPr>
          <p:spPr bwMode="auto">
            <a:xfrm>
              <a:off x="5551972" y="4520315"/>
              <a:ext cx="126746" cy="84958"/>
            </a:xfrm>
            <a:custGeom>
              <a:avLst/>
              <a:gdLst>
                <a:gd name="T0" fmla="*/ 2238 w 2269"/>
                <a:gd name="T1" fmla="*/ 3 h 1523"/>
                <a:gd name="T2" fmla="*/ 1134 w 2269"/>
                <a:gd name="T3" fmla="*/ 3 h 1523"/>
                <a:gd name="T4" fmla="*/ 26 w 2269"/>
                <a:gd name="T5" fmla="*/ 2 h 1523"/>
                <a:gd name="T6" fmla="*/ 0 w 2269"/>
                <a:gd name="T7" fmla="*/ 27 h 1523"/>
                <a:gd name="T8" fmla="*/ 0 w 2269"/>
                <a:gd name="T9" fmla="*/ 1459 h 1523"/>
                <a:gd name="T10" fmla="*/ 65 w 2269"/>
                <a:gd name="T11" fmla="*/ 1523 h 1523"/>
                <a:gd name="T12" fmla="*/ 2197 w 2269"/>
                <a:gd name="T13" fmla="*/ 1523 h 1523"/>
                <a:gd name="T14" fmla="*/ 2265 w 2269"/>
                <a:gd name="T15" fmla="*/ 1455 h 1523"/>
                <a:gd name="T16" fmla="*/ 2265 w 2269"/>
                <a:gd name="T17" fmla="*/ 31 h 1523"/>
                <a:gd name="T18" fmla="*/ 2238 w 2269"/>
                <a:gd name="T19" fmla="*/ 3 h 1523"/>
                <a:gd name="T20" fmla="*/ 879 w 2269"/>
                <a:gd name="T21" fmla="*/ 1243 h 1523"/>
                <a:gd name="T22" fmla="*/ 574 w 2269"/>
                <a:gd name="T23" fmla="*/ 1284 h 1523"/>
                <a:gd name="T24" fmla="*/ 350 w 2269"/>
                <a:gd name="T25" fmla="*/ 1224 h 1523"/>
                <a:gd name="T26" fmla="*/ 337 w 2269"/>
                <a:gd name="T27" fmla="*/ 1193 h 1523"/>
                <a:gd name="T28" fmla="*/ 377 w 2269"/>
                <a:gd name="T29" fmla="*/ 1041 h 1523"/>
                <a:gd name="T30" fmla="*/ 398 w 2269"/>
                <a:gd name="T31" fmla="*/ 1031 h 1523"/>
                <a:gd name="T32" fmla="*/ 660 w 2269"/>
                <a:gd name="T33" fmla="*/ 1087 h 1523"/>
                <a:gd name="T34" fmla="*/ 794 w 2269"/>
                <a:gd name="T35" fmla="*/ 1023 h 1523"/>
                <a:gd name="T36" fmla="*/ 747 w 2269"/>
                <a:gd name="T37" fmla="*/ 828 h 1523"/>
                <a:gd name="T38" fmla="*/ 619 w 2269"/>
                <a:gd name="T39" fmla="*/ 795 h 1523"/>
                <a:gd name="T40" fmla="*/ 525 w 2269"/>
                <a:gd name="T41" fmla="*/ 795 h 1523"/>
                <a:gd name="T42" fmla="*/ 508 w 2269"/>
                <a:gd name="T43" fmla="*/ 779 h 1523"/>
                <a:gd name="T44" fmla="*/ 508 w 2269"/>
                <a:gd name="T45" fmla="*/ 631 h 1523"/>
                <a:gd name="T46" fmla="*/ 526 w 2269"/>
                <a:gd name="T47" fmla="*/ 615 h 1523"/>
                <a:gd name="T48" fmla="*/ 671 w 2269"/>
                <a:gd name="T49" fmla="*/ 607 h 1523"/>
                <a:gd name="T50" fmla="*/ 749 w 2269"/>
                <a:gd name="T51" fmla="*/ 573 h 1523"/>
                <a:gd name="T52" fmla="*/ 787 w 2269"/>
                <a:gd name="T53" fmla="*/ 468 h 1523"/>
                <a:gd name="T54" fmla="*/ 693 w 2269"/>
                <a:gd name="T55" fmla="*/ 387 h 1523"/>
                <a:gd name="T56" fmla="*/ 474 w 2269"/>
                <a:gd name="T57" fmla="*/ 416 h 1523"/>
                <a:gd name="T58" fmla="*/ 428 w 2269"/>
                <a:gd name="T59" fmla="*/ 439 h 1523"/>
                <a:gd name="T60" fmla="*/ 412 w 2269"/>
                <a:gd name="T61" fmla="*/ 433 h 1523"/>
                <a:gd name="T62" fmla="*/ 369 w 2269"/>
                <a:gd name="T63" fmla="*/ 277 h 1523"/>
                <a:gd name="T64" fmla="*/ 386 w 2269"/>
                <a:gd name="T65" fmla="*/ 251 h 1523"/>
                <a:gd name="T66" fmla="*/ 546 w 2269"/>
                <a:gd name="T67" fmla="*/ 197 h 1523"/>
                <a:gd name="T68" fmla="*/ 861 w 2269"/>
                <a:gd name="T69" fmla="*/ 211 h 1523"/>
                <a:gd name="T70" fmla="*/ 1033 w 2269"/>
                <a:gd name="T71" fmla="*/ 391 h 1523"/>
                <a:gd name="T72" fmla="*/ 878 w 2269"/>
                <a:gd name="T73" fmla="*/ 686 h 1523"/>
                <a:gd name="T74" fmla="*/ 852 w 2269"/>
                <a:gd name="T75" fmla="*/ 697 h 1523"/>
                <a:gd name="T76" fmla="*/ 968 w 2269"/>
                <a:gd name="T77" fmla="*/ 751 h 1523"/>
                <a:gd name="T78" fmla="*/ 1073 w 2269"/>
                <a:gd name="T79" fmla="*/ 931 h 1523"/>
                <a:gd name="T80" fmla="*/ 879 w 2269"/>
                <a:gd name="T81" fmla="*/ 1243 h 1523"/>
                <a:gd name="T82" fmla="*/ 1767 w 2269"/>
                <a:gd name="T83" fmla="*/ 1271 h 1523"/>
                <a:gd name="T84" fmla="*/ 1573 w 2269"/>
                <a:gd name="T85" fmla="*/ 1271 h 1523"/>
                <a:gd name="T86" fmla="*/ 1549 w 2269"/>
                <a:gd name="T87" fmla="*/ 1247 h 1523"/>
                <a:gd name="T88" fmla="*/ 1549 w 2269"/>
                <a:gd name="T89" fmla="*/ 447 h 1523"/>
                <a:gd name="T90" fmla="*/ 1528 w 2269"/>
                <a:gd name="T91" fmla="*/ 433 h 1523"/>
                <a:gd name="T92" fmla="*/ 1367 w 2269"/>
                <a:gd name="T93" fmla="*/ 512 h 1523"/>
                <a:gd name="T94" fmla="*/ 1341 w 2269"/>
                <a:gd name="T95" fmla="*/ 499 h 1523"/>
                <a:gd name="T96" fmla="*/ 1308 w 2269"/>
                <a:gd name="T97" fmla="*/ 345 h 1523"/>
                <a:gd name="T98" fmla="*/ 1317 w 2269"/>
                <a:gd name="T99" fmla="*/ 327 h 1523"/>
                <a:gd name="T100" fmla="*/ 1581 w 2269"/>
                <a:gd name="T101" fmla="*/ 203 h 1523"/>
                <a:gd name="T102" fmla="*/ 1603 w 2269"/>
                <a:gd name="T103" fmla="*/ 200 h 1523"/>
                <a:gd name="T104" fmla="*/ 1769 w 2269"/>
                <a:gd name="T105" fmla="*/ 199 h 1523"/>
                <a:gd name="T106" fmla="*/ 1789 w 2269"/>
                <a:gd name="T107" fmla="*/ 221 h 1523"/>
                <a:gd name="T108" fmla="*/ 1789 w 2269"/>
                <a:gd name="T109" fmla="*/ 737 h 1523"/>
                <a:gd name="T110" fmla="*/ 1789 w 2269"/>
                <a:gd name="T111" fmla="*/ 1247 h 1523"/>
                <a:gd name="T112" fmla="*/ 1767 w 2269"/>
                <a:gd name="T113" fmla="*/ 1271 h 1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69" h="1523">
                  <a:moveTo>
                    <a:pt x="2238" y="3"/>
                  </a:moveTo>
                  <a:cubicBezTo>
                    <a:pt x="1870" y="3"/>
                    <a:pt x="1502" y="3"/>
                    <a:pt x="1134" y="3"/>
                  </a:cubicBezTo>
                  <a:cubicBezTo>
                    <a:pt x="764" y="3"/>
                    <a:pt x="395" y="3"/>
                    <a:pt x="26" y="2"/>
                  </a:cubicBezTo>
                  <a:cubicBezTo>
                    <a:pt x="6" y="2"/>
                    <a:pt x="0" y="6"/>
                    <a:pt x="0" y="27"/>
                  </a:cubicBezTo>
                  <a:cubicBezTo>
                    <a:pt x="1" y="504"/>
                    <a:pt x="0" y="982"/>
                    <a:pt x="0" y="1459"/>
                  </a:cubicBezTo>
                  <a:cubicBezTo>
                    <a:pt x="0" y="1504"/>
                    <a:pt x="19" y="1523"/>
                    <a:pt x="65" y="1523"/>
                  </a:cubicBezTo>
                  <a:cubicBezTo>
                    <a:pt x="776" y="1523"/>
                    <a:pt x="1486" y="1523"/>
                    <a:pt x="2197" y="1523"/>
                  </a:cubicBezTo>
                  <a:cubicBezTo>
                    <a:pt x="2245" y="1523"/>
                    <a:pt x="2265" y="1503"/>
                    <a:pt x="2265" y="1455"/>
                  </a:cubicBezTo>
                  <a:cubicBezTo>
                    <a:pt x="2265" y="980"/>
                    <a:pt x="2265" y="506"/>
                    <a:pt x="2265" y="31"/>
                  </a:cubicBezTo>
                  <a:cubicBezTo>
                    <a:pt x="2265" y="0"/>
                    <a:pt x="2269" y="3"/>
                    <a:pt x="2238" y="3"/>
                  </a:cubicBezTo>
                  <a:close/>
                  <a:moveTo>
                    <a:pt x="879" y="1243"/>
                  </a:moveTo>
                  <a:cubicBezTo>
                    <a:pt x="781" y="1284"/>
                    <a:pt x="679" y="1294"/>
                    <a:pt x="574" y="1284"/>
                  </a:cubicBezTo>
                  <a:cubicBezTo>
                    <a:pt x="496" y="1276"/>
                    <a:pt x="421" y="1258"/>
                    <a:pt x="350" y="1224"/>
                  </a:cubicBezTo>
                  <a:cubicBezTo>
                    <a:pt x="335" y="1216"/>
                    <a:pt x="332" y="1209"/>
                    <a:pt x="337" y="1193"/>
                  </a:cubicBezTo>
                  <a:cubicBezTo>
                    <a:pt x="351" y="1142"/>
                    <a:pt x="364" y="1092"/>
                    <a:pt x="377" y="1041"/>
                  </a:cubicBezTo>
                  <a:cubicBezTo>
                    <a:pt x="380" y="1028"/>
                    <a:pt x="384" y="1024"/>
                    <a:pt x="398" y="1031"/>
                  </a:cubicBezTo>
                  <a:cubicBezTo>
                    <a:pt x="480" y="1072"/>
                    <a:pt x="567" y="1094"/>
                    <a:pt x="660" y="1087"/>
                  </a:cubicBezTo>
                  <a:cubicBezTo>
                    <a:pt x="713" y="1083"/>
                    <a:pt x="761" y="1067"/>
                    <a:pt x="794" y="1023"/>
                  </a:cubicBezTo>
                  <a:cubicBezTo>
                    <a:pt x="842" y="960"/>
                    <a:pt x="818" y="867"/>
                    <a:pt x="747" y="828"/>
                  </a:cubicBezTo>
                  <a:cubicBezTo>
                    <a:pt x="707" y="806"/>
                    <a:pt x="664" y="796"/>
                    <a:pt x="619" y="795"/>
                  </a:cubicBezTo>
                  <a:cubicBezTo>
                    <a:pt x="587" y="794"/>
                    <a:pt x="556" y="795"/>
                    <a:pt x="525" y="795"/>
                  </a:cubicBezTo>
                  <a:cubicBezTo>
                    <a:pt x="512" y="795"/>
                    <a:pt x="508" y="792"/>
                    <a:pt x="508" y="779"/>
                  </a:cubicBezTo>
                  <a:cubicBezTo>
                    <a:pt x="509" y="730"/>
                    <a:pt x="509" y="681"/>
                    <a:pt x="508" y="631"/>
                  </a:cubicBezTo>
                  <a:cubicBezTo>
                    <a:pt x="508" y="618"/>
                    <a:pt x="514" y="615"/>
                    <a:pt x="526" y="615"/>
                  </a:cubicBezTo>
                  <a:cubicBezTo>
                    <a:pt x="575" y="615"/>
                    <a:pt x="623" y="618"/>
                    <a:pt x="671" y="607"/>
                  </a:cubicBezTo>
                  <a:cubicBezTo>
                    <a:pt x="699" y="601"/>
                    <a:pt x="726" y="591"/>
                    <a:pt x="749" y="573"/>
                  </a:cubicBezTo>
                  <a:cubicBezTo>
                    <a:pt x="783" y="546"/>
                    <a:pt x="797" y="510"/>
                    <a:pt x="787" y="468"/>
                  </a:cubicBezTo>
                  <a:cubicBezTo>
                    <a:pt x="776" y="419"/>
                    <a:pt x="738" y="396"/>
                    <a:pt x="693" y="387"/>
                  </a:cubicBezTo>
                  <a:cubicBezTo>
                    <a:pt x="617" y="373"/>
                    <a:pt x="544" y="388"/>
                    <a:pt x="474" y="416"/>
                  </a:cubicBezTo>
                  <a:cubicBezTo>
                    <a:pt x="458" y="423"/>
                    <a:pt x="443" y="431"/>
                    <a:pt x="428" y="439"/>
                  </a:cubicBezTo>
                  <a:cubicBezTo>
                    <a:pt x="419" y="444"/>
                    <a:pt x="415" y="443"/>
                    <a:pt x="412" y="433"/>
                  </a:cubicBezTo>
                  <a:cubicBezTo>
                    <a:pt x="399" y="381"/>
                    <a:pt x="384" y="329"/>
                    <a:pt x="369" y="277"/>
                  </a:cubicBezTo>
                  <a:cubicBezTo>
                    <a:pt x="364" y="260"/>
                    <a:pt x="376" y="256"/>
                    <a:pt x="386" y="251"/>
                  </a:cubicBezTo>
                  <a:cubicBezTo>
                    <a:pt x="436" y="225"/>
                    <a:pt x="490" y="207"/>
                    <a:pt x="546" y="197"/>
                  </a:cubicBezTo>
                  <a:cubicBezTo>
                    <a:pt x="652" y="177"/>
                    <a:pt x="758" y="172"/>
                    <a:pt x="861" y="211"/>
                  </a:cubicBezTo>
                  <a:cubicBezTo>
                    <a:pt x="947" y="243"/>
                    <a:pt x="1010" y="299"/>
                    <a:pt x="1033" y="391"/>
                  </a:cubicBezTo>
                  <a:cubicBezTo>
                    <a:pt x="1064" y="516"/>
                    <a:pt x="1000" y="636"/>
                    <a:pt x="878" y="686"/>
                  </a:cubicBezTo>
                  <a:cubicBezTo>
                    <a:pt x="869" y="690"/>
                    <a:pt x="860" y="693"/>
                    <a:pt x="852" y="697"/>
                  </a:cubicBezTo>
                  <a:cubicBezTo>
                    <a:pt x="894" y="710"/>
                    <a:pt x="933" y="725"/>
                    <a:pt x="968" y="751"/>
                  </a:cubicBezTo>
                  <a:cubicBezTo>
                    <a:pt x="1030" y="795"/>
                    <a:pt x="1065" y="855"/>
                    <a:pt x="1073" y="931"/>
                  </a:cubicBezTo>
                  <a:cubicBezTo>
                    <a:pt x="1090" y="1085"/>
                    <a:pt x="993" y="1194"/>
                    <a:pt x="879" y="1243"/>
                  </a:cubicBezTo>
                  <a:close/>
                  <a:moveTo>
                    <a:pt x="1767" y="1271"/>
                  </a:moveTo>
                  <a:cubicBezTo>
                    <a:pt x="1702" y="1270"/>
                    <a:pt x="1637" y="1270"/>
                    <a:pt x="1573" y="1271"/>
                  </a:cubicBezTo>
                  <a:cubicBezTo>
                    <a:pt x="1554" y="1271"/>
                    <a:pt x="1549" y="1266"/>
                    <a:pt x="1549" y="1247"/>
                  </a:cubicBezTo>
                  <a:cubicBezTo>
                    <a:pt x="1549" y="980"/>
                    <a:pt x="1549" y="714"/>
                    <a:pt x="1549" y="447"/>
                  </a:cubicBezTo>
                  <a:cubicBezTo>
                    <a:pt x="1549" y="423"/>
                    <a:pt x="1549" y="423"/>
                    <a:pt x="1528" y="433"/>
                  </a:cubicBezTo>
                  <a:cubicBezTo>
                    <a:pt x="1474" y="459"/>
                    <a:pt x="1420" y="485"/>
                    <a:pt x="1367" y="512"/>
                  </a:cubicBezTo>
                  <a:cubicBezTo>
                    <a:pt x="1350" y="521"/>
                    <a:pt x="1344" y="516"/>
                    <a:pt x="1341" y="499"/>
                  </a:cubicBezTo>
                  <a:cubicBezTo>
                    <a:pt x="1331" y="447"/>
                    <a:pt x="1320" y="396"/>
                    <a:pt x="1308" y="345"/>
                  </a:cubicBezTo>
                  <a:cubicBezTo>
                    <a:pt x="1306" y="335"/>
                    <a:pt x="1308" y="331"/>
                    <a:pt x="1317" y="327"/>
                  </a:cubicBezTo>
                  <a:cubicBezTo>
                    <a:pt x="1405" y="286"/>
                    <a:pt x="1493" y="244"/>
                    <a:pt x="1581" y="203"/>
                  </a:cubicBezTo>
                  <a:cubicBezTo>
                    <a:pt x="1588" y="200"/>
                    <a:pt x="1595" y="200"/>
                    <a:pt x="1603" y="200"/>
                  </a:cubicBezTo>
                  <a:cubicBezTo>
                    <a:pt x="1658" y="200"/>
                    <a:pt x="1713" y="200"/>
                    <a:pt x="1769" y="199"/>
                  </a:cubicBezTo>
                  <a:cubicBezTo>
                    <a:pt x="1786" y="199"/>
                    <a:pt x="1789" y="205"/>
                    <a:pt x="1789" y="221"/>
                  </a:cubicBezTo>
                  <a:cubicBezTo>
                    <a:pt x="1789" y="393"/>
                    <a:pt x="1789" y="565"/>
                    <a:pt x="1789" y="737"/>
                  </a:cubicBezTo>
                  <a:cubicBezTo>
                    <a:pt x="1789" y="907"/>
                    <a:pt x="1789" y="1077"/>
                    <a:pt x="1789" y="1247"/>
                  </a:cubicBezTo>
                  <a:cubicBezTo>
                    <a:pt x="1789" y="1264"/>
                    <a:pt x="1786" y="1271"/>
                    <a:pt x="1767" y="1271"/>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6" name="Freeform 792">
              <a:extLst>
                <a:ext uri="{FF2B5EF4-FFF2-40B4-BE49-F238E27FC236}">
                  <a16:creationId xmlns:a16="http://schemas.microsoft.com/office/drawing/2014/main" id="{48E5FAD5-F274-4A3A-9BDD-150B09548919}"/>
                </a:ext>
              </a:extLst>
            </p:cNvPr>
            <p:cNvSpPr>
              <a:spLocks/>
            </p:cNvSpPr>
            <p:nvPr/>
          </p:nvSpPr>
          <p:spPr bwMode="auto">
            <a:xfrm>
              <a:off x="5266134" y="4536572"/>
              <a:ext cx="115689" cy="87940"/>
            </a:xfrm>
            <a:custGeom>
              <a:avLst/>
              <a:gdLst>
                <a:gd name="T0" fmla="*/ 1125 w 2206"/>
                <a:gd name="T1" fmla="*/ 919 h 1678"/>
                <a:gd name="T2" fmla="*/ 1153 w 2206"/>
                <a:gd name="T3" fmla="*/ 770 h 1678"/>
                <a:gd name="T4" fmla="*/ 1207 w 2206"/>
                <a:gd name="T5" fmla="*/ 462 h 1678"/>
                <a:gd name="T6" fmla="*/ 1244 w 2206"/>
                <a:gd name="T7" fmla="*/ 254 h 1678"/>
                <a:gd name="T8" fmla="*/ 1269 w 2206"/>
                <a:gd name="T9" fmla="*/ 227 h 1678"/>
                <a:gd name="T10" fmla="*/ 1522 w 2206"/>
                <a:gd name="T11" fmla="*/ 110 h 1678"/>
                <a:gd name="T12" fmla="*/ 1597 w 2206"/>
                <a:gd name="T13" fmla="*/ 42 h 1678"/>
                <a:gd name="T14" fmla="*/ 1628 w 2206"/>
                <a:gd name="T15" fmla="*/ 39 h 1678"/>
                <a:gd name="T16" fmla="*/ 1975 w 2206"/>
                <a:gd name="T17" fmla="*/ 467 h 1678"/>
                <a:gd name="T18" fmla="*/ 2168 w 2206"/>
                <a:gd name="T19" fmla="*/ 1029 h 1678"/>
                <a:gd name="T20" fmla="*/ 2203 w 2206"/>
                <a:gd name="T21" fmla="*/ 1345 h 1678"/>
                <a:gd name="T22" fmla="*/ 2164 w 2206"/>
                <a:gd name="T23" fmla="*/ 1407 h 1678"/>
                <a:gd name="T24" fmla="*/ 1621 w 2206"/>
                <a:gd name="T25" fmla="*/ 1619 h 1678"/>
                <a:gd name="T26" fmla="*/ 1317 w 2206"/>
                <a:gd name="T27" fmla="*/ 1668 h 1678"/>
                <a:gd name="T28" fmla="*/ 1039 w 2206"/>
                <a:gd name="T29" fmla="*/ 1674 h 1678"/>
                <a:gd name="T30" fmla="*/ 659 w 2206"/>
                <a:gd name="T31" fmla="*/ 1622 h 1678"/>
                <a:gd name="T32" fmla="*/ 141 w 2206"/>
                <a:gd name="T33" fmla="*/ 1427 h 1678"/>
                <a:gd name="T34" fmla="*/ 20 w 2206"/>
                <a:gd name="T35" fmla="*/ 1357 h 1678"/>
                <a:gd name="T36" fmla="*/ 1 w 2206"/>
                <a:gd name="T37" fmla="*/ 1320 h 1678"/>
                <a:gd name="T38" fmla="*/ 34 w 2206"/>
                <a:gd name="T39" fmla="*/ 1035 h 1678"/>
                <a:gd name="T40" fmla="*/ 149 w 2206"/>
                <a:gd name="T41" fmla="*/ 634 h 1678"/>
                <a:gd name="T42" fmla="*/ 435 w 2206"/>
                <a:gd name="T43" fmla="*/ 170 h 1678"/>
                <a:gd name="T44" fmla="*/ 618 w 2206"/>
                <a:gd name="T45" fmla="*/ 8 h 1678"/>
                <a:gd name="T46" fmla="*/ 643 w 2206"/>
                <a:gd name="T47" fmla="*/ 11 h 1678"/>
                <a:gd name="T48" fmla="*/ 935 w 2206"/>
                <a:gd name="T49" fmla="*/ 210 h 1678"/>
                <a:gd name="T50" fmla="*/ 975 w 2206"/>
                <a:gd name="T51" fmla="*/ 221 h 1678"/>
                <a:gd name="T52" fmla="*/ 1005 w 2206"/>
                <a:gd name="T53" fmla="*/ 253 h 1678"/>
                <a:gd name="T54" fmla="*/ 1102 w 2206"/>
                <a:gd name="T55" fmla="*/ 808 h 1678"/>
                <a:gd name="T56" fmla="*/ 1122 w 2206"/>
                <a:gd name="T57" fmla="*/ 919 h 1678"/>
                <a:gd name="T58" fmla="*/ 1125 w 2206"/>
                <a:gd name="T59" fmla="*/ 919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06" h="1678">
                  <a:moveTo>
                    <a:pt x="1125" y="919"/>
                  </a:moveTo>
                  <a:cubicBezTo>
                    <a:pt x="1134" y="869"/>
                    <a:pt x="1144" y="820"/>
                    <a:pt x="1153" y="770"/>
                  </a:cubicBezTo>
                  <a:cubicBezTo>
                    <a:pt x="1171" y="667"/>
                    <a:pt x="1189" y="565"/>
                    <a:pt x="1207" y="462"/>
                  </a:cubicBezTo>
                  <a:cubicBezTo>
                    <a:pt x="1220" y="393"/>
                    <a:pt x="1233" y="324"/>
                    <a:pt x="1244" y="254"/>
                  </a:cubicBezTo>
                  <a:cubicBezTo>
                    <a:pt x="1247" y="238"/>
                    <a:pt x="1252" y="230"/>
                    <a:pt x="1269" y="227"/>
                  </a:cubicBezTo>
                  <a:cubicBezTo>
                    <a:pt x="1362" y="207"/>
                    <a:pt x="1447" y="168"/>
                    <a:pt x="1522" y="110"/>
                  </a:cubicBezTo>
                  <a:cubicBezTo>
                    <a:pt x="1549" y="89"/>
                    <a:pt x="1576" y="68"/>
                    <a:pt x="1597" y="42"/>
                  </a:cubicBezTo>
                  <a:cubicBezTo>
                    <a:pt x="1607" y="30"/>
                    <a:pt x="1614" y="28"/>
                    <a:pt x="1628" y="39"/>
                  </a:cubicBezTo>
                  <a:cubicBezTo>
                    <a:pt x="1775" y="156"/>
                    <a:pt x="1887" y="302"/>
                    <a:pt x="1975" y="467"/>
                  </a:cubicBezTo>
                  <a:cubicBezTo>
                    <a:pt x="2070" y="643"/>
                    <a:pt x="2132" y="832"/>
                    <a:pt x="2168" y="1029"/>
                  </a:cubicBezTo>
                  <a:cubicBezTo>
                    <a:pt x="2188" y="1133"/>
                    <a:pt x="2197" y="1239"/>
                    <a:pt x="2203" y="1345"/>
                  </a:cubicBezTo>
                  <a:cubicBezTo>
                    <a:pt x="2206" y="1382"/>
                    <a:pt x="2190" y="1393"/>
                    <a:pt x="2164" y="1407"/>
                  </a:cubicBezTo>
                  <a:cubicBezTo>
                    <a:pt x="1993" y="1503"/>
                    <a:pt x="1812" y="1574"/>
                    <a:pt x="1621" y="1619"/>
                  </a:cubicBezTo>
                  <a:cubicBezTo>
                    <a:pt x="1521" y="1643"/>
                    <a:pt x="1419" y="1659"/>
                    <a:pt x="1317" y="1668"/>
                  </a:cubicBezTo>
                  <a:cubicBezTo>
                    <a:pt x="1224" y="1676"/>
                    <a:pt x="1132" y="1678"/>
                    <a:pt x="1039" y="1674"/>
                  </a:cubicBezTo>
                  <a:cubicBezTo>
                    <a:pt x="911" y="1669"/>
                    <a:pt x="784" y="1651"/>
                    <a:pt x="659" y="1622"/>
                  </a:cubicBezTo>
                  <a:cubicBezTo>
                    <a:pt x="478" y="1580"/>
                    <a:pt x="305" y="1514"/>
                    <a:pt x="141" y="1427"/>
                  </a:cubicBezTo>
                  <a:cubicBezTo>
                    <a:pt x="100" y="1405"/>
                    <a:pt x="61" y="1379"/>
                    <a:pt x="20" y="1357"/>
                  </a:cubicBezTo>
                  <a:cubicBezTo>
                    <a:pt x="4" y="1348"/>
                    <a:pt x="0" y="1337"/>
                    <a:pt x="1" y="1320"/>
                  </a:cubicBezTo>
                  <a:cubicBezTo>
                    <a:pt x="8" y="1225"/>
                    <a:pt x="16" y="1130"/>
                    <a:pt x="34" y="1035"/>
                  </a:cubicBezTo>
                  <a:cubicBezTo>
                    <a:pt x="59" y="898"/>
                    <a:pt x="96" y="763"/>
                    <a:pt x="149" y="634"/>
                  </a:cubicBezTo>
                  <a:cubicBezTo>
                    <a:pt x="219" y="464"/>
                    <a:pt x="310" y="307"/>
                    <a:pt x="435" y="170"/>
                  </a:cubicBezTo>
                  <a:cubicBezTo>
                    <a:pt x="490" y="109"/>
                    <a:pt x="552" y="56"/>
                    <a:pt x="618" y="8"/>
                  </a:cubicBezTo>
                  <a:cubicBezTo>
                    <a:pt x="629" y="0"/>
                    <a:pt x="634" y="0"/>
                    <a:pt x="643" y="11"/>
                  </a:cubicBezTo>
                  <a:cubicBezTo>
                    <a:pt x="722" y="104"/>
                    <a:pt x="819" y="170"/>
                    <a:pt x="935" y="210"/>
                  </a:cubicBezTo>
                  <a:cubicBezTo>
                    <a:pt x="948" y="214"/>
                    <a:pt x="961" y="220"/>
                    <a:pt x="975" y="221"/>
                  </a:cubicBezTo>
                  <a:cubicBezTo>
                    <a:pt x="995" y="223"/>
                    <a:pt x="1002" y="234"/>
                    <a:pt x="1005" y="253"/>
                  </a:cubicBezTo>
                  <a:cubicBezTo>
                    <a:pt x="1037" y="438"/>
                    <a:pt x="1069" y="623"/>
                    <a:pt x="1102" y="808"/>
                  </a:cubicBezTo>
                  <a:cubicBezTo>
                    <a:pt x="1108" y="845"/>
                    <a:pt x="1115" y="882"/>
                    <a:pt x="1122" y="919"/>
                  </a:cubicBezTo>
                  <a:cubicBezTo>
                    <a:pt x="1123" y="919"/>
                    <a:pt x="1124" y="919"/>
                    <a:pt x="1125" y="919"/>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7" name="Freeform 793">
              <a:extLst>
                <a:ext uri="{FF2B5EF4-FFF2-40B4-BE49-F238E27FC236}">
                  <a16:creationId xmlns:a16="http://schemas.microsoft.com/office/drawing/2014/main" id="{9630BF88-5810-4DA1-AE61-380A0DCC3CDC}"/>
                </a:ext>
              </a:extLst>
            </p:cNvPr>
            <p:cNvSpPr>
              <a:spLocks/>
            </p:cNvSpPr>
            <p:nvPr/>
          </p:nvSpPr>
          <p:spPr bwMode="auto">
            <a:xfrm>
              <a:off x="5290467" y="4474672"/>
              <a:ext cx="69157" cy="69157"/>
            </a:xfrm>
            <a:custGeom>
              <a:avLst/>
              <a:gdLst>
                <a:gd name="T0" fmla="*/ 658 w 1315"/>
                <a:gd name="T1" fmla="*/ 6 h 1313"/>
                <a:gd name="T2" fmla="*/ 1310 w 1315"/>
                <a:gd name="T3" fmla="*/ 667 h 1313"/>
                <a:gd name="T4" fmla="*/ 655 w 1315"/>
                <a:gd name="T5" fmla="*/ 1312 h 1313"/>
                <a:gd name="T6" fmla="*/ 2 w 1315"/>
                <a:gd name="T7" fmla="*/ 655 h 1313"/>
                <a:gd name="T8" fmla="*/ 658 w 1315"/>
                <a:gd name="T9" fmla="*/ 6 h 1313"/>
              </a:gdLst>
              <a:ahLst/>
              <a:cxnLst>
                <a:cxn ang="0">
                  <a:pos x="T0" y="T1"/>
                </a:cxn>
                <a:cxn ang="0">
                  <a:pos x="T2" y="T3"/>
                </a:cxn>
                <a:cxn ang="0">
                  <a:pos x="T4" y="T5"/>
                </a:cxn>
                <a:cxn ang="0">
                  <a:pos x="T6" y="T7"/>
                </a:cxn>
                <a:cxn ang="0">
                  <a:pos x="T8" y="T9"/>
                </a:cxn>
              </a:cxnLst>
              <a:rect l="0" t="0" r="r" b="b"/>
              <a:pathLst>
                <a:path w="1315" h="1313">
                  <a:moveTo>
                    <a:pt x="658" y="6"/>
                  </a:moveTo>
                  <a:cubicBezTo>
                    <a:pt x="1008" y="1"/>
                    <a:pt x="1315" y="298"/>
                    <a:pt x="1310" y="667"/>
                  </a:cubicBezTo>
                  <a:cubicBezTo>
                    <a:pt x="1306" y="1017"/>
                    <a:pt x="1015" y="1313"/>
                    <a:pt x="655" y="1312"/>
                  </a:cubicBezTo>
                  <a:cubicBezTo>
                    <a:pt x="302" y="1312"/>
                    <a:pt x="0" y="1026"/>
                    <a:pt x="2" y="655"/>
                  </a:cubicBezTo>
                  <a:cubicBezTo>
                    <a:pt x="4" y="287"/>
                    <a:pt x="307" y="0"/>
                    <a:pt x="658" y="6"/>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8" name="Freeform 788">
              <a:extLst>
                <a:ext uri="{FF2B5EF4-FFF2-40B4-BE49-F238E27FC236}">
                  <a16:creationId xmlns:a16="http://schemas.microsoft.com/office/drawing/2014/main" id="{43B604E6-C30C-4B55-A024-BA246E9AF17E}"/>
                </a:ext>
              </a:extLst>
            </p:cNvPr>
            <p:cNvSpPr>
              <a:spLocks/>
            </p:cNvSpPr>
            <p:nvPr/>
          </p:nvSpPr>
          <p:spPr bwMode="auto">
            <a:xfrm>
              <a:off x="5842964" y="4477372"/>
              <a:ext cx="140876" cy="149840"/>
            </a:xfrm>
            <a:custGeom>
              <a:avLst/>
              <a:gdLst>
                <a:gd name="T0" fmla="*/ 969 w 2814"/>
                <a:gd name="T1" fmla="*/ 2992 h 2992"/>
                <a:gd name="T2" fmla="*/ 994 w 2814"/>
                <a:gd name="T3" fmla="*/ 2705 h 2992"/>
                <a:gd name="T4" fmla="*/ 1053 w 2814"/>
                <a:gd name="T5" fmla="*/ 2358 h 2992"/>
                <a:gd name="T6" fmla="*/ 1107 w 2814"/>
                <a:gd name="T7" fmla="*/ 2038 h 2992"/>
                <a:gd name="T8" fmla="*/ 1156 w 2814"/>
                <a:gd name="T9" fmla="*/ 1743 h 2992"/>
                <a:gd name="T10" fmla="*/ 1140 w 2814"/>
                <a:gd name="T11" fmla="*/ 1721 h 2992"/>
                <a:gd name="T12" fmla="*/ 803 w 2814"/>
                <a:gd name="T13" fmla="*/ 1673 h 2992"/>
                <a:gd name="T14" fmla="*/ 543 w 2814"/>
                <a:gd name="T15" fmla="*/ 1634 h 2992"/>
                <a:gd name="T16" fmla="*/ 509 w 2814"/>
                <a:gd name="T17" fmla="*/ 1647 h 2992"/>
                <a:gd name="T18" fmla="*/ 230 w 2814"/>
                <a:gd name="T19" fmla="*/ 1938 h 2992"/>
                <a:gd name="T20" fmla="*/ 81 w 2814"/>
                <a:gd name="T21" fmla="*/ 2091 h 2992"/>
                <a:gd name="T22" fmla="*/ 77 w 2814"/>
                <a:gd name="T23" fmla="*/ 2077 h 2992"/>
                <a:gd name="T24" fmla="*/ 103 w 2814"/>
                <a:gd name="T25" fmla="*/ 1867 h 2992"/>
                <a:gd name="T26" fmla="*/ 130 w 2814"/>
                <a:gd name="T27" fmla="*/ 1662 h 2992"/>
                <a:gd name="T28" fmla="*/ 95 w 2814"/>
                <a:gd name="T29" fmla="*/ 1595 h 2992"/>
                <a:gd name="T30" fmla="*/ 59 w 2814"/>
                <a:gd name="T31" fmla="*/ 1569 h 2992"/>
                <a:gd name="T32" fmla="*/ 66 w 2814"/>
                <a:gd name="T33" fmla="*/ 1399 h 2992"/>
                <a:gd name="T34" fmla="*/ 119 w 2814"/>
                <a:gd name="T35" fmla="*/ 1366 h 2992"/>
                <a:gd name="T36" fmla="*/ 133 w 2814"/>
                <a:gd name="T37" fmla="*/ 1341 h 2992"/>
                <a:gd name="T38" fmla="*/ 108 w 2814"/>
                <a:gd name="T39" fmla="*/ 1139 h 2992"/>
                <a:gd name="T40" fmla="*/ 85 w 2814"/>
                <a:gd name="T41" fmla="*/ 957 h 2992"/>
                <a:gd name="T42" fmla="*/ 80 w 2814"/>
                <a:gd name="T43" fmla="*/ 882 h 2992"/>
                <a:gd name="T44" fmla="*/ 137 w 2814"/>
                <a:gd name="T45" fmla="*/ 940 h 2992"/>
                <a:gd name="T46" fmla="*/ 231 w 2814"/>
                <a:gd name="T47" fmla="*/ 1037 h 2992"/>
                <a:gd name="T48" fmla="*/ 499 w 2814"/>
                <a:gd name="T49" fmla="*/ 1314 h 2992"/>
                <a:gd name="T50" fmla="*/ 567 w 2814"/>
                <a:gd name="T51" fmla="*/ 1337 h 2992"/>
                <a:gd name="T52" fmla="*/ 1057 w 2814"/>
                <a:gd name="T53" fmla="*/ 1260 h 2992"/>
                <a:gd name="T54" fmla="*/ 1143 w 2814"/>
                <a:gd name="T55" fmla="*/ 1241 h 2992"/>
                <a:gd name="T56" fmla="*/ 1155 w 2814"/>
                <a:gd name="T57" fmla="*/ 1220 h 2992"/>
                <a:gd name="T58" fmla="*/ 1085 w 2814"/>
                <a:gd name="T59" fmla="*/ 798 h 2992"/>
                <a:gd name="T60" fmla="*/ 1014 w 2814"/>
                <a:gd name="T61" fmla="*/ 381 h 2992"/>
                <a:gd name="T62" fmla="*/ 975 w 2814"/>
                <a:gd name="T63" fmla="*/ 143 h 2992"/>
                <a:gd name="T64" fmla="*/ 974 w 2814"/>
                <a:gd name="T65" fmla="*/ 0 h 2992"/>
                <a:gd name="T66" fmla="*/ 1099 w 2814"/>
                <a:gd name="T67" fmla="*/ 129 h 2992"/>
                <a:gd name="T68" fmla="*/ 1305 w 2814"/>
                <a:gd name="T69" fmla="*/ 445 h 2992"/>
                <a:gd name="T70" fmla="*/ 1812 w 2814"/>
                <a:gd name="T71" fmla="*/ 1221 h 2992"/>
                <a:gd name="T72" fmla="*/ 1858 w 2814"/>
                <a:gd name="T73" fmla="*/ 1245 h 2992"/>
                <a:gd name="T74" fmla="*/ 2047 w 2814"/>
                <a:gd name="T75" fmla="*/ 1250 h 2992"/>
                <a:gd name="T76" fmla="*/ 2335 w 2814"/>
                <a:gd name="T77" fmla="*/ 1276 h 2992"/>
                <a:gd name="T78" fmla="*/ 2636 w 2814"/>
                <a:gd name="T79" fmla="*/ 1342 h 2992"/>
                <a:gd name="T80" fmla="*/ 2759 w 2814"/>
                <a:gd name="T81" fmla="*/ 1407 h 2992"/>
                <a:gd name="T82" fmla="*/ 2763 w 2814"/>
                <a:gd name="T83" fmla="*/ 1562 h 2992"/>
                <a:gd name="T84" fmla="*/ 2614 w 2814"/>
                <a:gd name="T85" fmla="*/ 1640 h 2992"/>
                <a:gd name="T86" fmla="*/ 2264 w 2814"/>
                <a:gd name="T87" fmla="*/ 1706 h 2992"/>
                <a:gd name="T88" fmla="*/ 1985 w 2814"/>
                <a:gd name="T89" fmla="*/ 1726 h 2992"/>
                <a:gd name="T90" fmla="*/ 1858 w 2814"/>
                <a:gd name="T91" fmla="*/ 1729 h 2992"/>
                <a:gd name="T92" fmla="*/ 1812 w 2814"/>
                <a:gd name="T93" fmla="*/ 1753 h 2992"/>
                <a:gd name="T94" fmla="*/ 1289 w 2814"/>
                <a:gd name="T95" fmla="*/ 2553 h 2992"/>
                <a:gd name="T96" fmla="*/ 1091 w 2814"/>
                <a:gd name="T97" fmla="*/ 2857 h 2992"/>
                <a:gd name="T98" fmla="*/ 1002 w 2814"/>
                <a:gd name="T99" fmla="*/ 2957 h 2992"/>
                <a:gd name="T100" fmla="*/ 969 w 2814"/>
                <a:gd name="T101" fmla="*/ 2992 h 2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14" h="2992">
                  <a:moveTo>
                    <a:pt x="969" y="2992"/>
                  </a:moveTo>
                  <a:cubicBezTo>
                    <a:pt x="969" y="2894"/>
                    <a:pt x="977" y="2799"/>
                    <a:pt x="994" y="2705"/>
                  </a:cubicBezTo>
                  <a:cubicBezTo>
                    <a:pt x="1016" y="2590"/>
                    <a:pt x="1034" y="2474"/>
                    <a:pt x="1053" y="2358"/>
                  </a:cubicBezTo>
                  <a:cubicBezTo>
                    <a:pt x="1071" y="2251"/>
                    <a:pt x="1089" y="2144"/>
                    <a:pt x="1107" y="2038"/>
                  </a:cubicBezTo>
                  <a:cubicBezTo>
                    <a:pt x="1123" y="1939"/>
                    <a:pt x="1140" y="1841"/>
                    <a:pt x="1156" y="1743"/>
                  </a:cubicBezTo>
                  <a:cubicBezTo>
                    <a:pt x="1158" y="1730"/>
                    <a:pt x="1153" y="1723"/>
                    <a:pt x="1140" y="1721"/>
                  </a:cubicBezTo>
                  <a:cubicBezTo>
                    <a:pt x="1027" y="1705"/>
                    <a:pt x="915" y="1689"/>
                    <a:pt x="803" y="1673"/>
                  </a:cubicBezTo>
                  <a:cubicBezTo>
                    <a:pt x="716" y="1660"/>
                    <a:pt x="629" y="1648"/>
                    <a:pt x="543" y="1634"/>
                  </a:cubicBezTo>
                  <a:cubicBezTo>
                    <a:pt x="528" y="1632"/>
                    <a:pt x="519" y="1637"/>
                    <a:pt x="509" y="1647"/>
                  </a:cubicBezTo>
                  <a:cubicBezTo>
                    <a:pt x="416" y="1744"/>
                    <a:pt x="323" y="1841"/>
                    <a:pt x="230" y="1938"/>
                  </a:cubicBezTo>
                  <a:cubicBezTo>
                    <a:pt x="180" y="1989"/>
                    <a:pt x="131" y="2040"/>
                    <a:pt x="81" y="2091"/>
                  </a:cubicBezTo>
                  <a:cubicBezTo>
                    <a:pt x="74" y="2087"/>
                    <a:pt x="77" y="2081"/>
                    <a:pt x="77" y="2077"/>
                  </a:cubicBezTo>
                  <a:cubicBezTo>
                    <a:pt x="86" y="2007"/>
                    <a:pt x="95" y="1937"/>
                    <a:pt x="103" y="1867"/>
                  </a:cubicBezTo>
                  <a:cubicBezTo>
                    <a:pt x="112" y="1799"/>
                    <a:pt x="118" y="1730"/>
                    <a:pt x="130" y="1662"/>
                  </a:cubicBezTo>
                  <a:cubicBezTo>
                    <a:pt x="136" y="1627"/>
                    <a:pt x="128" y="1607"/>
                    <a:pt x="95" y="1595"/>
                  </a:cubicBezTo>
                  <a:cubicBezTo>
                    <a:pt x="81" y="1590"/>
                    <a:pt x="70" y="1579"/>
                    <a:pt x="59" y="1569"/>
                  </a:cubicBezTo>
                  <a:cubicBezTo>
                    <a:pt x="0" y="1515"/>
                    <a:pt x="3" y="1448"/>
                    <a:pt x="66" y="1399"/>
                  </a:cubicBezTo>
                  <a:cubicBezTo>
                    <a:pt x="83" y="1386"/>
                    <a:pt x="100" y="1375"/>
                    <a:pt x="119" y="1366"/>
                  </a:cubicBezTo>
                  <a:cubicBezTo>
                    <a:pt x="130" y="1361"/>
                    <a:pt x="134" y="1353"/>
                    <a:pt x="133" y="1341"/>
                  </a:cubicBezTo>
                  <a:cubicBezTo>
                    <a:pt x="124" y="1274"/>
                    <a:pt x="116" y="1206"/>
                    <a:pt x="108" y="1139"/>
                  </a:cubicBezTo>
                  <a:cubicBezTo>
                    <a:pt x="100" y="1078"/>
                    <a:pt x="92" y="1018"/>
                    <a:pt x="85" y="957"/>
                  </a:cubicBezTo>
                  <a:cubicBezTo>
                    <a:pt x="82" y="933"/>
                    <a:pt x="79" y="909"/>
                    <a:pt x="80" y="882"/>
                  </a:cubicBezTo>
                  <a:cubicBezTo>
                    <a:pt x="99" y="901"/>
                    <a:pt x="119" y="919"/>
                    <a:pt x="137" y="940"/>
                  </a:cubicBezTo>
                  <a:cubicBezTo>
                    <a:pt x="167" y="974"/>
                    <a:pt x="199" y="1005"/>
                    <a:pt x="231" y="1037"/>
                  </a:cubicBezTo>
                  <a:cubicBezTo>
                    <a:pt x="321" y="1130"/>
                    <a:pt x="411" y="1221"/>
                    <a:pt x="499" y="1314"/>
                  </a:cubicBezTo>
                  <a:cubicBezTo>
                    <a:pt x="520" y="1336"/>
                    <a:pt x="539" y="1342"/>
                    <a:pt x="567" y="1337"/>
                  </a:cubicBezTo>
                  <a:cubicBezTo>
                    <a:pt x="730" y="1311"/>
                    <a:pt x="894" y="1286"/>
                    <a:pt x="1057" y="1260"/>
                  </a:cubicBezTo>
                  <a:cubicBezTo>
                    <a:pt x="1086" y="1256"/>
                    <a:pt x="1114" y="1248"/>
                    <a:pt x="1143" y="1241"/>
                  </a:cubicBezTo>
                  <a:cubicBezTo>
                    <a:pt x="1155" y="1239"/>
                    <a:pt x="1157" y="1233"/>
                    <a:pt x="1155" y="1220"/>
                  </a:cubicBezTo>
                  <a:cubicBezTo>
                    <a:pt x="1131" y="1079"/>
                    <a:pt x="1108" y="938"/>
                    <a:pt x="1085" y="798"/>
                  </a:cubicBezTo>
                  <a:cubicBezTo>
                    <a:pt x="1061" y="659"/>
                    <a:pt x="1037" y="520"/>
                    <a:pt x="1014" y="381"/>
                  </a:cubicBezTo>
                  <a:cubicBezTo>
                    <a:pt x="1000" y="302"/>
                    <a:pt x="984" y="223"/>
                    <a:pt x="975" y="143"/>
                  </a:cubicBezTo>
                  <a:cubicBezTo>
                    <a:pt x="969" y="96"/>
                    <a:pt x="974" y="48"/>
                    <a:pt x="974" y="0"/>
                  </a:cubicBezTo>
                  <a:cubicBezTo>
                    <a:pt x="1019" y="37"/>
                    <a:pt x="1065" y="76"/>
                    <a:pt x="1099" y="129"/>
                  </a:cubicBezTo>
                  <a:cubicBezTo>
                    <a:pt x="1166" y="235"/>
                    <a:pt x="1236" y="339"/>
                    <a:pt x="1305" y="445"/>
                  </a:cubicBezTo>
                  <a:cubicBezTo>
                    <a:pt x="1474" y="703"/>
                    <a:pt x="1643" y="962"/>
                    <a:pt x="1812" y="1221"/>
                  </a:cubicBezTo>
                  <a:cubicBezTo>
                    <a:pt x="1824" y="1239"/>
                    <a:pt x="1837" y="1246"/>
                    <a:pt x="1858" y="1245"/>
                  </a:cubicBezTo>
                  <a:cubicBezTo>
                    <a:pt x="1921" y="1242"/>
                    <a:pt x="1984" y="1246"/>
                    <a:pt x="2047" y="1250"/>
                  </a:cubicBezTo>
                  <a:cubicBezTo>
                    <a:pt x="2143" y="1256"/>
                    <a:pt x="2239" y="1263"/>
                    <a:pt x="2335" y="1276"/>
                  </a:cubicBezTo>
                  <a:cubicBezTo>
                    <a:pt x="2437" y="1290"/>
                    <a:pt x="2538" y="1307"/>
                    <a:pt x="2636" y="1342"/>
                  </a:cubicBezTo>
                  <a:cubicBezTo>
                    <a:pt x="2680" y="1357"/>
                    <a:pt x="2722" y="1377"/>
                    <a:pt x="2759" y="1407"/>
                  </a:cubicBezTo>
                  <a:cubicBezTo>
                    <a:pt x="2812" y="1451"/>
                    <a:pt x="2814" y="1515"/>
                    <a:pt x="2763" y="1562"/>
                  </a:cubicBezTo>
                  <a:cubicBezTo>
                    <a:pt x="2720" y="1602"/>
                    <a:pt x="2667" y="1623"/>
                    <a:pt x="2614" y="1640"/>
                  </a:cubicBezTo>
                  <a:cubicBezTo>
                    <a:pt x="2500" y="1675"/>
                    <a:pt x="2382" y="1693"/>
                    <a:pt x="2264" y="1706"/>
                  </a:cubicBezTo>
                  <a:cubicBezTo>
                    <a:pt x="2171" y="1716"/>
                    <a:pt x="2078" y="1722"/>
                    <a:pt x="1985" y="1726"/>
                  </a:cubicBezTo>
                  <a:cubicBezTo>
                    <a:pt x="1943" y="1728"/>
                    <a:pt x="1900" y="1729"/>
                    <a:pt x="1858" y="1729"/>
                  </a:cubicBezTo>
                  <a:cubicBezTo>
                    <a:pt x="1837" y="1729"/>
                    <a:pt x="1824" y="1735"/>
                    <a:pt x="1812" y="1753"/>
                  </a:cubicBezTo>
                  <a:cubicBezTo>
                    <a:pt x="1638" y="2020"/>
                    <a:pt x="1464" y="2286"/>
                    <a:pt x="1289" y="2553"/>
                  </a:cubicBezTo>
                  <a:cubicBezTo>
                    <a:pt x="1223" y="2654"/>
                    <a:pt x="1156" y="2755"/>
                    <a:pt x="1091" y="2857"/>
                  </a:cubicBezTo>
                  <a:cubicBezTo>
                    <a:pt x="1066" y="2895"/>
                    <a:pt x="1030" y="2923"/>
                    <a:pt x="1002" y="2957"/>
                  </a:cubicBezTo>
                  <a:cubicBezTo>
                    <a:pt x="993" y="2969"/>
                    <a:pt x="985" y="2982"/>
                    <a:pt x="969" y="2992"/>
                  </a:cubicBez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9" name="Freeform 812">
              <a:extLst>
                <a:ext uri="{FF2B5EF4-FFF2-40B4-BE49-F238E27FC236}">
                  <a16:creationId xmlns:a16="http://schemas.microsoft.com/office/drawing/2014/main" id="{804EAD99-AC99-4835-BE8C-0DDA87294091}"/>
                </a:ext>
              </a:extLst>
            </p:cNvPr>
            <p:cNvSpPr>
              <a:spLocks/>
            </p:cNvSpPr>
            <p:nvPr/>
          </p:nvSpPr>
          <p:spPr bwMode="auto">
            <a:xfrm>
              <a:off x="6123336" y="4595111"/>
              <a:ext cx="153716" cy="8458"/>
            </a:xfrm>
            <a:custGeom>
              <a:avLst/>
              <a:gdLst>
                <a:gd name="T0" fmla="*/ 3008 w 6025"/>
                <a:gd name="T1" fmla="*/ 336 h 337"/>
                <a:gd name="T2" fmla="*/ 59 w 6025"/>
                <a:gd name="T3" fmla="*/ 337 h 337"/>
                <a:gd name="T4" fmla="*/ 2 w 6025"/>
                <a:gd name="T5" fmla="*/ 281 h 337"/>
                <a:gd name="T6" fmla="*/ 3 w 6025"/>
                <a:gd name="T7" fmla="*/ 47 h 337"/>
                <a:gd name="T8" fmla="*/ 43 w 6025"/>
                <a:gd name="T9" fmla="*/ 8 h 337"/>
                <a:gd name="T10" fmla="*/ 65 w 6025"/>
                <a:gd name="T11" fmla="*/ 8 h 337"/>
                <a:gd name="T12" fmla="*/ 5955 w 6025"/>
                <a:gd name="T13" fmla="*/ 8 h 337"/>
                <a:gd name="T14" fmla="*/ 6017 w 6025"/>
                <a:gd name="T15" fmla="*/ 69 h 337"/>
                <a:gd name="T16" fmla="*/ 6018 w 6025"/>
                <a:gd name="T17" fmla="*/ 290 h 337"/>
                <a:gd name="T18" fmla="*/ 5970 w 6025"/>
                <a:gd name="T19" fmla="*/ 336 h 337"/>
                <a:gd name="T20" fmla="*/ 4589 w 6025"/>
                <a:gd name="T21" fmla="*/ 336 h 337"/>
                <a:gd name="T22" fmla="*/ 3008 w 6025"/>
                <a:gd name="T23" fmla="*/ 336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25" h="337">
                  <a:moveTo>
                    <a:pt x="3008" y="336"/>
                  </a:moveTo>
                  <a:cubicBezTo>
                    <a:pt x="2025" y="336"/>
                    <a:pt x="1042" y="335"/>
                    <a:pt x="59" y="337"/>
                  </a:cubicBezTo>
                  <a:cubicBezTo>
                    <a:pt x="15" y="337"/>
                    <a:pt x="0" y="328"/>
                    <a:pt x="2" y="281"/>
                  </a:cubicBezTo>
                  <a:cubicBezTo>
                    <a:pt x="6" y="203"/>
                    <a:pt x="5" y="125"/>
                    <a:pt x="3" y="47"/>
                  </a:cubicBezTo>
                  <a:cubicBezTo>
                    <a:pt x="2" y="15"/>
                    <a:pt x="13" y="4"/>
                    <a:pt x="43" y="8"/>
                  </a:cubicBezTo>
                  <a:cubicBezTo>
                    <a:pt x="50" y="9"/>
                    <a:pt x="58" y="8"/>
                    <a:pt x="65" y="8"/>
                  </a:cubicBezTo>
                  <a:cubicBezTo>
                    <a:pt x="2029" y="8"/>
                    <a:pt x="3992" y="8"/>
                    <a:pt x="5955" y="8"/>
                  </a:cubicBezTo>
                  <a:cubicBezTo>
                    <a:pt x="6025" y="8"/>
                    <a:pt x="6017" y="0"/>
                    <a:pt x="6017" y="69"/>
                  </a:cubicBezTo>
                  <a:cubicBezTo>
                    <a:pt x="6017" y="143"/>
                    <a:pt x="6015" y="216"/>
                    <a:pt x="6018" y="290"/>
                  </a:cubicBezTo>
                  <a:cubicBezTo>
                    <a:pt x="6019" y="328"/>
                    <a:pt x="6006" y="336"/>
                    <a:pt x="5970" y="336"/>
                  </a:cubicBezTo>
                  <a:cubicBezTo>
                    <a:pt x="5510" y="335"/>
                    <a:pt x="5049" y="336"/>
                    <a:pt x="4589" y="336"/>
                  </a:cubicBezTo>
                  <a:cubicBezTo>
                    <a:pt x="4062" y="336"/>
                    <a:pt x="3535" y="336"/>
                    <a:pt x="3008" y="336"/>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0" name="Freeform 813">
              <a:extLst>
                <a:ext uri="{FF2B5EF4-FFF2-40B4-BE49-F238E27FC236}">
                  <a16:creationId xmlns:a16="http://schemas.microsoft.com/office/drawing/2014/main" id="{0FF68DFD-8857-46F9-A1D4-1DF29E79DEBD}"/>
                </a:ext>
              </a:extLst>
            </p:cNvPr>
            <p:cNvSpPr>
              <a:spLocks/>
            </p:cNvSpPr>
            <p:nvPr/>
          </p:nvSpPr>
          <p:spPr bwMode="auto">
            <a:xfrm>
              <a:off x="6123336" y="4512738"/>
              <a:ext cx="153716" cy="8458"/>
            </a:xfrm>
            <a:custGeom>
              <a:avLst/>
              <a:gdLst>
                <a:gd name="T0" fmla="*/ 3008 w 6025"/>
                <a:gd name="T1" fmla="*/ 336 h 337"/>
                <a:gd name="T2" fmla="*/ 59 w 6025"/>
                <a:gd name="T3" fmla="*/ 337 h 337"/>
                <a:gd name="T4" fmla="*/ 2 w 6025"/>
                <a:gd name="T5" fmla="*/ 281 h 337"/>
                <a:gd name="T6" fmla="*/ 3 w 6025"/>
                <a:gd name="T7" fmla="*/ 47 h 337"/>
                <a:gd name="T8" fmla="*/ 43 w 6025"/>
                <a:gd name="T9" fmla="*/ 8 h 337"/>
                <a:gd name="T10" fmla="*/ 65 w 6025"/>
                <a:gd name="T11" fmla="*/ 8 h 337"/>
                <a:gd name="T12" fmla="*/ 5955 w 6025"/>
                <a:gd name="T13" fmla="*/ 8 h 337"/>
                <a:gd name="T14" fmla="*/ 6017 w 6025"/>
                <a:gd name="T15" fmla="*/ 69 h 337"/>
                <a:gd name="T16" fmla="*/ 6018 w 6025"/>
                <a:gd name="T17" fmla="*/ 290 h 337"/>
                <a:gd name="T18" fmla="*/ 5971 w 6025"/>
                <a:gd name="T19" fmla="*/ 336 h 337"/>
                <a:gd name="T20" fmla="*/ 4624 w 6025"/>
                <a:gd name="T21" fmla="*/ 336 h 337"/>
                <a:gd name="T22" fmla="*/ 3008 w 6025"/>
                <a:gd name="T23" fmla="*/ 336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25" h="337">
                  <a:moveTo>
                    <a:pt x="3008" y="336"/>
                  </a:moveTo>
                  <a:cubicBezTo>
                    <a:pt x="2025" y="336"/>
                    <a:pt x="1042" y="335"/>
                    <a:pt x="59" y="337"/>
                  </a:cubicBezTo>
                  <a:cubicBezTo>
                    <a:pt x="15" y="337"/>
                    <a:pt x="0" y="328"/>
                    <a:pt x="2" y="281"/>
                  </a:cubicBezTo>
                  <a:cubicBezTo>
                    <a:pt x="6" y="203"/>
                    <a:pt x="5" y="125"/>
                    <a:pt x="3" y="47"/>
                  </a:cubicBezTo>
                  <a:cubicBezTo>
                    <a:pt x="2" y="15"/>
                    <a:pt x="13" y="4"/>
                    <a:pt x="43" y="8"/>
                  </a:cubicBezTo>
                  <a:cubicBezTo>
                    <a:pt x="50" y="9"/>
                    <a:pt x="58" y="8"/>
                    <a:pt x="65" y="8"/>
                  </a:cubicBezTo>
                  <a:cubicBezTo>
                    <a:pt x="2028" y="8"/>
                    <a:pt x="3992" y="8"/>
                    <a:pt x="5955" y="8"/>
                  </a:cubicBezTo>
                  <a:cubicBezTo>
                    <a:pt x="6025" y="8"/>
                    <a:pt x="6017" y="0"/>
                    <a:pt x="6017" y="69"/>
                  </a:cubicBezTo>
                  <a:cubicBezTo>
                    <a:pt x="6017" y="143"/>
                    <a:pt x="6015" y="217"/>
                    <a:pt x="6018" y="290"/>
                  </a:cubicBezTo>
                  <a:cubicBezTo>
                    <a:pt x="6019" y="328"/>
                    <a:pt x="6007" y="337"/>
                    <a:pt x="5971" y="336"/>
                  </a:cubicBezTo>
                  <a:cubicBezTo>
                    <a:pt x="5522" y="335"/>
                    <a:pt x="5073" y="336"/>
                    <a:pt x="4624" y="336"/>
                  </a:cubicBezTo>
                  <a:cubicBezTo>
                    <a:pt x="4086" y="336"/>
                    <a:pt x="3547" y="336"/>
                    <a:pt x="3008" y="336"/>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1" name="Freeform 814">
              <a:extLst>
                <a:ext uri="{FF2B5EF4-FFF2-40B4-BE49-F238E27FC236}">
                  <a16:creationId xmlns:a16="http://schemas.microsoft.com/office/drawing/2014/main" id="{78BCC6CF-E54E-460B-9F97-918245ED0DA3}"/>
                </a:ext>
              </a:extLst>
            </p:cNvPr>
            <p:cNvSpPr>
              <a:spLocks/>
            </p:cNvSpPr>
            <p:nvPr/>
          </p:nvSpPr>
          <p:spPr bwMode="auto">
            <a:xfrm>
              <a:off x="6150181" y="4474493"/>
              <a:ext cx="100026" cy="35303"/>
            </a:xfrm>
            <a:custGeom>
              <a:avLst/>
              <a:gdLst>
                <a:gd name="T0" fmla="*/ 3923 w 3923"/>
                <a:gd name="T1" fmla="*/ 1389 h 1389"/>
                <a:gd name="T2" fmla="*/ 3403 w 3923"/>
                <a:gd name="T3" fmla="*/ 1389 h 1389"/>
                <a:gd name="T4" fmla="*/ 3351 w 3923"/>
                <a:gd name="T5" fmla="*/ 1369 h 1389"/>
                <a:gd name="T6" fmla="*/ 2351 w 3923"/>
                <a:gd name="T7" fmla="*/ 662 h 1389"/>
                <a:gd name="T8" fmla="*/ 1984 w 3923"/>
                <a:gd name="T9" fmla="*/ 401 h 1389"/>
                <a:gd name="T10" fmla="*/ 1926 w 3923"/>
                <a:gd name="T11" fmla="*/ 407 h 1389"/>
                <a:gd name="T12" fmla="*/ 1046 w 3923"/>
                <a:gd name="T13" fmla="*/ 1030 h 1389"/>
                <a:gd name="T14" fmla="*/ 562 w 3923"/>
                <a:gd name="T15" fmla="*/ 1372 h 1389"/>
                <a:gd name="T16" fmla="*/ 518 w 3923"/>
                <a:gd name="T17" fmla="*/ 1389 h 1389"/>
                <a:gd name="T18" fmla="*/ 18 w 3923"/>
                <a:gd name="T19" fmla="*/ 1389 h 1389"/>
                <a:gd name="T20" fmla="*/ 0 w 3923"/>
                <a:gd name="T21" fmla="*/ 1384 h 1389"/>
                <a:gd name="T22" fmla="*/ 208 w 3923"/>
                <a:gd name="T23" fmla="*/ 1236 h 1389"/>
                <a:gd name="T24" fmla="*/ 1708 w 3923"/>
                <a:gd name="T25" fmla="*/ 173 h 1389"/>
                <a:gd name="T26" fmla="*/ 1928 w 3923"/>
                <a:gd name="T27" fmla="*/ 17 h 1389"/>
                <a:gd name="T28" fmla="*/ 1990 w 3923"/>
                <a:gd name="T29" fmla="*/ 18 h 1389"/>
                <a:gd name="T30" fmla="*/ 3054 w 3923"/>
                <a:gd name="T31" fmla="*/ 771 h 1389"/>
                <a:gd name="T32" fmla="*/ 3898 w 3923"/>
                <a:gd name="T33" fmla="*/ 1369 h 1389"/>
                <a:gd name="T34" fmla="*/ 3923 w 3923"/>
                <a:gd name="T35" fmla="*/ 1389 h 1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23" h="1389">
                  <a:moveTo>
                    <a:pt x="3923" y="1389"/>
                  </a:moveTo>
                  <a:cubicBezTo>
                    <a:pt x="3742" y="1389"/>
                    <a:pt x="3573" y="1388"/>
                    <a:pt x="3403" y="1389"/>
                  </a:cubicBezTo>
                  <a:cubicBezTo>
                    <a:pt x="3382" y="1389"/>
                    <a:pt x="3367" y="1379"/>
                    <a:pt x="3351" y="1369"/>
                  </a:cubicBezTo>
                  <a:cubicBezTo>
                    <a:pt x="3018" y="1133"/>
                    <a:pt x="2684" y="898"/>
                    <a:pt x="2351" y="662"/>
                  </a:cubicBezTo>
                  <a:cubicBezTo>
                    <a:pt x="2228" y="575"/>
                    <a:pt x="2105" y="489"/>
                    <a:pt x="1984" y="401"/>
                  </a:cubicBezTo>
                  <a:cubicBezTo>
                    <a:pt x="1959" y="383"/>
                    <a:pt x="1944" y="394"/>
                    <a:pt x="1926" y="407"/>
                  </a:cubicBezTo>
                  <a:cubicBezTo>
                    <a:pt x="1632" y="615"/>
                    <a:pt x="1339" y="822"/>
                    <a:pt x="1046" y="1030"/>
                  </a:cubicBezTo>
                  <a:cubicBezTo>
                    <a:pt x="884" y="1144"/>
                    <a:pt x="723" y="1258"/>
                    <a:pt x="562" y="1372"/>
                  </a:cubicBezTo>
                  <a:cubicBezTo>
                    <a:pt x="548" y="1382"/>
                    <a:pt x="536" y="1389"/>
                    <a:pt x="518" y="1389"/>
                  </a:cubicBezTo>
                  <a:cubicBezTo>
                    <a:pt x="351" y="1389"/>
                    <a:pt x="185" y="1389"/>
                    <a:pt x="18" y="1389"/>
                  </a:cubicBezTo>
                  <a:cubicBezTo>
                    <a:pt x="14" y="1389"/>
                    <a:pt x="10" y="1387"/>
                    <a:pt x="0" y="1384"/>
                  </a:cubicBezTo>
                  <a:cubicBezTo>
                    <a:pt x="72" y="1332"/>
                    <a:pt x="140" y="1284"/>
                    <a:pt x="208" y="1236"/>
                  </a:cubicBezTo>
                  <a:cubicBezTo>
                    <a:pt x="708" y="882"/>
                    <a:pt x="1208" y="527"/>
                    <a:pt x="1708" y="173"/>
                  </a:cubicBezTo>
                  <a:cubicBezTo>
                    <a:pt x="1782" y="121"/>
                    <a:pt x="1856" y="70"/>
                    <a:pt x="1928" y="17"/>
                  </a:cubicBezTo>
                  <a:cubicBezTo>
                    <a:pt x="1951" y="0"/>
                    <a:pt x="1966" y="1"/>
                    <a:pt x="1990" y="18"/>
                  </a:cubicBezTo>
                  <a:cubicBezTo>
                    <a:pt x="2344" y="269"/>
                    <a:pt x="2699" y="520"/>
                    <a:pt x="3054" y="771"/>
                  </a:cubicBezTo>
                  <a:cubicBezTo>
                    <a:pt x="3335" y="971"/>
                    <a:pt x="3616" y="1170"/>
                    <a:pt x="3898" y="1369"/>
                  </a:cubicBezTo>
                  <a:cubicBezTo>
                    <a:pt x="3904" y="1373"/>
                    <a:pt x="3909" y="1378"/>
                    <a:pt x="3923" y="1389"/>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2" name="Freeform 815">
              <a:extLst>
                <a:ext uri="{FF2B5EF4-FFF2-40B4-BE49-F238E27FC236}">
                  <a16:creationId xmlns:a16="http://schemas.microsoft.com/office/drawing/2014/main" id="{F1CD3582-2F9C-4BF8-86CD-899DA69E200C}"/>
                </a:ext>
              </a:extLst>
            </p:cNvPr>
            <p:cNvSpPr>
              <a:spLocks/>
            </p:cNvSpPr>
            <p:nvPr/>
          </p:nvSpPr>
          <p:spPr bwMode="auto">
            <a:xfrm>
              <a:off x="6172613" y="4490306"/>
              <a:ext cx="55161" cy="19490"/>
            </a:xfrm>
            <a:custGeom>
              <a:avLst/>
              <a:gdLst>
                <a:gd name="T0" fmla="*/ 2161 w 2161"/>
                <a:gd name="T1" fmla="*/ 761 h 761"/>
                <a:gd name="T2" fmla="*/ 0 w 2161"/>
                <a:gd name="T3" fmla="*/ 761 h 761"/>
                <a:gd name="T4" fmla="*/ 222 w 2161"/>
                <a:gd name="T5" fmla="*/ 604 h 761"/>
                <a:gd name="T6" fmla="*/ 1030 w 2161"/>
                <a:gd name="T7" fmla="*/ 31 h 761"/>
                <a:gd name="T8" fmla="*/ 1133 w 2161"/>
                <a:gd name="T9" fmla="*/ 29 h 761"/>
                <a:gd name="T10" fmla="*/ 2143 w 2161"/>
                <a:gd name="T11" fmla="*/ 745 h 761"/>
                <a:gd name="T12" fmla="*/ 2161 w 2161"/>
                <a:gd name="T13" fmla="*/ 761 h 761"/>
              </a:gdLst>
              <a:ahLst/>
              <a:cxnLst>
                <a:cxn ang="0">
                  <a:pos x="T0" y="T1"/>
                </a:cxn>
                <a:cxn ang="0">
                  <a:pos x="T2" y="T3"/>
                </a:cxn>
                <a:cxn ang="0">
                  <a:pos x="T4" y="T5"/>
                </a:cxn>
                <a:cxn ang="0">
                  <a:pos x="T6" y="T7"/>
                </a:cxn>
                <a:cxn ang="0">
                  <a:pos x="T8" y="T9"/>
                </a:cxn>
                <a:cxn ang="0">
                  <a:pos x="T10" y="T11"/>
                </a:cxn>
                <a:cxn ang="0">
                  <a:pos x="T12" y="T13"/>
                </a:cxn>
              </a:cxnLst>
              <a:rect l="0" t="0" r="r" b="b"/>
              <a:pathLst>
                <a:path w="2161" h="761">
                  <a:moveTo>
                    <a:pt x="2161" y="761"/>
                  </a:moveTo>
                  <a:cubicBezTo>
                    <a:pt x="1438" y="761"/>
                    <a:pt x="724" y="761"/>
                    <a:pt x="0" y="761"/>
                  </a:cubicBezTo>
                  <a:cubicBezTo>
                    <a:pt x="79" y="705"/>
                    <a:pt x="150" y="654"/>
                    <a:pt x="222" y="604"/>
                  </a:cubicBezTo>
                  <a:cubicBezTo>
                    <a:pt x="491" y="413"/>
                    <a:pt x="761" y="223"/>
                    <a:pt x="1030" y="31"/>
                  </a:cubicBezTo>
                  <a:cubicBezTo>
                    <a:pt x="1067" y="5"/>
                    <a:pt x="1093" y="0"/>
                    <a:pt x="1133" y="29"/>
                  </a:cubicBezTo>
                  <a:cubicBezTo>
                    <a:pt x="1469" y="269"/>
                    <a:pt x="1806" y="507"/>
                    <a:pt x="2143" y="745"/>
                  </a:cubicBezTo>
                  <a:cubicBezTo>
                    <a:pt x="2148" y="748"/>
                    <a:pt x="2151" y="752"/>
                    <a:pt x="2161" y="761"/>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3" name="Freeform 816">
              <a:extLst>
                <a:ext uri="{FF2B5EF4-FFF2-40B4-BE49-F238E27FC236}">
                  <a16:creationId xmlns:a16="http://schemas.microsoft.com/office/drawing/2014/main" id="{FB4C915C-B27C-4CD0-B1E3-2E72DBB48804}"/>
                </a:ext>
              </a:extLst>
            </p:cNvPr>
            <p:cNvSpPr>
              <a:spLocks noEditPoints="1"/>
            </p:cNvSpPr>
            <p:nvPr/>
          </p:nvSpPr>
          <p:spPr bwMode="auto">
            <a:xfrm>
              <a:off x="6129220" y="4523402"/>
              <a:ext cx="141581" cy="69135"/>
            </a:xfrm>
            <a:custGeom>
              <a:avLst/>
              <a:gdLst>
                <a:gd name="T0" fmla="*/ 5547 w 5547"/>
                <a:gd name="T1" fmla="*/ 53 h 2712"/>
                <a:gd name="T2" fmla="*/ 5493 w 5547"/>
                <a:gd name="T3" fmla="*/ 0 h 2712"/>
                <a:gd name="T4" fmla="*/ 55 w 5547"/>
                <a:gd name="T5" fmla="*/ 0 h 2712"/>
                <a:gd name="T6" fmla="*/ 0 w 5547"/>
                <a:gd name="T7" fmla="*/ 53 h 2712"/>
                <a:gd name="T8" fmla="*/ 0 w 5547"/>
                <a:gd name="T9" fmla="*/ 2657 h 2712"/>
                <a:gd name="T10" fmla="*/ 57 w 5547"/>
                <a:gd name="T11" fmla="*/ 2712 h 2712"/>
                <a:gd name="T12" fmla="*/ 2771 w 5547"/>
                <a:gd name="T13" fmla="*/ 2711 h 2712"/>
                <a:gd name="T14" fmla="*/ 5495 w 5547"/>
                <a:gd name="T15" fmla="*/ 2712 h 2712"/>
                <a:gd name="T16" fmla="*/ 5547 w 5547"/>
                <a:gd name="T17" fmla="*/ 2662 h 2712"/>
                <a:gd name="T18" fmla="*/ 5547 w 5547"/>
                <a:gd name="T19" fmla="*/ 53 h 2712"/>
                <a:gd name="T20" fmla="*/ 1076 w 5547"/>
                <a:gd name="T21" fmla="*/ 2075 h 2712"/>
                <a:gd name="T22" fmla="*/ 612 w 5547"/>
                <a:gd name="T23" fmla="*/ 2075 h 2712"/>
                <a:gd name="T24" fmla="*/ 568 w 5547"/>
                <a:gd name="T25" fmla="*/ 2029 h 2712"/>
                <a:gd name="T26" fmla="*/ 568 w 5547"/>
                <a:gd name="T27" fmla="*/ 1343 h 2712"/>
                <a:gd name="T28" fmla="*/ 568 w 5547"/>
                <a:gd name="T29" fmla="*/ 666 h 2712"/>
                <a:gd name="T30" fmla="*/ 612 w 5547"/>
                <a:gd name="T31" fmla="*/ 620 h 2712"/>
                <a:gd name="T32" fmla="*/ 1076 w 5547"/>
                <a:gd name="T33" fmla="*/ 620 h 2712"/>
                <a:gd name="T34" fmla="*/ 1118 w 5547"/>
                <a:gd name="T35" fmla="*/ 663 h 2712"/>
                <a:gd name="T36" fmla="*/ 1118 w 5547"/>
                <a:gd name="T37" fmla="*/ 2032 h 2712"/>
                <a:gd name="T38" fmla="*/ 1076 w 5547"/>
                <a:gd name="T39" fmla="*/ 2075 h 2712"/>
                <a:gd name="T40" fmla="*/ 2368 w 5547"/>
                <a:gd name="T41" fmla="*/ 2101 h 2712"/>
                <a:gd name="T42" fmla="*/ 1894 w 5547"/>
                <a:gd name="T43" fmla="*/ 2101 h 2712"/>
                <a:gd name="T44" fmla="*/ 1852 w 5547"/>
                <a:gd name="T45" fmla="*/ 2059 h 2712"/>
                <a:gd name="T46" fmla="*/ 1853 w 5547"/>
                <a:gd name="T47" fmla="*/ 1373 h 2712"/>
                <a:gd name="T48" fmla="*/ 1852 w 5547"/>
                <a:gd name="T49" fmla="*/ 695 h 2712"/>
                <a:gd name="T50" fmla="*/ 1897 w 5547"/>
                <a:gd name="T51" fmla="*/ 647 h 2712"/>
                <a:gd name="T52" fmla="*/ 2371 w 5547"/>
                <a:gd name="T53" fmla="*/ 647 h 2712"/>
                <a:gd name="T54" fmla="*/ 2411 w 5547"/>
                <a:gd name="T55" fmla="*/ 687 h 2712"/>
                <a:gd name="T56" fmla="*/ 2411 w 5547"/>
                <a:gd name="T57" fmla="*/ 2060 h 2712"/>
                <a:gd name="T58" fmla="*/ 2368 w 5547"/>
                <a:gd name="T59" fmla="*/ 2101 h 2712"/>
                <a:gd name="T60" fmla="*/ 3695 w 5547"/>
                <a:gd name="T61" fmla="*/ 2062 h 2712"/>
                <a:gd name="T62" fmla="*/ 3655 w 5547"/>
                <a:gd name="T63" fmla="*/ 2101 h 2712"/>
                <a:gd name="T64" fmla="*/ 3186 w 5547"/>
                <a:gd name="T65" fmla="*/ 2101 h 2712"/>
                <a:gd name="T66" fmla="*/ 3145 w 5547"/>
                <a:gd name="T67" fmla="*/ 2057 h 2712"/>
                <a:gd name="T68" fmla="*/ 3146 w 5547"/>
                <a:gd name="T69" fmla="*/ 1375 h 2712"/>
                <a:gd name="T70" fmla="*/ 3145 w 5547"/>
                <a:gd name="T71" fmla="*/ 693 h 2712"/>
                <a:gd name="T72" fmla="*/ 3192 w 5547"/>
                <a:gd name="T73" fmla="*/ 647 h 2712"/>
                <a:gd name="T74" fmla="*/ 3653 w 5547"/>
                <a:gd name="T75" fmla="*/ 647 h 2712"/>
                <a:gd name="T76" fmla="*/ 3696 w 5547"/>
                <a:gd name="T77" fmla="*/ 689 h 2712"/>
                <a:gd name="T78" fmla="*/ 3695 w 5547"/>
                <a:gd name="T79" fmla="*/ 2062 h 2712"/>
                <a:gd name="T80" fmla="*/ 4980 w 5547"/>
                <a:gd name="T81" fmla="*/ 2060 h 2712"/>
                <a:gd name="T82" fmla="*/ 4940 w 5547"/>
                <a:gd name="T83" fmla="*/ 2101 h 2712"/>
                <a:gd name="T84" fmla="*/ 4471 w 5547"/>
                <a:gd name="T85" fmla="*/ 2101 h 2712"/>
                <a:gd name="T86" fmla="*/ 4429 w 5547"/>
                <a:gd name="T87" fmla="*/ 2058 h 2712"/>
                <a:gd name="T88" fmla="*/ 4430 w 5547"/>
                <a:gd name="T89" fmla="*/ 1372 h 2712"/>
                <a:gd name="T90" fmla="*/ 4429 w 5547"/>
                <a:gd name="T91" fmla="*/ 694 h 2712"/>
                <a:gd name="T92" fmla="*/ 4475 w 5547"/>
                <a:gd name="T93" fmla="*/ 647 h 2712"/>
                <a:gd name="T94" fmla="*/ 4936 w 5547"/>
                <a:gd name="T95" fmla="*/ 647 h 2712"/>
                <a:gd name="T96" fmla="*/ 4980 w 5547"/>
                <a:gd name="T97" fmla="*/ 688 h 2712"/>
                <a:gd name="T98" fmla="*/ 4980 w 5547"/>
                <a:gd name="T99" fmla="*/ 2060 h 2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547" h="2712">
                  <a:moveTo>
                    <a:pt x="5547" y="53"/>
                  </a:moveTo>
                  <a:cubicBezTo>
                    <a:pt x="5547" y="10"/>
                    <a:pt x="5535" y="0"/>
                    <a:pt x="5493" y="0"/>
                  </a:cubicBezTo>
                  <a:cubicBezTo>
                    <a:pt x="3680" y="1"/>
                    <a:pt x="1867" y="1"/>
                    <a:pt x="55" y="0"/>
                  </a:cubicBezTo>
                  <a:cubicBezTo>
                    <a:pt x="13" y="0"/>
                    <a:pt x="0" y="10"/>
                    <a:pt x="0" y="53"/>
                  </a:cubicBezTo>
                  <a:cubicBezTo>
                    <a:pt x="2" y="921"/>
                    <a:pt x="2" y="1789"/>
                    <a:pt x="0" y="2657"/>
                  </a:cubicBezTo>
                  <a:cubicBezTo>
                    <a:pt x="0" y="2703"/>
                    <a:pt x="13" y="2712"/>
                    <a:pt x="57" y="2712"/>
                  </a:cubicBezTo>
                  <a:cubicBezTo>
                    <a:pt x="962" y="2711"/>
                    <a:pt x="1867" y="2711"/>
                    <a:pt x="2771" y="2711"/>
                  </a:cubicBezTo>
                  <a:cubicBezTo>
                    <a:pt x="3679" y="2711"/>
                    <a:pt x="4587" y="2711"/>
                    <a:pt x="5495" y="2712"/>
                  </a:cubicBezTo>
                  <a:cubicBezTo>
                    <a:pt x="5534" y="2712"/>
                    <a:pt x="5547" y="2703"/>
                    <a:pt x="5547" y="2662"/>
                  </a:cubicBezTo>
                  <a:cubicBezTo>
                    <a:pt x="5546" y="1792"/>
                    <a:pt x="5546" y="923"/>
                    <a:pt x="5547" y="53"/>
                  </a:cubicBezTo>
                  <a:close/>
                  <a:moveTo>
                    <a:pt x="1076" y="2075"/>
                  </a:moveTo>
                  <a:cubicBezTo>
                    <a:pt x="922" y="2073"/>
                    <a:pt x="766" y="2073"/>
                    <a:pt x="612" y="2075"/>
                  </a:cubicBezTo>
                  <a:cubicBezTo>
                    <a:pt x="575" y="2075"/>
                    <a:pt x="567" y="2063"/>
                    <a:pt x="568" y="2029"/>
                  </a:cubicBezTo>
                  <a:cubicBezTo>
                    <a:pt x="569" y="1801"/>
                    <a:pt x="568" y="1572"/>
                    <a:pt x="568" y="1343"/>
                  </a:cubicBezTo>
                  <a:cubicBezTo>
                    <a:pt x="568" y="1117"/>
                    <a:pt x="569" y="891"/>
                    <a:pt x="568" y="666"/>
                  </a:cubicBezTo>
                  <a:cubicBezTo>
                    <a:pt x="567" y="632"/>
                    <a:pt x="575" y="620"/>
                    <a:pt x="612" y="620"/>
                  </a:cubicBezTo>
                  <a:cubicBezTo>
                    <a:pt x="766" y="622"/>
                    <a:pt x="922" y="622"/>
                    <a:pt x="1076" y="620"/>
                  </a:cubicBezTo>
                  <a:cubicBezTo>
                    <a:pt x="1110" y="620"/>
                    <a:pt x="1118" y="631"/>
                    <a:pt x="1118" y="663"/>
                  </a:cubicBezTo>
                  <a:cubicBezTo>
                    <a:pt x="1117" y="1119"/>
                    <a:pt x="1117" y="1576"/>
                    <a:pt x="1118" y="2032"/>
                  </a:cubicBezTo>
                  <a:cubicBezTo>
                    <a:pt x="1118" y="2064"/>
                    <a:pt x="1110" y="2075"/>
                    <a:pt x="1076" y="2075"/>
                  </a:cubicBezTo>
                  <a:close/>
                  <a:moveTo>
                    <a:pt x="2368" y="2101"/>
                  </a:moveTo>
                  <a:cubicBezTo>
                    <a:pt x="2210" y="2100"/>
                    <a:pt x="2052" y="2099"/>
                    <a:pt x="1894" y="2101"/>
                  </a:cubicBezTo>
                  <a:cubicBezTo>
                    <a:pt x="1861" y="2101"/>
                    <a:pt x="1852" y="2092"/>
                    <a:pt x="1852" y="2059"/>
                  </a:cubicBezTo>
                  <a:cubicBezTo>
                    <a:pt x="1853" y="1830"/>
                    <a:pt x="1853" y="1601"/>
                    <a:pt x="1853" y="1373"/>
                  </a:cubicBezTo>
                  <a:cubicBezTo>
                    <a:pt x="1853" y="1147"/>
                    <a:pt x="1853" y="921"/>
                    <a:pt x="1852" y="695"/>
                  </a:cubicBezTo>
                  <a:cubicBezTo>
                    <a:pt x="1852" y="660"/>
                    <a:pt x="1859" y="646"/>
                    <a:pt x="1897" y="647"/>
                  </a:cubicBezTo>
                  <a:cubicBezTo>
                    <a:pt x="2055" y="649"/>
                    <a:pt x="2213" y="649"/>
                    <a:pt x="2371" y="647"/>
                  </a:cubicBezTo>
                  <a:cubicBezTo>
                    <a:pt x="2402" y="647"/>
                    <a:pt x="2411" y="656"/>
                    <a:pt x="2411" y="687"/>
                  </a:cubicBezTo>
                  <a:cubicBezTo>
                    <a:pt x="2410" y="1145"/>
                    <a:pt x="2410" y="1602"/>
                    <a:pt x="2411" y="2060"/>
                  </a:cubicBezTo>
                  <a:cubicBezTo>
                    <a:pt x="2411" y="2094"/>
                    <a:pt x="2400" y="2101"/>
                    <a:pt x="2368" y="2101"/>
                  </a:cubicBezTo>
                  <a:close/>
                  <a:moveTo>
                    <a:pt x="3695" y="2062"/>
                  </a:moveTo>
                  <a:cubicBezTo>
                    <a:pt x="3696" y="2093"/>
                    <a:pt x="3685" y="2101"/>
                    <a:pt x="3655" y="2101"/>
                  </a:cubicBezTo>
                  <a:cubicBezTo>
                    <a:pt x="3498" y="2100"/>
                    <a:pt x="3342" y="2099"/>
                    <a:pt x="3186" y="2101"/>
                  </a:cubicBezTo>
                  <a:cubicBezTo>
                    <a:pt x="3150" y="2102"/>
                    <a:pt x="3145" y="2088"/>
                    <a:pt x="3145" y="2057"/>
                  </a:cubicBezTo>
                  <a:cubicBezTo>
                    <a:pt x="3146" y="1830"/>
                    <a:pt x="3146" y="1603"/>
                    <a:pt x="3146" y="1375"/>
                  </a:cubicBezTo>
                  <a:cubicBezTo>
                    <a:pt x="3146" y="1148"/>
                    <a:pt x="3147" y="921"/>
                    <a:pt x="3145" y="693"/>
                  </a:cubicBezTo>
                  <a:cubicBezTo>
                    <a:pt x="3145" y="656"/>
                    <a:pt x="3156" y="647"/>
                    <a:pt x="3192" y="647"/>
                  </a:cubicBezTo>
                  <a:cubicBezTo>
                    <a:pt x="3346" y="649"/>
                    <a:pt x="3499" y="649"/>
                    <a:pt x="3653" y="647"/>
                  </a:cubicBezTo>
                  <a:cubicBezTo>
                    <a:pt x="3685" y="647"/>
                    <a:pt x="3696" y="655"/>
                    <a:pt x="3696" y="689"/>
                  </a:cubicBezTo>
                  <a:cubicBezTo>
                    <a:pt x="3694" y="1146"/>
                    <a:pt x="3695" y="1604"/>
                    <a:pt x="3695" y="2062"/>
                  </a:cubicBezTo>
                  <a:close/>
                  <a:moveTo>
                    <a:pt x="4980" y="2060"/>
                  </a:moveTo>
                  <a:cubicBezTo>
                    <a:pt x="4980" y="2091"/>
                    <a:pt x="4972" y="2101"/>
                    <a:pt x="4940" y="2101"/>
                  </a:cubicBezTo>
                  <a:cubicBezTo>
                    <a:pt x="4784" y="2100"/>
                    <a:pt x="4627" y="2099"/>
                    <a:pt x="4471" y="2101"/>
                  </a:cubicBezTo>
                  <a:cubicBezTo>
                    <a:pt x="4437" y="2102"/>
                    <a:pt x="4429" y="2091"/>
                    <a:pt x="4429" y="2058"/>
                  </a:cubicBezTo>
                  <a:cubicBezTo>
                    <a:pt x="4431" y="1829"/>
                    <a:pt x="4430" y="1601"/>
                    <a:pt x="4430" y="1372"/>
                  </a:cubicBezTo>
                  <a:cubicBezTo>
                    <a:pt x="4430" y="1146"/>
                    <a:pt x="4431" y="920"/>
                    <a:pt x="4429" y="694"/>
                  </a:cubicBezTo>
                  <a:cubicBezTo>
                    <a:pt x="4429" y="658"/>
                    <a:pt x="4438" y="646"/>
                    <a:pt x="4475" y="647"/>
                  </a:cubicBezTo>
                  <a:cubicBezTo>
                    <a:pt x="4629" y="649"/>
                    <a:pt x="4782" y="649"/>
                    <a:pt x="4936" y="647"/>
                  </a:cubicBezTo>
                  <a:cubicBezTo>
                    <a:pt x="4967" y="647"/>
                    <a:pt x="4980" y="652"/>
                    <a:pt x="4980" y="688"/>
                  </a:cubicBezTo>
                  <a:cubicBezTo>
                    <a:pt x="4979" y="1145"/>
                    <a:pt x="4979" y="1603"/>
                    <a:pt x="4980" y="2060"/>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503" name="Right Bracket 1502">
            <a:extLst>
              <a:ext uri="{FF2B5EF4-FFF2-40B4-BE49-F238E27FC236}">
                <a16:creationId xmlns:a16="http://schemas.microsoft.com/office/drawing/2014/main" id="{CCCE68FE-5136-4593-BBD7-5B51F563B63F}"/>
              </a:ext>
            </a:extLst>
          </p:cNvPr>
          <p:cNvSpPr/>
          <p:nvPr/>
        </p:nvSpPr>
        <p:spPr>
          <a:xfrm rot="16200000">
            <a:off x="9659305" y="2124430"/>
            <a:ext cx="63160" cy="379601"/>
          </a:xfrm>
          <a:prstGeom prst="rightBracket">
            <a:avLst>
              <a:gd name="adj" fmla="val 103361"/>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48" name="Right Bracket 747">
            <a:extLst>
              <a:ext uri="{FF2B5EF4-FFF2-40B4-BE49-F238E27FC236}">
                <a16:creationId xmlns:a16="http://schemas.microsoft.com/office/drawing/2014/main" id="{90D7B6BB-B8AA-4B4A-B622-2DAE351EF4D7}"/>
              </a:ext>
            </a:extLst>
          </p:cNvPr>
          <p:cNvSpPr/>
          <p:nvPr/>
        </p:nvSpPr>
        <p:spPr>
          <a:xfrm rot="16200000">
            <a:off x="9848552" y="2370245"/>
            <a:ext cx="63160" cy="379601"/>
          </a:xfrm>
          <a:prstGeom prst="rightBracket">
            <a:avLst>
              <a:gd name="adj" fmla="val 103361"/>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49" name="Straight Connector 748">
            <a:extLst>
              <a:ext uri="{FF2B5EF4-FFF2-40B4-BE49-F238E27FC236}">
                <a16:creationId xmlns:a16="http://schemas.microsoft.com/office/drawing/2014/main" id="{7110E238-1911-4812-9B19-C99913B77C19}"/>
              </a:ext>
            </a:extLst>
          </p:cNvPr>
          <p:cNvCxnSpPr>
            <a:cxnSpLocks/>
          </p:cNvCxnSpPr>
          <p:nvPr/>
        </p:nvCxnSpPr>
        <p:spPr>
          <a:xfrm rot="5400000">
            <a:off x="9978437" y="2320305"/>
            <a:ext cx="0" cy="16044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776" name="Group 775">
            <a:extLst>
              <a:ext uri="{FF2B5EF4-FFF2-40B4-BE49-F238E27FC236}">
                <a16:creationId xmlns:a16="http://schemas.microsoft.com/office/drawing/2014/main" id="{ADBDDB66-97E2-443A-A732-483931E81E2D}"/>
              </a:ext>
            </a:extLst>
          </p:cNvPr>
          <p:cNvGrpSpPr/>
          <p:nvPr/>
        </p:nvGrpSpPr>
        <p:grpSpPr>
          <a:xfrm>
            <a:off x="9445326" y="2338089"/>
            <a:ext cx="113012" cy="126777"/>
            <a:chOff x="9659639" y="2277075"/>
            <a:chExt cx="113012" cy="126777"/>
          </a:xfrm>
          <a:solidFill>
            <a:schemeClr val="bg1"/>
          </a:solidFill>
        </p:grpSpPr>
        <p:sp>
          <p:nvSpPr>
            <p:cNvPr id="777" name="Freeform 43">
              <a:extLst>
                <a:ext uri="{FF2B5EF4-FFF2-40B4-BE49-F238E27FC236}">
                  <a16:creationId xmlns:a16="http://schemas.microsoft.com/office/drawing/2014/main" id="{064B991A-3571-4224-AEBD-082EF84F6642}"/>
                </a:ext>
              </a:extLst>
            </p:cNvPr>
            <p:cNvSpPr>
              <a:spLocks/>
            </p:cNvSpPr>
            <p:nvPr/>
          </p:nvSpPr>
          <p:spPr bwMode="auto">
            <a:xfrm>
              <a:off x="9659639" y="2332192"/>
              <a:ext cx="113012" cy="71660"/>
            </a:xfrm>
            <a:custGeom>
              <a:avLst/>
              <a:gdLst>
                <a:gd name="T0" fmla="*/ 44 w 59"/>
                <a:gd name="T1" fmla="*/ 1 h 45"/>
                <a:gd name="T2" fmla="*/ 44 w 59"/>
                <a:gd name="T3" fmla="*/ 1 h 45"/>
                <a:gd name="T4" fmla="*/ 43 w 59"/>
                <a:gd name="T5" fmla="*/ 1 h 45"/>
                <a:gd name="T6" fmla="*/ 34 w 59"/>
                <a:gd name="T7" fmla="*/ 6 h 45"/>
                <a:gd name="T8" fmla="*/ 34 w 59"/>
                <a:gd name="T9" fmla="*/ 7 h 45"/>
                <a:gd name="T10" fmla="*/ 34 w 59"/>
                <a:gd name="T11" fmla="*/ 7 h 45"/>
                <a:gd name="T12" fmla="*/ 30 w 59"/>
                <a:gd name="T13" fmla="*/ 25 h 45"/>
                <a:gd name="T14" fmla="*/ 27 w 59"/>
                <a:gd name="T15" fmla="*/ 7 h 45"/>
                <a:gd name="T16" fmla="*/ 27 w 59"/>
                <a:gd name="T17" fmla="*/ 6 h 45"/>
                <a:gd name="T18" fmla="*/ 27 w 59"/>
                <a:gd name="T19" fmla="*/ 6 h 45"/>
                <a:gd name="T20" fmla="*/ 17 w 59"/>
                <a:gd name="T21" fmla="*/ 0 h 45"/>
                <a:gd name="T22" fmla="*/ 17 w 59"/>
                <a:gd name="T23" fmla="*/ 0 h 45"/>
                <a:gd name="T24" fmla="*/ 17 w 59"/>
                <a:gd name="T25" fmla="*/ 0 h 45"/>
                <a:gd name="T26" fmla="*/ 0 w 59"/>
                <a:gd name="T27" fmla="*/ 36 h 45"/>
                <a:gd name="T28" fmla="*/ 0 w 59"/>
                <a:gd name="T29" fmla="*/ 36 h 45"/>
                <a:gd name="T30" fmla="*/ 0 w 59"/>
                <a:gd name="T31" fmla="*/ 36 h 45"/>
                <a:gd name="T32" fmla="*/ 31 w 59"/>
                <a:gd name="T33" fmla="*/ 45 h 45"/>
                <a:gd name="T34" fmla="*/ 59 w 59"/>
                <a:gd name="T35" fmla="*/ 37 h 45"/>
                <a:gd name="T36" fmla="*/ 59 w 59"/>
                <a:gd name="T37" fmla="*/ 37 h 45"/>
                <a:gd name="T38" fmla="*/ 59 w 59"/>
                <a:gd name="T39" fmla="*/ 37 h 45"/>
                <a:gd name="T40" fmla="*/ 44 w 59"/>
                <a:gd name="T41"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 h="45">
                  <a:moveTo>
                    <a:pt x="44" y="1"/>
                  </a:moveTo>
                  <a:cubicBezTo>
                    <a:pt x="44" y="1"/>
                    <a:pt x="44" y="1"/>
                    <a:pt x="44" y="1"/>
                  </a:cubicBezTo>
                  <a:cubicBezTo>
                    <a:pt x="43" y="1"/>
                    <a:pt x="43" y="1"/>
                    <a:pt x="43" y="1"/>
                  </a:cubicBezTo>
                  <a:cubicBezTo>
                    <a:pt x="41" y="4"/>
                    <a:pt x="38" y="6"/>
                    <a:pt x="34" y="6"/>
                  </a:cubicBezTo>
                  <a:cubicBezTo>
                    <a:pt x="34" y="7"/>
                    <a:pt x="34" y="7"/>
                    <a:pt x="34" y="7"/>
                  </a:cubicBezTo>
                  <a:cubicBezTo>
                    <a:pt x="34" y="7"/>
                    <a:pt x="34" y="7"/>
                    <a:pt x="34" y="7"/>
                  </a:cubicBezTo>
                  <a:cubicBezTo>
                    <a:pt x="30" y="25"/>
                    <a:pt x="30" y="25"/>
                    <a:pt x="30" y="25"/>
                  </a:cubicBezTo>
                  <a:cubicBezTo>
                    <a:pt x="27" y="7"/>
                    <a:pt x="27" y="7"/>
                    <a:pt x="27" y="7"/>
                  </a:cubicBezTo>
                  <a:cubicBezTo>
                    <a:pt x="27" y="6"/>
                    <a:pt x="27" y="6"/>
                    <a:pt x="27" y="6"/>
                  </a:cubicBezTo>
                  <a:cubicBezTo>
                    <a:pt x="27" y="6"/>
                    <a:pt x="27" y="6"/>
                    <a:pt x="27" y="6"/>
                  </a:cubicBezTo>
                  <a:cubicBezTo>
                    <a:pt x="23" y="6"/>
                    <a:pt x="20" y="3"/>
                    <a:pt x="17" y="0"/>
                  </a:cubicBezTo>
                  <a:cubicBezTo>
                    <a:pt x="17" y="0"/>
                    <a:pt x="17" y="0"/>
                    <a:pt x="17" y="0"/>
                  </a:cubicBezTo>
                  <a:cubicBezTo>
                    <a:pt x="17" y="0"/>
                    <a:pt x="17" y="0"/>
                    <a:pt x="17" y="0"/>
                  </a:cubicBezTo>
                  <a:cubicBezTo>
                    <a:pt x="7" y="7"/>
                    <a:pt x="1" y="21"/>
                    <a:pt x="0" y="36"/>
                  </a:cubicBezTo>
                  <a:cubicBezTo>
                    <a:pt x="0" y="36"/>
                    <a:pt x="0" y="36"/>
                    <a:pt x="0" y="36"/>
                  </a:cubicBezTo>
                  <a:cubicBezTo>
                    <a:pt x="0" y="36"/>
                    <a:pt x="0" y="36"/>
                    <a:pt x="0" y="36"/>
                  </a:cubicBezTo>
                  <a:cubicBezTo>
                    <a:pt x="10" y="42"/>
                    <a:pt x="20" y="45"/>
                    <a:pt x="31" y="45"/>
                  </a:cubicBezTo>
                  <a:cubicBezTo>
                    <a:pt x="41" y="45"/>
                    <a:pt x="51" y="43"/>
                    <a:pt x="59" y="37"/>
                  </a:cubicBezTo>
                  <a:cubicBezTo>
                    <a:pt x="59" y="37"/>
                    <a:pt x="59" y="37"/>
                    <a:pt x="59" y="37"/>
                  </a:cubicBezTo>
                  <a:cubicBezTo>
                    <a:pt x="59" y="37"/>
                    <a:pt x="59" y="37"/>
                    <a:pt x="59" y="37"/>
                  </a:cubicBezTo>
                  <a:cubicBezTo>
                    <a:pt x="59" y="22"/>
                    <a:pt x="53" y="8"/>
                    <a:pt x="44" y="1"/>
                  </a:cubicBezTo>
                  <a:close/>
                </a:path>
              </a:pathLst>
            </a:custGeom>
            <a:grp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78" name="Oval 44">
              <a:extLst>
                <a:ext uri="{FF2B5EF4-FFF2-40B4-BE49-F238E27FC236}">
                  <a16:creationId xmlns:a16="http://schemas.microsoft.com/office/drawing/2014/main" id="{09226B2D-8715-4AA3-85B1-F8DAD37B1949}"/>
                </a:ext>
              </a:extLst>
            </p:cNvPr>
            <p:cNvSpPr>
              <a:spLocks noChangeArrowheads="1"/>
            </p:cNvSpPr>
            <p:nvPr/>
          </p:nvSpPr>
          <p:spPr bwMode="auto">
            <a:xfrm>
              <a:off x="9689998" y="2277075"/>
              <a:ext cx="56166" cy="56166"/>
            </a:xfrm>
            <a:prstGeom prst="ellipse">
              <a:avLst/>
            </a:prstGeom>
            <a:grp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79" name="Group 778">
            <a:extLst>
              <a:ext uri="{FF2B5EF4-FFF2-40B4-BE49-F238E27FC236}">
                <a16:creationId xmlns:a16="http://schemas.microsoft.com/office/drawing/2014/main" id="{CA10D31E-C1D0-4A86-A026-6FE8F9E65FA6}"/>
              </a:ext>
            </a:extLst>
          </p:cNvPr>
          <p:cNvGrpSpPr/>
          <p:nvPr/>
        </p:nvGrpSpPr>
        <p:grpSpPr>
          <a:xfrm>
            <a:off x="9443753" y="2338089"/>
            <a:ext cx="113012" cy="126777"/>
            <a:chOff x="9659639" y="2277075"/>
            <a:chExt cx="113012" cy="126777"/>
          </a:xfrm>
          <a:solidFill>
            <a:schemeClr val="accent4"/>
          </a:solidFill>
        </p:grpSpPr>
        <p:sp>
          <p:nvSpPr>
            <p:cNvPr id="780" name="Freeform 43">
              <a:extLst>
                <a:ext uri="{FF2B5EF4-FFF2-40B4-BE49-F238E27FC236}">
                  <a16:creationId xmlns:a16="http://schemas.microsoft.com/office/drawing/2014/main" id="{582F4CD0-4144-4B95-9900-4DEBBEF20FC0}"/>
                </a:ext>
              </a:extLst>
            </p:cNvPr>
            <p:cNvSpPr>
              <a:spLocks/>
            </p:cNvSpPr>
            <p:nvPr/>
          </p:nvSpPr>
          <p:spPr bwMode="auto">
            <a:xfrm>
              <a:off x="9659639" y="2332192"/>
              <a:ext cx="113012" cy="71660"/>
            </a:xfrm>
            <a:custGeom>
              <a:avLst/>
              <a:gdLst>
                <a:gd name="T0" fmla="*/ 44 w 59"/>
                <a:gd name="T1" fmla="*/ 1 h 45"/>
                <a:gd name="T2" fmla="*/ 44 w 59"/>
                <a:gd name="T3" fmla="*/ 1 h 45"/>
                <a:gd name="T4" fmla="*/ 43 w 59"/>
                <a:gd name="T5" fmla="*/ 1 h 45"/>
                <a:gd name="T6" fmla="*/ 34 w 59"/>
                <a:gd name="T7" fmla="*/ 6 h 45"/>
                <a:gd name="T8" fmla="*/ 34 w 59"/>
                <a:gd name="T9" fmla="*/ 7 h 45"/>
                <a:gd name="T10" fmla="*/ 34 w 59"/>
                <a:gd name="T11" fmla="*/ 7 h 45"/>
                <a:gd name="T12" fmla="*/ 30 w 59"/>
                <a:gd name="T13" fmla="*/ 25 h 45"/>
                <a:gd name="T14" fmla="*/ 27 w 59"/>
                <a:gd name="T15" fmla="*/ 7 h 45"/>
                <a:gd name="T16" fmla="*/ 27 w 59"/>
                <a:gd name="T17" fmla="*/ 6 h 45"/>
                <a:gd name="T18" fmla="*/ 27 w 59"/>
                <a:gd name="T19" fmla="*/ 6 h 45"/>
                <a:gd name="T20" fmla="*/ 17 w 59"/>
                <a:gd name="T21" fmla="*/ 0 h 45"/>
                <a:gd name="T22" fmla="*/ 17 w 59"/>
                <a:gd name="T23" fmla="*/ 0 h 45"/>
                <a:gd name="T24" fmla="*/ 17 w 59"/>
                <a:gd name="T25" fmla="*/ 0 h 45"/>
                <a:gd name="T26" fmla="*/ 0 w 59"/>
                <a:gd name="T27" fmla="*/ 36 h 45"/>
                <a:gd name="T28" fmla="*/ 0 w 59"/>
                <a:gd name="T29" fmla="*/ 36 h 45"/>
                <a:gd name="T30" fmla="*/ 0 w 59"/>
                <a:gd name="T31" fmla="*/ 36 h 45"/>
                <a:gd name="T32" fmla="*/ 31 w 59"/>
                <a:gd name="T33" fmla="*/ 45 h 45"/>
                <a:gd name="T34" fmla="*/ 59 w 59"/>
                <a:gd name="T35" fmla="*/ 37 h 45"/>
                <a:gd name="T36" fmla="*/ 59 w 59"/>
                <a:gd name="T37" fmla="*/ 37 h 45"/>
                <a:gd name="T38" fmla="*/ 59 w 59"/>
                <a:gd name="T39" fmla="*/ 37 h 45"/>
                <a:gd name="T40" fmla="*/ 44 w 59"/>
                <a:gd name="T41"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 h="45">
                  <a:moveTo>
                    <a:pt x="44" y="1"/>
                  </a:moveTo>
                  <a:cubicBezTo>
                    <a:pt x="44" y="1"/>
                    <a:pt x="44" y="1"/>
                    <a:pt x="44" y="1"/>
                  </a:cubicBezTo>
                  <a:cubicBezTo>
                    <a:pt x="43" y="1"/>
                    <a:pt x="43" y="1"/>
                    <a:pt x="43" y="1"/>
                  </a:cubicBezTo>
                  <a:cubicBezTo>
                    <a:pt x="41" y="4"/>
                    <a:pt x="38" y="6"/>
                    <a:pt x="34" y="6"/>
                  </a:cubicBezTo>
                  <a:cubicBezTo>
                    <a:pt x="34" y="7"/>
                    <a:pt x="34" y="7"/>
                    <a:pt x="34" y="7"/>
                  </a:cubicBezTo>
                  <a:cubicBezTo>
                    <a:pt x="34" y="7"/>
                    <a:pt x="34" y="7"/>
                    <a:pt x="34" y="7"/>
                  </a:cubicBezTo>
                  <a:cubicBezTo>
                    <a:pt x="30" y="25"/>
                    <a:pt x="30" y="25"/>
                    <a:pt x="30" y="25"/>
                  </a:cubicBezTo>
                  <a:cubicBezTo>
                    <a:pt x="27" y="7"/>
                    <a:pt x="27" y="7"/>
                    <a:pt x="27" y="7"/>
                  </a:cubicBezTo>
                  <a:cubicBezTo>
                    <a:pt x="27" y="6"/>
                    <a:pt x="27" y="6"/>
                    <a:pt x="27" y="6"/>
                  </a:cubicBezTo>
                  <a:cubicBezTo>
                    <a:pt x="27" y="6"/>
                    <a:pt x="27" y="6"/>
                    <a:pt x="27" y="6"/>
                  </a:cubicBezTo>
                  <a:cubicBezTo>
                    <a:pt x="23" y="6"/>
                    <a:pt x="20" y="3"/>
                    <a:pt x="17" y="0"/>
                  </a:cubicBezTo>
                  <a:cubicBezTo>
                    <a:pt x="17" y="0"/>
                    <a:pt x="17" y="0"/>
                    <a:pt x="17" y="0"/>
                  </a:cubicBezTo>
                  <a:cubicBezTo>
                    <a:pt x="17" y="0"/>
                    <a:pt x="17" y="0"/>
                    <a:pt x="17" y="0"/>
                  </a:cubicBezTo>
                  <a:cubicBezTo>
                    <a:pt x="7" y="7"/>
                    <a:pt x="1" y="21"/>
                    <a:pt x="0" y="36"/>
                  </a:cubicBezTo>
                  <a:cubicBezTo>
                    <a:pt x="0" y="36"/>
                    <a:pt x="0" y="36"/>
                    <a:pt x="0" y="36"/>
                  </a:cubicBezTo>
                  <a:cubicBezTo>
                    <a:pt x="0" y="36"/>
                    <a:pt x="0" y="36"/>
                    <a:pt x="0" y="36"/>
                  </a:cubicBezTo>
                  <a:cubicBezTo>
                    <a:pt x="10" y="42"/>
                    <a:pt x="20" y="45"/>
                    <a:pt x="31" y="45"/>
                  </a:cubicBezTo>
                  <a:cubicBezTo>
                    <a:pt x="41" y="45"/>
                    <a:pt x="51" y="43"/>
                    <a:pt x="59" y="37"/>
                  </a:cubicBezTo>
                  <a:cubicBezTo>
                    <a:pt x="59" y="37"/>
                    <a:pt x="59" y="37"/>
                    <a:pt x="59" y="37"/>
                  </a:cubicBezTo>
                  <a:cubicBezTo>
                    <a:pt x="59" y="37"/>
                    <a:pt x="59" y="37"/>
                    <a:pt x="59" y="37"/>
                  </a:cubicBezTo>
                  <a:cubicBezTo>
                    <a:pt x="59" y="22"/>
                    <a:pt x="53" y="8"/>
                    <a:pt x="4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1" name="Oval 44">
              <a:extLst>
                <a:ext uri="{FF2B5EF4-FFF2-40B4-BE49-F238E27FC236}">
                  <a16:creationId xmlns:a16="http://schemas.microsoft.com/office/drawing/2014/main" id="{4A77722F-B6AE-4EB6-B3EF-1022EE5C87B2}"/>
                </a:ext>
              </a:extLst>
            </p:cNvPr>
            <p:cNvSpPr>
              <a:spLocks noChangeArrowheads="1"/>
            </p:cNvSpPr>
            <p:nvPr/>
          </p:nvSpPr>
          <p:spPr bwMode="auto">
            <a:xfrm>
              <a:off x="9689998" y="2277075"/>
              <a:ext cx="56166" cy="56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33" name="Group 132">
            <a:extLst>
              <a:ext uri="{FF2B5EF4-FFF2-40B4-BE49-F238E27FC236}">
                <a16:creationId xmlns:a16="http://schemas.microsoft.com/office/drawing/2014/main" id="{E2273999-32F6-4C22-8C66-24580B7AF457}"/>
              </a:ext>
            </a:extLst>
          </p:cNvPr>
          <p:cNvGrpSpPr/>
          <p:nvPr/>
        </p:nvGrpSpPr>
        <p:grpSpPr>
          <a:xfrm>
            <a:off x="10003348" y="2338089"/>
            <a:ext cx="113012" cy="126777"/>
            <a:chOff x="10008110" y="2567588"/>
            <a:chExt cx="113012" cy="126777"/>
          </a:xfrm>
          <a:solidFill>
            <a:schemeClr val="accent4"/>
          </a:solidFill>
        </p:grpSpPr>
        <p:grpSp>
          <p:nvGrpSpPr>
            <p:cNvPr id="782" name="Group 781">
              <a:extLst>
                <a:ext uri="{FF2B5EF4-FFF2-40B4-BE49-F238E27FC236}">
                  <a16:creationId xmlns:a16="http://schemas.microsoft.com/office/drawing/2014/main" id="{DAA03B7A-626B-4996-97EC-31ADF10B8940}"/>
                </a:ext>
              </a:extLst>
            </p:cNvPr>
            <p:cNvGrpSpPr/>
            <p:nvPr/>
          </p:nvGrpSpPr>
          <p:grpSpPr>
            <a:xfrm>
              <a:off x="10008110" y="2567588"/>
              <a:ext cx="113012" cy="126777"/>
              <a:chOff x="9659639" y="2277075"/>
              <a:chExt cx="113012" cy="126777"/>
            </a:xfrm>
            <a:grpFill/>
          </p:grpSpPr>
          <p:sp>
            <p:nvSpPr>
              <p:cNvPr id="783" name="Freeform 43">
                <a:extLst>
                  <a:ext uri="{FF2B5EF4-FFF2-40B4-BE49-F238E27FC236}">
                    <a16:creationId xmlns:a16="http://schemas.microsoft.com/office/drawing/2014/main" id="{44DFF9CA-60ED-4DD1-8FFA-E9DA9C4FC362}"/>
                  </a:ext>
                </a:extLst>
              </p:cNvPr>
              <p:cNvSpPr>
                <a:spLocks/>
              </p:cNvSpPr>
              <p:nvPr/>
            </p:nvSpPr>
            <p:spPr bwMode="auto">
              <a:xfrm>
                <a:off x="9659639" y="2332192"/>
                <a:ext cx="113012" cy="71660"/>
              </a:xfrm>
              <a:custGeom>
                <a:avLst/>
                <a:gdLst>
                  <a:gd name="T0" fmla="*/ 44 w 59"/>
                  <a:gd name="T1" fmla="*/ 1 h 45"/>
                  <a:gd name="T2" fmla="*/ 44 w 59"/>
                  <a:gd name="T3" fmla="*/ 1 h 45"/>
                  <a:gd name="T4" fmla="*/ 43 w 59"/>
                  <a:gd name="T5" fmla="*/ 1 h 45"/>
                  <a:gd name="T6" fmla="*/ 34 w 59"/>
                  <a:gd name="T7" fmla="*/ 6 h 45"/>
                  <a:gd name="T8" fmla="*/ 34 w 59"/>
                  <a:gd name="T9" fmla="*/ 7 h 45"/>
                  <a:gd name="T10" fmla="*/ 34 w 59"/>
                  <a:gd name="T11" fmla="*/ 7 h 45"/>
                  <a:gd name="T12" fmla="*/ 30 w 59"/>
                  <a:gd name="T13" fmla="*/ 25 h 45"/>
                  <a:gd name="T14" fmla="*/ 27 w 59"/>
                  <a:gd name="T15" fmla="*/ 7 h 45"/>
                  <a:gd name="T16" fmla="*/ 27 w 59"/>
                  <a:gd name="T17" fmla="*/ 6 h 45"/>
                  <a:gd name="T18" fmla="*/ 27 w 59"/>
                  <a:gd name="T19" fmla="*/ 6 h 45"/>
                  <a:gd name="T20" fmla="*/ 17 w 59"/>
                  <a:gd name="T21" fmla="*/ 0 h 45"/>
                  <a:gd name="T22" fmla="*/ 17 w 59"/>
                  <a:gd name="T23" fmla="*/ 0 h 45"/>
                  <a:gd name="T24" fmla="*/ 17 w 59"/>
                  <a:gd name="T25" fmla="*/ 0 h 45"/>
                  <a:gd name="T26" fmla="*/ 0 w 59"/>
                  <a:gd name="T27" fmla="*/ 36 h 45"/>
                  <a:gd name="T28" fmla="*/ 0 w 59"/>
                  <a:gd name="T29" fmla="*/ 36 h 45"/>
                  <a:gd name="T30" fmla="*/ 0 w 59"/>
                  <a:gd name="T31" fmla="*/ 36 h 45"/>
                  <a:gd name="T32" fmla="*/ 31 w 59"/>
                  <a:gd name="T33" fmla="*/ 45 h 45"/>
                  <a:gd name="T34" fmla="*/ 59 w 59"/>
                  <a:gd name="T35" fmla="*/ 37 h 45"/>
                  <a:gd name="T36" fmla="*/ 59 w 59"/>
                  <a:gd name="T37" fmla="*/ 37 h 45"/>
                  <a:gd name="T38" fmla="*/ 59 w 59"/>
                  <a:gd name="T39" fmla="*/ 37 h 45"/>
                  <a:gd name="T40" fmla="*/ 44 w 59"/>
                  <a:gd name="T41"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 h="45">
                    <a:moveTo>
                      <a:pt x="44" y="1"/>
                    </a:moveTo>
                    <a:cubicBezTo>
                      <a:pt x="44" y="1"/>
                      <a:pt x="44" y="1"/>
                      <a:pt x="44" y="1"/>
                    </a:cubicBezTo>
                    <a:cubicBezTo>
                      <a:pt x="43" y="1"/>
                      <a:pt x="43" y="1"/>
                      <a:pt x="43" y="1"/>
                    </a:cubicBezTo>
                    <a:cubicBezTo>
                      <a:pt x="41" y="4"/>
                      <a:pt x="38" y="6"/>
                      <a:pt x="34" y="6"/>
                    </a:cubicBezTo>
                    <a:cubicBezTo>
                      <a:pt x="34" y="7"/>
                      <a:pt x="34" y="7"/>
                      <a:pt x="34" y="7"/>
                    </a:cubicBezTo>
                    <a:cubicBezTo>
                      <a:pt x="34" y="7"/>
                      <a:pt x="34" y="7"/>
                      <a:pt x="34" y="7"/>
                    </a:cubicBezTo>
                    <a:cubicBezTo>
                      <a:pt x="30" y="25"/>
                      <a:pt x="30" y="25"/>
                      <a:pt x="30" y="25"/>
                    </a:cubicBezTo>
                    <a:cubicBezTo>
                      <a:pt x="27" y="7"/>
                      <a:pt x="27" y="7"/>
                      <a:pt x="27" y="7"/>
                    </a:cubicBezTo>
                    <a:cubicBezTo>
                      <a:pt x="27" y="6"/>
                      <a:pt x="27" y="6"/>
                      <a:pt x="27" y="6"/>
                    </a:cubicBezTo>
                    <a:cubicBezTo>
                      <a:pt x="27" y="6"/>
                      <a:pt x="27" y="6"/>
                      <a:pt x="27" y="6"/>
                    </a:cubicBezTo>
                    <a:cubicBezTo>
                      <a:pt x="23" y="6"/>
                      <a:pt x="20" y="3"/>
                      <a:pt x="17" y="0"/>
                    </a:cubicBezTo>
                    <a:cubicBezTo>
                      <a:pt x="17" y="0"/>
                      <a:pt x="17" y="0"/>
                      <a:pt x="17" y="0"/>
                    </a:cubicBezTo>
                    <a:cubicBezTo>
                      <a:pt x="17" y="0"/>
                      <a:pt x="17" y="0"/>
                      <a:pt x="17" y="0"/>
                    </a:cubicBezTo>
                    <a:cubicBezTo>
                      <a:pt x="7" y="7"/>
                      <a:pt x="1" y="21"/>
                      <a:pt x="0" y="36"/>
                    </a:cubicBezTo>
                    <a:cubicBezTo>
                      <a:pt x="0" y="36"/>
                      <a:pt x="0" y="36"/>
                      <a:pt x="0" y="36"/>
                    </a:cubicBezTo>
                    <a:cubicBezTo>
                      <a:pt x="0" y="36"/>
                      <a:pt x="0" y="36"/>
                      <a:pt x="0" y="36"/>
                    </a:cubicBezTo>
                    <a:cubicBezTo>
                      <a:pt x="10" y="42"/>
                      <a:pt x="20" y="45"/>
                      <a:pt x="31" y="45"/>
                    </a:cubicBezTo>
                    <a:cubicBezTo>
                      <a:pt x="41" y="45"/>
                      <a:pt x="51" y="43"/>
                      <a:pt x="59" y="37"/>
                    </a:cubicBezTo>
                    <a:cubicBezTo>
                      <a:pt x="59" y="37"/>
                      <a:pt x="59" y="37"/>
                      <a:pt x="59" y="37"/>
                    </a:cubicBezTo>
                    <a:cubicBezTo>
                      <a:pt x="59" y="37"/>
                      <a:pt x="59" y="37"/>
                      <a:pt x="59" y="37"/>
                    </a:cubicBezTo>
                    <a:cubicBezTo>
                      <a:pt x="59" y="22"/>
                      <a:pt x="53" y="8"/>
                      <a:pt x="44" y="1"/>
                    </a:cubicBezTo>
                    <a:close/>
                  </a:path>
                </a:pathLst>
              </a:custGeom>
              <a:grp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4" name="Oval 44">
                <a:extLst>
                  <a:ext uri="{FF2B5EF4-FFF2-40B4-BE49-F238E27FC236}">
                    <a16:creationId xmlns:a16="http://schemas.microsoft.com/office/drawing/2014/main" id="{418C6A49-6945-4504-A39D-D68915D257A7}"/>
                  </a:ext>
                </a:extLst>
              </p:cNvPr>
              <p:cNvSpPr>
                <a:spLocks noChangeArrowheads="1"/>
              </p:cNvSpPr>
              <p:nvPr/>
            </p:nvSpPr>
            <p:spPr bwMode="auto">
              <a:xfrm>
                <a:off x="9689998" y="2277075"/>
                <a:ext cx="56166" cy="56166"/>
              </a:xfrm>
              <a:prstGeom prst="ellipse">
                <a:avLst/>
              </a:prstGeom>
              <a:grp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85" name="Group 784">
              <a:extLst>
                <a:ext uri="{FF2B5EF4-FFF2-40B4-BE49-F238E27FC236}">
                  <a16:creationId xmlns:a16="http://schemas.microsoft.com/office/drawing/2014/main" id="{F1EC73A1-E0AD-402C-B8FC-AE577EE9D6C4}"/>
                </a:ext>
              </a:extLst>
            </p:cNvPr>
            <p:cNvGrpSpPr/>
            <p:nvPr/>
          </p:nvGrpSpPr>
          <p:grpSpPr>
            <a:xfrm>
              <a:off x="10008110" y="2567588"/>
              <a:ext cx="113012" cy="126777"/>
              <a:chOff x="9659639" y="2277075"/>
              <a:chExt cx="113012" cy="126777"/>
            </a:xfrm>
            <a:grpFill/>
          </p:grpSpPr>
          <p:sp>
            <p:nvSpPr>
              <p:cNvPr id="786" name="Freeform 43">
                <a:extLst>
                  <a:ext uri="{FF2B5EF4-FFF2-40B4-BE49-F238E27FC236}">
                    <a16:creationId xmlns:a16="http://schemas.microsoft.com/office/drawing/2014/main" id="{89391B08-D908-465B-9256-8D2EE0E0BFFA}"/>
                  </a:ext>
                </a:extLst>
              </p:cNvPr>
              <p:cNvSpPr>
                <a:spLocks/>
              </p:cNvSpPr>
              <p:nvPr/>
            </p:nvSpPr>
            <p:spPr bwMode="auto">
              <a:xfrm>
                <a:off x="9659639" y="2332192"/>
                <a:ext cx="113012" cy="71660"/>
              </a:xfrm>
              <a:custGeom>
                <a:avLst/>
                <a:gdLst>
                  <a:gd name="T0" fmla="*/ 44 w 59"/>
                  <a:gd name="T1" fmla="*/ 1 h 45"/>
                  <a:gd name="T2" fmla="*/ 44 w 59"/>
                  <a:gd name="T3" fmla="*/ 1 h 45"/>
                  <a:gd name="T4" fmla="*/ 43 w 59"/>
                  <a:gd name="T5" fmla="*/ 1 h 45"/>
                  <a:gd name="T6" fmla="*/ 34 w 59"/>
                  <a:gd name="T7" fmla="*/ 6 h 45"/>
                  <a:gd name="T8" fmla="*/ 34 w 59"/>
                  <a:gd name="T9" fmla="*/ 7 h 45"/>
                  <a:gd name="T10" fmla="*/ 34 w 59"/>
                  <a:gd name="T11" fmla="*/ 7 h 45"/>
                  <a:gd name="T12" fmla="*/ 30 w 59"/>
                  <a:gd name="T13" fmla="*/ 25 h 45"/>
                  <a:gd name="T14" fmla="*/ 27 w 59"/>
                  <a:gd name="T15" fmla="*/ 7 h 45"/>
                  <a:gd name="T16" fmla="*/ 27 w 59"/>
                  <a:gd name="T17" fmla="*/ 6 h 45"/>
                  <a:gd name="T18" fmla="*/ 27 w 59"/>
                  <a:gd name="T19" fmla="*/ 6 h 45"/>
                  <a:gd name="T20" fmla="*/ 17 w 59"/>
                  <a:gd name="T21" fmla="*/ 0 h 45"/>
                  <a:gd name="T22" fmla="*/ 17 w 59"/>
                  <a:gd name="T23" fmla="*/ 0 h 45"/>
                  <a:gd name="T24" fmla="*/ 17 w 59"/>
                  <a:gd name="T25" fmla="*/ 0 h 45"/>
                  <a:gd name="T26" fmla="*/ 0 w 59"/>
                  <a:gd name="T27" fmla="*/ 36 h 45"/>
                  <a:gd name="T28" fmla="*/ 0 w 59"/>
                  <a:gd name="T29" fmla="*/ 36 h 45"/>
                  <a:gd name="T30" fmla="*/ 0 w 59"/>
                  <a:gd name="T31" fmla="*/ 36 h 45"/>
                  <a:gd name="T32" fmla="*/ 31 w 59"/>
                  <a:gd name="T33" fmla="*/ 45 h 45"/>
                  <a:gd name="T34" fmla="*/ 59 w 59"/>
                  <a:gd name="T35" fmla="*/ 37 h 45"/>
                  <a:gd name="T36" fmla="*/ 59 w 59"/>
                  <a:gd name="T37" fmla="*/ 37 h 45"/>
                  <a:gd name="T38" fmla="*/ 59 w 59"/>
                  <a:gd name="T39" fmla="*/ 37 h 45"/>
                  <a:gd name="T40" fmla="*/ 44 w 59"/>
                  <a:gd name="T41"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 h="45">
                    <a:moveTo>
                      <a:pt x="44" y="1"/>
                    </a:moveTo>
                    <a:cubicBezTo>
                      <a:pt x="44" y="1"/>
                      <a:pt x="44" y="1"/>
                      <a:pt x="44" y="1"/>
                    </a:cubicBezTo>
                    <a:cubicBezTo>
                      <a:pt x="43" y="1"/>
                      <a:pt x="43" y="1"/>
                      <a:pt x="43" y="1"/>
                    </a:cubicBezTo>
                    <a:cubicBezTo>
                      <a:pt x="41" y="4"/>
                      <a:pt x="38" y="6"/>
                      <a:pt x="34" y="6"/>
                    </a:cubicBezTo>
                    <a:cubicBezTo>
                      <a:pt x="34" y="7"/>
                      <a:pt x="34" y="7"/>
                      <a:pt x="34" y="7"/>
                    </a:cubicBezTo>
                    <a:cubicBezTo>
                      <a:pt x="34" y="7"/>
                      <a:pt x="34" y="7"/>
                      <a:pt x="34" y="7"/>
                    </a:cubicBezTo>
                    <a:cubicBezTo>
                      <a:pt x="30" y="25"/>
                      <a:pt x="30" y="25"/>
                      <a:pt x="30" y="25"/>
                    </a:cubicBezTo>
                    <a:cubicBezTo>
                      <a:pt x="27" y="7"/>
                      <a:pt x="27" y="7"/>
                      <a:pt x="27" y="7"/>
                    </a:cubicBezTo>
                    <a:cubicBezTo>
                      <a:pt x="27" y="6"/>
                      <a:pt x="27" y="6"/>
                      <a:pt x="27" y="6"/>
                    </a:cubicBezTo>
                    <a:cubicBezTo>
                      <a:pt x="27" y="6"/>
                      <a:pt x="27" y="6"/>
                      <a:pt x="27" y="6"/>
                    </a:cubicBezTo>
                    <a:cubicBezTo>
                      <a:pt x="23" y="6"/>
                      <a:pt x="20" y="3"/>
                      <a:pt x="17" y="0"/>
                    </a:cubicBezTo>
                    <a:cubicBezTo>
                      <a:pt x="17" y="0"/>
                      <a:pt x="17" y="0"/>
                      <a:pt x="17" y="0"/>
                    </a:cubicBezTo>
                    <a:cubicBezTo>
                      <a:pt x="17" y="0"/>
                      <a:pt x="17" y="0"/>
                      <a:pt x="17" y="0"/>
                    </a:cubicBezTo>
                    <a:cubicBezTo>
                      <a:pt x="7" y="7"/>
                      <a:pt x="1" y="21"/>
                      <a:pt x="0" y="36"/>
                    </a:cubicBezTo>
                    <a:cubicBezTo>
                      <a:pt x="0" y="36"/>
                      <a:pt x="0" y="36"/>
                      <a:pt x="0" y="36"/>
                    </a:cubicBezTo>
                    <a:cubicBezTo>
                      <a:pt x="0" y="36"/>
                      <a:pt x="0" y="36"/>
                      <a:pt x="0" y="36"/>
                    </a:cubicBezTo>
                    <a:cubicBezTo>
                      <a:pt x="10" y="42"/>
                      <a:pt x="20" y="45"/>
                      <a:pt x="31" y="45"/>
                    </a:cubicBezTo>
                    <a:cubicBezTo>
                      <a:pt x="41" y="45"/>
                      <a:pt x="51" y="43"/>
                      <a:pt x="59" y="37"/>
                    </a:cubicBezTo>
                    <a:cubicBezTo>
                      <a:pt x="59" y="37"/>
                      <a:pt x="59" y="37"/>
                      <a:pt x="59" y="37"/>
                    </a:cubicBezTo>
                    <a:cubicBezTo>
                      <a:pt x="59" y="37"/>
                      <a:pt x="59" y="37"/>
                      <a:pt x="59" y="37"/>
                    </a:cubicBezTo>
                    <a:cubicBezTo>
                      <a:pt x="59" y="22"/>
                      <a:pt x="53" y="8"/>
                      <a:pt x="4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7" name="Oval 44">
                <a:extLst>
                  <a:ext uri="{FF2B5EF4-FFF2-40B4-BE49-F238E27FC236}">
                    <a16:creationId xmlns:a16="http://schemas.microsoft.com/office/drawing/2014/main" id="{044F0D26-7A22-4FF3-9A6C-4597DAFB2933}"/>
                  </a:ext>
                </a:extLst>
              </p:cNvPr>
              <p:cNvSpPr>
                <a:spLocks noChangeArrowheads="1"/>
              </p:cNvSpPr>
              <p:nvPr/>
            </p:nvSpPr>
            <p:spPr bwMode="auto">
              <a:xfrm>
                <a:off x="9689998" y="2277075"/>
                <a:ext cx="56166" cy="56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811" name="Straight Connector 810">
            <a:extLst>
              <a:ext uri="{FF2B5EF4-FFF2-40B4-BE49-F238E27FC236}">
                <a16:creationId xmlns:a16="http://schemas.microsoft.com/office/drawing/2014/main" id="{8496788D-87D6-4B28-9E87-7AC71224AC4B}"/>
              </a:ext>
            </a:extLst>
          </p:cNvPr>
          <p:cNvCxnSpPr/>
          <p:nvPr/>
        </p:nvCxnSpPr>
        <p:spPr>
          <a:xfrm>
            <a:off x="9876497" y="2469628"/>
            <a:ext cx="0" cy="16044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797" name="Group 796">
            <a:extLst>
              <a:ext uri="{FF2B5EF4-FFF2-40B4-BE49-F238E27FC236}">
                <a16:creationId xmlns:a16="http://schemas.microsoft.com/office/drawing/2014/main" id="{BDDA689C-F754-4EC1-A916-A499DA61EB7D}"/>
              </a:ext>
            </a:extLst>
          </p:cNvPr>
          <p:cNvGrpSpPr/>
          <p:nvPr/>
        </p:nvGrpSpPr>
        <p:grpSpPr>
          <a:xfrm>
            <a:off x="9817046" y="2338089"/>
            <a:ext cx="113012" cy="126777"/>
            <a:chOff x="10008110" y="2567588"/>
            <a:chExt cx="113012" cy="126777"/>
          </a:xfrm>
          <a:solidFill>
            <a:schemeClr val="accent4"/>
          </a:solidFill>
        </p:grpSpPr>
        <p:grpSp>
          <p:nvGrpSpPr>
            <p:cNvPr id="798" name="Group 797">
              <a:extLst>
                <a:ext uri="{FF2B5EF4-FFF2-40B4-BE49-F238E27FC236}">
                  <a16:creationId xmlns:a16="http://schemas.microsoft.com/office/drawing/2014/main" id="{FAFA9847-1064-41A9-81D1-18B3BFBE672D}"/>
                </a:ext>
              </a:extLst>
            </p:cNvPr>
            <p:cNvGrpSpPr/>
            <p:nvPr/>
          </p:nvGrpSpPr>
          <p:grpSpPr>
            <a:xfrm>
              <a:off x="10008110" y="2567588"/>
              <a:ext cx="113012" cy="126777"/>
              <a:chOff x="9659639" y="2277075"/>
              <a:chExt cx="113012" cy="126777"/>
            </a:xfrm>
            <a:grpFill/>
          </p:grpSpPr>
          <p:sp>
            <p:nvSpPr>
              <p:cNvPr id="802" name="Freeform 43">
                <a:extLst>
                  <a:ext uri="{FF2B5EF4-FFF2-40B4-BE49-F238E27FC236}">
                    <a16:creationId xmlns:a16="http://schemas.microsoft.com/office/drawing/2014/main" id="{9A459D7A-7A33-46F6-BD71-330546D6B274}"/>
                  </a:ext>
                </a:extLst>
              </p:cNvPr>
              <p:cNvSpPr>
                <a:spLocks/>
              </p:cNvSpPr>
              <p:nvPr/>
            </p:nvSpPr>
            <p:spPr bwMode="auto">
              <a:xfrm>
                <a:off x="9659639" y="2332192"/>
                <a:ext cx="113012" cy="71660"/>
              </a:xfrm>
              <a:custGeom>
                <a:avLst/>
                <a:gdLst>
                  <a:gd name="T0" fmla="*/ 44 w 59"/>
                  <a:gd name="T1" fmla="*/ 1 h 45"/>
                  <a:gd name="T2" fmla="*/ 44 w 59"/>
                  <a:gd name="T3" fmla="*/ 1 h 45"/>
                  <a:gd name="T4" fmla="*/ 43 w 59"/>
                  <a:gd name="T5" fmla="*/ 1 h 45"/>
                  <a:gd name="T6" fmla="*/ 34 w 59"/>
                  <a:gd name="T7" fmla="*/ 6 h 45"/>
                  <a:gd name="T8" fmla="*/ 34 w 59"/>
                  <a:gd name="T9" fmla="*/ 7 h 45"/>
                  <a:gd name="T10" fmla="*/ 34 w 59"/>
                  <a:gd name="T11" fmla="*/ 7 h 45"/>
                  <a:gd name="T12" fmla="*/ 30 w 59"/>
                  <a:gd name="T13" fmla="*/ 25 h 45"/>
                  <a:gd name="T14" fmla="*/ 27 w 59"/>
                  <a:gd name="T15" fmla="*/ 7 h 45"/>
                  <a:gd name="T16" fmla="*/ 27 w 59"/>
                  <a:gd name="T17" fmla="*/ 6 h 45"/>
                  <a:gd name="T18" fmla="*/ 27 w 59"/>
                  <a:gd name="T19" fmla="*/ 6 h 45"/>
                  <a:gd name="T20" fmla="*/ 17 w 59"/>
                  <a:gd name="T21" fmla="*/ 0 h 45"/>
                  <a:gd name="T22" fmla="*/ 17 w 59"/>
                  <a:gd name="T23" fmla="*/ 0 h 45"/>
                  <a:gd name="T24" fmla="*/ 17 w 59"/>
                  <a:gd name="T25" fmla="*/ 0 h 45"/>
                  <a:gd name="T26" fmla="*/ 0 w 59"/>
                  <a:gd name="T27" fmla="*/ 36 h 45"/>
                  <a:gd name="T28" fmla="*/ 0 w 59"/>
                  <a:gd name="T29" fmla="*/ 36 h 45"/>
                  <a:gd name="T30" fmla="*/ 0 w 59"/>
                  <a:gd name="T31" fmla="*/ 36 h 45"/>
                  <a:gd name="T32" fmla="*/ 31 w 59"/>
                  <a:gd name="T33" fmla="*/ 45 h 45"/>
                  <a:gd name="T34" fmla="*/ 59 w 59"/>
                  <a:gd name="T35" fmla="*/ 37 h 45"/>
                  <a:gd name="T36" fmla="*/ 59 w 59"/>
                  <a:gd name="T37" fmla="*/ 37 h 45"/>
                  <a:gd name="T38" fmla="*/ 59 w 59"/>
                  <a:gd name="T39" fmla="*/ 37 h 45"/>
                  <a:gd name="T40" fmla="*/ 44 w 59"/>
                  <a:gd name="T41"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 h="45">
                    <a:moveTo>
                      <a:pt x="44" y="1"/>
                    </a:moveTo>
                    <a:cubicBezTo>
                      <a:pt x="44" y="1"/>
                      <a:pt x="44" y="1"/>
                      <a:pt x="44" y="1"/>
                    </a:cubicBezTo>
                    <a:cubicBezTo>
                      <a:pt x="43" y="1"/>
                      <a:pt x="43" y="1"/>
                      <a:pt x="43" y="1"/>
                    </a:cubicBezTo>
                    <a:cubicBezTo>
                      <a:pt x="41" y="4"/>
                      <a:pt x="38" y="6"/>
                      <a:pt x="34" y="6"/>
                    </a:cubicBezTo>
                    <a:cubicBezTo>
                      <a:pt x="34" y="7"/>
                      <a:pt x="34" y="7"/>
                      <a:pt x="34" y="7"/>
                    </a:cubicBezTo>
                    <a:cubicBezTo>
                      <a:pt x="34" y="7"/>
                      <a:pt x="34" y="7"/>
                      <a:pt x="34" y="7"/>
                    </a:cubicBezTo>
                    <a:cubicBezTo>
                      <a:pt x="30" y="25"/>
                      <a:pt x="30" y="25"/>
                      <a:pt x="30" y="25"/>
                    </a:cubicBezTo>
                    <a:cubicBezTo>
                      <a:pt x="27" y="7"/>
                      <a:pt x="27" y="7"/>
                      <a:pt x="27" y="7"/>
                    </a:cubicBezTo>
                    <a:cubicBezTo>
                      <a:pt x="27" y="6"/>
                      <a:pt x="27" y="6"/>
                      <a:pt x="27" y="6"/>
                    </a:cubicBezTo>
                    <a:cubicBezTo>
                      <a:pt x="27" y="6"/>
                      <a:pt x="27" y="6"/>
                      <a:pt x="27" y="6"/>
                    </a:cubicBezTo>
                    <a:cubicBezTo>
                      <a:pt x="23" y="6"/>
                      <a:pt x="20" y="3"/>
                      <a:pt x="17" y="0"/>
                    </a:cubicBezTo>
                    <a:cubicBezTo>
                      <a:pt x="17" y="0"/>
                      <a:pt x="17" y="0"/>
                      <a:pt x="17" y="0"/>
                    </a:cubicBezTo>
                    <a:cubicBezTo>
                      <a:pt x="17" y="0"/>
                      <a:pt x="17" y="0"/>
                      <a:pt x="17" y="0"/>
                    </a:cubicBezTo>
                    <a:cubicBezTo>
                      <a:pt x="7" y="7"/>
                      <a:pt x="1" y="21"/>
                      <a:pt x="0" y="36"/>
                    </a:cubicBezTo>
                    <a:cubicBezTo>
                      <a:pt x="0" y="36"/>
                      <a:pt x="0" y="36"/>
                      <a:pt x="0" y="36"/>
                    </a:cubicBezTo>
                    <a:cubicBezTo>
                      <a:pt x="0" y="36"/>
                      <a:pt x="0" y="36"/>
                      <a:pt x="0" y="36"/>
                    </a:cubicBezTo>
                    <a:cubicBezTo>
                      <a:pt x="10" y="42"/>
                      <a:pt x="20" y="45"/>
                      <a:pt x="31" y="45"/>
                    </a:cubicBezTo>
                    <a:cubicBezTo>
                      <a:pt x="41" y="45"/>
                      <a:pt x="51" y="43"/>
                      <a:pt x="59" y="37"/>
                    </a:cubicBezTo>
                    <a:cubicBezTo>
                      <a:pt x="59" y="37"/>
                      <a:pt x="59" y="37"/>
                      <a:pt x="59" y="37"/>
                    </a:cubicBezTo>
                    <a:cubicBezTo>
                      <a:pt x="59" y="37"/>
                      <a:pt x="59" y="37"/>
                      <a:pt x="59" y="37"/>
                    </a:cubicBezTo>
                    <a:cubicBezTo>
                      <a:pt x="59" y="22"/>
                      <a:pt x="53" y="8"/>
                      <a:pt x="44" y="1"/>
                    </a:cubicBezTo>
                    <a:close/>
                  </a:path>
                </a:pathLst>
              </a:custGeom>
              <a:grp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3" name="Oval 44">
                <a:extLst>
                  <a:ext uri="{FF2B5EF4-FFF2-40B4-BE49-F238E27FC236}">
                    <a16:creationId xmlns:a16="http://schemas.microsoft.com/office/drawing/2014/main" id="{FBF51357-1261-4EBD-B799-2FE6487A33EF}"/>
                  </a:ext>
                </a:extLst>
              </p:cNvPr>
              <p:cNvSpPr>
                <a:spLocks noChangeArrowheads="1"/>
              </p:cNvSpPr>
              <p:nvPr/>
            </p:nvSpPr>
            <p:spPr bwMode="auto">
              <a:xfrm>
                <a:off x="9689998" y="2277075"/>
                <a:ext cx="56166" cy="56166"/>
              </a:xfrm>
              <a:prstGeom prst="ellipse">
                <a:avLst/>
              </a:prstGeom>
              <a:grp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99" name="Group 798">
              <a:extLst>
                <a:ext uri="{FF2B5EF4-FFF2-40B4-BE49-F238E27FC236}">
                  <a16:creationId xmlns:a16="http://schemas.microsoft.com/office/drawing/2014/main" id="{673D7A5A-674A-4CA8-B55F-643F7FB75D6E}"/>
                </a:ext>
              </a:extLst>
            </p:cNvPr>
            <p:cNvGrpSpPr/>
            <p:nvPr/>
          </p:nvGrpSpPr>
          <p:grpSpPr>
            <a:xfrm>
              <a:off x="10008110" y="2567588"/>
              <a:ext cx="113012" cy="126777"/>
              <a:chOff x="9659639" y="2277075"/>
              <a:chExt cx="113012" cy="126777"/>
            </a:xfrm>
            <a:grpFill/>
          </p:grpSpPr>
          <p:sp>
            <p:nvSpPr>
              <p:cNvPr id="800" name="Freeform 43">
                <a:extLst>
                  <a:ext uri="{FF2B5EF4-FFF2-40B4-BE49-F238E27FC236}">
                    <a16:creationId xmlns:a16="http://schemas.microsoft.com/office/drawing/2014/main" id="{66A50281-67E8-44C1-AEE5-AEE078E5D0BB}"/>
                  </a:ext>
                </a:extLst>
              </p:cNvPr>
              <p:cNvSpPr>
                <a:spLocks/>
              </p:cNvSpPr>
              <p:nvPr/>
            </p:nvSpPr>
            <p:spPr bwMode="auto">
              <a:xfrm>
                <a:off x="9659639" y="2332192"/>
                <a:ext cx="113012" cy="71660"/>
              </a:xfrm>
              <a:custGeom>
                <a:avLst/>
                <a:gdLst>
                  <a:gd name="T0" fmla="*/ 44 w 59"/>
                  <a:gd name="T1" fmla="*/ 1 h 45"/>
                  <a:gd name="T2" fmla="*/ 44 w 59"/>
                  <a:gd name="T3" fmla="*/ 1 h 45"/>
                  <a:gd name="T4" fmla="*/ 43 w 59"/>
                  <a:gd name="T5" fmla="*/ 1 h 45"/>
                  <a:gd name="T6" fmla="*/ 34 w 59"/>
                  <a:gd name="T7" fmla="*/ 6 h 45"/>
                  <a:gd name="T8" fmla="*/ 34 w 59"/>
                  <a:gd name="T9" fmla="*/ 7 h 45"/>
                  <a:gd name="T10" fmla="*/ 34 w 59"/>
                  <a:gd name="T11" fmla="*/ 7 h 45"/>
                  <a:gd name="T12" fmla="*/ 30 w 59"/>
                  <a:gd name="T13" fmla="*/ 25 h 45"/>
                  <a:gd name="T14" fmla="*/ 27 w 59"/>
                  <a:gd name="T15" fmla="*/ 7 h 45"/>
                  <a:gd name="T16" fmla="*/ 27 w 59"/>
                  <a:gd name="T17" fmla="*/ 6 h 45"/>
                  <a:gd name="T18" fmla="*/ 27 w 59"/>
                  <a:gd name="T19" fmla="*/ 6 h 45"/>
                  <a:gd name="T20" fmla="*/ 17 w 59"/>
                  <a:gd name="T21" fmla="*/ 0 h 45"/>
                  <a:gd name="T22" fmla="*/ 17 w 59"/>
                  <a:gd name="T23" fmla="*/ 0 h 45"/>
                  <a:gd name="T24" fmla="*/ 17 w 59"/>
                  <a:gd name="T25" fmla="*/ 0 h 45"/>
                  <a:gd name="T26" fmla="*/ 0 w 59"/>
                  <a:gd name="T27" fmla="*/ 36 h 45"/>
                  <a:gd name="T28" fmla="*/ 0 w 59"/>
                  <a:gd name="T29" fmla="*/ 36 h 45"/>
                  <a:gd name="T30" fmla="*/ 0 w 59"/>
                  <a:gd name="T31" fmla="*/ 36 h 45"/>
                  <a:gd name="T32" fmla="*/ 31 w 59"/>
                  <a:gd name="T33" fmla="*/ 45 h 45"/>
                  <a:gd name="T34" fmla="*/ 59 w 59"/>
                  <a:gd name="T35" fmla="*/ 37 h 45"/>
                  <a:gd name="T36" fmla="*/ 59 w 59"/>
                  <a:gd name="T37" fmla="*/ 37 h 45"/>
                  <a:gd name="T38" fmla="*/ 59 w 59"/>
                  <a:gd name="T39" fmla="*/ 37 h 45"/>
                  <a:gd name="T40" fmla="*/ 44 w 59"/>
                  <a:gd name="T41"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 h="45">
                    <a:moveTo>
                      <a:pt x="44" y="1"/>
                    </a:moveTo>
                    <a:cubicBezTo>
                      <a:pt x="44" y="1"/>
                      <a:pt x="44" y="1"/>
                      <a:pt x="44" y="1"/>
                    </a:cubicBezTo>
                    <a:cubicBezTo>
                      <a:pt x="43" y="1"/>
                      <a:pt x="43" y="1"/>
                      <a:pt x="43" y="1"/>
                    </a:cubicBezTo>
                    <a:cubicBezTo>
                      <a:pt x="41" y="4"/>
                      <a:pt x="38" y="6"/>
                      <a:pt x="34" y="6"/>
                    </a:cubicBezTo>
                    <a:cubicBezTo>
                      <a:pt x="34" y="7"/>
                      <a:pt x="34" y="7"/>
                      <a:pt x="34" y="7"/>
                    </a:cubicBezTo>
                    <a:cubicBezTo>
                      <a:pt x="34" y="7"/>
                      <a:pt x="34" y="7"/>
                      <a:pt x="34" y="7"/>
                    </a:cubicBezTo>
                    <a:cubicBezTo>
                      <a:pt x="30" y="25"/>
                      <a:pt x="30" y="25"/>
                      <a:pt x="30" y="25"/>
                    </a:cubicBezTo>
                    <a:cubicBezTo>
                      <a:pt x="27" y="7"/>
                      <a:pt x="27" y="7"/>
                      <a:pt x="27" y="7"/>
                    </a:cubicBezTo>
                    <a:cubicBezTo>
                      <a:pt x="27" y="6"/>
                      <a:pt x="27" y="6"/>
                      <a:pt x="27" y="6"/>
                    </a:cubicBezTo>
                    <a:cubicBezTo>
                      <a:pt x="27" y="6"/>
                      <a:pt x="27" y="6"/>
                      <a:pt x="27" y="6"/>
                    </a:cubicBezTo>
                    <a:cubicBezTo>
                      <a:pt x="23" y="6"/>
                      <a:pt x="20" y="3"/>
                      <a:pt x="17" y="0"/>
                    </a:cubicBezTo>
                    <a:cubicBezTo>
                      <a:pt x="17" y="0"/>
                      <a:pt x="17" y="0"/>
                      <a:pt x="17" y="0"/>
                    </a:cubicBezTo>
                    <a:cubicBezTo>
                      <a:pt x="17" y="0"/>
                      <a:pt x="17" y="0"/>
                      <a:pt x="17" y="0"/>
                    </a:cubicBezTo>
                    <a:cubicBezTo>
                      <a:pt x="7" y="7"/>
                      <a:pt x="1" y="21"/>
                      <a:pt x="0" y="36"/>
                    </a:cubicBezTo>
                    <a:cubicBezTo>
                      <a:pt x="0" y="36"/>
                      <a:pt x="0" y="36"/>
                      <a:pt x="0" y="36"/>
                    </a:cubicBezTo>
                    <a:cubicBezTo>
                      <a:pt x="0" y="36"/>
                      <a:pt x="0" y="36"/>
                      <a:pt x="0" y="36"/>
                    </a:cubicBezTo>
                    <a:cubicBezTo>
                      <a:pt x="10" y="42"/>
                      <a:pt x="20" y="45"/>
                      <a:pt x="31" y="45"/>
                    </a:cubicBezTo>
                    <a:cubicBezTo>
                      <a:pt x="41" y="45"/>
                      <a:pt x="51" y="43"/>
                      <a:pt x="59" y="37"/>
                    </a:cubicBezTo>
                    <a:cubicBezTo>
                      <a:pt x="59" y="37"/>
                      <a:pt x="59" y="37"/>
                      <a:pt x="59" y="37"/>
                    </a:cubicBezTo>
                    <a:cubicBezTo>
                      <a:pt x="59" y="37"/>
                      <a:pt x="59" y="37"/>
                      <a:pt x="59" y="37"/>
                    </a:cubicBezTo>
                    <a:cubicBezTo>
                      <a:pt x="59" y="22"/>
                      <a:pt x="53" y="8"/>
                      <a:pt x="4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1" name="Oval 44">
                <a:extLst>
                  <a:ext uri="{FF2B5EF4-FFF2-40B4-BE49-F238E27FC236}">
                    <a16:creationId xmlns:a16="http://schemas.microsoft.com/office/drawing/2014/main" id="{91307411-7C84-448E-989E-EC3ADE9F8FE8}"/>
                  </a:ext>
                </a:extLst>
              </p:cNvPr>
              <p:cNvSpPr>
                <a:spLocks noChangeArrowheads="1"/>
              </p:cNvSpPr>
              <p:nvPr/>
            </p:nvSpPr>
            <p:spPr bwMode="auto">
              <a:xfrm>
                <a:off x="9689998" y="2277075"/>
                <a:ext cx="56166" cy="56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812" name="Group 811">
            <a:extLst>
              <a:ext uri="{FF2B5EF4-FFF2-40B4-BE49-F238E27FC236}">
                <a16:creationId xmlns:a16="http://schemas.microsoft.com/office/drawing/2014/main" id="{65ABFB08-F7F5-42C1-A01B-951C7BE54EEA}"/>
              </a:ext>
            </a:extLst>
          </p:cNvPr>
          <p:cNvGrpSpPr/>
          <p:nvPr/>
        </p:nvGrpSpPr>
        <p:grpSpPr>
          <a:xfrm>
            <a:off x="10003348" y="2576215"/>
            <a:ext cx="113012" cy="126777"/>
            <a:chOff x="10008110" y="2567588"/>
            <a:chExt cx="113012" cy="126777"/>
          </a:xfrm>
          <a:solidFill>
            <a:schemeClr val="accent4"/>
          </a:solidFill>
        </p:grpSpPr>
        <p:grpSp>
          <p:nvGrpSpPr>
            <p:cNvPr id="813" name="Group 812">
              <a:extLst>
                <a:ext uri="{FF2B5EF4-FFF2-40B4-BE49-F238E27FC236}">
                  <a16:creationId xmlns:a16="http://schemas.microsoft.com/office/drawing/2014/main" id="{FA21C2AB-B670-4CFB-8205-F467A0EB0FEC}"/>
                </a:ext>
              </a:extLst>
            </p:cNvPr>
            <p:cNvGrpSpPr/>
            <p:nvPr/>
          </p:nvGrpSpPr>
          <p:grpSpPr>
            <a:xfrm>
              <a:off x="10008110" y="2567588"/>
              <a:ext cx="113012" cy="126777"/>
              <a:chOff x="9659639" y="2277075"/>
              <a:chExt cx="113012" cy="126777"/>
            </a:xfrm>
            <a:grpFill/>
          </p:grpSpPr>
          <p:sp>
            <p:nvSpPr>
              <p:cNvPr id="817" name="Freeform 43">
                <a:extLst>
                  <a:ext uri="{FF2B5EF4-FFF2-40B4-BE49-F238E27FC236}">
                    <a16:creationId xmlns:a16="http://schemas.microsoft.com/office/drawing/2014/main" id="{2778C6F2-438C-4957-9D56-F9962D13214C}"/>
                  </a:ext>
                </a:extLst>
              </p:cNvPr>
              <p:cNvSpPr>
                <a:spLocks/>
              </p:cNvSpPr>
              <p:nvPr/>
            </p:nvSpPr>
            <p:spPr bwMode="auto">
              <a:xfrm>
                <a:off x="9659639" y="2332192"/>
                <a:ext cx="113012" cy="71660"/>
              </a:xfrm>
              <a:custGeom>
                <a:avLst/>
                <a:gdLst>
                  <a:gd name="T0" fmla="*/ 44 w 59"/>
                  <a:gd name="T1" fmla="*/ 1 h 45"/>
                  <a:gd name="T2" fmla="*/ 44 w 59"/>
                  <a:gd name="T3" fmla="*/ 1 h 45"/>
                  <a:gd name="T4" fmla="*/ 43 w 59"/>
                  <a:gd name="T5" fmla="*/ 1 h 45"/>
                  <a:gd name="T6" fmla="*/ 34 w 59"/>
                  <a:gd name="T7" fmla="*/ 6 h 45"/>
                  <a:gd name="T8" fmla="*/ 34 w 59"/>
                  <a:gd name="T9" fmla="*/ 7 h 45"/>
                  <a:gd name="T10" fmla="*/ 34 w 59"/>
                  <a:gd name="T11" fmla="*/ 7 h 45"/>
                  <a:gd name="T12" fmla="*/ 30 w 59"/>
                  <a:gd name="T13" fmla="*/ 25 h 45"/>
                  <a:gd name="T14" fmla="*/ 27 w 59"/>
                  <a:gd name="T15" fmla="*/ 7 h 45"/>
                  <a:gd name="T16" fmla="*/ 27 w 59"/>
                  <a:gd name="T17" fmla="*/ 6 h 45"/>
                  <a:gd name="T18" fmla="*/ 27 w 59"/>
                  <a:gd name="T19" fmla="*/ 6 h 45"/>
                  <a:gd name="T20" fmla="*/ 17 w 59"/>
                  <a:gd name="T21" fmla="*/ 0 h 45"/>
                  <a:gd name="T22" fmla="*/ 17 w 59"/>
                  <a:gd name="T23" fmla="*/ 0 h 45"/>
                  <a:gd name="T24" fmla="*/ 17 w 59"/>
                  <a:gd name="T25" fmla="*/ 0 h 45"/>
                  <a:gd name="T26" fmla="*/ 0 w 59"/>
                  <a:gd name="T27" fmla="*/ 36 h 45"/>
                  <a:gd name="T28" fmla="*/ 0 w 59"/>
                  <a:gd name="T29" fmla="*/ 36 h 45"/>
                  <a:gd name="T30" fmla="*/ 0 w 59"/>
                  <a:gd name="T31" fmla="*/ 36 h 45"/>
                  <a:gd name="T32" fmla="*/ 31 w 59"/>
                  <a:gd name="T33" fmla="*/ 45 h 45"/>
                  <a:gd name="T34" fmla="*/ 59 w 59"/>
                  <a:gd name="T35" fmla="*/ 37 h 45"/>
                  <a:gd name="T36" fmla="*/ 59 w 59"/>
                  <a:gd name="T37" fmla="*/ 37 h 45"/>
                  <a:gd name="T38" fmla="*/ 59 w 59"/>
                  <a:gd name="T39" fmla="*/ 37 h 45"/>
                  <a:gd name="T40" fmla="*/ 44 w 59"/>
                  <a:gd name="T41"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 h="45">
                    <a:moveTo>
                      <a:pt x="44" y="1"/>
                    </a:moveTo>
                    <a:cubicBezTo>
                      <a:pt x="44" y="1"/>
                      <a:pt x="44" y="1"/>
                      <a:pt x="44" y="1"/>
                    </a:cubicBezTo>
                    <a:cubicBezTo>
                      <a:pt x="43" y="1"/>
                      <a:pt x="43" y="1"/>
                      <a:pt x="43" y="1"/>
                    </a:cubicBezTo>
                    <a:cubicBezTo>
                      <a:pt x="41" y="4"/>
                      <a:pt x="38" y="6"/>
                      <a:pt x="34" y="6"/>
                    </a:cubicBezTo>
                    <a:cubicBezTo>
                      <a:pt x="34" y="7"/>
                      <a:pt x="34" y="7"/>
                      <a:pt x="34" y="7"/>
                    </a:cubicBezTo>
                    <a:cubicBezTo>
                      <a:pt x="34" y="7"/>
                      <a:pt x="34" y="7"/>
                      <a:pt x="34" y="7"/>
                    </a:cubicBezTo>
                    <a:cubicBezTo>
                      <a:pt x="30" y="25"/>
                      <a:pt x="30" y="25"/>
                      <a:pt x="30" y="25"/>
                    </a:cubicBezTo>
                    <a:cubicBezTo>
                      <a:pt x="27" y="7"/>
                      <a:pt x="27" y="7"/>
                      <a:pt x="27" y="7"/>
                    </a:cubicBezTo>
                    <a:cubicBezTo>
                      <a:pt x="27" y="6"/>
                      <a:pt x="27" y="6"/>
                      <a:pt x="27" y="6"/>
                    </a:cubicBezTo>
                    <a:cubicBezTo>
                      <a:pt x="27" y="6"/>
                      <a:pt x="27" y="6"/>
                      <a:pt x="27" y="6"/>
                    </a:cubicBezTo>
                    <a:cubicBezTo>
                      <a:pt x="23" y="6"/>
                      <a:pt x="20" y="3"/>
                      <a:pt x="17" y="0"/>
                    </a:cubicBezTo>
                    <a:cubicBezTo>
                      <a:pt x="17" y="0"/>
                      <a:pt x="17" y="0"/>
                      <a:pt x="17" y="0"/>
                    </a:cubicBezTo>
                    <a:cubicBezTo>
                      <a:pt x="17" y="0"/>
                      <a:pt x="17" y="0"/>
                      <a:pt x="17" y="0"/>
                    </a:cubicBezTo>
                    <a:cubicBezTo>
                      <a:pt x="7" y="7"/>
                      <a:pt x="1" y="21"/>
                      <a:pt x="0" y="36"/>
                    </a:cubicBezTo>
                    <a:cubicBezTo>
                      <a:pt x="0" y="36"/>
                      <a:pt x="0" y="36"/>
                      <a:pt x="0" y="36"/>
                    </a:cubicBezTo>
                    <a:cubicBezTo>
                      <a:pt x="0" y="36"/>
                      <a:pt x="0" y="36"/>
                      <a:pt x="0" y="36"/>
                    </a:cubicBezTo>
                    <a:cubicBezTo>
                      <a:pt x="10" y="42"/>
                      <a:pt x="20" y="45"/>
                      <a:pt x="31" y="45"/>
                    </a:cubicBezTo>
                    <a:cubicBezTo>
                      <a:pt x="41" y="45"/>
                      <a:pt x="51" y="43"/>
                      <a:pt x="59" y="37"/>
                    </a:cubicBezTo>
                    <a:cubicBezTo>
                      <a:pt x="59" y="37"/>
                      <a:pt x="59" y="37"/>
                      <a:pt x="59" y="37"/>
                    </a:cubicBezTo>
                    <a:cubicBezTo>
                      <a:pt x="59" y="37"/>
                      <a:pt x="59" y="37"/>
                      <a:pt x="59" y="37"/>
                    </a:cubicBezTo>
                    <a:cubicBezTo>
                      <a:pt x="59" y="22"/>
                      <a:pt x="53" y="8"/>
                      <a:pt x="44" y="1"/>
                    </a:cubicBezTo>
                    <a:close/>
                  </a:path>
                </a:pathLst>
              </a:custGeom>
              <a:grp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18" name="Oval 44">
                <a:extLst>
                  <a:ext uri="{FF2B5EF4-FFF2-40B4-BE49-F238E27FC236}">
                    <a16:creationId xmlns:a16="http://schemas.microsoft.com/office/drawing/2014/main" id="{21B33324-3B01-4A1D-92E5-770BE6764F82}"/>
                  </a:ext>
                </a:extLst>
              </p:cNvPr>
              <p:cNvSpPr>
                <a:spLocks noChangeArrowheads="1"/>
              </p:cNvSpPr>
              <p:nvPr/>
            </p:nvSpPr>
            <p:spPr bwMode="auto">
              <a:xfrm>
                <a:off x="9689998" y="2277075"/>
                <a:ext cx="56166" cy="56166"/>
              </a:xfrm>
              <a:prstGeom prst="ellipse">
                <a:avLst/>
              </a:prstGeom>
              <a:grp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14" name="Group 813">
              <a:extLst>
                <a:ext uri="{FF2B5EF4-FFF2-40B4-BE49-F238E27FC236}">
                  <a16:creationId xmlns:a16="http://schemas.microsoft.com/office/drawing/2014/main" id="{086E1838-C428-442D-8EC7-4CF7A32F1015}"/>
                </a:ext>
              </a:extLst>
            </p:cNvPr>
            <p:cNvGrpSpPr/>
            <p:nvPr/>
          </p:nvGrpSpPr>
          <p:grpSpPr>
            <a:xfrm>
              <a:off x="10008110" y="2567588"/>
              <a:ext cx="113012" cy="126777"/>
              <a:chOff x="9659639" y="2277075"/>
              <a:chExt cx="113012" cy="126777"/>
            </a:xfrm>
            <a:grpFill/>
          </p:grpSpPr>
          <p:sp>
            <p:nvSpPr>
              <p:cNvPr id="815" name="Freeform 43">
                <a:extLst>
                  <a:ext uri="{FF2B5EF4-FFF2-40B4-BE49-F238E27FC236}">
                    <a16:creationId xmlns:a16="http://schemas.microsoft.com/office/drawing/2014/main" id="{C0A33BF7-3B32-4216-873D-AB89801438A9}"/>
                  </a:ext>
                </a:extLst>
              </p:cNvPr>
              <p:cNvSpPr>
                <a:spLocks/>
              </p:cNvSpPr>
              <p:nvPr/>
            </p:nvSpPr>
            <p:spPr bwMode="auto">
              <a:xfrm>
                <a:off x="9659639" y="2332192"/>
                <a:ext cx="113012" cy="71660"/>
              </a:xfrm>
              <a:custGeom>
                <a:avLst/>
                <a:gdLst>
                  <a:gd name="T0" fmla="*/ 44 w 59"/>
                  <a:gd name="T1" fmla="*/ 1 h 45"/>
                  <a:gd name="T2" fmla="*/ 44 w 59"/>
                  <a:gd name="T3" fmla="*/ 1 h 45"/>
                  <a:gd name="T4" fmla="*/ 43 w 59"/>
                  <a:gd name="T5" fmla="*/ 1 h 45"/>
                  <a:gd name="T6" fmla="*/ 34 w 59"/>
                  <a:gd name="T7" fmla="*/ 6 h 45"/>
                  <a:gd name="T8" fmla="*/ 34 w 59"/>
                  <a:gd name="T9" fmla="*/ 7 h 45"/>
                  <a:gd name="T10" fmla="*/ 34 w 59"/>
                  <a:gd name="T11" fmla="*/ 7 h 45"/>
                  <a:gd name="T12" fmla="*/ 30 w 59"/>
                  <a:gd name="T13" fmla="*/ 25 h 45"/>
                  <a:gd name="T14" fmla="*/ 27 w 59"/>
                  <a:gd name="T15" fmla="*/ 7 h 45"/>
                  <a:gd name="T16" fmla="*/ 27 w 59"/>
                  <a:gd name="T17" fmla="*/ 6 h 45"/>
                  <a:gd name="T18" fmla="*/ 27 w 59"/>
                  <a:gd name="T19" fmla="*/ 6 h 45"/>
                  <a:gd name="T20" fmla="*/ 17 w 59"/>
                  <a:gd name="T21" fmla="*/ 0 h 45"/>
                  <a:gd name="T22" fmla="*/ 17 w 59"/>
                  <a:gd name="T23" fmla="*/ 0 h 45"/>
                  <a:gd name="T24" fmla="*/ 17 w 59"/>
                  <a:gd name="T25" fmla="*/ 0 h 45"/>
                  <a:gd name="T26" fmla="*/ 0 w 59"/>
                  <a:gd name="T27" fmla="*/ 36 h 45"/>
                  <a:gd name="T28" fmla="*/ 0 w 59"/>
                  <a:gd name="T29" fmla="*/ 36 h 45"/>
                  <a:gd name="T30" fmla="*/ 0 w 59"/>
                  <a:gd name="T31" fmla="*/ 36 h 45"/>
                  <a:gd name="T32" fmla="*/ 31 w 59"/>
                  <a:gd name="T33" fmla="*/ 45 h 45"/>
                  <a:gd name="T34" fmla="*/ 59 w 59"/>
                  <a:gd name="T35" fmla="*/ 37 h 45"/>
                  <a:gd name="T36" fmla="*/ 59 w 59"/>
                  <a:gd name="T37" fmla="*/ 37 h 45"/>
                  <a:gd name="T38" fmla="*/ 59 w 59"/>
                  <a:gd name="T39" fmla="*/ 37 h 45"/>
                  <a:gd name="T40" fmla="*/ 44 w 59"/>
                  <a:gd name="T41"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 h="45">
                    <a:moveTo>
                      <a:pt x="44" y="1"/>
                    </a:moveTo>
                    <a:cubicBezTo>
                      <a:pt x="44" y="1"/>
                      <a:pt x="44" y="1"/>
                      <a:pt x="44" y="1"/>
                    </a:cubicBezTo>
                    <a:cubicBezTo>
                      <a:pt x="43" y="1"/>
                      <a:pt x="43" y="1"/>
                      <a:pt x="43" y="1"/>
                    </a:cubicBezTo>
                    <a:cubicBezTo>
                      <a:pt x="41" y="4"/>
                      <a:pt x="38" y="6"/>
                      <a:pt x="34" y="6"/>
                    </a:cubicBezTo>
                    <a:cubicBezTo>
                      <a:pt x="34" y="7"/>
                      <a:pt x="34" y="7"/>
                      <a:pt x="34" y="7"/>
                    </a:cubicBezTo>
                    <a:cubicBezTo>
                      <a:pt x="34" y="7"/>
                      <a:pt x="34" y="7"/>
                      <a:pt x="34" y="7"/>
                    </a:cubicBezTo>
                    <a:cubicBezTo>
                      <a:pt x="30" y="25"/>
                      <a:pt x="30" y="25"/>
                      <a:pt x="30" y="25"/>
                    </a:cubicBezTo>
                    <a:cubicBezTo>
                      <a:pt x="27" y="7"/>
                      <a:pt x="27" y="7"/>
                      <a:pt x="27" y="7"/>
                    </a:cubicBezTo>
                    <a:cubicBezTo>
                      <a:pt x="27" y="6"/>
                      <a:pt x="27" y="6"/>
                      <a:pt x="27" y="6"/>
                    </a:cubicBezTo>
                    <a:cubicBezTo>
                      <a:pt x="27" y="6"/>
                      <a:pt x="27" y="6"/>
                      <a:pt x="27" y="6"/>
                    </a:cubicBezTo>
                    <a:cubicBezTo>
                      <a:pt x="23" y="6"/>
                      <a:pt x="20" y="3"/>
                      <a:pt x="17" y="0"/>
                    </a:cubicBezTo>
                    <a:cubicBezTo>
                      <a:pt x="17" y="0"/>
                      <a:pt x="17" y="0"/>
                      <a:pt x="17" y="0"/>
                    </a:cubicBezTo>
                    <a:cubicBezTo>
                      <a:pt x="17" y="0"/>
                      <a:pt x="17" y="0"/>
                      <a:pt x="17" y="0"/>
                    </a:cubicBezTo>
                    <a:cubicBezTo>
                      <a:pt x="7" y="7"/>
                      <a:pt x="1" y="21"/>
                      <a:pt x="0" y="36"/>
                    </a:cubicBezTo>
                    <a:cubicBezTo>
                      <a:pt x="0" y="36"/>
                      <a:pt x="0" y="36"/>
                      <a:pt x="0" y="36"/>
                    </a:cubicBezTo>
                    <a:cubicBezTo>
                      <a:pt x="0" y="36"/>
                      <a:pt x="0" y="36"/>
                      <a:pt x="0" y="36"/>
                    </a:cubicBezTo>
                    <a:cubicBezTo>
                      <a:pt x="10" y="42"/>
                      <a:pt x="20" y="45"/>
                      <a:pt x="31" y="45"/>
                    </a:cubicBezTo>
                    <a:cubicBezTo>
                      <a:pt x="41" y="45"/>
                      <a:pt x="51" y="43"/>
                      <a:pt x="59" y="37"/>
                    </a:cubicBezTo>
                    <a:cubicBezTo>
                      <a:pt x="59" y="37"/>
                      <a:pt x="59" y="37"/>
                      <a:pt x="59" y="37"/>
                    </a:cubicBezTo>
                    <a:cubicBezTo>
                      <a:pt x="59" y="37"/>
                      <a:pt x="59" y="37"/>
                      <a:pt x="59" y="37"/>
                    </a:cubicBezTo>
                    <a:cubicBezTo>
                      <a:pt x="59" y="22"/>
                      <a:pt x="53" y="8"/>
                      <a:pt x="4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6" name="Oval 44">
                <a:extLst>
                  <a:ext uri="{FF2B5EF4-FFF2-40B4-BE49-F238E27FC236}">
                    <a16:creationId xmlns:a16="http://schemas.microsoft.com/office/drawing/2014/main" id="{34BDED59-0EC4-4031-B3BD-6FB475EBFA92}"/>
                  </a:ext>
                </a:extLst>
              </p:cNvPr>
              <p:cNvSpPr>
                <a:spLocks noChangeArrowheads="1"/>
              </p:cNvSpPr>
              <p:nvPr/>
            </p:nvSpPr>
            <p:spPr bwMode="auto">
              <a:xfrm>
                <a:off x="9689998" y="2277075"/>
                <a:ext cx="56166" cy="56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29" name="Straight Connector 128">
            <a:extLst>
              <a:ext uri="{FF2B5EF4-FFF2-40B4-BE49-F238E27FC236}">
                <a16:creationId xmlns:a16="http://schemas.microsoft.com/office/drawing/2014/main" id="{BEA285B3-05AF-4A34-92A7-EBAAFDDB00BC}"/>
              </a:ext>
            </a:extLst>
          </p:cNvPr>
          <p:cNvCxnSpPr/>
          <p:nvPr/>
        </p:nvCxnSpPr>
        <p:spPr>
          <a:xfrm>
            <a:off x="9690885" y="2208900"/>
            <a:ext cx="0" cy="16044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773" name="Group 772">
            <a:extLst>
              <a:ext uri="{FF2B5EF4-FFF2-40B4-BE49-F238E27FC236}">
                <a16:creationId xmlns:a16="http://schemas.microsoft.com/office/drawing/2014/main" id="{E369C71A-B0F5-47FD-9A88-5FD0FEC93E2A}"/>
              </a:ext>
            </a:extLst>
          </p:cNvPr>
          <p:cNvGrpSpPr/>
          <p:nvPr/>
        </p:nvGrpSpPr>
        <p:grpSpPr>
          <a:xfrm>
            <a:off x="9634379" y="2092819"/>
            <a:ext cx="113012" cy="126777"/>
            <a:chOff x="9659639" y="2277075"/>
            <a:chExt cx="113012" cy="126777"/>
          </a:xfrm>
          <a:solidFill>
            <a:schemeClr val="bg1"/>
          </a:solidFill>
        </p:grpSpPr>
        <p:sp>
          <p:nvSpPr>
            <p:cNvPr id="774" name="Freeform 43">
              <a:extLst>
                <a:ext uri="{FF2B5EF4-FFF2-40B4-BE49-F238E27FC236}">
                  <a16:creationId xmlns:a16="http://schemas.microsoft.com/office/drawing/2014/main" id="{435DA7E7-4690-4AC7-AE10-F7F85F10C8C6}"/>
                </a:ext>
              </a:extLst>
            </p:cNvPr>
            <p:cNvSpPr>
              <a:spLocks/>
            </p:cNvSpPr>
            <p:nvPr/>
          </p:nvSpPr>
          <p:spPr bwMode="auto">
            <a:xfrm>
              <a:off x="9659639" y="2332192"/>
              <a:ext cx="113012" cy="71660"/>
            </a:xfrm>
            <a:custGeom>
              <a:avLst/>
              <a:gdLst>
                <a:gd name="T0" fmla="*/ 44 w 59"/>
                <a:gd name="T1" fmla="*/ 1 h 45"/>
                <a:gd name="T2" fmla="*/ 44 w 59"/>
                <a:gd name="T3" fmla="*/ 1 h 45"/>
                <a:gd name="T4" fmla="*/ 43 w 59"/>
                <a:gd name="T5" fmla="*/ 1 h 45"/>
                <a:gd name="T6" fmla="*/ 34 w 59"/>
                <a:gd name="T7" fmla="*/ 6 h 45"/>
                <a:gd name="T8" fmla="*/ 34 w 59"/>
                <a:gd name="T9" fmla="*/ 7 h 45"/>
                <a:gd name="T10" fmla="*/ 34 w 59"/>
                <a:gd name="T11" fmla="*/ 7 h 45"/>
                <a:gd name="T12" fmla="*/ 30 w 59"/>
                <a:gd name="T13" fmla="*/ 25 h 45"/>
                <a:gd name="T14" fmla="*/ 27 w 59"/>
                <a:gd name="T15" fmla="*/ 7 h 45"/>
                <a:gd name="T16" fmla="*/ 27 w 59"/>
                <a:gd name="T17" fmla="*/ 6 h 45"/>
                <a:gd name="T18" fmla="*/ 27 w 59"/>
                <a:gd name="T19" fmla="*/ 6 h 45"/>
                <a:gd name="T20" fmla="*/ 17 w 59"/>
                <a:gd name="T21" fmla="*/ 0 h 45"/>
                <a:gd name="T22" fmla="*/ 17 w 59"/>
                <a:gd name="T23" fmla="*/ 0 h 45"/>
                <a:gd name="T24" fmla="*/ 17 w 59"/>
                <a:gd name="T25" fmla="*/ 0 h 45"/>
                <a:gd name="T26" fmla="*/ 0 w 59"/>
                <a:gd name="T27" fmla="*/ 36 h 45"/>
                <a:gd name="T28" fmla="*/ 0 w 59"/>
                <a:gd name="T29" fmla="*/ 36 h 45"/>
                <a:gd name="T30" fmla="*/ 0 w 59"/>
                <a:gd name="T31" fmla="*/ 36 h 45"/>
                <a:gd name="T32" fmla="*/ 31 w 59"/>
                <a:gd name="T33" fmla="*/ 45 h 45"/>
                <a:gd name="T34" fmla="*/ 59 w 59"/>
                <a:gd name="T35" fmla="*/ 37 h 45"/>
                <a:gd name="T36" fmla="*/ 59 w 59"/>
                <a:gd name="T37" fmla="*/ 37 h 45"/>
                <a:gd name="T38" fmla="*/ 59 w 59"/>
                <a:gd name="T39" fmla="*/ 37 h 45"/>
                <a:gd name="T40" fmla="*/ 44 w 59"/>
                <a:gd name="T41"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 h="45">
                  <a:moveTo>
                    <a:pt x="44" y="1"/>
                  </a:moveTo>
                  <a:cubicBezTo>
                    <a:pt x="44" y="1"/>
                    <a:pt x="44" y="1"/>
                    <a:pt x="44" y="1"/>
                  </a:cubicBezTo>
                  <a:cubicBezTo>
                    <a:pt x="43" y="1"/>
                    <a:pt x="43" y="1"/>
                    <a:pt x="43" y="1"/>
                  </a:cubicBezTo>
                  <a:cubicBezTo>
                    <a:pt x="41" y="4"/>
                    <a:pt x="38" y="6"/>
                    <a:pt x="34" y="6"/>
                  </a:cubicBezTo>
                  <a:cubicBezTo>
                    <a:pt x="34" y="7"/>
                    <a:pt x="34" y="7"/>
                    <a:pt x="34" y="7"/>
                  </a:cubicBezTo>
                  <a:cubicBezTo>
                    <a:pt x="34" y="7"/>
                    <a:pt x="34" y="7"/>
                    <a:pt x="34" y="7"/>
                  </a:cubicBezTo>
                  <a:cubicBezTo>
                    <a:pt x="30" y="25"/>
                    <a:pt x="30" y="25"/>
                    <a:pt x="30" y="25"/>
                  </a:cubicBezTo>
                  <a:cubicBezTo>
                    <a:pt x="27" y="7"/>
                    <a:pt x="27" y="7"/>
                    <a:pt x="27" y="7"/>
                  </a:cubicBezTo>
                  <a:cubicBezTo>
                    <a:pt x="27" y="6"/>
                    <a:pt x="27" y="6"/>
                    <a:pt x="27" y="6"/>
                  </a:cubicBezTo>
                  <a:cubicBezTo>
                    <a:pt x="27" y="6"/>
                    <a:pt x="27" y="6"/>
                    <a:pt x="27" y="6"/>
                  </a:cubicBezTo>
                  <a:cubicBezTo>
                    <a:pt x="23" y="6"/>
                    <a:pt x="20" y="3"/>
                    <a:pt x="17" y="0"/>
                  </a:cubicBezTo>
                  <a:cubicBezTo>
                    <a:pt x="17" y="0"/>
                    <a:pt x="17" y="0"/>
                    <a:pt x="17" y="0"/>
                  </a:cubicBezTo>
                  <a:cubicBezTo>
                    <a:pt x="17" y="0"/>
                    <a:pt x="17" y="0"/>
                    <a:pt x="17" y="0"/>
                  </a:cubicBezTo>
                  <a:cubicBezTo>
                    <a:pt x="7" y="7"/>
                    <a:pt x="1" y="21"/>
                    <a:pt x="0" y="36"/>
                  </a:cubicBezTo>
                  <a:cubicBezTo>
                    <a:pt x="0" y="36"/>
                    <a:pt x="0" y="36"/>
                    <a:pt x="0" y="36"/>
                  </a:cubicBezTo>
                  <a:cubicBezTo>
                    <a:pt x="0" y="36"/>
                    <a:pt x="0" y="36"/>
                    <a:pt x="0" y="36"/>
                  </a:cubicBezTo>
                  <a:cubicBezTo>
                    <a:pt x="10" y="42"/>
                    <a:pt x="20" y="45"/>
                    <a:pt x="31" y="45"/>
                  </a:cubicBezTo>
                  <a:cubicBezTo>
                    <a:pt x="41" y="45"/>
                    <a:pt x="51" y="43"/>
                    <a:pt x="59" y="37"/>
                  </a:cubicBezTo>
                  <a:cubicBezTo>
                    <a:pt x="59" y="37"/>
                    <a:pt x="59" y="37"/>
                    <a:pt x="59" y="37"/>
                  </a:cubicBezTo>
                  <a:cubicBezTo>
                    <a:pt x="59" y="37"/>
                    <a:pt x="59" y="37"/>
                    <a:pt x="59" y="37"/>
                  </a:cubicBezTo>
                  <a:cubicBezTo>
                    <a:pt x="59" y="22"/>
                    <a:pt x="53" y="8"/>
                    <a:pt x="44" y="1"/>
                  </a:cubicBezTo>
                  <a:close/>
                </a:path>
              </a:pathLst>
            </a:custGeom>
            <a:grp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75" name="Oval 44">
              <a:extLst>
                <a:ext uri="{FF2B5EF4-FFF2-40B4-BE49-F238E27FC236}">
                  <a16:creationId xmlns:a16="http://schemas.microsoft.com/office/drawing/2014/main" id="{1F51C1EC-C495-4D50-9CEA-C51AD2303165}"/>
                </a:ext>
              </a:extLst>
            </p:cNvPr>
            <p:cNvSpPr>
              <a:spLocks noChangeArrowheads="1"/>
            </p:cNvSpPr>
            <p:nvPr/>
          </p:nvSpPr>
          <p:spPr bwMode="auto">
            <a:xfrm>
              <a:off x="9689998" y="2277075"/>
              <a:ext cx="56166" cy="56166"/>
            </a:xfrm>
            <a:prstGeom prst="ellipse">
              <a:avLst/>
            </a:prstGeom>
            <a:grp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30" name="Group 129">
            <a:extLst>
              <a:ext uri="{FF2B5EF4-FFF2-40B4-BE49-F238E27FC236}">
                <a16:creationId xmlns:a16="http://schemas.microsoft.com/office/drawing/2014/main" id="{1FC9E80F-6DF6-4592-8FAE-5FA8AE61FD90}"/>
              </a:ext>
            </a:extLst>
          </p:cNvPr>
          <p:cNvGrpSpPr/>
          <p:nvPr/>
        </p:nvGrpSpPr>
        <p:grpSpPr>
          <a:xfrm>
            <a:off x="9634379" y="2092819"/>
            <a:ext cx="113012" cy="126777"/>
            <a:chOff x="9659639" y="2277075"/>
            <a:chExt cx="113012" cy="126777"/>
          </a:xfrm>
          <a:solidFill>
            <a:schemeClr val="accent4"/>
          </a:solidFill>
        </p:grpSpPr>
        <p:sp>
          <p:nvSpPr>
            <p:cNvPr id="750" name="Freeform 43">
              <a:extLst>
                <a:ext uri="{FF2B5EF4-FFF2-40B4-BE49-F238E27FC236}">
                  <a16:creationId xmlns:a16="http://schemas.microsoft.com/office/drawing/2014/main" id="{5DFE79C2-4A9A-44C7-AA0A-0A99385785EB}"/>
                </a:ext>
              </a:extLst>
            </p:cNvPr>
            <p:cNvSpPr>
              <a:spLocks/>
            </p:cNvSpPr>
            <p:nvPr/>
          </p:nvSpPr>
          <p:spPr bwMode="auto">
            <a:xfrm>
              <a:off x="9659639" y="2332192"/>
              <a:ext cx="113012" cy="71660"/>
            </a:xfrm>
            <a:custGeom>
              <a:avLst/>
              <a:gdLst>
                <a:gd name="T0" fmla="*/ 44 w 59"/>
                <a:gd name="T1" fmla="*/ 1 h 45"/>
                <a:gd name="T2" fmla="*/ 44 w 59"/>
                <a:gd name="T3" fmla="*/ 1 h 45"/>
                <a:gd name="T4" fmla="*/ 43 w 59"/>
                <a:gd name="T5" fmla="*/ 1 h 45"/>
                <a:gd name="T6" fmla="*/ 34 w 59"/>
                <a:gd name="T7" fmla="*/ 6 h 45"/>
                <a:gd name="T8" fmla="*/ 34 w 59"/>
                <a:gd name="T9" fmla="*/ 7 h 45"/>
                <a:gd name="T10" fmla="*/ 34 w 59"/>
                <a:gd name="T11" fmla="*/ 7 h 45"/>
                <a:gd name="T12" fmla="*/ 30 w 59"/>
                <a:gd name="T13" fmla="*/ 25 h 45"/>
                <a:gd name="T14" fmla="*/ 27 w 59"/>
                <a:gd name="T15" fmla="*/ 7 h 45"/>
                <a:gd name="T16" fmla="*/ 27 w 59"/>
                <a:gd name="T17" fmla="*/ 6 h 45"/>
                <a:gd name="T18" fmla="*/ 27 w 59"/>
                <a:gd name="T19" fmla="*/ 6 h 45"/>
                <a:gd name="T20" fmla="*/ 17 w 59"/>
                <a:gd name="T21" fmla="*/ 0 h 45"/>
                <a:gd name="T22" fmla="*/ 17 w 59"/>
                <a:gd name="T23" fmla="*/ 0 h 45"/>
                <a:gd name="T24" fmla="*/ 17 w 59"/>
                <a:gd name="T25" fmla="*/ 0 h 45"/>
                <a:gd name="T26" fmla="*/ 0 w 59"/>
                <a:gd name="T27" fmla="*/ 36 h 45"/>
                <a:gd name="T28" fmla="*/ 0 w 59"/>
                <a:gd name="T29" fmla="*/ 36 h 45"/>
                <a:gd name="T30" fmla="*/ 0 w 59"/>
                <a:gd name="T31" fmla="*/ 36 h 45"/>
                <a:gd name="T32" fmla="*/ 31 w 59"/>
                <a:gd name="T33" fmla="*/ 45 h 45"/>
                <a:gd name="T34" fmla="*/ 59 w 59"/>
                <a:gd name="T35" fmla="*/ 37 h 45"/>
                <a:gd name="T36" fmla="*/ 59 w 59"/>
                <a:gd name="T37" fmla="*/ 37 h 45"/>
                <a:gd name="T38" fmla="*/ 59 w 59"/>
                <a:gd name="T39" fmla="*/ 37 h 45"/>
                <a:gd name="T40" fmla="*/ 44 w 59"/>
                <a:gd name="T41"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 h="45">
                  <a:moveTo>
                    <a:pt x="44" y="1"/>
                  </a:moveTo>
                  <a:cubicBezTo>
                    <a:pt x="44" y="1"/>
                    <a:pt x="44" y="1"/>
                    <a:pt x="44" y="1"/>
                  </a:cubicBezTo>
                  <a:cubicBezTo>
                    <a:pt x="43" y="1"/>
                    <a:pt x="43" y="1"/>
                    <a:pt x="43" y="1"/>
                  </a:cubicBezTo>
                  <a:cubicBezTo>
                    <a:pt x="41" y="4"/>
                    <a:pt x="38" y="6"/>
                    <a:pt x="34" y="6"/>
                  </a:cubicBezTo>
                  <a:cubicBezTo>
                    <a:pt x="34" y="7"/>
                    <a:pt x="34" y="7"/>
                    <a:pt x="34" y="7"/>
                  </a:cubicBezTo>
                  <a:cubicBezTo>
                    <a:pt x="34" y="7"/>
                    <a:pt x="34" y="7"/>
                    <a:pt x="34" y="7"/>
                  </a:cubicBezTo>
                  <a:cubicBezTo>
                    <a:pt x="30" y="25"/>
                    <a:pt x="30" y="25"/>
                    <a:pt x="30" y="25"/>
                  </a:cubicBezTo>
                  <a:cubicBezTo>
                    <a:pt x="27" y="7"/>
                    <a:pt x="27" y="7"/>
                    <a:pt x="27" y="7"/>
                  </a:cubicBezTo>
                  <a:cubicBezTo>
                    <a:pt x="27" y="6"/>
                    <a:pt x="27" y="6"/>
                    <a:pt x="27" y="6"/>
                  </a:cubicBezTo>
                  <a:cubicBezTo>
                    <a:pt x="27" y="6"/>
                    <a:pt x="27" y="6"/>
                    <a:pt x="27" y="6"/>
                  </a:cubicBezTo>
                  <a:cubicBezTo>
                    <a:pt x="23" y="6"/>
                    <a:pt x="20" y="3"/>
                    <a:pt x="17" y="0"/>
                  </a:cubicBezTo>
                  <a:cubicBezTo>
                    <a:pt x="17" y="0"/>
                    <a:pt x="17" y="0"/>
                    <a:pt x="17" y="0"/>
                  </a:cubicBezTo>
                  <a:cubicBezTo>
                    <a:pt x="17" y="0"/>
                    <a:pt x="17" y="0"/>
                    <a:pt x="17" y="0"/>
                  </a:cubicBezTo>
                  <a:cubicBezTo>
                    <a:pt x="7" y="7"/>
                    <a:pt x="1" y="21"/>
                    <a:pt x="0" y="36"/>
                  </a:cubicBezTo>
                  <a:cubicBezTo>
                    <a:pt x="0" y="36"/>
                    <a:pt x="0" y="36"/>
                    <a:pt x="0" y="36"/>
                  </a:cubicBezTo>
                  <a:cubicBezTo>
                    <a:pt x="0" y="36"/>
                    <a:pt x="0" y="36"/>
                    <a:pt x="0" y="36"/>
                  </a:cubicBezTo>
                  <a:cubicBezTo>
                    <a:pt x="10" y="42"/>
                    <a:pt x="20" y="45"/>
                    <a:pt x="31" y="45"/>
                  </a:cubicBezTo>
                  <a:cubicBezTo>
                    <a:pt x="41" y="45"/>
                    <a:pt x="51" y="43"/>
                    <a:pt x="59" y="37"/>
                  </a:cubicBezTo>
                  <a:cubicBezTo>
                    <a:pt x="59" y="37"/>
                    <a:pt x="59" y="37"/>
                    <a:pt x="59" y="37"/>
                  </a:cubicBezTo>
                  <a:cubicBezTo>
                    <a:pt x="59" y="37"/>
                    <a:pt x="59" y="37"/>
                    <a:pt x="59" y="37"/>
                  </a:cubicBezTo>
                  <a:cubicBezTo>
                    <a:pt x="59" y="22"/>
                    <a:pt x="53" y="8"/>
                    <a:pt x="4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1" name="Oval 44">
              <a:extLst>
                <a:ext uri="{FF2B5EF4-FFF2-40B4-BE49-F238E27FC236}">
                  <a16:creationId xmlns:a16="http://schemas.microsoft.com/office/drawing/2014/main" id="{7C6D30D7-0DE3-4456-B80F-96A7AEB54B72}"/>
                </a:ext>
              </a:extLst>
            </p:cNvPr>
            <p:cNvSpPr>
              <a:spLocks noChangeArrowheads="1"/>
            </p:cNvSpPr>
            <p:nvPr/>
          </p:nvSpPr>
          <p:spPr bwMode="auto">
            <a:xfrm>
              <a:off x="9689998" y="2277075"/>
              <a:ext cx="56166" cy="56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04" name="Group 803">
            <a:extLst>
              <a:ext uri="{FF2B5EF4-FFF2-40B4-BE49-F238E27FC236}">
                <a16:creationId xmlns:a16="http://schemas.microsoft.com/office/drawing/2014/main" id="{23D94A2F-5ADA-4494-8E53-ABAB3EC3627A}"/>
              </a:ext>
            </a:extLst>
          </p:cNvPr>
          <p:cNvGrpSpPr/>
          <p:nvPr/>
        </p:nvGrpSpPr>
        <p:grpSpPr>
          <a:xfrm>
            <a:off x="9634379" y="2338089"/>
            <a:ext cx="113012" cy="126777"/>
            <a:chOff x="10008110" y="2567588"/>
            <a:chExt cx="113012" cy="126777"/>
          </a:xfrm>
          <a:solidFill>
            <a:schemeClr val="accent4"/>
          </a:solidFill>
        </p:grpSpPr>
        <p:grpSp>
          <p:nvGrpSpPr>
            <p:cNvPr id="805" name="Group 804">
              <a:extLst>
                <a:ext uri="{FF2B5EF4-FFF2-40B4-BE49-F238E27FC236}">
                  <a16:creationId xmlns:a16="http://schemas.microsoft.com/office/drawing/2014/main" id="{C46C07B4-451C-4FDB-8B2D-6D1D6C754F81}"/>
                </a:ext>
              </a:extLst>
            </p:cNvPr>
            <p:cNvGrpSpPr/>
            <p:nvPr/>
          </p:nvGrpSpPr>
          <p:grpSpPr>
            <a:xfrm>
              <a:off x="10008110" y="2567588"/>
              <a:ext cx="113012" cy="126777"/>
              <a:chOff x="9659639" y="2277075"/>
              <a:chExt cx="113012" cy="126777"/>
            </a:xfrm>
            <a:grpFill/>
          </p:grpSpPr>
          <p:sp>
            <p:nvSpPr>
              <p:cNvPr id="809" name="Freeform 43">
                <a:extLst>
                  <a:ext uri="{FF2B5EF4-FFF2-40B4-BE49-F238E27FC236}">
                    <a16:creationId xmlns:a16="http://schemas.microsoft.com/office/drawing/2014/main" id="{BAF300F0-A0F7-4927-BD06-A84ACE6D0472}"/>
                  </a:ext>
                </a:extLst>
              </p:cNvPr>
              <p:cNvSpPr>
                <a:spLocks/>
              </p:cNvSpPr>
              <p:nvPr/>
            </p:nvSpPr>
            <p:spPr bwMode="auto">
              <a:xfrm>
                <a:off x="9659639" y="2332192"/>
                <a:ext cx="113012" cy="71660"/>
              </a:xfrm>
              <a:custGeom>
                <a:avLst/>
                <a:gdLst>
                  <a:gd name="T0" fmla="*/ 44 w 59"/>
                  <a:gd name="T1" fmla="*/ 1 h 45"/>
                  <a:gd name="T2" fmla="*/ 44 w 59"/>
                  <a:gd name="T3" fmla="*/ 1 h 45"/>
                  <a:gd name="T4" fmla="*/ 43 w 59"/>
                  <a:gd name="T5" fmla="*/ 1 h 45"/>
                  <a:gd name="T6" fmla="*/ 34 w 59"/>
                  <a:gd name="T7" fmla="*/ 6 h 45"/>
                  <a:gd name="T8" fmla="*/ 34 w 59"/>
                  <a:gd name="T9" fmla="*/ 7 h 45"/>
                  <a:gd name="T10" fmla="*/ 34 w 59"/>
                  <a:gd name="T11" fmla="*/ 7 h 45"/>
                  <a:gd name="T12" fmla="*/ 30 w 59"/>
                  <a:gd name="T13" fmla="*/ 25 h 45"/>
                  <a:gd name="T14" fmla="*/ 27 w 59"/>
                  <a:gd name="T15" fmla="*/ 7 h 45"/>
                  <a:gd name="T16" fmla="*/ 27 w 59"/>
                  <a:gd name="T17" fmla="*/ 6 h 45"/>
                  <a:gd name="T18" fmla="*/ 27 w 59"/>
                  <a:gd name="T19" fmla="*/ 6 h 45"/>
                  <a:gd name="T20" fmla="*/ 17 w 59"/>
                  <a:gd name="T21" fmla="*/ 0 h 45"/>
                  <a:gd name="T22" fmla="*/ 17 w 59"/>
                  <a:gd name="T23" fmla="*/ 0 h 45"/>
                  <a:gd name="T24" fmla="*/ 17 w 59"/>
                  <a:gd name="T25" fmla="*/ 0 h 45"/>
                  <a:gd name="T26" fmla="*/ 0 w 59"/>
                  <a:gd name="T27" fmla="*/ 36 h 45"/>
                  <a:gd name="T28" fmla="*/ 0 w 59"/>
                  <a:gd name="T29" fmla="*/ 36 h 45"/>
                  <a:gd name="T30" fmla="*/ 0 w 59"/>
                  <a:gd name="T31" fmla="*/ 36 h 45"/>
                  <a:gd name="T32" fmla="*/ 31 w 59"/>
                  <a:gd name="T33" fmla="*/ 45 h 45"/>
                  <a:gd name="T34" fmla="*/ 59 w 59"/>
                  <a:gd name="T35" fmla="*/ 37 h 45"/>
                  <a:gd name="T36" fmla="*/ 59 w 59"/>
                  <a:gd name="T37" fmla="*/ 37 h 45"/>
                  <a:gd name="T38" fmla="*/ 59 w 59"/>
                  <a:gd name="T39" fmla="*/ 37 h 45"/>
                  <a:gd name="T40" fmla="*/ 44 w 59"/>
                  <a:gd name="T41"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 h="45">
                    <a:moveTo>
                      <a:pt x="44" y="1"/>
                    </a:moveTo>
                    <a:cubicBezTo>
                      <a:pt x="44" y="1"/>
                      <a:pt x="44" y="1"/>
                      <a:pt x="44" y="1"/>
                    </a:cubicBezTo>
                    <a:cubicBezTo>
                      <a:pt x="43" y="1"/>
                      <a:pt x="43" y="1"/>
                      <a:pt x="43" y="1"/>
                    </a:cubicBezTo>
                    <a:cubicBezTo>
                      <a:pt x="41" y="4"/>
                      <a:pt x="38" y="6"/>
                      <a:pt x="34" y="6"/>
                    </a:cubicBezTo>
                    <a:cubicBezTo>
                      <a:pt x="34" y="7"/>
                      <a:pt x="34" y="7"/>
                      <a:pt x="34" y="7"/>
                    </a:cubicBezTo>
                    <a:cubicBezTo>
                      <a:pt x="34" y="7"/>
                      <a:pt x="34" y="7"/>
                      <a:pt x="34" y="7"/>
                    </a:cubicBezTo>
                    <a:cubicBezTo>
                      <a:pt x="30" y="25"/>
                      <a:pt x="30" y="25"/>
                      <a:pt x="30" y="25"/>
                    </a:cubicBezTo>
                    <a:cubicBezTo>
                      <a:pt x="27" y="7"/>
                      <a:pt x="27" y="7"/>
                      <a:pt x="27" y="7"/>
                    </a:cubicBezTo>
                    <a:cubicBezTo>
                      <a:pt x="27" y="6"/>
                      <a:pt x="27" y="6"/>
                      <a:pt x="27" y="6"/>
                    </a:cubicBezTo>
                    <a:cubicBezTo>
                      <a:pt x="27" y="6"/>
                      <a:pt x="27" y="6"/>
                      <a:pt x="27" y="6"/>
                    </a:cubicBezTo>
                    <a:cubicBezTo>
                      <a:pt x="23" y="6"/>
                      <a:pt x="20" y="3"/>
                      <a:pt x="17" y="0"/>
                    </a:cubicBezTo>
                    <a:cubicBezTo>
                      <a:pt x="17" y="0"/>
                      <a:pt x="17" y="0"/>
                      <a:pt x="17" y="0"/>
                    </a:cubicBezTo>
                    <a:cubicBezTo>
                      <a:pt x="17" y="0"/>
                      <a:pt x="17" y="0"/>
                      <a:pt x="17" y="0"/>
                    </a:cubicBezTo>
                    <a:cubicBezTo>
                      <a:pt x="7" y="7"/>
                      <a:pt x="1" y="21"/>
                      <a:pt x="0" y="36"/>
                    </a:cubicBezTo>
                    <a:cubicBezTo>
                      <a:pt x="0" y="36"/>
                      <a:pt x="0" y="36"/>
                      <a:pt x="0" y="36"/>
                    </a:cubicBezTo>
                    <a:cubicBezTo>
                      <a:pt x="0" y="36"/>
                      <a:pt x="0" y="36"/>
                      <a:pt x="0" y="36"/>
                    </a:cubicBezTo>
                    <a:cubicBezTo>
                      <a:pt x="10" y="42"/>
                      <a:pt x="20" y="45"/>
                      <a:pt x="31" y="45"/>
                    </a:cubicBezTo>
                    <a:cubicBezTo>
                      <a:pt x="41" y="45"/>
                      <a:pt x="51" y="43"/>
                      <a:pt x="59" y="37"/>
                    </a:cubicBezTo>
                    <a:cubicBezTo>
                      <a:pt x="59" y="37"/>
                      <a:pt x="59" y="37"/>
                      <a:pt x="59" y="37"/>
                    </a:cubicBezTo>
                    <a:cubicBezTo>
                      <a:pt x="59" y="37"/>
                      <a:pt x="59" y="37"/>
                      <a:pt x="59" y="37"/>
                    </a:cubicBezTo>
                    <a:cubicBezTo>
                      <a:pt x="59" y="22"/>
                      <a:pt x="53" y="8"/>
                      <a:pt x="44" y="1"/>
                    </a:cubicBezTo>
                    <a:close/>
                  </a:path>
                </a:pathLst>
              </a:custGeom>
              <a:grp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10" name="Oval 44">
                <a:extLst>
                  <a:ext uri="{FF2B5EF4-FFF2-40B4-BE49-F238E27FC236}">
                    <a16:creationId xmlns:a16="http://schemas.microsoft.com/office/drawing/2014/main" id="{3A26D30C-C967-4E34-9A65-45027C67D2F5}"/>
                  </a:ext>
                </a:extLst>
              </p:cNvPr>
              <p:cNvSpPr>
                <a:spLocks noChangeArrowheads="1"/>
              </p:cNvSpPr>
              <p:nvPr/>
            </p:nvSpPr>
            <p:spPr bwMode="auto">
              <a:xfrm>
                <a:off x="9689998" y="2277075"/>
                <a:ext cx="56166" cy="56166"/>
              </a:xfrm>
              <a:prstGeom prst="ellipse">
                <a:avLst/>
              </a:prstGeom>
              <a:grp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06" name="Group 805">
              <a:extLst>
                <a:ext uri="{FF2B5EF4-FFF2-40B4-BE49-F238E27FC236}">
                  <a16:creationId xmlns:a16="http://schemas.microsoft.com/office/drawing/2014/main" id="{0C56E153-BF2C-4250-B64D-33005CACEAE7}"/>
                </a:ext>
              </a:extLst>
            </p:cNvPr>
            <p:cNvGrpSpPr/>
            <p:nvPr/>
          </p:nvGrpSpPr>
          <p:grpSpPr>
            <a:xfrm>
              <a:off x="10008110" y="2567588"/>
              <a:ext cx="113012" cy="126777"/>
              <a:chOff x="9659639" y="2277075"/>
              <a:chExt cx="113012" cy="126777"/>
            </a:xfrm>
            <a:grpFill/>
          </p:grpSpPr>
          <p:sp>
            <p:nvSpPr>
              <p:cNvPr id="807" name="Freeform 43">
                <a:extLst>
                  <a:ext uri="{FF2B5EF4-FFF2-40B4-BE49-F238E27FC236}">
                    <a16:creationId xmlns:a16="http://schemas.microsoft.com/office/drawing/2014/main" id="{CD54AC64-9250-4FF2-9D32-FF25B6820334}"/>
                  </a:ext>
                </a:extLst>
              </p:cNvPr>
              <p:cNvSpPr>
                <a:spLocks/>
              </p:cNvSpPr>
              <p:nvPr/>
            </p:nvSpPr>
            <p:spPr bwMode="auto">
              <a:xfrm>
                <a:off x="9659639" y="2332192"/>
                <a:ext cx="113012" cy="71660"/>
              </a:xfrm>
              <a:custGeom>
                <a:avLst/>
                <a:gdLst>
                  <a:gd name="T0" fmla="*/ 44 w 59"/>
                  <a:gd name="T1" fmla="*/ 1 h 45"/>
                  <a:gd name="T2" fmla="*/ 44 w 59"/>
                  <a:gd name="T3" fmla="*/ 1 h 45"/>
                  <a:gd name="T4" fmla="*/ 43 w 59"/>
                  <a:gd name="T5" fmla="*/ 1 h 45"/>
                  <a:gd name="T6" fmla="*/ 34 w 59"/>
                  <a:gd name="T7" fmla="*/ 6 h 45"/>
                  <a:gd name="T8" fmla="*/ 34 w 59"/>
                  <a:gd name="T9" fmla="*/ 7 h 45"/>
                  <a:gd name="T10" fmla="*/ 34 w 59"/>
                  <a:gd name="T11" fmla="*/ 7 h 45"/>
                  <a:gd name="T12" fmla="*/ 30 w 59"/>
                  <a:gd name="T13" fmla="*/ 25 h 45"/>
                  <a:gd name="T14" fmla="*/ 27 w 59"/>
                  <a:gd name="T15" fmla="*/ 7 h 45"/>
                  <a:gd name="T16" fmla="*/ 27 w 59"/>
                  <a:gd name="T17" fmla="*/ 6 h 45"/>
                  <a:gd name="T18" fmla="*/ 27 w 59"/>
                  <a:gd name="T19" fmla="*/ 6 h 45"/>
                  <a:gd name="T20" fmla="*/ 17 w 59"/>
                  <a:gd name="T21" fmla="*/ 0 h 45"/>
                  <a:gd name="T22" fmla="*/ 17 w 59"/>
                  <a:gd name="T23" fmla="*/ 0 h 45"/>
                  <a:gd name="T24" fmla="*/ 17 w 59"/>
                  <a:gd name="T25" fmla="*/ 0 h 45"/>
                  <a:gd name="T26" fmla="*/ 0 w 59"/>
                  <a:gd name="T27" fmla="*/ 36 h 45"/>
                  <a:gd name="T28" fmla="*/ 0 w 59"/>
                  <a:gd name="T29" fmla="*/ 36 h 45"/>
                  <a:gd name="T30" fmla="*/ 0 w 59"/>
                  <a:gd name="T31" fmla="*/ 36 h 45"/>
                  <a:gd name="T32" fmla="*/ 31 w 59"/>
                  <a:gd name="T33" fmla="*/ 45 h 45"/>
                  <a:gd name="T34" fmla="*/ 59 w 59"/>
                  <a:gd name="T35" fmla="*/ 37 h 45"/>
                  <a:gd name="T36" fmla="*/ 59 w 59"/>
                  <a:gd name="T37" fmla="*/ 37 h 45"/>
                  <a:gd name="T38" fmla="*/ 59 w 59"/>
                  <a:gd name="T39" fmla="*/ 37 h 45"/>
                  <a:gd name="T40" fmla="*/ 44 w 59"/>
                  <a:gd name="T41"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 h="45">
                    <a:moveTo>
                      <a:pt x="44" y="1"/>
                    </a:moveTo>
                    <a:cubicBezTo>
                      <a:pt x="44" y="1"/>
                      <a:pt x="44" y="1"/>
                      <a:pt x="44" y="1"/>
                    </a:cubicBezTo>
                    <a:cubicBezTo>
                      <a:pt x="43" y="1"/>
                      <a:pt x="43" y="1"/>
                      <a:pt x="43" y="1"/>
                    </a:cubicBezTo>
                    <a:cubicBezTo>
                      <a:pt x="41" y="4"/>
                      <a:pt x="38" y="6"/>
                      <a:pt x="34" y="6"/>
                    </a:cubicBezTo>
                    <a:cubicBezTo>
                      <a:pt x="34" y="7"/>
                      <a:pt x="34" y="7"/>
                      <a:pt x="34" y="7"/>
                    </a:cubicBezTo>
                    <a:cubicBezTo>
                      <a:pt x="34" y="7"/>
                      <a:pt x="34" y="7"/>
                      <a:pt x="34" y="7"/>
                    </a:cubicBezTo>
                    <a:cubicBezTo>
                      <a:pt x="30" y="25"/>
                      <a:pt x="30" y="25"/>
                      <a:pt x="30" y="25"/>
                    </a:cubicBezTo>
                    <a:cubicBezTo>
                      <a:pt x="27" y="7"/>
                      <a:pt x="27" y="7"/>
                      <a:pt x="27" y="7"/>
                    </a:cubicBezTo>
                    <a:cubicBezTo>
                      <a:pt x="27" y="6"/>
                      <a:pt x="27" y="6"/>
                      <a:pt x="27" y="6"/>
                    </a:cubicBezTo>
                    <a:cubicBezTo>
                      <a:pt x="27" y="6"/>
                      <a:pt x="27" y="6"/>
                      <a:pt x="27" y="6"/>
                    </a:cubicBezTo>
                    <a:cubicBezTo>
                      <a:pt x="23" y="6"/>
                      <a:pt x="20" y="3"/>
                      <a:pt x="17" y="0"/>
                    </a:cubicBezTo>
                    <a:cubicBezTo>
                      <a:pt x="17" y="0"/>
                      <a:pt x="17" y="0"/>
                      <a:pt x="17" y="0"/>
                    </a:cubicBezTo>
                    <a:cubicBezTo>
                      <a:pt x="17" y="0"/>
                      <a:pt x="17" y="0"/>
                      <a:pt x="17" y="0"/>
                    </a:cubicBezTo>
                    <a:cubicBezTo>
                      <a:pt x="7" y="7"/>
                      <a:pt x="1" y="21"/>
                      <a:pt x="0" y="36"/>
                    </a:cubicBezTo>
                    <a:cubicBezTo>
                      <a:pt x="0" y="36"/>
                      <a:pt x="0" y="36"/>
                      <a:pt x="0" y="36"/>
                    </a:cubicBezTo>
                    <a:cubicBezTo>
                      <a:pt x="0" y="36"/>
                      <a:pt x="0" y="36"/>
                      <a:pt x="0" y="36"/>
                    </a:cubicBezTo>
                    <a:cubicBezTo>
                      <a:pt x="10" y="42"/>
                      <a:pt x="20" y="45"/>
                      <a:pt x="31" y="45"/>
                    </a:cubicBezTo>
                    <a:cubicBezTo>
                      <a:pt x="41" y="45"/>
                      <a:pt x="51" y="43"/>
                      <a:pt x="59" y="37"/>
                    </a:cubicBezTo>
                    <a:cubicBezTo>
                      <a:pt x="59" y="37"/>
                      <a:pt x="59" y="37"/>
                      <a:pt x="59" y="37"/>
                    </a:cubicBezTo>
                    <a:cubicBezTo>
                      <a:pt x="59" y="37"/>
                      <a:pt x="59" y="37"/>
                      <a:pt x="59" y="37"/>
                    </a:cubicBezTo>
                    <a:cubicBezTo>
                      <a:pt x="59" y="22"/>
                      <a:pt x="53" y="8"/>
                      <a:pt x="4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8" name="Oval 44">
                <a:extLst>
                  <a:ext uri="{FF2B5EF4-FFF2-40B4-BE49-F238E27FC236}">
                    <a16:creationId xmlns:a16="http://schemas.microsoft.com/office/drawing/2014/main" id="{8A240541-2E2D-42AD-A794-656CEAE2B65B}"/>
                  </a:ext>
                </a:extLst>
              </p:cNvPr>
              <p:cNvSpPr>
                <a:spLocks noChangeArrowheads="1"/>
              </p:cNvSpPr>
              <p:nvPr/>
            </p:nvSpPr>
            <p:spPr bwMode="auto">
              <a:xfrm>
                <a:off x="9689998" y="2277075"/>
                <a:ext cx="56166" cy="56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826" name="Group 825">
            <a:extLst>
              <a:ext uri="{FF2B5EF4-FFF2-40B4-BE49-F238E27FC236}">
                <a16:creationId xmlns:a16="http://schemas.microsoft.com/office/drawing/2014/main" id="{3D95F7BD-ADD8-4603-BB6A-3F4E82A52AAB}"/>
              </a:ext>
            </a:extLst>
          </p:cNvPr>
          <p:cNvGrpSpPr/>
          <p:nvPr/>
        </p:nvGrpSpPr>
        <p:grpSpPr>
          <a:xfrm>
            <a:off x="9634379" y="2576215"/>
            <a:ext cx="113012" cy="126777"/>
            <a:chOff x="10008110" y="2567588"/>
            <a:chExt cx="113012" cy="126777"/>
          </a:xfrm>
          <a:solidFill>
            <a:schemeClr val="accent4"/>
          </a:solidFill>
        </p:grpSpPr>
        <p:grpSp>
          <p:nvGrpSpPr>
            <p:cNvPr id="827" name="Group 826">
              <a:extLst>
                <a:ext uri="{FF2B5EF4-FFF2-40B4-BE49-F238E27FC236}">
                  <a16:creationId xmlns:a16="http://schemas.microsoft.com/office/drawing/2014/main" id="{646FF8F3-2C51-426E-9108-0884B464716A}"/>
                </a:ext>
              </a:extLst>
            </p:cNvPr>
            <p:cNvGrpSpPr/>
            <p:nvPr/>
          </p:nvGrpSpPr>
          <p:grpSpPr>
            <a:xfrm>
              <a:off x="10008110" y="2567588"/>
              <a:ext cx="113012" cy="126777"/>
              <a:chOff x="9659639" y="2277075"/>
              <a:chExt cx="113012" cy="126777"/>
            </a:xfrm>
            <a:grpFill/>
          </p:grpSpPr>
          <p:sp>
            <p:nvSpPr>
              <p:cNvPr id="831" name="Freeform 43">
                <a:extLst>
                  <a:ext uri="{FF2B5EF4-FFF2-40B4-BE49-F238E27FC236}">
                    <a16:creationId xmlns:a16="http://schemas.microsoft.com/office/drawing/2014/main" id="{02EA057D-78B3-4601-A953-EFAD7CFEB74A}"/>
                  </a:ext>
                </a:extLst>
              </p:cNvPr>
              <p:cNvSpPr>
                <a:spLocks/>
              </p:cNvSpPr>
              <p:nvPr/>
            </p:nvSpPr>
            <p:spPr bwMode="auto">
              <a:xfrm>
                <a:off x="9659639" y="2332192"/>
                <a:ext cx="113012" cy="71660"/>
              </a:xfrm>
              <a:custGeom>
                <a:avLst/>
                <a:gdLst>
                  <a:gd name="T0" fmla="*/ 44 w 59"/>
                  <a:gd name="T1" fmla="*/ 1 h 45"/>
                  <a:gd name="T2" fmla="*/ 44 w 59"/>
                  <a:gd name="T3" fmla="*/ 1 h 45"/>
                  <a:gd name="T4" fmla="*/ 43 w 59"/>
                  <a:gd name="T5" fmla="*/ 1 h 45"/>
                  <a:gd name="T6" fmla="*/ 34 w 59"/>
                  <a:gd name="T7" fmla="*/ 6 h 45"/>
                  <a:gd name="T8" fmla="*/ 34 w 59"/>
                  <a:gd name="T9" fmla="*/ 7 h 45"/>
                  <a:gd name="T10" fmla="*/ 34 w 59"/>
                  <a:gd name="T11" fmla="*/ 7 h 45"/>
                  <a:gd name="T12" fmla="*/ 30 w 59"/>
                  <a:gd name="T13" fmla="*/ 25 h 45"/>
                  <a:gd name="T14" fmla="*/ 27 w 59"/>
                  <a:gd name="T15" fmla="*/ 7 h 45"/>
                  <a:gd name="T16" fmla="*/ 27 w 59"/>
                  <a:gd name="T17" fmla="*/ 6 h 45"/>
                  <a:gd name="T18" fmla="*/ 27 w 59"/>
                  <a:gd name="T19" fmla="*/ 6 h 45"/>
                  <a:gd name="T20" fmla="*/ 17 w 59"/>
                  <a:gd name="T21" fmla="*/ 0 h 45"/>
                  <a:gd name="T22" fmla="*/ 17 w 59"/>
                  <a:gd name="T23" fmla="*/ 0 h 45"/>
                  <a:gd name="T24" fmla="*/ 17 w 59"/>
                  <a:gd name="T25" fmla="*/ 0 h 45"/>
                  <a:gd name="T26" fmla="*/ 0 w 59"/>
                  <a:gd name="T27" fmla="*/ 36 h 45"/>
                  <a:gd name="T28" fmla="*/ 0 w 59"/>
                  <a:gd name="T29" fmla="*/ 36 h 45"/>
                  <a:gd name="T30" fmla="*/ 0 w 59"/>
                  <a:gd name="T31" fmla="*/ 36 h 45"/>
                  <a:gd name="T32" fmla="*/ 31 w 59"/>
                  <a:gd name="T33" fmla="*/ 45 h 45"/>
                  <a:gd name="T34" fmla="*/ 59 w 59"/>
                  <a:gd name="T35" fmla="*/ 37 h 45"/>
                  <a:gd name="T36" fmla="*/ 59 w 59"/>
                  <a:gd name="T37" fmla="*/ 37 h 45"/>
                  <a:gd name="T38" fmla="*/ 59 w 59"/>
                  <a:gd name="T39" fmla="*/ 37 h 45"/>
                  <a:gd name="T40" fmla="*/ 44 w 59"/>
                  <a:gd name="T41"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 h="45">
                    <a:moveTo>
                      <a:pt x="44" y="1"/>
                    </a:moveTo>
                    <a:cubicBezTo>
                      <a:pt x="44" y="1"/>
                      <a:pt x="44" y="1"/>
                      <a:pt x="44" y="1"/>
                    </a:cubicBezTo>
                    <a:cubicBezTo>
                      <a:pt x="43" y="1"/>
                      <a:pt x="43" y="1"/>
                      <a:pt x="43" y="1"/>
                    </a:cubicBezTo>
                    <a:cubicBezTo>
                      <a:pt x="41" y="4"/>
                      <a:pt x="38" y="6"/>
                      <a:pt x="34" y="6"/>
                    </a:cubicBezTo>
                    <a:cubicBezTo>
                      <a:pt x="34" y="7"/>
                      <a:pt x="34" y="7"/>
                      <a:pt x="34" y="7"/>
                    </a:cubicBezTo>
                    <a:cubicBezTo>
                      <a:pt x="34" y="7"/>
                      <a:pt x="34" y="7"/>
                      <a:pt x="34" y="7"/>
                    </a:cubicBezTo>
                    <a:cubicBezTo>
                      <a:pt x="30" y="25"/>
                      <a:pt x="30" y="25"/>
                      <a:pt x="30" y="25"/>
                    </a:cubicBezTo>
                    <a:cubicBezTo>
                      <a:pt x="27" y="7"/>
                      <a:pt x="27" y="7"/>
                      <a:pt x="27" y="7"/>
                    </a:cubicBezTo>
                    <a:cubicBezTo>
                      <a:pt x="27" y="6"/>
                      <a:pt x="27" y="6"/>
                      <a:pt x="27" y="6"/>
                    </a:cubicBezTo>
                    <a:cubicBezTo>
                      <a:pt x="27" y="6"/>
                      <a:pt x="27" y="6"/>
                      <a:pt x="27" y="6"/>
                    </a:cubicBezTo>
                    <a:cubicBezTo>
                      <a:pt x="23" y="6"/>
                      <a:pt x="20" y="3"/>
                      <a:pt x="17" y="0"/>
                    </a:cubicBezTo>
                    <a:cubicBezTo>
                      <a:pt x="17" y="0"/>
                      <a:pt x="17" y="0"/>
                      <a:pt x="17" y="0"/>
                    </a:cubicBezTo>
                    <a:cubicBezTo>
                      <a:pt x="17" y="0"/>
                      <a:pt x="17" y="0"/>
                      <a:pt x="17" y="0"/>
                    </a:cubicBezTo>
                    <a:cubicBezTo>
                      <a:pt x="7" y="7"/>
                      <a:pt x="1" y="21"/>
                      <a:pt x="0" y="36"/>
                    </a:cubicBezTo>
                    <a:cubicBezTo>
                      <a:pt x="0" y="36"/>
                      <a:pt x="0" y="36"/>
                      <a:pt x="0" y="36"/>
                    </a:cubicBezTo>
                    <a:cubicBezTo>
                      <a:pt x="0" y="36"/>
                      <a:pt x="0" y="36"/>
                      <a:pt x="0" y="36"/>
                    </a:cubicBezTo>
                    <a:cubicBezTo>
                      <a:pt x="10" y="42"/>
                      <a:pt x="20" y="45"/>
                      <a:pt x="31" y="45"/>
                    </a:cubicBezTo>
                    <a:cubicBezTo>
                      <a:pt x="41" y="45"/>
                      <a:pt x="51" y="43"/>
                      <a:pt x="59" y="37"/>
                    </a:cubicBezTo>
                    <a:cubicBezTo>
                      <a:pt x="59" y="37"/>
                      <a:pt x="59" y="37"/>
                      <a:pt x="59" y="37"/>
                    </a:cubicBezTo>
                    <a:cubicBezTo>
                      <a:pt x="59" y="37"/>
                      <a:pt x="59" y="37"/>
                      <a:pt x="59" y="37"/>
                    </a:cubicBezTo>
                    <a:cubicBezTo>
                      <a:pt x="59" y="22"/>
                      <a:pt x="53" y="8"/>
                      <a:pt x="44" y="1"/>
                    </a:cubicBezTo>
                    <a:close/>
                  </a:path>
                </a:pathLst>
              </a:custGeom>
              <a:grp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 name="Oval 44">
                <a:extLst>
                  <a:ext uri="{FF2B5EF4-FFF2-40B4-BE49-F238E27FC236}">
                    <a16:creationId xmlns:a16="http://schemas.microsoft.com/office/drawing/2014/main" id="{D893D7CC-ACB7-431B-866A-415159DC14EE}"/>
                  </a:ext>
                </a:extLst>
              </p:cNvPr>
              <p:cNvSpPr>
                <a:spLocks noChangeArrowheads="1"/>
              </p:cNvSpPr>
              <p:nvPr/>
            </p:nvSpPr>
            <p:spPr bwMode="auto">
              <a:xfrm>
                <a:off x="9689998" y="2277075"/>
                <a:ext cx="56166" cy="56166"/>
              </a:xfrm>
              <a:prstGeom prst="ellipse">
                <a:avLst/>
              </a:prstGeom>
              <a:grp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28" name="Group 827">
              <a:extLst>
                <a:ext uri="{FF2B5EF4-FFF2-40B4-BE49-F238E27FC236}">
                  <a16:creationId xmlns:a16="http://schemas.microsoft.com/office/drawing/2014/main" id="{7EC3791D-E5C0-4DF2-A634-8E0BB51673B1}"/>
                </a:ext>
              </a:extLst>
            </p:cNvPr>
            <p:cNvGrpSpPr/>
            <p:nvPr/>
          </p:nvGrpSpPr>
          <p:grpSpPr>
            <a:xfrm>
              <a:off x="10008110" y="2567588"/>
              <a:ext cx="113012" cy="126777"/>
              <a:chOff x="9659639" y="2277075"/>
              <a:chExt cx="113012" cy="126777"/>
            </a:xfrm>
            <a:grpFill/>
          </p:grpSpPr>
          <p:sp>
            <p:nvSpPr>
              <p:cNvPr id="829" name="Freeform 43">
                <a:extLst>
                  <a:ext uri="{FF2B5EF4-FFF2-40B4-BE49-F238E27FC236}">
                    <a16:creationId xmlns:a16="http://schemas.microsoft.com/office/drawing/2014/main" id="{61C743E0-C518-4926-8B17-C52403821C7E}"/>
                  </a:ext>
                </a:extLst>
              </p:cNvPr>
              <p:cNvSpPr>
                <a:spLocks/>
              </p:cNvSpPr>
              <p:nvPr/>
            </p:nvSpPr>
            <p:spPr bwMode="auto">
              <a:xfrm>
                <a:off x="9659639" y="2332192"/>
                <a:ext cx="113012" cy="71660"/>
              </a:xfrm>
              <a:custGeom>
                <a:avLst/>
                <a:gdLst>
                  <a:gd name="T0" fmla="*/ 44 w 59"/>
                  <a:gd name="T1" fmla="*/ 1 h 45"/>
                  <a:gd name="T2" fmla="*/ 44 w 59"/>
                  <a:gd name="T3" fmla="*/ 1 h 45"/>
                  <a:gd name="T4" fmla="*/ 43 w 59"/>
                  <a:gd name="T5" fmla="*/ 1 h 45"/>
                  <a:gd name="T6" fmla="*/ 34 w 59"/>
                  <a:gd name="T7" fmla="*/ 6 h 45"/>
                  <a:gd name="T8" fmla="*/ 34 w 59"/>
                  <a:gd name="T9" fmla="*/ 7 h 45"/>
                  <a:gd name="T10" fmla="*/ 34 w 59"/>
                  <a:gd name="T11" fmla="*/ 7 h 45"/>
                  <a:gd name="T12" fmla="*/ 30 w 59"/>
                  <a:gd name="T13" fmla="*/ 25 h 45"/>
                  <a:gd name="T14" fmla="*/ 27 w 59"/>
                  <a:gd name="T15" fmla="*/ 7 h 45"/>
                  <a:gd name="T16" fmla="*/ 27 w 59"/>
                  <a:gd name="T17" fmla="*/ 6 h 45"/>
                  <a:gd name="T18" fmla="*/ 27 w 59"/>
                  <a:gd name="T19" fmla="*/ 6 h 45"/>
                  <a:gd name="T20" fmla="*/ 17 w 59"/>
                  <a:gd name="T21" fmla="*/ 0 h 45"/>
                  <a:gd name="T22" fmla="*/ 17 w 59"/>
                  <a:gd name="T23" fmla="*/ 0 h 45"/>
                  <a:gd name="T24" fmla="*/ 17 w 59"/>
                  <a:gd name="T25" fmla="*/ 0 h 45"/>
                  <a:gd name="T26" fmla="*/ 0 w 59"/>
                  <a:gd name="T27" fmla="*/ 36 h 45"/>
                  <a:gd name="T28" fmla="*/ 0 w 59"/>
                  <a:gd name="T29" fmla="*/ 36 h 45"/>
                  <a:gd name="T30" fmla="*/ 0 w 59"/>
                  <a:gd name="T31" fmla="*/ 36 h 45"/>
                  <a:gd name="T32" fmla="*/ 31 w 59"/>
                  <a:gd name="T33" fmla="*/ 45 h 45"/>
                  <a:gd name="T34" fmla="*/ 59 w 59"/>
                  <a:gd name="T35" fmla="*/ 37 h 45"/>
                  <a:gd name="T36" fmla="*/ 59 w 59"/>
                  <a:gd name="T37" fmla="*/ 37 h 45"/>
                  <a:gd name="T38" fmla="*/ 59 w 59"/>
                  <a:gd name="T39" fmla="*/ 37 h 45"/>
                  <a:gd name="T40" fmla="*/ 44 w 59"/>
                  <a:gd name="T41"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 h="45">
                    <a:moveTo>
                      <a:pt x="44" y="1"/>
                    </a:moveTo>
                    <a:cubicBezTo>
                      <a:pt x="44" y="1"/>
                      <a:pt x="44" y="1"/>
                      <a:pt x="44" y="1"/>
                    </a:cubicBezTo>
                    <a:cubicBezTo>
                      <a:pt x="43" y="1"/>
                      <a:pt x="43" y="1"/>
                      <a:pt x="43" y="1"/>
                    </a:cubicBezTo>
                    <a:cubicBezTo>
                      <a:pt x="41" y="4"/>
                      <a:pt x="38" y="6"/>
                      <a:pt x="34" y="6"/>
                    </a:cubicBezTo>
                    <a:cubicBezTo>
                      <a:pt x="34" y="7"/>
                      <a:pt x="34" y="7"/>
                      <a:pt x="34" y="7"/>
                    </a:cubicBezTo>
                    <a:cubicBezTo>
                      <a:pt x="34" y="7"/>
                      <a:pt x="34" y="7"/>
                      <a:pt x="34" y="7"/>
                    </a:cubicBezTo>
                    <a:cubicBezTo>
                      <a:pt x="30" y="25"/>
                      <a:pt x="30" y="25"/>
                      <a:pt x="30" y="25"/>
                    </a:cubicBezTo>
                    <a:cubicBezTo>
                      <a:pt x="27" y="7"/>
                      <a:pt x="27" y="7"/>
                      <a:pt x="27" y="7"/>
                    </a:cubicBezTo>
                    <a:cubicBezTo>
                      <a:pt x="27" y="6"/>
                      <a:pt x="27" y="6"/>
                      <a:pt x="27" y="6"/>
                    </a:cubicBezTo>
                    <a:cubicBezTo>
                      <a:pt x="27" y="6"/>
                      <a:pt x="27" y="6"/>
                      <a:pt x="27" y="6"/>
                    </a:cubicBezTo>
                    <a:cubicBezTo>
                      <a:pt x="23" y="6"/>
                      <a:pt x="20" y="3"/>
                      <a:pt x="17" y="0"/>
                    </a:cubicBezTo>
                    <a:cubicBezTo>
                      <a:pt x="17" y="0"/>
                      <a:pt x="17" y="0"/>
                      <a:pt x="17" y="0"/>
                    </a:cubicBezTo>
                    <a:cubicBezTo>
                      <a:pt x="17" y="0"/>
                      <a:pt x="17" y="0"/>
                      <a:pt x="17" y="0"/>
                    </a:cubicBezTo>
                    <a:cubicBezTo>
                      <a:pt x="7" y="7"/>
                      <a:pt x="1" y="21"/>
                      <a:pt x="0" y="36"/>
                    </a:cubicBezTo>
                    <a:cubicBezTo>
                      <a:pt x="0" y="36"/>
                      <a:pt x="0" y="36"/>
                      <a:pt x="0" y="36"/>
                    </a:cubicBezTo>
                    <a:cubicBezTo>
                      <a:pt x="0" y="36"/>
                      <a:pt x="0" y="36"/>
                      <a:pt x="0" y="36"/>
                    </a:cubicBezTo>
                    <a:cubicBezTo>
                      <a:pt x="10" y="42"/>
                      <a:pt x="20" y="45"/>
                      <a:pt x="31" y="45"/>
                    </a:cubicBezTo>
                    <a:cubicBezTo>
                      <a:pt x="41" y="45"/>
                      <a:pt x="51" y="43"/>
                      <a:pt x="59" y="37"/>
                    </a:cubicBezTo>
                    <a:cubicBezTo>
                      <a:pt x="59" y="37"/>
                      <a:pt x="59" y="37"/>
                      <a:pt x="59" y="37"/>
                    </a:cubicBezTo>
                    <a:cubicBezTo>
                      <a:pt x="59" y="37"/>
                      <a:pt x="59" y="37"/>
                      <a:pt x="59" y="37"/>
                    </a:cubicBezTo>
                    <a:cubicBezTo>
                      <a:pt x="59" y="22"/>
                      <a:pt x="53" y="8"/>
                      <a:pt x="4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0" name="Oval 44">
                <a:extLst>
                  <a:ext uri="{FF2B5EF4-FFF2-40B4-BE49-F238E27FC236}">
                    <a16:creationId xmlns:a16="http://schemas.microsoft.com/office/drawing/2014/main" id="{71748573-2352-4532-AA51-DD23BC7D8608}"/>
                  </a:ext>
                </a:extLst>
              </p:cNvPr>
              <p:cNvSpPr>
                <a:spLocks noChangeArrowheads="1"/>
              </p:cNvSpPr>
              <p:nvPr/>
            </p:nvSpPr>
            <p:spPr bwMode="auto">
              <a:xfrm>
                <a:off x="9689998" y="2277075"/>
                <a:ext cx="56166" cy="56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833" name="Group 832">
            <a:extLst>
              <a:ext uri="{FF2B5EF4-FFF2-40B4-BE49-F238E27FC236}">
                <a16:creationId xmlns:a16="http://schemas.microsoft.com/office/drawing/2014/main" id="{072980B5-2FC3-4728-8E37-7AC2242DECC0}"/>
              </a:ext>
            </a:extLst>
          </p:cNvPr>
          <p:cNvGrpSpPr/>
          <p:nvPr/>
        </p:nvGrpSpPr>
        <p:grpSpPr>
          <a:xfrm>
            <a:off x="9818864" y="2576215"/>
            <a:ext cx="113012" cy="126777"/>
            <a:chOff x="10008110" y="2567588"/>
            <a:chExt cx="113012" cy="126777"/>
          </a:xfrm>
          <a:solidFill>
            <a:schemeClr val="accent4"/>
          </a:solidFill>
        </p:grpSpPr>
        <p:grpSp>
          <p:nvGrpSpPr>
            <p:cNvPr id="834" name="Group 833">
              <a:extLst>
                <a:ext uri="{FF2B5EF4-FFF2-40B4-BE49-F238E27FC236}">
                  <a16:creationId xmlns:a16="http://schemas.microsoft.com/office/drawing/2014/main" id="{4DC08816-3001-4A0A-9ACD-E5C87FF4056F}"/>
                </a:ext>
              </a:extLst>
            </p:cNvPr>
            <p:cNvGrpSpPr/>
            <p:nvPr/>
          </p:nvGrpSpPr>
          <p:grpSpPr>
            <a:xfrm>
              <a:off x="10008110" y="2567588"/>
              <a:ext cx="113012" cy="126777"/>
              <a:chOff x="9659639" y="2277075"/>
              <a:chExt cx="113012" cy="126777"/>
            </a:xfrm>
            <a:grpFill/>
          </p:grpSpPr>
          <p:sp>
            <p:nvSpPr>
              <p:cNvPr id="838" name="Freeform 43">
                <a:extLst>
                  <a:ext uri="{FF2B5EF4-FFF2-40B4-BE49-F238E27FC236}">
                    <a16:creationId xmlns:a16="http://schemas.microsoft.com/office/drawing/2014/main" id="{E7958B8A-A487-46D5-8ACE-A05D29DFFE53}"/>
                  </a:ext>
                </a:extLst>
              </p:cNvPr>
              <p:cNvSpPr>
                <a:spLocks/>
              </p:cNvSpPr>
              <p:nvPr/>
            </p:nvSpPr>
            <p:spPr bwMode="auto">
              <a:xfrm>
                <a:off x="9659639" y="2332192"/>
                <a:ext cx="113012" cy="71660"/>
              </a:xfrm>
              <a:custGeom>
                <a:avLst/>
                <a:gdLst>
                  <a:gd name="T0" fmla="*/ 44 w 59"/>
                  <a:gd name="T1" fmla="*/ 1 h 45"/>
                  <a:gd name="T2" fmla="*/ 44 w 59"/>
                  <a:gd name="T3" fmla="*/ 1 h 45"/>
                  <a:gd name="T4" fmla="*/ 43 w 59"/>
                  <a:gd name="T5" fmla="*/ 1 h 45"/>
                  <a:gd name="T6" fmla="*/ 34 w 59"/>
                  <a:gd name="T7" fmla="*/ 6 h 45"/>
                  <a:gd name="T8" fmla="*/ 34 w 59"/>
                  <a:gd name="T9" fmla="*/ 7 h 45"/>
                  <a:gd name="T10" fmla="*/ 34 w 59"/>
                  <a:gd name="T11" fmla="*/ 7 h 45"/>
                  <a:gd name="T12" fmla="*/ 30 w 59"/>
                  <a:gd name="T13" fmla="*/ 25 h 45"/>
                  <a:gd name="T14" fmla="*/ 27 w 59"/>
                  <a:gd name="T15" fmla="*/ 7 h 45"/>
                  <a:gd name="T16" fmla="*/ 27 w 59"/>
                  <a:gd name="T17" fmla="*/ 6 h 45"/>
                  <a:gd name="T18" fmla="*/ 27 w 59"/>
                  <a:gd name="T19" fmla="*/ 6 h 45"/>
                  <a:gd name="T20" fmla="*/ 17 w 59"/>
                  <a:gd name="T21" fmla="*/ 0 h 45"/>
                  <a:gd name="T22" fmla="*/ 17 w 59"/>
                  <a:gd name="T23" fmla="*/ 0 h 45"/>
                  <a:gd name="T24" fmla="*/ 17 w 59"/>
                  <a:gd name="T25" fmla="*/ 0 h 45"/>
                  <a:gd name="T26" fmla="*/ 0 w 59"/>
                  <a:gd name="T27" fmla="*/ 36 h 45"/>
                  <a:gd name="T28" fmla="*/ 0 w 59"/>
                  <a:gd name="T29" fmla="*/ 36 h 45"/>
                  <a:gd name="T30" fmla="*/ 0 w 59"/>
                  <a:gd name="T31" fmla="*/ 36 h 45"/>
                  <a:gd name="T32" fmla="*/ 31 w 59"/>
                  <a:gd name="T33" fmla="*/ 45 h 45"/>
                  <a:gd name="T34" fmla="*/ 59 w 59"/>
                  <a:gd name="T35" fmla="*/ 37 h 45"/>
                  <a:gd name="T36" fmla="*/ 59 w 59"/>
                  <a:gd name="T37" fmla="*/ 37 h 45"/>
                  <a:gd name="T38" fmla="*/ 59 w 59"/>
                  <a:gd name="T39" fmla="*/ 37 h 45"/>
                  <a:gd name="T40" fmla="*/ 44 w 59"/>
                  <a:gd name="T41"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 h="45">
                    <a:moveTo>
                      <a:pt x="44" y="1"/>
                    </a:moveTo>
                    <a:cubicBezTo>
                      <a:pt x="44" y="1"/>
                      <a:pt x="44" y="1"/>
                      <a:pt x="44" y="1"/>
                    </a:cubicBezTo>
                    <a:cubicBezTo>
                      <a:pt x="43" y="1"/>
                      <a:pt x="43" y="1"/>
                      <a:pt x="43" y="1"/>
                    </a:cubicBezTo>
                    <a:cubicBezTo>
                      <a:pt x="41" y="4"/>
                      <a:pt x="38" y="6"/>
                      <a:pt x="34" y="6"/>
                    </a:cubicBezTo>
                    <a:cubicBezTo>
                      <a:pt x="34" y="7"/>
                      <a:pt x="34" y="7"/>
                      <a:pt x="34" y="7"/>
                    </a:cubicBezTo>
                    <a:cubicBezTo>
                      <a:pt x="34" y="7"/>
                      <a:pt x="34" y="7"/>
                      <a:pt x="34" y="7"/>
                    </a:cubicBezTo>
                    <a:cubicBezTo>
                      <a:pt x="30" y="25"/>
                      <a:pt x="30" y="25"/>
                      <a:pt x="30" y="25"/>
                    </a:cubicBezTo>
                    <a:cubicBezTo>
                      <a:pt x="27" y="7"/>
                      <a:pt x="27" y="7"/>
                      <a:pt x="27" y="7"/>
                    </a:cubicBezTo>
                    <a:cubicBezTo>
                      <a:pt x="27" y="6"/>
                      <a:pt x="27" y="6"/>
                      <a:pt x="27" y="6"/>
                    </a:cubicBezTo>
                    <a:cubicBezTo>
                      <a:pt x="27" y="6"/>
                      <a:pt x="27" y="6"/>
                      <a:pt x="27" y="6"/>
                    </a:cubicBezTo>
                    <a:cubicBezTo>
                      <a:pt x="23" y="6"/>
                      <a:pt x="20" y="3"/>
                      <a:pt x="17" y="0"/>
                    </a:cubicBezTo>
                    <a:cubicBezTo>
                      <a:pt x="17" y="0"/>
                      <a:pt x="17" y="0"/>
                      <a:pt x="17" y="0"/>
                    </a:cubicBezTo>
                    <a:cubicBezTo>
                      <a:pt x="17" y="0"/>
                      <a:pt x="17" y="0"/>
                      <a:pt x="17" y="0"/>
                    </a:cubicBezTo>
                    <a:cubicBezTo>
                      <a:pt x="7" y="7"/>
                      <a:pt x="1" y="21"/>
                      <a:pt x="0" y="36"/>
                    </a:cubicBezTo>
                    <a:cubicBezTo>
                      <a:pt x="0" y="36"/>
                      <a:pt x="0" y="36"/>
                      <a:pt x="0" y="36"/>
                    </a:cubicBezTo>
                    <a:cubicBezTo>
                      <a:pt x="0" y="36"/>
                      <a:pt x="0" y="36"/>
                      <a:pt x="0" y="36"/>
                    </a:cubicBezTo>
                    <a:cubicBezTo>
                      <a:pt x="10" y="42"/>
                      <a:pt x="20" y="45"/>
                      <a:pt x="31" y="45"/>
                    </a:cubicBezTo>
                    <a:cubicBezTo>
                      <a:pt x="41" y="45"/>
                      <a:pt x="51" y="43"/>
                      <a:pt x="59" y="37"/>
                    </a:cubicBezTo>
                    <a:cubicBezTo>
                      <a:pt x="59" y="37"/>
                      <a:pt x="59" y="37"/>
                      <a:pt x="59" y="37"/>
                    </a:cubicBezTo>
                    <a:cubicBezTo>
                      <a:pt x="59" y="37"/>
                      <a:pt x="59" y="37"/>
                      <a:pt x="59" y="37"/>
                    </a:cubicBezTo>
                    <a:cubicBezTo>
                      <a:pt x="59" y="22"/>
                      <a:pt x="53" y="8"/>
                      <a:pt x="44" y="1"/>
                    </a:cubicBezTo>
                    <a:close/>
                  </a:path>
                </a:pathLst>
              </a:custGeom>
              <a:grp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9" name="Oval 44">
                <a:extLst>
                  <a:ext uri="{FF2B5EF4-FFF2-40B4-BE49-F238E27FC236}">
                    <a16:creationId xmlns:a16="http://schemas.microsoft.com/office/drawing/2014/main" id="{C0EA5A73-8D07-4D7B-ABEF-639BC357861B}"/>
                  </a:ext>
                </a:extLst>
              </p:cNvPr>
              <p:cNvSpPr>
                <a:spLocks noChangeArrowheads="1"/>
              </p:cNvSpPr>
              <p:nvPr/>
            </p:nvSpPr>
            <p:spPr bwMode="auto">
              <a:xfrm>
                <a:off x="9689998" y="2277075"/>
                <a:ext cx="56166" cy="56166"/>
              </a:xfrm>
              <a:prstGeom prst="ellipse">
                <a:avLst/>
              </a:prstGeom>
              <a:grp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35" name="Group 834">
              <a:extLst>
                <a:ext uri="{FF2B5EF4-FFF2-40B4-BE49-F238E27FC236}">
                  <a16:creationId xmlns:a16="http://schemas.microsoft.com/office/drawing/2014/main" id="{676D1D58-C102-46A6-8E89-71AD965D99A7}"/>
                </a:ext>
              </a:extLst>
            </p:cNvPr>
            <p:cNvGrpSpPr/>
            <p:nvPr/>
          </p:nvGrpSpPr>
          <p:grpSpPr>
            <a:xfrm>
              <a:off x="10008110" y="2567588"/>
              <a:ext cx="113012" cy="126777"/>
              <a:chOff x="9659639" y="2277075"/>
              <a:chExt cx="113012" cy="126777"/>
            </a:xfrm>
            <a:grpFill/>
          </p:grpSpPr>
          <p:sp>
            <p:nvSpPr>
              <p:cNvPr id="836" name="Freeform 43">
                <a:extLst>
                  <a:ext uri="{FF2B5EF4-FFF2-40B4-BE49-F238E27FC236}">
                    <a16:creationId xmlns:a16="http://schemas.microsoft.com/office/drawing/2014/main" id="{62AD1716-80EF-4527-B2F6-B56AF88CFA0F}"/>
                  </a:ext>
                </a:extLst>
              </p:cNvPr>
              <p:cNvSpPr>
                <a:spLocks/>
              </p:cNvSpPr>
              <p:nvPr/>
            </p:nvSpPr>
            <p:spPr bwMode="auto">
              <a:xfrm>
                <a:off x="9659639" y="2332192"/>
                <a:ext cx="113012" cy="71660"/>
              </a:xfrm>
              <a:custGeom>
                <a:avLst/>
                <a:gdLst>
                  <a:gd name="T0" fmla="*/ 44 w 59"/>
                  <a:gd name="T1" fmla="*/ 1 h 45"/>
                  <a:gd name="T2" fmla="*/ 44 w 59"/>
                  <a:gd name="T3" fmla="*/ 1 h 45"/>
                  <a:gd name="T4" fmla="*/ 43 w 59"/>
                  <a:gd name="T5" fmla="*/ 1 h 45"/>
                  <a:gd name="T6" fmla="*/ 34 w 59"/>
                  <a:gd name="T7" fmla="*/ 6 h 45"/>
                  <a:gd name="T8" fmla="*/ 34 w 59"/>
                  <a:gd name="T9" fmla="*/ 7 h 45"/>
                  <a:gd name="T10" fmla="*/ 34 w 59"/>
                  <a:gd name="T11" fmla="*/ 7 h 45"/>
                  <a:gd name="T12" fmla="*/ 30 w 59"/>
                  <a:gd name="T13" fmla="*/ 25 h 45"/>
                  <a:gd name="T14" fmla="*/ 27 w 59"/>
                  <a:gd name="T15" fmla="*/ 7 h 45"/>
                  <a:gd name="T16" fmla="*/ 27 w 59"/>
                  <a:gd name="T17" fmla="*/ 6 h 45"/>
                  <a:gd name="T18" fmla="*/ 27 w 59"/>
                  <a:gd name="T19" fmla="*/ 6 h 45"/>
                  <a:gd name="T20" fmla="*/ 17 w 59"/>
                  <a:gd name="T21" fmla="*/ 0 h 45"/>
                  <a:gd name="T22" fmla="*/ 17 w 59"/>
                  <a:gd name="T23" fmla="*/ 0 h 45"/>
                  <a:gd name="T24" fmla="*/ 17 w 59"/>
                  <a:gd name="T25" fmla="*/ 0 h 45"/>
                  <a:gd name="T26" fmla="*/ 0 w 59"/>
                  <a:gd name="T27" fmla="*/ 36 h 45"/>
                  <a:gd name="T28" fmla="*/ 0 w 59"/>
                  <a:gd name="T29" fmla="*/ 36 h 45"/>
                  <a:gd name="T30" fmla="*/ 0 w 59"/>
                  <a:gd name="T31" fmla="*/ 36 h 45"/>
                  <a:gd name="T32" fmla="*/ 31 w 59"/>
                  <a:gd name="T33" fmla="*/ 45 h 45"/>
                  <a:gd name="T34" fmla="*/ 59 w 59"/>
                  <a:gd name="T35" fmla="*/ 37 h 45"/>
                  <a:gd name="T36" fmla="*/ 59 w 59"/>
                  <a:gd name="T37" fmla="*/ 37 h 45"/>
                  <a:gd name="T38" fmla="*/ 59 w 59"/>
                  <a:gd name="T39" fmla="*/ 37 h 45"/>
                  <a:gd name="T40" fmla="*/ 44 w 59"/>
                  <a:gd name="T41"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 h="45">
                    <a:moveTo>
                      <a:pt x="44" y="1"/>
                    </a:moveTo>
                    <a:cubicBezTo>
                      <a:pt x="44" y="1"/>
                      <a:pt x="44" y="1"/>
                      <a:pt x="44" y="1"/>
                    </a:cubicBezTo>
                    <a:cubicBezTo>
                      <a:pt x="43" y="1"/>
                      <a:pt x="43" y="1"/>
                      <a:pt x="43" y="1"/>
                    </a:cubicBezTo>
                    <a:cubicBezTo>
                      <a:pt x="41" y="4"/>
                      <a:pt x="38" y="6"/>
                      <a:pt x="34" y="6"/>
                    </a:cubicBezTo>
                    <a:cubicBezTo>
                      <a:pt x="34" y="7"/>
                      <a:pt x="34" y="7"/>
                      <a:pt x="34" y="7"/>
                    </a:cubicBezTo>
                    <a:cubicBezTo>
                      <a:pt x="34" y="7"/>
                      <a:pt x="34" y="7"/>
                      <a:pt x="34" y="7"/>
                    </a:cubicBezTo>
                    <a:cubicBezTo>
                      <a:pt x="30" y="25"/>
                      <a:pt x="30" y="25"/>
                      <a:pt x="30" y="25"/>
                    </a:cubicBezTo>
                    <a:cubicBezTo>
                      <a:pt x="27" y="7"/>
                      <a:pt x="27" y="7"/>
                      <a:pt x="27" y="7"/>
                    </a:cubicBezTo>
                    <a:cubicBezTo>
                      <a:pt x="27" y="6"/>
                      <a:pt x="27" y="6"/>
                      <a:pt x="27" y="6"/>
                    </a:cubicBezTo>
                    <a:cubicBezTo>
                      <a:pt x="27" y="6"/>
                      <a:pt x="27" y="6"/>
                      <a:pt x="27" y="6"/>
                    </a:cubicBezTo>
                    <a:cubicBezTo>
                      <a:pt x="23" y="6"/>
                      <a:pt x="20" y="3"/>
                      <a:pt x="17" y="0"/>
                    </a:cubicBezTo>
                    <a:cubicBezTo>
                      <a:pt x="17" y="0"/>
                      <a:pt x="17" y="0"/>
                      <a:pt x="17" y="0"/>
                    </a:cubicBezTo>
                    <a:cubicBezTo>
                      <a:pt x="17" y="0"/>
                      <a:pt x="17" y="0"/>
                      <a:pt x="17" y="0"/>
                    </a:cubicBezTo>
                    <a:cubicBezTo>
                      <a:pt x="7" y="7"/>
                      <a:pt x="1" y="21"/>
                      <a:pt x="0" y="36"/>
                    </a:cubicBezTo>
                    <a:cubicBezTo>
                      <a:pt x="0" y="36"/>
                      <a:pt x="0" y="36"/>
                      <a:pt x="0" y="36"/>
                    </a:cubicBezTo>
                    <a:cubicBezTo>
                      <a:pt x="0" y="36"/>
                      <a:pt x="0" y="36"/>
                      <a:pt x="0" y="36"/>
                    </a:cubicBezTo>
                    <a:cubicBezTo>
                      <a:pt x="10" y="42"/>
                      <a:pt x="20" y="45"/>
                      <a:pt x="31" y="45"/>
                    </a:cubicBezTo>
                    <a:cubicBezTo>
                      <a:pt x="41" y="45"/>
                      <a:pt x="51" y="43"/>
                      <a:pt x="59" y="37"/>
                    </a:cubicBezTo>
                    <a:cubicBezTo>
                      <a:pt x="59" y="37"/>
                      <a:pt x="59" y="37"/>
                      <a:pt x="59" y="37"/>
                    </a:cubicBezTo>
                    <a:cubicBezTo>
                      <a:pt x="59" y="37"/>
                      <a:pt x="59" y="37"/>
                      <a:pt x="59" y="37"/>
                    </a:cubicBezTo>
                    <a:cubicBezTo>
                      <a:pt x="59" y="22"/>
                      <a:pt x="53" y="8"/>
                      <a:pt x="4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7" name="Oval 44">
                <a:extLst>
                  <a:ext uri="{FF2B5EF4-FFF2-40B4-BE49-F238E27FC236}">
                    <a16:creationId xmlns:a16="http://schemas.microsoft.com/office/drawing/2014/main" id="{8C76560E-46CF-48AC-A108-07B54102A648}"/>
                  </a:ext>
                </a:extLst>
              </p:cNvPr>
              <p:cNvSpPr>
                <a:spLocks noChangeArrowheads="1"/>
              </p:cNvSpPr>
              <p:nvPr/>
            </p:nvSpPr>
            <p:spPr bwMode="auto">
              <a:xfrm>
                <a:off x="9689998" y="2277075"/>
                <a:ext cx="56166" cy="56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36" name="Isosceles Triangle 135">
            <a:extLst>
              <a:ext uri="{FF2B5EF4-FFF2-40B4-BE49-F238E27FC236}">
                <a16:creationId xmlns:a16="http://schemas.microsoft.com/office/drawing/2014/main" id="{F0D1370D-340F-4FCE-AA13-EE6221CC5DE8}"/>
              </a:ext>
            </a:extLst>
          </p:cNvPr>
          <p:cNvSpPr/>
          <p:nvPr/>
        </p:nvSpPr>
        <p:spPr>
          <a:xfrm rot="16200000">
            <a:off x="1505533" y="3731218"/>
            <a:ext cx="216382" cy="128528"/>
          </a:xfrm>
          <a:prstGeom prst="triangle">
            <a:avLst/>
          </a:prstGeom>
          <a:solidFill>
            <a:schemeClr val="accent2"/>
          </a:solidFill>
          <a:ln>
            <a:solidFill>
              <a:srgbClr val="99C9E8"/>
            </a:solid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32" name="TextBox 531"/>
          <p:cNvSpPr txBox="1"/>
          <p:nvPr/>
        </p:nvSpPr>
        <p:spPr>
          <a:xfrm>
            <a:off x="1138268" y="1296463"/>
            <a:ext cx="858807" cy="338554"/>
          </a:xfrm>
          <a:prstGeom prst="rect">
            <a:avLst/>
          </a:prstGeom>
          <a:noFill/>
        </p:spPr>
        <p:txBody>
          <a:bodyPr wrap="square" lIns="0" tIns="0" rIns="0" bIns="0" rtlCol="0" anchor="ctr" anchorCtr="0">
            <a:noAutofit/>
          </a:bodyPr>
          <a:lstStyle/>
          <a:p>
            <a:r>
              <a:rPr lang="en-US" sz="1600" dirty="0">
                <a:solidFill>
                  <a:schemeClr val="tx1">
                    <a:lumMod val="50000"/>
                    <a:lumOff val="50000"/>
                  </a:schemeClr>
                </a:solidFill>
                <a:latin typeface="Source Sans Pro Semibold" panose="020B0603030403020204" pitchFamily="34" charset="0"/>
              </a:rPr>
              <a:t>Integrate</a:t>
            </a:r>
          </a:p>
        </p:txBody>
      </p:sp>
      <p:pic>
        <p:nvPicPr>
          <p:cNvPr id="6" name="Graphic 5"/>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582754" y="1200623"/>
            <a:ext cx="481176" cy="435347"/>
          </a:xfrm>
          <a:prstGeom prst="rect">
            <a:avLst/>
          </a:prstGeom>
        </p:spPr>
      </p:pic>
      <p:sp>
        <p:nvSpPr>
          <p:cNvPr id="535" name="TextBox 534"/>
          <p:cNvSpPr txBox="1"/>
          <p:nvPr/>
        </p:nvSpPr>
        <p:spPr>
          <a:xfrm>
            <a:off x="5502583" y="1296463"/>
            <a:ext cx="1140896" cy="338554"/>
          </a:xfrm>
          <a:prstGeom prst="rect">
            <a:avLst/>
          </a:prstGeom>
          <a:noFill/>
        </p:spPr>
        <p:txBody>
          <a:bodyPr wrap="square" lIns="0" tIns="0" rIns="0" bIns="0" rtlCol="0" anchor="ctr" anchorCtr="0">
            <a:noAutofit/>
          </a:bodyPr>
          <a:lstStyle/>
          <a:p>
            <a:r>
              <a:rPr lang="en-US" sz="1600" dirty="0">
                <a:solidFill>
                  <a:schemeClr val="tx1">
                    <a:lumMod val="50000"/>
                    <a:lumOff val="50000"/>
                  </a:schemeClr>
                </a:solidFill>
                <a:latin typeface="Source Sans Pro Semibold" panose="020B0603030403020204" pitchFamily="34" charset="0"/>
              </a:rPr>
              <a:t>Standardize</a:t>
            </a:r>
          </a:p>
        </p:txBody>
      </p:sp>
      <p:sp>
        <p:nvSpPr>
          <p:cNvPr id="18" name="Freeform 9"/>
          <p:cNvSpPr>
            <a:spLocks noEditPoints="1"/>
          </p:cNvSpPr>
          <p:nvPr/>
        </p:nvSpPr>
        <p:spPr bwMode="auto">
          <a:xfrm flipH="1">
            <a:off x="4974232" y="1198808"/>
            <a:ext cx="439702" cy="438977"/>
          </a:xfrm>
          <a:custGeom>
            <a:avLst/>
            <a:gdLst>
              <a:gd name="T0" fmla="*/ 0 w 3550"/>
              <a:gd name="T1" fmla="*/ 2959 h 3550"/>
              <a:gd name="T2" fmla="*/ 591 w 3550"/>
              <a:gd name="T3" fmla="*/ 3550 h 3550"/>
              <a:gd name="T4" fmla="*/ 1162 w 3550"/>
              <a:gd name="T5" fmla="*/ 3107 h 3550"/>
              <a:gd name="T6" fmla="*/ 1405 w 3550"/>
              <a:gd name="T7" fmla="*/ 3107 h 3550"/>
              <a:gd name="T8" fmla="*/ 1923 w 3550"/>
              <a:gd name="T9" fmla="*/ 2515 h 3550"/>
              <a:gd name="T10" fmla="*/ 1923 w 3550"/>
              <a:gd name="T11" fmla="*/ 1035 h 3550"/>
              <a:gd name="T12" fmla="*/ 2145 w 3550"/>
              <a:gd name="T13" fmla="*/ 739 h 3550"/>
              <a:gd name="T14" fmla="*/ 2388 w 3550"/>
              <a:gd name="T15" fmla="*/ 739 h 3550"/>
              <a:gd name="T16" fmla="*/ 2959 w 3550"/>
              <a:gd name="T17" fmla="*/ 1183 h 3550"/>
              <a:gd name="T18" fmla="*/ 3550 w 3550"/>
              <a:gd name="T19" fmla="*/ 591 h 3550"/>
              <a:gd name="T20" fmla="*/ 2959 w 3550"/>
              <a:gd name="T21" fmla="*/ 0 h 3550"/>
              <a:gd name="T22" fmla="*/ 2388 w 3550"/>
              <a:gd name="T23" fmla="*/ 443 h 3550"/>
              <a:gd name="T24" fmla="*/ 2145 w 3550"/>
              <a:gd name="T25" fmla="*/ 444 h 3550"/>
              <a:gd name="T26" fmla="*/ 1627 w 3550"/>
              <a:gd name="T27" fmla="*/ 1035 h 3550"/>
              <a:gd name="T28" fmla="*/ 1627 w 3550"/>
              <a:gd name="T29" fmla="*/ 1331 h 3550"/>
              <a:gd name="T30" fmla="*/ 1162 w 3550"/>
              <a:gd name="T31" fmla="*/ 1331 h 3550"/>
              <a:gd name="T32" fmla="*/ 591 w 3550"/>
              <a:gd name="T33" fmla="*/ 887 h 3550"/>
              <a:gd name="T34" fmla="*/ 0 w 3550"/>
              <a:gd name="T35" fmla="*/ 1479 h 3550"/>
              <a:gd name="T36" fmla="*/ 591 w 3550"/>
              <a:gd name="T37" fmla="*/ 2071 h 3550"/>
              <a:gd name="T38" fmla="*/ 1162 w 3550"/>
              <a:gd name="T39" fmla="*/ 1627 h 3550"/>
              <a:gd name="T40" fmla="*/ 1627 w 3550"/>
              <a:gd name="T41" fmla="*/ 1627 h 3550"/>
              <a:gd name="T42" fmla="*/ 1627 w 3550"/>
              <a:gd name="T43" fmla="*/ 2515 h 3550"/>
              <a:gd name="T44" fmla="*/ 1405 w 3550"/>
              <a:gd name="T45" fmla="*/ 2811 h 3550"/>
              <a:gd name="T46" fmla="*/ 1162 w 3550"/>
              <a:gd name="T47" fmla="*/ 2811 h 3550"/>
              <a:gd name="T48" fmla="*/ 591 w 3550"/>
              <a:gd name="T49" fmla="*/ 2367 h 3550"/>
              <a:gd name="T50" fmla="*/ 0 w 3550"/>
              <a:gd name="T51" fmla="*/ 2959 h 3550"/>
              <a:gd name="T52" fmla="*/ 887 w 3550"/>
              <a:gd name="T53" fmla="*/ 1479 h 3550"/>
              <a:gd name="T54" fmla="*/ 591 w 3550"/>
              <a:gd name="T55" fmla="*/ 1775 h 3550"/>
              <a:gd name="T56" fmla="*/ 296 w 3550"/>
              <a:gd name="T57" fmla="*/ 1479 h 3550"/>
              <a:gd name="T58" fmla="*/ 591 w 3550"/>
              <a:gd name="T59" fmla="*/ 1183 h 3550"/>
              <a:gd name="T60" fmla="*/ 887 w 3550"/>
              <a:gd name="T61" fmla="*/ 1479 h 3550"/>
              <a:gd name="T62" fmla="*/ 2663 w 3550"/>
              <a:gd name="T63" fmla="*/ 591 h 3550"/>
              <a:gd name="T64" fmla="*/ 2959 w 3550"/>
              <a:gd name="T65" fmla="*/ 296 h 3550"/>
              <a:gd name="T66" fmla="*/ 3254 w 3550"/>
              <a:gd name="T67" fmla="*/ 591 h 3550"/>
              <a:gd name="T68" fmla="*/ 2959 w 3550"/>
              <a:gd name="T69" fmla="*/ 887 h 3550"/>
              <a:gd name="T70" fmla="*/ 2663 w 3550"/>
              <a:gd name="T71" fmla="*/ 591 h 3550"/>
              <a:gd name="T72" fmla="*/ 296 w 3550"/>
              <a:gd name="T73" fmla="*/ 2959 h 3550"/>
              <a:gd name="T74" fmla="*/ 591 w 3550"/>
              <a:gd name="T75" fmla="*/ 2663 h 3550"/>
              <a:gd name="T76" fmla="*/ 887 w 3550"/>
              <a:gd name="T77" fmla="*/ 2959 h 3550"/>
              <a:gd name="T78" fmla="*/ 591 w 3550"/>
              <a:gd name="T79" fmla="*/ 3254 h 3550"/>
              <a:gd name="T80" fmla="*/ 296 w 3550"/>
              <a:gd name="T81" fmla="*/ 2959 h 3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550" h="3550">
                <a:moveTo>
                  <a:pt x="0" y="2959"/>
                </a:moveTo>
                <a:cubicBezTo>
                  <a:pt x="0" y="3285"/>
                  <a:pt x="265" y="3550"/>
                  <a:pt x="591" y="3550"/>
                </a:cubicBezTo>
                <a:cubicBezTo>
                  <a:pt x="867" y="3550"/>
                  <a:pt x="1096" y="3361"/>
                  <a:pt x="1162" y="3107"/>
                </a:cubicBezTo>
                <a:cubicBezTo>
                  <a:pt x="1405" y="3107"/>
                  <a:pt x="1405" y="3107"/>
                  <a:pt x="1405" y="3107"/>
                </a:cubicBezTo>
                <a:cubicBezTo>
                  <a:pt x="1691" y="3106"/>
                  <a:pt x="1923" y="2841"/>
                  <a:pt x="1923" y="2515"/>
                </a:cubicBezTo>
                <a:cubicBezTo>
                  <a:pt x="1923" y="1035"/>
                  <a:pt x="1923" y="1035"/>
                  <a:pt x="1923" y="1035"/>
                </a:cubicBezTo>
                <a:cubicBezTo>
                  <a:pt x="1923" y="875"/>
                  <a:pt x="2025" y="739"/>
                  <a:pt x="2145" y="739"/>
                </a:cubicBezTo>
                <a:cubicBezTo>
                  <a:pt x="2388" y="739"/>
                  <a:pt x="2388" y="739"/>
                  <a:pt x="2388" y="739"/>
                </a:cubicBezTo>
                <a:cubicBezTo>
                  <a:pt x="2454" y="994"/>
                  <a:pt x="2683" y="1183"/>
                  <a:pt x="2959" y="1183"/>
                </a:cubicBezTo>
                <a:cubicBezTo>
                  <a:pt x="3285" y="1183"/>
                  <a:pt x="3550" y="918"/>
                  <a:pt x="3550" y="591"/>
                </a:cubicBezTo>
                <a:cubicBezTo>
                  <a:pt x="3550" y="265"/>
                  <a:pt x="3285" y="0"/>
                  <a:pt x="2959" y="0"/>
                </a:cubicBezTo>
                <a:cubicBezTo>
                  <a:pt x="2683" y="0"/>
                  <a:pt x="2454" y="189"/>
                  <a:pt x="2388" y="443"/>
                </a:cubicBezTo>
                <a:cubicBezTo>
                  <a:pt x="2145" y="444"/>
                  <a:pt x="2145" y="444"/>
                  <a:pt x="2145" y="444"/>
                </a:cubicBezTo>
                <a:cubicBezTo>
                  <a:pt x="1859" y="444"/>
                  <a:pt x="1627" y="709"/>
                  <a:pt x="1627" y="1035"/>
                </a:cubicBezTo>
                <a:cubicBezTo>
                  <a:pt x="1627" y="1331"/>
                  <a:pt x="1627" y="1331"/>
                  <a:pt x="1627" y="1331"/>
                </a:cubicBezTo>
                <a:cubicBezTo>
                  <a:pt x="1162" y="1331"/>
                  <a:pt x="1162" y="1331"/>
                  <a:pt x="1162" y="1331"/>
                </a:cubicBezTo>
                <a:cubicBezTo>
                  <a:pt x="1096" y="1077"/>
                  <a:pt x="867" y="887"/>
                  <a:pt x="591" y="887"/>
                </a:cubicBezTo>
                <a:cubicBezTo>
                  <a:pt x="265" y="887"/>
                  <a:pt x="0" y="1153"/>
                  <a:pt x="0" y="1479"/>
                </a:cubicBezTo>
                <a:cubicBezTo>
                  <a:pt x="0" y="1805"/>
                  <a:pt x="265" y="2071"/>
                  <a:pt x="591" y="2071"/>
                </a:cubicBezTo>
                <a:cubicBezTo>
                  <a:pt x="867" y="2071"/>
                  <a:pt x="1096" y="1882"/>
                  <a:pt x="1162" y="1627"/>
                </a:cubicBezTo>
                <a:cubicBezTo>
                  <a:pt x="1627" y="1627"/>
                  <a:pt x="1627" y="1627"/>
                  <a:pt x="1627" y="1627"/>
                </a:cubicBezTo>
                <a:cubicBezTo>
                  <a:pt x="1627" y="2515"/>
                  <a:pt x="1627" y="2515"/>
                  <a:pt x="1627" y="2515"/>
                </a:cubicBezTo>
                <a:cubicBezTo>
                  <a:pt x="1627" y="2675"/>
                  <a:pt x="1526" y="2811"/>
                  <a:pt x="1405" y="2811"/>
                </a:cubicBezTo>
                <a:cubicBezTo>
                  <a:pt x="1162" y="2811"/>
                  <a:pt x="1162" y="2811"/>
                  <a:pt x="1162" y="2811"/>
                </a:cubicBezTo>
                <a:cubicBezTo>
                  <a:pt x="1096" y="2556"/>
                  <a:pt x="867" y="2367"/>
                  <a:pt x="591" y="2367"/>
                </a:cubicBezTo>
                <a:cubicBezTo>
                  <a:pt x="265" y="2367"/>
                  <a:pt x="0" y="2632"/>
                  <a:pt x="0" y="2959"/>
                </a:cubicBezTo>
                <a:close/>
                <a:moveTo>
                  <a:pt x="887" y="1479"/>
                </a:moveTo>
                <a:cubicBezTo>
                  <a:pt x="887" y="1642"/>
                  <a:pt x="755" y="1775"/>
                  <a:pt x="591" y="1775"/>
                </a:cubicBezTo>
                <a:cubicBezTo>
                  <a:pt x="428" y="1775"/>
                  <a:pt x="296" y="1642"/>
                  <a:pt x="296" y="1479"/>
                </a:cubicBezTo>
                <a:cubicBezTo>
                  <a:pt x="296" y="1316"/>
                  <a:pt x="428" y="1183"/>
                  <a:pt x="591" y="1183"/>
                </a:cubicBezTo>
                <a:cubicBezTo>
                  <a:pt x="755" y="1183"/>
                  <a:pt x="887" y="1316"/>
                  <a:pt x="887" y="1479"/>
                </a:cubicBezTo>
                <a:close/>
                <a:moveTo>
                  <a:pt x="2663" y="591"/>
                </a:moveTo>
                <a:cubicBezTo>
                  <a:pt x="2663" y="428"/>
                  <a:pt x="2796" y="296"/>
                  <a:pt x="2959" y="296"/>
                </a:cubicBezTo>
                <a:cubicBezTo>
                  <a:pt x="3122" y="296"/>
                  <a:pt x="3254" y="428"/>
                  <a:pt x="3254" y="591"/>
                </a:cubicBezTo>
                <a:cubicBezTo>
                  <a:pt x="3254" y="755"/>
                  <a:pt x="3122" y="887"/>
                  <a:pt x="2959" y="887"/>
                </a:cubicBezTo>
                <a:cubicBezTo>
                  <a:pt x="2796" y="887"/>
                  <a:pt x="2663" y="755"/>
                  <a:pt x="2663" y="591"/>
                </a:cubicBezTo>
                <a:close/>
                <a:moveTo>
                  <a:pt x="296" y="2959"/>
                </a:moveTo>
                <a:cubicBezTo>
                  <a:pt x="296" y="2795"/>
                  <a:pt x="428" y="2663"/>
                  <a:pt x="591" y="2663"/>
                </a:cubicBezTo>
                <a:cubicBezTo>
                  <a:pt x="755" y="2663"/>
                  <a:pt x="887" y="2795"/>
                  <a:pt x="887" y="2959"/>
                </a:cubicBezTo>
                <a:cubicBezTo>
                  <a:pt x="887" y="3122"/>
                  <a:pt x="755" y="3254"/>
                  <a:pt x="591" y="3254"/>
                </a:cubicBezTo>
                <a:cubicBezTo>
                  <a:pt x="428" y="3254"/>
                  <a:pt x="296" y="3122"/>
                  <a:pt x="296" y="295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600"/>
          </a:p>
        </p:txBody>
      </p:sp>
      <p:sp>
        <p:nvSpPr>
          <p:cNvPr id="544" name="TextBox 543"/>
          <p:cNvSpPr txBox="1"/>
          <p:nvPr/>
        </p:nvSpPr>
        <p:spPr>
          <a:xfrm>
            <a:off x="11032647" y="1296463"/>
            <a:ext cx="630107" cy="338554"/>
          </a:xfrm>
          <a:prstGeom prst="rect">
            <a:avLst/>
          </a:prstGeom>
          <a:noFill/>
        </p:spPr>
        <p:txBody>
          <a:bodyPr wrap="square" lIns="0" tIns="0" rIns="0" bIns="0" rtlCol="0" anchor="ctr" anchorCtr="0">
            <a:noAutofit/>
          </a:bodyPr>
          <a:lstStyle/>
          <a:p>
            <a:r>
              <a:rPr lang="en-US" sz="1600" dirty="0">
                <a:solidFill>
                  <a:schemeClr val="tx1">
                    <a:lumMod val="50000"/>
                    <a:lumOff val="50000"/>
                  </a:schemeClr>
                </a:solidFill>
                <a:latin typeface="Source Sans Pro Semibold" panose="020B0603030403020204" pitchFamily="34" charset="0"/>
              </a:rPr>
              <a:t>Deliver</a:t>
            </a:r>
          </a:p>
        </p:txBody>
      </p:sp>
      <p:grpSp>
        <p:nvGrpSpPr>
          <p:cNvPr id="1400" name="Group 1399"/>
          <p:cNvGrpSpPr/>
          <p:nvPr/>
        </p:nvGrpSpPr>
        <p:grpSpPr>
          <a:xfrm>
            <a:off x="10510870" y="1092231"/>
            <a:ext cx="431528" cy="548640"/>
            <a:chOff x="11707813" y="-1249363"/>
            <a:chExt cx="538162" cy="684213"/>
          </a:xfrm>
          <a:solidFill>
            <a:schemeClr val="accent1"/>
          </a:solidFill>
        </p:grpSpPr>
        <p:sp>
          <p:nvSpPr>
            <p:cNvPr id="1388" name="Freeform 21"/>
            <p:cNvSpPr>
              <a:spLocks/>
            </p:cNvSpPr>
            <p:nvPr/>
          </p:nvSpPr>
          <p:spPr bwMode="auto">
            <a:xfrm>
              <a:off x="11874500" y="-1249363"/>
              <a:ext cx="204787" cy="379413"/>
            </a:xfrm>
            <a:custGeom>
              <a:avLst/>
              <a:gdLst>
                <a:gd name="T0" fmla="*/ 49 w 1161"/>
                <a:gd name="T1" fmla="*/ 708 h 2161"/>
                <a:gd name="T2" fmla="*/ 49 w 1161"/>
                <a:gd name="T3" fmla="*/ 708 h 2161"/>
                <a:gd name="T4" fmla="*/ 224 w 1161"/>
                <a:gd name="T5" fmla="*/ 708 h 2161"/>
                <a:gd name="T6" fmla="*/ 457 w 1161"/>
                <a:gd name="T7" fmla="*/ 475 h 2161"/>
                <a:gd name="T8" fmla="*/ 457 w 1161"/>
                <a:gd name="T9" fmla="*/ 2037 h 2161"/>
                <a:gd name="T10" fmla="*/ 581 w 1161"/>
                <a:gd name="T11" fmla="*/ 2161 h 2161"/>
                <a:gd name="T12" fmla="*/ 581 w 1161"/>
                <a:gd name="T13" fmla="*/ 2161 h 2161"/>
                <a:gd name="T14" fmla="*/ 705 w 1161"/>
                <a:gd name="T15" fmla="*/ 2037 h 2161"/>
                <a:gd name="T16" fmla="*/ 705 w 1161"/>
                <a:gd name="T17" fmla="*/ 475 h 2161"/>
                <a:gd name="T18" fmla="*/ 938 w 1161"/>
                <a:gd name="T19" fmla="*/ 708 h 2161"/>
                <a:gd name="T20" fmla="*/ 1113 w 1161"/>
                <a:gd name="T21" fmla="*/ 708 h 2161"/>
                <a:gd name="T22" fmla="*/ 1113 w 1161"/>
                <a:gd name="T23" fmla="*/ 708 h 2161"/>
                <a:gd name="T24" fmla="*/ 1113 w 1161"/>
                <a:gd name="T25" fmla="*/ 532 h 2161"/>
                <a:gd name="T26" fmla="*/ 581 w 1161"/>
                <a:gd name="T27" fmla="*/ 0 h 2161"/>
                <a:gd name="T28" fmla="*/ 49 w 1161"/>
                <a:gd name="T29" fmla="*/ 532 h 2161"/>
                <a:gd name="T30" fmla="*/ 49 w 1161"/>
                <a:gd name="T31" fmla="*/ 708 h 2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61" h="2161">
                  <a:moveTo>
                    <a:pt x="49" y="708"/>
                  </a:moveTo>
                  <a:cubicBezTo>
                    <a:pt x="49" y="708"/>
                    <a:pt x="49" y="708"/>
                    <a:pt x="49" y="708"/>
                  </a:cubicBezTo>
                  <a:cubicBezTo>
                    <a:pt x="97" y="756"/>
                    <a:pt x="176" y="756"/>
                    <a:pt x="224" y="708"/>
                  </a:cubicBezTo>
                  <a:cubicBezTo>
                    <a:pt x="457" y="475"/>
                    <a:pt x="457" y="475"/>
                    <a:pt x="457" y="475"/>
                  </a:cubicBezTo>
                  <a:cubicBezTo>
                    <a:pt x="457" y="2037"/>
                    <a:pt x="457" y="2037"/>
                    <a:pt x="457" y="2037"/>
                  </a:cubicBezTo>
                  <a:cubicBezTo>
                    <a:pt x="457" y="2105"/>
                    <a:pt x="512" y="2161"/>
                    <a:pt x="581" y="2161"/>
                  </a:cubicBezTo>
                  <a:cubicBezTo>
                    <a:pt x="581" y="2161"/>
                    <a:pt x="581" y="2161"/>
                    <a:pt x="581" y="2161"/>
                  </a:cubicBezTo>
                  <a:cubicBezTo>
                    <a:pt x="649" y="2161"/>
                    <a:pt x="705" y="2105"/>
                    <a:pt x="705" y="2037"/>
                  </a:cubicBezTo>
                  <a:cubicBezTo>
                    <a:pt x="705" y="475"/>
                    <a:pt x="705" y="475"/>
                    <a:pt x="705" y="475"/>
                  </a:cubicBezTo>
                  <a:cubicBezTo>
                    <a:pt x="938" y="708"/>
                    <a:pt x="938" y="708"/>
                    <a:pt x="938" y="708"/>
                  </a:cubicBezTo>
                  <a:cubicBezTo>
                    <a:pt x="986" y="756"/>
                    <a:pt x="1064" y="756"/>
                    <a:pt x="1113" y="708"/>
                  </a:cubicBezTo>
                  <a:cubicBezTo>
                    <a:pt x="1113" y="708"/>
                    <a:pt x="1113" y="708"/>
                    <a:pt x="1113" y="708"/>
                  </a:cubicBezTo>
                  <a:cubicBezTo>
                    <a:pt x="1161" y="659"/>
                    <a:pt x="1161" y="581"/>
                    <a:pt x="1113" y="532"/>
                  </a:cubicBezTo>
                  <a:cubicBezTo>
                    <a:pt x="581" y="0"/>
                    <a:pt x="581" y="0"/>
                    <a:pt x="581" y="0"/>
                  </a:cubicBezTo>
                  <a:cubicBezTo>
                    <a:pt x="49" y="532"/>
                    <a:pt x="49" y="532"/>
                    <a:pt x="49" y="532"/>
                  </a:cubicBezTo>
                  <a:cubicBezTo>
                    <a:pt x="0" y="581"/>
                    <a:pt x="0" y="659"/>
                    <a:pt x="49" y="7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89" name="Freeform 22"/>
            <p:cNvSpPr>
              <a:spLocks noEditPoints="1"/>
            </p:cNvSpPr>
            <p:nvPr/>
          </p:nvSpPr>
          <p:spPr bwMode="auto">
            <a:xfrm>
              <a:off x="11707813" y="-1057275"/>
              <a:ext cx="538162" cy="492125"/>
            </a:xfrm>
            <a:custGeom>
              <a:avLst/>
              <a:gdLst>
                <a:gd name="T0" fmla="*/ 3044 w 3058"/>
                <a:gd name="T1" fmla="*/ 2174 h 2803"/>
                <a:gd name="T2" fmla="*/ 2592 w 3058"/>
                <a:gd name="T3" fmla="*/ 293 h 2803"/>
                <a:gd name="T4" fmla="*/ 2220 w 3058"/>
                <a:gd name="T5" fmla="*/ 0 h 2803"/>
                <a:gd name="T6" fmla="*/ 1815 w 3058"/>
                <a:gd name="T7" fmla="*/ 0 h 2803"/>
                <a:gd name="T8" fmla="*/ 1815 w 3058"/>
                <a:gd name="T9" fmla="*/ 254 h 2803"/>
                <a:gd name="T10" fmla="*/ 2220 w 3058"/>
                <a:gd name="T11" fmla="*/ 254 h 2803"/>
                <a:gd name="T12" fmla="*/ 2344 w 3058"/>
                <a:gd name="T13" fmla="*/ 352 h 2803"/>
                <a:gd name="T14" fmla="*/ 2693 w 3058"/>
                <a:gd name="T15" fmla="*/ 1806 h 2803"/>
                <a:gd name="T16" fmla="*/ 2548 w 3058"/>
                <a:gd name="T17" fmla="*/ 1783 h 2803"/>
                <a:gd name="T18" fmla="*/ 510 w 3058"/>
                <a:gd name="T19" fmla="*/ 1783 h 2803"/>
                <a:gd name="T20" fmla="*/ 365 w 3058"/>
                <a:gd name="T21" fmla="*/ 1806 h 2803"/>
                <a:gd name="T22" fmla="*/ 714 w 3058"/>
                <a:gd name="T23" fmla="*/ 352 h 2803"/>
                <a:gd name="T24" fmla="*/ 838 w 3058"/>
                <a:gd name="T25" fmla="*/ 254 h 2803"/>
                <a:gd name="T26" fmla="*/ 1235 w 3058"/>
                <a:gd name="T27" fmla="*/ 254 h 2803"/>
                <a:gd name="T28" fmla="*/ 1235 w 3058"/>
                <a:gd name="T29" fmla="*/ 0 h 2803"/>
                <a:gd name="T30" fmla="*/ 838 w 3058"/>
                <a:gd name="T31" fmla="*/ 0 h 2803"/>
                <a:gd name="T32" fmla="*/ 466 w 3058"/>
                <a:gd name="T33" fmla="*/ 293 h 2803"/>
                <a:gd name="T34" fmla="*/ 14 w 3058"/>
                <a:gd name="T35" fmla="*/ 2174 h 2803"/>
                <a:gd name="T36" fmla="*/ 14 w 3058"/>
                <a:gd name="T37" fmla="*/ 2174 h 2803"/>
                <a:gd name="T38" fmla="*/ 0 w 3058"/>
                <a:gd name="T39" fmla="*/ 2293 h 2803"/>
                <a:gd name="T40" fmla="*/ 510 w 3058"/>
                <a:gd name="T41" fmla="*/ 2803 h 2803"/>
                <a:gd name="T42" fmla="*/ 2548 w 3058"/>
                <a:gd name="T43" fmla="*/ 2803 h 2803"/>
                <a:gd name="T44" fmla="*/ 3058 w 3058"/>
                <a:gd name="T45" fmla="*/ 2293 h 2803"/>
                <a:gd name="T46" fmla="*/ 3044 w 3058"/>
                <a:gd name="T47" fmla="*/ 2174 h 2803"/>
                <a:gd name="T48" fmla="*/ 2548 w 3058"/>
                <a:gd name="T49" fmla="*/ 2548 h 2803"/>
                <a:gd name="T50" fmla="*/ 510 w 3058"/>
                <a:gd name="T51" fmla="*/ 2548 h 2803"/>
                <a:gd name="T52" fmla="*/ 255 w 3058"/>
                <a:gd name="T53" fmla="*/ 2293 h 2803"/>
                <a:gd name="T54" fmla="*/ 262 w 3058"/>
                <a:gd name="T55" fmla="*/ 2233 h 2803"/>
                <a:gd name="T56" fmla="*/ 352 w 3058"/>
                <a:gd name="T57" fmla="*/ 2093 h 2803"/>
                <a:gd name="T58" fmla="*/ 510 w 3058"/>
                <a:gd name="T59" fmla="*/ 2039 h 2803"/>
                <a:gd name="T60" fmla="*/ 2548 w 3058"/>
                <a:gd name="T61" fmla="*/ 2039 h 2803"/>
                <a:gd name="T62" fmla="*/ 2795 w 3058"/>
                <a:gd name="T63" fmla="*/ 2232 h 2803"/>
                <a:gd name="T64" fmla="*/ 2796 w 3058"/>
                <a:gd name="T65" fmla="*/ 2233 h 2803"/>
                <a:gd name="T66" fmla="*/ 2803 w 3058"/>
                <a:gd name="T67" fmla="*/ 2293 h 2803"/>
                <a:gd name="T68" fmla="*/ 2548 w 3058"/>
                <a:gd name="T69" fmla="*/ 2548 h 2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58" h="2803">
                  <a:moveTo>
                    <a:pt x="3044" y="2174"/>
                  </a:moveTo>
                  <a:cubicBezTo>
                    <a:pt x="2592" y="293"/>
                    <a:pt x="2592" y="293"/>
                    <a:pt x="2592" y="293"/>
                  </a:cubicBezTo>
                  <a:cubicBezTo>
                    <a:pt x="2550" y="120"/>
                    <a:pt x="2397" y="0"/>
                    <a:pt x="2220" y="0"/>
                  </a:cubicBezTo>
                  <a:cubicBezTo>
                    <a:pt x="1815" y="0"/>
                    <a:pt x="1815" y="0"/>
                    <a:pt x="1815" y="0"/>
                  </a:cubicBezTo>
                  <a:cubicBezTo>
                    <a:pt x="1815" y="254"/>
                    <a:pt x="1815" y="254"/>
                    <a:pt x="1815" y="254"/>
                  </a:cubicBezTo>
                  <a:cubicBezTo>
                    <a:pt x="2220" y="254"/>
                    <a:pt x="2220" y="254"/>
                    <a:pt x="2220" y="254"/>
                  </a:cubicBezTo>
                  <a:cubicBezTo>
                    <a:pt x="2279" y="254"/>
                    <a:pt x="2330" y="295"/>
                    <a:pt x="2344" y="352"/>
                  </a:cubicBezTo>
                  <a:cubicBezTo>
                    <a:pt x="2693" y="1806"/>
                    <a:pt x="2693" y="1806"/>
                    <a:pt x="2693" y="1806"/>
                  </a:cubicBezTo>
                  <a:cubicBezTo>
                    <a:pt x="2647" y="1792"/>
                    <a:pt x="2598" y="1783"/>
                    <a:pt x="2548" y="1783"/>
                  </a:cubicBezTo>
                  <a:cubicBezTo>
                    <a:pt x="510" y="1783"/>
                    <a:pt x="510" y="1783"/>
                    <a:pt x="510" y="1783"/>
                  </a:cubicBezTo>
                  <a:cubicBezTo>
                    <a:pt x="459" y="1783"/>
                    <a:pt x="411" y="1792"/>
                    <a:pt x="365" y="1806"/>
                  </a:cubicBezTo>
                  <a:cubicBezTo>
                    <a:pt x="714" y="352"/>
                    <a:pt x="714" y="352"/>
                    <a:pt x="714" y="352"/>
                  </a:cubicBezTo>
                  <a:cubicBezTo>
                    <a:pt x="727" y="295"/>
                    <a:pt x="779" y="254"/>
                    <a:pt x="838" y="254"/>
                  </a:cubicBezTo>
                  <a:cubicBezTo>
                    <a:pt x="1235" y="254"/>
                    <a:pt x="1235" y="254"/>
                    <a:pt x="1235" y="254"/>
                  </a:cubicBezTo>
                  <a:cubicBezTo>
                    <a:pt x="1235" y="0"/>
                    <a:pt x="1235" y="0"/>
                    <a:pt x="1235" y="0"/>
                  </a:cubicBezTo>
                  <a:cubicBezTo>
                    <a:pt x="838" y="0"/>
                    <a:pt x="838" y="0"/>
                    <a:pt x="838" y="0"/>
                  </a:cubicBezTo>
                  <a:cubicBezTo>
                    <a:pt x="660" y="0"/>
                    <a:pt x="508" y="120"/>
                    <a:pt x="466" y="293"/>
                  </a:cubicBezTo>
                  <a:cubicBezTo>
                    <a:pt x="14" y="2174"/>
                    <a:pt x="14" y="2174"/>
                    <a:pt x="14" y="2174"/>
                  </a:cubicBezTo>
                  <a:cubicBezTo>
                    <a:pt x="14" y="2174"/>
                    <a:pt x="14" y="2174"/>
                    <a:pt x="14" y="2174"/>
                  </a:cubicBezTo>
                  <a:cubicBezTo>
                    <a:pt x="5" y="2212"/>
                    <a:pt x="0" y="2253"/>
                    <a:pt x="0" y="2293"/>
                  </a:cubicBezTo>
                  <a:cubicBezTo>
                    <a:pt x="0" y="2574"/>
                    <a:pt x="229" y="2803"/>
                    <a:pt x="510" y="2803"/>
                  </a:cubicBezTo>
                  <a:cubicBezTo>
                    <a:pt x="2548" y="2803"/>
                    <a:pt x="2548" y="2803"/>
                    <a:pt x="2548" y="2803"/>
                  </a:cubicBezTo>
                  <a:cubicBezTo>
                    <a:pt x="2829" y="2803"/>
                    <a:pt x="3058" y="2574"/>
                    <a:pt x="3058" y="2293"/>
                  </a:cubicBezTo>
                  <a:cubicBezTo>
                    <a:pt x="3058" y="2253"/>
                    <a:pt x="3053" y="2213"/>
                    <a:pt x="3044" y="2174"/>
                  </a:cubicBezTo>
                  <a:close/>
                  <a:moveTo>
                    <a:pt x="2548" y="2548"/>
                  </a:moveTo>
                  <a:cubicBezTo>
                    <a:pt x="510" y="2548"/>
                    <a:pt x="510" y="2548"/>
                    <a:pt x="510" y="2548"/>
                  </a:cubicBezTo>
                  <a:cubicBezTo>
                    <a:pt x="369" y="2548"/>
                    <a:pt x="255" y="2434"/>
                    <a:pt x="255" y="2293"/>
                  </a:cubicBezTo>
                  <a:cubicBezTo>
                    <a:pt x="255" y="2273"/>
                    <a:pt x="257" y="2253"/>
                    <a:pt x="262" y="2233"/>
                  </a:cubicBezTo>
                  <a:cubicBezTo>
                    <a:pt x="275" y="2176"/>
                    <a:pt x="308" y="2127"/>
                    <a:pt x="352" y="2093"/>
                  </a:cubicBezTo>
                  <a:cubicBezTo>
                    <a:pt x="395" y="2059"/>
                    <a:pt x="451" y="2039"/>
                    <a:pt x="510" y="2039"/>
                  </a:cubicBezTo>
                  <a:cubicBezTo>
                    <a:pt x="2548" y="2039"/>
                    <a:pt x="2548" y="2039"/>
                    <a:pt x="2548" y="2039"/>
                  </a:cubicBezTo>
                  <a:cubicBezTo>
                    <a:pt x="2666" y="2039"/>
                    <a:pt x="2768" y="2118"/>
                    <a:pt x="2795" y="2232"/>
                  </a:cubicBezTo>
                  <a:cubicBezTo>
                    <a:pt x="2796" y="2233"/>
                    <a:pt x="2796" y="2233"/>
                    <a:pt x="2796" y="2233"/>
                  </a:cubicBezTo>
                  <a:cubicBezTo>
                    <a:pt x="2800" y="2253"/>
                    <a:pt x="2803" y="2273"/>
                    <a:pt x="2803" y="2293"/>
                  </a:cubicBezTo>
                  <a:cubicBezTo>
                    <a:pt x="2803" y="2434"/>
                    <a:pt x="2689" y="2548"/>
                    <a:pt x="2548" y="25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90" name="Rectangle 23"/>
            <p:cNvSpPr>
              <a:spLocks noChangeArrowheads="1"/>
            </p:cNvSpPr>
            <p:nvPr/>
          </p:nvSpPr>
          <p:spPr bwMode="auto">
            <a:xfrm>
              <a:off x="11796713" y="-676275"/>
              <a:ext cx="90487"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543" name="TextBox 542"/>
          <p:cNvSpPr txBox="1"/>
          <p:nvPr/>
        </p:nvSpPr>
        <p:spPr>
          <a:xfrm>
            <a:off x="7466564" y="1296463"/>
            <a:ext cx="915297" cy="338554"/>
          </a:xfrm>
          <a:prstGeom prst="rect">
            <a:avLst/>
          </a:prstGeom>
          <a:noFill/>
        </p:spPr>
        <p:txBody>
          <a:bodyPr wrap="square" lIns="0" tIns="0" rIns="0" bIns="0" rtlCol="0" anchor="ctr" anchorCtr="0">
            <a:noAutofit/>
          </a:bodyPr>
          <a:lstStyle/>
          <a:p>
            <a:r>
              <a:rPr lang="en-US" sz="1600" dirty="0">
                <a:solidFill>
                  <a:schemeClr val="tx1">
                    <a:lumMod val="50000"/>
                    <a:lumOff val="50000"/>
                  </a:schemeClr>
                </a:solidFill>
                <a:latin typeface="Source Sans Pro Semibold" panose="020B0603030403020204" pitchFamily="34" charset="0"/>
              </a:rPr>
              <a:t>Aggregate</a:t>
            </a:r>
          </a:p>
        </p:txBody>
      </p:sp>
      <p:sp>
        <p:nvSpPr>
          <p:cNvPr id="552" name="Freeform 13">
            <a:extLst>
              <a:ext uri="{FF2B5EF4-FFF2-40B4-BE49-F238E27FC236}">
                <a16:creationId xmlns:a16="http://schemas.microsoft.com/office/drawing/2014/main" id="{B7913137-8B15-4E2A-8FE6-49B6D0B80302}"/>
              </a:ext>
            </a:extLst>
          </p:cNvPr>
          <p:cNvSpPr>
            <a:spLocks noEditPoints="1"/>
          </p:cNvSpPr>
          <p:nvPr/>
        </p:nvSpPr>
        <p:spPr bwMode="auto">
          <a:xfrm>
            <a:off x="6901406" y="1190889"/>
            <a:ext cx="462230" cy="454815"/>
          </a:xfrm>
          <a:custGeom>
            <a:avLst/>
            <a:gdLst>
              <a:gd name="T0" fmla="*/ 2056 w 3884"/>
              <a:gd name="T1" fmla="*/ 679 h 3818"/>
              <a:gd name="T2" fmla="*/ 1209 w 3884"/>
              <a:gd name="T3" fmla="*/ 776 h 3818"/>
              <a:gd name="T4" fmla="*/ 679 w 3884"/>
              <a:gd name="T5" fmla="*/ 1443 h 3818"/>
              <a:gd name="T6" fmla="*/ 788 w 3884"/>
              <a:gd name="T7" fmla="*/ 1640 h 3818"/>
              <a:gd name="T8" fmla="*/ 832 w 3884"/>
              <a:gd name="T9" fmla="*/ 1646 h 3818"/>
              <a:gd name="T10" fmla="*/ 985 w 3884"/>
              <a:gd name="T11" fmla="*/ 1531 h 3818"/>
              <a:gd name="T12" fmla="*/ 1363 w 3884"/>
              <a:gd name="T13" fmla="*/ 1054 h 3818"/>
              <a:gd name="T14" fmla="*/ 1968 w 3884"/>
              <a:gd name="T15" fmla="*/ 985 h 3818"/>
              <a:gd name="T16" fmla="*/ 2165 w 3884"/>
              <a:gd name="T17" fmla="*/ 876 h 3818"/>
              <a:gd name="T18" fmla="*/ 2056 w 3884"/>
              <a:gd name="T19" fmla="*/ 679 h 3818"/>
              <a:gd name="T20" fmla="*/ 3648 w 3884"/>
              <a:gd name="T21" fmla="*/ 2748 h 3818"/>
              <a:gd name="T22" fmla="*/ 3352 w 3884"/>
              <a:gd name="T23" fmla="*/ 2452 h 3818"/>
              <a:gd name="T24" fmla="*/ 3500 w 3884"/>
              <a:gd name="T25" fmla="*/ 1750 h 3818"/>
              <a:gd name="T26" fmla="*/ 1750 w 3884"/>
              <a:gd name="T27" fmla="*/ 0 h 3818"/>
              <a:gd name="T28" fmla="*/ 512 w 3884"/>
              <a:gd name="T29" fmla="*/ 512 h 3818"/>
              <a:gd name="T30" fmla="*/ 0 w 3884"/>
              <a:gd name="T31" fmla="*/ 1750 h 3818"/>
              <a:gd name="T32" fmla="*/ 1750 w 3884"/>
              <a:gd name="T33" fmla="*/ 3500 h 3818"/>
              <a:gd name="T34" fmla="*/ 2452 w 3884"/>
              <a:gd name="T35" fmla="*/ 3352 h 3818"/>
              <a:gd name="T36" fmla="*/ 2748 w 3884"/>
              <a:gd name="T37" fmla="*/ 3648 h 3818"/>
              <a:gd name="T38" fmla="*/ 3165 w 3884"/>
              <a:gd name="T39" fmla="*/ 3818 h 3818"/>
              <a:gd name="T40" fmla="*/ 3625 w 3884"/>
              <a:gd name="T41" fmla="*/ 3625 h 3818"/>
              <a:gd name="T42" fmla="*/ 3648 w 3884"/>
              <a:gd name="T43" fmla="*/ 2748 h 3818"/>
              <a:gd name="T44" fmla="*/ 1750 w 3884"/>
              <a:gd name="T45" fmla="*/ 3182 h 3818"/>
              <a:gd name="T46" fmla="*/ 318 w 3884"/>
              <a:gd name="T47" fmla="*/ 1750 h 3818"/>
              <a:gd name="T48" fmla="*/ 737 w 3884"/>
              <a:gd name="T49" fmla="*/ 737 h 3818"/>
              <a:gd name="T50" fmla="*/ 1750 w 3884"/>
              <a:gd name="T51" fmla="*/ 318 h 3818"/>
              <a:gd name="T52" fmla="*/ 3182 w 3884"/>
              <a:gd name="T53" fmla="*/ 1750 h 3818"/>
              <a:gd name="T54" fmla="*/ 1750 w 3884"/>
              <a:gd name="T55" fmla="*/ 3182 h 3818"/>
              <a:gd name="T56" fmla="*/ 3400 w 3884"/>
              <a:gd name="T57" fmla="*/ 3400 h 3818"/>
              <a:gd name="T58" fmla="*/ 2973 w 3884"/>
              <a:gd name="T59" fmla="*/ 3423 h 3818"/>
              <a:gd name="T60" fmla="*/ 2741 w 3884"/>
              <a:gd name="T61" fmla="*/ 3191 h 3818"/>
              <a:gd name="T62" fmla="*/ 3191 w 3884"/>
              <a:gd name="T63" fmla="*/ 2741 h 3818"/>
              <a:gd name="T64" fmla="*/ 3423 w 3884"/>
              <a:gd name="T65" fmla="*/ 2973 h 3818"/>
              <a:gd name="T66" fmla="*/ 3400 w 3884"/>
              <a:gd name="T67" fmla="*/ 3400 h 3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884" h="3818">
                <a:moveTo>
                  <a:pt x="2056" y="679"/>
                </a:moveTo>
                <a:cubicBezTo>
                  <a:pt x="1770" y="597"/>
                  <a:pt x="1469" y="632"/>
                  <a:pt x="1209" y="776"/>
                </a:cubicBezTo>
                <a:cubicBezTo>
                  <a:pt x="949" y="921"/>
                  <a:pt x="761" y="1158"/>
                  <a:pt x="679" y="1443"/>
                </a:cubicBezTo>
                <a:cubicBezTo>
                  <a:pt x="655" y="1528"/>
                  <a:pt x="704" y="1616"/>
                  <a:pt x="788" y="1640"/>
                </a:cubicBezTo>
                <a:cubicBezTo>
                  <a:pt x="803" y="1645"/>
                  <a:pt x="818" y="1646"/>
                  <a:pt x="832" y="1646"/>
                </a:cubicBezTo>
                <a:cubicBezTo>
                  <a:pt x="901" y="1646"/>
                  <a:pt x="965" y="1601"/>
                  <a:pt x="985" y="1531"/>
                </a:cubicBezTo>
                <a:cubicBezTo>
                  <a:pt x="1043" y="1327"/>
                  <a:pt x="1178" y="1157"/>
                  <a:pt x="1363" y="1054"/>
                </a:cubicBezTo>
                <a:cubicBezTo>
                  <a:pt x="1549" y="951"/>
                  <a:pt x="1764" y="927"/>
                  <a:pt x="1968" y="985"/>
                </a:cubicBezTo>
                <a:cubicBezTo>
                  <a:pt x="2052" y="1009"/>
                  <a:pt x="2141" y="960"/>
                  <a:pt x="2165" y="876"/>
                </a:cubicBezTo>
                <a:cubicBezTo>
                  <a:pt x="2189" y="791"/>
                  <a:pt x="2140" y="703"/>
                  <a:pt x="2056" y="679"/>
                </a:cubicBezTo>
                <a:close/>
                <a:moveTo>
                  <a:pt x="3648" y="2748"/>
                </a:moveTo>
                <a:cubicBezTo>
                  <a:pt x="3352" y="2452"/>
                  <a:pt x="3352" y="2452"/>
                  <a:pt x="3352" y="2452"/>
                </a:cubicBezTo>
                <a:cubicBezTo>
                  <a:pt x="3446" y="2237"/>
                  <a:pt x="3500" y="1999"/>
                  <a:pt x="3500" y="1750"/>
                </a:cubicBezTo>
                <a:cubicBezTo>
                  <a:pt x="3500" y="785"/>
                  <a:pt x="2715" y="0"/>
                  <a:pt x="1750" y="0"/>
                </a:cubicBezTo>
                <a:cubicBezTo>
                  <a:pt x="1282" y="0"/>
                  <a:pt x="843" y="182"/>
                  <a:pt x="512" y="512"/>
                </a:cubicBezTo>
                <a:cubicBezTo>
                  <a:pt x="182" y="843"/>
                  <a:pt x="0" y="1282"/>
                  <a:pt x="0" y="1750"/>
                </a:cubicBezTo>
                <a:cubicBezTo>
                  <a:pt x="0" y="2715"/>
                  <a:pt x="785" y="3500"/>
                  <a:pt x="1750" y="3500"/>
                </a:cubicBezTo>
                <a:cubicBezTo>
                  <a:pt x="1999" y="3500"/>
                  <a:pt x="2237" y="3446"/>
                  <a:pt x="2452" y="3352"/>
                </a:cubicBezTo>
                <a:cubicBezTo>
                  <a:pt x="2748" y="3648"/>
                  <a:pt x="2748" y="3648"/>
                  <a:pt x="2748" y="3648"/>
                </a:cubicBezTo>
                <a:cubicBezTo>
                  <a:pt x="2862" y="3762"/>
                  <a:pt x="3012" y="3818"/>
                  <a:pt x="3165" y="3818"/>
                </a:cubicBezTo>
                <a:cubicBezTo>
                  <a:pt x="3329" y="3818"/>
                  <a:pt x="3497" y="3753"/>
                  <a:pt x="3625" y="3625"/>
                </a:cubicBezTo>
                <a:cubicBezTo>
                  <a:pt x="3873" y="3377"/>
                  <a:pt x="3884" y="2984"/>
                  <a:pt x="3648" y="2748"/>
                </a:cubicBezTo>
                <a:close/>
                <a:moveTo>
                  <a:pt x="1750" y="3182"/>
                </a:moveTo>
                <a:cubicBezTo>
                  <a:pt x="960" y="3182"/>
                  <a:pt x="318" y="2539"/>
                  <a:pt x="318" y="1750"/>
                </a:cubicBezTo>
                <a:cubicBezTo>
                  <a:pt x="318" y="1367"/>
                  <a:pt x="467" y="1008"/>
                  <a:pt x="737" y="737"/>
                </a:cubicBezTo>
                <a:cubicBezTo>
                  <a:pt x="1007" y="467"/>
                  <a:pt x="1367" y="318"/>
                  <a:pt x="1750" y="318"/>
                </a:cubicBezTo>
                <a:cubicBezTo>
                  <a:pt x="2539" y="318"/>
                  <a:pt x="3182" y="960"/>
                  <a:pt x="3182" y="1750"/>
                </a:cubicBezTo>
                <a:cubicBezTo>
                  <a:pt x="3182" y="2539"/>
                  <a:pt x="2539" y="3182"/>
                  <a:pt x="1750" y="3182"/>
                </a:cubicBezTo>
                <a:close/>
                <a:moveTo>
                  <a:pt x="3400" y="3400"/>
                </a:moveTo>
                <a:cubicBezTo>
                  <a:pt x="3276" y="3524"/>
                  <a:pt x="3085" y="3535"/>
                  <a:pt x="2973" y="3423"/>
                </a:cubicBezTo>
                <a:cubicBezTo>
                  <a:pt x="2741" y="3191"/>
                  <a:pt x="2741" y="3191"/>
                  <a:pt x="2741" y="3191"/>
                </a:cubicBezTo>
                <a:cubicBezTo>
                  <a:pt x="2917" y="3069"/>
                  <a:pt x="3069" y="2917"/>
                  <a:pt x="3191" y="2741"/>
                </a:cubicBezTo>
                <a:cubicBezTo>
                  <a:pt x="3423" y="2973"/>
                  <a:pt x="3423" y="2973"/>
                  <a:pt x="3423" y="2973"/>
                </a:cubicBezTo>
                <a:cubicBezTo>
                  <a:pt x="3535" y="3085"/>
                  <a:pt x="3524" y="3276"/>
                  <a:pt x="3400" y="340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600"/>
          </a:p>
        </p:txBody>
      </p:sp>
      <p:sp>
        <p:nvSpPr>
          <p:cNvPr id="534" name="TextBox 533"/>
          <p:cNvSpPr txBox="1"/>
          <p:nvPr/>
        </p:nvSpPr>
        <p:spPr>
          <a:xfrm>
            <a:off x="4156929" y="1296463"/>
            <a:ext cx="559376" cy="338554"/>
          </a:xfrm>
          <a:prstGeom prst="rect">
            <a:avLst/>
          </a:prstGeom>
          <a:noFill/>
        </p:spPr>
        <p:txBody>
          <a:bodyPr wrap="square" lIns="0" tIns="0" rIns="0" bIns="0" rtlCol="0" anchor="ctr" anchorCtr="0">
            <a:noAutofit/>
          </a:bodyPr>
          <a:lstStyle/>
          <a:p>
            <a:r>
              <a:rPr lang="en-US" sz="1600" dirty="0">
                <a:solidFill>
                  <a:schemeClr val="tx1">
                    <a:lumMod val="50000"/>
                    <a:lumOff val="50000"/>
                  </a:schemeClr>
                </a:solidFill>
                <a:latin typeface="Source Sans Pro Semibold" panose="020B0603030403020204" pitchFamily="34" charset="0"/>
              </a:rPr>
              <a:t>Clean</a:t>
            </a:r>
          </a:p>
        </p:txBody>
      </p:sp>
      <p:grpSp>
        <p:nvGrpSpPr>
          <p:cNvPr id="14" name="Group 8">
            <a:extLst>
              <a:ext uri="{FF2B5EF4-FFF2-40B4-BE49-F238E27FC236}">
                <a16:creationId xmlns:a16="http://schemas.microsoft.com/office/drawing/2014/main" id="{AE3F2082-C9DB-42B2-B724-39490C0A37EF}"/>
              </a:ext>
            </a:extLst>
          </p:cNvPr>
          <p:cNvGrpSpPr>
            <a:grpSpLocks noChangeAspect="1"/>
          </p:cNvGrpSpPr>
          <p:nvPr/>
        </p:nvGrpSpPr>
        <p:grpSpPr bwMode="auto">
          <a:xfrm>
            <a:off x="3645169" y="1202135"/>
            <a:ext cx="436723" cy="432323"/>
            <a:chOff x="3241" y="1567"/>
            <a:chExt cx="1191" cy="1179"/>
          </a:xfrm>
        </p:grpSpPr>
        <p:sp>
          <p:nvSpPr>
            <p:cNvPr id="16" name="Freeform 9">
              <a:extLst>
                <a:ext uri="{FF2B5EF4-FFF2-40B4-BE49-F238E27FC236}">
                  <a16:creationId xmlns:a16="http://schemas.microsoft.com/office/drawing/2014/main" id="{95D46430-4A05-4027-B953-E08CD2245678}"/>
                </a:ext>
              </a:extLst>
            </p:cNvPr>
            <p:cNvSpPr>
              <a:spLocks/>
            </p:cNvSpPr>
            <p:nvPr/>
          </p:nvSpPr>
          <p:spPr bwMode="auto">
            <a:xfrm>
              <a:off x="4002" y="1653"/>
              <a:ext cx="399" cy="395"/>
            </a:xfrm>
            <a:custGeom>
              <a:avLst/>
              <a:gdLst>
                <a:gd name="T0" fmla="*/ 187 w 1072"/>
                <a:gd name="T1" fmla="*/ 1072 h 1072"/>
                <a:gd name="T2" fmla="*/ 0 w 1072"/>
                <a:gd name="T3" fmla="*/ 885 h 1072"/>
                <a:gd name="T4" fmla="*/ 833 w 1072"/>
                <a:gd name="T5" fmla="*/ 51 h 1072"/>
                <a:gd name="T6" fmla="*/ 1021 w 1072"/>
                <a:gd name="T7" fmla="*/ 51 h 1072"/>
                <a:gd name="T8" fmla="*/ 1021 w 1072"/>
                <a:gd name="T9" fmla="*/ 51 h 1072"/>
                <a:gd name="T10" fmla="*/ 1021 w 1072"/>
                <a:gd name="T11" fmla="*/ 239 h 1072"/>
                <a:gd name="T12" fmla="*/ 187 w 1072"/>
                <a:gd name="T13" fmla="*/ 1072 h 1072"/>
              </a:gdLst>
              <a:ahLst/>
              <a:cxnLst>
                <a:cxn ang="0">
                  <a:pos x="T0" y="T1"/>
                </a:cxn>
                <a:cxn ang="0">
                  <a:pos x="T2" y="T3"/>
                </a:cxn>
                <a:cxn ang="0">
                  <a:pos x="T4" y="T5"/>
                </a:cxn>
                <a:cxn ang="0">
                  <a:pos x="T6" y="T7"/>
                </a:cxn>
                <a:cxn ang="0">
                  <a:pos x="T8" y="T9"/>
                </a:cxn>
                <a:cxn ang="0">
                  <a:pos x="T10" y="T11"/>
                </a:cxn>
                <a:cxn ang="0">
                  <a:pos x="T12" y="T13"/>
                </a:cxn>
              </a:cxnLst>
              <a:rect l="0" t="0" r="r" b="b"/>
              <a:pathLst>
                <a:path w="1072" h="1072">
                  <a:moveTo>
                    <a:pt x="187" y="1072"/>
                  </a:moveTo>
                  <a:cubicBezTo>
                    <a:pt x="0" y="885"/>
                    <a:pt x="0" y="885"/>
                    <a:pt x="0" y="885"/>
                  </a:cubicBezTo>
                  <a:cubicBezTo>
                    <a:pt x="833" y="51"/>
                    <a:pt x="833" y="51"/>
                    <a:pt x="833" y="51"/>
                  </a:cubicBezTo>
                  <a:cubicBezTo>
                    <a:pt x="885" y="0"/>
                    <a:pt x="969" y="0"/>
                    <a:pt x="1021" y="51"/>
                  </a:cubicBezTo>
                  <a:cubicBezTo>
                    <a:pt x="1021" y="51"/>
                    <a:pt x="1021" y="51"/>
                    <a:pt x="1021" y="51"/>
                  </a:cubicBezTo>
                  <a:cubicBezTo>
                    <a:pt x="1072" y="103"/>
                    <a:pt x="1072" y="187"/>
                    <a:pt x="1021" y="239"/>
                  </a:cubicBezTo>
                  <a:lnTo>
                    <a:pt x="187" y="1072"/>
                  </a:lnTo>
                  <a:close/>
                </a:path>
              </a:pathLst>
            </a:custGeom>
            <a:solidFill>
              <a:srgbClr val="F581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 name="Freeform 10">
              <a:extLst>
                <a:ext uri="{FF2B5EF4-FFF2-40B4-BE49-F238E27FC236}">
                  <a16:creationId xmlns:a16="http://schemas.microsoft.com/office/drawing/2014/main" id="{60EA42DC-A8CD-4853-BB62-0171DF5FA370}"/>
                </a:ext>
              </a:extLst>
            </p:cNvPr>
            <p:cNvSpPr>
              <a:spLocks/>
            </p:cNvSpPr>
            <p:nvPr/>
          </p:nvSpPr>
          <p:spPr bwMode="auto">
            <a:xfrm>
              <a:off x="3282" y="2173"/>
              <a:ext cx="617" cy="573"/>
            </a:xfrm>
            <a:custGeom>
              <a:avLst/>
              <a:gdLst>
                <a:gd name="T0" fmla="*/ 1470 w 1657"/>
                <a:gd name="T1" fmla="*/ 342 h 1555"/>
                <a:gd name="T2" fmla="*/ 568 w 1657"/>
                <a:gd name="T3" fmla="*/ 1245 h 1555"/>
                <a:gd name="T4" fmla="*/ 350 w 1657"/>
                <a:gd name="T5" fmla="*/ 1245 h 1555"/>
                <a:gd name="T6" fmla="*/ 350 w 1657"/>
                <a:gd name="T7" fmla="*/ 1027 h 1555"/>
                <a:gd name="T8" fmla="*/ 1247 w 1657"/>
                <a:gd name="T9" fmla="*/ 130 h 1555"/>
                <a:gd name="T10" fmla="*/ 1003 w 1657"/>
                <a:gd name="T11" fmla="*/ 0 h 1555"/>
                <a:gd name="T12" fmla="*/ 163 w 1657"/>
                <a:gd name="T13" fmla="*/ 840 h 1555"/>
                <a:gd name="T14" fmla="*/ 163 w 1657"/>
                <a:gd name="T15" fmla="*/ 1432 h 1555"/>
                <a:gd name="T16" fmla="*/ 459 w 1657"/>
                <a:gd name="T17" fmla="*/ 1555 h 1555"/>
                <a:gd name="T18" fmla="*/ 755 w 1657"/>
                <a:gd name="T19" fmla="*/ 1432 h 1555"/>
                <a:gd name="T20" fmla="*/ 1657 w 1657"/>
                <a:gd name="T21" fmla="*/ 530 h 1555"/>
                <a:gd name="T22" fmla="*/ 1470 w 1657"/>
                <a:gd name="T23" fmla="*/ 342 h 1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57" h="1555">
                  <a:moveTo>
                    <a:pt x="1470" y="342"/>
                  </a:moveTo>
                  <a:cubicBezTo>
                    <a:pt x="568" y="1245"/>
                    <a:pt x="568" y="1245"/>
                    <a:pt x="568" y="1245"/>
                  </a:cubicBezTo>
                  <a:cubicBezTo>
                    <a:pt x="510" y="1303"/>
                    <a:pt x="409" y="1303"/>
                    <a:pt x="350" y="1245"/>
                  </a:cubicBezTo>
                  <a:cubicBezTo>
                    <a:pt x="291" y="1185"/>
                    <a:pt x="291" y="1087"/>
                    <a:pt x="350" y="1027"/>
                  </a:cubicBezTo>
                  <a:cubicBezTo>
                    <a:pt x="1247" y="130"/>
                    <a:pt x="1247" y="130"/>
                    <a:pt x="1247" y="130"/>
                  </a:cubicBezTo>
                  <a:cubicBezTo>
                    <a:pt x="1174" y="71"/>
                    <a:pt x="1092" y="27"/>
                    <a:pt x="1003" y="0"/>
                  </a:cubicBezTo>
                  <a:cubicBezTo>
                    <a:pt x="163" y="840"/>
                    <a:pt x="163" y="840"/>
                    <a:pt x="163" y="840"/>
                  </a:cubicBezTo>
                  <a:cubicBezTo>
                    <a:pt x="0" y="1003"/>
                    <a:pt x="0" y="1269"/>
                    <a:pt x="163" y="1432"/>
                  </a:cubicBezTo>
                  <a:cubicBezTo>
                    <a:pt x="242" y="1511"/>
                    <a:pt x="347" y="1555"/>
                    <a:pt x="459" y="1555"/>
                  </a:cubicBezTo>
                  <a:cubicBezTo>
                    <a:pt x="571" y="1555"/>
                    <a:pt x="676" y="1511"/>
                    <a:pt x="755" y="1432"/>
                  </a:cubicBezTo>
                  <a:cubicBezTo>
                    <a:pt x="1657" y="530"/>
                    <a:pt x="1657" y="530"/>
                    <a:pt x="1657" y="530"/>
                  </a:cubicBezTo>
                  <a:lnTo>
                    <a:pt x="1470" y="342"/>
                  </a:lnTo>
                  <a:close/>
                </a:path>
              </a:pathLst>
            </a:custGeom>
            <a:solidFill>
              <a:srgbClr val="F581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 name="Freeform 11">
              <a:extLst>
                <a:ext uri="{FF2B5EF4-FFF2-40B4-BE49-F238E27FC236}">
                  <a16:creationId xmlns:a16="http://schemas.microsoft.com/office/drawing/2014/main" id="{B0712BA0-98F6-432C-9BD3-8DE72DD4E1FF}"/>
                </a:ext>
              </a:extLst>
            </p:cNvPr>
            <p:cNvSpPr>
              <a:spLocks noEditPoints="1"/>
            </p:cNvSpPr>
            <p:nvPr/>
          </p:nvSpPr>
          <p:spPr bwMode="auto">
            <a:xfrm>
              <a:off x="3241" y="1567"/>
              <a:ext cx="1191" cy="1179"/>
            </a:xfrm>
            <a:custGeom>
              <a:avLst/>
              <a:gdLst>
                <a:gd name="T0" fmla="*/ 2801 w 3198"/>
                <a:gd name="T1" fmla="*/ 3199 h 3199"/>
                <a:gd name="T2" fmla="*/ 2484 w 3198"/>
                <a:gd name="T3" fmla="*/ 3077 h 3199"/>
                <a:gd name="T4" fmla="*/ 1324 w 3198"/>
                <a:gd name="T5" fmla="*/ 1916 h 3199"/>
                <a:gd name="T6" fmla="*/ 902 w 3198"/>
                <a:gd name="T7" fmla="*/ 1741 h 3199"/>
                <a:gd name="T8" fmla="*/ 880 w 3198"/>
                <a:gd name="T9" fmla="*/ 1742 h 3199"/>
                <a:gd name="T10" fmla="*/ 665 w 3198"/>
                <a:gd name="T11" fmla="*/ 1715 h 3199"/>
                <a:gd name="T12" fmla="*/ 41 w 3198"/>
                <a:gd name="T13" fmla="*/ 1075 h 3199"/>
                <a:gd name="T14" fmla="*/ 92 w 3198"/>
                <a:gd name="T15" fmla="*/ 535 h 3199"/>
                <a:gd name="T16" fmla="*/ 135 w 3198"/>
                <a:gd name="T17" fmla="*/ 437 h 3199"/>
                <a:gd name="T18" fmla="*/ 180 w 3198"/>
                <a:gd name="T19" fmla="*/ 401 h 3199"/>
                <a:gd name="T20" fmla="*/ 234 w 3198"/>
                <a:gd name="T21" fmla="*/ 419 h 3199"/>
                <a:gd name="T22" fmla="*/ 714 w 3198"/>
                <a:gd name="T23" fmla="*/ 918 h 3199"/>
                <a:gd name="T24" fmla="*/ 919 w 3198"/>
                <a:gd name="T25" fmla="*/ 920 h 3199"/>
                <a:gd name="T26" fmla="*/ 961 w 3198"/>
                <a:gd name="T27" fmla="*/ 817 h 3199"/>
                <a:gd name="T28" fmla="*/ 917 w 3198"/>
                <a:gd name="T29" fmla="*/ 715 h 3199"/>
                <a:gd name="T30" fmla="*/ 419 w 3198"/>
                <a:gd name="T31" fmla="*/ 235 h 3199"/>
                <a:gd name="T32" fmla="*/ 401 w 3198"/>
                <a:gd name="T33" fmla="*/ 180 h 3199"/>
                <a:gd name="T34" fmla="*/ 437 w 3198"/>
                <a:gd name="T35" fmla="*/ 135 h 3199"/>
                <a:gd name="T36" fmla="*/ 534 w 3198"/>
                <a:gd name="T37" fmla="*/ 92 h 3199"/>
                <a:gd name="T38" fmla="*/ 1074 w 3198"/>
                <a:gd name="T39" fmla="*/ 41 h 3199"/>
                <a:gd name="T40" fmla="*/ 1714 w 3198"/>
                <a:gd name="T41" fmla="*/ 665 h 3199"/>
                <a:gd name="T42" fmla="*/ 1741 w 3198"/>
                <a:gd name="T43" fmla="*/ 894 h 3199"/>
                <a:gd name="T44" fmla="*/ 1915 w 3198"/>
                <a:gd name="T45" fmla="*/ 1324 h 3199"/>
                <a:gd name="T46" fmla="*/ 3076 w 3198"/>
                <a:gd name="T47" fmla="*/ 2485 h 3199"/>
                <a:gd name="T48" fmla="*/ 3198 w 3198"/>
                <a:gd name="T49" fmla="*/ 2801 h 3199"/>
                <a:gd name="T50" fmla="*/ 3079 w 3198"/>
                <a:gd name="T51" fmla="*/ 3073 h 3199"/>
                <a:gd name="T52" fmla="*/ 2801 w 3198"/>
                <a:gd name="T53" fmla="*/ 3199 h 3199"/>
                <a:gd name="T54" fmla="*/ 902 w 3198"/>
                <a:gd name="T55" fmla="*/ 1477 h 3199"/>
                <a:gd name="T56" fmla="*/ 1511 w 3198"/>
                <a:gd name="T57" fmla="*/ 1729 h 3199"/>
                <a:gd name="T58" fmla="*/ 2671 w 3198"/>
                <a:gd name="T59" fmla="*/ 2889 h 3199"/>
                <a:gd name="T60" fmla="*/ 2801 w 3198"/>
                <a:gd name="T61" fmla="*/ 2934 h 3199"/>
                <a:gd name="T62" fmla="*/ 2890 w 3198"/>
                <a:gd name="T63" fmla="*/ 2888 h 3199"/>
                <a:gd name="T64" fmla="*/ 2933 w 3198"/>
                <a:gd name="T65" fmla="*/ 2801 h 3199"/>
                <a:gd name="T66" fmla="*/ 2889 w 3198"/>
                <a:gd name="T67" fmla="*/ 2672 h 3199"/>
                <a:gd name="T68" fmla="*/ 1728 w 3198"/>
                <a:gd name="T69" fmla="*/ 1511 h 3199"/>
                <a:gd name="T70" fmla="*/ 1476 w 3198"/>
                <a:gd name="T71" fmla="*/ 890 h 3199"/>
                <a:gd name="T72" fmla="*/ 1457 w 3198"/>
                <a:gd name="T73" fmla="*/ 730 h 3199"/>
                <a:gd name="T74" fmla="*/ 1017 w 3198"/>
                <a:gd name="T75" fmla="*/ 300 h 3199"/>
                <a:gd name="T76" fmla="*/ 853 w 3198"/>
                <a:gd name="T77" fmla="*/ 285 h 3199"/>
                <a:gd name="T78" fmla="*/ 1101 w 3198"/>
                <a:gd name="T79" fmla="*/ 525 h 3199"/>
                <a:gd name="T80" fmla="*/ 1226 w 3198"/>
                <a:gd name="T81" fmla="*/ 815 h 3199"/>
                <a:gd name="T82" fmla="*/ 1106 w 3198"/>
                <a:gd name="T83" fmla="*/ 1107 h 3199"/>
                <a:gd name="T84" fmla="*/ 523 w 3198"/>
                <a:gd name="T85" fmla="*/ 1102 h 3199"/>
                <a:gd name="T86" fmla="*/ 285 w 3198"/>
                <a:gd name="T87" fmla="*/ 854 h 3199"/>
                <a:gd name="T88" fmla="*/ 299 w 3198"/>
                <a:gd name="T89" fmla="*/ 1017 h 3199"/>
                <a:gd name="T90" fmla="*/ 730 w 3198"/>
                <a:gd name="T91" fmla="*/ 1458 h 3199"/>
                <a:gd name="T92" fmla="*/ 880 w 3198"/>
                <a:gd name="T93" fmla="*/ 1477 h 3199"/>
                <a:gd name="T94" fmla="*/ 902 w 3198"/>
                <a:gd name="T95" fmla="*/ 1477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198" h="3199">
                  <a:moveTo>
                    <a:pt x="2801" y="3199"/>
                  </a:moveTo>
                  <a:cubicBezTo>
                    <a:pt x="2675" y="3199"/>
                    <a:pt x="2563" y="3155"/>
                    <a:pt x="2484" y="3077"/>
                  </a:cubicBezTo>
                  <a:cubicBezTo>
                    <a:pt x="1324" y="1916"/>
                    <a:pt x="1324" y="1916"/>
                    <a:pt x="1324" y="1916"/>
                  </a:cubicBezTo>
                  <a:cubicBezTo>
                    <a:pt x="1211" y="1803"/>
                    <a:pt x="1061" y="1741"/>
                    <a:pt x="902" y="1741"/>
                  </a:cubicBezTo>
                  <a:cubicBezTo>
                    <a:pt x="880" y="1742"/>
                    <a:pt x="880" y="1742"/>
                    <a:pt x="880" y="1742"/>
                  </a:cubicBezTo>
                  <a:cubicBezTo>
                    <a:pt x="809" y="1742"/>
                    <a:pt x="736" y="1733"/>
                    <a:pt x="665" y="1715"/>
                  </a:cubicBezTo>
                  <a:cubicBezTo>
                    <a:pt x="356" y="1637"/>
                    <a:pt x="111" y="1386"/>
                    <a:pt x="41" y="1075"/>
                  </a:cubicBezTo>
                  <a:cubicBezTo>
                    <a:pt x="0" y="892"/>
                    <a:pt x="17" y="705"/>
                    <a:pt x="92" y="535"/>
                  </a:cubicBezTo>
                  <a:cubicBezTo>
                    <a:pt x="135" y="437"/>
                    <a:pt x="135" y="437"/>
                    <a:pt x="135" y="437"/>
                  </a:cubicBezTo>
                  <a:cubicBezTo>
                    <a:pt x="143" y="418"/>
                    <a:pt x="160" y="405"/>
                    <a:pt x="180" y="401"/>
                  </a:cubicBezTo>
                  <a:cubicBezTo>
                    <a:pt x="200" y="398"/>
                    <a:pt x="220" y="405"/>
                    <a:pt x="234" y="419"/>
                  </a:cubicBezTo>
                  <a:cubicBezTo>
                    <a:pt x="714" y="918"/>
                    <a:pt x="714" y="918"/>
                    <a:pt x="714" y="918"/>
                  </a:cubicBezTo>
                  <a:cubicBezTo>
                    <a:pt x="768" y="974"/>
                    <a:pt x="864" y="975"/>
                    <a:pt x="919" y="920"/>
                  </a:cubicBezTo>
                  <a:cubicBezTo>
                    <a:pt x="946" y="892"/>
                    <a:pt x="961" y="856"/>
                    <a:pt x="961" y="817"/>
                  </a:cubicBezTo>
                  <a:cubicBezTo>
                    <a:pt x="961" y="778"/>
                    <a:pt x="945" y="742"/>
                    <a:pt x="917" y="715"/>
                  </a:cubicBezTo>
                  <a:cubicBezTo>
                    <a:pt x="419" y="235"/>
                    <a:pt x="419" y="235"/>
                    <a:pt x="419" y="235"/>
                  </a:cubicBezTo>
                  <a:cubicBezTo>
                    <a:pt x="404" y="221"/>
                    <a:pt x="398" y="200"/>
                    <a:pt x="401" y="180"/>
                  </a:cubicBezTo>
                  <a:cubicBezTo>
                    <a:pt x="405" y="160"/>
                    <a:pt x="418" y="143"/>
                    <a:pt x="437" y="135"/>
                  </a:cubicBezTo>
                  <a:cubicBezTo>
                    <a:pt x="534" y="92"/>
                    <a:pt x="534" y="92"/>
                    <a:pt x="534" y="92"/>
                  </a:cubicBezTo>
                  <a:cubicBezTo>
                    <a:pt x="703" y="18"/>
                    <a:pt x="891" y="0"/>
                    <a:pt x="1074" y="41"/>
                  </a:cubicBezTo>
                  <a:cubicBezTo>
                    <a:pt x="1385" y="111"/>
                    <a:pt x="1636" y="356"/>
                    <a:pt x="1714" y="665"/>
                  </a:cubicBezTo>
                  <a:cubicBezTo>
                    <a:pt x="1733" y="741"/>
                    <a:pt x="1742" y="818"/>
                    <a:pt x="1741" y="894"/>
                  </a:cubicBezTo>
                  <a:cubicBezTo>
                    <a:pt x="1738" y="1054"/>
                    <a:pt x="1802" y="1211"/>
                    <a:pt x="1915" y="1324"/>
                  </a:cubicBezTo>
                  <a:cubicBezTo>
                    <a:pt x="3076" y="2485"/>
                    <a:pt x="3076" y="2485"/>
                    <a:pt x="3076" y="2485"/>
                  </a:cubicBezTo>
                  <a:cubicBezTo>
                    <a:pt x="3157" y="2566"/>
                    <a:pt x="3198" y="2672"/>
                    <a:pt x="3198" y="2801"/>
                  </a:cubicBezTo>
                  <a:cubicBezTo>
                    <a:pt x="3198" y="2898"/>
                    <a:pt x="3156" y="2995"/>
                    <a:pt x="3079" y="3073"/>
                  </a:cubicBezTo>
                  <a:cubicBezTo>
                    <a:pt x="3000" y="3154"/>
                    <a:pt x="2901" y="3199"/>
                    <a:pt x="2801" y="3199"/>
                  </a:cubicBezTo>
                  <a:close/>
                  <a:moveTo>
                    <a:pt x="902" y="1477"/>
                  </a:moveTo>
                  <a:cubicBezTo>
                    <a:pt x="1132" y="1477"/>
                    <a:pt x="1348" y="1566"/>
                    <a:pt x="1511" y="1729"/>
                  </a:cubicBezTo>
                  <a:cubicBezTo>
                    <a:pt x="2671" y="2889"/>
                    <a:pt x="2671" y="2889"/>
                    <a:pt x="2671" y="2889"/>
                  </a:cubicBezTo>
                  <a:cubicBezTo>
                    <a:pt x="2708" y="2926"/>
                    <a:pt x="2762" y="2934"/>
                    <a:pt x="2801" y="2934"/>
                  </a:cubicBezTo>
                  <a:cubicBezTo>
                    <a:pt x="2829" y="2934"/>
                    <a:pt x="2862" y="2917"/>
                    <a:pt x="2890" y="2888"/>
                  </a:cubicBezTo>
                  <a:cubicBezTo>
                    <a:pt x="2918" y="2860"/>
                    <a:pt x="2933" y="2828"/>
                    <a:pt x="2933" y="2801"/>
                  </a:cubicBezTo>
                  <a:cubicBezTo>
                    <a:pt x="2933" y="2727"/>
                    <a:pt x="2911" y="2694"/>
                    <a:pt x="2889" y="2672"/>
                  </a:cubicBezTo>
                  <a:cubicBezTo>
                    <a:pt x="1728" y="1511"/>
                    <a:pt x="1728" y="1511"/>
                    <a:pt x="1728" y="1511"/>
                  </a:cubicBezTo>
                  <a:cubicBezTo>
                    <a:pt x="1564" y="1348"/>
                    <a:pt x="1472" y="1121"/>
                    <a:pt x="1476" y="890"/>
                  </a:cubicBezTo>
                  <a:cubicBezTo>
                    <a:pt x="1477" y="837"/>
                    <a:pt x="1471" y="783"/>
                    <a:pt x="1457" y="730"/>
                  </a:cubicBezTo>
                  <a:cubicBezTo>
                    <a:pt x="1403" y="517"/>
                    <a:pt x="1231" y="348"/>
                    <a:pt x="1017" y="300"/>
                  </a:cubicBezTo>
                  <a:cubicBezTo>
                    <a:pt x="962" y="288"/>
                    <a:pt x="906" y="283"/>
                    <a:pt x="853" y="285"/>
                  </a:cubicBezTo>
                  <a:cubicBezTo>
                    <a:pt x="1101" y="525"/>
                    <a:pt x="1101" y="525"/>
                    <a:pt x="1101" y="525"/>
                  </a:cubicBezTo>
                  <a:cubicBezTo>
                    <a:pt x="1181" y="601"/>
                    <a:pt x="1225" y="704"/>
                    <a:pt x="1226" y="815"/>
                  </a:cubicBezTo>
                  <a:cubicBezTo>
                    <a:pt x="1227" y="925"/>
                    <a:pt x="1184" y="1029"/>
                    <a:pt x="1106" y="1107"/>
                  </a:cubicBezTo>
                  <a:cubicBezTo>
                    <a:pt x="950" y="1263"/>
                    <a:pt x="677" y="1261"/>
                    <a:pt x="523" y="1102"/>
                  </a:cubicBezTo>
                  <a:cubicBezTo>
                    <a:pt x="285" y="854"/>
                    <a:pt x="285" y="854"/>
                    <a:pt x="285" y="854"/>
                  </a:cubicBezTo>
                  <a:cubicBezTo>
                    <a:pt x="282" y="908"/>
                    <a:pt x="287" y="963"/>
                    <a:pt x="299" y="1017"/>
                  </a:cubicBezTo>
                  <a:cubicBezTo>
                    <a:pt x="347" y="1231"/>
                    <a:pt x="516" y="1404"/>
                    <a:pt x="730" y="1458"/>
                  </a:cubicBezTo>
                  <a:cubicBezTo>
                    <a:pt x="780" y="1470"/>
                    <a:pt x="830" y="1477"/>
                    <a:pt x="880" y="1477"/>
                  </a:cubicBezTo>
                  <a:lnTo>
                    <a:pt x="902" y="1477"/>
                  </a:lnTo>
                  <a:close/>
                </a:path>
              </a:pathLst>
            </a:custGeom>
            <a:solidFill>
              <a:srgbClr val="F581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 name="Freeform 12">
              <a:extLst>
                <a:ext uri="{FF2B5EF4-FFF2-40B4-BE49-F238E27FC236}">
                  <a16:creationId xmlns:a16="http://schemas.microsoft.com/office/drawing/2014/main" id="{9D1285A4-EE65-4AE6-9413-1E34B8D826C0}"/>
                </a:ext>
              </a:extLst>
            </p:cNvPr>
            <p:cNvSpPr>
              <a:spLocks/>
            </p:cNvSpPr>
            <p:nvPr/>
          </p:nvSpPr>
          <p:spPr bwMode="auto">
            <a:xfrm>
              <a:off x="4002" y="1653"/>
              <a:ext cx="399" cy="395"/>
            </a:xfrm>
            <a:custGeom>
              <a:avLst/>
              <a:gdLst>
                <a:gd name="T0" fmla="*/ 187 w 1072"/>
                <a:gd name="T1" fmla="*/ 1072 h 1072"/>
                <a:gd name="T2" fmla="*/ 0 w 1072"/>
                <a:gd name="T3" fmla="*/ 885 h 1072"/>
                <a:gd name="T4" fmla="*/ 833 w 1072"/>
                <a:gd name="T5" fmla="*/ 51 h 1072"/>
                <a:gd name="T6" fmla="*/ 1021 w 1072"/>
                <a:gd name="T7" fmla="*/ 51 h 1072"/>
                <a:gd name="T8" fmla="*/ 1021 w 1072"/>
                <a:gd name="T9" fmla="*/ 51 h 1072"/>
                <a:gd name="T10" fmla="*/ 1021 w 1072"/>
                <a:gd name="T11" fmla="*/ 239 h 1072"/>
                <a:gd name="T12" fmla="*/ 187 w 1072"/>
                <a:gd name="T13" fmla="*/ 1072 h 1072"/>
              </a:gdLst>
              <a:ahLst/>
              <a:cxnLst>
                <a:cxn ang="0">
                  <a:pos x="T0" y="T1"/>
                </a:cxn>
                <a:cxn ang="0">
                  <a:pos x="T2" y="T3"/>
                </a:cxn>
                <a:cxn ang="0">
                  <a:pos x="T4" y="T5"/>
                </a:cxn>
                <a:cxn ang="0">
                  <a:pos x="T6" y="T7"/>
                </a:cxn>
                <a:cxn ang="0">
                  <a:pos x="T8" y="T9"/>
                </a:cxn>
                <a:cxn ang="0">
                  <a:pos x="T10" y="T11"/>
                </a:cxn>
                <a:cxn ang="0">
                  <a:pos x="T12" y="T13"/>
                </a:cxn>
              </a:cxnLst>
              <a:rect l="0" t="0" r="r" b="b"/>
              <a:pathLst>
                <a:path w="1072" h="1072">
                  <a:moveTo>
                    <a:pt x="187" y="1072"/>
                  </a:moveTo>
                  <a:cubicBezTo>
                    <a:pt x="0" y="885"/>
                    <a:pt x="0" y="885"/>
                    <a:pt x="0" y="885"/>
                  </a:cubicBezTo>
                  <a:cubicBezTo>
                    <a:pt x="833" y="51"/>
                    <a:pt x="833" y="51"/>
                    <a:pt x="833" y="51"/>
                  </a:cubicBezTo>
                  <a:cubicBezTo>
                    <a:pt x="885" y="0"/>
                    <a:pt x="969" y="0"/>
                    <a:pt x="1021" y="51"/>
                  </a:cubicBezTo>
                  <a:cubicBezTo>
                    <a:pt x="1021" y="51"/>
                    <a:pt x="1021" y="51"/>
                    <a:pt x="1021" y="51"/>
                  </a:cubicBezTo>
                  <a:cubicBezTo>
                    <a:pt x="1072" y="103"/>
                    <a:pt x="1072" y="187"/>
                    <a:pt x="1021" y="239"/>
                  </a:cubicBezTo>
                  <a:lnTo>
                    <a:pt x="187" y="1072"/>
                  </a:lnTo>
                  <a:close/>
                </a:path>
              </a:pathLst>
            </a:custGeom>
            <a:solidFill>
              <a:srgbClr val="F581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1" name="Freeform 13">
              <a:extLst>
                <a:ext uri="{FF2B5EF4-FFF2-40B4-BE49-F238E27FC236}">
                  <a16:creationId xmlns:a16="http://schemas.microsoft.com/office/drawing/2014/main" id="{BA0F5607-381E-4AC0-BBDB-0F62D016F4E9}"/>
                </a:ext>
              </a:extLst>
            </p:cNvPr>
            <p:cNvSpPr>
              <a:spLocks/>
            </p:cNvSpPr>
            <p:nvPr/>
          </p:nvSpPr>
          <p:spPr bwMode="auto">
            <a:xfrm>
              <a:off x="3282" y="2173"/>
              <a:ext cx="617" cy="573"/>
            </a:xfrm>
            <a:custGeom>
              <a:avLst/>
              <a:gdLst>
                <a:gd name="T0" fmla="*/ 1470 w 1657"/>
                <a:gd name="T1" fmla="*/ 342 h 1555"/>
                <a:gd name="T2" fmla="*/ 568 w 1657"/>
                <a:gd name="T3" fmla="*/ 1245 h 1555"/>
                <a:gd name="T4" fmla="*/ 350 w 1657"/>
                <a:gd name="T5" fmla="*/ 1245 h 1555"/>
                <a:gd name="T6" fmla="*/ 350 w 1657"/>
                <a:gd name="T7" fmla="*/ 1027 h 1555"/>
                <a:gd name="T8" fmla="*/ 1247 w 1657"/>
                <a:gd name="T9" fmla="*/ 130 h 1555"/>
                <a:gd name="T10" fmla="*/ 1003 w 1657"/>
                <a:gd name="T11" fmla="*/ 0 h 1555"/>
                <a:gd name="T12" fmla="*/ 163 w 1657"/>
                <a:gd name="T13" fmla="*/ 840 h 1555"/>
                <a:gd name="T14" fmla="*/ 163 w 1657"/>
                <a:gd name="T15" fmla="*/ 1432 h 1555"/>
                <a:gd name="T16" fmla="*/ 459 w 1657"/>
                <a:gd name="T17" fmla="*/ 1555 h 1555"/>
                <a:gd name="T18" fmla="*/ 755 w 1657"/>
                <a:gd name="T19" fmla="*/ 1432 h 1555"/>
                <a:gd name="T20" fmla="*/ 1657 w 1657"/>
                <a:gd name="T21" fmla="*/ 530 h 1555"/>
                <a:gd name="T22" fmla="*/ 1470 w 1657"/>
                <a:gd name="T23" fmla="*/ 342 h 1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57" h="1555">
                  <a:moveTo>
                    <a:pt x="1470" y="342"/>
                  </a:moveTo>
                  <a:cubicBezTo>
                    <a:pt x="568" y="1245"/>
                    <a:pt x="568" y="1245"/>
                    <a:pt x="568" y="1245"/>
                  </a:cubicBezTo>
                  <a:cubicBezTo>
                    <a:pt x="510" y="1303"/>
                    <a:pt x="409" y="1303"/>
                    <a:pt x="350" y="1245"/>
                  </a:cubicBezTo>
                  <a:cubicBezTo>
                    <a:pt x="291" y="1185"/>
                    <a:pt x="291" y="1087"/>
                    <a:pt x="350" y="1027"/>
                  </a:cubicBezTo>
                  <a:cubicBezTo>
                    <a:pt x="1247" y="130"/>
                    <a:pt x="1247" y="130"/>
                    <a:pt x="1247" y="130"/>
                  </a:cubicBezTo>
                  <a:cubicBezTo>
                    <a:pt x="1174" y="71"/>
                    <a:pt x="1092" y="27"/>
                    <a:pt x="1003" y="0"/>
                  </a:cubicBezTo>
                  <a:cubicBezTo>
                    <a:pt x="163" y="840"/>
                    <a:pt x="163" y="840"/>
                    <a:pt x="163" y="840"/>
                  </a:cubicBezTo>
                  <a:cubicBezTo>
                    <a:pt x="0" y="1003"/>
                    <a:pt x="0" y="1269"/>
                    <a:pt x="163" y="1432"/>
                  </a:cubicBezTo>
                  <a:cubicBezTo>
                    <a:pt x="242" y="1511"/>
                    <a:pt x="347" y="1555"/>
                    <a:pt x="459" y="1555"/>
                  </a:cubicBezTo>
                  <a:cubicBezTo>
                    <a:pt x="571" y="1555"/>
                    <a:pt x="676" y="1511"/>
                    <a:pt x="755" y="1432"/>
                  </a:cubicBezTo>
                  <a:cubicBezTo>
                    <a:pt x="1657" y="530"/>
                    <a:pt x="1657" y="530"/>
                    <a:pt x="1657" y="530"/>
                  </a:cubicBezTo>
                  <a:lnTo>
                    <a:pt x="1470" y="342"/>
                  </a:lnTo>
                  <a:close/>
                </a:path>
              </a:pathLst>
            </a:custGeom>
            <a:solidFill>
              <a:srgbClr val="F581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9" name="Freeform 14">
              <a:extLst>
                <a:ext uri="{FF2B5EF4-FFF2-40B4-BE49-F238E27FC236}">
                  <a16:creationId xmlns:a16="http://schemas.microsoft.com/office/drawing/2014/main" id="{8F7BBF24-D04C-4950-8146-6B217D3AD1A7}"/>
                </a:ext>
              </a:extLst>
            </p:cNvPr>
            <p:cNvSpPr>
              <a:spLocks noEditPoints="1"/>
            </p:cNvSpPr>
            <p:nvPr/>
          </p:nvSpPr>
          <p:spPr bwMode="auto">
            <a:xfrm>
              <a:off x="3241" y="1567"/>
              <a:ext cx="1191" cy="1179"/>
            </a:xfrm>
            <a:custGeom>
              <a:avLst/>
              <a:gdLst>
                <a:gd name="T0" fmla="*/ 2801 w 3198"/>
                <a:gd name="T1" fmla="*/ 3199 h 3199"/>
                <a:gd name="T2" fmla="*/ 2484 w 3198"/>
                <a:gd name="T3" fmla="*/ 3077 h 3199"/>
                <a:gd name="T4" fmla="*/ 1324 w 3198"/>
                <a:gd name="T5" fmla="*/ 1916 h 3199"/>
                <a:gd name="T6" fmla="*/ 902 w 3198"/>
                <a:gd name="T7" fmla="*/ 1741 h 3199"/>
                <a:gd name="T8" fmla="*/ 880 w 3198"/>
                <a:gd name="T9" fmla="*/ 1742 h 3199"/>
                <a:gd name="T10" fmla="*/ 665 w 3198"/>
                <a:gd name="T11" fmla="*/ 1715 h 3199"/>
                <a:gd name="T12" fmla="*/ 41 w 3198"/>
                <a:gd name="T13" fmla="*/ 1075 h 3199"/>
                <a:gd name="T14" fmla="*/ 92 w 3198"/>
                <a:gd name="T15" fmla="*/ 535 h 3199"/>
                <a:gd name="T16" fmla="*/ 135 w 3198"/>
                <a:gd name="T17" fmla="*/ 437 h 3199"/>
                <a:gd name="T18" fmla="*/ 180 w 3198"/>
                <a:gd name="T19" fmla="*/ 401 h 3199"/>
                <a:gd name="T20" fmla="*/ 234 w 3198"/>
                <a:gd name="T21" fmla="*/ 419 h 3199"/>
                <a:gd name="T22" fmla="*/ 714 w 3198"/>
                <a:gd name="T23" fmla="*/ 918 h 3199"/>
                <a:gd name="T24" fmla="*/ 919 w 3198"/>
                <a:gd name="T25" fmla="*/ 920 h 3199"/>
                <a:gd name="T26" fmla="*/ 961 w 3198"/>
                <a:gd name="T27" fmla="*/ 817 h 3199"/>
                <a:gd name="T28" fmla="*/ 917 w 3198"/>
                <a:gd name="T29" fmla="*/ 715 h 3199"/>
                <a:gd name="T30" fmla="*/ 419 w 3198"/>
                <a:gd name="T31" fmla="*/ 235 h 3199"/>
                <a:gd name="T32" fmla="*/ 401 w 3198"/>
                <a:gd name="T33" fmla="*/ 180 h 3199"/>
                <a:gd name="T34" fmla="*/ 437 w 3198"/>
                <a:gd name="T35" fmla="*/ 135 h 3199"/>
                <a:gd name="T36" fmla="*/ 534 w 3198"/>
                <a:gd name="T37" fmla="*/ 92 h 3199"/>
                <a:gd name="T38" fmla="*/ 1074 w 3198"/>
                <a:gd name="T39" fmla="*/ 41 h 3199"/>
                <a:gd name="T40" fmla="*/ 1714 w 3198"/>
                <a:gd name="T41" fmla="*/ 665 h 3199"/>
                <a:gd name="T42" fmla="*/ 1741 w 3198"/>
                <a:gd name="T43" fmla="*/ 894 h 3199"/>
                <a:gd name="T44" fmla="*/ 1915 w 3198"/>
                <a:gd name="T45" fmla="*/ 1324 h 3199"/>
                <a:gd name="T46" fmla="*/ 3076 w 3198"/>
                <a:gd name="T47" fmla="*/ 2485 h 3199"/>
                <a:gd name="T48" fmla="*/ 3198 w 3198"/>
                <a:gd name="T49" fmla="*/ 2801 h 3199"/>
                <a:gd name="T50" fmla="*/ 3079 w 3198"/>
                <a:gd name="T51" fmla="*/ 3073 h 3199"/>
                <a:gd name="T52" fmla="*/ 2801 w 3198"/>
                <a:gd name="T53" fmla="*/ 3199 h 3199"/>
                <a:gd name="T54" fmla="*/ 902 w 3198"/>
                <a:gd name="T55" fmla="*/ 1477 h 3199"/>
                <a:gd name="T56" fmla="*/ 1511 w 3198"/>
                <a:gd name="T57" fmla="*/ 1729 h 3199"/>
                <a:gd name="T58" fmla="*/ 2671 w 3198"/>
                <a:gd name="T59" fmla="*/ 2889 h 3199"/>
                <a:gd name="T60" fmla="*/ 2801 w 3198"/>
                <a:gd name="T61" fmla="*/ 2934 h 3199"/>
                <a:gd name="T62" fmla="*/ 2890 w 3198"/>
                <a:gd name="T63" fmla="*/ 2888 h 3199"/>
                <a:gd name="T64" fmla="*/ 2933 w 3198"/>
                <a:gd name="T65" fmla="*/ 2801 h 3199"/>
                <a:gd name="T66" fmla="*/ 2889 w 3198"/>
                <a:gd name="T67" fmla="*/ 2672 h 3199"/>
                <a:gd name="T68" fmla="*/ 1728 w 3198"/>
                <a:gd name="T69" fmla="*/ 1511 h 3199"/>
                <a:gd name="T70" fmla="*/ 1476 w 3198"/>
                <a:gd name="T71" fmla="*/ 890 h 3199"/>
                <a:gd name="T72" fmla="*/ 1457 w 3198"/>
                <a:gd name="T73" fmla="*/ 730 h 3199"/>
                <a:gd name="T74" fmla="*/ 1017 w 3198"/>
                <a:gd name="T75" fmla="*/ 300 h 3199"/>
                <a:gd name="T76" fmla="*/ 853 w 3198"/>
                <a:gd name="T77" fmla="*/ 285 h 3199"/>
                <a:gd name="T78" fmla="*/ 1101 w 3198"/>
                <a:gd name="T79" fmla="*/ 525 h 3199"/>
                <a:gd name="T80" fmla="*/ 1226 w 3198"/>
                <a:gd name="T81" fmla="*/ 815 h 3199"/>
                <a:gd name="T82" fmla="*/ 1106 w 3198"/>
                <a:gd name="T83" fmla="*/ 1107 h 3199"/>
                <a:gd name="T84" fmla="*/ 523 w 3198"/>
                <a:gd name="T85" fmla="*/ 1102 h 3199"/>
                <a:gd name="T86" fmla="*/ 285 w 3198"/>
                <a:gd name="T87" fmla="*/ 854 h 3199"/>
                <a:gd name="T88" fmla="*/ 299 w 3198"/>
                <a:gd name="T89" fmla="*/ 1017 h 3199"/>
                <a:gd name="T90" fmla="*/ 730 w 3198"/>
                <a:gd name="T91" fmla="*/ 1458 h 3199"/>
                <a:gd name="T92" fmla="*/ 880 w 3198"/>
                <a:gd name="T93" fmla="*/ 1477 h 3199"/>
                <a:gd name="T94" fmla="*/ 902 w 3198"/>
                <a:gd name="T95" fmla="*/ 1477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198" h="3199">
                  <a:moveTo>
                    <a:pt x="2801" y="3199"/>
                  </a:moveTo>
                  <a:cubicBezTo>
                    <a:pt x="2675" y="3199"/>
                    <a:pt x="2563" y="3155"/>
                    <a:pt x="2484" y="3077"/>
                  </a:cubicBezTo>
                  <a:cubicBezTo>
                    <a:pt x="1324" y="1916"/>
                    <a:pt x="1324" y="1916"/>
                    <a:pt x="1324" y="1916"/>
                  </a:cubicBezTo>
                  <a:cubicBezTo>
                    <a:pt x="1211" y="1803"/>
                    <a:pt x="1061" y="1741"/>
                    <a:pt x="902" y="1741"/>
                  </a:cubicBezTo>
                  <a:cubicBezTo>
                    <a:pt x="880" y="1742"/>
                    <a:pt x="880" y="1742"/>
                    <a:pt x="880" y="1742"/>
                  </a:cubicBezTo>
                  <a:cubicBezTo>
                    <a:pt x="809" y="1742"/>
                    <a:pt x="736" y="1733"/>
                    <a:pt x="665" y="1715"/>
                  </a:cubicBezTo>
                  <a:cubicBezTo>
                    <a:pt x="356" y="1637"/>
                    <a:pt x="111" y="1386"/>
                    <a:pt x="41" y="1075"/>
                  </a:cubicBezTo>
                  <a:cubicBezTo>
                    <a:pt x="0" y="892"/>
                    <a:pt x="17" y="705"/>
                    <a:pt x="92" y="535"/>
                  </a:cubicBezTo>
                  <a:cubicBezTo>
                    <a:pt x="135" y="437"/>
                    <a:pt x="135" y="437"/>
                    <a:pt x="135" y="437"/>
                  </a:cubicBezTo>
                  <a:cubicBezTo>
                    <a:pt x="143" y="418"/>
                    <a:pt x="160" y="405"/>
                    <a:pt x="180" y="401"/>
                  </a:cubicBezTo>
                  <a:cubicBezTo>
                    <a:pt x="200" y="398"/>
                    <a:pt x="220" y="405"/>
                    <a:pt x="234" y="419"/>
                  </a:cubicBezTo>
                  <a:cubicBezTo>
                    <a:pt x="714" y="918"/>
                    <a:pt x="714" y="918"/>
                    <a:pt x="714" y="918"/>
                  </a:cubicBezTo>
                  <a:cubicBezTo>
                    <a:pt x="768" y="974"/>
                    <a:pt x="864" y="975"/>
                    <a:pt x="919" y="920"/>
                  </a:cubicBezTo>
                  <a:cubicBezTo>
                    <a:pt x="946" y="892"/>
                    <a:pt x="961" y="856"/>
                    <a:pt x="961" y="817"/>
                  </a:cubicBezTo>
                  <a:cubicBezTo>
                    <a:pt x="961" y="778"/>
                    <a:pt x="945" y="742"/>
                    <a:pt x="917" y="715"/>
                  </a:cubicBezTo>
                  <a:cubicBezTo>
                    <a:pt x="419" y="235"/>
                    <a:pt x="419" y="235"/>
                    <a:pt x="419" y="235"/>
                  </a:cubicBezTo>
                  <a:cubicBezTo>
                    <a:pt x="404" y="221"/>
                    <a:pt x="398" y="200"/>
                    <a:pt x="401" y="180"/>
                  </a:cubicBezTo>
                  <a:cubicBezTo>
                    <a:pt x="405" y="160"/>
                    <a:pt x="418" y="143"/>
                    <a:pt x="437" y="135"/>
                  </a:cubicBezTo>
                  <a:cubicBezTo>
                    <a:pt x="534" y="92"/>
                    <a:pt x="534" y="92"/>
                    <a:pt x="534" y="92"/>
                  </a:cubicBezTo>
                  <a:cubicBezTo>
                    <a:pt x="703" y="18"/>
                    <a:pt x="891" y="0"/>
                    <a:pt x="1074" y="41"/>
                  </a:cubicBezTo>
                  <a:cubicBezTo>
                    <a:pt x="1385" y="111"/>
                    <a:pt x="1636" y="356"/>
                    <a:pt x="1714" y="665"/>
                  </a:cubicBezTo>
                  <a:cubicBezTo>
                    <a:pt x="1733" y="741"/>
                    <a:pt x="1742" y="818"/>
                    <a:pt x="1741" y="894"/>
                  </a:cubicBezTo>
                  <a:cubicBezTo>
                    <a:pt x="1738" y="1054"/>
                    <a:pt x="1802" y="1211"/>
                    <a:pt x="1915" y="1324"/>
                  </a:cubicBezTo>
                  <a:cubicBezTo>
                    <a:pt x="3076" y="2485"/>
                    <a:pt x="3076" y="2485"/>
                    <a:pt x="3076" y="2485"/>
                  </a:cubicBezTo>
                  <a:cubicBezTo>
                    <a:pt x="3157" y="2566"/>
                    <a:pt x="3198" y="2672"/>
                    <a:pt x="3198" y="2801"/>
                  </a:cubicBezTo>
                  <a:cubicBezTo>
                    <a:pt x="3198" y="2898"/>
                    <a:pt x="3156" y="2995"/>
                    <a:pt x="3079" y="3073"/>
                  </a:cubicBezTo>
                  <a:cubicBezTo>
                    <a:pt x="3000" y="3154"/>
                    <a:pt x="2901" y="3199"/>
                    <a:pt x="2801" y="3199"/>
                  </a:cubicBezTo>
                  <a:close/>
                  <a:moveTo>
                    <a:pt x="902" y="1477"/>
                  </a:moveTo>
                  <a:cubicBezTo>
                    <a:pt x="1132" y="1477"/>
                    <a:pt x="1348" y="1566"/>
                    <a:pt x="1511" y="1729"/>
                  </a:cubicBezTo>
                  <a:cubicBezTo>
                    <a:pt x="2671" y="2889"/>
                    <a:pt x="2671" y="2889"/>
                    <a:pt x="2671" y="2889"/>
                  </a:cubicBezTo>
                  <a:cubicBezTo>
                    <a:pt x="2708" y="2926"/>
                    <a:pt x="2762" y="2934"/>
                    <a:pt x="2801" y="2934"/>
                  </a:cubicBezTo>
                  <a:cubicBezTo>
                    <a:pt x="2829" y="2934"/>
                    <a:pt x="2862" y="2917"/>
                    <a:pt x="2890" y="2888"/>
                  </a:cubicBezTo>
                  <a:cubicBezTo>
                    <a:pt x="2918" y="2860"/>
                    <a:pt x="2933" y="2828"/>
                    <a:pt x="2933" y="2801"/>
                  </a:cubicBezTo>
                  <a:cubicBezTo>
                    <a:pt x="2933" y="2727"/>
                    <a:pt x="2911" y="2694"/>
                    <a:pt x="2889" y="2672"/>
                  </a:cubicBezTo>
                  <a:cubicBezTo>
                    <a:pt x="1728" y="1511"/>
                    <a:pt x="1728" y="1511"/>
                    <a:pt x="1728" y="1511"/>
                  </a:cubicBezTo>
                  <a:cubicBezTo>
                    <a:pt x="1564" y="1348"/>
                    <a:pt x="1472" y="1121"/>
                    <a:pt x="1476" y="890"/>
                  </a:cubicBezTo>
                  <a:cubicBezTo>
                    <a:pt x="1477" y="837"/>
                    <a:pt x="1471" y="783"/>
                    <a:pt x="1457" y="730"/>
                  </a:cubicBezTo>
                  <a:cubicBezTo>
                    <a:pt x="1403" y="517"/>
                    <a:pt x="1231" y="348"/>
                    <a:pt x="1017" y="300"/>
                  </a:cubicBezTo>
                  <a:cubicBezTo>
                    <a:pt x="962" y="288"/>
                    <a:pt x="906" y="283"/>
                    <a:pt x="853" y="285"/>
                  </a:cubicBezTo>
                  <a:cubicBezTo>
                    <a:pt x="1101" y="525"/>
                    <a:pt x="1101" y="525"/>
                    <a:pt x="1101" y="525"/>
                  </a:cubicBezTo>
                  <a:cubicBezTo>
                    <a:pt x="1181" y="601"/>
                    <a:pt x="1225" y="704"/>
                    <a:pt x="1226" y="815"/>
                  </a:cubicBezTo>
                  <a:cubicBezTo>
                    <a:pt x="1227" y="925"/>
                    <a:pt x="1184" y="1029"/>
                    <a:pt x="1106" y="1107"/>
                  </a:cubicBezTo>
                  <a:cubicBezTo>
                    <a:pt x="950" y="1263"/>
                    <a:pt x="677" y="1261"/>
                    <a:pt x="523" y="1102"/>
                  </a:cubicBezTo>
                  <a:cubicBezTo>
                    <a:pt x="285" y="854"/>
                    <a:pt x="285" y="854"/>
                    <a:pt x="285" y="854"/>
                  </a:cubicBezTo>
                  <a:cubicBezTo>
                    <a:pt x="282" y="908"/>
                    <a:pt x="287" y="963"/>
                    <a:pt x="299" y="1017"/>
                  </a:cubicBezTo>
                  <a:cubicBezTo>
                    <a:pt x="347" y="1231"/>
                    <a:pt x="516" y="1404"/>
                    <a:pt x="730" y="1458"/>
                  </a:cubicBezTo>
                  <a:cubicBezTo>
                    <a:pt x="780" y="1470"/>
                    <a:pt x="830" y="1477"/>
                    <a:pt x="880" y="1477"/>
                  </a:cubicBezTo>
                  <a:lnTo>
                    <a:pt x="902" y="147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533" name="TextBox 532"/>
          <p:cNvSpPr txBox="1"/>
          <p:nvPr/>
        </p:nvSpPr>
        <p:spPr>
          <a:xfrm>
            <a:off x="2742127" y="1296463"/>
            <a:ext cx="645115" cy="338554"/>
          </a:xfrm>
          <a:prstGeom prst="rect">
            <a:avLst/>
          </a:prstGeom>
          <a:noFill/>
        </p:spPr>
        <p:txBody>
          <a:bodyPr wrap="square" lIns="0" tIns="0" rIns="0" bIns="0" rtlCol="0" anchor="ctr" anchorCtr="0">
            <a:noAutofit/>
          </a:bodyPr>
          <a:lstStyle/>
          <a:p>
            <a:r>
              <a:rPr lang="en-US" sz="1600" dirty="0">
                <a:solidFill>
                  <a:schemeClr val="tx1">
                    <a:lumMod val="50000"/>
                    <a:lumOff val="50000"/>
                  </a:schemeClr>
                </a:solidFill>
                <a:latin typeface="Source Sans Pro Semibold" panose="020B0603030403020204" pitchFamily="34" charset="0"/>
              </a:rPr>
              <a:t>Profile</a:t>
            </a:r>
          </a:p>
        </p:txBody>
      </p:sp>
      <p:sp>
        <p:nvSpPr>
          <p:cNvPr id="570" name="Freeform 26">
            <a:extLst>
              <a:ext uri="{FF2B5EF4-FFF2-40B4-BE49-F238E27FC236}">
                <a16:creationId xmlns:a16="http://schemas.microsoft.com/office/drawing/2014/main" id="{082EDD87-9E3F-4274-8D23-BB2AEE50798C}"/>
              </a:ext>
            </a:extLst>
          </p:cNvPr>
          <p:cNvSpPr>
            <a:spLocks noEditPoints="1"/>
          </p:cNvSpPr>
          <p:nvPr/>
        </p:nvSpPr>
        <p:spPr bwMode="auto">
          <a:xfrm>
            <a:off x="2255002" y="1202876"/>
            <a:ext cx="407542" cy="430841"/>
          </a:xfrm>
          <a:custGeom>
            <a:avLst/>
            <a:gdLst>
              <a:gd name="T0" fmla="*/ 1684 w 1736"/>
              <a:gd name="T1" fmla="*/ 467 h 1854"/>
              <a:gd name="T2" fmla="*/ 906 w 1736"/>
              <a:gd name="T3" fmla="*/ 14 h 1854"/>
              <a:gd name="T4" fmla="*/ 828 w 1736"/>
              <a:gd name="T5" fmla="*/ 14 h 1854"/>
              <a:gd name="T6" fmla="*/ 51 w 1736"/>
              <a:gd name="T7" fmla="*/ 467 h 1854"/>
              <a:gd name="T8" fmla="*/ 51 w 1736"/>
              <a:gd name="T9" fmla="*/ 601 h 1854"/>
              <a:gd name="T10" fmla="*/ 867 w 1736"/>
              <a:gd name="T11" fmla="*/ 1078 h 1854"/>
              <a:gd name="T12" fmla="*/ 1684 w 1736"/>
              <a:gd name="T13" fmla="*/ 601 h 1854"/>
              <a:gd name="T14" fmla="*/ 1684 w 1736"/>
              <a:gd name="T15" fmla="*/ 467 h 1854"/>
              <a:gd name="T16" fmla="*/ 867 w 1736"/>
              <a:gd name="T17" fmla="*/ 171 h 1854"/>
              <a:gd name="T18" fmla="*/ 1491 w 1736"/>
              <a:gd name="T19" fmla="*/ 534 h 1854"/>
              <a:gd name="T20" fmla="*/ 867 w 1736"/>
              <a:gd name="T21" fmla="*/ 898 h 1854"/>
              <a:gd name="T22" fmla="*/ 244 w 1736"/>
              <a:gd name="T23" fmla="*/ 534 h 1854"/>
              <a:gd name="T24" fmla="*/ 867 w 1736"/>
              <a:gd name="T25" fmla="*/ 171 h 1854"/>
              <a:gd name="T26" fmla="*/ 24 w 1736"/>
              <a:gd name="T27" fmla="*/ 942 h 1854"/>
              <a:gd name="T28" fmla="*/ 24 w 1736"/>
              <a:gd name="T29" fmla="*/ 942 h 1854"/>
              <a:gd name="T30" fmla="*/ 63 w 1736"/>
              <a:gd name="T31" fmla="*/ 1009 h 1854"/>
              <a:gd name="T32" fmla="*/ 867 w 1736"/>
              <a:gd name="T33" fmla="*/ 1466 h 1854"/>
              <a:gd name="T34" fmla="*/ 1681 w 1736"/>
              <a:gd name="T35" fmla="*/ 1009 h 1854"/>
              <a:gd name="T36" fmla="*/ 1719 w 1736"/>
              <a:gd name="T37" fmla="*/ 942 h 1854"/>
              <a:gd name="T38" fmla="*/ 1719 w 1736"/>
              <a:gd name="T39" fmla="*/ 942 h 1854"/>
              <a:gd name="T40" fmla="*/ 1603 w 1736"/>
              <a:gd name="T41" fmla="*/ 875 h 1854"/>
              <a:gd name="T42" fmla="*/ 867 w 1736"/>
              <a:gd name="T43" fmla="*/ 1286 h 1854"/>
              <a:gd name="T44" fmla="*/ 141 w 1736"/>
              <a:gd name="T45" fmla="*/ 875 h 1854"/>
              <a:gd name="T46" fmla="*/ 24 w 1736"/>
              <a:gd name="T47" fmla="*/ 942 h 1854"/>
              <a:gd name="T48" fmla="*/ 24 w 1736"/>
              <a:gd name="T49" fmla="*/ 1330 h 1854"/>
              <a:gd name="T50" fmla="*/ 24 w 1736"/>
              <a:gd name="T51" fmla="*/ 1330 h 1854"/>
              <a:gd name="T52" fmla="*/ 63 w 1736"/>
              <a:gd name="T53" fmla="*/ 1397 h 1854"/>
              <a:gd name="T54" fmla="*/ 867 w 1736"/>
              <a:gd name="T55" fmla="*/ 1854 h 1854"/>
              <a:gd name="T56" fmla="*/ 1681 w 1736"/>
              <a:gd name="T57" fmla="*/ 1397 h 1854"/>
              <a:gd name="T58" fmla="*/ 1719 w 1736"/>
              <a:gd name="T59" fmla="*/ 1330 h 1854"/>
              <a:gd name="T60" fmla="*/ 1719 w 1736"/>
              <a:gd name="T61" fmla="*/ 1330 h 1854"/>
              <a:gd name="T62" fmla="*/ 1603 w 1736"/>
              <a:gd name="T63" fmla="*/ 1263 h 1854"/>
              <a:gd name="T64" fmla="*/ 867 w 1736"/>
              <a:gd name="T65" fmla="*/ 1674 h 1854"/>
              <a:gd name="T66" fmla="*/ 141 w 1736"/>
              <a:gd name="T67" fmla="*/ 1263 h 1854"/>
              <a:gd name="T68" fmla="*/ 24 w 1736"/>
              <a:gd name="T69" fmla="*/ 1330 h 1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36" h="1854">
                <a:moveTo>
                  <a:pt x="1684" y="467"/>
                </a:moveTo>
                <a:cubicBezTo>
                  <a:pt x="906" y="14"/>
                  <a:pt x="906" y="14"/>
                  <a:pt x="906" y="14"/>
                </a:cubicBezTo>
                <a:cubicBezTo>
                  <a:pt x="882" y="0"/>
                  <a:pt x="852" y="0"/>
                  <a:pt x="828" y="14"/>
                </a:cubicBezTo>
                <a:cubicBezTo>
                  <a:pt x="51" y="467"/>
                  <a:pt x="51" y="467"/>
                  <a:pt x="51" y="467"/>
                </a:cubicBezTo>
                <a:cubicBezTo>
                  <a:pt x="0" y="497"/>
                  <a:pt x="0" y="571"/>
                  <a:pt x="51" y="601"/>
                </a:cubicBezTo>
                <a:cubicBezTo>
                  <a:pt x="867" y="1078"/>
                  <a:pt x="867" y="1078"/>
                  <a:pt x="867" y="1078"/>
                </a:cubicBezTo>
                <a:cubicBezTo>
                  <a:pt x="1684" y="601"/>
                  <a:pt x="1684" y="601"/>
                  <a:pt x="1684" y="601"/>
                </a:cubicBezTo>
                <a:cubicBezTo>
                  <a:pt x="1736" y="571"/>
                  <a:pt x="1736" y="497"/>
                  <a:pt x="1684" y="467"/>
                </a:cubicBezTo>
                <a:close/>
                <a:moveTo>
                  <a:pt x="867" y="171"/>
                </a:moveTo>
                <a:cubicBezTo>
                  <a:pt x="1491" y="534"/>
                  <a:pt x="1491" y="534"/>
                  <a:pt x="1491" y="534"/>
                </a:cubicBezTo>
                <a:cubicBezTo>
                  <a:pt x="867" y="898"/>
                  <a:pt x="867" y="898"/>
                  <a:pt x="867" y="898"/>
                </a:cubicBezTo>
                <a:cubicBezTo>
                  <a:pt x="244" y="534"/>
                  <a:pt x="244" y="534"/>
                  <a:pt x="244" y="534"/>
                </a:cubicBezTo>
                <a:lnTo>
                  <a:pt x="867" y="171"/>
                </a:lnTo>
                <a:close/>
                <a:moveTo>
                  <a:pt x="24" y="942"/>
                </a:moveTo>
                <a:cubicBezTo>
                  <a:pt x="24" y="942"/>
                  <a:pt x="24" y="942"/>
                  <a:pt x="24" y="942"/>
                </a:cubicBezTo>
                <a:cubicBezTo>
                  <a:pt x="24" y="970"/>
                  <a:pt x="39" y="995"/>
                  <a:pt x="63" y="1009"/>
                </a:cubicBezTo>
                <a:cubicBezTo>
                  <a:pt x="867" y="1466"/>
                  <a:pt x="867" y="1466"/>
                  <a:pt x="867" y="1466"/>
                </a:cubicBezTo>
                <a:cubicBezTo>
                  <a:pt x="1681" y="1009"/>
                  <a:pt x="1681" y="1009"/>
                  <a:pt x="1681" y="1009"/>
                </a:cubicBezTo>
                <a:cubicBezTo>
                  <a:pt x="1705" y="995"/>
                  <a:pt x="1719" y="970"/>
                  <a:pt x="1719" y="942"/>
                </a:cubicBezTo>
                <a:cubicBezTo>
                  <a:pt x="1719" y="942"/>
                  <a:pt x="1719" y="942"/>
                  <a:pt x="1719" y="942"/>
                </a:cubicBezTo>
                <a:cubicBezTo>
                  <a:pt x="1719" y="882"/>
                  <a:pt x="1655" y="845"/>
                  <a:pt x="1603" y="875"/>
                </a:cubicBezTo>
                <a:cubicBezTo>
                  <a:pt x="867" y="1286"/>
                  <a:pt x="867" y="1286"/>
                  <a:pt x="867" y="1286"/>
                </a:cubicBezTo>
                <a:cubicBezTo>
                  <a:pt x="141" y="875"/>
                  <a:pt x="141" y="875"/>
                  <a:pt x="141" y="875"/>
                </a:cubicBezTo>
                <a:cubicBezTo>
                  <a:pt x="89" y="845"/>
                  <a:pt x="24" y="882"/>
                  <a:pt x="24" y="942"/>
                </a:cubicBezTo>
                <a:close/>
                <a:moveTo>
                  <a:pt x="24" y="1330"/>
                </a:moveTo>
                <a:cubicBezTo>
                  <a:pt x="24" y="1330"/>
                  <a:pt x="24" y="1330"/>
                  <a:pt x="24" y="1330"/>
                </a:cubicBezTo>
                <a:cubicBezTo>
                  <a:pt x="24" y="1357"/>
                  <a:pt x="39" y="1383"/>
                  <a:pt x="63" y="1397"/>
                </a:cubicBezTo>
                <a:cubicBezTo>
                  <a:pt x="867" y="1854"/>
                  <a:pt x="867" y="1854"/>
                  <a:pt x="867" y="1854"/>
                </a:cubicBezTo>
                <a:cubicBezTo>
                  <a:pt x="1681" y="1397"/>
                  <a:pt x="1681" y="1397"/>
                  <a:pt x="1681" y="1397"/>
                </a:cubicBezTo>
                <a:cubicBezTo>
                  <a:pt x="1705" y="1383"/>
                  <a:pt x="1719" y="1357"/>
                  <a:pt x="1719" y="1330"/>
                </a:cubicBezTo>
                <a:cubicBezTo>
                  <a:pt x="1719" y="1330"/>
                  <a:pt x="1719" y="1330"/>
                  <a:pt x="1719" y="1330"/>
                </a:cubicBezTo>
                <a:cubicBezTo>
                  <a:pt x="1719" y="1270"/>
                  <a:pt x="1655" y="1233"/>
                  <a:pt x="1603" y="1263"/>
                </a:cubicBezTo>
                <a:cubicBezTo>
                  <a:pt x="867" y="1674"/>
                  <a:pt x="867" y="1674"/>
                  <a:pt x="867" y="1674"/>
                </a:cubicBezTo>
                <a:cubicBezTo>
                  <a:pt x="141" y="1263"/>
                  <a:pt x="141" y="1263"/>
                  <a:pt x="141" y="1263"/>
                </a:cubicBezTo>
                <a:cubicBezTo>
                  <a:pt x="89" y="1233"/>
                  <a:pt x="24" y="1270"/>
                  <a:pt x="24" y="1330"/>
                </a:cubicBezTo>
                <a:close/>
              </a:path>
            </a:pathLst>
          </a:custGeom>
          <a:solidFill>
            <a:schemeClr val="accent1"/>
          </a:solidFill>
          <a:ln w="3175">
            <a:solidFill>
              <a:schemeClr val="accent1"/>
            </a:solidFill>
          </a:ln>
        </p:spPr>
        <p:txBody>
          <a:bodyPr vert="horz" wrap="square" lIns="91440" tIns="45720" rIns="91440" bIns="45720" numCol="1" anchor="t" anchorCtr="0" compatLnSpc="1">
            <a:prstTxWarp prst="textNoShape">
              <a:avLst/>
            </a:prstTxWarp>
          </a:bodyPr>
          <a:lstStyle/>
          <a:p>
            <a:endParaRPr lang="en-US" sz="1600"/>
          </a:p>
        </p:txBody>
      </p:sp>
      <p:sp>
        <p:nvSpPr>
          <p:cNvPr id="1402" name="Freeform 15">
            <a:extLst>
              <a:ext uri="{FF2B5EF4-FFF2-40B4-BE49-F238E27FC236}">
                <a16:creationId xmlns:a16="http://schemas.microsoft.com/office/drawing/2014/main" id="{6E2A4F39-A231-4903-8E60-18486F93A330}"/>
              </a:ext>
            </a:extLst>
          </p:cNvPr>
          <p:cNvSpPr>
            <a:spLocks noEditPoints="1"/>
          </p:cNvSpPr>
          <p:nvPr/>
        </p:nvSpPr>
        <p:spPr bwMode="auto">
          <a:xfrm>
            <a:off x="8694827" y="1173448"/>
            <a:ext cx="564205" cy="489696"/>
          </a:xfrm>
          <a:custGeom>
            <a:avLst/>
            <a:gdLst>
              <a:gd name="T0" fmla="*/ 3896 w 4315"/>
              <a:gd name="T1" fmla="*/ 1398 h 3757"/>
              <a:gd name="T2" fmla="*/ 4315 w 4315"/>
              <a:gd name="T3" fmla="*/ 526 h 3757"/>
              <a:gd name="T4" fmla="*/ 3417 w 4315"/>
              <a:gd name="T5" fmla="*/ 154 h 3757"/>
              <a:gd name="T6" fmla="*/ 1258 w 4315"/>
              <a:gd name="T7" fmla="*/ 384 h 3757"/>
              <a:gd name="T8" fmla="*/ 576 w 4315"/>
              <a:gd name="T9" fmla="*/ 204 h 3757"/>
              <a:gd name="T10" fmla="*/ 718 w 4315"/>
              <a:gd name="T11" fmla="*/ 873 h 3757"/>
              <a:gd name="T12" fmla="*/ 177 w 4315"/>
              <a:gd name="T13" fmla="*/ 2712 h 3757"/>
              <a:gd name="T14" fmla="*/ 602 w 4315"/>
              <a:gd name="T15" fmla="*/ 3740 h 3757"/>
              <a:gd name="T16" fmla="*/ 2192 w 4315"/>
              <a:gd name="T17" fmla="*/ 3441 h 3757"/>
              <a:gd name="T18" fmla="*/ 3704 w 4315"/>
              <a:gd name="T19" fmla="*/ 3757 h 3757"/>
              <a:gd name="T20" fmla="*/ 4136 w 4315"/>
              <a:gd name="T21" fmla="*/ 2714 h 3757"/>
              <a:gd name="T22" fmla="*/ 4172 w 4315"/>
              <a:gd name="T23" fmla="*/ 504 h 3757"/>
              <a:gd name="T24" fmla="*/ 3789 w 4315"/>
              <a:gd name="T25" fmla="*/ 121 h 3757"/>
              <a:gd name="T26" fmla="*/ 3263 w 4315"/>
              <a:gd name="T27" fmla="*/ 526 h 3757"/>
              <a:gd name="T28" fmla="*/ 2581 w 4315"/>
              <a:gd name="T29" fmla="*/ 1995 h 3757"/>
              <a:gd name="T30" fmla="*/ 2452 w 4315"/>
              <a:gd name="T31" fmla="*/ 865 h 3757"/>
              <a:gd name="T32" fmla="*/ 1404 w 4315"/>
              <a:gd name="T33" fmla="*/ 873 h 3757"/>
              <a:gd name="T34" fmla="*/ 1929 w 4315"/>
              <a:gd name="T35" fmla="*/ 1917 h 3757"/>
              <a:gd name="T36" fmla="*/ 2470 w 4315"/>
              <a:gd name="T37" fmla="*/ 1375 h 3757"/>
              <a:gd name="T38" fmla="*/ 855 w 4315"/>
              <a:gd name="T39" fmla="*/ 245 h 3757"/>
              <a:gd name="T40" fmla="*/ 613 w 4315"/>
              <a:gd name="T41" fmla="*/ 487 h 3757"/>
              <a:gd name="T42" fmla="*/ 1104 w 4315"/>
              <a:gd name="T43" fmla="*/ 822 h 3757"/>
              <a:gd name="T44" fmla="*/ 1412 w 4315"/>
              <a:gd name="T45" fmla="*/ 1906 h 3757"/>
              <a:gd name="T46" fmla="*/ 924 w 4315"/>
              <a:gd name="T47" fmla="*/ 2628 h 3757"/>
              <a:gd name="T48" fmla="*/ 597 w 4315"/>
              <a:gd name="T49" fmla="*/ 3591 h 3757"/>
              <a:gd name="T50" fmla="*/ 1045 w 4315"/>
              <a:gd name="T51" fmla="*/ 3143 h 3757"/>
              <a:gd name="T52" fmla="*/ 1374 w 4315"/>
              <a:gd name="T53" fmla="*/ 2278 h 3757"/>
              <a:gd name="T54" fmla="*/ 2347 w 4315"/>
              <a:gd name="T55" fmla="*/ 1993 h 3757"/>
              <a:gd name="T56" fmla="*/ 2098 w 4315"/>
              <a:gd name="T57" fmla="*/ 2197 h 3757"/>
              <a:gd name="T58" fmla="*/ 1708 w 4315"/>
              <a:gd name="T59" fmla="*/ 2724 h 3757"/>
              <a:gd name="T60" fmla="*/ 1047 w 4315"/>
              <a:gd name="T61" fmla="*/ 2731 h 3757"/>
              <a:gd name="T62" fmla="*/ 1826 w 4315"/>
              <a:gd name="T63" fmla="*/ 2605 h 3757"/>
              <a:gd name="T64" fmla="*/ 3093 w 4315"/>
              <a:gd name="T65" fmla="*/ 3146 h 3757"/>
              <a:gd name="T66" fmla="*/ 1187 w 4315"/>
              <a:gd name="T67" fmla="*/ 3285 h 3757"/>
              <a:gd name="T68" fmla="*/ 1460 w 4315"/>
              <a:gd name="T69" fmla="*/ 2972 h 3757"/>
              <a:gd name="T70" fmla="*/ 2098 w 4315"/>
              <a:gd name="T71" fmla="*/ 3013 h 3757"/>
              <a:gd name="T72" fmla="*/ 2469 w 4315"/>
              <a:gd name="T73" fmla="*/ 2434 h 3757"/>
              <a:gd name="T74" fmla="*/ 3201 w 4315"/>
              <a:gd name="T75" fmla="*/ 2800 h 3757"/>
              <a:gd name="T76" fmla="*/ 3197 w 4315"/>
              <a:gd name="T77" fmla="*/ 1395 h 3757"/>
              <a:gd name="T78" fmla="*/ 3738 w 4315"/>
              <a:gd name="T79" fmla="*/ 1523 h 3757"/>
              <a:gd name="T80" fmla="*/ 3704 w 4315"/>
              <a:gd name="T81" fmla="*/ 2535 h 3757"/>
              <a:gd name="T82" fmla="*/ 2699 w 4315"/>
              <a:gd name="T83" fmla="*/ 2105 h 3757"/>
              <a:gd name="T84" fmla="*/ 3716 w 4315"/>
              <a:gd name="T85" fmla="*/ 2695 h 3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315" h="3757">
                <a:moveTo>
                  <a:pt x="3953" y="2588"/>
                </a:moveTo>
                <a:cubicBezTo>
                  <a:pt x="3941" y="2356"/>
                  <a:pt x="3941" y="2356"/>
                  <a:pt x="3941" y="2356"/>
                </a:cubicBezTo>
                <a:cubicBezTo>
                  <a:pt x="3896" y="1398"/>
                  <a:pt x="3896" y="1398"/>
                  <a:pt x="3896" y="1398"/>
                </a:cubicBezTo>
                <a:cubicBezTo>
                  <a:pt x="3880" y="1044"/>
                  <a:pt x="3880" y="1044"/>
                  <a:pt x="3880" y="1044"/>
                </a:cubicBezTo>
                <a:cubicBezTo>
                  <a:pt x="3989" y="1025"/>
                  <a:pt x="4086" y="972"/>
                  <a:pt x="4161" y="897"/>
                </a:cubicBezTo>
                <a:cubicBezTo>
                  <a:pt x="4256" y="802"/>
                  <a:pt x="4315" y="671"/>
                  <a:pt x="4315" y="526"/>
                </a:cubicBezTo>
                <a:cubicBezTo>
                  <a:pt x="4315" y="381"/>
                  <a:pt x="4256" y="249"/>
                  <a:pt x="4161" y="154"/>
                </a:cubicBezTo>
                <a:cubicBezTo>
                  <a:pt x="4066" y="59"/>
                  <a:pt x="3934" y="0"/>
                  <a:pt x="3789" y="0"/>
                </a:cubicBezTo>
                <a:cubicBezTo>
                  <a:pt x="3644" y="0"/>
                  <a:pt x="3513" y="59"/>
                  <a:pt x="3417" y="154"/>
                </a:cubicBezTo>
                <a:cubicBezTo>
                  <a:pt x="3358" y="213"/>
                  <a:pt x="3313" y="286"/>
                  <a:pt x="3288" y="367"/>
                </a:cubicBezTo>
                <a:cubicBezTo>
                  <a:pt x="2309" y="375"/>
                  <a:pt x="2309" y="375"/>
                  <a:pt x="2309" y="375"/>
                </a:cubicBezTo>
                <a:cubicBezTo>
                  <a:pt x="1258" y="384"/>
                  <a:pt x="1258" y="384"/>
                  <a:pt x="1258" y="384"/>
                </a:cubicBezTo>
                <a:cubicBezTo>
                  <a:pt x="1239" y="315"/>
                  <a:pt x="1202" y="253"/>
                  <a:pt x="1153" y="204"/>
                </a:cubicBezTo>
                <a:cubicBezTo>
                  <a:pt x="1079" y="130"/>
                  <a:pt x="977" y="84"/>
                  <a:pt x="864" y="84"/>
                </a:cubicBezTo>
                <a:cubicBezTo>
                  <a:pt x="752" y="84"/>
                  <a:pt x="650" y="130"/>
                  <a:pt x="576" y="204"/>
                </a:cubicBezTo>
                <a:cubicBezTo>
                  <a:pt x="502" y="278"/>
                  <a:pt x="456" y="380"/>
                  <a:pt x="456" y="492"/>
                </a:cubicBezTo>
                <a:cubicBezTo>
                  <a:pt x="456" y="605"/>
                  <a:pt x="502" y="707"/>
                  <a:pt x="576" y="781"/>
                </a:cubicBezTo>
                <a:cubicBezTo>
                  <a:pt x="616" y="821"/>
                  <a:pt x="664" y="852"/>
                  <a:pt x="718" y="873"/>
                </a:cubicBezTo>
                <a:cubicBezTo>
                  <a:pt x="580" y="1922"/>
                  <a:pt x="580" y="1922"/>
                  <a:pt x="580" y="1922"/>
                </a:cubicBezTo>
                <a:cubicBezTo>
                  <a:pt x="499" y="2544"/>
                  <a:pt x="499" y="2544"/>
                  <a:pt x="499" y="2544"/>
                </a:cubicBezTo>
                <a:cubicBezTo>
                  <a:pt x="374" y="2566"/>
                  <a:pt x="263" y="2626"/>
                  <a:pt x="177" y="2712"/>
                </a:cubicBezTo>
                <a:cubicBezTo>
                  <a:pt x="68" y="2821"/>
                  <a:pt x="0" y="2971"/>
                  <a:pt x="0" y="3138"/>
                </a:cubicBezTo>
                <a:cubicBezTo>
                  <a:pt x="0" y="3304"/>
                  <a:pt x="68" y="3454"/>
                  <a:pt x="177" y="3563"/>
                </a:cubicBezTo>
                <a:cubicBezTo>
                  <a:pt x="286" y="3672"/>
                  <a:pt x="436" y="3740"/>
                  <a:pt x="602" y="3740"/>
                </a:cubicBezTo>
                <a:cubicBezTo>
                  <a:pt x="769" y="3740"/>
                  <a:pt x="919" y="3672"/>
                  <a:pt x="1028" y="3563"/>
                </a:cubicBezTo>
                <a:cubicBezTo>
                  <a:pt x="1064" y="3528"/>
                  <a:pt x="1095" y="3488"/>
                  <a:pt x="1120" y="3445"/>
                </a:cubicBezTo>
                <a:cubicBezTo>
                  <a:pt x="2192" y="3441"/>
                  <a:pt x="2192" y="3441"/>
                  <a:pt x="2192" y="3441"/>
                </a:cubicBezTo>
                <a:cubicBezTo>
                  <a:pt x="3168" y="3438"/>
                  <a:pt x="3168" y="3438"/>
                  <a:pt x="3168" y="3438"/>
                </a:cubicBezTo>
                <a:cubicBezTo>
                  <a:pt x="3196" y="3490"/>
                  <a:pt x="3231" y="3537"/>
                  <a:pt x="3272" y="3578"/>
                </a:cubicBezTo>
                <a:cubicBezTo>
                  <a:pt x="3383" y="3688"/>
                  <a:pt x="3536" y="3757"/>
                  <a:pt x="3704" y="3757"/>
                </a:cubicBezTo>
                <a:cubicBezTo>
                  <a:pt x="3873" y="3757"/>
                  <a:pt x="4025" y="3688"/>
                  <a:pt x="4136" y="3578"/>
                </a:cubicBezTo>
                <a:cubicBezTo>
                  <a:pt x="4247" y="3467"/>
                  <a:pt x="4315" y="3314"/>
                  <a:pt x="4315" y="3146"/>
                </a:cubicBezTo>
                <a:cubicBezTo>
                  <a:pt x="4315" y="2978"/>
                  <a:pt x="4247" y="2825"/>
                  <a:pt x="4136" y="2714"/>
                </a:cubicBezTo>
                <a:cubicBezTo>
                  <a:pt x="4083" y="2662"/>
                  <a:pt x="4021" y="2619"/>
                  <a:pt x="3953" y="2588"/>
                </a:cubicBezTo>
                <a:close/>
                <a:moveTo>
                  <a:pt x="3789" y="121"/>
                </a:moveTo>
                <a:cubicBezTo>
                  <a:pt x="4000" y="121"/>
                  <a:pt x="4172" y="293"/>
                  <a:pt x="4172" y="504"/>
                </a:cubicBezTo>
                <a:cubicBezTo>
                  <a:pt x="4172" y="715"/>
                  <a:pt x="4000" y="886"/>
                  <a:pt x="3789" y="886"/>
                </a:cubicBezTo>
                <a:cubicBezTo>
                  <a:pt x="3578" y="886"/>
                  <a:pt x="3407" y="715"/>
                  <a:pt x="3407" y="504"/>
                </a:cubicBezTo>
                <a:cubicBezTo>
                  <a:pt x="3407" y="293"/>
                  <a:pt x="3578" y="121"/>
                  <a:pt x="3789" y="121"/>
                </a:cubicBezTo>
                <a:close/>
                <a:moveTo>
                  <a:pt x="1269" y="543"/>
                </a:moveTo>
                <a:cubicBezTo>
                  <a:pt x="2332" y="534"/>
                  <a:pt x="2332" y="534"/>
                  <a:pt x="2332" y="534"/>
                </a:cubicBezTo>
                <a:cubicBezTo>
                  <a:pt x="3263" y="526"/>
                  <a:pt x="3263" y="526"/>
                  <a:pt x="3263" y="526"/>
                </a:cubicBezTo>
                <a:cubicBezTo>
                  <a:pt x="3263" y="651"/>
                  <a:pt x="3307" y="766"/>
                  <a:pt x="3380" y="856"/>
                </a:cubicBezTo>
                <a:cubicBezTo>
                  <a:pt x="3097" y="1259"/>
                  <a:pt x="3097" y="1259"/>
                  <a:pt x="3097" y="1259"/>
                </a:cubicBezTo>
                <a:cubicBezTo>
                  <a:pt x="2581" y="1995"/>
                  <a:pt x="2581" y="1995"/>
                  <a:pt x="2581" y="1995"/>
                </a:cubicBezTo>
                <a:cubicBezTo>
                  <a:pt x="2469" y="1889"/>
                  <a:pt x="2469" y="1889"/>
                  <a:pt x="2469" y="1889"/>
                </a:cubicBezTo>
                <a:cubicBezTo>
                  <a:pt x="2592" y="1757"/>
                  <a:pt x="2668" y="1580"/>
                  <a:pt x="2668" y="1385"/>
                </a:cubicBezTo>
                <a:cubicBezTo>
                  <a:pt x="2668" y="1182"/>
                  <a:pt x="2586" y="998"/>
                  <a:pt x="2452" y="865"/>
                </a:cubicBezTo>
                <a:cubicBezTo>
                  <a:pt x="2319" y="732"/>
                  <a:pt x="2135" y="649"/>
                  <a:pt x="1932" y="649"/>
                </a:cubicBezTo>
                <a:cubicBezTo>
                  <a:pt x="1729" y="649"/>
                  <a:pt x="1545" y="732"/>
                  <a:pt x="1412" y="865"/>
                </a:cubicBezTo>
                <a:cubicBezTo>
                  <a:pt x="1409" y="868"/>
                  <a:pt x="1407" y="871"/>
                  <a:pt x="1404" y="873"/>
                </a:cubicBezTo>
                <a:cubicBezTo>
                  <a:pt x="1216" y="699"/>
                  <a:pt x="1216" y="699"/>
                  <a:pt x="1216" y="699"/>
                </a:cubicBezTo>
                <a:cubicBezTo>
                  <a:pt x="1244" y="652"/>
                  <a:pt x="1262" y="599"/>
                  <a:pt x="1269" y="543"/>
                </a:cubicBezTo>
                <a:close/>
                <a:moveTo>
                  <a:pt x="1929" y="1917"/>
                </a:moveTo>
                <a:cubicBezTo>
                  <a:pt x="1630" y="1917"/>
                  <a:pt x="1388" y="1674"/>
                  <a:pt x="1388" y="1375"/>
                </a:cubicBezTo>
                <a:cubicBezTo>
                  <a:pt x="1388" y="1076"/>
                  <a:pt x="1630" y="834"/>
                  <a:pt x="1929" y="834"/>
                </a:cubicBezTo>
                <a:cubicBezTo>
                  <a:pt x="2228" y="834"/>
                  <a:pt x="2470" y="1076"/>
                  <a:pt x="2470" y="1375"/>
                </a:cubicBezTo>
                <a:cubicBezTo>
                  <a:pt x="2470" y="1674"/>
                  <a:pt x="2228" y="1917"/>
                  <a:pt x="1929" y="1917"/>
                </a:cubicBezTo>
                <a:close/>
                <a:moveTo>
                  <a:pt x="613" y="487"/>
                </a:moveTo>
                <a:cubicBezTo>
                  <a:pt x="613" y="353"/>
                  <a:pt x="721" y="245"/>
                  <a:pt x="855" y="245"/>
                </a:cubicBezTo>
                <a:cubicBezTo>
                  <a:pt x="989" y="245"/>
                  <a:pt x="1098" y="353"/>
                  <a:pt x="1098" y="487"/>
                </a:cubicBezTo>
                <a:cubicBezTo>
                  <a:pt x="1098" y="621"/>
                  <a:pt x="989" y="730"/>
                  <a:pt x="855" y="730"/>
                </a:cubicBezTo>
                <a:cubicBezTo>
                  <a:pt x="721" y="730"/>
                  <a:pt x="613" y="621"/>
                  <a:pt x="613" y="487"/>
                </a:cubicBezTo>
                <a:close/>
                <a:moveTo>
                  <a:pt x="749" y="1866"/>
                </a:moveTo>
                <a:cubicBezTo>
                  <a:pt x="875" y="900"/>
                  <a:pt x="875" y="900"/>
                  <a:pt x="875" y="900"/>
                </a:cubicBezTo>
                <a:cubicBezTo>
                  <a:pt x="961" y="898"/>
                  <a:pt x="1040" y="869"/>
                  <a:pt x="1104" y="822"/>
                </a:cubicBezTo>
                <a:cubicBezTo>
                  <a:pt x="1301" y="1007"/>
                  <a:pt x="1301" y="1007"/>
                  <a:pt x="1301" y="1007"/>
                </a:cubicBezTo>
                <a:cubicBezTo>
                  <a:pt x="1234" y="1118"/>
                  <a:pt x="1196" y="1247"/>
                  <a:pt x="1196" y="1385"/>
                </a:cubicBezTo>
                <a:cubicBezTo>
                  <a:pt x="1196" y="1588"/>
                  <a:pt x="1279" y="1772"/>
                  <a:pt x="1412" y="1906"/>
                </a:cubicBezTo>
                <a:cubicBezTo>
                  <a:pt x="1418" y="1912"/>
                  <a:pt x="1425" y="1918"/>
                  <a:pt x="1432" y="1924"/>
                </a:cubicBezTo>
                <a:cubicBezTo>
                  <a:pt x="1180" y="2273"/>
                  <a:pt x="1180" y="2273"/>
                  <a:pt x="1180" y="2273"/>
                </a:cubicBezTo>
                <a:cubicBezTo>
                  <a:pt x="924" y="2628"/>
                  <a:pt x="924" y="2628"/>
                  <a:pt x="924" y="2628"/>
                </a:cubicBezTo>
                <a:cubicBezTo>
                  <a:pt x="846" y="2579"/>
                  <a:pt x="757" y="2547"/>
                  <a:pt x="661" y="2538"/>
                </a:cubicBezTo>
                <a:lnTo>
                  <a:pt x="749" y="1866"/>
                </a:lnTo>
                <a:close/>
                <a:moveTo>
                  <a:pt x="597" y="3591"/>
                </a:moveTo>
                <a:cubicBezTo>
                  <a:pt x="349" y="3591"/>
                  <a:pt x="149" y="3390"/>
                  <a:pt x="149" y="3143"/>
                </a:cubicBezTo>
                <a:cubicBezTo>
                  <a:pt x="149" y="2895"/>
                  <a:pt x="349" y="2695"/>
                  <a:pt x="597" y="2695"/>
                </a:cubicBezTo>
                <a:cubicBezTo>
                  <a:pt x="844" y="2695"/>
                  <a:pt x="1045" y="2895"/>
                  <a:pt x="1045" y="3143"/>
                </a:cubicBezTo>
                <a:cubicBezTo>
                  <a:pt x="1045" y="3390"/>
                  <a:pt x="844" y="3591"/>
                  <a:pt x="597" y="3591"/>
                </a:cubicBezTo>
                <a:close/>
                <a:moveTo>
                  <a:pt x="1047" y="2731"/>
                </a:moveTo>
                <a:cubicBezTo>
                  <a:pt x="1374" y="2278"/>
                  <a:pt x="1374" y="2278"/>
                  <a:pt x="1374" y="2278"/>
                </a:cubicBezTo>
                <a:cubicBezTo>
                  <a:pt x="1560" y="2020"/>
                  <a:pt x="1560" y="2020"/>
                  <a:pt x="1560" y="2020"/>
                </a:cubicBezTo>
                <a:cubicBezTo>
                  <a:pt x="1669" y="2084"/>
                  <a:pt x="1796" y="2121"/>
                  <a:pt x="1932" y="2121"/>
                </a:cubicBezTo>
                <a:cubicBezTo>
                  <a:pt x="2086" y="2121"/>
                  <a:pt x="2229" y="2074"/>
                  <a:pt x="2347" y="1993"/>
                </a:cubicBezTo>
                <a:cubicBezTo>
                  <a:pt x="2488" y="2126"/>
                  <a:pt x="2488" y="2126"/>
                  <a:pt x="2488" y="2126"/>
                </a:cubicBezTo>
                <a:cubicBezTo>
                  <a:pt x="2367" y="2298"/>
                  <a:pt x="2367" y="2298"/>
                  <a:pt x="2367" y="2298"/>
                </a:cubicBezTo>
                <a:cubicBezTo>
                  <a:pt x="2295" y="2235"/>
                  <a:pt x="2201" y="2197"/>
                  <a:pt x="2098" y="2197"/>
                </a:cubicBezTo>
                <a:cubicBezTo>
                  <a:pt x="1986" y="2197"/>
                  <a:pt x="1884" y="2243"/>
                  <a:pt x="1810" y="2317"/>
                </a:cubicBezTo>
                <a:cubicBezTo>
                  <a:pt x="1736" y="2391"/>
                  <a:pt x="1690" y="2493"/>
                  <a:pt x="1690" y="2605"/>
                </a:cubicBezTo>
                <a:cubicBezTo>
                  <a:pt x="1690" y="2647"/>
                  <a:pt x="1697" y="2686"/>
                  <a:pt x="1708" y="2724"/>
                </a:cubicBezTo>
                <a:cubicBezTo>
                  <a:pt x="1515" y="2785"/>
                  <a:pt x="1515" y="2785"/>
                  <a:pt x="1515" y="2785"/>
                </a:cubicBezTo>
                <a:cubicBezTo>
                  <a:pt x="1155" y="2898"/>
                  <a:pt x="1155" y="2898"/>
                  <a:pt x="1155" y="2898"/>
                </a:cubicBezTo>
                <a:cubicBezTo>
                  <a:pt x="1129" y="2837"/>
                  <a:pt x="1092" y="2780"/>
                  <a:pt x="1047" y="2731"/>
                </a:cubicBezTo>
                <a:close/>
                <a:moveTo>
                  <a:pt x="2365" y="2605"/>
                </a:moveTo>
                <a:cubicBezTo>
                  <a:pt x="2365" y="2754"/>
                  <a:pt x="2244" y="2875"/>
                  <a:pt x="2096" y="2875"/>
                </a:cubicBezTo>
                <a:cubicBezTo>
                  <a:pt x="1947" y="2875"/>
                  <a:pt x="1826" y="2754"/>
                  <a:pt x="1826" y="2605"/>
                </a:cubicBezTo>
                <a:cubicBezTo>
                  <a:pt x="1826" y="2457"/>
                  <a:pt x="1947" y="2336"/>
                  <a:pt x="2096" y="2336"/>
                </a:cubicBezTo>
                <a:cubicBezTo>
                  <a:pt x="2244" y="2336"/>
                  <a:pt x="2365" y="2457"/>
                  <a:pt x="2365" y="2605"/>
                </a:cubicBezTo>
                <a:close/>
                <a:moveTo>
                  <a:pt x="3093" y="3146"/>
                </a:moveTo>
                <a:cubicBezTo>
                  <a:pt x="3093" y="3192"/>
                  <a:pt x="3098" y="3236"/>
                  <a:pt x="3108" y="3279"/>
                </a:cubicBezTo>
                <a:cubicBezTo>
                  <a:pt x="2134" y="3282"/>
                  <a:pt x="2134" y="3282"/>
                  <a:pt x="2134" y="3282"/>
                </a:cubicBezTo>
                <a:cubicBezTo>
                  <a:pt x="1187" y="3285"/>
                  <a:pt x="1187" y="3285"/>
                  <a:pt x="1187" y="3285"/>
                </a:cubicBezTo>
                <a:cubicBezTo>
                  <a:pt x="1199" y="3238"/>
                  <a:pt x="1205" y="3189"/>
                  <a:pt x="1205" y="3138"/>
                </a:cubicBezTo>
                <a:cubicBezTo>
                  <a:pt x="1205" y="3109"/>
                  <a:pt x="1203" y="3082"/>
                  <a:pt x="1199" y="3054"/>
                </a:cubicBezTo>
                <a:cubicBezTo>
                  <a:pt x="1460" y="2972"/>
                  <a:pt x="1460" y="2972"/>
                  <a:pt x="1460" y="2972"/>
                </a:cubicBezTo>
                <a:cubicBezTo>
                  <a:pt x="1787" y="2869"/>
                  <a:pt x="1787" y="2869"/>
                  <a:pt x="1787" y="2869"/>
                </a:cubicBezTo>
                <a:cubicBezTo>
                  <a:pt x="1795" y="2877"/>
                  <a:pt x="1802" y="2886"/>
                  <a:pt x="1810" y="2894"/>
                </a:cubicBezTo>
                <a:cubicBezTo>
                  <a:pt x="1884" y="2967"/>
                  <a:pt x="1986" y="3013"/>
                  <a:pt x="2098" y="3013"/>
                </a:cubicBezTo>
                <a:cubicBezTo>
                  <a:pt x="2211" y="3013"/>
                  <a:pt x="2313" y="2967"/>
                  <a:pt x="2387" y="2894"/>
                </a:cubicBezTo>
                <a:cubicBezTo>
                  <a:pt x="2461" y="2820"/>
                  <a:pt x="2506" y="2718"/>
                  <a:pt x="2506" y="2605"/>
                </a:cubicBezTo>
                <a:cubicBezTo>
                  <a:pt x="2506" y="2544"/>
                  <a:pt x="2493" y="2486"/>
                  <a:pt x="2469" y="2434"/>
                </a:cubicBezTo>
                <a:cubicBezTo>
                  <a:pt x="2606" y="2239"/>
                  <a:pt x="2606" y="2239"/>
                  <a:pt x="2606" y="2239"/>
                </a:cubicBezTo>
                <a:cubicBezTo>
                  <a:pt x="3156" y="2758"/>
                  <a:pt x="3156" y="2758"/>
                  <a:pt x="3156" y="2758"/>
                </a:cubicBezTo>
                <a:cubicBezTo>
                  <a:pt x="3201" y="2800"/>
                  <a:pt x="3201" y="2800"/>
                  <a:pt x="3201" y="2800"/>
                </a:cubicBezTo>
                <a:cubicBezTo>
                  <a:pt x="3133" y="2899"/>
                  <a:pt x="3093" y="3018"/>
                  <a:pt x="3093" y="3146"/>
                </a:cubicBezTo>
                <a:close/>
                <a:moveTo>
                  <a:pt x="2699" y="2105"/>
                </a:moveTo>
                <a:cubicBezTo>
                  <a:pt x="3197" y="1395"/>
                  <a:pt x="3197" y="1395"/>
                  <a:pt x="3197" y="1395"/>
                </a:cubicBezTo>
                <a:cubicBezTo>
                  <a:pt x="3499" y="964"/>
                  <a:pt x="3499" y="964"/>
                  <a:pt x="3499" y="964"/>
                </a:cubicBezTo>
                <a:cubicBezTo>
                  <a:pt x="3563" y="1006"/>
                  <a:pt x="3635" y="1035"/>
                  <a:pt x="3714" y="1046"/>
                </a:cubicBezTo>
                <a:cubicBezTo>
                  <a:pt x="3738" y="1523"/>
                  <a:pt x="3738" y="1523"/>
                  <a:pt x="3738" y="1523"/>
                </a:cubicBezTo>
                <a:cubicBezTo>
                  <a:pt x="3781" y="2362"/>
                  <a:pt x="3781" y="2362"/>
                  <a:pt x="3781" y="2362"/>
                </a:cubicBezTo>
                <a:cubicBezTo>
                  <a:pt x="3789" y="2541"/>
                  <a:pt x="3789" y="2541"/>
                  <a:pt x="3789" y="2541"/>
                </a:cubicBezTo>
                <a:cubicBezTo>
                  <a:pt x="3761" y="2537"/>
                  <a:pt x="3733" y="2535"/>
                  <a:pt x="3704" y="2535"/>
                </a:cubicBezTo>
                <a:cubicBezTo>
                  <a:pt x="3554" y="2535"/>
                  <a:pt x="3416" y="2590"/>
                  <a:pt x="3309" y="2680"/>
                </a:cubicBezTo>
                <a:cubicBezTo>
                  <a:pt x="3258" y="2632"/>
                  <a:pt x="3258" y="2632"/>
                  <a:pt x="3258" y="2632"/>
                </a:cubicBezTo>
                <a:lnTo>
                  <a:pt x="2699" y="2105"/>
                </a:lnTo>
                <a:close/>
                <a:moveTo>
                  <a:pt x="3716" y="3591"/>
                </a:moveTo>
                <a:cubicBezTo>
                  <a:pt x="3469" y="3591"/>
                  <a:pt x="3268" y="3390"/>
                  <a:pt x="3268" y="3143"/>
                </a:cubicBezTo>
                <a:cubicBezTo>
                  <a:pt x="3268" y="2895"/>
                  <a:pt x="3469" y="2695"/>
                  <a:pt x="3716" y="2695"/>
                </a:cubicBezTo>
                <a:cubicBezTo>
                  <a:pt x="3964" y="2695"/>
                  <a:pt x="4164" y="2895"/>
                  <a:pt x="4164" y="3143"/>
                </a:cubicBezTo>
                <a:cubicBezTo>
                  <a:pt x="4164" y="3390"/>
                  <a:pt x="3964" y="3591"/>
                  <a:pt x="3716" y="3591"/>
                </a:cubicBezTo>
                <a:close/>
              </a:path>
            </a:pathLst>
          </a:custGeom>
          <a:solidFill>
            <a:schemeClr val="accent1"/>
          </a:solidFill>
          <a:ln w="12700">
            <a:solidFill>
              <a:schemeClr val="accent1"/>
            </a:solidFill>
          </a:ln>
        </p:spPr>
        <p:txBody>
          <a:bodyPr vert="horz" wrap="square" lIns="91440" tIns="45720" rIns="91440" bIns="45720" numCol="1" anchor="t" anchorCtr="0" compatLnSpc="1">
            <a:prstTxWarp prst="textNoShape">
              <a:avLst/>
            </a:prstTxWarp>
          </a:bodyPr>
          <a:lstStyle/>
          <a:p>
            <a:endParaRPr lang="en-US"/>
          </a:p>
        </p:txBody>
      </p:sp>
      <p:sp>
        <p:nvSpPr>
          <p:cNvPr id="547" name="TextBox 546">
            <a:extLst>
              <a:ext uri="{FF2B5EF4-FFF2-40B4-BE49-F238E27FC236}">
                <a16:creationId xmlns:a16="http://schemas.microsoft.com/office/drawing/2014/main" id="{4076C8BB-DDC8-4A11-A780-98A0F918EF3D}"/>
              </a:ext>
            </a:extLst>
          </p:cNvPr>
          <p:cNvSpPr txBox="1"/>
          <p:nvPr/>
        </p:nvSpPr>
        <p:spPr>
          <a:xfrm>
            <a:off x="9337652" y="1296463"/>
            <a:ext cx="915297" cy="338554"/>
          </a:xfrm>
          <a:prstGeom prst="rect">
            <a:avLst/>
          </a:prstGeom>
          <a:noFill/>
        </p:spPr>
        <p:txBody>
          <a:bodyPr wrap="square" lIns="0" tIns="0" rIns="0" bIns="0" rtlCol="0" anchor="ctr" anchorCtr="0">
            <a:noAutofit/>
          </a:bodyPr>
          <a:lstStyle/>
          <a:p>
            <a:pPr>
              <a:lnSpc>
                <a:spcPct val="80000"/>
              </a:lnSpc>
            </a:pPr>
            <a:r>
              <a:rPr lang="en-US" sz="1600" dirty="0">
                <a:solidFill>
                  <a:schemeClr val="tx1">
                    <a:lumMod val="50000"/>
                    <a:lumOff val="50000"/>
                  </a:schemeClr>
                </a:solidFill>
                <a:latin typeface="Source Sans Pro Semibold" panose="020B0603030403020204" pitchFamily="34" charset="0"/>
              </a:rPr>
              <a:t>Machine</a:t>
            </a:r>
            <a:br>
              <a:rPr lang="en-US" sz="1600" dirty="0">
                <a:solidFill>
                  <a:schemeClr val="tx1">
                    <a:lumMod val="50000"/>
                    <a:lumOff val="50000"/>
                  </a:schemeClr>
                </a:solidFill>
                <a:latin typeface="Source Sans Pro Semibold" panose="020B0603030403020204" pitchFamily="34" charset="0"/>
              </a:rPr>
            </a:br>
            <a:r>
              <a:rPr lang="en-US" sz="1600" dirty="0">
                <a:solidFill>
                  <a:schemeClr val="tx1">
                    <a:lumMod val="50000"/>
                    <a:lumOff val="50000"/>
                  </a:schemeClr>
                </a:solidFill>
                <a:latin typeface="Source Sans Pro Semibold" panose="020B0603030403020204" pitchFamily="34" charset="0"/>
              </a:rPr>
              <a:t>Learning</a:t>
            </a:r>
          </a:p>
        </p:txBody>
      </p:sp>
      <p:sp>
        <p:nvSpPr>
          <p:cNvPr id="549" name="Freeform 14"/>
          <p:cNvSpPr>
            <a:spLocks/>
          </p:cNvSpPr>
          <p:nvPr/>
        </p:nvSpPr>
        <p:spPr bwMode="auto">
          <a:xfrm>
            <a:off x="2007318" y="1374300"/>
            <a:ext cx="111321" cy="182880"/>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tx1">
              <a:lumMod val="50000"/>
              <a:lumOff val="5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527" name="Freeform 14">
            <a:extLst>
              <a:ext uri="{FF2B5EF4-FFF2-40B4-BE49-F238E27FC236}">
                <a16:creationId xmlns:a16="http://schemas.microsoft.com/office/drawing/2014/main" id="{DD37B2DB-CD68-44FA-9F58-052511C6983C}"/>
              </a:ext>
            </a:extLst>
          </p:cNvPr>
          <p:cNvSpPr>
            <a:spLocks/>
          </p:cNvSpPr>
          <p:nvPr/>
        </p:nvSpPr>
        <p:spPr bwMode="auto">
          <a:xfrm>
            <a:off x="3407995" y="1374300"/>
            <a:ext cx="111321" cy="182880"/>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tx1">
              <a:lumMod val="50000"/>
              <a:lumOff val="5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530" name="Freeform 14">
            <a:extLst>
              <a:ext uri="{FF2B5EF4-FFF2-40B4-BE49-F238E27FC236}">
                <a16:creationId xmlns:a16="http://schemas.microsoft.com/office/drawing/2014/main" id="{31CDF77C-9195-4874-A8CE-B126F60F24F1}"/>
              </a:ext>
            </a:extLst>
          </p:cNvPr>
          <p:cNvSpPr>
            <a:spLocks/>
          </p:cNvSpPr>
          <p:nvPr/>
        </p:nvSpPr>
        <p:spPr bwMode="auto">
          <a:xfrm>
            <a:off x="4789608" y="1374300"/>
            <a:ext cx="111321" cy="182880"/>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tx1">
              <a:lumMod val="50000"/>
              <a:lumOff val="5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537" name="Freeform 14">
            <a:extLst>
              <a:ext uri="{FF2B5EF4-FFF2-40B4-BE49-F238E27FC236}">
                <a16:creationId xmlns:a16="http://schemas.microsoft.com/office/drawing/2014/main" id="{F0788F10-A1E0-4BB1-960F-F94A0CE86BE0}"/>
              </a:ext>
            </a:extLst>
          </p:cNvPr>
          <p:cNvSpPr>
            <a:spLocks/>
          </p:cNvSpPr>
          <p:nvPr/>
        </p:nvSpPr>
        <p:spPr bwMode="auto">
          <a:xfrm>
            <a:off x="6716782" y="1374300"/>
            <a:ext cx="111321" cy="182880"/>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tx1">
              <a:lumMod val="50000"/>
              <a:lumOff val="5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550" name="Freeform 14">
            <a:extLst>
              <a:ext uri="{FF2B5EF4-FFF2-40B4-BE49-F238E27FC236}">
                <a16:creationId xmlns:a16="http://schemas.microsoft.com/office/drawing/2014/main" id="{1831246D-8028-4F5A-8A57-4C1C90927886}"/>
              </a:ext>
            </a:extLst>
          </p:cNvPr>
          <p:cNvSpPr>
            <a:spLocks/>
          </p:cNvSpPr>
          <p:nvPr/>
        </p:nvSpPr>
        <p:spPr bwMode="auto">
          <a:xfrm>
            <a:off x="10262365" y="1374300"/>
            <a:ext cx="111321" cy="182880"/>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tx1">
              <a:lumMod val="50000"/>
              <a:lumOff val="5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536" name="Freeform 14">
            <a:extLst>
              <a:ext uri="{FF2B5EF4-FFF2-40B4-BE49-F238E27FC236}">
                <a16:creationId xmlns:a16="http://schemas.microsoft.com/office/drawing/2014/main" id="{713752E7-D692-40D7-8B05-B5207F1BD636}"/>
              </a:ext>
            </a:extLst>
          </p:cNvPr>
          <p:cNvSpPr>
            <a:spLocks/>
          </p:cNvSpPr>
          <p:nvPr/>
        </p:nvSpPr>
        <p:spPr bwMode="auto">
          <a:xfrm>
            <a:off x="8455164" y="1374300"/>
            <a:ext cx="111321" cy="182880"/>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tx1">
              <a:lumMod val="50000"/>
              <a:lumOff val="5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529" name="Footer Placeholder 2">
            <a:extLst>
              <a:ext uri="{FF2B5EF4-FFF2-40B4-BE49-F238E27FC236}">
                <a16:creationId xmlns:a16="http://schemas.microsoft.com/office/drawing/2014/main" id="{B242DE3D-532A-4162-9916-284AC8FB7FCD}"/>
              </a:ext>
            </a:extLst>
          </p:cNvPr>
          <p:cNvSpPr>
            <a:spLocks noGrp="1"/>
          </p:cNvSpPr>
          <p:nvPr>
            <p:ph type="ftr" sz="quarter" idx="11"/>
          </p:nvPr>
        </p:nvSpPr>
        <p:spPr>
          <a:xfrm>
            <a:off x="6899788" y="6356350"/>
            <a:ext cx="4114800" cy="365125"/>
          </a:xfrm>
        </p:spPr>
        <p:txBody>
          <a:bodyPr/>
          <a:lstStyle/>
          <a:p>
            <a:r>
              <a:rPr lang="en-US" dirty="0"/>
              <a:t>Introduction to HPCC Systems</a:t>
            </a:r>
          </a:p>
        </p:txBody>
      </p:sp>
      <p:sp>
        <p:nvSpPr>
          <p:cNvPr id="531" name="Slide Number Placeholder 5">
            <a:extLst>
              <a:ext uri="{FF2B5EF4-FFF2-40B4-BE49-F238E27FC236}">
                <a16:creationId xmlns:a16="http://schemas.microsoft.com/office/drawing/2014/main" id="{90DA0209-4E77-4978-BDE1-BCCCEB6A5398}"/>
              </a:ext>
            </a:extLst>
          </p:cNvPr>
          <p:cNvSpPr>
            <a:spLocks noGrp="1"/>
          </p:cNvSpPr>
          <p:nvPr>
            <p:ph type="sldNum" sz="quarter" idx="12"/>
          </p:nvPr>
        </p:nvSpPr>
        <p:spPr>
          <a:xfrm>
            <a:off x="11090787" y="6356350"/>
            <a:ext cx="511278" cy="365125"/>
          </a:xfrm>
        </p:spPr>
        <p:txBody>
          <a:bodyPr/>
          <a:lstStyle/>
          <a:p>
            <a:fld id="{5718C1BF-DFC5-43E7-A1B6-F61E268242F2}" type="slidenum">
              <a:rPr lang="en-US" smtClean="0"/>
              <a:t>4</a:t>
            </a:fld>
            <a:endParaRPr lang="en-US"/>
          </a:p>
        </p:txBody>
      </p:sp>
    </p:spTree>
    <p:extLst>
      <p:ext uri="{BB962C8B-B14F-4D97-AF65-F5344CB8AC3E}">
        <p14:creationId xmlns:p14="http://schemas.microsoft.com/office/powerpoint/2010/main" val="2895176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 name="Group 142">
            <a:extLst>
              <a:ext uri="{FF2B5EF4-FFF2-40B4-BE49-F238E27FC236}">
                <a16:creationId xmlns:a16="http://schemas.microsoft.com/office/drawing/2014/main" id="{3A1295C8-0D37-415B-9081-BF76D1CF5D59}"/>
              </a:ext>
            </a:extLst>
          </p:cNvPr>
          <p:cNvGrpSpPr/>
          <p:nvPr/>
        </p:nvGrpSpPr>
        <p:grpSpPr>
          <a:xfrm>
            <a:off x="3271226" y="5295550"/>
            <a:ext cx="1198881" cy="307786"/>
            <a:chOff x="2644761" y="2388587"/>
            <a:chExt cx="1198881" cy="307786"/>
          </a:xfrm>
        </p:grpSpPr>
        <p:sp>
          <p:nvSpPr>
            <p:cNvPr id="144" name="Freeform 5">
              <a:extLst>
                <a:ext uri="{FF2B5EF4-FFF2-40B4-BE49-F238E27FC236}">
                  <a16:creationId xmlns:a16="http://schemas.microsoft.com/office/drawing/2014/main" id="{1A5F447E-B16C-44C0-93A3-40CB1C7E5462}"/>
                </a:ext>
              </a:extLst>
            </p:cNvPr>
            <p:cNvSpPr>
              <a:spLocks/>
            </p:cNvSpPr>
            <p:nvPr/>
          </p:nvSpPr>
          <p:spPr bwMode="auto">
            <a:xfrm>
              <a:off x="3656497" y="2388587"/>
              <a:ext cx="187145" cy="307786"/>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cxnSp>
          <p:nvCxnSpPr>
            <p:cNvPr id="145" name="Straight Connector 144">
              <a:extLst>
                <a:ext uri="{FF2B5EF4-FFF2-40B4-BE49-F238E27FC236}">
                  <a16:creationId xmlns:a16="http://schemas.microsoft.com/office/drawing/2014/main" id="{5E8BCD20-2EC4-4558-9591-7F4BD514AC27}"/>
                </a:ext>
              </a:extLst>
            </p:cNvPr>
            <p:cNvCxnSpPr>
              <a:cxnSpLocks/>
            </p:cNvCxnSpPr>
            <p:nvPr/>
          </p:nvCxnSpPr>
          <p:spPr>
            <a:xfrm>
              <a:off x="2644761" y="2542480"/>
              <a:ext cx="1124978" cy="0"/>
            </a:xfrm>
            <a:prstGeom prst="line">
              <a:avLst/>
            </a:prstGeom>
            <a:ln w="34925" cap="rnd">
              <a:solidFill>
                <a:schemeClr val="accent6"/>
              </a:solidFill>
              <a:prstDash val="sysDot"/>
            </a:ln>
          </p:spPr>
          <p:style>
            <a:lnRef idx="1">
              <a:schemeClr val="accent1"/>
            </a:lnRef>
            <a:fillRef idx="0">
              <a:schemeClr val="accent1"/>
            </a:fillRef>
            <a:effectRef idx="0">
              <a:schemeClr val="accent1"/>
            </a:effectRef>
            <a:fontRef idx="minor">
              <a:schemeClr val="tx1"/>
            </a:fontRef>
          </p:style>
        </p:cxnSp>
      </p:grpSp>
      <p:grpSp>
        <p:nvGrpSpPr>
          <p:cNvPr id="137" name="Group 136">
            <a:extLst>
              <a:ext uri="{FF2B5EF4-FFF2-40B4-BE49-F238E27FC236}">
                <a16:creationId xmlns:a16="http://schemas.microsoft.com/office/drawing/2014/main" id="{9DC95563-F39C-4536-A276-9F14E5C01CA3}"/>
              </a:ext>
            </a:extLst>
          </p:cNvPr>
          <p:cNvGrpSpPr/>
          <p:nvPr/>
        </p:nvGrpSpPr>
        <p:grpSpPr>
          <a:xfrm>
            <a:off x="3271226" y="4352355"/>
            <a:ext cx="1198881" cy="307786"/>
            <a:chOff x="2644761" y="2388587"/>
            <a:chExt cx="1198881" cy="307786"/>
          </a:xfrm>
        </p:grpSpPr>
        <p:sp>
          <p:nvSpPr>
            <p:cNvPr id="138" name="Freeform 5">
              <a:extLst>
                <a:ext uri="{FF2B5EF4-FFF2-40B4-BE49-F238E27FC236}">
                  <a16:creationId xmlns:a16="http://schemas.microsoft.com/office/drawing/2014/main" id="{0360417A-AA52-499A-BA32-9339925B13CE}"/>
                </a:ext>
              </a:extLst>
            </p:cNvPr>
            <p:cNvSpPr>
              <a:spLocks/>
            </p:cNvSpPr>
            <p:nvPr/>
          </p:nvSpPr>
          <p:spPr bwMode="auto">
            <a:xfrm>
              <a:off x="3656497" y="2388587"/>
              <a:ext cx="187145" cy="307786"/>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cxnSp>
          <p:nvCxnSpPr>
            <p:cNvPr id="139" name="Straight Connector 138">
              <a:extLst>
                <a:ext uri="{FF2B5EF4-FFF2-40B4-BE49-F238E27FC236}">
                  <a16:creationId xmlns:a16="http://schemas.microsoft.com/office/drawing/2014/main" id="{7F6B3A94-BAF5-4DA2-A7CE-13765D8D36B4}"/>
                </a:ext>
              </a:extLst>
            </p:cNvPr>
            <p:cNvCxnSpPr>
              <a:cxnSpLocks/>
            </p:cNvCxnSpPr>
            <p:nvPr/>
          </p:nvCxnSpPr>
          <p:spPr>
            <a:xfrm>
              <a:off x="2644761" y="2542480"/>
              <a:ext cx="1124978" cy="0"/>
            </a:xfrm>
            <a:prstGeom prst="line">
              <a:avLst/>
            </a:prstGeom>
            <a:ln w="34925" cap="rnd">
              <a:solidFill>
                <a:schemeClr val="accent6"/>
              </a:solidFill>
              <a:prstDash val="sysDot"/>
            </a:ln>
          </p:spPr>
          <p:style>
            <a:lnRef idx="1">
              <a:schemeClr val="accent1"/>
            </a:lnRef>
            <a:fillRef idx="0">
              <a:schemeClr val="accent1"/>
            </a:fillRef>
            <a:effectRef idx="0">
              <a:schemeClr val="accent1"/>
            </a:effectRef>
            <a:fontRef idx="minor">
              <a:schemeClr val="tx1"/>
            </a:fontRef>
          </p:style>
        </p:cxnSp>
      </p:grpSp>
      <p:grpSp>
        <p:nvGrpSpPr>
          <p:cNvPr id="125" name="Group 124">
            <a:extLst>
              <a:ext uri="{FF2B5EF4-FFF2-40B4-BE49-F238E27FC236}">
                <a16:creationId xmlns:a16="http://schemas.microsoft.com/office/drawing/2014/main" id="{63D1FA56-C9F8-49F8-90D8-7FB044088FE6}"/>
              </a:ext>
            </a:extLst>
          </p:cNvPr>
          <p:cNvGrpSpPr/>
          <p:nvPr/>
        </p:nvGrpSpPr>
        <p:grpSpPr>
          <a:xfrm>
            <a:off x="3271226" y="2433191"/>
            <a:ext cx="1198881" cy="307786"/>
            <a:chOff x="2644761" y="2388587"/>
            <a:chExt cx="1198881" cy="307786"/>
          </a:xfrm>
        </p:grpSpPr>
        <p:sp>
          <p:nvSpPr>
            <p:cNvPr id="126" name="Freeform 5">
              <a:extLst>
                <a:ext uri="{FF2B5EF4-FFF2-40B4-BE49-F238E27FC236}">
                  <a16:creationId xmlns:a16="http://schemas.microsoft.com/office/drawing/2014/main" id="{4B35A3FD-C1A5-4A80-9694-948DB7647EC6}"/>
                </a:ext>
              </a:extLst>
            </p:cNvPr>
            <p:cNvSpPr>
              <a:spLocks/>
            </p:cNvSpPr>
            <p:nvPr/>
          </p:nvSpPr>
          <p:spPr bwMode="auto">
            <a:xfrm>
              <a:off x="3656497" y="2388587"/>
              <a:ext cx="187145" cy="307786"/>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cxnSp>
          <p:nvCxnSpPr>
            <p:cNvPr id="127" name="Straight Connector 126">
              <a:extLst>
                <a:ext uri="{FF2B5EF4-FFF2-40B4-BE49-F238E27FC236}">
                  <a16:creationId xmlns:a16="http://schemas.microsoft.com/office/drawing/2014/main" id="{E32741F8-3FF5-47CA-8062-192F3FD71820}"/>
                </a:ext>
              </a:extLst>
            </p:cNvPr>
            <p:cNvCxnSpPr>
              <a:cxnSpLocks/>
            </p:cNvCxnSpPr>
            <p:nvPr/>
          </p:nvCxnSpPr>
          <p:spPr>
            <a:xfrm>
              <a:off x="2644761" y="2542480"/>
              <a:ext cx="1124978" cy="0"/>
            </a:xfrm>
            <a:prstGeom prst="line">
              <a:avLst/>
            </a:prstGeom>
            <a:ln w="34925" cap="rnd">
              <a:solidFill>
                <a:schemeClr val="accent6"/>
              </a:solidFill>
              <a:prstDash val="sysDot"/>
            </a:ln>
          </p:spPr>
          <p:style>
            <a:lnRef idx="1">
              <a:schemeClr val="accent1"/>
            </a:lnRef>
            <a:fillRef idx="0">
              <a:schemeClr val="accent1"/>
            </a:fillRef>
            <a:effectRef idx="0">
              <a:schemeClr val="accent1"/>
            </a:effectRef>
            <a:fontRef idx="minor">
              <a:schemeClr val="tx1"/>
            </a:fontRef>
          </p:style>
        </p:cxnSp>
      </p:grpSp>
      <p:grpSp>
        <p:nvGrpSpPr>
          <p:cNvPr id="131" name="Group 130">
            <a:extLst>
              <a:ext uri="{FF2B5EF4-FFF2-40B4-BE49-F238E27FC236}">
                <a16:creationId xmlns:a16="http://schemas.microsoft.com/office/drawing/2014/main" id="{2DB41093-3E5C-4120-B64E-3FD424B65032}"/>
              </a:ext>
            </a:extLst>
          </p:cNvPr>
          <p:cNvGrpSpPr/>
          <p:nvPr/>
        </p:nvGrpSpPr>
        <p:grpSpPr>
          <a:xfrm>
            <a:off x="3271226" y="3393758"/>
            <a:ext cx="1198881" cy="307786"/>
            <a:chOff x="2644761" y="2388587"/>
            <a:chExt cx="1198881" cy="307786"/>
          </a:xfrm>
        </p:grpSpPr>
        <p:sp>
          <p:nvSpPr>
            <p:cNvPr id="132" name="Freeform 5">
              <a:extLst>
                <a:ext uri="{FF2B5EF4-FFF2-40B4-BE49-F238E27FC236}">
                  <a16:creationId xmlns:a16="http://schemas.microsoft.com/office/drawing/2014/main" id="{9EE10C23-3CD1-4FDB-AA91-EF1C1FFABF33}"/>
                </a:ext>
              </a:extLst>
            </p:cNvPr>
            <p:cNvSpPr>
              <a:spLocks/>
            </p:cNvSpPr>
            <p:nvPr/>
          </p:nvSpPr>
          <p:spPr bwMode="auto">
            <a:xfrm>
              <a:off x="3656497" y="2388587"/>
              <a:ext cx="187145" cy="307786"/>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cxnSp>
          <p:nvCxnSpPr>
            <p:cNvPr id="133" name="Straight Connector 132">
              <a:extLst>
                <a:ext uri="{FF2B5EF4-FFF2-40B4-BE49-F238E27FC236}">
                  <a16:creationId xmlns:a16="http://schemas.microsoft.com/office/drawing/2014/main" id="{0BC1913A-181B-4567-927F-27367B51C8A0}"/>
                </a:ext>
              </a:extLst>
            </p:cNvPr>
            <p:cNvCxnSpPr>
              <a:cxnSpLocks/>
            </p:cNvCxnSpPr>
            <p:nvPr/>
          </p:nvCxnSpPr>
          <p:spPr>
            <a:xfrm>
              <a:off x="2644761" y="2542480"/>
              <a:ext cx="1124978" cy="0"/>
            </a:xfrm>
            <a:prstGeom prst="line">
              <a:avLst/>
            </a:prstGeom>
            <a:ln w="34925" cap="rnd">
              <a:solidFill>
                <a:schemeClr val="accent6"/>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D8727EE-DE78-CF49-AB0B-69B15CA66483}"/>
              </a:ext>
            </a:extLst>
          </p:cNvPr>
          <p:cNvSpPr>
            <a:spLocks noGrp="1"/>
          </p:cNvSpPr>
          <p:nvPr>
            <p:ph type="title"/>
          </p:nvPr>
        </p:nvSpPr>
        <p:spPr/>
        <p:txBody>
          <a:bodyPr vert="horz" lIns="0" tIns="0" rIns="0" bIns="0" rtlCol="0" anchor="t">
            <a:noAutofit/>
          </a:bodyPr>
          <a:lstStyle/>
          <a:p>
            <a:r>
              <a:rPr lang="en-US" dirty="0"/>
              <a:t>Anatomy of a Big Data Processing System</a:t>
            </a:r>
          </a:p>
        </p:txBody>
      </p:sp>
      <p:sp>
        <p:nvSpPr>
          <p:cNvPr id="3" name="Footer Placeholder 2">
            <a:extLst>
              <a:ext uri="{FF2B5EF4-FFF2-40B4-BE49-F238E27FC236}">
                <a16:creationId xmlns:a16="http://schemas.microsoft.com/office/drawing/2014/main" id="{88FC75DE-DB8B-4C25-9067-36D0717953DF}"/>
              </a:ext>
            </a:extLst>
          </p:cNvPr>
          <p:cNvSpPr>
            <a:spLocks noGrp="1"/>
          </p:cNvSpPr>
          <p:nvPr>
            <p:ph type="ftr" sz="quarter" idx="11"/>
          </p:nvPr>
        </p:nvSpPr>
        <p:spPr>
          <a:xfrm>
            <a:off x="6899788" y="6356350"/>
            <a:ext cx="4114800" cy="365125"/>
          </a:xfrm>
        </p:spPr>
        <p:txBody>
          <a:bodyPr/>
          <a:lstStyle/>
          <a:p>
            <a:r>
              <a:rPr lang="en-US"/>
              <a:t>Introduction to HPCC Systems</a:t>
            </a:r>
          </a:p>
        </p:txBody>
      </p:sp>
      <p:sp>
        <p:nvSpPr>
          <p:cNvPr id="4" name="Slide Number Placeholder 3">
            <a:extLst>
              <a:ext uri="{FF2B5EF4-FFF2-40B4-BE49-F238E27FC236}">
                <a16:creationId xmlns:a16="http://schemas.microsoft.com/office/drawing/2014/main" id="{A15E6822-1080-49F0-BF21-E818F6968820}"/>
              </a:ext>
            </a:extLst>
          </p:cNvPr>
          <p:cNvSpPr>
            <a:spLocks noGrp="1"/>
          </p:cNvSpPr>
          <p:nvPr>
            <p:ph type="sldNum" sz="quarter" idx="12"/>
          </p:nvPr>
        </p:nvSpPr>
        <p:spPr/>
        <p:txBody>
          <a:bodyPr/>
          <a:lstStyle/>
          <a:p>
            <a:fld id="{5718C1BF-DFC5-43E7-A1B6-F61E268242F2}" type="slidenum">
              <a:rPr lang="en-US" smtClean="0"/>
              <a:pPr/>
              <a:t>5</a:t>
            </a:fld>
            <a:endParaRPr lang="en-US"/>
          </a:p>
        </p:txBody>
      </p:sp>
      <p:sp>
        <p:nvSpPr>
          <p:cNvPr id="43" name="TextBox 42">
            <a:extLst>
              <a:ext uri="{FF2B5EF4-FFF2-40B4-BE49-F238E27FC236}">
                <a16:creationId xmlns:a16="http://schemas.microsoft.com/office/drawing/2014/main" id="{0AB37EC7-7A49-E04B-A32E-294C08762565}"/>
              </a:ext>
            </a:extLst>
          </p:cNvPr>
          <p:cNvSpPr txBox="1"/>
          <p:nvPr/>
        </p:nvSpPr>
        <p:spPr>
          <a:xfrm>
            <a:off x="3535775" y="1824532"/>
            <a:ext cx="811441" cy="369332"/>
          </a:xfrm>
          <a:prstGeom prst="rect">
            <a:avLst/>
          </a:prstGeom>
          <a:noFill/>
        </p:spPr>
        <p:txBody>
          <a:bodyPr wrap="none" rtlCol="0">
            <a:spAutoFit/>
          </a:bodyPr>
          <a:lstStyle/>
          <a:p>
            <a:r>
              <a:rPr lang="en-US" dirty="0">
                <a:solidFill>
                  <a:schemeClr val="tx1">
                    <a:lumMod val="65000"/>
                    <a:lumOff val="35000"/>
                  </a:schemeClr>
                </a:solidFill>
                <a:latin typeface="Source Sans Pro Semibold" panose="020B0603030403020204" pitchFamily="34" charset="0"/>
                <a:ea typeface="Source Sans Pro Semibold" panose="020B0603030403020204" pitchFamily="34" charset="0"/>
              </a:rPr>
              <a:t>Divide</a:t>
            </a:r>
          </a:p>
        </p:txBody>
      </p:sp>
      <p:grpSp>
        <p:nvGrpSpPr>
          <p:cNvPr id="5" name="Group 4">
            <a:extLst>
              <a:ext uri="{FF2B5EF4-FFF2-40B4-BE49-F238E27FC236}">
                <a16:creationId xmlns:a16="http://schemas.microsoft.com/office/drawing/2014/main" id="{CF134F9E-AB1E-4ED9-8471-8A4AEB65ED77}"/>
              </a:ext>
            </a:extLst>
          </p:cNvPr>
          <p:cNvGrpSpPr/>
          <p:nvPr/>
        </p:nvGrpSpPr>
        <p:grpSpPr>
          <a:xfrm>
            <a:off x="1289747" y="1708110"/>
            <a:ext cx="1981478" cy="4352448"/>
            <a:chOff x="663282" y="1317282"/>
            <a:chExt cx="1981478" cy="4753779"/>
          </a:xfrm>
        </p:grpSpPr>
        <p:sp>
          <p:nvSpPr>
            <p:cNvPr id="152" name="Left Bracket 151">
              <a:extLst>
                <a:ext uri="{FF2B5EF4-FFF2-40B4-BE49-F238E27FC236}">
                  <a16:creationId xmlns:a16="http://schemas.microsoft.com/office/drawing/2014/main" id="{96E05BA6-0716-4E67-B2C1-DAF528E12D36}"/>
                </a:ext>
              </a:extLst>
            </p:cNvPr>
            <p:cNvSpPr/>
            <p:nvPr/>
          </p:nvSpPr>
          <p:spPr>
            <a:xfrm>
              <a:off x="663282" y="1317282"/>
              <a:ext cx="284971" cy="4753779"/>
            </a:xfrm>
            <a:prstGeom prst="lef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3" name="Left Bracket 172">
              <a:extLst>
                <a:ext uri="{FF2B5EF4-FFF2-40B4-BE49-F238E27FC236}">
                  <a16:creationId xmlns:a16="http://schemas.microsoft.com/office/drawing/2014/main" id="{36BA8FBE-C7E3-4197-AF2A-2CC45B7A0935}"/>
                </a:ext>
              </a:extLst>
            </p:cNvPr>
            <p:cNvSpPr/>
            <p:nvPr/>
          </p:nvSpPr>
          <p:spPr>
            <a:xfrm rot="10800000">
              <a:off x="2359789" y="1317282"/>
              <a:ext cx="284971" cy="4753779"/>
            </a:xfrm>
            <a:prstGeom prst="lef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74" name="TextBox 173">
            <a:extLst>
              <a:ext uri="{FF2B5EF4-FFF2-40B4-BE49-F238E27FC236}">
                <a16:creationId xmlns:a16="http://schemas.microsoft.com/office/drawing/2014/main" id="{DCEF05B1-4E1A-466A-A056-8A7F13225959}"/>
              </a:ext>
            </a:extLst>
          </p:cNvPr>
          <p:cNvSpPr txBox="1"/>
          <p:nvPr/>
        </p:nvSpPr>
        <p:spPr>
          <a:xfrm>
            <a:off x="1485510" y="1475656"/>
            <a:ext cx="1609649" cy="469144"/>
          </a:xfrm>
          <a:prstGeom prst="rect">
            <a:avLst/>
          </a:prstGeom>
          <a:noFill/>
        </p:spPr>
        <p:txBody>
          <a:bodyPr wrap="square" rtlCol="0">
            <a:spAutoFit/>
          </a:bodyPr>
          <a:lstStyle/>
          <a:p>
            <a:pPr algn="ctr"/>
            <a:r>
              <a:rPr lang="en-US" sz="2400" dirty="0">
                <a:solidFill>
                  <a:schemeClr val="accent1"/>
                </a:solidFill>
                <a:latin typeface="Source Sans Pro Semibold" panose="020B0603030403020204" pitchFamily="34" charset="0"/>
                <a:ea typeface="Source Sans Pro Semibold" panose="020B0603030403020204" pitchFamily="34" charset="0"/>
              </a:rPr>
              <a:t>Big Data</a:t>
            </a:r>
          </a:p>
        </p:txBody>
      </p:sp>
      <p:sp>
        <p:nvSpPr>
          <p:cNvPr id="9" name="Rectangle 8">
            <a:extLst>
              <a:ext uri="{FF2B5EF4-FFF2-40B4-BE49-F238E27FC236}">
                <a16:creationId xmlns:a16="http://schemas.microsoft.com/office/drawing/2014/main" id="{1A56EA0F-F95C-4C13-876E-ACE8D6E0C752}"/>
              </a:ext>
            </a:extLst>
          </p:cNvPr>
          <p:cNvSpPr/>
          <p:nvPr/>
        </p:nvSpPr>
        <p:spPr>
          <a:xfrm>
            <a:off x="1466447" y="2241397"/>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AFE9D505-B370-4CF8-A33A-C521621BDEF1}"/>
              </a:ext>
            </a:extLst>
          </p:cNvPr>
          <p:cNvSpPr/>
          <p:nvPr/>
        </p:nvSpPr>
        <p:spPr>
          <a:xfrm>
            <a:off x="1466447" y="2713380"/>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1E9C7828-6ADA-4931-B74F-BDF1EC3E031F}"/>
              </a:ext>
            </a:extLst>
          </p:cNvPr>
          <p:cNvSpPr/>
          <p:nvPr/>
        </p:nvSpPr>
        <p:spPr>
          <a:xfrm>
            <a:off x="1466447" y="3185363"/>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E1A4E0A0-4A2B-4F58-8BAA-06A447FEB980}"/>
              </a:ext>
            </a:extLst>
          </p:cNvPr>
          <p:cNvSpPr/>
          <p:nvPr/>
        </p:nvSpPr>
        <p:spPr>
          <a:xfrm>
            <a:off x="1466447" y="3657346"/>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a:extLst>
              <a:ext uri="{FF2B5EF4-FFF2-40B4-BE49-F238E27FC236}">
                <a16:creationId xmlns:a16="http://schemas.microsoft.com/office/drawing/2014/main" id="{832B856A-7BFD-4C1A-9040-C37FC7066D5D}"/>
              </a:ext>
            </a:extLst>
          </p:cNvPr>
          <p:cNvSpPr/>
          <p:nvPr/>
        </p:nvSpPr>
        <p:spPr>
          <a:xfrm>
            <a:off x="1466447" y="4129329"/>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a:extLst>
              <a:ext uri="{FF2B5EF4-FFF2-40B4-BE49-F238E27FC236}">
                <a16:creationId xmlns:a16="http://schemas.microsoft.com/office/drawing/2014/main" id="{D142CC2D-06EC-4027-A22F-3067DAE7C1ED}"/>
              </a:ext>
            </a:extLst>
          </p:cNvPr>
          <p:cNvSpPr/>
          <p:nvPr/>
        </p:nvSpPr>
        <p:spPr>
          <a:xfrm>
            <a:off x="1466447" y="4601312"/>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a:extLst>
              <a:ext uri="{FF2B5EF4-FFF2-40B4-BE49-F238E27FC236}">
                <a16:creationId xmlns:a16="http://schemas.microsoft.com/office/drawing/2014/main" id="{7E519E3E-0AA6-4AAB-BB6E-D949D273289D}"/>
              </a:ext>
            </a:extLst>
          </p:cNvPr>
          <p:cNvSpPr/>
          <p:nvPr/>
        </p:nvSpPr>
        <p:spPr>
          <a:xfrm>
            <a:off x="1466447" y="5073295"/>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a:extLst>
              <a:ext uri="{FF2B5EF4-FFF2-40B4-BE49-F238E27FC236}">
                <a16:creationId xmlns:a16="http://schemas.microsoft.com/office/drawing/2014/main" id="{F895110C-5EDE-4CF6-8455-3B4EEA877EA8}"/>
              </a:ext>
            </a:extLst>
          </p:cNvPr>
          <p:cNvSpPr/>
          <p:nvPr/>
        </p:nvSpPr>
        <p:spPr>
          <a:xfrm>
            <a:off x="1466447" y="5545275"/>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TextBox 188">
            <a:extLst>
              <a:ext uri="{FF2B5EF4-FFF2-40B4-BE49-F238E27FC236}">
                <a16:creationId xmlns:a16="http://schemas.microsoft.com/office/drawing/2014/main" id="{CE676E1C-5A72-4509-8A35-568345FC3498}"/>
              </a:ext>
            </a:extLst>
          </p:cNvPr>
          <p:cNvSpPr txBox="1"/>
          <p:nvPr/>
        </p:nvSpPr>
        <p:spPr>
          <a:xfrm>
            <a:off x="4713181" y="1475656"/>
            <a:ext cx="1875472" cy="461665"/>
          </a:xfrm>
          <a:prstGeom prst="rect">
            <a:avLst/>
          </a:prstGeom>
          <a:noFill/>
        </p:spPr>
        <p:txBody>
          <a:bodyPr wrap="square" rtlCol="0">
            <a:spAutoFit/>
          </a:bodyPr>
          <a:lstStyle/>
          <a:p>
            <a:pPr algn="ctr"/>
            <a:r>
              <a:rPr lang="en-US" sz="2400" dirty="0">
                <a:solidFill>
                  <a:schemeClr val="accent1"/>
                </a:solidFill>
                <a:latin typeface="Source Sans Pro Semibold" panose="020B0603030403020204" pitchFamily="34" charset="0"/>
                <a:ea typeface="Source Sans Pro Semibold" panose="020B0603030403020204" pitchFamily="34" charset="0"/>
              </a:rPr>
              <a:t>Smaller Data</a:t>
            </a:r>
          </a:p>
        </p:txBody>
      </p:sp>
      <p:grpSp>
        <p:nvGrpSpPr>
          <p:cNvPr id="19" name="Group 18">
            <a:extLst>
              <a:ext uri="{FF2B5EF4-FFF2-40B4-BE49-F238E27FC236}">
                <a16:creationId xmlns:a16="http://schemas.microsoft.com/office/drawing/2014/main" id="{E99FF1CC-631B-4849-A93F-B6348BD5F2C5}"/>
              </a:ext>
            </a:extLst>
          </p:cNvPr>
          <p:cNvGrpSpPr/>
          <p:nvPr/>
        </p:nvGrpSpPr>
        <p:grpSpPr>
          <a:xfrm>
            <a:off x="4651230" y="2135399"/>
            <a:ext cx="1981479" cy="852272"/>
            <a:chOff x="4024765" y="2126958"/>
            <a:chExt cx="1981479" cy="884126"/>
          </a:xfrm>
        </p:grpSpPr>
        <p:grpSp>
          <p:nvGrpSpPr>
            <p:cNvPr id="17" name="Group 16">
              <a:extLst>
                <a:ext uri="{FF2B5EF4-FFF2-40B4-BE49-F238E27FC236}">
                  <a16:creationId xmlns:a16="http://schemas.microsoft.com/office/drawing/2014/main" id="{4552D698-BBBB-4919-984E-908C3D9CE531}"/>
                </a:ext>
              </a:extLst>
            </p:cNvPr>
            <p:cNvGrpSpPr/>
            <p:nvPr/>
          </p:nvGrpSpPr>
          <p:grpSpPr>
            <a:xfrm>
              <a:off x="4024765" y="2126958"/>
              <a:ext cx="1981479" cy="884126"/>
              <a:chOff x="4024765" y="1900845"/>
              <a:chExt cx="1981479" cy="3964696"/>
            </a:xfrm>
          </p:grpSpPr>
          <p:sp>
            <p:nvSpPr>
              <p:cNvPr id="190" name="Left Bracket 189">
                <a:extLst>
                  <a:ext uri="{FF2B5EF4-FFF2-40B4-BE49-F238E27FC236}">
                    <a16:creationId xmlns:a16="http://schemas.microsoft.com/office/drawing/2014/main" id="{80FA3355-47EC-4D74-8378-66BDE06F5F73}"/>
                  </a:ext>
                </a:extLst>
              </p:cNvPr>
              <p:cNvSpPr/>
              <p:nvPr/>
            </p:nvSpPr>
            <p:spPr>
              <a:xfrm>
                <a:off x="4024765" y="1900845"/>
                <a:ext cx="284971" cy="3964696"/>
              </a:xfrm>
              <a:prstGeom prst="lef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2" name="Left Bracket 191">
                <a:extLst>
                  <a:ext uri="{FF2B5EF4-FFF2-40B4-BE49-F238E27FC236}">
                    <a16:creationId xmlns:a16="http://schemas.microsoft.com/office/drawing/2014/main" id="{82BCBE99-E1D1-45D3-A5EB-633143506A84}"/>
                  </a:ext>
                </a:extLst>
              </p:cNvPr>
              <p:cNvSpPr/>
              <p:nvPr/>
            </p:nvSpPr>
            <p:spPr>
              <a:xfrm rot="10800000">
                <a:off x="5721273" y="1900845"/>
                <a:ext cx="284971" cy="3964696"/>
              </a:xfrm>
              <a:prstGeom prst="lef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93" name="Rectangle 192">
              <a:extLst>
                <a:ext uri="{FF2B5EF4-FFF2-40B4-BE49-F238E27FC236}">
                  <a16:creationId xmlns:a16="http://schemas.microsoft.com/office/drawing/2014/main" id="{75EB919F-C9A4-426A-9514-226160F888D3}"/>
                </a:ext>
              </a:extLst>
            </p:cNvPr>
            <p:cNvSpPr/>
            <p:nvPr/>
          </p:nvSpPr>
          <p:spPr>
            <a:xfrm>
              <a:off x="4201466" y="2241397"/>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8C9A7CD7-C1E7-4619-89A3-4D538E348435}"/>
                </a:ext>
              </a:extLst>
            </p:cNvPr>
            <p:cNvSpPr/>
            <p:nvPr/>
          </p:nvSpPr>
          <p:spPr>
            <a:xfrm>
              <a:off x="4201466" y="2614916"/>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3" name="Group 242">
            <a:extLst>
              <a:ext uri="{FF2B5EF4-FFF2-40B4-BE49-F238E27FC236}">
                <a16:creationId xmlns:a16="http://schemas.microsoft.com/office/drawing/2014/main" id="{19295313-C4CA-4562-A71D-FE7E1A8E4966}"/>
              </a:ext>
            </a:extLst>
          </p:cNvPr>
          <p:cNvGrpSpPr/>
          <p:nvPr/>
        </p:nvGrpSpPr>
        <p:grpSpPr>
          <a:xfrm>
            <a:off x="4651230" y="3121799"/>
            <a:ext cx="1981479" cy="852272"/>
            <a:chOff x="4024765" y="2126958"/>
            <a:chExt cx="1981479" cy="884126"/>
          </a:xfrm>
        </p:grpSpPr>
        <p:grpSp>
          <p:nvGrpSpPr>
            <p:cNvPr id="244" name="Group 243">
              <a:extLst>
                <a:ext uri="{FF2B5EF4-FFF2-40B4-BE49-F238E27FC236}">
                  <a16:creationId xmlns:a16="http://schemas.microsoft.com/office/drawing/2014/main" id="{263878DA-30BD-473F-B8C9-4E0C51E528BF}"/>
                </a:ext>
              </a:extLst>
            </p:cNvPr>
            <p:cNvGrpSpPr/>
            <p:nvPr/>
          </p:nvGrpSpPr>
          <p:grpSpPr>
            <a:xfrm>
              <a:off x="4024765" y="2126958"/>
              <a:ext cx="1981479" cy="884126"/>
              <a:chOff x="4024765" y="1900845"/>
              <a:chExt cx="1981479" cy="3964696"/>
            </a:xfrm>
          </p:grpSpPr>
          <p:sp>
            <p:nvSpPr>
              <p:cNvPr id="247" name="Left Bracket 246">
                <a:extLst>
                  <a:ext uri="{FF2B5EF4-FFF2-40B4-BE49-F238E27FC236}">
                    <a16:creationId xmlns:a16="http://schemas.microsoft.com/office/drawing/2014/main" id="{5BB8FA12-141D-4C43-872A-C0E2D7A70C16}"/>
                  </a:ext>
                </a:extLst>
              </p:cNvPr>
              <p:cNvSpPr/>
              <p:nvPr/>
            </p:nvSpPr>
            <p:spPr>
              <a:xfrm>
                <a:off x="4024765" y="1900845"/>
                <a:ext cx="284971" cy="3964696"/>
              </a:xfrm>
              <a:prstGeom prst="lef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8" name="Left Bracket 247">
                <a:extLst>
                  <a:ext uri="{FF2B5EF4-FFF2-40B4-BE49-F238E27FC236}">
                    <a16:creationId xmlns:a16="http://schemas.microsoft.com/office/drawing/2014/main" id="{C035B9C8-BF68-44DB-977F-09BBC8BA1E9F}"/>
                  </a:ext>
                </a:extLst>
              </p:cNvPr>
              <p:cNvSpPr/>
              <p:nvPr/>
            </p:nvSpPr>
            <p:spPr>
              <a:xfrm rot="10800000">
                <a:off x="5721273" y="1900845"/>
                <a:ext cx="284971" cy="3964696"/>
              </a:xfrm>
              <a:prstGeom prst="lef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45" name="Rectangle 244">
              <a:extLst>
                <a:ext uri="{FF2B5EF4-FFF2-40B4-BE49-F238E27FC236}">
                  <a16:creationId xmlns:a16="http://schemas.microsoft.com/office/drawing/2014/main" id="{E718EF57-F181-4D14-B3CE-E973DC4F2D4C}"/>
                </a:ext>
              </a:extLst>
            </p:cNvPr>
            <p:cNvSpPr/>
            <p:nvPr/>
          </p:nvSpPr>
          <p:spPr>
            <a:xfrm>
              <a:off x="4201466" y="2241397"/>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Rectangle 245">
              <a:extLst>
                <a:ext uri="{FF2B5EF4-FFF2-40B4-BE49-F238E27FC236}">
                  <a16:creationId xmlns:a16="http://schemas.microsoft.com/office/drawing/2014/main" id="{4CE6CF4D-8125-4F01-B4D9-7A83B21D1701}"/>
                </a:ext>
              </a:extLst>
            </p:cNvPr>
            <p:cNvSpPr/>
            <p:nvPr/>
          </p:nvSpPr>
          <p:spPr>
            <a:xfrm>
              <a:off x="4201466" y="2614916"/>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0" name="Group 249">
            <a:extLst>
              <a:ext uri="{FF2B5EF4-FFF2-40B4-BE49-F238E27FC236}">
                <a16:creationId xmlns:a16="http://schemas.microsoft.com/office/drawing/2014/main" id="{6A7DF94E-EBC1-4E68-ACA6-FBBDBD3E9581}"/>
              </a:ext>
            </a:extLst>
          </p:cNvPr>
          <p:cNvGrpSpPr/>
          <p:nvPr/>
        </p:nvGrpSpPr>
        <p:grpSpPr>
          <a:xfrm>
            <a:off x="4651230" y="4108199"/>
            <a:ext cx="1981479" cy="852272"/>
            <a:chOff x="4024765" y="2126958"/>
            <a:chExt cx="1981479" cy="884126"/>
          </a:xfrm>
        </p:grpSpPr>
        <p:grpSp>
          <p:nvGrpSpPr>
            <p:cNvPr id="251" name="Group 250">
              <a:extLst>
                <a:ext uri="{FF2B5EF4-FFF2-40B4-BE49-F238E27FC236}">
                  <a16:creationId xmlns:a16="http://schemas.microsoft.com/office/drawing/2014/main" id="{1562D810-7463-4044-8E7D-87D3CBB69AC1}"/>
                </a:ext>
              </a:extLst>
            </p:cNvPr>
            <p:cNvGrpSpPr/>
            <p:nvPr/>
          </p:nvGrpSpPr>
          <p:grpSpPr>
            <a:xfrm>
              <a:off x="4024765" y="2126958"/>
              <a:ext cx="1981479" cy="884126"/>
              <a:chOff x="4024765" y="1900845"/>
              <a:chExt cx="1981479" cy="3964696"/>
            </a:xfrm>
          </p:grpSpPr>
          <p:sp>
            <p:nvSpPr>
              <p:cNvPr id="254" name="Left Bracket 253">
                <a:extLst>
                  <a:ext uri="{FF2B5EF4-FFF2-40B4-BE49-F238E27FC236}">
                    <a16:creationId xmlns:a16="http://schemas.microsoft.com/office/drawing/2014/main" id="{5C73F1B9-A028-4DCC-9BAF-7D6C3CA700C6}"/>
                  </a:ext>
                </a:extLst>
              </p:cNvPr>
              <p:cNvSpPr/>
              <p:nvPr/>
            </p:nvSpPr>
            <p:spPr>
              <a:xfrm>
                <a:off x="4024765" y="1900845"/>
                <a:ext cx="284971" cy="3964696"/>
              </a:xfrm>
              <a:prstGeom prst="lef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5" name="Left Bracket 254">
                <a:extLst>
                  <a:ext uri="{FF2B5EF4-FFF2-40B4-BE49-F238E27FC236}">
                    <a16:creationId xmlns:a16="http://schemas.microsoft.com/office/drawing/2014/main" id="{4432C97D-987B-47AA-AC26-07CFEA142F0D}"/>
                  </a:ext>
                </a:extLst>
              </p:cNvPr>
              <p:cNvSpPr/>
              <p:nvPr/>
            </p:nvSpPr>
            <p:spPr>
              <a:xfrm rot="10800000">
                <a:off x="5721273" y="1900845"/>
                <a:ext cx="284971" cy="3964696"/>
              </a:xfrm>
              <a:prstGeom prst="lef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52" name="Rectangle 251">
              <a:extLst>
                <a:ext uri="{FF2B5EF4-FFF2-40B4-BE49-F238E27FC236}">
                  <a16:creationId xmlns:a16="http://schemas.microsoft.com/office/drawing/2014/main" id="{2B2F75D8-0ACA-4B71-9638-6786235F46CE}"/>
                </a:ext>
              </a:extLst>
            </p:cNvPr>
            <p:cNvSpPr/>
            <p:nvPr/>
          </p:nvSpPr>
          <p:spPr>
            <a:xfrm>
              <a:off x="4201466" y="2241397"/>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Rectangle 252">
              <a:extLst>
                <a:ext uri="{FF2B5EF4-FFF2-40B4-BE49-F238E27FC236}">
                  <a16:creationId xmlns:a16="http://schemas.microsoft.com/office/drawing/2014/main" id="{924A701F-C4BB-4E07-8E0E-5F2F1E96AFED}"/>
                </a:ext>
              </a:extLst>
            </p:cNvPr>
            <p:cNvSpPr/>
            <p:nvPr/>
          </p:nvSpPr>
          <p:spPr>
            <a:xfrm>
              <a:off x="4201466" y="2614916"/>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6" name="Group 255">
            <a:extLst>
              <a:ext uri="{FF2B5EF4-FFF2-40B4-BE49-F238E27FC236}">
                <a16:creationId xmlns:a16="http://schemas.microsoft.com/office/drawing/2014/main" id="{5AE40D31-80C1-4B3C-8E52-5F23D9E9FE19}"/>
              </a:ext>
            </a:extLst>
          </p:cNvPr>
          <p:cNvGrpSpPr/>
          <p:nvPr/>
        </p:nvGrpSpPr>
        <p:grpSpPr>
          <a:xfrm>
            <a:off x="4651230" y="5094599"/>
            <a:ext cx="1981479" cy="852272"/>
            <a:chOff x="4024765" y="2126958"/>
            <a:chExt cx="1981479" cy="884126"/>
          </a:xfrm>
        </p:grpSpPr>
        <p:grpSp>
          <p:nvGrpSpPr>
            <p:cNvPr id="257" name="Group 256">
              <a:extLst>
                <a:ext uri="{FF2B5EF4-FFF2-40B4-BE49-F238E27FC236}">
                  <a16:creationId xmlns:a16="http://schemas.microsoft.com/office/drawing/2014/main" id="{3CDCDB15-9BF5-401D-B4BD-971CE9AFA374}"/>
                </a:ext>
              </a:extLst>
            </p:cNvPr>
            <p:cNvGrpSpPr/>
            <p:nvPr/>
          </p:nvGrpSpPr>
          <p:grpSpPr>
            <a:xfrm>
              <a:off x="4024765" y="2126958"/>
              <a:ext cx="1981479" cy="884126"/>
              <a:chOff x="4024765" y="1900845"/>
              <a:chExt cx="1981479" cy="3964696"/>
            </a:xfrm>
          </p:grpSpPr>
          <p:sp>
            <p:nvSpPr>
              <p:cNvPr id="269" name="Left Bracket 268">
                <a:extLst>
                  <a:ext uri="{FF2B5EF4-FFF2-40B4-BE49-F238E27FC236}">
                    <a16:creationId xmlns:a16="http://schemas.microsoft.com/office/drawing/2014/main" id="{FB947995-EF2B-44EE-950F-9A87581D8BC1}"/>
                  </a:ext>
                </a:extLst>
              </p:cNvPr>
              <p:cNvSpPr/>
              <p:nvPr/>
            </p:nvSpPr>
            <p:spPr>
              <a:xfrm>
                <a:off x="4024765" y="1900845"/>
                <a:ext cx="284971" cy="3964696"/>
              </a:xfrm>
              <a:prstGeom prst="lef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0" name="Left Bracket 269">
                <a:extLst>
                  <a:ext uri="{FF2B5EF4-FFF2-40B4-BE49-F238E27FC236}">
                    <a16:creationId xmlns:a16="http://schemas.microsoft.com/office/drawing/2014/main" id="{607B8F2D-1A70-4166-A275-BE5B2E52C0EB}"/>
                  </a:ext>
                </a:extLst>
              </p:cNvPr>
              <p:cNvSpPr/>
              <p:nvPr/>
            </p:nvSpPr>
            <p:spPr>
              <a:xfrm rot="10800000">
                <a:off x="5721273" y="1900845"/>
                <a:ext cx="284971" cy="3964696"/>
              </a:xfrm>
              <a:prstGeom prst="lef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67" name="Rectangle 266">
              <a:extLst>
                <a:ext uri="{FF2B5EF4-FFF2-40B4-BE49-F238E27FC236}">
                  <a16:creationId xmlns:a16="http://schemas.microsoft.com/office/drawing/2014/main" id="{E5A61D8F-A22C-4E2A-9FCA-422D271992C7}"/>
                </a:ext>
              </a:extLst>
            </p:cNvPr>
            <p:cNvSpPr/>
            <p:nvPr/>
          </p:nvSpPr>
          <p:spPr>
            <a:xfrm>
              <a:off x="4201466" y="2241397"/>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a:extLst>
                <a:ext uri="{FF2B5EF4-FFF2-40B4-BE49-F238E27FC236}">
                  <a16:creationId xmlns:a16="http://schemas.microsoft.com/office/drawing/2014/main" id="{D3FE39FE-B07E-4F14-9AE4-CD002018F484}"/>
                </a:ext>
              </a:extLst>
            </p:cNvPr>
            <p:cNvSpPr/>
            <p:nvPr/>
          </p:nvSpPr>
          <p:spPr>
            <a:xfrm>
              <a:off x="4201466" y="2614916"/>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738EE660-2246-4642-B1D9-A7984620CA5E}"/>
              </a:ext>
            </a:extLst>
          </p:cNvPr>
          <p:cNvGrpSpPr/>
          <p:nvPr/>
        </p:nvGrpSpPr>
        <p:grpSpPr>
          <a:xfrm>
            <a:off x="8296012" y="2238138"/>
            <a:ext cx="2794775" cy="697077"/>
            <a:chOff x="7577726" y="2148151"/>
            <a:chExt cx="3173464" cy="791530"/>
          </a:xfrm>
        </p:grpSpPr>
        <p:sp>
          <p:nvSpPr>
            <p:cNvPr id="28" name="Rectangle 27">
              <a:extLst>
                <a:ext uri="{FF2B5EF4-FFF2-40B4-BE49-F238E27FC236}">
                  <a16:creationId xmlns:a16="http://schemas.microsoft.com/office/drawing/2014/main" id="{894F934F-0302-47A9-8915-3DF4EA53E877}"/>
                </a:ext>
              </a:extLst>
            </p:cNvPr>
            <p:cNvSpPr/>
            <p:nvPr/>
          </p:nvSpPr>
          <p:spPr>
            <a:xfrm>
              <a:off x="8017286" y="2148151"/>
              <a:ext cx="2733904" cy="7859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0" name="Group 279">
              <a:extLst>
                <a:ext uri="{FF2B5EF4-FFF2-40B4-BE49-F238E27FC236}">
                  <a16:creationId xmlns:a16="http://schemas.microsoft.com/office/drawing/2014/main" id="{E2290107-2864-47E8-A314-B206EBB0E96D}"/>
                </a:ext>
              </a:extLst>
            </p:cNvPr>
            <p:cNvGrpSpPr/>
            <p:nvPr/>
          </p:nvGrpSpPr>
          <p:grpSpPr>
            <a:xfrm>
              <a:off x="7577726" y="2153719"/>
              <a:ext cx="785962" cy="785962"/>
              <a:chOff x="9275889" y="5194577"/>
              <a:chExt cx="979661" cy="979661"/>
            </a:xfrm>
          </p:grpSpPr>
          <p:sp>
            <p:nvSpPr>
              <p:cNvPr id="281" name="Oval 280">
                <a:extLst>
                  <a:ext uri="{FF2B5EF4-FFF2-40B4-BE49-F238E27FC236}">
                    <a16:creationId xmlns:a16="http://schemas.microsoft.com/office/drawing/2014/main" id="{27DD8718-D220-4E09-BC76-B57BEF04DDA0}"/>
                  </a:ext>
                </a:extLst>
              </p:cNvPr>
              <p:cNvSpPr/>
              <p:nvPr/>
            </p:nvSpPr>
            <p:spPr>
              <a:xfrm flipH="1">
                <a:off x="9317845" y="5220564"/>
                <a:ext cx="895034" cy="895034"/>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2" name="Group 281">
                <a:extLst>
                  <a:ext uri="{FF2B5EF4-FFF2-40B4-BE49-F238E27FC236}">
                    <a16:creationId xmlns:a16="http://schemas.microsoft.com/office/drawing/2014/main" id="{0CFBE330-42B3-4FF7-8E01-24A503421082}"/>
                  </a:ext>
                </a:extLst>
              </p:cNvPr>
              <p:cNvGrpSpPr/>
              <p:nvPr/>
            </p:nvGrpSpPr>
            <p:grpSpPr>
              <a:xfrm>
                <a:off x="9275889" y="5194577"/>
                <a:ext cx="979661" cy="979661"/>
                <a:chOff x="5125241" y="4572632"/>
                <a:chExt cx="1218697" cy="1218697"/>
              </a:xfrm>
            </p:grpSpPr>
            <p:sp>
              <p:nvSpPr>
                <p:cNvPr id="283" name="Oval 282">
                  <a:extLst>
                    <a:ext uri="{FF2B5EF4-FFF2-40B4-BE49-F238E27FC236}">
                      <a16:creationId xmlns:a16="http://schemas.microsoft.com/office/drawing/2014/main" id="{C4B188BD-CA7D-4681-AD1E-38CDC7E0602F}"/>
                    </a:ext>
                  </a:extLst>
                </p:cNvPr>
                <p:cNvSpPr/>
                <p:nvPr/>
              </p:nvSpPr>
              <p:spPr>
                <a:xfrm flipH="1">
                  <a:off x="5125241" y="4572632"/>
                  <a:ext cx="1218697" cy="1218697"/>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4" name="Group 19">
                  <a:extLst>
                    <a:ext uri="{FF2B5EF4-FFF2-40B4-BE49-F238E27FC236}">
                      <a16:creationId xmlns:a16="http://schemas.microsoft.com/office/drawing/2014/main" id="{63C229A8-C5F8-425E-AC03-C87B681DB32F}"/>
                    </a:ext>
                  </a:extLst>
                </p:cNvPr>
                <p:cNvGrpSpPr>
                  <a:grpSpLocks noChangeAspect="1"/>
                </p:cNvGrpSpPr>
                <p:nvPr/>
              </p:nvGrpSpPr>
              <p:grpSpPr bwMode="auto">
                <a:xfrm flipH="1">
                  <a:off x="5445692" y="4878036"/>
                  <a:ext cx="577795" cy="607888"/>
                  <a:chOff x="2896" y="2901"/>
                  <a:chExt cx="576" cy="606"/>
                </a:xfrm>
                <a:solidFill>
                  <a:schemeClr val="tx1">
                    <a:lumMod val="50000"/>
                    <a:lumOff val="50000"/>
                  </a:schemeClr>
                </a:solidFill>
              </p:grpSpPr>
              <p:sp>
                <p:nvSpPr>
                  <p:cNvPr id="285" name="Freeform 20">
                    <a:extLst>
                      <a:ext uri="{FF2B5EF4-FFF2-40B4-BE49-F238E27FC236}">
                        <a16:creationId xmlns:a16="http://schemas.microsoft.com/office/drawing/2014/main" id="{E5A159B4-F891-4E8E-8338-118E5A15ED20}"/>
                      </a:ext>
                    </a:extLst>
                  </p:cNvPr>
                  <p:cNvSpPr>
                    <a:spLocks/>
                  </p:cNvSpPr>
                  <p:nvPr/>
                </p:nvSpPr>
                <p:spPr bwMode="auto">
                  <a:xfrm>
                    <a:off x="2896" y="3441"/>
                    <a:ext cx="216" cy="48"/>
                  </a:xfrm>
                  <a:custGeom>
                    <a:avLst/>
                    <a:gdLst>
                      <a:gd name="T0" fmla="*/ 87 w 786"/>
                      <a:gd name="T1" fmla="*/ 0 h 175"/>
                      <a:gd name="T2" fmla="*/ 0 w 786"/>
                      <a:gd name="T3" fmla="*/ 88 h 175"/>
                      <a:gd name="T4" fmla="*/ 87 w 786"/>
                      <a:gd name="T5" fmla="*/ 175 h 175"/>
                      <a:gd name="T6" fmla="*/ 786 w 786"/>
                      <a:gd name="T7" fmla="*/ 175 h 175"/>
                      <a:gd name="T8" fmla="*/ 771 w 786"/>
                      <a:gd name="T9" fmla="*/ 87 h 175"/>
                      <a:gd name="T10" fmla="*/ 786 w 786"/>
                      <a:gd name="T11" fmla="*/ 0 h 175"/>
                      <a:gd name="T12" fmla="*/ 87 w 786"/>
                      <a:gd name="T13" fmla="*/ 0 h 175"/>
                    </a:gdLst>
                    <a:ahLst/>
                    <a:cxnLst>
                      <a:cxn ang="0">
                        <a:pos x="T0" y="T1"/>
                      </a:cxn>
                      <a:cxn ang="0">
                        <a:pos x="T2" y="T3"/>
                      </a:cxn>
                      <a:cxn ang="0">
                        <a:pos x="T4" y="T5"/>
                      </a:cxn>
                      <a:cxn ang="0">
                        <a:pos x="T6" y="T7"/>
                      </a:cxn>
                      <a:cxn ang="0">
                        <a:pos x="T8" y="T9"/>
                      </a:cxn>
                      <a:cxn ang="0">
                        <a:pos x="T10" y="T11"/>
                      </a:cxn>
                      <a:cxn ang="0">
                        <a:pos x="T12" y="T13"/>
                      </a:cxn>
                    </a:cxnLst>
                    <a:rect l="0" t="0" r="r" b="b"/>
                    <a:pathLst>
                      <a:path w="786" h="175">
                        <a:moveTo>
                          <a:pt x="87" y="0"/>
                        </a:moveTo>
                        <a:cubicBezTo>
                          <a:pt x="39" y="0"/>
                          <a:pt x="0" y="39"/>
                          <a:pt x="0" y="88"/>
                        </a:cubicBezTo>
                        <a:cubicBezTo>
                          <a:pt x="0" y="136"/>
                          <a:pt x="39" y="175"/>
                          <a:pt x="87" y="175"/>
                        </a:cubicBezTo>
                        <a:cubicBezTo>
                          <a:pt x="786" y="175"/>
                          <a:pt x="786" y="175"/>
                          <a:pt x="786" y="175"/>
                        </a:cubicBezTo>
                        <a:cubicBezTo>
                          <a:pt x="777" y="147"/>
                          <a:pt x="771" y="118"/>
                          <a:pt x="771" y="87"/>
                        </a:cubicBezTo>
                        <a:cubicBezTo>
                          <a:pt x="771" y="57"/>
                          <a:pt x="777" y="28"/>
                          <a:pt x="786" y="0"/>
                        </a:cubicBezTo>
                        <a:lnTo>
                          <a:pt x="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Freeform 21">
                    <a:extLst>
                      <a:ext uri="{FF2B5EF4-FFF2-40B4-BE49-F238E27FC236}">
                        <a16:creationId xmlns:a16="http://schemas.microsoft.com/office/drawing/2014/main" id="{82777B79-8D12-4B03-881D-F42DF5BEEF77}"/>
                      </a:ext>
                    </a:extLst>
                  </p:cNvPr>
                  <p:cNvSpPr>
                    <a:spLocks/>
                  </p:cNvSpPr>
                  <p:nvPr/>
                </p:nvSpPr>
                <p:spPr bwMode="auto">
                  <a:xfrm>
                    <a:off x="3256" y="3441"/>
                    <a:ext cx="216" cy="48"/>
                  </a:xfrm>
                  <a:custGeom>
                    <a:avLst/>
                    <a:gdLst>
                      <a:gd name="T0" fmla="*/ 699 w 786"/>
                      <a:gd name="T1" fmla="*/ 0 h 175"/>
                      <a:gd name="T2" fmla="*/ 0 w 786"/>
                      <a:gd name="T3" fmla="*/ 0 h 175"/>
                      <a:gd name="T4" fmla="*/ 15 w 786"/>
                      <a:gd name="T5" fmla="*/ 87 h 175"/>
                      <a:gd name="T6" fmla="*/ 0 w 786"/>
                      <a:gd name="T7" fmla="*/ 175 h 175"/>
                      <a:gd name="T8" fmla="*/ 699 w 786"/>
                      <a:gd name="T9" fmla="*/ 175 h 175"/>
                      <a:gd name="T10" fmla="*/ 786 w 786"/>
                      <a:gd name="T11" fmla="*/ 88 h 175"/>
                      <a:gd name="T12" fmla="*/ 699 w 786"/>
                      <a:gd name="T13" fmla="*/ 0 h 175"/>
                    </a:gdLst>
                    <a:ahLst/>
                    <a:cxnLst>
                      <a:cxn ang="0">
                        <a:pos x="T0" y="T1"/>
                      </a:cxn>
                      <a:cxn ang="0">
                        <a:pos x="T2" y="T3"/>
                      </a:cxn>
                      <a:cxn ang="0">
                        <a:pos x="T4" y="T5"/>
                      </a:cxn>
                      <a:cxn ang="0">
                        <a:pos x="T6" y="T7"/>
                      </a:cxn>
                      <a:cxn ang="0">
                        <a:pos x="T8" y="T9"/>
                      </a:cxn>
                      <a:cxn ang="0">
                        <a:pos x="T10" y="T11"/>
                      </a:cxn>
                      <a:cxn ang="0">
                        <a:pos x="T12" y="T13"/>
                      </a:cxn>
                    </a:cxnLst>
                    <a:rect l="0" t="0" r="r" b="b"/>
                    <a:pathLst>
                      <a:path w="786" h="175">
                        <a:moveTo>
                          <a:pt x="699" y="0"/>
                        </a:moveTo>
                        <a:cubicBezTo>
                          <a:pt x="0" y="0"/>
                          <a:pt x="0" y="0"/>
                          <a:pt x="0" y="0"/>
                        </a:cubicBezTo>
                        <a:cubicBezTo>
                          <a:pt x="9" y="28"/>
                          <a:pt x="15" y="57"/>
                          <a:pt x="15" y="87"/>
                        </a:cubicBezTo>
                        <a:cubicBezTo>
                          <a:pt x="15" y="118"/>
                          <a:pt x="9" y="147"/>
                          <a:pt x="0" y="175"/>
                        </a:cubicBezTo>
                        <a:cubicBezTo>
                          <a:pt x="699" y="175"/>
                          <a:pt x="699" y="175"/>
                          <a:pt x="699" y="175"/>
                        </a:cubicBezTo>
                        <a:cubicBezTo>
                          <a:pt x="747" y="175"/>
                          <a:pt x="786" y="136"/>
                          <a:pt x="786" y="88"/>
                        </a:cubicBezTo>
                        <a:cubicBezTo>
                          <a:pt x="786" y="39"/>
                          <a:pt x="747" y="0"/>
                          <a:pt x="6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Freeform 22">
                    <a:extLst>
                      <a:ext uri="{FF2B5EF4-FFF2-40B4-BE49-F238E27FC236}">
                        <a16:creationId xmlns:a16="http://schemas.microsoft.com/office/drawing/2014/main" id="{C10F662B-ABDD-416D-9740-7412F3E110DF}"/>
                      </a:ext>
                    </a:extLst>
                  </p:cNvPr>
                  <p:cNvSpPr>
                    <a:spLocks/>
                  </p:cNvSpPr>
                  <p:nvPr/>
                </p:nvSpPr>
                <p:spPr bwMode="auto">
                  <a:xfrm>
                    <a:off x="3142" y="3285"/>
                    <a:ext cx="84" cy="222"/>
                  </a:xfrm>
                  <a:custGeom>
                    <a:avLst/>
                    <a:gdLst>
                      <a:gd name="T0" fmla="*/ 242 w 308"/>
                      <a:gd name="T1" fmla="*/ 529 h 810"/>
                      <a:gd name="T2" fmla="*/ 242 w 308"/>
                      <a:gd name="T3" fmla="*/ 88 h 810"/>
                      <a:gd name="T4" fmla="*/ 154 w 308"/>
                      <a:gd name="T5" fmla="*/ 0 h 810"/>
                      <a:gd name="T6" fmla="*/ 67 w 308"/>
                      <a:gd name="T7" fmla="*/ 88 h 810"/>
                      <a:gd name="T8" fmla="*/ 67 w 308"/>
                      <a:gd name="T9" fmla="*/ 529 h 810"/>
                      <a:gd name="T10" fmla="*/ 0 w 308"/>
                      <a:gd name="T11" fmla="*/ 655 h 810"/>
                      <a:gd name="T12" fmla="*/ 154 w 308"/>
                      <a:gd name="T13" fmla="*/ 810 h 810"/>
                      <a:gd name="T14" fmla="*/ 308 w 308"/>
                      <a:gd name="T15" fmla="*/ 655 h 810"/>
                      <a:gd name="T16" fmla="*/ 242 w 308"/>
                      <a:gd name="T17" fmla="*/ 529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 h="810">
                        <a:moveTo>
                          <a:pt x="242" y="529"/>
                        </a:moveTo>
                        <a:cubicBezTo>
                          <a:pt x="242" y="88"/>
                          <a:pt x="242" y="88"/>
                          <a:pt x="242" y="88"/>
                        </a:cubicBezTo>
                        <a:cubicBezTo>
                          <a:pt x="242" y="39"/>
                          <a:pt x="202" y="0"/>
                          <a:pt x="154" y="0"/>
                        </a:cubicBezTo>
                        <a:cubicBezTo>
                          <a:pt x="106" y="0"/>
                          <a:pt x="67" y="39"/>
                          <a:pt x="67" y="88"/>
                        </a:cubicBezTo>
                        <a:cubicBezTo>
                          <a:pt x="67" y="529"/>
                          <a:pt x="67" y="529"/>
                          <a:pt x="67" y="529"/>
                        </a:cubicBezTo>
                        <a:cubicBezTo>
                          <a:pt x="26" y="557"/>
                          <a:pt x="0" y="603"/>
                          <a:pt x="0" y="655"/>
                        </a:cubicBezTo>
                        <a:cubicBezTo>
                          <a:pt x="0" y="740"/>
                          <a:pt x="69" y="810"/>
                          <a:pt x="154" y="810"/>
                        </a:cubicBezTo>
                        <a:cubicBezTo>
                          <a:pt x="239" y="810"/>
                          <a:pt x="308" y="740"/>
                          <a:pt x="308" y="655"/>
                        </a:cubicBezTo>
                        <a:cubicBezTo>
                          <a:pt x="308" y="603"/>
                          <a:pt x="282" y="557"/>
                          <a:pt x="242" y="5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Freeform 23">
                    <a:extLst>
                      <a:ext uri="{FF2B5EF4-FFF2-40B4-BE49-F238E27FC236}">
                        <a16:creationId xmlns:a16="http://schemas.microsoft.com/office/drawing/2014/main" id="{1CEB2C72-E9B6-46CB-BE36-A05E5B8E5A7F}"/>
                      </a:ext>
                    </a:extLst>
                  </p:cNvPr>
                  <p:cNvSpPr>
                    <a:spLocks noEditPoints="1"/>
                  </p:cNvSpPr>
                  <p:nvPr/>
                </p:nvSpPr>
                <p:spPr bwMode="auto">
                  <a:xfrm>
                    <a:off x="2899" y="2901"/>
                    <a:ext cx="570" cy="137"/>
                  </a:xfrm>
                  <a:custGeom>
                    <a:avLst/>
                    <a:gdLst>
                      <a:gd name="T0" fmla="*/ 1831 w 2080"/>
                      <a:gd name="T1" fmla="*/ 0 h 497"/>
                      <a:gd name="T2" fmla="*/ 249 w 2080"/>
                      <a:gd name="T3" fmla="*/ 0 h 497"/>
                      <a:gd name="T4" fmla="*/ 0 w 2080"/>
                      <a:gd name="T5" fmla="*/ 249 h 497"/>
                      <a:gd name="T6" fmla="*/ 249 w 2080"/>
                      <a:gd name="T7" fmla="*/ 497 h 497"/>
                      <a:gd name="T8" fmla="*/ 1831 w 2080"/>
                      <a:gd name="T9" fmla="*/ 497 h 497"/>
                      <a:gd name="T10" fmla="*/ 2080 w 2080"/>
                      <a:gd name="T11" fmla="*/ 249 h 497"/>
                      <a:gd name="T12" fmla="*/ 1831 w 2080"/>
                      <a:gd name="T13" fmla="*/ 0 h 497"/>
                      <a:gd name="T14" fmla="*/ 1749 w 2080"/>
                      <a:gd name="T15" fmla="*/ 336 h 497"/>
                      <a:gd name="T16" fmla="*/ 1662 w 2080"/>
                      <a:gd name="T17" fmla="*/ 249 h 497"/>
                      <a:gd name="T18" fmla="*/ 1749 w 2080"/>
                      <a:gd name="T19" fmla="*/ 162 h 497"/>
                      <a:gd name="T20" fmla="*/ 1836 w 2080"/>
                      <a:gd name="T21" fmla="*/ 249 h 497"/>
                      <a:gd name="T22" fmla="*/ 1749 w 2080"/>
                      <a:gd name="T23" fmla="*/ 336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0" h="497">
                        <a:moveTo>
                          <a:pt x="1831" y="0"/>
                        </a:moveTo>
                        <a:cubicBezTo>
                          <a:pt x="249" y="0"/>
                          <a:pt x="249" y="0"/>
                          <a:pt x="249" y="0"/>
                        </a:cubicBezTo>
                        <a:cubicBezTo>
                          <a:pt x="112" y="0"/>
                          <a:pt x="0" y="112"/>
                          <a:pt x="0" y="249"/>
                        </a:cubicBezTo>
                        <a:cubicBezTo>
                          <a:pt x="0" y="385"/>
                          <a:pt x="112" y="497"/>
                          <a:pt x="249" y="497"/>
                        </a:cubicBezTo>
                        <a:cubicBezTo>
                          <a:pt x="1831" y="497"/>
                          <a:pt x="1831" y="497"/>
                          <a:pt x="1831" y="497"/>
                        </a:cubicBezTo>
                        <a:cubicBezTo>
                          <a:pt x="1968" y="497"/>
                          <a:pt x="2080" y="385"/>
                          <a:pt x="2080" y="249"/>
                        </a:cubicBezTo>
                        <a:cubicBezTo>
                          <a:pt x="2080" y="112"/>
                          <a:pt x="1968" y="0"/>
                          <a:pt x="1831" y="0"/>
                        </a:cubicBezTo>
                        <a:close/>
                        <a:moveTo>
                          <a:pt x="1749" y="336"/>
                        </a:moveTo>
                        <a:cubicBezTo>
                          <a:pt x="1701" y="336"/>
                          <a:pt x="1662" y="297"/>
                          <a:pt x="1662" y="249"/>
                        </a:cubicBezTo>
                        <a:cubicBezTo>
                          <a:pt x="1662" y="201"/>
                          <a:pt x="1701" y="162"/>
                          <a:pt x="1749" y="162"/>
                        </a:cubicBezTo>
                        <a:cubicBezTo>
                          <a:pt x="1797" y="162"/>
                          <a:pt x="1836" y="201"/>
                          <a:pt x="1836" y="249"/>
                        </a:cubicBezTo>
                        <a:cubicBezTo>
                          <a:pt x="1836" y="297"/>
                          <a:pt x="1797" y="336"/>
                          <a:pt x="1749" y="3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Freeform 24">
                    <a:extLst>
                      <a:ext uri="{FF2B5EF4-FFF2-40B4-BE49-F238E27FC236}">
                        <a16:creationId xmlns:a16="http://schemas.microsoft.com/office/drawing/2014/main" id="{DEFB0B7B-E564-4BA8-8C79-B7D1D3CD0572}"/>
                      </a:ext>
                    </a:extLst>
                  </p:cNvPr>
                  <p:cNvSpPr>
                    <a:spLocks noEditPoints="1"/>
                  </p:cNvSpPr>
                  <p:nvPr/>
                </p:nvSpPr>
                <p:spPr bwMode="auto">
                  <a:xfrm>
                    <a:off x="2899" y="3072"/>
                    <a:ext cx="570" cy="135"/>
                  </a:xfrm>
                  <a:custGeom>
                    <a:avLst/>
                    <a:gdLst>
                      <a:gd name="T0" fmla="*/ 1831 w 2080"/>
                      <a:gd name="T1" fmla="*/ 0 h 496"/>
                      <a:gd name="T2" fmla="*/ 249 w 2080"/>
                      <a:gd name="T3" fmla="*/ 0 h 496"/>
                      <a:gd name="T4" fmla="*/ 0 w 2080"/>
                      <a:gd name="T5" fmla="*/ 248 h 496"/>
                      <a:gd name="T6" fmla="*/ 249 w 2080"/>
                      <a:gd name="T7" fmla="*/ 496 h 496"/>
                      <a:gd name="T8" fmla="*/ 1831 w 2080"/>
                      <a:gd name="T9" fmla="*/ 496 h 496"/>
                      <a:gd name="T10" fmla="*/ 2080 w 2080"/>
                      <a:gd name="T11" fmla="*/ 248 h 496"/>
                      <a:gd name="T12" fmla="*/ 1831 w 2080"/>
                      <a:gd name="T13" fmla="*/ 0 h 496"/>
                      <a:gd name="T14" fmla="*/ 1749 w 2080"/>
                      <a:gd name="T15" fmla="*/ 335 h 496"/>
                      <a:gd name="T16" fmla="*/ 1662 w 2080"/>
                      <a:gd name="T17" fmla="*/ 248 h 496"/>
                      <a:gd name="T18" fmla="*/ 1749 w 2080"/>
                      <a:gd name="T19" fmla="*/ 161 h 496"/>
                      <a:gd name="T20" fmla="*/ 1836 w 2080"/>
                      <a:gd name="T21" fmla="*/ 248 h 496"/>
                      <a:gd name="T22" fmla="*/ 1749 w 2080"/>
                      <a:gd name="T23" fmla="*/ 335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0" h="496">
                        <a:moveTo>
                          <a:pt x="1831" y="0"/>
                        </a:moveTo>
                        <a:cubicBezTo>
                          <a:pt x="249" y="0"/>
                          <a:pt x="249" y="0"/>
                          <a:pt x="249" y="0"/>
                        </a:cubicBezTo>
                        <a:cubicBezTo>
                          <a:pt x="112" y="0"/>
                          <a:pt x="0" y="112"/>
                          <a:pt x="0" y="248"/>
                        </a:cubicBezTo>
                        <a:cubicBezTo>
                          <a:pt x="0" y="385"/>
                          <a:pt x="112" y="496"/>
                          <a:pt x="249" y="496"/>
                        </a:cubicBezTo>
                        <a:cubicBezTo>
                          <a:pt x="1831" y="496"/>
                          <a:pt x="1831" y="496"/>
                          <a:pt x="1831" y="496"/>
                        </a:cubicBezTo>
                        <a:cubicBezTo>
                          <a:pt x="1968" y="496"/>
                          <a:pt x="2080" y="385"/>
                          <a:pt x="2080" y="248"/>
                        </a:cubicBezTo>
                        <a:cubicBezTo>
                          <a:pt x="2080" y="112"/>
                          <a:pt x="1968" y="0"/>
                          <a:pt x="1831" y="0"/>
                        </a:cubicBezTo>
                        <a:close/>
                        <a:moveTo>
                          <a:pt x="1749" y="335"/>
                        </a:moveTo>
                        <a:cubicBezTo>
                          <a:pt x="1701" y="335"/>
                          <a:pt x="1662" y="296"/>
                          <a:pt x="1662" y="248"/>
                        </a:cubicBezTo>
                        <a:cubicBezTo>
                          <a:pt x="1662" y="200"/>
                          <a:pt x="1701" y="161"/>
                          <a:pt x="1749" y="161"/>
                        </a:cubicBezTo>
                        <a:cubicBezTo>
                          <a:pt x="1797" y="161"/>
                          <a:pt x="1836" y="200"/>
                          <a:pt x="1836" y="248"/>
                        </a:cubicBezTo>
                        <a:cubicBezTo>
                          <a:pt x="1836" y="296"/>
                          <a:pt x="1797" y="335"/>
                          <a:pt x="1749" y="3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Freeform 25">
                    <a:extLst>
                      <a:ext uri="{FF2B5EF4-FFF2-40B4-BE49-F238E27FC236}">
                        <a16:creationId xmlns:a16="http://schemas.microsoft.com/office/drawing/2014/main" id="{967A339C-0663-4023-940B-1ADD753150E4}"/>
                      </a:ext>
                    </a:extLst>
                  </p:cNvPr>
                  <p:cNvSpPr>
                    <a:spLocks noEditPoints="1"/>
                  </p:cNvSpPr>
                  <p:nvPr/>
                </p:nvSpPr>
                <p:spPr bwMode="auto">
                  <a:xfrm>
                    <a:off x="2899" y="3242"/>
                    <a:ext cx="570" cy="136"/>
                  </a:xfrm>
                  <a:custGeom>
                    <a:avLst/>
                    <a:gdLst>
                      <a:gd name="T0" fmla="*/ 1831 w 2080"/>
                      <a:gd name="T1" fmla="*/ 0 h 496"/>
                      <a:gd name="T2" fmla="*/ 249 w 2080"/>
                      <a:gd name="T3" fmla="*/ 0 h 496"/>
                      <a:gd name="T4" fmla="*/ 0 w 2080"/>
                      <a:gd name="T5" fmla="*/ 248 h 496"/>
                      <a:gd name="T6" fmla="*/ 249 w 2080"/>
                      <a:gd name="T7" fmla="*/ 496 h 496"/>
                      <a:gd name="T8" fmla="*/ 1831 w 2080"/>
                      <a:gd name="T9" fmla="*/ 496 h 496"/>
                      <a:gd name="T10" fmla="*/ 2080 w 2080"/>
                      <a:gd name="T11" fmla="*/ 248 h 496"/>
                      <a:gd name="T12" fmla="*/ 1831 w 2080"/>
                      <a:gd name="T13" fmla="*/ 0 h 496"/>
                      <a:gd name="T14" fmla="*/ 1749 w 2080"/>
                      <a:gd name="T15" fmla="*/ 335 h 496"/>
                      <a:gd name="T16" fmla="*/ 1662 w 2080"/>
                      <a:gd name="T17" fmla="*/ 248 h 496"/>
                      <a:gd name="T18" fmla="*/ 1749 w 2080"/>
                      <a:gd name="T19" fmla="*/ 161 h 496"/>
                      <a:gd name="T20" fmla="*/ 1836 w 2080"/>
                      <a:gd name="T21" fmla="*/ 248 h 496"/>
                      <a:gd name="T22" fmla="*/ 1749 w 2080"/>
                      <a:gd name="T23" fmla="*/ 335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0" h="496">
                        <a:moveTo>
                          <a:pt x="1831" y="0"/>
                        </a:moveTo>
                        <a:cubicBezTo>
                          <a:pt x="249" y="0"/>
                          <a:pt x="249" y="0"/>
                          <a:pt x="249" y="0"/>
                        </a:cubicBezTo>
                        <a:cubicBezTo>
                          <a:pt x="112" y="0"/>
                          <a:pt x="0" y="111"/>
                          <a:pt x="0" y="248"/>
                        </a:cubicBezTo>
                        <a:cubicBezTo>
                          <a:pt x="0" y="384"/>
                          <a:pt x="112" y="496"/>
                          <a:pt x="249" y="496"/>
                        </a:cubicBezTo>
                        <a:cubicBezTo>
                          <a:pt x="1831" y="496"/>
                          <a:pt x="1831" y="496"/>
                          <a:pt x="1831" y="496"/>
                        </a:cubicBezTo>
                        <a:cubicBezTo>
                          <a:pt x="1968" y="496"/>
                          <a:pt x="2080" y="384"/>
                          <a:pt x="2080" y="248"/>
                        </a:cubicBezTo>
                        <a:cubicBezTo>
                          <a:pt x="2080" y="111"/>
                          <a:pt x="1968" y="0"/>
                          <a:pt x="1831" y="0"/>
                        </a:cubicBezTo>
                        <a:close/>
                        <a:moveTo>
                          <a:pt x="1749" y="335"/>
                        </a:moveTo>
                        <a:cubicBezTo>
                          <a:pt x="1701" y="335"/>
                          <a:pt x="1662" y="296"/>
                          <a:pt x="1662" y="248"/>
                        </a:cubicBezTo>
                        <a:cubicBezTo>
                          <a:pt x="1662" y="200"/>
                          <a:pt x="1701" y="161"/>
                          <a:pt x="1749" y="161"/>
                        </a:cubicBezTo>
                        <a:cubicBezTo>
                          <a:pt x="1797" y="161"/>
                          <a:pt x="1836" y="200"/>
                          <a:pt x="1836" y="248"/>
                        </a:cubicBezTo>
                        <a:cubicBezTo>
                          <a:pt x="1836" y="296"/>
                          <a:pt x="1797" y="335"/>
                          <a:pt x="1749" y="3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grpSp>
      <p:sp>
        <p:nvSpPr>
          <p:cNvPr id="291" name="TextBox 290">
            <a:extLst>
              <a:ext uri="{FF2B5EF4-FFF2-40B4-BE49-F238E27FC236}">
                <a16:creationId xmlns:a16="http://schemas.microsoft.com/office/drawing/2014/main" id="{BA3284A9-823C-4D44-8AC8-825885584E7F}"/>
              </a:ext>
            </a:extLst>
          </p:cNvPr>
          <p:cNvSpPr txBox="1"/>
          <p:nvPr/>
        </p:nvSpPr>
        <p:spPr>
          <a:xfrm>
            <a:off x="8857063" y="1475656"/>
            <a:ext cx="1875472" cy="461665"/>
          </a:xfrm>
          <a:prstGeom prst="rect">
            <a:avLst/>
          </a:prstGeom>
          <a:noFill/>
        </p:spPr>
        <p:txBody>
          <a:bodyPr wrap="square" rtlCol="0">
            <a:spAutoFit/>
          </a:bodyPr>
          <a:lstStyle/>
          <a:p>
            <a:pPr algn="ctr"/>
            <a:r>
              <a:rPr lang="en-US" sz="2400" dirty="0">
                <a:solidFill>
                  <a:schemeClr val="accent1"/>
                </a:solidFill>
                <a:latin typeface="Source Sans Pro Semibold" panose="020B0603030403020204" pitchFamily="34" charset="0"/>
                <a:ea typeface="Source Sans Pro Semibold" panose="020B0603030403020204" pitchFamily="34" charset="0"/>
              </a:rPr>
              <a:t>Compute</a:t>
            </a:r>
          </a:p>
        </p:txBody>
      </p:sp>
      <p:grpSp>
        <p:nvGrpSpPr>
          <p:cNvPr id="307" name="Group 306">
            <a:extLst>
              <a:ext uri="{FF2B5EF4-FFF2-40B4-BE49-F238E27FC236}">
                <a16:creationId xmlns:a16="http://schemas.microsoft.com/office/drawing/2014/main" id="{08D83E1B-7918-4339-9F16-9C5EEFE975A7}"/>
              </a:ext>
            </a:extLst>
          </p:cNvPr>
          <p:cNvGrpSpPr/>
          <p:nvPr/>
        </p:nvGrpSpPr>
        <p:grpSpPr>
          <a:xfrm>
            <a:off x="8296012" y="3197893"/>
            <a:ext cx="2794775" cy="697077"/>
            <a:chOff x="7577726" y="2148151"/>
            <a:chExt cx="3173464" cy="791530"/>
          </a:xfrm>
        </p:grpSpPr>
        <p:sp>
          <p:nvSpPr>
            <p:cNvPr id="308" name="Rectangle 307">
              <a:extLst>
                <a:ext uri="{FF2B5EF4-FFF2-40B4-BE49-F238E27FC236}">
                  <a16:creationId xmlns:a16="http://schemas.microsoft.com/office/drawing/2014/main" id="{466DEDC3-7011-4458-870E-6EFF9CE71355}"/>
                </a:ext>
              </a:extLst>
            </p:cNvPr>
            <p:cNvSpPr/>
            <p:nvPr/>
          </p:nvSpPr>
          <p:spPr>
            <a:xfrm>
              <a:off x="8017286" y="2148151"/>
              <a:ext cx="2733904" cy="7859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9" name="Group 308">
              <a:extLst>
                <a:ext uri="{FF2B5EF4-FFF2-40B4-BE49-F238E27FC236}">
                  <a16:creationId xmlns:a16="http://schemas.microsoft.com/office/drawing/2014/main" id="{2C67F33B-F246-4A5E-B6CC-0C3075410AAC}"/>
                </a:ext>
              </a:extLst>
            </p:cNvPr>
            <p:cNvGrpSpPr/>
            <p:nvPr/>
          </p:nvGrpSpPr>
          <p:grpSpPr>
            <a:xfrm>
              <a:off x="7577726" y="2153719"/>
              <a:ext cx="785962" cy="785962"/>
              <a:chOff x="9275889" y="5194577"/>
              <a:chExt cx="979661" cy="979661"/>
            </a:xfrm>
          </p:grpSpPr>
          <p:sp>
            <p:nvSpPr>
              <p:cNvPr id="310" name="Oval 309">
                <a:extLst>
                  <a:ext uri="{FF2B5EF4-FFF2-40B4-BE49-F238E27FC236}">
                    <a16:creationId xmlns:a16="http://schemas.microsoft.com/office/drawing/2014/main" id="{74989672-30B5-45D2-8D26-80E4DD40A532}"/>
                  </a:ext>
                </a:extLst>
              </p:cNvPr>
              <p:cNvSpPr/>
              <p:nvPr/>
            </p:nvSpPr>
            <p:spPr>
              <a:xfrm flipH="1">
                <a:off x="9317845" y="5220564"/>
                <a:ext cx="895034" cy="895034"/>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1" name="Group 310">
                <a:extLst>
                  <a:ext uri="{FF2B5EF4-FFF2-40B4-BE49-F238E27FC236}">
                    <a16:creationId xmlns:a16="http://schemas.microsoft.com/office/drawing/2014/main" id="{6698C300-9EFE-47AC-90C5-6EF4F0EB0F15}"/>
                  </a:ext>
                </a:extLst>
              </p:cNvPr>
              <p:cNvGrpSpPr/>
              <p:nvPr/>
            </p:nvGrpSpPr>
            <p:grpSpPr>
              <a:xfrm>
                <a:off x="9275889" y="5194577"/>
                <a:ext cx="979661" cy="979661"/>
                <a:chOff x="5125241" y="4572632"/>
                <a:chExt cx="1218697" cy="1218697"/>
              </a:xfrm>
            </p:grpSpPr>
            <p:sp>
              <p:nvSpPr>
                <p:cNvPr id="312" name="Oval 311">
                  <a:extLst>
                    <a:ext uri="{FF2B5EF4-FFF2-40B4-BE49-F238E27FC236}">
                      <a16:creationId xmlns:a16="http://schemas.microsoft.com/office/drawing/2014/main" id="{55F014A0-580A-4262-9877-7890F5F33525}"/>
                    </a:ext>
                  </a:extLst>
                </p:cNvPr>
                <p:cNvSpPr/>
                <p:nvPr/>
              </p:nvSpPr>
              <p:spPr>
                <a:xfrm flipH="1">
                  <a:off x="5125241" y="4572632"/>
                  <a:ext cx="1218697" cy="1218697"/>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3" name="Group 19">
                  <a:extLst>
                    <a:ext uri="{FF2B5EF4-FFF2-40B4-BE49-F238E27FC236}">
                      <a16:creationId xmlns:a16="http://schemas.microsoft.com/office/drawing/2014/main" id="{D1EE1250-DE4A-4E72-8EF5-C68465E1D1FF}"/>
                    </a:ext>
                  </a:extLst>
                </p:cNvPr>
                <p:cNvGrpSpPr>
                  <a:grpSpLocks noChangeAspect="1"/>
                </p:cNvGrpSpPr>
                <p:nvPr/>
              </p:nvGrpSpPr>
              <p:grpSpPr bwMode="auto">
                <a:xfrm flipH="1">
                  <a:off x="5445692" y="4878036"/>
                  <a:ext cx="577795" cy="607888"/>
                  <a:chOff x="2896" y="2901"/>
                  <a:chExt cx="576" cy="606"/>
                </a:xfrm>
                <a:solidFill>
                  <a:schemeClr val="tx1">
                    <a:lumMod val="50000"/>
                    <a:lumOff val="50000"/>
                  </a:schemeClr>
                </a:solidFill>
              </p:grpSpPr>
              <p:sp>
                <p:nvSpPr>
                  <p:cNvPr id="314" name="Freeform 20">
                    <a:extLst>
                      <a:ext uri="{FF2B5EF4-FFF2-40B4-BE49-F238E27FC236}">
                        <a16:creationId xmlns:a16="http://schemas.microsoft.com/office/drawing/2014/main" id="{805F9461-F277-40AA-898B-BCCF620C9E9A}"/>
                      </a:ext>
                    </a:extLst>
                  </p:cNvPr>
                  <p:cNvSpPr>
                    <a:spLocks/>
                  </p:cNvSpPr>
                  <p:nvPr/>
                </p:nvSpPr>
                <p:spPr bwMode="auto">
                  <a:xfrm>
                    <a:off x="2896" y="3441"/>
                    <a:ext cx="216" cy="48"/>
                  </a:xfrm>
                  <a:custGeom>
                    <a:avLst/>
                    <a:gdLst>
                      <a:gd name="T0" fmla="*/ 87 w 786"/>
                      <a:gd name="T1" fmla="*/ 0 h 175"/>
                      <a:gd name="T2" fmla="*/ 0 w 786"/>
                      <a:gd name="T3" fmla="*/ 88 h 175"/>
                      <a:gd name="T4" fmla="*/ 87 w 786"/>
                      <a:gd name="T5" fmla="*/ 175 h 175"/>
                      <a:gd name="T6" fmla="*/ 786 w 786"/>
                      <a:gd name="T7" fmla="*/ 175 h 175"/>
                      <a:gd name="T8" fmla="*/ 771 w 786"/>
                      <a:gd name="T9" fmla="*/ 87 h 175"/>
                      <a:gd name="T10" fmla="*/ 786 w 786"/>
                      <a:gd name="T11" fmla="*/ 0 h 175"/>
                      <a:gd name="T12" fmla="*/ 87 w 786"/>
                      <a:gd name="T13" fmla="*/ 0 h 175"/>
                    </a:gdLst>
                    <a:ahLst/>
                    <a:cxnLst>
                      <a:cxn ang="0">
                        <a:pos x="T0" y="T1"/>
                      </a:cxn>
                      <a:cxn ang="0">
                        <a:pos x="T2" y="T3"/>
                      </a:cxn>
                      <a:cxn ang="0">
                        <a:pos x="T4" y="T5"/>
                      </a:cxn>
                      <a:cxn ang="0">
                        <a:pos x="T6" y="T7"/>
                      </a:cxn>
                      <a:cxn ang="0">
                        <a:pos x="T8" y="T9"/>
                      </a:cxn>
                      <a:cxn ang="0">
                        <a:pos x="T10" y="T11"/>
                      </a:cxn>
                      <a:cxn ang="0">
                        <a:pos x="T12" y="T13"/>
                      </a:cxn>
                    </a:cxnLst>
                    <a:rect l="0" t="0" r="r" b="b"/>
                    <a:pathLst>
                      <a:path w="786" h="175">
                        <a:moveTo>
                          <a:pt x="87" y="0"/>
                        </a:moveTo>
                        <a:cubicBezTo>
                          <a:pt x="39" y="0"/>
                          <a:pt x="0" y="39"/>
                          <a:pt x="0" y="88"/>
                        </a:cubicBezTo>
                        <a:cubicBezTo>
                          <a:pt x="0" y="136"/>
                          <a:pt x="39" y="175"/>
                          <a:pt x="87" y="175"/>
                        </a:cubicBezTo>
                        <a:cubicBezTo>
                          <a:pt x="786" y="175"/>
                          <a:pt x="786" y="175"/>
                          <a:pt x="786" y="175"/>
                        </a:cubicBezTo>
                        <a:cubicBezTo>
                          <a:pt x="777" y="147"/>
                          <a:pt x="771" y="118"/>
                          <a:pt x="771" y="87"/>
                        </a:cubicBezTo>
                        <a:cubicBezTo>
                          <a:pt x="771" y="57"/>
                          <a:pt x="777" y="28"/>
                          <a:pt x="786" y="0"/>
                        </a:cubicBezTo>
                        <a:lnTo>
                          <a:pt x="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 name="Freeform 21">
                    <a:extLst>
                      <a:ext uri="{FF2B5EF4-FFF2-40B4-BE49-F238E27FC236}">
                        <a16:creationId xmlns:a16="http://schemas.microsoft.com/office/drawing/2014/main" id="{C6602CAF-F5C6-482F-BE5E-E64A201C5B69}"/>
                      </a:ext>
                    </a:extLst>
                  </p:cNvPr>
                  <p:cNvSpPr>
                    <a:spLocks/>
                  </p:cNvSpPr>
                  <p:nvPr/>
                </p:nvSpPr>
                <p:spPr bwMode="auto">
                  <a:xfrm>
                    <a:off x="3256" y="3441"/>
                    <a:ext cx="216" cy="48"/>
                  </a:xfrm>
                  <a:custGeom>
                    <a:avLst/>
                    <a:gdLst>
                      <a:gd name="T0" fmla="*/ 699 w 786"/>
                      <a:gd name="T1" fmla="*/ 0 h 175"/>
                      <a:gd name="T2" fmla="*/ 0 w 786"/>
                      <a:gd name="T3" fmla="*/ 0 h 175"/>
                      <a:gd name="T4" fmla="*/ 15 w 786"/>
                      <a:gd name="T5" fmla="*/ 87 h 175"/>
                      <a:gd name="T6" fmla="*/ 0 w 786"/>
                      <a:gd name="T7" fmla="*/ 175 h 175"/>
                      <a:gd name="T8" fmla="*/ 699 w 786"/>
                      <a:gd name="T9" fmla="*/ 175 h 175"/>
                      <a:gd name="T10" fmla="*/ 786 w 786"/>
                      <a:gd name="T11" fmla="*/ 88 h 175"/>
                      <a:gd name="T12" fmla="*/ 699 w 786"/>
                      <a:gd name="T13" fmla="*/ 0 h 175"/>
                    </a:gdLst>
                    <a:ahLst/>
                    <a:cxnLst>
                      <a:cxn ang="0">
                        <a:pos x="T0" y="T1"/>
                      </a:cxn>
                      <a:cxn ang="0">
                        <a:pos x="T2" y="T3"/>
                      </a:cxn>
                      <a:cxn ang="0">
                        <a:pos x="T4" y="T5"/>
                      </a:cxn>
                      <a:cxn ang="0">
                        <a:pos x="T6" y="T7"/>
                      </a:cxn>
                      <a:cxn ang="0">
                        <a:pos x="T8" y="T9"/>
                      </a:cxn>
                      <a:cxn ang="0">
                        <a:pos x="T10" y="T11"/>
                      </a:cxn>
                      <a:cxn ang="0">
                        <a:pos x="T12" y="T13"/>
                      </a:cxn>
                    </a:cxnLst>
                    <a:rect l="0" t="0" r="r" b="b"/>
                    <a:pathLst>
                      <a:path w="786" h="175">
                        <a:moveTo>
                          <a:pt x="699" y="0"/>
                        </a:moveTo>
                        <a:cubicBezTo>
                          <a:pt x="0" y="0"/>
                          <a:pt x="0" y="0"/>
                          <a:pt x="0" y="0"/>
                        </a:cubicBezTo>
                        <a:cubicBezTo>
                          <a:pt x="9" y="28"/>
                          <a:pt x="15" y="57"/>
                          <a:pt x="15" y="87"/>
                        </a:cubicBezTo>
                        <a:cubicBezTo>
                          <a:pt x="15" y="118"/>
                          <a:pt x="9" y="147"/>
                          <a:pt x="0" y="175"/>
                        </a:cubicBezTo>
                        <a:cubicBezTo>
                          <a:pt x="699" y="175"/>
                          <a:pt x="699" y="175"/>
                          <a:pt x="699" y="175"/>
                        </a:cubicBezTo>
                        <a:cubicBezTo>
                          <a:pt x="747" y="175"/>
                          <a:pt x="786" y="136"/>
                          <a:pt x="786" y="88"/>
                        </a:cubicBezTo>
                        <a:cubicBezTo>
                          <a:pt x="786" y="39"/>
                          <a:pt x="747" y="0"/>
                          <a:pt x="6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6" name="Freeform 22">
                    <a:extLst>
                      <a:ext uri="{FF2B5EF4-FFF2-40B4-BE49-F238E27FC236}">
                        <a16:creationId xmlns:a16="http://schemas.microsoft.com/office/drawing/2014/main" id="{F953CFE2-D18A-44C3-B7CC-DA338C85B611}"/>
                      </a:ext>
                    </a:extLst>
                  </p:cNvPr>
                  <p:cNvSpPr>
                    <a:spLocks/>
                  </p:cNvSpPr>
                  <p:nvPr/>
                </p:nvSpPr>
                <p:spPr bwMode="auto">
                  <a:xfrm>
                    <a:off x="3142" y="3285"/>
                    <a:ext cx="84" cy="222"/>
                  </a:xfrm>
                  <a:custGeom>
                    <a:avLst/>
                    <a:gdLst>
                      <a:gd name="T0" fmla="*/ 242 w 308"/>
                      <a:gd name="T1" fmla="*/ 529 h 810"/>
                      <a:gd name="T2" fmla="*/ 242 w 308"/>
                      <a:gd name="T3" fmla="*/ 88 h 810"/>
                      <a:gd name="T4" fmla="*/ 154 w 308"/>
                      <a:gd name="T5" fmla="*/ 0 h 810"/>
                      <a:gd name="T6" fmla="*/ 67 w 308"/>
                      <a:gd name="T7" fmla="*/ 88 h 810"/>
                      <a:gd name="T8" fmla="*/ 67 w 308"/>
                      <a:gd name="T9" fmla="*/ 529 h 810"/>
                      <a:gd name="T10" fmla="*/ 0 w 308"/>
                      <a:gd name="T11" fmla="*/ 655 h 810"/>
                      <a:gd name="T12" fmla="*/ 154 w 308"/>
                      <a:gd name="T13" fmla="*/ 810 h 810"/>
                      <a:gd name="T14" fmla="*/ 308 w 308"/>
                      <a:gd name="T15" fmla="*/ 655 h 810"/>
                      <a:gd name="T16" fmla="*/ 242 w 308"/>
                      <a:gd name="T17" fmla="*/ 529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 h="810">
                        <a:moveTo>
                          <a:pt x="242" y="529"/>
                        </a:moveTo>
                        <a:cubicBezTo>
                          <a:pt x="242" y="88"/>
                          <a:pt x="242" y="88"/>
                          <a:pt x="242" y="88"/>
                        </a:cubicBezTo>
                        <a:cubicBezTo>
                          <a:pt x="242" y="39"/>
                          <a:pt x="202" y="0"/>
                          <a:pt x="154" y="0"/>
                        </a:cubicBezTo>
                        <a:cubicBezTo>
                          <a:pt x="106" y="0"/>
                          <a:pt x="67" y="39"/>
                          <a:pt x="67" y="88"/>
                        </a:cubicBezTo>
                        <a:cubicBezTo>
                          <a:pt x="67" y="529"/>
                          <a:pt x="67" y="529"/>
                          <a:pt x="67" y="529"/>
                        </a:cubicBezTo>
                        <a:cubicBezTo>
                          <a:pt x="26" y="557"/>
                          <a:pt x="0" y="603"/>
                          <a:pt x="0" y="655"/>
                        </a:cubicBezTo>
                        <a:cubicBezTo>
                          <a:pt x="0" y="740"/>
                          <a:pt x="69" y="810"/>
                          <a:pt x="154" y="810"/>
                        </a:cubicBezTo>
                        <a:cubicBezTo>
                          <a:pt x="239" y="810"/>
                          <a:pt x="308" y="740"/>
                          <a:pt x="308" y="655"/>
                        </a:cubicBezTo>
                        <a:cubicBezTo>
                          <a:pt x="308" y="603"/>
                          <a:pt x="282" y="557"/>
                          <a:pt x="242" y="5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 name="Freeform 23">
                    <a:extLst>
                      <a:ext uri="{FF2B5EF4-FFF2-40B4-BE49-F238E27FC236}">
                        <a16:creationId xmlns:a16="http://schemas.microsoft.com/office/drawing/2014/main" id="{BE117986-3518-470B-B622-96436A1B206F}"/>
                      </a:ext>
                    </a:extLst>
                  </p:cNvPr>
                  <p:cNvSpPr>
                    <a:spLocks noEditPoints="1"/>
                  </p:cNvSpPr>
                  <p:nvPr/>
                </p:nvSpPr>
                <p:spPr bwMode="auto">
                  <a:xfrm>
                    <a:off x="2899" y="2901"/>
                    <a:ext cx="570" cy="137"/>
                  </a:xfrm>
                  <a:custGeom>
                    <a:avLst/>
                    <a:gdLst>
                      <a:gd name="T0" fmla="*/ 1831 w 2080"/>
                      <a:gd name="T1" fmla="*/ 0 h 497"/>
                      <a:gd name="T2" fmla="*/ 249 w 2080"/>
                      <a:gd name="T3" fmla="*/ 0 h 497"/>
                      <a:gd name="T4" fmla="*/ 0 w 2080"/>
                      <a:gd name="T5" fmla="*/ 249 h 497"/>
                      <a:gd name="T6" fmla="*/ 249 w 2080"/>
                      <a:gd name="T7" fmla="*/ 497 h 497"/>
                      <a:gd name="T8" fmla="*/ 1831 w 2080"/>
                      <a:gd name="T9" fmla="*/ 497 h 497"/>
                      <a:gd name="T10" fmla="*/ 2080 w 2080"/>
                      <a:gd name="T11" fmla="*/ 249 h 497"/>
                      <a:gd name="T12" fmla="*/ 1831 w 2080"/>
                      <a:gd name="T13" fmla="*/ 0 h 497"/>
                      <a:gd name="T14" fmla="*/ 1749 w 2080"/>
                      <a:gd name="T15" fmla="*/ 336 h 497"/>
                      <a:gd name="T16" fmla="*/ 1662 w 2080"/>
                      <a:gd name="T17" fmla="*/ 249 h 497"/>
                      <a:gd name="T18" fmla="*/ 1749 w 2080"/>
                      <a:gd name="T19" fmla="*/ 162 h 497"/>
                      <a:gd name="T20" fmla="*/ 1836 w 2080"/>
                      <a:gd name="T21" fmla="*/ 249 h 497"/>
                      <a:gd name="T22" fmla="*/ 1749 w 2080"/>
                      <a:gd name="T23" fmla="*/ 336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0" h="497">
                        <a:moveTo>
                          <a:pt x="1831" y="0"/>
                        </a:moveTo>
                        <a:cubicBezTo>
                          <a:pt x="249" y="0"/>
                          <a:pt x="249" y="0"/>
                          <a:pt x="249" y="0"/>
                        </a:cubicBezTo>
                        <a:cubicBezTo>
                          <a:pt x="112" y="0"/>
                          <a:pt x="0" y="112"/>
                          <a:pt x="0" y="249"/>
                        </a:cubicBezTo>
                        <a:cubicBezTo>
                          <a:pt x="0" y="385"/>
                          <a:pt x="112" y="497"/>
                          <a:pt x="249" y="497"/>
                        </a:cubicBezTo>
                        <a:cubicBezTo>
                          <a:pt x="1831" y="497"/>
                          <a:pt x="1831" y="497"/>
                          <a:pt x="1831" y="497"/>
                        </a:cubicBezTo>
                        <a:cubicBezTo>
                          <a:pt x="1968" y="497"/>
                          <a:pt x="2080" y="385"/>
                          <a:pt x="2080" y="249"/>
                        </a:cubicBezTo>
                        <a:cubicBezTo>
                          <a:pt x="2080" y="112"/>
                          <a:pt x="1968" y="0"/>
                          <a:pt x="1831" y="0"/>
                        </a:cubicBezTo>
                        <a:close/>
                        <a:moveTo>
                          <a:pt x="1749" y="336"/>
                        </a:moveTo>
                        <a:cubicBezTo>
                          <a:pt x="1701" y="336"/>
                          <a:pt x="1662" y="297"/>
                          <a:pt x="1662" y="249"/>
                        </a:cubicBezTo>
                        <a:cubicBezTo>
                          <a:pt x="1662" y="201"/>
                          <a:pt x="1701" y="162"/>
                          <a:pt x="1749" y="162"/>
                        </a:cubicBezTo>
                        <a:cubicBezTo>
                          <a:pt x="1797" y="162"/>
                          <a:pt x="1836" y="201"/>
                          <a:pt x="1836" y="249"/>
                        </a:cubicBezTo>
                        <a:cubicBezTo>
                          <a:pt x="1836" y="297"/>
                          <a:pt x="1797" y="336"/>
                          <a:pt x="1749" y="3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 name="Freeform 24">
                    <a:extLst>
                      <a:ext uri="{FF2B5EF4-FFF2-40B4-BE49-F238E27FC236}">
                        <a16:creationId xmlns:a16="http://schemas.microsoft.com/office/drawing/2014/main" id="{11929F2E-9043-4458-953F-F68D2D2F1E37}"/>
                      </a:ext>
                    </a:extLst>
                  </p:cNvPr>
                  <p:cNvSpPr>
                    <a:spLocks noEditPoints="1"/>
                  </p:cNvSpPr>
                  <p:nvPr/>
                </p:nvSpPr>
                <p:spPr bwMode="auto">
                  <a:xfrm>
                    <a:off x="2899" y="3072"/>
                    <a:ext cx="570" cy="135"/>
                  </a:xfrm>
                  <a:custGeom>
                    <a:avLst/>
                    <a:gdLst>
                      <a:gd name="T0" fmla="*/ 1831 w 2080"/>
                      <a:gd name="T1" fmla="*/ 0 h 496"/>
                      <a:gd name="T2" fmla="*/ 249 w 2080"/>
                      <a:gd name="T3" fmla="*/ 0 h 496"/>
                      <a:gd name="T4" fmla="*/ 0 w 2080"/>
                      <a:gd name="T5" fmla="*/ 248 h 496"/>
                      <a:gd name="T6" fmla="*/ 249 w 2080"/>
                      <a:gd name="T7" fmla="*/ 496 h 496"/>
                      <a:gd name="T8" fmla="*/ 1831 w 2080"/>
                      <a:gd name="T9" fmla="*/ 496 h 496"/>
                      <a:gd name="T10" fmla="*/ 2080 w 2080"/>
                      <a:gd name="T11" fmla="*/ 248 h 496"/>
                      <a:gd name="T12" fmla="*/ 1831 w 2080"/>
                      <a:gd name="T13" fmla="*/ 0 h 496"/>
                      <a:gd name="T14" fmla="*/ 1749 w 2080"/>
                      <a:gd name="T15" fmla="*/ 335 h 496"/>
                      <a:gd name="T16" fmla="*/ 1662 w 2080"/>
                      <a:gd name="T17" fmla="*/ 248 h 496"/>
                      <a:gd name="T18" fmla="*/ 1749 w 2080"/>
                      <a:gd name="T19" fmla="*/ 161 h 496"/>
                      <a:gd name="T20" fmla="*/ 1836 w 2080"/>
                      <a:gd name="T21" fmla="*/ 248 h 496"/>
                      <a:gd name="T22" fmla="*/ 1749 w 2080"/>
                      <a:gd name="T23" fmla="*/ 335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0" h="496">
                        <a:moveTo>
                          <a:pt x="1831" y="0"/>
                        </a:moveTo>
                        <a:cubicBezTo>
                          <a:pt x="249" y="0"/>
                          <a:pt x="249" y="0"/>
                          <a:pt x="249" y="0"/>
                        </a:cubicBezTo>
                        <a:cubicBezTo>
                          <a:pt x="112" y="0"/>
                          <a:pt x="0" y="112"/>
                          <a:pt x="0" y="248"/>
                        </a:cubicBezTo>
                        <a:cubicBezTo>
                          <a:pt x="0" y="385"/>
                          <a:pt x="112" y="496"/>
                          <a:pt x="249" y="496"/>
                        </a:cubicBezTo>
                        <a:cubicBezTo>
                          <a:pt x="1831" y="496"/>
                          <a:pt x="1831" y="496"/>
                          <a:pt x="1831" y="496"/>
                        </a:cubicBezTo>
                        <a:cubicBezTo>
                          <a:pt x="1968" y="496"/>
                          <a:pt x="2080" y="385"/>
                          <a:pt x="2080" y="248"/>
                        </a:cubicBezTo>
                        <a:cubicBezTo>
                          <a:pt x="2080" y="112"/>
                          <a:pt x="1968" y="0"/>
                          <a:pt x="1831" y="0"/>
                        </a:cubicBezTo>
                        <a:close/>
                        <a:moveTo>
                          <a:pt x="1749" y="335"/>
                        </a:moveTo>
                        <a:cubicBezTo>
                          <a:pt x="1701" y="335"/>
                          <a:pt x="1662" y="296"/>
                          <a:pt x="1662" y="248"/>
                        </a:cubicBezTo>
                        <a:cubicBezTo>
                          <a:pt x="1662" y="200"/>
                          <a:pt x="1701" y="161"/>
                          <a:pt x="1749" y="161"/>
                        </a:cubicBezTo>
                        <a:cubicBezTo>
                          <a:pt x="1797" y="161"/>
                          <a:pt x="1836" y="200"/>
                          <a:pt x="1836" y="248"/>
                        </a:cubicBezTo>
                        <a:cubicBezTo>
                          <a:pt x="1836" y="296"/>
                          <a:pt x="1797" y="335"/>
                          <a:pt x="1749" y="3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 name="Freeform 25">
                    <a:extLst>
                      <a:ext uri="{FF2B5EF4-FFF2-40B4-BE49-F238E27FC236}">
                        <a16:creationId xmlns:a16="http://schemas.microsoft.com/office/drawing/2014/main" id="{70193596-2A32-4136-A761-849E45562348}"/>
                      </a:ext>
                    </a:extLst>
                  </p:cNvPr>
                  <p:cNvSpPr>
                    <a:spLocks noEditPoints="1"/>
                  </p:cNvSpPr>
                  <p:nvPr/>
                </p:nvSpPr>
                <p:spPr bwMode="auto">
                  <a:xfrm>
                    <a:off x="2899" y="3242"/>
                    <a:ext cx="570" cy="136"/>
                  </a:xfrm>
                  <a:custGeom>
                    <a:avLst/>
                    <a:gdLst>
                      <a:gd name="T0" fmla="*/ 1831 w 2080"/>
                      <a:gd name="T1" fmla="*/ 0 h 496"/>
                      <a:gd name="T2" fmla="*/ 249 w 2080"/>
                      <a:gd name="T3" fmla="*/ 0 h 496"/>
                      <a:gd name="T4" fmla="*/ 0 w 2080"/>
                      <a:gd name="T5" fmla="*/ 248 h 496"/>
                      <a:gd name="T6" fmla="*/ 249 w 2080"/>
                      <a:gd name="T7" fmla="*/ 496 h 496"/>
                      <a:gd name="T8" fmla="*/ 1831 w 2080"/>
                      <a:gd name="T9" fmla="*/ 496 h 496"/>
                      <a:gd name="T10" fmla="*/ 2080 w 2080"/>
                      <a:gd name="T11" fmla="*/ 248 h 496"/>
                      <a:gd name="T12" fmla="*/ 1831 w 2080"/>
                      <a:gd name="T13" fmla="*/ 0 h 496"/>
                      <a:gd name="T14" fmla="*/ 1749 w 2080"/>
                      <a:gd name="T15" fmla="*/ 335 h 496"/>
                      <a:gd name="T16" fmla="*/ 1662 w 2080"/>
                      <a:gd name="T17" fmla="*/ 248 h 496"/>
                      <a:gd name="T18" fmla="*/ 1749 w 2080"/>
                      <a:gd name="T19" fmla="*/ 161 h 496"/>
                      <a:gd name="T20" fmla="*/ 1836 w 2080"/>
                      <a:gd name="T21" fmla="*/ 248 h 496"/>
                      <a:gd name="T22" fmla="*/ 1749 w 2080"/>
                      <a:gd name="T23" fmla="*/ 335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0" h="496">
                        <a:moveTo>
                          <a:pt x="1831" y="0"/>
                        </a:moveTo>
                        <a:cubicBezTo>
                          <a:pt x="249" y="0"/>
                          <a:pt x="249" y="0"/>
                          <a:pt x="249" y="0"/>
                        </a:cubicBezTo>
                        <a:cubicBezTo>
                          <a:pt x="112" y="0"/>
                          <a:pt x="0" y="111"/>
                          <a:pt x="0" y="248"/>
                        </a:cubicBezTo>
                        <a:cubicBezTo>
                          <a:pt x="0" y="384"/>
                          <a:pt x="112" y="496"/>
                          <a:pt x="249" y="496"/>
                        </a:cubicBezTo>
                        <a:cubicBezTo>
                          <a:pt x="1831" y="496"/>
                          <a:pt x="1831" y="496"/>
                          <a:pt x="1831" y="496"/>
                        </a:cubicBezTo>
                        <a:cubicBezTo>
                          <a:pt x="1968" y="496"/>
                          <a:pt x="2080" y="384"/>
                          <a:pt x="2080" y="248"/>
                        </a:cubicBezTo>
                        <a:cubicBezTo>
                          <a:pt x="2080" y="111"/>
                          <a:pt x="1968" y="0"/>
                          <a:pt x="1831" y="0"/>
                        </a:cubicBezTo>
                        <a:close/>
                        <a:moveTo>
                          <a:pt x="1749" y="335"/>
                        </a:moveTo>
                        <a:cubicBezTo>
                          <a:pt x="1701" y="335"/>
                          <a:pt x="1662" y="296"/>
                          <a:pt x="1662" y="248"/>
                        </a:cubicBezTo>
                        <a:cubicBezTo>
                          <a:pt x="1662" y="200"/>
                          <a:pt x="1701" y="161"/>
                          <a:pt x="1749" y="161"/>
                        </a:cubicBezTo>
                        <a:cubicBezTo>
                          <a:pt x="1797" y="161"/>
                          <a:pt x="1836" y="200"/>
                          <a:pt x="1836" y="248"/>
                        </a:cubicBezTo>
                        <a:cubicBezTo>
                          <a:pt x="1836" y="296"/>
                          <a:pt x="1797" y="335"/>
                          <a:pt x="1749" y="3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grpSp>
      <p:grpSp>
        <p:nvGrpSpPr>
          <p:cNvPr id="320" name="Group 319">
            <a:extLst>
              <a:ext uri="{FF2B5EF4-FFF2-40B4-BE49-F238E27FC236}">
                <a16:creationId xmlns:a16="http://schemas.microsoft.com/office/drawing/2014/main" id="{CB0872C3-92CC-4845-B323-1EBD802A188F}"/>
              </a:ext>
            </a:extLst>
          </p:cNvPr>
          <p:cNvGrpSpPr/>
          <p:nvPr/>
        </p:nvGrpSpPr>
        <p:grpSpPr>
          <a:xfrm>
            <a:off x="8296012" y="4157648"/>
            <a:ext cx="2794775" cy="697077"/>
            <a:chOff x="7577726" y="2148151"/>
            <a:chExt cx="3173464" cy="791530"/>
          </a:xfrm>
        </p:grpSpPr>
        <p:sp>
          <p:nvSpPr>
            <p:cNvPr id="321" name="Rectangle 320">
              <a:extLst>
                <a:ext uri="{FF2B5EF4-FFF2-40B4-BE49-F238E27FC236}">
                  <a16:creationId xmlns:a16="http://schemas.microsoft.com/office/drawing/2014/main" id="{F1D39B65-181C-4E85-929A-F1E0F7656078}"/>
                </a:ext>
              </a:extLst>
            </p:cNvPr>
            <p:cNvSpPr/>
            <p:nvPr/>
          </p:nvSpPr>
          <p:spPr>
            <a:xfrm>
              <a:off x="8017286" y="2148151"/>
              <a:ext cx="2733904" cy="7859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2" name="Group 321">
              <a:extLst>
                <a:ext uri="{FF2B5EF4-FFF2-40B4-BE49-F238E27FC236}">
                  <a16:creationId xmlns:a16="http://schemas.microsoft.com/office/drawing/2014/main" id="{D89B6204-11E4-4DD0-B550-9923A3B710DF}"/>
                </a:ext>
              </a:extLst>
            </p:cNvPr>
            <p:cNvGrpSpPr/>
            <p:nvPr/>
          </p:nvGrpSpPr>
          <p:grpSpPr>
            <a:xfrm>
              <a:off x="7577726" y="2153719"/>
              <a:ext cx="785962" cy="785962"/>
              <a:chOff x="9275889" y="5194577"/>
              <a:chExt cx="979661" cy="979661"/>
            </a:xfrm>
          </p:grpSpPr>
          <p:sp>
            <p:nvSpPr>
              <p:cNvPr id="323" name="Oval 322">
                <a:extLst>
                  <a:ext uri="{FF2B5EF4-FFF2-40B4-BE49-F238E27FC236}">
                    <a16:creationId xmlns:a16="http://schemas.microsoft.com/office/drawing/2014/main" id="{65CC104D-06AE-476E-A114-13BE55CE7A31}"/>
                  </a:ext>
                </a:extLst>
              </p:cNvPr>
              <p:cNvSpPr/>
              <p:nvPr/>
            </p:nvSpPr>
            <p:spPr>
              <a:xfrm flipH="1">
                <a:off x="9317845" y="5220564"/>
                <a:ext cx="895034" cy="895034"/>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4" name="Group 323">
                <a:extLst>
                  <a:ext uri="{FF2B5EF4-FFF2-40B4-BE49-F238E27FC236}">
                    <a16:creationId xmlns:a16="http://schemas.microsoft.com/office/drawing/2014/main" id="{7FFF2EAA-A8D3-440B-9243-56BDC0820CC8}"/>
                  </a:ext>
                </a:extLst>
              </p:cNvPr>
              <p:cNvGrpSpPr/>
              <p:nvPr/>
            </p:nvGrpSpPr>
            <p:grpSpPr>
              <a:xfrm>
                <a:off x="9275889" y="5194577"/>
                <a:ext cx="979661" cy="979661"/>
                <a:chOff x="5125241" y="4572632"/>
                <a:chExt cx="1218697" cy="1218697"/>
              </a:xfrm>
            </p:grpSpPr>
            <p:sp>
              <p:nvSpPr>
                <p:cNvPr id="325" name="Oval 324">
                  <a:extLst>
                    <a:ext uri="{FF2B5EF4-FFF2-40B4-BE49-F238E27FC236}">
                      <a16:creationId xmlns:a16="http://schemas.microsoft.com/office/drawing/2014/main" id="{CCC06DB6-DA6B-405C-A2E2-77FFBD7B6B84}"/>
                    </a:ext>
                  </a:extLst>
                </p:cNvPr>
                <p:cNvSpPr/>
                <p:nvPr/>
              </p:nvSpPr>
              <p:spPr>
                <a:xfrm flipH="1">
                  <a:off x="5125241" y="4572632"/>
                  <a:ext cx="1218697" cy="1218697"/>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6" name="Group 19">
                  <a:extLst>
                    <a:ext uri="{FF2B5EF4-FFF2-40B4-BE49-F238E27FC236}">
                      <a16:creationId xmlns:a16="http://schemas.microsoft.com/office/drawing/2014/main" id="{864BC189-908D-4E51-B8EA-D201D65CF047}"/>
                    </a:ext>
                  </a:extLst>
                </p:cNvPr>
                <p:cNvGrpSpPr>
                  <a:grpSpLocks noChangeAspect="1"/>
                </p:cNvGrpSpPr>
                <p:nvPr/>
              </p:nvGrpSpPr>
              <p:grpSpPr bwMode="auto">
                <a:xfrm flipH="1">
                  <a:off x="5445692" y="4878036"/>
                  <a:ext cx="577795" cy="607888"/>
                  <a:chOff x="2896" y="2901"/>
                  <a:chExt cx="576" cy="606"/>
                </a:xfrm>
                <a:solidFill>
                  <a:schemeClr val="tx1">
                    <a:lumMod val="50000"/>
                    <a:lumOff val="50000"/>
                  </a:schemeClr>
                </a:solidFill>
              </p:grpSpPr>
              <p:sp>
                <p:nvSpPr>
                  <p:cNvPr id="327" name="Freeform 20">
                    <a:extLst>
                      <a:ext uri="{FF2B5EF4-FFF2-40B4-BE49-F238E27FC236}">
                        <a16:creationId xmlns:a16="http://schemas.microsoft.com/office/drawing/2014/main" id="{FB43A650-9B30-44BF-A4B6-CB27D0589970}"/>
                      </a:ext>
                    </a:extLst>
                  </p:cNvPr>
                  <p:cNvSpPr>
                    <a:spLocks/>
                  </p:cNvSpPr>
                  <p:nvPr/>
                </p:nvSpPr>
                <p:spPr bwMode="auto">
                  <a:xfrm>
                    <a:off x="2896" y="3441"/>
                    <a:ext cx="216" cy="48"/>
                  </a:xfrm>
                  <a:custGeom>
                    <a:avLst/>
                    <a:gdLst>
                      <a:gd name="T0" fmla="*/ 87 w 786"/>
                      <a:gd name="T1" fmla="*/ 0 h 175"/>
                      <a:gd name="T2" fmla="*/ 0 w 786"/>
                      <a:gd name="T3" fmla="*/ 88 h 175"/>
                      <a:gd name="T4" fmla="*/ 87 w 786"/>
                      <a:gd name="T5" fmla="*/ 175 h 175"/>
                      <a:gd name="T6" fmla="*/ 786 w 786"/>
                      <a:gd name="T7" fmla="*/ 175 h 175"/>
                      <a:gd name="T8" fmla="*/ 771 w 786"/>
                      <a:gd name="T9" fmla="*/ 87 h 175"/>
                      <a:gd name="T10" fmla="*/ 786 w 786"/>
                      <a:gd name="T11" fmla="*/ 0 h 175"/>
                      <a:gd name="T12" fmla="*/ 87 w 786"/>
                      <a:gd name="T13" fmla="*/ 0 h 175"/>
                    </a:gdLst>
                    <a:ahLst/>
                    <a:cxnLst>
                      <a:cxn ang="0">
                        <a:pos x="T0" y="T1"/>
                      </a:cxn>
                      <a:cxn ang="0">
                        <a:pos x="T2" y="T3"/>
                      </a:cxn>
                      <a:cxn ang="0">
                        <a:pos x="T4" y="T5"/>
                      </a:cxn>
                      <a:cxn ang="0">
                        <a:pos x="T6" y="T7"/>
                      </a:cxn>
                      <a:cxn ang="0">
                        <a:pos x="T8" y="T9"/>
                      </a:cxn>
                      <a:cxn ang="0">
                        <a:pos x="T10" y="T11"/>
                      </a:cxn>
                      <a:cxn ang="0">
                        <a:pos x="T12" y="T13"/>
                      </a:cxn>
                    </a:cxnLst>
                    <a:rect l="0" t="0" r="r" b="b"/>
                    <a:pathLst>
                      <a:path w="786" h="175">
                        <a:moveTo>
                          <a:pt x="87" y="0"/>
                        </a:moveTo>
                        <a:cubicBezTo>
                          <a:pt x="39" y="0"/>
                          <a:pt x="0" y="39"/>
                          <a:pt x="0" y="88"/>
                        </a:cubicBezTo>
                        <a:cubicBezTo>
                          <a:pt x="0" y="136"/>
                          <a:pt x="39" y="175"/>
                          <a:pt x="87" y="175"/>
                        </a:cubicBezTo>
                        <a:cubicBezTo>
                          <a:pt x="786" y="175"/>
                          <a:pt x="786" y="175"/>
                          <a:pt x="786" y="175"/>
                        </a:cubicBezTo>
                        <a:cubicBezTo>
                          <a:pt x="777" y="147"/>
                          <a:pt x="771" y="118"/>
                          <a:pt x="771" y="87"/>
                        </a:cubicBezTo>
                        <a:cubicBezTo>
                          <a:pt x="771" y="57"/>
                          <a:pt x="777" y="28"/>
                          <a:pt x="786" y="0"/>
                        </a:cubicBezTo>
                        <a:lnTo>
                          <a:pt x="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 name="Freeform 21">
                    <a:extLst>
                      <a:ext uri="{FF2B5EF4-FFF2-40B4-BE49-F238E27FC236}">
                        <a16:creationId xmlns:a16="http://schemas.microsoft.com/office/drawing/2014/main" id="{4C1DE40C-D5C3-4D19-AFEB-5BCF66911ACE}"/>
                      </a:ext>
                    </a:extLst>
                  </p:cNvPr>
                  <p:cNvSpPr>
                    <a:spLocks/>
                  </p:cNvSpPr>
                  <p:nvPr/>
                </p:nvSpPr>
                <p:spPr bwMode="auto">
                  <a:xfrm>
                    <a:off x="3256" y="3441"/>
                    <a:ext cx="216" cy="48"/>
                  </a:xfrm>
                  <a:custGeom>
                    <a:avLst/>
                    <a:gdLst>
                      <a:gd name="T0" fmla="*/ 699 w 786"/>
                      <a:gd name="T1" fmla="*/ 0 h 175"/>
                      <a:gd name="T2" fmla="*/ 0 w 786"/>
                      <a:gd name="T3" fmla="*/ 0 h 175"/>
                      <a:gd name="T4" fmla="*/ 15 w 786"/>
                      <a:gd name="T5" fmla="*/ 87 h 175"/>
                      <a:gd name="T6" fmla="*/ 0 w 786"/>
                      <a:gd name="T7" fmla="*/ 175 h 175"/>
                      <a:gd name="T8" fmla="*/ 699 w 786"/>
                      <a:gd name="T9" fmla="*/ 175 h 175"/>
                      <a:gd name="T10" fmla="*/ 786 w 786"/>
                      <a:gd name="T11" fmla="*/ 88 h 175"/>
                      <a:gd name="T12" fmla="*/ 699 w 786"/>
                      <a:gd name="T13" fmla="*/ 0 h 175"/>
                    </a:gdLst>
                    <a:ahLst/>
                    <a:cxnLst>
                      <a:cxn ang="0">
                        <a:pos x="T0" y="T1"/>
                      </a:cxn>
                      <a:cxn ang="0">
                        <a:pos x="T2" y="T3"/>
                      </a:cxn>
                      <a:cxn ang="0">
                        <a:pos x="T4" y="T5"/>
                      </a:cxn>
                      <a:cxn ang="0">
                        <a:pos x="T6" y="T7"/>
                      </a:cxn>
                      <a:cxn ang="0">
                        <a:pos x="T8" y="T9"/>
                      </a:cxn>
                      <a:cxn ang="0">
                        <a:pos x="T10" y="T11"/>
                      </a:cxn>
                      <a:cxn ang="0">
                        <a:pos x="T12" y="T13"/>
                      </a:cxn>
                    </a:cxnLst>
                    <a:rect l="0" t="0" r="r" b="b"/>
                    <a:pathLst>
                      <a:path w="786" h="175">
                        <a:moveTo>
                          <a:pt x="699" y="0"/>
                        </a:moveTo>
                        <a:cubicBezTo>
                          <a:pt x="0" y="0"/>
                          <a:pt x="0" y="0"/>
                          <a:pt x="0" y="0"/>
                        </a:cubicBezTo>
                        <a:cubicBezTo>
                          <a:pt x="9" y="28"/>
                          <a:pt x="15" y="57"/>
                          <a:pt x="15" y="87"/>
                        </a:cubicBezTo>
                        <a:cubicBezTo>
                          <a:pt x="15" y="118"/>
                          <a:pt x="9" y="147"/>
                          <a:pt x="0" y="175"/>
                        </a:cubicBezTo>
                        <a:cubicBezTo>
                          <a:pt x="699" y="175"/>
                          <a:pt x="699" y="175"/>
                          <a:pt x="699" y="175"/>
                        </a:cubicBezTo>
                        <a:cubicBezTo>
                          <a:pt x="747" y="175"/>
                          <a:pt x="786" y="136"/>
                          <a:pt x="786" y="88"/>
                        </a:cubicBezTo>
                        <a:cubicBezTo>
                          <a:pt x="786" y="39"/>
                          <a:pt x="747" y="0"/>
                          <a:pt x="6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 name="Freeform 22">
                    <a:extLst>
                      <a:ext uri="{FF2B5EF4-FFF2-40B4-BE49-F238E27FC236}">
                        <a16:creationId xmlns:a16="http://schemas.microsoft.com/office/drawing/2014/main" id="{2E60852E-95BC-4191-AC62-2415FC302F32}"/>
                      </a:ext>
                    </a:extLst>
                  </p:cNvPr>
                  <p:cNvSpPr>
                    <a:spLocks/>
                  </p:cNvSpPr>
                  <p:nvPr/>
                </p:nvSpPr>
                <p:spPr bwMode="auto">
                  <a:xfrm>
                    <a:off x="3142" y="3285"/>
                    <a:ext cx="84" cy="222"/>
                  </a:xfrm>
                  <a:custGeom>
                    <a:avLst/>
                    <a:gdLst>
                      <a:gd name="T0" fmla="*/ 242 w 308"/>
                      <a:gd name="T1" fmla="*/ 529 h 810"/>
                      <a:gd name="T2" fmla="*/ 242 w 308"/>
                      <a:gd name="T3" fmla="*/ 88 h 810"/>
                      <a:gd name="T4" fmla="*/ 154 w 308"/>
                      <a:gd name="T5" fmla="*/ 0 h 810"/>
                      <a:gd name="T6" fmla="*/ 67 w 308"/>
                      <a:gd name="T7" fmla="*/ 88 h 810"/>
                      <a:gd name="T8" fmla="*/ 67 w 308"/>
                      <a:gd name="T9" fmla="*/ 529 h 810"/>
                      <a:gd name="T10" fmla="*/ 0 w 308"/>
                      <a:gd name="T11" fmla="*/ 655 h 810"/>
                      <a:gd name="T12" fmla="*/ 154 w 308"/>
                      <a:gd name="T13" fmla="*/ 810 h 810"/>
                      <a:gd name="T14" fmla="*/ 308 w 308"/>
                      <a:gd name="T15" fmla="*/ 655 h 810"/>
                      <a:gd name="T16" fmla="*/ 242 w 308"/>
                      <a:gd name="T17" fmla="*/ 529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 h="810">
                        <a:moveTo>
                          <a:pt x="242" y="529"/>
                        </a:moveTo>
                        <a:cubicBezTo>
                          <a:pt x="242" y="88"/>
                          <a:pt x="242" y="88"/>
                          <a:pt x="242" y="88"/>
                        </a:cubicBezTo>
                        <a:cubicBezTo>
                          <a:pt x="242" y="39"/>
                          <a:pt x="202" y="0"/>
                          <a:pt x="154" y="0"/>
                        </a:cubicBezTo>
                        <a:cubicBezTo>
                          <a:pt x="106" y="0"/>
                          <a:pt x="67" y="39"/>
                          <a:pt x="67" y="88"/>
                        </a:cubicBezTo>
                        <a:cubicBezTo>
                          <a:pt x="67" y="529"/>
                          <a:pt x="67" y="529"/>
                          <a:pt x="67" y="529"/>
                        </a:cubicBezTo>
                        <a:cubicBezTo>
                          <a:pt x="26" y="557"/>
                          <a:pt x="0" y="603"/>
                          <a:pt x="0" y="655"/>
                        </a:cubicBezTo>
                        <a:cubicBezTo>
                          <a:pt x="0" y="740"/>
                          <a:pt x="69" y="810"/>
                          <a:pt x="154" y="810"/>
                        </a:cubicBezTo>
                        <a:cubicBezTo>
                          <a:pt x="239" y="810"/>
                          <a:pt x="308" y="740"/>
                          <a:pt x="308" y="655"/>
                        </a:cubicBezTo>
                        <a:cubicBezTo>
                          <a:pt x="308" y="603"/>
                          <a:pt x="282" y="557"/>
                          <a:pt x="242" y="5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Freeform 23">
                    <a:extLst>
                      <a:ext uri="{FF2B5EF4-FFF2-40B4-BE49-F238E27FC236}">
                        <a16:creationId xmlns:a16="http://schemas.microsoft.com/office/drawing/2014/main" id="{4C28834E-B9B8-40C8-BE9A-0359B2FCDA9B}"/>
                      </a:ext>
                    </a:extLst>
                  </p:cNvPr>
                  <p:cNvSpPr>
                    <a:spLocks noEditPoints="1"/>
                  </p:cNvSpPr>
                  <p:nvPr/>
                </p:nvSpPr>
                <p:spPr bwMode="auto">
                  <a:xfrm>
                    <a:off x="2899" y="2901"/>
                    <a:ext cx="570" cy="137"/>
                  </a:xfrm>
                  <a:custGeom>
                    <a:avLst/>
                    <a:gdLst>
                      <a:gd name="T0" fmla="*/ 1831 w 2080"/>
                      <a:gd name="T1" fmla="*/ 0 h 497"/>
                      <a:gd name="T2" fmla="*/ 249 w 2080"/>
                      <a:gd name="T3" fmla="*/ 0 h 497"/>
                      <a:gd name="T4" fmla="*/ 0 w 2080"/>
                      <a:gd name="T5" fmla="*/ 249 h 497"/>
                      <a:gd name="T6" fmla="*/ 249 w 2080"/>
                      <a:gd name="T7" fmla="*/ 497 h 497"/>
                      <a:gd name="T8" fmla="*/ 1831 w 2080"/>
                      <a:gd name="T9" fmla="*/ 497 h 497"/>
                      <a:gd name="T10" fmla="*/ 2080 w 2080"/>
                      <a:gd name="T11" fmla="*/ 249 h 497"/>
                      <a:gd name="T12" fmla="*/ 1831 w 2080"/>
                      <a:gd name="T13" fmla="*/ 0 h 497"/>
                      <a:gd name="T14" fmla="*/ 1749 w 2080"/>
                      <a:gd name="T15" fmla="*/ 336 h 497"/>
                      <a:gd name="T16" fmla="*/ 1662 w 2080"/>
                      <a:gd name="T17" fmla="*/ 249 h 497"/>
                      <a:gd name="T18" fmla="*/ 1749 w 2080"/>
                      <a:gd name="T19" fmla="*/ 162 h 497"/>
                      <a:gd name="T20" fmla="*/ 1836 w 2080"/>
                      <a:gd name="T21" fmla="*/ 249 h 497"/>
                      <a:gd name="T22" fmla="*/ 1749 w 2080"/>
                      <a:gd name="T23" fmla="*/ 336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0" h="497">
                        <a:moveTo>
                          <a:pt x="1831" y="0"/>
                        </a:moveTo>
                        <a:cubicBezTo>
                          <a:pt x="249" y="0"/>
                          <a:pt x="249" y="0"/>
                          <a:pt x="249" y="0"/>
                        </a:cubicBezTo>
                        <a:cubicBezTo>
                          <a:pt x="112" y="0"/>
                          <a:pt x="0" y="112"/>
                          <a:pt x="0" y="249"/>
                        </a:cubicBezTo>
                        <a:cubicBezTo>
                          <a:pt x="0" y="385"/>
                          <a:pt x="112" y="497"/>
                          <a:pt x="249" y="497"/>
                        </a:cubicBezTo>
                        <a:cubicBezTo>
                          <a:pt x="1831" y="497"/>
                          <a:pt x="1831" y="497"/>
                          <a:pt x="1831" y="497"/>
                        </a:cubicBezTo>
                        <a:cubicBezTo>
                          <a:pt x="1968" y="497"/>
                          <a:pt x="2080" y="385"/>
                          <a:pt x="2080" y="249"/>
                        </a:cubicBezTo>
                        <a:cubicBezTo>
                          <a:pt x="2080" y="112"/>
                          <a:pt x="1968" y="0"/>
                          <a:pt x="1831" y="0"/>
                        </a:cubicBezTo>
                        <a:close/>
                        <a:moveTo>
                          <a:pt x="1749" y="336"/>
                        </a:moveTo>
                        <a:cubicBezTo>
                          <a:pt x="1701" y="336"/>
                          <a:pt x="1662" y="297"/>
                          <a:pt x="1662" y="249"/>
                        </a:cubicBezTo>
                        <a:cubicBezTo>
                          <a:pt x="1662" y="201"/>
                          <a:pt x="1701" y="162"/>
                          <a:pt x="1749" y="162"/>
                        </a:cubicBezTo>
                        <a:cubicBezTo>
                          <a:pt x="1797" y="162"/>
                          <a:pt x="1836" y="201"/>
                          <a:pt x="1836" y="249"/>
                        </a:cubicBezTo>
                        <a:cubicBezTo>
                          <a:pt x="1836" y="297"/>
                          <a:pt x="1797" y="336"/>
                          <a:pt x="1749" y="3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Freeform 24">
                    <a:extLst>
                      <a:ext uri="{FF2B5EF4-FFF2-40B4-BE49-F238E27FC236}">
                        <a16:creationId xmlns:a16="http://schemas.microsoft.com/office/drawing/2014/main" id="{81641834-4708-40F9-8D38-DC2EAF16DDEB}"/>
                      </a:ext>
                    </a:extLst>
                  </p:cNvPr>
                  <p:cNvSpPr>
                    <a:spLocks noEditPoints="1"/>
                  </p:cNvSpPr>
                  <p:nvPr/>
                </p:nvSpPr>
                <p:spPr bwMode="auto">
                  <a:xfrm>
                    <a:off x="2899" y="3072"/>
                    <a:ext cx="570" cy="135"/>
                  </a:xfrm>
                  <a:custGeom>
                    <a:avLst/>
                    <a:gdLst>
                      <a:gd name="T0" fmla="*/ 1831 w 2080"/>
                      <a:gd name="T1" fmla="*/ 0 h 496"/>
                      <a:gd name="T2" fmla="*/ 249 w 2080"/>
                      <a:gd name="T3" fmla="*/ 0 h 496"/>
                      <a:gd name="T4" fmla="*/ 0 w 2080"/>
                      <a:gd name="T5" fmla="*/ 248 h 496"/>
                      <a:gd name="T6" fmla="*/ 249 w 2080"/>
                      <a:gd name="T7" fmla="*/ 496 h 496"/>
                      <a:gd name="T8" fmla="*/ 1831 w 2080"/>
                      <a:gd name="T9" fmla="*/ 496 h 496"/>
                      <a:gd name="T10" fmla="*/ 2080 w 2080"/>
                      <a:gd name="T11" fmla="*/ 248 h 496"/>
                      <a:gd name="T12" fmla="*/ 1831 w 2080"/>
                      <a:gd name="T13" fmla="*/ 0 h 496"/>
                      <a:gd name="T14" fmla="*/ 1749 w 2080"/>
                      <a:gd name="T15" fmla="*/ 335 h 496"/>
                      <a:gd name="T16" fmla="*/ 1662 w 2080"/>
                      <a:gd name="T17" fmla="*/ 248 h 496"/>
                      <a:gd name="T18" fmla="*/ 1749 w 2080"/>
                      <a:gd name="T19" fmla="*/ 161 h 496"/>
                      <a:gd name="T20" fmla="*/ 1836 w 2080"/>
                      <a:gd name="T21" fmla="*/ 248 h 496"/>
                      <a:gd name="T22" fmla="*/ 1749 w 2080"/>
                      <a:gd name="T23" fmla="*/ 335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0" h="496">
                        <a:moveTo>
                          <a:pt x="1831" y="0"/>
                        </a:moveTo>
                        <a:cubicBezTo>
                          <a:pt x="249" y="0"/>
                          <a:pt x="249" y="0"/>
                          <a:pt x="249" y="0"/>
                        </a:cubicBezTo>
                        <a:cubicBezTo>
                          <a:pt x="112" y="0"/>
                          <a:pt x="0" y="112"/>
                          <a:pt x="0" y="248"/>
                        </a:cubicBezTo>
                        <a:cubicBezTo>
                          <a:pt x="0" y="385"/>
                          <a:pt x="112" y="496"/>
                          <a:pt x="249" y="496"/>
                        </a:cubicBezTo>
                        <a:cubicBezTo>
                          <a:pt x="1831" y="496"/>
                          <a:pt x="1831" y="496"/>
                          <a:pt x="1831" y="496"/>
                        </a:cubicBezTo>
                        <a:cubicBezTo>
                          <a:pt x="1968" y="496"/>
                          <a:pt x="2080" y="385"/>
                          <a:pt x="2080" y="248"/>
                        </a:cubicBezTo>
                        <a:cubicBezTo>
                          <a:pt x="2080" y="112"/>
                          <a:pt x="1968" y="0"/>
                          <a:pt x="1831" y="0"/>
                        </a:cubicBezTo>
                        <a:close/>
                        <a:moveTo>
                          <a:pt x="1749" y="335"/>
                        </a:moveTo>
                        <a:cubicBezTo>
                          <a:pt x="1701" y="335"/>
                          <a:pt x="1662" y="296"/>
                          <a:pt x="1662" y="248"/>
                        </a:cubicBezTo>
                        <a:cubicBezTo>
                          <a:pt x="1662" y="200"/>
                          <a:pt x="1701" y="161"/>
                          <a:pt x="1749" y="161"/>
                        </a:cubicBezTo>
                        <a:cubicBezTo>
                          <a:pt x="1797" y="161"/>
                          <a:pt x="1836" y="200"/>
                          <a:pt x="1836" y="248"/>
                        </a:cubicBezTo>
                        <a:cubicBezTo>
                          <a:pt x="1836" y="296"/>
                          <a:pt x="1797" y="335"/>
                          <a:pt x="1749" y="3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 name="Freeform 25">
                    <a:extLst>
                      <a:ext uri="{FF2B5EF4-FFF2-40B4-BE49-F238E27FC236}">
                        <a16:creationId xmlns:a16="http://schemas.microsoft.com/office/drawing/2014/main" id="{DD5776C9-6331-4FB7-A941-0DB6C99EE300}"/>
                      </a:ext>
                    </a:extLst>
                  </p:cNvPr>
                  <p:cNvSpPr>
                    <a:spLocks noEditPoints="1"/>
                  </p:cNvSpPr>
                  <p:nvPr/>
                </p:nvSpPr>
                <p:spPr bwMode="auto">
                  <a:xfrm>
                    <a:off x="2899" y="3242"/>
                    <a:ext cx="570" cy="136"/>
                  </a:xfrm>
                  <a:custGeom>
                    <a:avLst/>
                    <a:gdLst>
                      <a:gd name="T0" fmla="*/ 1831 w 2080"/>
                      <a:gd name="T1" fmla="*/ 0 h 496"/>
                      <a:gd name="T2" fmla="*/ 249 w 2080"/>
                      <a:gd name="T3" fmla="*/ 0 h 496"/>
                      <a:gd name="T4" fmla="*/ 0 w 2080"/>
                      <a:gd name="T5" fmla="*/ 248 h 496"/>
                      <a:gd name="T6" fmla="*/ 249 w 2080"/>
                      <a:gd name="T7" fmla="*/ 496 h 496"/>
                      <a:gd name="T8" fmla="*/ 1831 w 2080"/>
                      <a:gd name="T9" fmla="*/ 496 h 496"/>
                      <a:gd name="T10" fmla="*/ 2080 w 2080"/>
                      <a:gd name="T11" fmla="*/ 248 h 496"/>
                      <a:gd name="T12" fmla="*/ 1831 w 2080"/>
                      <a:gd name="T13" fmla="*/ 0 h 496"/>
                      <a:gd name="T14" fmla="*/ 1749 w 2080"/>
                      <a:gd name="T15" fmla="*/ 335 h 496"/>
                      <a:gd name="T16" fmla="*/ 1662 w 2080"/>
                      <a:gd name="T17" fmla="*/ 248 h 496"/>
                      <a:gd name="T18" fmla="*/ 1749 w 2080"/>
                      <a:gd name="T19" fmla="*/ 161 h 496"/>
                      <a:gd name="T20" fmla="*/ 1836 w 2080"/>
                      <a:gd name="T21" fmla="*/ 248 h 496"/>
                      <a:gd name="T22" fmla="*/ 1749 w 2080"/>
                      <a:gd name="T23" fmla="*/ 335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0" h="496">
                        <a:moveTo>
                          <a:pt x="1831" y="0"/>
                        </a:moveTo>
                        <a:cubicBezTo>
                          <a:pt x="249" y="0"/>
                          <a:pt x="249" y="0"/>
                          <a:pt x="249" y="0"/>
                        </a:cubicBezTo>
                        <a:cubicBezTo>
                          <a:pt x="112" y="0"/>
                          <a:pt x="0" y="111"/>
                          <a:pt x="0" y="248"/>
                        </a:cubicBezTo>
                        <a:cubicBezTo>
                          <a:pt x="0" y="384"/>
                          <a:pt x="112" y="496"/>
                          <a:pt x="249" y="496"/>
                        </a:cubicBezTo>
                        <a:cubicBezTo>
                          <a:pt x="1831" y="496"/>
                          <a:pt x="1831" y="496"/>
                          <a:pt x="1831" y="496"/>
                        </a:cubicBezTo>
                        <a:cubicBezTo>
                          <a:pt x="1968" y="496"/>
                          <a:pt x="2080" y="384"/>
                          <a:pt x="2080" y="248"/>
                        </a:cubicBezTo>
                        <a:cubicBezTo>
                          <a:pt x="2080" y="111"/>
                          <a:pt x="1968" y="0"/>
                          <a:pt x="1831" y="0"/>
                        </a:cubicBezTo>
                        <a:close/>
                        <a:moveTo>
                          <a:pt x="1749" y="335"/>
                        </a:moveTo>
                        <a:cubicBezTo>
                          <a:pt x="1701" y="335"/>
                          <a:pt x="1662" y="296"/>
                          <a:pt x="1662" y="248"/>
                        </a:cubicBezTo>
                        <a:cubicBezTo>
                          <a:pt x="1662" y="200"/>
                          <a:pt x="1701" y="161"/>
                          <a:pt x="1749" y="161"/>
                        </a:cubicBezTo>
                        <a:cubicBezTo>
                          <a:pt x="1797" y="161"/>
                          <a:pt x="1836" y="200"/>
                          <a:pt x="1836" y="248"/>
                        </a:cubicBezTo>
                        <a:cubicBezTo>
                          <a:pt x="1836" y="296"/>
                          <a:pt x="1797" y="335"/>
                          <a:pt x="1749" y="3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grpSp>
      <p:grpSp>
        <p:nvGrpSpPr>
          <p:cNvPr id="333" name="Group 332">
            <a:extLst>
              <a:ext uri="{FF2B5EF4-FFF2-40B4-BE49-F238E27FC236}">
                <a16:creationId xmlns:a16="http://schemas.microsoft.com/office/drawing/2014/main" id="{56C19B3C-3173-4773-BA47-7D70C8D515F5}"/>
              </a:ext>
            </a:extLst>
          </p:cNvPr>
          <p:cNvGrpSpPr/>
          <p:nvPr/>
        </p:nvGrpSpPr>
        <p:grpSpPr>
          <a:xfrm>
            <a:off x="8296012" y="5117403"/>
            <a:ext cx="2794775" cy="697077"/>
            <a:chOff x="7577726" y="2148151"/>
            <a:chExt cx="3173464" cy="791530"/>
          </a:xfrm>
        </p:grpSpPr>
        <p:sp>
          <p:nvSpPr>
            <p:cNvPr id="334" name="Rectangle 333">
              <a:extLst>
                <a:ext uri="{FF2B5EF4-FFF2-40B4-BE49-F238E27FC236}">
                  <a16:creationId xmlns:a16="http://schemas.microsoft.com/office/drawing/2014/main" id="{0BCD60C7-80DA-4977-B09B-02F334C29905}"/>
                </a:ext>
              </a:extLst>
            </p:cNvPr>
            <p:cNvSpPr/>
            <p:nvPr/>
          </p:nvSpPr>
          <p:spPr>
            <a:xfrm>
              <a:off x="8017286" y="2148151"/>
              <a:ext cx="2733904" cy="7859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5" name="Group 334">
              <a:extLst>
                <a:ext uri="{FF2B5EF4-FFF2-40B4-BE49-F238E27FC236}">
                  <a16:creationId xmlns:a16="http://schemas.microsoft.com/office/drawing/2014/main" id="{A6B08503-52DA-4BF5-9746-7E313AF0C985}"/>
                </a:ext>
              </a:extLst>
            </p:cNvPr>
            <p:cNvGrpSpPr/>
            <p:nvPr/>
          </p:nvGrpSpPr>
          <p:grpSpPr>
            <a:xfrm>
              <a:off x="7577726" y="2153719"/>
              <a:ext cx="785962" cy="785962"/>
              <a:chOff x="9275889" y="5194577"/>
              <a:chExt cx="979661" cy="979661"/>
            </a:xfrm>
          </p:grpSpPr>
          <p:sp>
            <p:nvSpPr>
              <p:cNvPr id="336" name="Oval 335">
                <a:extLst>
                  <a:ext uri="{FF2B5EF4-FFF2-40B4-BE49-F238E27FC236}">
                    <a16:creationId xmlns:a16="http://schemas.microsoft.com/office/drawing/2014/main" id="{055A12AE-BE8F-4579-959F-A22C8CE159AE}"/>
                  </a:ext>
                </a:extLst>
              </p:cNvPr>
              <p:cNvSpPr/>
              <p:nvPr/>
            </p:nvSpPr>
            <p:spPr>
              <a:xfrm flipH="1">
                <a:off x="9317845" y="5220564"/>
                <a:ext cx="895034" cy="895034"/>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7" name="Group 336">
                <a:extLst>
                  <a:ext uri="{FF2B5EF4-FFF2-40B4-BE49-F238E27FC236}">
                    <a16:creationId xmlns:a16="http://schemas.microsoft.com/office/drawing/2014/main" id="{4F281F5B-C5F9-4F6A-BCEE-6B1746AA7B4F}"/>
                  </a:ext>
                </a:extLst>
              </p:cNvPr>
              <p:cNvGrpSpPr/>
              <p:nvPr/>
            </p:nvGrpSpPr>
            <p:grpSpPr>
              <a:xfrm>
                <a:off x="9275889" y="5194577"/>
                <a:ext cx="979661" cy="979661"/>
                <a:chOff x="5125241" y="4572632"/>
                <a:chExt cx="1218697" cy="1218697"/>
              </a:xfrm>
            </p:grpSpPr>
            <p:sp>
              <p:nvSpPr>
                <p:cNvPr id="338" name="Oval 337">
                  <a:extLst>
                    <a:ext uri="{FF2B5EF4-FFF2-40B4-BE49-F238E27FC236}">
                      <a16:creationId xmlns:a16="http://schemas.microsoft.com/office/drawing/2014/main" id="{15DAEDAA-AF01-4D6B-8612-422EB58D7F9C}"/>
                    </a:ext>
                  </a:extLst>
                </p:cNvPr>
                <p:cNvSpPr/>
                <p:nvPr/>
              </p:nvSpPr>
              <p:spPr>
                <a:xfrm flipH="1">
                  <a:off x="5125241" y="4572632"/>
                  <a:ext cx="1218697" cy="1218697"/>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9" name="Group 19">
                  <a:extLst>
                    <a:ext uri="{FF2B5EF4-FFF2-40B4-BE49-F238E27FC236}">
                      <a16:creationId xmlns:a16="http://schemas.microsoft.com/office/drawing/2014/main" id="{C438207A-EB9A-4A23-BB15-825E02C8980E}"/>
                    </a:ext>
                  </a:extLst>
                </p:cNvPr>
                <p:cNvGrpSpPr>
                  <a:grpSpLocks noChangeAspect="1"/>
                </p:cNvGrpSpPr>
                <p:nvPr/>
              </p:nvGrpSpPr>
              <p:grpSpPr bwMode="auto">
                <a:xfrm flipH="1">
                  <a:off x="5445692" y="4878036"/>
                  <a:ext cx="577795" cy="607888"/>
                  <a:chOff x="2896" y="2901"/>
                  <a:chExt cx="576" cy="606"/>
                </a:xfrm>
                <a:solidFill>
                  <a:schemeClr val="tx1">
                    <a:lumMod val="50000"/>
                    <a:lumOff val="50000"/>
                  </a:schemeClr>
                </a:solidFill>
              </p:grpSpPr>
              <p:sp>
                <p:nvSpPr>
                  <p:cNvPr id="340" name="Freeform 20">
                    <a:extLst>
                      <a:ext uri="{FF2B5EF4-FFF2-40B4-BE49-F238E27FC236}">
                        <a16:creationId xmlns:a16="http://schemas.microsoft.com/office/drawing/2014/main" id="{FD4D322B-F023-4127-BCCD-3E95BD77FE0F}"/>
                      </a:ext>
                    </a:extLst>
                  </p:cNvPr>
                  <p:cNvSpPr>
                    <a:spLocks/>
                  </p:cNvSpPr>
                  <p:nvPr/>
                </p:nvSpPr>
                <p:spPr bwMode="auto">
                  <a:xfrm>
                    <a:off x="2896" y="3441"/>
                    <a:ext cx="216" cy="48"/>
                  </a:xfrm>
                  <a:custGeom>
                    <a:avLst/>
                    <a:gdLst>
                      <a:gd name="T0" fmla="*/ 87 w 786"/>
                      <a:gd name="T1" fmla="*/ 0 h 175"/>
                      <a:gd name="T2" fmla="*/ 0 w 786"/>
                      <a:gd name="T3" fmla="*/ 88 h 175"/>
                      <a:gd name="T4" fmla="*/ 87 w 786"/>
                      <a:gd name="T5" fmla="*/ 175 h 175"/>
                      <a:gd name="T6" fmla="*/ 786 w 786"/>
                      <a:gd name="T7" fmla="*/ 175 h 175"/>
                      <a:gd name="T8" fmla="*/ 771 w 786"/>
                      <a:gd name="T9" fmla="*/ 87 h 175"/>
                      <a:gd name="T10" fmla="*/ 786 w 786"/>
                      <a:gd name="T11" fmla="*/ 0 h 175"/>
                      <a:gd name="T12" fmla="*/ 87 w 786"/>
                      <a:gd name="T13" fmla="*/ 0 h 175"/>
                    </a:gdLst>
                    <a:ahLst/>
                    <a:cxnLst>
                      <a:cxn ang="0">
                        <a:pos x="T0" y="T1"/>
                      </a:cxn>
                      <a:cxn ang="0">
                        <a:pos x="T2" y="T3"/>
                      </a:cxn>
                      <a:cxn ang="0">
                        <a:pos x="T4" y="T5"/>
                      </a:cxn>
                      <a:cxn ang="0">
                        <a:pos x="T6" y="T7"/>
                      </a:cxn>
                      <a:cxn ang="0">
                        <a:pos x="T8" y="T9"/>
                      </a:cxn>
                      <a:cxn ang="0">
                        <a:pos x="T10" y="T11"/>
                      </a:cxn>
                      <a:cxn ang="0">
                        <a:pos x="T12" y="T13"/>
                      </a:cxn>
                    </a:cxnLst>
                    <a:rect l="0" t="0" r="r" b="b"/>
                    <a:pathLst>
                      <a:path w="786" h="175">
                        <a:moveTo>
                          <a:pt x="87" y="0"/>
                        </a:moveTo>
                        <a:cubicBezTo>
                          <a:pt x="39" y="0"/>
                          <a:pt x="0" y="39"/>
                          <a:pt x="0" y="88"/>
                        </a:cubicBezTo>
                        <a:cubicBezTo>
                          <a:pt x="0" y="136"/>
                          <a:pt x="39" y="175"/>
                          <a:pt x="87" y="175"/>
                        </a:cubicBezTo>
                        <a:cubicBezTo>
                          <a:pt x="786" y="175"/>
                          <a:pt x="786" y="175"/>
                          <a:pt x="786" y="175"/>
                        </a:cubicBezTo>
                        <a:cubicBezTo>
                          <a:pt x="777" y="147"/>
                          <a:pt x="771" y="118"/>
                          <a:pt x="771" y="87"/>
                        </a:cubicBezTo>
                        <a:cubicBezTo>
                          <a:pt x="771" y="57"/>
                          <a:pt x="777" y="28"/>
                          <a:pt x="786" y="0"/>
                        </a:cubicBezTo>
                        <a:lnTo>
                          <a:pt x="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1" name="Freeform 21">
                    <a:extLst>
                      <a:ext uri="{FF2B5EF4-FFF2-40B4-BE49-F238E27FC236}">
                        <a16:creationId xmlns:a16="http://schemas.microsoft.com/office/drawing/2014/main" id="{170B83E2-DE94-49EF-BD25-13236CC1460B}"/>
                      </a:ext>
                    </a:extLst>
                  </p:cNvPr>
                  <p:cNvSpPr>
                    <a:spLocks/>
                  </p:cNvSpPr>
                  <p:nvPr/>
                </p:nvSpPr>
                <p:spPr bwMode="auto">
                  <a:xfrm>
                    <a:off x="3256" y="3441"/>
                    <a:ext cx="216" cy="48"/>
                  </a:xfrm>
                  <a:custGeom>
                    <a:avLst/>
                    <a:gdLst>
                      <a:gd name="T0" fmla="*/ 699 w 786"/>
                      <a:gd name="T1" fmla="*/ 0 h 175"/>
                      <a:gd name="T2" fmla="*/ 0 w 786"/>
                      <a:gd name="T3" fmla="*/ 0 h 175"/>
                      <a:gd name="T4" fmla="*/ 15 w 786"/>
                      <a:gd name="T5" fmla="*/ 87 h 175"/>
                      <a:gd name="T6" fmla="*/ 0 w 786"/>
                      <a:gd name="T7" fmla="*/ 175 h 175"/>
                      <a:gd name="T8" fmla="*/ 699 w 786"/>
                      <a:gd name="T9" fmla="*/ 175 h 175"/>
                      <a:gd name="T10" fmla="*/ 786 w 786"/>
                      <a:gd name="T11" fmla="*/ 88 h 175"/>
                      <a:gd name="T12" fmla="*/ 699 w 786"/>
                      <a:gd name="T13" fmla="*/ 0 h 175"/>
                    </a:gdLst>
                    <a:ahLst/>
                    <a:cxnLst>
                      <a:cxn ang="0">
                        <a:pos x="T0" y="T1"/>
                      </a:cxn>
                      <a:cxn ang="0">
                        <a:pos x="T2" y="T3"/>
                      </a:cxn>
                      <a:cxn ang="0">
                        <a:pos x="T4" y="T5"/>
                      </a:cxn>
                      <a:cxn ang="0">
                        <a:pos x="T6" y="T7"/>
                      </a:cxn>
                      <a:cxn ang="0">
                        <a:pos x="T8" y="T9"/>
                      </a:cxn>
                      <a:cxn ang="0">
                        <a:pos x="T10" y="T11"/>
                      </a:cxn>
                      <a:cxn ang="0">
                        <a:pos x="T12" y="T13"/>
                      </a:cxn>
                    </a:cxnLst>
                    <a:rect l="0" t="0" r="r" b="b"/>
                    <a:pathLst>
                      <a:path w="786" h="175">
                        <a:moveTo>
                          <a:pt x="699" y="0"/>
                        </a:moveTo>
                        <a:cubicBezTo>
                          <a:pt x="0" y="0"/>
                          <a:pt x="0" y="0"/>
                          <a:pt x="0" y="0"/>
                        </a:cubicBezTo>
                        <a:cubicBezTo>
                          <a:pt x="9" y="28"/>
                          <a:pt x="15" y="57"/>
                          <a:pt x="15" y="87"/>
                        </a:cubicBezTo>
                        <a:cubicBezTo>
                          <a:pt x="15" y="118"/>
                          <a:pt x="9" y="147"/>
                          <a:pt x="0" y="175"/>
                        </a:cubicBezTo>
                        <a:cubicBezTo>
                          <a:pt x="699" y="175"/>
                          <a:pt x="699" y="175"/>
                          <a:pt x="699" y="175"/>
                        </a:cubicBezTo>
                        <a:cubicBezTo>
                          <a:pt x="747" y="175"/>
                          <a:pt x="786" y="136"/>
                          <a:pt x="786" y="88"/>
                        </a:cubicBezTo>
                        <a:cubicBezTo>
                          <a:pt x="786" y="39"/>
                          <a:pt x="747" y="0"/>
                          <a:pt x="6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2" name="Freeform 22">
                    <a:extLst>
                      <a:ext uri="{FF2B5EF4-FFF2-40B4-BE49-F238E27FC236}">
                        <a16:creationId xmlns:a16="http://schemas.microsoft.com/office/drawing/2014/main" id="{C73B4CC9-D57F-4C0D-82BD-EE044A7D1632}"/>
                      </a:ext>
                    </a:extLst>
                  </p:cNvPr>
                  <p:cNvSpPr>
                    <a:spLocks/>
                  </p:cNvSpPr>
                  <p:nvPr/>
                </p:nvSpPr>
                <p:spPr bwMode="auto">
                  <a:xfrm>
                    <a:off x="3142" y="3285"/>
                    <a:ext cx="84" cy="222"/>
                  </a:xfrm>
                  <a:custGeom>
                    <a:avLst/>
                    <a:gdLst>
                      <a:gd name="T0" fmla="*/ 242 w 308"/>
                      <a:gd name="T1" fmla="*/ 529 h 810"/>
                      <a:gd name="T2" fmla="*/ 242 w 308"/>
                      <a:gd name="T3" fmla="*/ 88 h 810"/>
                      <a:gd name="T4" fmla="*/ 154 w 308"/>
                      <a:gd name="T5" fmla="*/ 0 h 810"/>
                      <a:gd name="T6" fmla="*/ 67 w 308"/>
                      <a:gd name="T7" fmla="*/ 88 h 810"/>
                      <a:gd name="T8" fmla="*/ 67 w 308"/>
                      <a:gd name="T9" fmla="*/ 529 h 810"/>
                      <a:gd name="T10" fmla="*/ 0 w 308"/>
                      <a:gd name="T11" fmla="*/ 655 h 810"/>
                      <a:gd name="T12" fmla="*/ 154 w 308"/>
                      <a:gd name="T13" fmla="*/ 810 h 810"/>
                      <a:gd name="T14" fmla="*/ 308 w 308"/>
                      <a:gd name="T15" fmla="*/ 655 h 810"/>
                      <a:gd name="T16" fmla="*/ 242 w 308"/>
                      <a:gd name="T17" fmla="*/ 529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 h="810">
                        <a:moveTo>
                          <a:pt x="242" y="529"/>
                        </a:moveTo>
                        <a:cubicBezTo>
                          <a:pt x="242" y="88"/>
                          <a:pt x="242" y="88"/>
                          <a:pt x="242" y="88"/>
                        </a:cubicBezTo>
                        <a:cubicBezTo>
                          <a:pt x="242" y="39"/>
                          <a:pt x="202" y="0"/>
                          <a:pt x="154" y="0"/>
                        </a:cubicBezTo>
                        <a:cubicBezTo>
                          <a:pt x="106" y="0"/>
                          <a:pt x="67" y="39"/>
                          <a:pt x="67" y="88"/>
                        </a:cubicBezTo>
                        <a:cubicBezTo>
                          <a:pt x="67" y="529"/>
                          <a:pt x="67" y="529"/>
                          <a:pt x="67" y="529"/>
                        </a:cubicBezTo>
                        <a:cubicBezTo>
                          <a:pt x="26" y="557"/>
                          <a:pt x="0" y="603"/>
                          <a:pt x="0" y="655"/>
                        </a:cubicBezTo>
                        <a:cubicBezTo>
                          <a:pt x="0" y="740"/>
                          <a:pt x="69" y="810"/>
                          <a:pt x="154" y="810"/>
                        </a:cubicBezTo>
                        <a:cubicBezTo>
                          <a:pt x="239" y="810"/>
                          <a:pt x="308" y="740"/>
                          <a:pt x="308" y="655"/>
                        </a:cubicBezTo>
                        <a:cubicBezTo>
                          <a:pt x="308" y="603"/>
                          <a:pt x="282" y="557"/>
                          <a:pt x="242" y="5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3" name="Freeform 23">
                    <a:extLst>
                      <a:ext uri="{FF2B5EF4-FFF2-40B4-BE49-F238E27FC236}">
                        <a16:creationId xmlns:a16="http://schemas.microsoft.com/office/drawing/2014/main" id="{D891BB97-05A1-4814-A61C-B309D17D8103}"/>
                      </a:ext>
                    </a:extLst>
                  </p:cNvPr>
                  <p:cNvSpPr>
                    <a:spLocks noEditPoints="1"/>
                  </p:cNvSpPr>
                  <p:nvPr/>
                </p:nvSpPr>
                <p:spPr bwMode="auto">
                  <a:xfrm>
                    <a:off x="2899" y="2901"/>
                    <a:ext cx="570" cy="137"/>
                  </a:xfrm>
                  <a:custGeom>
                    <a:avLst/>
                    <a:gdLst>
                      <a:gd name="T0" fmla="*/ 1831 w 2080"/>
                      <a:gd name="T1" fmla="*/ 0 h 497"/>
                      <a:gd name="T2" fmla="*/ 249 w 2080"/>
                      <a:gd name="T3" fmla="*/ 0 h 497"/>
                      <a:gd name="T4" fmla="*/ 0 w 2080"/>
                      <a:gd name="T5" fmla="*/ 249 h 497"/>
                      <a:gd name="T6" fmla="*/ 249 w 2080"/>
                      <a:gd name="T7" fmla="*/ 497 h 497"/>
                      <a:gd name="T8" fmla="*/ 1831 w 2080"/>
                      <a:gd name="T9" fmla="*/ 497 h 497"/>
                      <a:gd name="T10" fmla="*/ 2080 w 2080"/>
                      <a:gd name="T11" fmla="*/ 249 h 497"/>
                      <a:gd name="T12" fmla="*/ 1831 w 2080"/>
                      <a:gd name="T13" fmla="*/ 0 h 497"/>
                      <a:gd name="T14" fmla="*/ 1749 w 2080"/>
                      <a:gd name="T15" fmla="*/ 336 h 497"/>
                      <a:gd name="T16" fmla="*/ 1662 w 2080"/>
                      <a:gd name="T17" fmla="*/ 249 h 497"/>
                      <a:gd name="T18" fmla="*/ 1749 w 2080"/>
                      <a:gd name="T19" fmla="*/ 162 h 497"/>
                      <a:gd name="T20" fmla="*/ 1836 w 2080"/>
                      <a:gd name="T21" fmla="*/ 249 h 497"/>
                      <a:gd name="T22" fmla="*/ 1749 w 2080"/>
                      <a:gd name="T23" fmla="*/ 336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0" h="497">
                        <a:moveTo>
                          <a:pt x="1831" y="0"/>
                        </a:moveTo>
                        <a:cubicBezTo>
                          <a:pt x="249" y="0"/>
                          <a:pt x="249" y="0"/>
                          <a:pt x="249" y="0"/>
                        </a:cubicBezTo>
                        <a:cubicBezTo>
                          <a:pt x="112" y="0"/>
                          <a:pt x="0" y="112"/>
                          <a:pt x="0" y="249"/>
                        </a:cubicBezTo>
                        <a:cubicBezTo>
                          <a:pt x="0" y="385"/>
                          <a:pt x="112" y="497"/>
                          <a:pt x="249" y="497"/>
                        </a:cubicBezTo>
                        <a:cubicBezTo>
                          <a:pt x="1831" y="497"/>
                          <a:pt x="1831" y="497"/>
                          <a:pt x="1831" y="497"/>
                        </a:cubicBezTo>
                        <a:cubicBezTo>
                          <a:pt x="1968" y="497"/>
                          <a:pt x="2080" y="385"/>
                          <a:pt x="2080" y="249"/>
                        </a:cubicBezTo>
                        <a:cubicBezTo>
                          <a:pt x="2080" y="112"/>
                          <a:pt x="1968" y="0"/>
                          <a:pt x="1831" y="0"/>
                        </a:cubicBezTo>
                        <a:close/>
                        <a:moveTo>
                          <a:pt x="1749" y="336"/>
                        </a:moveTo>
                        <a:cubicBezTo>
                          <a:pt x="1701" y="336"/>
                          <a:pt x="1662" y="297"/>
                          <a:pt x="1662" y="249"/>
                        </a:cubicBezTo>
                        <a:cubicBezTo>
                          <a:pt x="1662" y="201"/>
                          <a:pt x="1701" y="162"/>
                          <a:pt x="1749" y="162"/>
                        </a:cubicBezTo>
                        <a:cubicBezTo>
                          <a:pt x="1797" y="162"/>
                          <a:pt x="1836" y="201"/>
                          <a:pt x="1836" y="249"/>
                        </a:cubicBezTo>
                        <a:cubicBezTo>
                          <a:pt x="1836" y="297"/>
                          <a:pt x="1797" y="336"/>
                          <a:pt x="1749" y="3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4" name="Freeform 24">
                    <a:extLst>
                      <a:ext uri="{FF2B5EF4-FFF2-40B4-BE49-F238E27FC236}">
                        <a16:creationId xmlns:a16="http://schemas.microsoft.com/office/drawing/2014/main" id="{6D2047C4-FAA0-40B9-BE86-7A53F21A7B96}"/>
                      </a:ext>
                    </a:extLst>
                  </p:cNvPr>
                  <p:cNvSpPr>
                    <a:spLocks noEditPoints="1"/>
                  </p:cNvSpPr>
                  <p:nvPr/>
                </p:nvSpPr>
                <p:spPr bwMode="auto">
                  <a:xfrm>
                    <a:off x="2899" y="3072"/>
                    <a:ext cx="570" cy="135"/>
                  </a:xfrm>
                  <a:custGeom>
                    <a:avLst/>
                    <a:gdLst>
                      <a:gd name="T0" fmla="*/ 1831 w 2080"/>
                      <a:gd name="T1" fmla="*/ 0 h 496"/>
                      <a:gd name="T2" fmla="*/ 249 w 2080"/>
                      <a:gd name="T3" fmla="*/ 0 h 496"/>
                      <a:gd name="T4" fmla="*/ 0 w 2080"/>
                      <a:gd name="T5" fmla="*/ 248 h 496"/>
                      <a:gd name="T6" fmla="*/ 249 w 2080"/>
                      <a:gd name="T7" fmla="*/ 496 h 496"/>
                      <a:gd name="T8" fmla="*/ 1831 w 2080"/>
                      <a:gd name="T9" fmla="*/ 496 h 496"/>
                      <a:gd name="T10" fmla="*/ 2080 w 2080"/>
                      <a:gd name="T11" fmla="*/ 248 h 496"/>
                      <a:gd name="T12" fmla="*/ 1831 w 2080"/>
                      <a:gd name="T13" fmla="*/ 0 h 496"/>
                      <a:gd name="T14" fmla="*/ 1749 w 2080"/>
                      <a:gd name="T15" fmla="*/ 335 h 496"/>
                      <a:gd name="T16" fmla="*/ 1662 w 2080"/>
                      <a:gd name="T17" fmla="*/ 248 h 496"/>
                      <a:gd name="T18" fmla="*/ 1749 w 2080"/>
                      <a:gd name="T19" fmla="*/ 161 h 496"/>
                      <a:gd name="T20" fmla="*/ 1836 w 2080"/>
                      <a:gd name="T21" fmla="*/ 248 h 496"/>
                      <a:gd name="T22" fmla="*/ 1749 w 2080"/>
                      <a:gd name="T23" fmla="*/ 335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0" h="496">
                        <a:moveTo>
                          <a:pt x="1831" y="0"/>
                        </a:moveTo>
                        <a:cubicBezTo>
                          <a:pt x="249" y="0"/>
                          <a:pt x="249" y="0"/>
                          <a:pt x="249" y="0"/>
                        </a:cubicBezTo>
                        <a:cubicBezTo>
                          <a:pt x="112" y="0"/>
                          <a:pt x="0" y="112"/>
                          <a:pt x="0" y="248"/>
                        </a:cubicBezTo>
                        <a:cubicBezTo>
                          <a:pt x="0" y="385"/>
                          <a:pt x="112" y="496"/>
                          <a:pt x="249" y="496"/>
                        </a:cubicBezTo>
                        <a:cubicBezTo>
                          <a:pt x="1831" y="496"/>
                          <a:pt x="1831" y="496"/>
                          <a:pt x="1831" y="496"/>
                        </a:cubicBezTo>
                        <a:cubicBezTo>
                          <a:pt x="1968" y="496"/>
                          <a:pt x="2080" y="385"/>
                          <a:pt x="2080" y="248"/>
                        </a:cubicBezTo>
                        <a:cubicBezTo>
                          <a:pt x="2080" y="112"/>
                          <a:pt x="1968" y="0"/>
                          <a:pt x="1831" y="0"/>
                        </a:cubicBezTo>
                        <a:close/>
                        <a:moveTo>
                          <a:pt x="1749" y="335"/>
                        </a:moveTo>
                        <a:cubicBezTo>
                          <a:pt x="1701" y="335"/>
                          <a:pt x="1662" y="296"/>
                          <a:pt x="1662" y="248"/>
                        </a:cubicBezTo>
                        <a:cubicBezTo>
                          <a:pt x="1662" y="200"/>
                          <a:pt x="1701" y="161"/>
                          <a:pt x="1749" y="161"/>
                        </a:cubicBezTo>
                        <a:cubicBezTo>
                          <a:pt x="1797" y="161"/>
                          <a:pt x="1836" y="200"/>
                          <a:pt x="1836" y="248"/>
                        </a:cubicBezTo>
                        <a:cubicBezTo>
                          <a:pt x="1836" y="296"/>
                          <a:pt x="1797" y="335"/>
                          <a:pt x="1749" y="3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5" name="Freeform 25">
                    <a:extLst>
                      <a:ext uri="{FF2B5EF4-FFF2-40B4-BE49-F238E27FC236}">
                        <a16:creationId xmlns:a16="http://schemas.microsoft.com/office/drawing/2014/main" id="{A66A5C09-D732-416D-A3D4-852FC19DD888}"/>
                      </a:ext>
                    </a:extLst>
                  </p:cNvPr>
                  <p:cNvSpPr>
                    <a:spLocks noEditPoints="1"/>
                  </p:cNvSpPr>
                  <p:nvPr/>
                </p:nvSpPr>
                <p:spPr bwMode="auto">
                  <a:xfrm>
                    <a:off x="2899" y="3242"/>
                    <a:ext cx="570" cy="136"/>
                  </a:xfrm>
                  <a:custGeom>
                    <a:avLst/>
                    <a:gdLst>
                      <a:gd name="T0" fmla="*/ 1831 w 2080"/>
                      <a:gd name="T1" fmla="*/ 0 h 496"/>
                      <a:gd name="T2" fmla="*/ 249 w 2080"/>
                      <a:gd name="T3" fmla="*/ 0 h 496"/>
                      <a:gd name="T4" fmla="*/ 0 w 2080"/>
                      <a:gd name="T5" fmla="*/ 248 h 496"/>
                      <a:gd name="T6" fmla="*/ 249 w 2080"/>
                      <a:gd name="T7" fmla="*/ 496 h 496"/>
                      <a:gd name="T8" fmla="*/ 1831 w 2080"/>
                      <a:gd name="T9" fmla="*/ 496 h 496"/>
                      <a:gd name="T10" fmla="*/ 2080 w 2080"/>
                      <a:gd name="T11" fmla="*/ 248 h 496"/>
                      <a:gd name="T12" fmla="*/ 1831 w 2080"/>
                      <a:gd name="T13" fmla="*/ 0 h 496"/>
                      <a:gd name="T14" fmla="*/ 1749 w 2080"/>
                      <a:gd name="T15" fmla="*/ 335 h 496"/>
                      <a:gd name="T16" fmla="*/ 1662 w 2080"/>
                      <a:gd name="T17" fmla="*/ 248 h 496"/>
                      <a:gd name="T18" fmla="*/ 1749 w 2080"/>
                      <a:gd name="T19" fmla="*/ 161 h 496"/>
                      <a:gd name="T20" fmla="*/ 1836 w 2080"/>
                      <a:gd name="T21" fmla="*/ 248 h 496"/>
                      <a:gd name="T22" fmla="*/ 1749 w 2080"/>
                      <a:gd name="T23" fmla="*/ 335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0" h="496">
                        <a:moveTo>
                          <a:pt x="1831" y="0"/>
                        </a:moveTo>
                        <a:cubicBezTo>
                          <a:pt x="249" y="0"/>
                          <a:pt x="249" y="0"/>
                          <a:pt x="249" y="0"/>
                        </a:cubicBezTo>
                        <a:cubicBezTo>
                          <a:pt x="112" y="0"/>
                          <a:pt x="0" y="111"/>
                          <a:pt x="0" y="248"/>
                        </a:cubicBezTo>
                        <a:cubicBezTo>
                          <a:pt x="0" y="384"/>
                          <a:pt x="112" y="496"/>
                          <a:pt x="249" y="496"/>
                        </a:cubicBezTo>
                        <a:cubicBezTo>
                          <a:pt x="1831" y="496"/>
                          <a:pt x="1831" y="496"/>
                          <a:pt x="1831" y="496"/>
                        </a:cubicBezTo>
                        <a:cubicBezTo>
                          <a:pt x="1968" y="496"/>
                          <a:pt x="2080" y="384"/>
                          <a:pt x="2080" y="248"/>
                        </a:cubicBezTo>
                        <a:cubicBezTo>
                          <a:pt x="2080" y="111"/>
                          <a:pt x="1968" y="0"/>
                          <a:pt x="1831" y="0"/>
                        </a:cubicBezTo>
                        <a:close/>
                        <a:moveTo>
                          <a:pt x="1749" y="335"/>
                        </a:moveTo>
                        <a:cubicBezTo>
                          <a:pt x="1701" y="335"/>
                          <a:pt x="1662" y="296"/>
                          <a:pt x="1662" y="248"/>
                        </a:cubicBezTo>
                        <a:cubicBezTo>
                          <a:pt x="1662" y="200"/>
                          <a:pt x="1701" y="161"/>
                          <a:pt x="1749" y="161"/>
                        </a:cubicBezTo>
                        <a:cubicBezTo>
                          <a:pt x="1797" y="161"/>
                          <a:pt x="1836" y="200"/>
                          <a:pt x="1836" y="248"/>
                        </a:cubicBezTo>
                        <a:cubicBezTo>
                          <a:pt x="1836" y="296"/>
                          <a:pt x="1797" y="335"/>
                          <a:pt x="1749" y="3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grpSp>
      <p:grpSp>
        <p:nvGrpSpPr>
          <p:cNvPr id="30" name="Group 29">
            <a:extLst>
              <a:ext uri="{FF2B5EF4-FFF2-40B4-BE49-F238E27FC236}">
                <a16:creationId xmlns:a16="http://schemas.microsoft.com/office/drawing/2014/main" id="{F6D1C994-4175-4447-9DAB-69CA6E2EA8C8}"/>
              </a:ext>
            </a:extLst>
          </p:cNvPr>
          <p:cNvGrpSpPr/>
          <p:nvPr/>
        </p:nvGrpSpPr>
        <p:grpSpPr>
          <a:xfrm>
            <a:off x="6839076" y="2433191"/>
            <a:ext cx="1302041" cy="307786"/>
            <a:chOff x="6145705" y="2433191"/>
            <a:chExt cx="1302041" cy="307786"/>
          </a:xfrm>
        </p:grpSpPr>
        <p:sp>
          <p:nvSpPr>
            <p:cNvPr id="293" name="Freeform 5">
              <a:extLst>
                <a:ext uri="{FF2B5EF4-FFF2-40B4-BE49-F238E27FC236}">
                  <a16:creationId xmlns:a16="http://schemas.microsoft.com/office/drawing/2014/main" id="{BB96653B-C346-4CCC-B8E0-989369CA258B}"/>
                </a:ext>
              </a:extLst>
            </p:cNvPr>
            <p:cNvSpPr>
              <a:spLocks/>
            </p:cNvSpPr>
            <p:nvPr/>
          </p:nvSpPr>
          <p:spPr bwMode="auto">
            <a:xfrm>
              <a:off x="7260601" y="2433191"/>
              <a:ext cx="187145" cy="307786"/>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cxnSp>
          <p:nvCxnSpPr>
            <p:cNvPr id="294" name="Straight Connector 293">
              <a:extLst>
                <a:ext uri="{FF2B5EF4-FFF2-40B4-BE49-F238E27FC236}">
                  <a16:creationId xmlns:a16="http://schemas.microsoft.com/office/drawing/2014/main" id="{49CDA001-5619-43CD-AA73-A28533B9487E}"/>
                </a:ext>
              </a:extLst>
            </p:cNvPr>
            <p:cNvCxnSpPr>
              <a:cxnSpLocks/>
            </p:cNvCxnSpPr>
            <p:nvPr/>
          </p:nvCxnSpPr>
          <p:spPr>
            <a:xfrm>
              <a:off x="6248865" y="2587084"/>
              <a:ext cx="1124978" cy="0"/>
            </a:xfrm>
            <a:prstGeom prst="line">
              <a:avLst/>
            </a:prstGeom>
            <a:ln w="34925" cap="rnd">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349" name="Freeform 5">
              <a:extLst>
                <a:ext uri="{FF2B5EF4-FFF2-40B4-BE49-F238E27FC236}">
                  <a16:creationId xmlns:a16="http://schemas.microsoft.com/office/drawing/2014/main" id="{E443769E-12A3-4EC4-959B-7CE3BCFD8A0F}"/>
                </a:ext>
              </a:extLst>
            </p:cNvPr>
            <p:cNvSpPr>
              <a:spLocks/>
            </p:cNvSpPr>
            <p:nvPr/>
          </p:nvSpPr>
          <p:spPr bwMode="auto">
            <a:xfrm rot="10800000">
              <a:off x="6145705" y="2433191"/>
              <a:ext cx="187145" cy="307786"/>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04425CA9-0D3B-4CFE-A461-C1732A3F1E7B}"/>
              </a:ext>
            </a:extLst>
          </p:cNvPr>
          <p:cNvGrpSpPr/>
          <p:nvPr/>
        </p:nvGrpSpPr>
        <p:grpSpPr>
          <a:xfrm>
            <a:off x="6839076" y="3396548"/>
            <a:ext cx="1302041" cy="307786"/>
            <a:chOff x="6145705" y="2433191"/>
            <a:chExt cx="1302041" cy="307786"/>
          </a:xfrm>
        </p:grpSpPr>
        <p:sp>
          <p:nvSpPr>
            <p:cNvPr id="151" name="Freeform 5">
              <a:extLst>
                <a:ext uri="{FF2B5EF4-FFF2-40B4-BE49-F238E27FC236}">
                  <a16:creationId xmlns:a16="http://schemas.microsoft.com/office/drawing/2014/main" id="{C9952A54-C69C-437A-ABF5-5B455160D475}"/>
                </a:ext>
              </a:extLst>
            </p:cNvPr>
            <p:cNvSpPr>
              <a:spLocks/>
            </p:cNvSpPr>
            <p:nvPr/>
          </p:nvSpPr>
          <p:spPr bwMode="auto">
            <a:xfrm>
              <a:off x="7260601" y="2433191"/>
              <a:ext cx="187145" cy="307786"/>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cxnSp>
          <p:nvCxnSpPr>
            <p:cNvPr id="153" name="Straight Connector 152">
              <a:extLst>
                <a:ext uri="{FF2B5EF4-FFF2-40B4-BE49-F238E27FC236}">
                  <a16:creationId xmlns:a16="http://schemas.microsoft.com/office/drawing/2014/main" id="{31E0D5CC-EF80-4CDA-9A16-6613726ABCD4}"/>
                </a:ext>
              </a:extLst>
            </p:cNvPr>
            <p:cNvCxnSpPr>
              <a:cxnSpLocks/>
            </p:cNvCxnSpPr>
            <p:nvPr/>
          </p:nvCxnSpPr>
          <p:spPr>
            <a:xfrm>
              <a:off x="6248865" y="2587084"/>
              <a:ext cx="1124978" cy="0"/>
            </a:xfrm>
            <a:prstGeom prst="line">
              <a:avLst/>
            </a:prstGeom>
            <a:ln w="34925" cap="rnd">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154" name="Freeform 5">
              <a:extLst>
                <a:ext uri="{FF2B5EF4-FFF2-40B4-BE49-F238E27FC236}">
                  <a16:creationId xmlns:a16="http://schemas.microsoft.com/office/drawing/2014/main" id="{542C8655-2E7A-40BD-80CA-B3321469A7B6}"/>
                </a:ext>
              </a:extLst>
            </p:cNvPr>
            <p:cNvSpPr>
              <a:spLocks/>
            </p:cNvSpPr>
            <p:nvPr/>
          </p:nvSpPr>
          <p:spPr bwMode="auto">
            <a:xfrm rot="10800000">
              <a:off x="6145705" y="2433191"/>
              <a:ext cx="187145" cy="307786"/>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60" name="Group 159">
            <a:extLst>
              <a:ext uri="{FF2B5EF4-FFF2-40B4-BE49-F238E27FC236}">
                <a16:creationId xmlns:a16="http://schemas.microsoft.com/office/drawing/2014/main" id="{1F49A5D9-03F3-48D1-A28F-93631261B5E2}"/>
              </a:ext>
            </a:extLst>
          </p:cNvPr>
          <p:cNvGrpSpPr/>
          <p:nvPr/>
        </p:nvGrpSpPr>
        <p:grpSpPr>
          <a:xfrm>
            <a:off x="6839076" y="4355126"/>
            <a:ext cx="1302041" cy="307786"/>
            <a:chOff x="6145705" y="2433191"/>
            <a:chExt cx="1302041" cy="307786"/>
          </a:xfrm>
        </p:grpSpPr>
        <p:sp>
          <p:nvSpPr>
            <p:cNvPr id="161" name="Freeform 5">
              <a:extLst>
                <a:ext uri="{FF2B5EF4-FFF2-40B4-BE49-F238E27FC236}">
                  <a16:creationId xmlns:a16="http://schemas.microsoft.com/office/drawing/2014/main" id="{84BB278C-BAEF-4BCE-B9E0-6C3F171EF630}"/>
                </a:ext>
              </a:extLst>
            </p:cNvPr>
            <p:cNvSpPr>
              <a:spLocks/>
            </p:cNvSpPr>
            <p:nvPr/>
          </p:nvSpPr>
          <p:spPr bwMode="auto">
            <a:xfrm>
              <a:off x="7260601" y="2433191"/>
              <a:ext cx="187145" cy="307786"/>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cxnSp>
          <p:nvCxnSpPr>
            <p:cNvPr id="162" name="Straight Connector 161">
              <a:extLst>
                <a:ext uri="{FF2B5EF4-FFF2-40B4-BE49-F238E27FC236}">
                  <a16:creationId xmlns:a16="http://schemas.microsoft.com/office/drawing/2014/main" id="{699781C0-392B-4864-AEC6-BD4851E317B4}"/>
                </a:ext>
              </a:extLst>
            </p:cNvPr>
            <p:cNvCxnSpPr>
              <a:cxnSpLocks/>
            </p:cNvCxnSpPr>
            <p:nvPr/>
          </p:nvCxnSpPr>
          <p:spPr>
            <a:xfrm>
              <a:off x="6248865" y="2587084"/>
              <a:ext cx="1124978" cy="0"/>
            </a:xfrm>
            <a:prstGeom prst="line">
              <a:avLst/>
            </a:prstGeom>
            <a:ln w="34925" cap="rnd">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163" name="Freeform 5">
              <a:extLst>
                <a:ext uri="{FF2B5EF4-FFF2-40B4-BE49-F238E27FC236}">
                  <a16:creationId xmlns:a16="http://schemas.microsoft.com/office/drawing/2014/main" id="{9DBB2F28-DB03-4A4E-A0E0-7626B5DC52AE}"/>
                </a:ext>
              </a:extLst>
            </p:cNvPr>
            <p:cNvSpPr>
              <a:spLocks/>
            </p:cNvSpPr>
            <p:nvPr/>
          </p:nvSpPr>
          <p:spPr bwMode="auto">
            <a:xfrm rot="10800000">
              <a:off x="6145705" y="2433191"/>
              <a:ext cx="187145" cy="307786"/>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68" name="Group 167">
            <a:extLst>
              <a:ext uri="{FF2B5EF4-FFF2-40B4-BE49-F238E27FC236}">
                <a16:creationId xmlns:a16="http://schemas.microsoft.com/office/drawing/2014/main" id="{73C69EF0-7778-4041-B630-63E45702E3D3}"/>
              </a:ext>
            </a:extLst>
          </p:cNvPr>
          <p:cNvGrpSpPr/>
          <p:nvPr/>
        </p:nvGrpSpPr>
        <p:grpSpPr>
          <a:xfrm>
            <a:off x="6839076" y="5304058"/>
            <a:ext cx="1302041" cy="307786"/>
            <a:chOff x="6145705" y="2433191"/>
            <a:chExt cx="1302041" cy="307786"/>
          </a:xfrm>
        </p:grpSpPr>
        <p:sp>
          <p:nvSpPr>
            <p:cNvPr id="169" name="Freeform 5">
              <a:extLst>
                <a:ext uri="{FF2B5EF4-FFF2-40B4-BE49-F238E27FC236}">
                  <a16:creationId xmlns:a16="http://schemas.microsoft.com/office/drawing/2014/main" id="{417BC596-116B-4CA8-BBC7-F40C1BAC136A}"/>
                </a:ext>
              </a:extLst>
            </p:cNvPr>
            <p:cNvSpPr>
              <a:spLocks/>
            </p:cNvSpPr>
            <p:nvPr/>
          </p:nvSpPr>
          <p:spPr bwMode="auto">
            <a:xfrm>
              <a:off x="7260601" y="2433191"/>
              <a:ext cx="187145" cy="307786"/>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cxnSp>
          <p:nvCxnSpPr>
            <p:cNvPr id="170" name="Straight Connector 169">
              <a:extLst>
                <a:ext uri="{FF2B5EF4-FFF2-40B4-BE49-F238E27FC236}">
                  <a16:creationId xmlns:a16="http://schemas.microsoft.com/office/drawing/2014/main" id="{F81D111B-11CE-4034-987C-7306C9F7D3A7}"/>
                </a:ext>
              </a:extLst>
            </p:cNvPr>
            <p:cNvCxnSpPr>
              <a:cxnSpLocks/>
            </p:cNvCxnSpPr>
            <p:nvPr/>
          </p:nvCxnSpPr>
          <p:spPr>
            <a:xfrm>
              <a:off x="6248865" y="2587084"/>
              <a:ext cx="1124978" cy="0"/>
            </a:xfrm>
            <a:prstGeom prst="line">
              <a:avLst/>
            </a:prstGeom>
            <a:ln w="34925" cap="rnd">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171" name="Freeform 5">
              <a:extLst>
                <a:ext uri="{FF2B5EF4-FFF2-40B4-BE49-F238E27FC236}">
                  <a16:creationId xmlns:a16="http://schemas.microsoft.com/office/drawing/2014/main" id="{F22468BF-BA5D-4684-8F51-B54278266833}"/>
                </a:ext>
              </a:extLst>
            </p:cNvPr>
            <p:cNvSpPr>
              <a:spLocks/>
            </p:cNvSpPr>
            <p:nvPr/>
          </p:nvSpPr>
          <p:spPr bwMode="auto">
            <a:xfrm rot="10800000">
              <a:off x="6145705" y="2433191"/>
              <a:ext cx="187145" cy="307786"/>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58032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wipe(left)">
                                      <p:cBhvr>
                                        <p:cTn id="7" dur="500"/>
                                        <p:tgtEl>
                                          <p:spTgt spid="125"/>
                                        </p:tgtEl>
                                      </p:cBhvr>
                                    </p:animEffect>
                                  </p:childTnLst>
                                </p:cTn>
                              </p:par>
                              <p:par>
                                <p:cTn id="8" presetID="22" presetClass="entr" presetSubtype="8" fill="hold" nodeType="withEffect">
                                  <p:stCondLst>
                                    <p:cond delay="0"/>
                                  </p:stCondLst>
                                  <p:childTnLst>
                                    <p:set>
                                      <p:cBhvr>
                                        <p:cTn id="9" dur="1" fill="hold">
                                          <p:stCondLst>
                                            <p:cond delay="0"/>
                                          </p:stCondLst>
                                        </p:cTn>
                                        <p:tgtEl>
                                          <p:spTgt spid="131"/>
                                        </p:tgtEl>
                                        <p:attrNameLst>
                                          <p:attrName>style.visibility</p:attrName>
                                        </p:attrNameLst>
                                      </p:cBhvr>
                                      <p:to>
                                        <p:strVal val="visible"/>
                                      </p:to>
                                    </p:set>
                                    <p:animEffect transition="in" filter="wipe(left)">
                                      <p:cBhvr>
                                        <p:cTn id="10" dur="500"/>
                                        <p:tgtEl>
                                          <p:spTgt spid="131"/>
                                        </p:tgtEl>
                                      </p:cBhvr>
                                    </p:animEffect>
                                  </p:childTnLst>
                                </p:cTn>
                              </p:par>
                              <p:par>
                                <p:cTn id="11" presetID="22" presetClass="entr" presetSubtype="8" fill="hold" nodeType="withEffect">
                                  <p:stCondLst>
                                    <p:cond delay="0"/>
                                  </p:stCondLst>
                                  <p:childTnLst>
                                    <p:set>
                                      <p:cBhvr>
                                        <p:cTn id="12" dur="1" fill="hold">
                                          <p:stCondLst>
                                            <p:cond delay="0"/>
                                          </p:stCondLst>
                                        </p:cTn>
                                        <p:tgtEl>
                                          <p:spTgt spid="137"/>
                                        </p:tgtEl>
                                        <p:attrNameLst>
                                          <p:attrName>style.visibility</p:attrName>
                                        </p:attrNameLst>
                                      </p:cBhvr>
                                      <p:to>
                                        <p:strVal val="visible"/>
                                      </p:to>
                                    </p:set>
                                    <p:animEffect transition="in" filter="wipe(left)">
                                      <p:cBhvr>
                                        <p:cTn id="13" dur="500"/>
                                        <p:tgtEl>
                                          <p:spTgt spid="137"/>
                                        </p:tgtEl>
                                      </p:cBhvr>
                                    </p:animEffect>
                                  </p:childTnLst>
                                </p:cTn>
                              </p:par>
                              <p:par>
                                <p:cTn id="14" presetID="22" presetClass="entr" presetSubtype="8" fill="hold" nodeType="withEffect">
                                  <p:stCondLst>
                                    <p:cond delay="0"/>
                                  </p:stCondLst>
                                  <p:childTnLst>
                                    <p:set>
                                      <p:cBhvr>
                                        <p:cTn id="15" dur="1" fill="hold">
                                          <p:stCondLst>
                                            <p:cond delay="0"/>
                                          </p:stCondLst>
                                        </p:cTn>
                                        <p:tgtEl>
                                          <p:spTgt spid="143"/>
                                        </p:tgtEl>
                                        <p:attrNameLst>
                                          <p:attrName>style.visibility</p:attrName>
                                        </p:attrNameLst>
                                      </p:cBhvr>
                                      <p:to>
                                        <p:strVal val="visible"/>
                                      </p:to>
                                    </p:set>
                                    <p:animEffect transition="in" filter="wipe(left)">
                                      <p:cBhvr>
                                        <p:cTn id="16" dur="500"/>
                                        <p:tgtEl>
                                          <p:spTgt spid="14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189"/>
                                        </p:tgtEl>
                                        <p:attrNameLst>
                                          <p:attrName>style.visibility</p:attrName>
                                        </p:attrNameLst>
                                      </p:cBhvr>
                                      <p:to>
                                        <p:strVal val="visible"/>
                                      </p:to>
                                    </p:set>
                                    <p:animEffect transition="in" filter="fade">
                                      <p:cBhvr>
                                        <p:cTn id="23" dur="500"/>
                                        <p:tgtEl>
                                          <p:spTgt spid="189"/>
                                        </p:tgtEl>
                                      </p:cBhvr>
                                    </p:animEffect>
                                  </p:childTnLst>
                                </p:cTn>
                              </p:par>
                              <p:par>
                                <p:cTn id="24" presetID="10"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nodeType="withEffect">
                                  <p:stCondLst>
                                    <p:cond delay="0"/>
                                  </p:stCondLst>
                                  <p:childTnLst>
                                    <p:set>
                                      <p:cBhvr>
                                        <p:cTn id="28" dur="1" fill="hold">
                                          <p:stCondLst>
                                            <p:cond delay="0"/>
                                          </p:stCondLst>
                                        </p:cTn>
                                        <p:tgtEl>
                                          <p:spTgt spid="250"/>
                                        </p:tgtEl>
                                        <p:attrNameLst>
                                          <p:attrName>style.visibility</p:attrName>
                                        </p:attrNameLst>
                                      </p:cBhvr>
                                      <p:to>
                                        <p:strVal val="visible"/>
                                      </p:to>
                                    </p:set>
                                    <p:animEffect transition="in" filter="fade">
                                      <p:cBhvr>
                                        <p:cTn id="29" dur="500"/>
                                        <p:tgtEl>
                                          <p:spTgt spid="250"/>
                                        </p:tgtEl>
                                      </p:cBhvr>
                                    </p:animEffect>
                                  </p:childTnLst>
                                </p:cTn>
                              </p:par>
                              <p:par>
                                <p:cTn id="30" presetID="10" presetClass="entr" presetSubtype="0" fill="hold" nodeType="withEffect">
                                  <p:stCondLst>
                                    <p:cond delay="0"/>
                                  </p:stCondLst>
                                  <p:childTnLst>
                                    <p:set>
                                      <p:cBhvr>
                                        <p:cTn id="31" dur="1" fill="hold">
                                          <p:stCondLst>
                                            <p:cond delay="0"/>
                                          </p:stCondLst>
                                        </p:cTn>
                                        <p:tgtEl>
                                          <p:spTgt spid="243"/>
                                        </p:tgtEl>
                                        <p:attrNameLst>
                                          <p:attrName>style.visibility</p:attrName>
                                        </p:attrNameLst>
                                      </p:cBhvr>
                                      <p:to>
                                        <p:strVal val="visible"/>
                                      </p:to>
                                    </p:set>
                                    <p:animEffect transition="in" filter="fade">
                                      <p:cBhvr>
                                        <p:cTn id="32" dur="500"/>
                                        <p:tgtEl>
                                          <p:spTgt spid="243"/>
                                        </p:tgtEl>
                                      </p:cBhvr>
                                    </p:animEffect>
                                  </p:childTnLst>
                                </p:cTn>
                              </p:par>
                              <p:par>
                                <p:cTn id="33" presetID="10" presetClass="entr" presetSubtype="0" fill="hold" nodeType="withEffect">
                                  <p:stCondLst>
                                    <p:cond delay="0"/>
                                  </p:stCondLst>
                                  <p:childTnLst>
                                    <p:set>
                                      <p:cBhvr>
                                        <p:cTn id="34" dur="1" fill="hold">
                                          <p:stCondLst>
                                            <p:cond delay="0"/>
                                          </p:stCondLst>
                                        </p:cTn>
                                        <p:tgtEl>
                                          <p:spTgt spid="256"/>
                                        </p:tgtEl>
                                        <p:attrNameLst>
                                          <p:attrName>style.visibility</p:attrName>
                                        </p:attrNameLst>
                                      </p:cBhvr>
                                      <p:to>
                                        <p:strVal val="visible"/>
                                      </p:to>
                                    </p:set>
                                    <p:animEffect transition="in" filter="fade">
                                      <p:cBhvr>
                                        <p:cTn id="35" dur="500"/>
                                        <p:tgtEl>
                                          <p:spTgt spid="256"/>
                                        </p:tgtEl>
                                      </p:cBhvr>
                                    </p:animEffect>
                                  </p:childTnLst>
                                </p:cTn>
                              </p:par>
                            </p:childTnLst>
                          </p:cTn>
                        </p:par>
                        <p:par>
                          <p:cTn id="36" fill="hold">
                            <p:stCondLst>
                              <p:cond delay="1000"/>
                            </p:stCondLst>
                            <p:childTnLst>
                              <p:par>
                                <p:cTn id="37" presetID="16" presetClass="entr" presetSubtype="37" fill="hold" nodeType="afterEffect">
                                  <p:stCondLst>
                                    <p:cond delay="0"/>
                                  </p:stCondLst>
                                  <p:childTnLst>
                                    <p:set>
                                      <p:cBhvr>
                                        <p:cTn id="38" dur="1" fill="hold">
                                          <p:stCondLst>
                                            <p:cond delay="0"/>
                                          </p:stCondLst>
                                        </p:cTn>
                                        <p:tgtEl>
                                          <p:spTgt spid="168"/>
                                        </p:tgtEl>
                                        <p:attrNameLst>
                                          <p:attrName>style.visibility</p:attrName>
                                        </p:attrNameLst>
                                      </p:cBhvr>
                                      <p:to>
                                        <p:strVal val="visible"/>
                                      </p:to>
                                    </p:set>
                                    <p:animEffect transition="in" filter="barn(outVertical)">
                                      <p:cBhvr>
                                        <p:cTn id="39" dur="500"/>
                                        <p:tgtEl>
                                          <p:spTgt spid="168"/>
                                        </p:tgtEl>
                                      </p:cBhvr>
                                    </p:animEffect>
                                  </p:childTnLst>
                                </p:cTn>
                              </p:par>
                              <p:par>
                                <p:cTn id="40" presetID="16" presetClass="entr" presetSubtype="37" fill="hold" nodeType="withEffect">
                                  <p:stCondLst>
                                    <p:cond delay="0"/>
                                  </p:stCondLst>
                                  <p:childTnLst>
                                    <p:set>
                                      <p:cBhvr>
                                        <p:cTn id="41" dur="1" fill="hold">
                                          <p:stCondLst>
                                            <p:cond delay="0"/>
                                          </p:stCondLst>
                                        </p:cTn>
                                        <p:tgtEl>
                                          <p:spTgt spid="160"/>
                                        </p:tgtEl>
                                        <p:attrNameLst>
                                          <p:attrName>style.visibility</p:attrName>
                                        </p:attrNameLst>
                                      </p:cBhvr>
                                      <p:to>
                                        <p:strVal val="visible"/>
                                      </p:to>
                                    </p:set>
                                    <p:animEffect transition="in" filter="barn(outVertical)">
                                      <p:cBhvr>
                                        <p:cTn id="42" dur="500"/>
                                        <p:tgtEl>
                                          <p:spTgt spid="160"/>
                                        </p:tgtEl>
                                      </p:cBhvr>
                                    </p:animEffect>
                                  </p:childTnLst>
                                </p:cTn>
                              </p:par>
                              <p:par>
                                <p:cTn id="43" presetID="16" presetClass="entr" presetSubtype="37" fill="hold" nodeType="withEffect">
                                  <p:stCondLst>
                                    <p:cond delay="0"/>
                                  </p:stCondLst>
                                  <p:childTnLst>
                                    <p:set>
                                      <p:cBhvr>
                                        <p:cTn id="44" dur="1" fill="hold">
                                          <p:stCondLst>
                                            <p:cond delay="0"/>
                                          </p:stCondLst>
                                        </p:cTn>
                                        <p:tgtEl>
                                          <p:spTgt spid="150"/>
                                        </p:tgtEl>
                                        <p:attrNameLst>
                                          <p:attrName>style.visibility</p:attrName>
                                        </p:attrNameLst>
                                      </p:cBhvr>
                                      <p:to>
                                        <p:strVal val="visible"/>
                                      </p:to>
                                    </p:set>
                                    <p:animEffect transition="in" filter="barn(outVertical)">
                                      <p:cBhvr>
                                        <p:cTn id="45" dur="500"/>
                                        <p:tgtEl>
                                          <p:spTgt spid="150"/>
                                        </p:tgtEl>
                                      </p:cBhvr>
                                    </p:animEffect>
                                  </p:childTnLst>
                                </p:cTn>
                              </p:par>
                              <p:par>
                                <p:cTn id="46" presetID="16" presetClass="entr" presetSubtype="37" fill="hold" nodeType="with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barn(outVertical)">
                                      <p:cBhvr>
                                        <p:cTn id="48" dur="500"/>
                                        <p:tgtEl>
                                          <p:spTgt spid="30"/>
                                        </p:tgtEl>
                                      </p:cBhvr>
                                    </p:animEffect>
                                  </p:childTnLst>
                                </p:cTn>
                              </p:par>
                            </p:childTnLst>
                          </p:cTn>
                        </p:par>
                        <p:par>
                          <p:cTn id="49" fill="hold">
                            <p:stCondLst>
                              <p:cond delay="1500"/>
                            </p:stCondLst>
                            <p:childTnLst>
                              <p:par>
                                <p:cTn id="50" presetID="10" presetClass="entr" presetSubtype="0" fill="hold" nodeType="after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fade">
                                      <p:cBhvr>
                                        <p:cTn id="52" dur="500"/>
                                        <p:tgtEl>
                                          <p:spTgt spid="2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91"/>
                                        </p:tgtEl>
                                        <p:attrNameLst>
                                          <p:attrName>style.visibility</p:attrName>
                                        </p:attrNameLst>
                                      </p:cBhvr>
                                      <p:to>
                                        <p:strVal val="visible"/>
                                      </p:to>
                                    </p:set>
                                    <p:animEffect transition="in" filter="fade">
                                      <p:cBhvr>
                                        <p:cTn id="55" dur="500"/>
                                        <p:tgtEl>
                                          <p:spTgt spid="291"/>
                                        </p:tgtEl>
                                      </p:cBhvr>
                                    </p:animEffect>
                                  </p:childTnLst>
                                </p:cTn>
                              </p:par>
                              <p:par>
                                <p:cTn id="56" presetID="10" presetClass="entr" presetSubtype="0" fill="hold" nodeType="withEffect">
                                  <p:stCondLst>
                                    <p:cond delay="0"/>
                                  </p:stCondLst>
                                  <p:childTnLst>
                                    <p:set>
                                      <p:cBhvr>
                                        <p:cTn id="57" dur="1" fill="hold">
                                          <p:stCondLst>
                                            <p:cond delay="0"/>
                                          </p:stCondLst>
                                        </p:cTn>
                                        <p:tgtEl>
                                          <p:spTgt spid="307"/>
                                        </p:tgtEl>
                                        <p:attrNameLst>
                                          <p:attrName>style.visibility</p:attrName>
                                        </p:attrNameLst>
                                      </p:cBhvr>
                                      <p:to>
                                        <p:strVal val="visible"/>
                                      </p:to>
                                    </p:set>
                                    <p:animEffect transition="in" filter="fade">
                                      <p:cBhvr>
                                        <p:cTn id="58" dur="500"/>
                                        <p:tgtEl>
                                          <p:spTgt spid="307"/>
                                        </p:tgtEl>
                                      </p:cBhvr>
                                    </p:animEffect>
                                  </p:childTnLst>
                                </p:cTn>
                              </p:par>
                              <p:par>
                                <p:cTn id="59" presetID="10" presetClass="entr" presetSubtype="0" fill="hold" nodeType="withEffect">
                                  <p:stCondLst>
                                    <p:cond delay="0"/>
                                  </p:stCondLst>
                                  <p:childTnLst>
                                    <p:set>
                                      <p:cBhvr>
                                        <p:cTn id="60" dur="1" fill="hold">
                                          <p:stCondLst>
                                            <p:cond delay="0"/>
                                          </p:stCondLst>
                                        </p:cTn>
                                        <p:tgtEl>
                                          <p:spTgt spid="320"/>
                                        </p:tgtEl>
                                        <p:attrNameLst>
                                          <p:attrName>style.visibility</p:attrName>
                                        </p:attrNameLst>
                                      </p:cBhvr>
                                      <p:to>
                                        <p:strVal val="visible"/>
                                      </p:to>
                                    </p:set>
                                    <p:animEffect transition="in" filter="fade">
                                      <p:cBhvr>
                                        <p:cTn id="61" dur="500"/>
                                        <p:tgtEl>
                                          <p:spTgt spid="320"/>
                                        </p:tgtEl>
                                      </p:cBhvr>
                                    </p:animEffect>
                                  </p:childTnLst>
                                </p:cTn>
                              </p:par>
                              <p:par>
                                <p:cTn id="62" presetID="10" presetClass="entr" presetSubtype="0" fill="hold" nodeType="withEffect">
                                  <p:stCondLst>
                                    <p:cond delay="0"/>
                                  </p:stCondLst>
                                  <p:childTnLst>
                                    <p:set>
                                      <p:cBhvr>
                                        <p:cTn id="63" dur="1" fill="hold">
                                          <p:stCondLst>
                                            <p:cond delay="0"/>
                                          </p:stCondLst>
                                        </p:cTn>
                                        <p:tgtEl>
                                          <p:spTgt spid="333"/>
                                        </p:tgtEl>
                                        <p:attrNameLst>
                                          <p:attrName>style.visibility</p:attrName>
                                        </p:attrNameLst>
                                      </p:cBhvr>
                                      <p:to>
                                        <p:strVal val="visible"/>
                                      </p:to>
                                    </p:set>
                                    <p:animEffect transition="in" filter="fade">
                                      <p:cBhvr>
                                        <p:cTn id="64" dur="500"/>
                                        <p:tgtEl>
                                          <p:spTgt spid="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189" grpId="0"/>
      <p:bldP spid="29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EBB9451-AC38-4F28-8E14-2E0AA03E06F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118652" y="1112720"/>
            <a:ext cx="5473963" cy="4910328"/>
          </a:xfrm>
          <a:prstGeom prst="rect">
            <a:avLst/>
          </a:prstGeom>
        </p:spPr>
      </p:pic>
      <p:sp>
        <p:nvSpPr>
          <p:cNvPr id="57" name="Title 1">
            <a:extLst>
              <a:ext uri="{FF2B5EF4-FFF2-40B4-BE49-F238E27FC236}">
                <a16:creationId xmlns:a16="http://schemas.microsoft.com/office/drawing/2014/main" id="{5595420D-2BC0-4C8E-886D-01E1F0E130F6}"/>
              </a:ext>
            </a:extLst>
          </p:cNvPr>
          <p:cNvSpPr txBox="1">
            <a:spLocks/>
          </p:cNvSpPr>
          <p:nvPr/>
        </p:nvSpPr>
        <p:spPr>
          <a:xfrm>
            <a:off x="-516844" y="1275531"/>
            <a:ext cx="5140618" cy="614132"/>
          </a:xfrm>
          <a:prstGeom prst="rect">
            <a:avLst/>
          </a:prstGeom>
        </p:spPr>
        <p:txBody>
          <a:bodyPr anchor="b"/>
          <a:lstStyle>
            <a:lvl1pPr algn="ctr" defTabSz="914400" rtl="0" eaLnBrk="1" latinLnBrk="0" hangingPunct="1">
              <a:lnSpc>
                <a:spcPct val="90000"/>
              </a:lnSpc>
              <a:spcBef>
                <a:spcPct val="0"/>
              </a:spcBef>
              <a:buNone/>
              <a:defRPr sz="6000" kern="1200" cap="all" spc="500" baseline="0">
                <a:solidFill>
                  <a:schemeClr val="tx1">
                    <a:lumMod val="65000"/>
                    <a:lumOff val="35000"/>
                  </a:schemeClr>
                </a:solidFill>
                <a:latin typeface="Source Sans Pro Semibold" panose="020B0603030403020204" pitchFamily="34" charset="0"/>
                <a:ea typeface="Source Sans Pro Semibold" panose="020B0603030403020204" pitchFamily="34" charset="0"/>
                <a:cs typeface="+mj-cs"/>
              </a:defRPr>
            </a:lvl1pPr>
          </a:lstStyle>
          <a:p>
            <a:endParaRPr lang="en-US" sz="2800" dirty="0"/>
          </a:p>
        </p:txBody>
      </p:sp>
      <p:cxnSp>
        <p:nvCxnSpPr>
          <p:cNvPr id="46" name="Straight Connector 45">
            <a:extLst>
              <a:ext uri="{FF2B5EF4-FFF2-40B4-BE49-F238E27FC236}">
                <a16:creationId xmlns:a16="http://schemas.microsoft.com/office/drawing/2014/main" id="{7D6EC10D-5034-49DB-BEC3-B3F1D3D4CBE1}"/>
              </a:ext>
            </a:extLst>
          </p:cNvPr>
          <p:cNvCxnSpPr>
            <a:cxnSpLocks/>
            <a:stCxn id="223" idx="4"/>
          </p:cNvCxnSpPr>
          <p:nvPr/>
        </p:nvCxnSpPr>
        <p:spPr>
          <a:xfrm flipH="1">
            <a:off x="1021570" y="3525487"/>
            <a:ext cx="4692" cy="3332513"/>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563A6CE9-8280-468F-9DB8-2F2D41D20E4B}"/>
              </a:ext>
            </a:extLst>
          </p:cNvPr>
          <p:cNvSpPr>
            <a:spLocks noGrp="1"/>
          </p:cNvSpPr>
          <p:nvPr>
            <p:ph type="ftr" sz="quarter" idx="11"/>
          </p:nvPr>
        </p:nvSpPr>
        <p:spPr/>
        <p:txBody>
          <a:bodyPr/>
          <a:lstStyle/>
          <a:p>
            <a:r>
              <a:rPr lang="en-US" dirty="0"/>
              <a:t>HPCC Systems Introduction: Use Cases</a:t>
            </a:r>
          </a:p>
        </p:txBody>
      </p:sp>
      <p:sp>
        <p:nvSpPr>
          <p:cNvPr id="7" name="Slide Number Placeholder 6">
            <a:extLst>
              <a:ext uri="{FF2B5EF4-FFF2-40B4-BE49-F238E27FC236}">
                <a16:creationId xmlns:a16="http://schemas.microsoft.com/office/drawing/2014/main" id="{E3270713-B3DE-4C5C-85FB-915CDF706104}"/>
              </a:ext>
            </a:extLst>
          </p:cNvPr>
          <p:cNvSpPr>
            <a:spLocks noGrp="1"/>
          </p:cNvSpPr>
          <p:nvPr>
            <p:ph type="sldNum" sz="quarter" idx="12"/>
          </p:nvPr>
        </p:nvSpPr>
        <p:spPr/>
        <p:txBody>
          <a:bodyPr/>
          <a:lstStyle/>
          <a:p>
            <a:fld id="{99479001-714B-40B6-8590-382B0738F204}" type="slidenum">
              <a:rPr lang="en-US" smtClean="0"/>
              <a:pPr/>
              <a:t>6</a:t>
            </a:fld>
            <a:endParaRPr lang="en-US" dirty="0"/>
          </a:p>
        </p:txBody>
      </p:sp>
      <p:sp>
        <p:nvSpPr>
          <p:cNvPr id="223" name="Oval 222">
            <a:extLst>
              <a:ext uri="{FF2B5EF4-FFF2-40B4-BE49-F238E27FC236}">
                <a16:creationId xmlns:a16="http://schemas.microsoft.com/office/drawing/2014/main" id="{F98EE937-6886-42CB-AF0A-CCF9D528EF10}"/>
              </a:ext>
            </a:extLst>
          </p:cNvPr>
          <p:cNvSpPr/>
          <p:nvPr/>
        </p:nvSpPr>
        <p:spPr>
          <a:xfrm>
            <a:off x="633689" y="2740342"/>
            <a:ext cx="785145" cy="785145"/>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4" name="Group 4">
            <a:extLst>
              <a:ext uri="{FF2B5EF4-FFF2-40B4-BE49-F238E27FC236}">
                <a16:creationId xmlns:a16="http://schemas.microsoft.com/office/drawing/2014/main" id="{AD9B8969-7D93-476E-A9B5-3CA5EBFEBADD}"/>
              </a:ext>
            </a:extLst>
          </p:cNvPr>
          <p:cNvGrpSpPr>
            <a:grpSpLocks noChangeAspect="1"/>
          </p:cNvGrpSpPr>
          <p:nvPr/>
        </p:nvGrpSpPr>
        <p:grpSpPr bwMode="auto">
          <a:xfrm>
            <a:off x="817906" y="2926674"/>
            <a:ext cx="416711" cy="412481"/>
            <a:chOff x="3439" y="1764"/>
            <a:chExt cx="985" cy="975"/>
          </a:xfrm>
          <a:solidFill>
            <a:schemeClr val="bg1">
              <a:lumMod val="50000"/>
            </a:schemeClr>
          </a:solidFill>
        </p:grpSpPr>
        <p:sp>
          <p:nvSpPr>
            <p:cNvPr id="225" name="Freeform 5">
              <a:extLst>
                <a:ext uri="{FF2B5EF4-FFF2-40B4-BE49-F238E27FC236}">
                  <a16:creationId xmlns:a16="http://schemas.microsoft.com/office/drawing/2014/main" id="{C2A2ED56-FB52-46F1-BA99-01C248693CCA}"/>
                </a:ext>
              </a:extLst>
            </p:cNvPr>
            <p:cNvSpPr>
              <a:spLocks/>
            </p:cNvSpPr>
            <p:nvPr/>
          </p:nvSpPr>
          <p:spPr bwMode="auto">
            <a:xfrm>
              <a:off x="4069" y="1835"/>
              <a:ext cx="330" cy="327"/>
            </a:xfrm>
            <a:custGeom>
              <a:avLst/>
              <a:gdLst>
                <a:gd name="T0" fmla="*/ 187 w 1072"/>
                <a:gd name="T1" fmla="*/ 1072 h 1072"/>
                <a:gd name="T2" fmla="*/ 0 w 1072"/>
                <a:gd name="T3" fmla="*/ 885 h 1072"/>
                <a:gd name="T4" fmla="*/ 833 w 1072"/>
                <a:gd name="T5" fmla="*/ 51 h 1072"/>
                <a:gd name="T6" fmla="*/ 1021 w 1072"/>
                <a:gd name="T7" fmla="*/ 51 h 1072"/>
                <a:gd name="T8" fmla="*/ 1021 w 1072"/>
                <a:gd name="T9" fmla="*/ 51 h 1072"/>
                <a:gd name="T10" fmla="*/ 1021 w 1072"/>
                <a:gd name="T11" fmla="*/ 239 h 1072"/>
                <a:gd name="T12" fmla="*/ 187 w 1072"/>
                <a:gd name="T13" fmla="*/ 1072 h 1072"/>
              </a:gdLst>
              <a:ahLst/>
              <a:cxnLst>
                <a:cxn ang="0">
                  <a:pos x="T0" y="T1"/>
                </a:cxn>
                <a:cxn ang="0">
                  <a:pos x="T2" y="T3"/>
                </a:cxn>
                <a:cxn ang="0">
                  <a:pos x="T4" y="T5"/>
                </a:cxn>
                <a:cxn ang="0">
                  <a:pos x="T6" y="T7"/>
                </a:cxn>
                <a:cxn ang="0">
                  <a:pos x="T8" y="T9"/>
                </a:cxn>
                <a:cxn ang="0">
                  <a:pos x="T10" y="T11"/>
                </a:cxn>
                <a:cxn ang="0">
                  <a:pos x="T12" y="T13"/>
                </a:cxn>
              </a:cxnLst>
              <a:rect l="0" t="0" r="r" b="b"/>
              <a:pathLst>
                <a:path w="1072" h="1072">
                  <a:moveTo>
                    <a:pt x="187" y="1072"/>
                  </a:moveTo>
                  <a:cubicBezTo>
                    <a:pt x="0" y="885"/>
                    <a:pt x="0" y="885"/>
                    <a:pt x="0" y="885"/>
                  </a:cubicBezTo>
                  <a:cubicBezTo>
                    <a:pt x="833" y="51"/>
                    <a:pt x="833" y="51"/>
                    <a:pt x="833" y="51"/>
                  </a:cubicBezTo>
                  <a:cubicBezTo>
                    <a:pt x="885" y="0"/>
                    <a:pt x="969" y="0"/>
                    <a:pt x="1021" y="51"/>
                  </a:cubicBezTo>
                  <a:cubicBezTo>
                    <a:pt x="1021" y="51"/>
                    <a:pt x="1021" y="51"/>
                    <a:pt x="1021" y="51"/>
                  </a:cubicBezTo>
                  <a:cubicBezTo>
                    <a:pt x="1072" y="103"/>
                    <a:pt x="1072" y="187"/>
                    <a:pt x="1021" y="239"/>
                  </a:cubicBezTo>
                  <a:lnTo>
                    <a:pt x="187" y="107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6">
              <a:extLst>
                <a:ext uri="{FF2B5EF4-FFF2-40B4-BE49-F238E27FC236}">
                  <a16:creationId xmlns:a16="http://schemas.microsoft.com/office/drawing/2014/main" id="{4942C637-771D-43D9-BDB5-446CA1254FA2}"/>
                </a:ext>
              </a:extLst>
            </p:cNvPr>
            <p:cNvSpPr>
              <a:spLocks/>
            </p:cNvSpPr>
            <p:nvPr/>
          </p:nvSpPr>
          <p:spPr bwMode="auto">
            <a:xfrm>
              <a:off x="3473" y="2265"/>
              <a:ext cx="510" cy="474"/>
            </a:xfrm>
            <a:custGeom>
              <a:avLst/>
              <a:gdLst>
                <a:gd name="T0" fmla="*/ 1470 w 1657"/>
                <a:gd name="T1" fmla="*/ 342 h 1555"/>
                <a:gd name="T2" fmla="*/ 568 w 1657"/>
                <a:gd name="T3" fmla="*/ 1245 h 1555"/>
                <a:gd name="T4" fmla="*/ 350 w 1657"/>
                <a:gd name="T5" fmla="*/ 1245 h 1555"/>
                <a:gd name="T6" fmla="*/ 350 w 1657"/>
                <a:gd name="T7" fmla="*/ 1027 h 1555"/>
                <a:gd name="T8" fmla="*/ 1247 w 1657"/>
                <a:gd name="T9" fmla="*/ 130 h 1555"/>
                <a:gd name="T10" fmla="*/ 1003 w 1657"/>
                <a:gd name="T11" fmla="*/ 0 h 1555"/>
                <a:gd name="T12" fmla="*/ 163 w 1657"/>
                <a:gd name="T13" fmla="*/ 840 h 1555"/>
                <a:gd name="T14" fmla="*/ 163 w 1657"/>
                <a:gd name="T15" fmla="*/ 1432 h 1555"/>
                <a:gd name="T16" fmla="*/ 459 w 1657"/>
                <a:gd name="T17" fmla="*/ 1555 h 1555"/>
                <a:gd name="T18" fmla="*/ 755 w 1657"/>
                <a:gd name="T19" fmla="*/ 1432 h 1555"/>
                <a:gd name="T20" fmla="*/ 1657 w 1657"/>
                <a:gd name="T21" fmla="*/ 530 h 1555"/>
                <a:gd name="T22" fmla="*/ 1470 w 1657"/>
                <a:gd name="T23" fmla="*/ 342 h 1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57" h="1555">
                  <a:moveTo>
                    <a:pt x="1470" y="342"/>
                  </a:moveTo>
                  <a:cubicBezTo>
                    <a:pt x="568" y="1245"/>
                    <a:pt x="568" y="1245"/>
                    <a:pt x="568" y="1245"/>
                  </a:cubicBezTo>
                  <a:cubicBezTo>
                    <a:pt x="510" y="1303"/>
                    <a:pt x="409" y="1303"/>
                    <a:pt x="350" y="1245"/>
                  </a:cubicBezTo>
                  <a:cubicBezTo>
                    <a:pt x="291" y="1185"/>
                    <a:pt x="291" y="1087"/>
                    <a:pt x="350" y="1027"/>
                  </a:cubicBezTo>
                  <a:cubicBezTo>
                    <a:pt x="1247" y="130"/>
                    <a:pt x="1247" y="130"/>
                    <a:pt x="1247" y="130"/>
                  </a:cubicBezTo>
                  <a:cubicBezTo>
                    <a:pt x="1174" y="71"/>
                    <a:pt x="1092" y="27"/>
                    <a:pt x="1003" y="0"/>
                  </a:cubicBezTo>
                  <a:cubicBezTo>
                    <a:pt x="163" y="840"/>
                    <a:pt x="163" y="840"/>
                    <a:pt x="163" y="840"/>
                  </a:cubicBezTo>
                  <a:cubicBezTo>
                    <a:pt x="0" y="1003"/>
                    <a:pt x="0" y="1269"/>
                    <a:pt x="163" y="1432"/>
                  </a:cubicBezTo>
                  <a:cubicBezTo>
                    <a:pt x="242" y="1511"/>
                    <a:pt x="347" y="1555"/>
                    <a:pt x="459" y="1555"/>
                  </a:cubicBezTo>
                  <a:cubicBezTo>
                    <a:pt x="571" y="1555"/>
                    <a:pt x="676" y="1511"/>
                    <a:pt x="755" y="1432"/>
                  </a:cubicBezTo>
                  <a:cubicBezTo>
                    <a:pt x="1657" y="530"/>
                    <a:pt x="1657" y="530"/>
                    <a:pt x="1657" y="530"/>
                  </a:cubicBezTo>
                  <a:lnTo>
                    <a:pt x="1470" y="34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7">
              <a:extLst>
                <a:ext uri="{FF2B5EF4-FFF2-40B4-BE49-F238E27FC236}">
                  <a16:creationId xmlns:a16="http://schemas.microsoft.com/office/drawing/2014/main" id="{EA8647FA-19ED-4FF8-B55B-9827755BAD39}"/>
                </a:ext>
              </a:extLst>
            </p:cNvPr>
            <p:cNvSpPr>
              <a:spLocks noEditPoints="1"/>
            </p:cNvSpPr>
            <p:nvPr/>
          </p:nvSpPr>
          <p:spPr bwMode="auto">
            <a:xfrm>
              <a:off x="3439" y="1764"/>
              <a:ext cx="985" cy="975"/>
            </a:xfrm>
            <a:custGeom>
              <a:avLst/>
              <a:gdLst>
                <a:gd name="T0" fmla="*/ 2801 w 3198"/>
                <a:gd name="T1" fmla="*/ 3199 h 3199"/>
                <a:gd name="T2" fmla="*/ 2484 w 3198"/>
                <a:gd name="T3" fmla="*/ 3077 h 3199"/>
                <a:gd name="T4" fmla="*/ 1324 w 3198"/>
                <a:gd name="T5" fmla="*/ 1916 h 3199"/>
                <a:gd name="T6" fmla="*/ 902 w 3198"/>
                <a:gd name="T7" fmla="*/ 1741 h 3199"/>
                <a:gd name="T8" fmla="*/ 880 w 3198"/>
                <a:gd name="T9" fmla="*/ 1742 h 3199"/>
                <a:gd name="T10" fmla="*/ 665 w 3198"/>
                <a:gd name="T11" fmla="*/ 1715 h 3199"/>
                <a:gd name="T12" fmla="*/ 41 w 3198"/>
                <a:gd name="T13" fmla="*/ 1075 h 3199"/>
                <a:gd name="T14" fmla="*/ 92 w 3198"/>
                <a:gd name="T15" fmla="*/ 535 h 3199"/>
                <a:gd name="T16" fmla="*/ 135 w 3198"/>
                <a:gd name="T17" fmla="*/ 437 h 3199"/>
                <a:gd name="T18" fmla="*/ 180 w 3198"/>
                <a:gd name="T19" fmla="*/ 401 h 3199"/>
                <a:gd name="T20" fmla="*/ 234 w 3198"/>
                <a:gd name="T21" fmla="*/ 419 h 3199"/>
                <a:gd name="T22" fmla="*/ 714 w 3198"/>
                <a:gd name="T23" fmla="*/ 918 h 3199"/>
                <a:gd name="T24" fmla="*/ 919 w 3198"/>
                <a:gd name="T25" fmla="*/ 920 h 3199"/>
                <a:gd name="T26" fmla="*/ 961 w 3198"/>
                <a:gd name="T27" fmla="*/ 817 h 3199"/>
                <a:gd name="T28" fmla="*/ 917 w 3198"/>
                <a:gd name="T29" fmla="*/ 715 h 3199"/>
                <a:gd name="T30" fmla="*/ 419 w 3198"/>
                <a:gd name="T31" fmla="*/ 235 h 3199"/>
                <a:gd name="T32" fmla="*/ 401 w 3198"/>
                <a:gd name="T33" fmla="*/ 180 h 3199"/>
                <a:gd name="T34" fmla="*/ 437 w 3198"/>
                <a:gd name="T35" fmla="*/ 135 h 3199"/>
                <a:gd name="T36" fmla="*/ 534 w 3198"/>
                <a:gd name="T37" fmla="*/ 92 h 3199"/>
                <a:gd name="T38" fmla="*/ 1074 w 3198"/>
                <a:gd name="T39" fmla="*/ 41 h 3199"/>
                <a:gd name="T40" fmla="*/ 1714 w 3198"/>
                <a:gd name="T41" fmla="*/ 665 h 3199"/>
                <a:gd name="T42" fmla="*/ 1741 w 3198"/>
                <a:gd name="T43" fmla="*/ 894 h 3199"/>
                <a:gd name="T44" fmla="*/ 1915 w 3198"/>
                <a:gd name="T45" fmla="*/ 1324 h 3199"/>
                <a:gd name="T46" fmla="*/ 3076 w 3198"/>
                <a:gd name="T47" fmla="*/ 2485 h 3199"/>
                <a:gd name="T48" fmla="*/ 3198 w 3198"/>
                <a:gd name="T49" fmla="*/ 2801 h 3199"/>
                <a:gd name="T50" fmla="*/ 3079 w 3198"/>
                <a:gd name="T51" fmla="*/ 3073 h 3199"/>
                <a:gd name="T52" fmla="*/ 2801 w 3198"/>
                <a:gd name="T53" fmla="*/ 3199 h 3199"/>
                <a:gd name="T54" fmla="*/ 902 w 3198"/>
                <a:gd name="T55" fmla="*/ 1477 h 3199"/>
                <a:gd name="T56" fmla="*/ 1511 w 3198"/>
                <a:gd name="T57" fmla="*/ 1729 h 3199"/>
                <a:gd name="T58" fmla="*/ 2671 w 3198"/>
                <a:gd name="T59" fmla="*/ 2889 h 3199"/>
                <a:gd name="T60" fmla="*/ 2801 w 3198"/>
                <a:gd name="T61" fmla="*/ 2934 h 3199"/>
                <a:gd name="T62" fmla="*/ 2890 w 3198"/>
                <a:gd name="T63" fmla="*/ 2888 h 3199"/>
                <a:gd name="T64" fmla="*/ 2933 w 3198"/>
                <a:gd name="T65" fmla="*/ 2801 h 3199"/>
                <a:gd name="T66" fmla="*/ 2889 w 3198"/>
                <a:gd name="T67" fmla="*/ 2672 h 3199"/>
                <a:gd name="T68" fmla="*/ 1728 w 3198"/>
                <a:gd name="T69" fmla="*/ 1511 h 3199"/>
                <a:gd name="T70" fmla="*/ 1476 w 3198"/>
                <a:gd name="T71" fmla="*/ 890 h 3199"/>
                <a:gd name="T72" fmla="*/ 1457 w 3198"/>
                <a:gd name="T73" fmla="*/ 730 h 3199"/>
                <a:gd name="T74" fmla="*/ 1017 w 3198"/>
                <a:gd name="T75" fmla="*/ 300 h 3199"/>
                <a:gd name="T76" fmla="*/ 853 w 3198"/>
                <a:gd name="T77" fmla="*/ 285 h 3199"/>
                <a:gd name="T78" fmla="*/ 1101 w 3198"/>
                <a:gd name="T79" fmla="*/ 525 h 3199"/>
                <a:gd name="T80" fmla="*/ 1226 w 3198"/>
                <a:gd name="T81" fmla="*/ 815 h 3199"/>
                <a:gd name="T82" fmla="*/ 1106 w 3198"/>
                <a:gd name="T83" fmla="*/ 1107 h 3199"/>
                <a:gd name="T84" fmla="*/ 523 w 3198"/>
                <a:gd name="T85" fmla="*/ 1102 h 3199"/>
                <a:gd name="T86" fmla="*/ 285 w 3198"/>
                <a:gd name="T87" fmla="*/ 854 h 3199"/>
                <a:gd name="T88" fmla="*/ 299 w 3198"/>
                <a:gd name="T89" fmla="*/ 1017 h 3199"/>
                <a:gd name="T90" fmla="*/ 730 w 3198"/>
                <a:gd name="T91" fmla="*/ 1458 h 3199"/>
                <a:gd name="T92" fmla="*/ 880 w 3198"/>
                <a:gd name="T93" fmla="*/ 1477 h 3199"/>
                <a:gd name="T94" fmla="*/ 902 w 3198"/>
                <a:gd name="T95" fmla="*/ 1477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198" h="3199">
                  <a:moveTo>
                    <a:pt x="2801" y="3199"/>
                  </a:moveTo>
                  <a:cubicBezTo>
                    <a:pt x="2675" y="3199"/>
                    <a:pt x="2563" y="3155"/>
                    <a:pt x="2484" y="3077"/>
                  </a:cubicBezTo>
                  <a:cubicBezTo>
                    <a:pt x="1324" y="1916"/>
                    <a:pt x="1324" y="1916"/>
                    <a:pt x="1324" y="1916"/>
                  </a:cubicBezTo>
                  <a:cubicBezTo>
                    <a:pt x="1211" y="1803"/>
                    <a:pt x="1061" y="1741"/>
                    <a:pt x="902" y="1741"/>
                  </a:cubicBezTo>
                  <a:cubicBezTo>
                    <a:pt x="880" y="1742"/>
                    <a:pt x="880" y="1742"/>
                    <a:pt x="880" y="1742"/>
                  </a:cubicBezTo>
                  <a:cubicBezTo>
                    <a:pt x="809" y="1742"/>
                    <a:pt x="736" y="1733"/>
                    <a:pt x="665" y="1715"/>
                  </a:cubicBezTo>
                  <a:cubicBezTo>
                    <a:pt x="356" y="1637"/>
                    <a:pt x="111" y="1386"/>
                    <a:pt x="41" y="1075"/>
                  </a:cubicBezTo>
                  <a:cubicBezTo>
                    <a:pt x="0" y="892"/>
                    <a:pt x="17" y="705"/>
                    <a:pt x="92" y="535"/>
                  </a:cubicBezTo>
                  <a:cubicBezTo>
                    <a:pt x="135" y="437"/>
                    <a:pt x="135" y="437"/>
                    <a:pt x="135" y="437"/>
                  </a:cubicBezTo>
                  <a:cubicBezTo>
                    <a:pt x="143" y="418"/>
                    <a:pt x="160" y="405"/>
                    <a:pt x="180" y="401"/>
                  </a:cubicBezTo>
                  <a:cubicBezTo>
                    <a:pt x="200" y="398"/>
                    <a:pt x="220" y="405"/>
                    <a:pt x="234" y="419"/>
                  </a:cubicBezTo>
                  <a:cubicBezTo>
                    <a:pt x="714" y="918"/>
                    <a:pt x="714" y="918"/>
                    <a:pt x="714" y="918"/>
                  </a:cubicBezTo>
                  <a:cubicBezTo>
                    <a:pt x="768" y="974"/>
                    <a:pt x="864" y="975"/>
                    <a:pt x="919" y="920"/>
                  </a:cubicBezTo>
                  <a:cubicBezTo>
                    <a:pt x="946" y="892"/>
                    <a:pt x="961" y="856"/>
                    <a:pt x="961" y="817"/>
                  </a:cubicBezTo>
                  <a:cubicBezTo>
                    <a:pt x="961" y="778"/>
                    <a:pt x="945" y="742"/>
                    <a:pt x="917" y="715"/>
                  </a:cubicBezTo>
                  <a:cubicBezTo>
                    <a:pt x="419" y="235"/>
                    <a:pt x="419" y="235"/>
                    <a:pt x="419" y="235"/>
                  </a:cubicBezTo>
                  <a:cubicBezTo>
                    <a:pt x="404" y="221"/>
                    <a:pt x="398" y="200"/>
                    <a:pt x="401" y="180"/>
                  </a:cubicBezTo>
                  <a:cubicBezTo>
                    <a:pt x="405" y="160"/>
                    <a:pt x="418" y="143"/>
                    <a:pt x="437" y="135"/>
                  </a:cubicBezTo>
                  <a:cubicBezTo>
                    <a:pt x="534" y="92"/>
                    <a:pt x="534" y="92"/>
                    <a:pt x="534" y="92"/>
                  </a:cubicBezTo>
                  <a:cubicBezTo>
                    <a:pt x="703" y="18"/>
                    <a:pt x="891" y="0"/>
                    <a:pt x="1074" y="41"/>
                  </a:cubicBezTo>
                  <a:cubicBezTo>
                    <a:pt x="1385" y="111"/>
                    <a:pt x="1636" y="356"/>
                    <a:pt x="1714" y="665"/>
                  </a:cubicBezTo>
                  <a:cubicBezTo>
                    <a:pt x="1733" y="741"/>
                    <a:pt x="1742" y="818"/>
                    <a:pt x="1741" y="894"/>
                  </a:cubicBezTo>
                  <a:cubicBezTo>
                    <a:pt x="1738" y="1054"/>
                    <a:pt x="1802" y="1211"/>
                    <a:pt x="1915" y="1324"/>
                  </a:cubicBezTo>
                  <a:cubicBezTo>
                    <a:pt x="3076" y="2485"/>
                    <a:pt x="3076" y="2485"/>
                    <a:pt x="3076" y="2485"/>
                  </a:cubicBezTo>
                  <a:cubicBezTo>
                    <a:pt x="3157" y="2566"/>
                    <a:pt x="3198" y="2672"/>
                    <a:pt x="3198" y="2801"/>
                  </a:cubicBezTo>
                  <a:cubicBezTo>
                    <a:pt x="3198" y="2898"/>
                    <a:pt x="3156" y="2995"/>
                    <a:pt x="3079" y="3073"/>
                  </a:cubicBezTo>
                  <a:cubicBezTo>
                    <a:pt x="3000" y="3154"/>
                    <a:pt x="2901" y="3199"/>
                    <a:pt x="2801" y="3199"/>
                  </a:cubicBezTo>
                  <a:close/>
                  <a:moveTo>
                    <a:pt x="902" y="1477"/>
                  </a:moveTo>
                  <a:cubicBezTo>
                    <a:pt x="1132" y="1477"/>
                    <a:pt x="1348" y="1566"/>
                    <a:pt x="1511" y="1729"/>
                  </a:cubicBezTo>
                  <a:cubicBezTo>
                    <a:pt x="2671" y="2889"/>
                    <a:pt x="2671" y="2889"/>
                    <a:pt x="2671" y="2889"/>
                  </a:cubicBezTo>
                  <a:cubicBezTo>
                    <a:pt x="2708" y="2926"/>
                    <a:pt x="2762" y="2934"/>
                    <a:pt x="2801" y="2934"/>
                  </a:cubicBezTo>
                  <a:cubicBezTo>
                    <a:pt x="2829" y="2934"/>
                    <a:pt x="2862" y="2917"/>
                    <a:pt x="2890" y="2888"/>
                  </a:cubicBezTo>
                  <a:cubicBezTo>
                    <a:pt x="2918" y="2860"/>
                    <a:pt x="2933" y="2828"/>
                    <a:pt x="2933" y="2801"/>
                  </a:cubicBezTo>
                  <a:cubicBezTo>
                    <a:pt x="2933" y="2727"/>
                    <a:pt x="2911" y="2694"/>
                    <a:pt x="2889" y="2672"/>
                  </a:cubicBezTo>
                  <a:cubicBezTo>
                    <a:pt x="1728" y="1511"/>
                    <a:pt x="1728" y="1511"/>
                    <a:pt x="1728" y="1511"/>
                  </a:cubicBezTo>
                  <a:cubicBezTo>
                    <a:pt x="1564" y="1348"/>
                    <a:pt x="1472" y="1121"/>
                    <a:pt x="1476" y="890"/>
                  </a:cubicBezTo>
                  <a:cubicBezTo>
                    <a:pt x="1477" y="837"/>
                    <a:pt x="1471" y="783"/>
                    <a:pt x="1457" y="730"/>
                  </a:cubicBezTo>
                  <a:cubicBezTo>
                    <a:pt x="1403" y="517"/>
                    <a:pt x="1231" y="348"/>
                    <a:pt x="1017" y="300"/>
                  </a:cubicBezTo>
                  <a:cubicBezTo>
                    <a:pt x="962" y="288"/>
                    <a:pt x="906" y="283"/>
                    <a:pt x="853" y="285"/>
                  </a:cubicBezTo>
                  <a:cubicBezTo>
                    <a:pt x="1101" y="525"/>
                    <a:pt x="1101" y="525"/>
                    <a:pt x="1101" y="525"/>
                  </a:cubicBezTo>
                  <a:cubicBezTo>
                    <a:pt x="1181" y="601"/>
                    <a:pt x="1225" y="704"/>
                    <a:pt x="1226" y="815"/>
                  </a:cubicBezTo>
                  <a:cubicBezTo>
                    <a:pt x="1227" y="925"/>
                    <a:pt x="1184" y="1029"/>
                    <a:pt x="1106" y="1107"/>
                  </a:cubicBezTo>
                  <a:cubicBezTo>
                    <a:pt x="950" y="1263"/>
                    <a:pt x="677" y="1261"/>
                    <a:pt x="523" y="1102"/>
                  </a:cubicBezTo>
                  <a:cubicBezTo>
                    <a:pt x="285" y="854"/>
                    <a:pt x="285" y="854"/>
                    <a:pt x="285" y="854"/>
                  </a:cubicBezTo>
                  <a:cubicBezTo>
                    <a:pt x="282" y="908"/>
                    <a:pt x="287" y="963"/>
                    <a:pt x="299" y="1017"/>
                  </a:cubicBezTo>
                  <a:cubicBezTo>
                    <a:pt x="347" y="1231"/>
                    <a:pt x="516" y="1404"/>
                    <a:pt x="730" y="1458"/>
                  </a:cubicBezTo>
                  <a:cubicBezTo>
                    <a:pt x="780" y="1470"/>
                    <a:pt x="830" y="1477"/>
                    <a:pt x="880" y="1477"/>
                  </a:cubicBezTo>
                  <a:lnTo>
                    <a:pt x="902" y="147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8">
              <a:extLst>
                <a:ext uri="{FF2B5EF4-FFF2-40B4-BE49-F238E27FC236}">
                  <a16:creationId xmlns:a16="http://schemas.microsoft.com/office/drawing/2014/main" id="{FAEFB813-7BA4-4E70-A5AF-BCF5DEFCDA4B}"/>
                </a:ext>
              </a:extLst>
            </p:cNvPr>
            <p:cNvSpPr>
              <a:spLocks/>
            </p:cNvSpPr>
            <p:nvPr/>
          </p:nvSpPr>
          <p:spPr bwMode="auto">
            <a:xfrm>
              <a:off x="4069" y="1835"/>
              <a:ext cx="330" cy="327"/>
            </a:xfrm>
            <a:custGeom>
              <a:avLst/>
              <a:gdLst>
                <a:gd name="T0" fmla="*/ 187 w 1072"/>
                <a:gd name="T1" fmla="*/ 1072 h 1072"/>
                <a:gd name="T2" fmla="*/ 0 w 1072"/>
                <a:gd name="T3" fmla="*/ 885 h 1072"/>
                <a:gd name="T4" fmla="*/ 833 w 1072"/>
                <a:gd name="T5" fmla="*/ 51 h 1072"/>
                <a:gd name="T6" fmla="*/ 1021 w 1072"/>
                <a:gd name="T7" fmla="*/ 51 h 1072"/>
                <a:gd name="T8" fmla="*/ 1021 w 1072"/>
                <a:gd name="T9" fmla="*/ 51 h 1072"/>
                <a:gd name="T10" fmla="*/ 1021 w 1072"/>
                <a:gd name="T11" fmla="*/ 239 h 1072"/>
                <a:gd name="T12" fmla="*/ 187 w 1072"/>
                <a:gd name="T13" fmla="*/ 1072 h 1072"/>
              </a:gdLst>
              <a:ahLst/>
              <a:cxnLst>
                <a:cxn ang="0">
                  <a:pos x="T0" y="T1"/>
                </a:cxn>
                <a:cxn ang="0">
                  <a:pos x="T2" y="T3"/>
                </a:cxn>
                <a:cxn ang="0">
                  <a:pos x="T4" y="T5"/>
                </a:cxn>
                <a:cxn ang="0">
                  <a:pos x="T6" y="T7"/>
                </a:cxn>
                <a:cxn ang="0">
                  <a:pos x="T8" y="T9"/>
                </a:cxn>
                <a:cxn ang="0">
                  <a:pos x="T10" y="T11"/>
                </a:cxn>
                <a:cxn ang="0">
                  <a:pos x="T12" y="T13"/>
                </a:cxn>
              </a:cxnLst>
              <a:rect l="0" t="0" r="r" b="b"/>
              <a:pathLst>
                <a:path w="1072" h="1072">
                  <a:moveTo>
                    <a:pt x="187" y="1072"/>
                  </a:moveTo>
                  <a:cubicBezTo>
                    <a:pt x="0" y="885"/>
                    <a:pt x="0" y="885"/>
                    <a:pt x="0" y="885"/>
                  </a:cubicBezTo>
                  <a:cubicBezTo>
                    <a:pt x="833" y="51"/>
                    <a:pt x="833" y="51"/>
                    <a:pt x="833" y="51"/>
                  </a:cubicBezTo>
                  <a:cubicBezTo>
                    <a:pt x="885" y="0"/>
                    <a:pt x="969" y="0"/>
                    <a:pt x="1021" y="51"/>
                  </a:cubicBezTo>
                  <a:cubicBezTo>
                    <a:pt x="1021" y="51"/>
                    <a:pt x="1021" y="51"/>
                    <a:pt x="1021" y="51"/>
                  </a:cubicBezTo>
                  <a:cubicBezTo>
                    <a:pt x="1072" y="103"/>
                    <a:pt x="1072" y="187"/>
                    <a:pt x="1021" y="239"/>
                  </a:cubicBezTo>
                  <a:lnTo>
                    <a:pt x="187" y="107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9">
              <a:extLst>
                <a:ext uri="{FF2B5EF4-FFF2-40B4-BE49-F238E27FC236}">
                  <a16:creationId xmlns:a16="http://schemas.microsoft.com/office/drawing/2014/main" id="{4D522BE0-41D0-41E3-A593-DBBBDD83A010}"/>
                </a:ext>
              </a:extLst>
            </p:cNvPr>
            <p:cNvSpPr>
              <a:spLocks/>
            </p:cNvSpPr>
            <p:nvPr/>
          </p:nvSpPr>
          <p:spPr bwMode="auto">
            <a:xfrm>
              <a:off x="3473" y="2265"/>
              <a:ext cx="510" cy="474"/>
            </a:xfrm>
            <a:custGeom>
              <a:avLst/>
              <a:gdLst>
                <a:gd name="T0" fmla="*/ 1470 w 1657"/>
                <a:gd name="T1" fmla="*/ 342 h 1555"/>
                <a:gd name="T2" fmla="*/ 568 w 1657"/>
                <a:gd name="T3" fmla="*/ 1245 h 1555"/>
                <a:gd name="T4" fmla="*/ 350 w 1657"/>
                <a:gd name="T5" fmla="*/ 1245 h 1555"/>
                <a:gd name="T6" fmla="*/ 350 w 1657"/>
                <a:gd name="T7" fmla="*/ 1027 h 1555"/>
                <a:gd name="T8" fmla="*/ 1247 w 1657"/>
                <a:gd name="T9" fmla="*/ 130 h 1555"/>
                <a:gd name="T10" fmla="*/ 1003 w 1657"/>
                <a:gd name="T11" fmla="*/ 0 h 1555"/>
                <a:gd name="T12" fmla="*/ 163 w 1657"/>
                <a:gd name="T13" fmla="*/ 840 h 1555"/>
                <a:gd name="T14" fmla="*/ 163 w 1657"/>
                <a:gd name="T15" fmla="*/ 1432 h 1555"/>
                <a:gd name="T16" fmla="*/ 459 w 1657"/>
                <a:gd name="T17" fmla="*/ 1555 h 1555"/>
                <a:gd name="T18" fmla="*/ 755 w 1657"/>
                <a:gd name="T19" fmla="*/ 1432 h 1555"/>
                <a:gd name="T20" fmla="*/ 1657 w 1657"/>
                <a:gd name="T21" fmla="*/ 530 h 1555"/>
                <a:gd name="T22" fmla="*/ 1470 w 1657"/>
                <a:gd name="T23" fmla="*/ 342 h 1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57" h="1555">
                  <a:moveTo>
                    <a:pt x="1470" y="342"/>
                  </a:moveTo>
                  <a:cubicBezTo>
                    <a:pt x="568" y="1245"/>
                    <a:pt x="568" y="1245"/>
                    <a:pt x="568" y="1245"/>
                  </a:cubicBezTo>
                  <a:cubicBezTo>
                    <a:pt x="510" y="1303"/>
                    <a:pt x="409" y="1303"/>
                    <a:pt x="350" y="1245"/>
                  </a:cubicBezTo>
                  <a:cubicBezTo>
                    <a:pt x="291" y="1185"/>
                    <a:pt x="291" y="1087"/>
                    <a:pt x="350" y="1027"/>
                  </a:cubicBezTo>
                  <a:cubicBezTo>
                    <a:pt x="1247" y="130"/>
                    <a:pt x="1247" y="130"/>
                    <a:pt x="1247" y="130"/>
                  </a:cubicBezTo>
                  <a:cubicBezTo>
                    <a:pt x="1174" y="71"/>
                    <a:pt x="1092" y="27"/>
                    <a:pt x="1003" y="0"/>
                  </a:cubicBezTo>
                  <a:cubicBezTo>
                    <a:pt x="163" y="840"/>
                    <a:pt x="163" y="840"/>
                    <a:pt x="163" y="840"/>
                  </a:cubicBezTo>
                  <a:cubicBezTo>
                    <a:pt x="0" y="1003"/>
                    <a:pt x="0" y="1269"/>
                    <a:pt x="163" y="1432"/>
                  </a:cubicBezTo>
                  <a:cubicBezTo>
                    <a:pt x="242" y="1511"/>
                    <a:pt x="347" y="1555"/>
                    <a:pt x="459" y="1555"/>
                  </a:cubicBezTo>
                  <a:cubicBezTo>
                    <a:pt x="571" y="1555"/>
                    <a:pt x="676" y="1511"/>
                    <a:pt x="755" y="1432"/>
                  </a:cubicBezTo>
                  <a:cubicBezTo>
                    <a:pt x="1657" y="530"/>
                    <a:pt x="1657" y="530"/>
                    <a:pt x="1657" y="530"/>
                  </a:cubicBezTo>
                  <a:lnTo>
                    <a:pt x="1470" y="34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10">
              <a:extLst>
                <a:ext uri="{FF2B5EF4-FFF2-40B4-BE49-F238E27FC236}">
                  <a16:creationId xmlns:a16="http://schemas.microsoft.com/office/drawing/2014/main" id="{FEDEC356-3874-403D-BA33-2E04A16C9E9C}"/>
                </a:ext>
              </a:extLst>
            </p:cNvPr>
            <p:cNvSpPr>
              <a:spLocks noEditPoints="1"/>
            </p:cNvSpPr>
            <p:nvPr/>
          </p:nvSpPr>
          <p:spPr bwMode="auto">
            <a:xfrm>
              <a:off x="3439" y="1764"/>
              <a:ext cx="985" cy="975"/>
            </a:xfrm>
            <a:custGeom>
              <a:avLst/>
              <a:gdLst>
                <a:gd name="T0" fmla="*/ 2801 w 3198"/>
                <a:gd name="T1" fmla="*/ 3199 h 3199"/>
                <a:gd name="T2" fmla="*/ 2484 w 3198"/>
                <a:gd name="T3" fmla="*/ 3077 h 3199"/>
                <a:gd name="T4" fmla="*/ 1324 w 3198"/>
                <a:gd name="T5" fmla="*/ 1916 h 3199"/>
                <a:gd name="T6" fmla="*/ 902 w 3198"/>
                <a:gd name="T7" fmla="*/ 1741 h 3199"/>
                <a:gd name="T8" fmla="*/ 880 w 3198"/>
                <a:gd name="T9" fmla="*/ 1742 h 3199"/>
                <a:gd name="T10" fmla="*/ 665 w 3198"/>
                <a:gd name="T11" fmla="*/ 1715 h 3199"/>
                <a:gd name="T12" fmla="*/ 41 w 3198"/>
                <a:gd name="T13" fmla="*/ 1075 h 3199"/>
                <a:gd name="T14" fmla="*/ 92 w 3198"/>
                <a:gd name="T15" fmla="*/ 535 h 3199"/>
                <a:gd name="T16" fmla="*/ 135 w 3198"/>
                <a:gd name="T17" fmla="*/ 437 h 3199"/>
                <a:gd name="T18" fmla="*/ 180 w 3198"/>
                <a:gd name="T19" fmla="*/ 401 h 3199"/>
                <a:gd name="T20" fmla="*/ 234 w 3198"/>
                <a:gd name="T21" fmla="*/ 419 h 3199"/>
                <a:gd name="T22" fmla="*/ 714 w 3198"/>
                <a:gd name="T23" fmla="*/ 918 h 3199"/>
                <a:gd name="T24" fmla="*/ 919 w 3198"/>
                <a:gd name="T25" fmla="*/ 920 h 3199"/>
                <a:gd name="T26" fmla="*/ 961 w 3198"/>
                <a:gd name="T27" fmla="*/ 817 h 3199"/>
                <a:gd name="T28" fmla="*/ 917 w 3198"/>
                <a:gd name="T29" fmla="*/ 715 h 3199"/>
                <a:gd name="T30" fmla="*/ 419 w 3198"/>
                <a:gd name="T31" fmla="*/ 235 h 3199"/>
                <a:gd name="T32" fmla="*/ 401 w 3198"/>
                <a:gd name="T33" fmla="*/ 180 h 3199"/>
                <a:gd name="T34" fmla="*/ 437 w 3198"/>
                <a:gd name="T35" fmla="*/ 135 h 3199"/>
                <a:gd name="T36" fmla="*/ 534 w 3198"/>
                <a:gd name="T37" fmla="*/ 92 h 3199"/>
                <a:gd name="T38" fmla="*/ 1074 w 3198"/>
                <a:gd name="T39" fmla="*/ 41 h 3199"/>
                <a:gd name="T40" fmla="*/ 1714 w 3198"/>
                <a:gd name="T41" fmla="*/ 665 h 3199"/>
                <a:gd name="T42" fmla="*/ 1741 w 3198"/>
                <a:gd name="T43" fmla="*/ 894 h 3199"/>
                <a:gd name="T44" fmla="*/ 1915 w 3198"/>
                <a:gd name="T45" fmla="*/ 1324 h 3199"/>
                <a:gd name="T46" fmla="*/ 3076 w 3198"/>
                <a:gd name="T47" fmla="*/ 2485 h 3199"/>
                <a:gd name="T48" fmla="*/ 3198 w 3198"/>
                <a:gd name="T49" fmla="*/ 2801 h 3199"/>
                <a:gd name="T50" fmla="*/ 3079 w 3198"/>
                <a:gd name="T51" fmla="*/ 3073 h 3199"/>
                <a:gd name="T52" fmla="*/ 2801 w 3198"/>
                <a:gd name="T53" fmla="*/ 3199 h 3199"/>
                <a:gd name="T54" fmla="*/ 902 w 3198"/>
                <a:gd name="T55" fmla="*/ 1477 h 3199"/>
                <a:gd name="T56" fmla="*/ 1511 w 3198"/>
                <a:gd name="T57" fmla="*/ 1729 h 3199"/>
                <a:gd name="T58" fmla="*/ 2671 w 3198"/>
                <a:gd name="T59" fmla="*/ 2889 h 3199"/>
                <a:gd name="T60" fmla="*/ 2801 w 3198"/>
                <a:gd name="T61" fmla="*/ 2934 h 3199"/>
                <a:gd name="T62" fmla="*/ 2890 w 3198"/>
                <a:gd name="T63" fmla="*/ 2888 h 3199"/>
                <a:gd name="T64" fmla="*/ 2933 w 3198"/>
                <a:gd name="T65" fmla="*/ 2801 h 3199"/>
                <a:gd name="T66" fmla="*/ 2889 w 3198"/>
                <a:gd name="T67" fmla="*/ 2672 h 3199"/>
                <a:gd name="T68" fmla="*/ 1728 w 3198"/>
                <a:gd name="T69" fmla="*/ 1511 h 3199"/>
                <a:gd name="T70" fmla="*/ 1476 w 3198"/>
                <a:gd name="T71" fmla="*/ 890 h 3199"/>
                <a:gd name="T72" fmla="*/ 1457 w 3198"/>
                <a:gd name="T73" fmla="*/ 730 h 3199"/>
                <a:gd name="T74" fmla="*/ 1017 w 3198"/>
                <a:gd name="T75" fmla="*/ 300 h 3199"/>
                <a:gd name="T76" fmla="*/ 853 w 3198"/>
                <a:gd name="T77" fmla="*/ 285 h 3199"/>
                <a:gd name="T78" fmla="*/ 1101 w 3198"/>
                <a:gd name="T79" fmla="*/ 525 h 3199"/>
                <a:gd name="T80" fmla="*/ 1226 w 3198"/>
                <a:gd name="T81" fmla="*/ 815 h 3199"/>
                <a:gd name="T82" fmla="*/ 1106 w 3198"/>
                <a:gd name="T83" fmla="*/ 1107 h 3199"/>
                <a:gd name="T84" fmla="*/ 523 w 3198"/>
                <a:gd name="T85" fmla="*/ 1102 h 3199"/>
                <a:gd name="T86" fmla="*/ 285 w 3198"/>
                <a:gd name="T87" fmla="*/ 854 h 3199"/>
                <a:gd name="T88" fmla="*/ 299 w 3198"/>
                <a:gd name="T89" fmla="*/ 1017 h 3199"/>
                <a:gd name="T90" fmla="*/ 730 w 3198"/>
                <a:gd name="T91" fmla="*/ 1458 h 3199"/>
                <a:gd name="T92" fmla="*/ 880 w 3198"/>
                <a:gd name="T93" fmla="*/ 1477 h 3199"/>
                <a:gd name="T94" fmla="*/ 902 w 3198"/>
                <a:gd name="T95" fmla="*/ 1477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198" h="3199">
                  <a:moveTo>
                    <a:pt x="2801" y="3199"/>
                  </a:moveTo>
                  <a:cubicBezTo>
                    <a:pt x="2675" y="3199"/>
                    <a:pt x="2563" y="3155"/>
                    <a:pt x="2484" y="3077"/>
                  </a:cubicBezTo>
                  <a:cubicBezTo>
                    <a:pt x="1324" y="1916"/>
                    <a:pt x="1324" y="1916"/>
                    <a:pt x="1324" y="1916"/>
                  </a:cubicBezTo>
                  <a:cubicBezTo>
                    <a:pt x="1211" y="1803"/>
                    <a:pt x="1061" y="1741"/>
                    <a:pt x="902" y="1741"/>
                  </a:cubicBezTo>
                  <a:cubicBezTo>
                    <a:pt x="880" y="1742"/>
                    <a:pt x="880" y="1742"/>
                    <a:pt x="880" y="1742"/>
                  </a:cubicBezTo>
                  <a:cubicBezTo>
                    <a:pt x="809" y="1742"/>
                    <a:pt x="736" y="1733"/>
                    <a:pt x="665" y="1715"/>
                  </a:cubicBezTo>
                  <a:cubicBezTo>
                    <a:pt x="356" y="1637"/>
                    <a:pt x="111" y="1386"/>
                    <a:pt x="41" y="1075"/>
                  </a:cubicBezTo>
                  <a:cubicBezTo>
                    <a:pt x="0" y="892"/>
                    <a:pt x="17" y="705"/>
                    <a:pt x="92" y="535"/>
                  </a:cubicBezTo>
                  <a:cubicBezTo>
                    <a:pt x="135" y="437"/>
                    <a:pt x="135" y="437"/>
                    <a:pt x="135" y="437"/>
                  </a:cubicBezTo>
                  <a:cubicBezTo>
                    <a:pt x="143" y="418"/>
                    <a:pt x="160" y="405"/>
                    <a:pt x="180" y="401"/>
                  </a:cubicBezTo>
                  <a:cubicBezTo>
                    <a:pt x="200" y="398"/>
                    <a:pt x="220" y="405"/>
                    <a:pt x="234" y="419"/>
                  </a:cubicBezTo>
                  <a:cubicBezTo>
                    <a:pt x="714" y="918"/>
                    <a:pt x="714" y="918"/>
                    <a:pt x="714" y="918"/>
                  </a:cubicBezTo>
                  <a:cubicBezTo>
                    <a:pt x="768" y="974"/>
                    <a:pt x="864" y="975"/>
                    <a:pt x="919" y="920"/>
                  </a:cubicBezTo>
                  <a:cubicBezTo>
                    <a:pt x="946" y="892"/>
                    <a:pt x="961" y="856"/>
                    <a:pt x="961" y="817"/>
                  </a:cubicBezTo>
                  <a:cubicBezTo>
                    <a:pt x="961" y="778"/>
                    <a:pt x="945" y="742"/>
                    <a:pt x="917" y="715"/>
                  </a:cubicBezTo>
                  <a:cubicBezTo>
                    <a:pt x="419" y="235"/>
                    <a:pt x="419" y="235"/>
                    <a:pt x="419" y="235"/>
                  </a:cubicBezTo>
                  <a:cubicBezTo>
                    <a:pt x="404" y="221"/>
                    <a:pt x="398" y="200"/>
                    <a:pt x="401" y="180"/>
                  </a:cubicBezTo>
                  <a:cubicBezTo>
                    <a:pt x="405" y="160"/>
                    <a:pt x="418" y="143"/>
                    <a:pt x="437" y="135"/>
                  </a:cubicBezTo>
                  <a:cubicBezTo>
                    <a:pt x="534" y="92"/>
                    <a:pt x="534" y="92"/>
                    <a:pt x="534" y="92"/>
                  </a:cubicBezTo>
                  <a:cubicBezTo>
                    <a:pt x="703" y="18"/>
                    <a:pt x="891" y="0"/>
                    <a:pt x="1074" y="41"/>
                  </a:cubicBezTo>
                  <a:cubicBezTo>
                    <a:pt x="1385" y="111"/>
                    <a:pt x="1636" y="356"/>
                    <a:pt x="1714" y="665"/>
                  </a:cubicBezTo>
                  <a:cubicBezTo>
                    <a:pt x="1733" y="741"/>
                    <a:pt x="1742" y="818"/>
                    <a:pt x="1741" y="894"/>
                  </a:cubicBezTo>
                  <a:cubicBezTo>
                    <a:pt x="1738" y="1054"/>
                    <a:pt x="1802" y="1211"/>
                    <a:pt x="1915" y="1324"/>
                  </a:cubicBezTo>
                  <a:cubicBezTo>
                    <a:pt x="3076" y="2485"/>
                    <a:pt x="3076" y="2485"/>
                    <a:pt x="3076" y="2485"/>
                  </a:cubicBezTo>
                  <a:cubicBezTo>
                    <a:pt x="3157" y="2566"/>
                    <a:pt x="3198" y="2672"/>
                    <a:pt x="3198" y="2801"/>
                  </a:cubicBezTo>
                  <a:cubicBezTo>
                    <a:pt x="3198" y="2898"/>
                    <a:pt x="3156" y="2995"/>
                    <a:pt x="3079" y="3073"/>
                  </a:cubicBezTo>
                  <a:cubicBezTo>
                    <a:pt x="3000" y="3154"/>
                    <a:pt x="2901" y="3199"/>
                    <a:pt x="2801" y="3199"/>
                  </a:cubicBezTo>
                  <a:close/>
                  <a:moveTo>
                    <a:pt x="902" y="1477"/>
                  </a:moveTo>
                  <a:cubicBezTo>
                    <a:pt x="1132" y="1477"/>
                    <a:pt x="1348" y="1566"/>
                    <a:pt x="1511" y="1729"/>
                  </a:cubicBezTo>
                  <a:cubicBezTo>
                    <a:pt x="2671" y="2889"/>
                    <a:pt x="2671" y="2889"/>
                    <a:pt x="2671" y="2889"/>
                  </a:cubicBezTo>
                  <a:cubicBezTo>
                    <a:pt x="2708" y="2926"/>
                    <a:pt x="2762" y="2934"/>
                    <a:pt x="2801" y="2934"/>
                  </a:cubicBezTo>
                  <a:cubicBezTo>
                    <a:pt x="2829" y="2934"/>
                    <a:pt x="2862" y="2917"/>
                    <a:pt x="2890" y="2888"/>
                  </a:cubicBezTo>
                  <a:cubicBezTo>
                    <a:pt x="2918" y="2860"/>
                    <a:pt x="2933" y="2828"/>
                    <a:pt x="2933" y="2801"/>
                  </a:cubicBezTo>
                  <a:cubicBezTo>
                    <a:pt x="2933" y="2727"/>
                    <a:pt x="2911" y="2694"/>
                    <a:pt x="2889" y="2672"/>
                  </a:cubicBezTo>
                  <a:cubicBezTo>
                    <a:pt x="1728" y="1511"/>
                    <a:pt x="1728" y="1511"/>
                    <a:pt x="1728" y="1511"/>
                  </a:cubicBezTo>
                  <a:cubicBezTo>
                    <a:pt x="1564" y="1348"/>
                    <a:pt x="1472" y="1121"/>
                    <a:pt x="1476" y="890"/>
                  </a:cubicBezTo>
                  <a:cubicBezTo>
                    <a:pt x="1477" y="837"/>
                    <a:pt x="1471" y="783"/>
                    <a:pt x="1457" y="730"/>
                  </a:cubicBezTo>
                  <a:cubicBezTo>
                    <a:pt x="1403" y="517"/>
                    <a:pt x="1231" y="348"/>
                    <a:pt x="1017" y="300"/>
                  </a:cubicBezTo>
                  <a:cubicBezTo>
                    <a:pt x="962" y="288"/>
                    <a:pt x="906" y="283"/>
                    <a:pt x="853" y="285"/>
                  </a:cubicBezTo>
                  <a:cubicBezTo>
                    <a:pt x="1101" y="525"/>
                    <a:pt x="1101" y="525"/>
                    <a:pt x="1101" y="525"/>
                  </a:cubicBezTo>
                  <a:cubicBezTo>
                    <a:pt x="1181" y="601"/>
                    <a:pt x="1225" y="704"/>
                    <a:pt x="1226" y="815"/>
                  </a:cubicBezTo>
                  <a:cubicBezTo>
                    <a:pt x="1227" y="925"/>
                    <a:pt x="1184" y="1029"/>
                    <a:pt x="1106" y="1107"/>
                  </a:cubicBezTo>
                  <a:cubicBezTo>
                    <a:pt x="950" y="1263"/>
                    <a:pt x="677" y="1261"/>
                    <a:pt x="523" y="1102"/>
                  </a:cubicBezTo>
                  <a:cubicBezTo>
                    <a:pt x="285" y="854"/>
                    <a:pt x="285" y="854"/>
                    <a:pt x="285" y="854"/>
                  </a:cubicBezTo>
                  <a:cubicBezTo>
                    <a:pt x="282" y="908"/>
                    <a:pt x="287" y="963"/>
                    <a:pt x="299" y="1017"/>
                  </a:cubicBezTo>
                  <a:cubicBezTo>
                    <a:pt x="347" y="1231"/>
                    <a:pt x="516" y="1404"/>
                    <a:pt x="730" y="1458"/>
                  </a:cubicBezTo>
                  <a:cubicBezTo>
                    <a:pt x="780" y="1470"/>
                    <a:pt x="830" y="1477"/>
                    <a:pt x="880" y="1477"/>
                  </a:cubicBezTo>
                  <a:lnTo>
                    <a:pt x="902" y="147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31" name="TextBox 230">
            <a:extLst>
              <a:ext uri="{FF2B5EF4-FFF2-40B4-BE49-F238E27FC236}">
                <a16:creationId xmlns:a16="http://schemas.microsoft.com/office/drawing/2014/main" id="{311A9C09-5C1A-4CD4-A846-87DF487B6D56}"/>
              </a:ext>
            </a:extLst>
          </p:cNvPr>
          <p:cNvSpPr txBox="1"/>
          <p:nvPr/>
        </p:nvSpPr>
        <p:spPr>
          <a:xfrm>
            <a:off x="1612044" y="2740342"/>
            <a:ext cx="3498800" cy="923330"/>
          </a:xfrm>
          <a:prstGeom prst="rect">
            <a:avLst/>
          </a:prstGeom>
          <a:noFill/>
        </p:spPr>
        <p:txBody>
          <a:bodyPr wrap="square" rtlCol="0">
            <a:spAutoFit/>
          </a:bodyPr>
          <a:lstStyle/>
          <a:p>
            <a:pPr lvl="0" defTabSz="912813" fontAlgn="base">
              <a:lnSpc>
                <a:spcPct val="90000"/>
              </a:lnSpc>
              <a:spcAft>
                <a:spcPts val="7200"/>
              </a:spcAft>
              <a:buClr>
                <a:srgbClr val="FF8200"/>
              </a:buClr>
              <a:defRPr/>
            </a:pPr>
            <a:r>
              <a:rPr lang="en-US" sz="2000" dirty="0">
                <a:solidFill>
                  <a:schemeClr val="accent4"/>
                </a:solidFill>
                <a:latin typeface="Source Sans Pro Semibold" panose="020B0603030403020204" pitchFamily="34" charset="0"/>
                <a:ea typeface="Source Sans Pro Semibold" panose="020B0603030403020204" pitchFamily="34" charset="0"/>
              </a:rPr>
              <a:t>4,000 workers die </a:t>
            </a:r>
            <a:r>
              <a:rPr lang="en-US" sz="2000" dirty="0">
                <a:solidFill>
                  <a:schemeClr val="bg1">
                    <a:lumMod val="50000"/>
                  </a:schemeClr>
                </a:solidFill>
                <a:latin typeface="Source Sans Pro" panose="020B0503030403020204" pitchFamily="34" charset="0"/>
                <a:ea typeface="Source Sans Pro" panose="020B0503030403020204" pitchFamily="34" charset="0"/>
              </a:rPr>
              <a:t>and millions are injured annually while working on the industrial floor</a:t>
            </a:r>
          </a:p>
        </p:txBody>
      </p:sp>
      <p:sp>
        <p:nvSpPr>
          <p:cNvPr id="232" name="Oval 231">
            <a:extLst>
              <a:ext uri="{FF2B5EF4-FFF2-40B4-BE49-F238E27FC236}">
                <a16:creationId xmlns:a16="http://schemas.microsoft.com/office/drawing/2014/main" id="{114D0871-D920-4740-9ADA-5341E6B8C6CF}"/>
              </a:ext>
            </a:extLst>
          </p:cNvPr>
          <p:cNvSpPr/>
          <p:nvPr/>
        </p:nvSpPr>
        <p:spPr>
          <a:xfrm>
            <a:off x="633689" y="4121779"/>
            <a:ext cx="785145" cy="785145"/>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800" dirty="0">
                <a:solidFill>
                  <a:schemeClr val="bg1">
                    <a:lumMod val="50000"/>
                  </a:schemeClr>
                </a:solidFill>
                <a:latin typeface="Gotham Rounded Medium" pitchFamily="50" charset="0"/>
              </a:rPr>
              <a:t>$</a:t>
            </a:r>
          </a:p>
        </p:txBody>
      </p:sp>
      <p:sp>
        <p:nvSpPr>
          <p:cNvPr id="233" name="Rectangle 232">
            <a:extLst>
              <a:ext uri="{FF2B5EF4-FFF2-40B4-BE49-F238E27FC236}">
                <a16:creationId xmlns:a16="http://schemas.microsoft.com/office/drawing/2014/main" id="{EAAECE0B-2D71-4EBA-A265-225BFDE4DC37}"/>
              </a:ext>
            </a:extLst>
          </p:cNvPr>
          <p:cNvSpPr/>
          <p:nvPr/>
        </p:nvSpPr>
        <p:spPr>
          <a:xfrm>
            <a:off x="1612043" y="4052686"/>
            <a:ext cx="3177671" cy="923330"/>
          </a:xfrm>
          <a:prstGeom prst="rect">
            <a:avLst/>
          </a:prstGeom>
        </p:spPr>
        <p:txBody>
          <a:bodyPr wrap="square">
            <a:spAutoFit/>
          </a:bodyPr>
          <a:lstStyle/>
          <a:p>
            <a:pPr defTabSz="912813" fontAlgn="base">
              <a:lnSpc>
                <a:spcPct val="90000"/>
              </a:lnSpc>
              <a:spcAft>
                <a:spcPts val="7200"/>
              </a:spcAft>
              <a:buClr>
                <a:schemeClr val="accent1"/>
              </a:buClr>
            </a:pPr>
            <a:r>
              <a:rPr lang="en-US" sz="2000" dirty="0">
                <a:solidFill>
                  <a:schemeClr val="accent4"/>
                </a:solidFill>
                <a:latin typeface="Source Sans Pro Semibold" panose="020B0603030403020204" pitchFamily="34" charset="0"/>
                <a:ea typeface="Source Sans Pro Semibold" panose="020B0603030403020204" pitchFamily="34" charset="0"/>
              </a:rPr>
              <a:t>Very high cost </a:t>
            </a:r>
            <a:r>
              <a:rPr lang="en-US" sz="2000" dirty="0">
                <a:solidFill>
                  <a:schemeClr val="bg1">
                    <a:lumMod val="50000"/>
                  </a:schemeClr>
                </a:solidFill>
                <a:latin typeface="Source Sans Pro" panose="020B0503030403020204" pitchFamily="34" charset="0"/>
                <a:ea typeface="Source Sans Pro" panose="020B0503030403020204" pitchFamily="34" charset="0"/>
              </a:rPr>
              <a:t>for maintaining safety in industrial businesses</a:t>
            </a:r>
          </a:p>
        </p:txBody>
      </p:sp>
      <p:sp>
        <p:nvSpPr>
          <p:cNvPr id="234" name="Title 4">
            <a:extLst>
              <a:ext uri="{FF2B5EF4-FFF2-40B4-BE49-F238E27FC236}">
                <a16:creationId xmlns:a16="http://schemas.microsoft.com/office/drawing/2014/main" id="{033BA847-F26D-40E6-B7C4-1DC0DD20546E}"/>
              </a:ext>
            </a:extLst>
          </p:cNvPr>
          <p:cNvSpPr>
            <a:spLocks noGrp="1"/>
          </p:cNvSpPr>
          <p:nvPr>
            <p:ph type="title"/>
          </p:nvPr>
        </p:nvSpPr>
        <p:spPr>
          <a:xfrm>
            <a:off x="571500" y="548640"/>
            <a:ext cx="11049000" cy="1001559"/>
          </a:xfrm>
        </p:spPr>
        <p:txBody>
          <a:bodyPr vert="horz" lIns="0" tIns="0" rIns="0" bIns="0" rtlCol="0" anchor="ctr">
            <a:noAutofit/>
          </a:bodyPr>
          <a:lstStyle/>
          <a:p>
            <a:r>
              <a:rPr lang="en-US" dirty="0"/>
              <a:t>The Challenge</a:t>
            </a:r>
            <a:br>
              <a:rPr lang="en-US" dirty="0"/>
            </a:br>
            <a:endParaRPr lang="en-US" dirty="0"/>
          </a:p>
        </p:txBody>
      </p:sp>
      <p:sp>
        <p:nvSpPr>
          <p:cNvPr id="25" name="Rectangle 24">
            <a:extLst>
              <a:ext uri="{FF2B5EF4-FFF2-40B4-BE49-F238E27FC236}">
                <a16:creationId xmlns:a16="http://schemas.microsoft.com/office/drawing/2014/main" id="{C70287B0-AE7C-49E7-B7B9-BF4B73863999}"/>
              </a:ext>
            </a:extLst>
          </p:cNvPr>
          <p:cNvSpPr/>
          <p:nvPr/>
        </p:nvSpPr>
        <p:spPr>
          <a:xfrm>
            <a:off x="571500" y="1093170"/>
            <a:ext cx="2039084" cy="369332"/>
          </a:xfrm>
          <a:prstGeom prst="rect">
            <a:avLst/>
          </a:prstGeom>
        </p:spPr>
        <p:txBody>
          <a:bodyPr wrap="none" lIns="0">
            <a:spAutoFit/>
          </a:bodyPr>
          <a:lstStyle/>
          <a:p>
            <a:r>
              <a:rPr lang="en-US" dirty="0">
                <a:solidFill>
                  <a:schemeClr val="bg1">
                    <a:lumMod val="50000"/>
                  </a:schemeClr>
                </a:solidFill>
              </a:rPr>
              <a:t>Use Case: Smart Hat</a:t>
            </a:r>
          </a:p>
        </p:txBody>
      </p:sp>
    </p:spTree>
    <p:extLst>
      <p:ext uri="{BB962C8B-B14F-4D97-AF65-F5344CB8AC3E}">
        <p14:creationId xmlns:p14="http://schemas.microsoft.com/office/powerpoint/2010/main" val="607809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Straight Arrow Connector 43">
            <a:extLst>
              <a:ext uri="{FF2B5EF4-FFF2-40B4-BE49-F238E27FC236}">
                <a16:creationId xmlns:a16="http://schemas.microsoft.com/office/drawing/2014/main" id="{FD6D30FA-33E8-48C7-BADD-D99EA110E517}"/>
              </a:ext>
            </a:extLst>
          </p:cNvPr>
          <p:cNvCxnSpPr>
            <a:cxnSpLocks/>
          </p:cNvCxnSpPr>
          <p:nvPr/>
        </p:nvCxnSpPr>
        <p:spPr>
          <a:xfrm>
            <a:off x="5618928" y="2585799"/>
            <a:ext cx="1371600" cy="0"/>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133CBE6-55A2-4F9F-8EB5-BC40C2B79D14}"/>
              </a:ext>
            </a:extLst>
          </p:cNvPr>
          <p:cNvSpPr txBox="1"/>
          <p:nvPr/>
        </p:nvSpPr>
        <p:spPr>
          <a:xfrm>
            <a:off x="582010" y="1820462"/>
            <a:ext cx="3252419" cy="1938992"/>
          </a:xfrm>
          <a:prstGeom prst="rect">
            <a:avLst/>
          </a:prstGeom>
          <a:noFill/>
        </p:spPr>
        <p:txBody>
          <a:bodyPr wrap="square" lIns="0" rtlCol="0">
            <a:spAutoFit/>
          </a:bodyPr>
          <a:lstStyle/>
          <a:p>
            <a:r>
              <a:rPr lang="en-US" sz="2400" dirty="0">
                <a:solidFill>
                  <a:schemeClr val="tx1">
                    <a:lumMod val="65000"/>
                    <a:lumOff val="35000"/>
                  </a:schemeClr>
                </a:solidFill>
              </a:rPr>
              <a:t>Sensor-Equipped </a:t>
            </a:r>
            <a:br>
              <a:rPr lang="en-US" sz="2400" dirty="0">
                <a:solidFill>
                  <a:schemeClr val="tx1">
                    <a:lumMod val="65000"/>
                    <a:lumOff val="35000"/>
                  </a:schemeClr>
                </a:solidFill>
              </a:rPr>
            </a:br>
            <a:r>
              <a:rPr lang="en-US" sz="2400" dirty="0">
                <a:solidFill>
                  <a:schemeClr val="tx1">
                    <a:lumMod val="65000"/>
                    <a:lumOff val="35000"/>
                  </a:schemeClr>
                </a:solidFill>
              </a:rPr>
              <a:t>Wi-Fi Hardhats </a:t>
            </a:r>
            <a:br>
              <a:rPr lang="en-US" sz="2400" dirty="0">
                <a:solidFill>
                  <a:schemeClr val="tx1">
                    <a:lumMod val="65000"/>
                    <a:lumOff val="35000"/>
                  </a:schemeClr>
                </a:solidFill>
              </a:rPr>
            </a:br>
            <a:r>
              <a:rPr lang="en-US" dirty="0">
                <a:solidFill>
                  <a:schemeClr val="accent4"/>
                </a:solidFill>
                <a:latin typeface="Source Sans Pro Semibold" panose="020B0603030403020204" pitchFamily="34" charset="0"/>
                <a:ea typeface="Source Sans Pro Semibold" panose="020B0603030403020204" pitchFamily="34" charset="0"/>
              </a:rPr>
              <a:t>Pushing floor information to </a:t>
            </a:r>
            <a:br>
              <a:rPr lang="en-US" dirty="0">
                <a:solidFill>
                  <a:schemeClr val="accent4"/>
                </a:solidFill>
                <a:latin typeface="Source Sans Pro Semibold" panose="020B0603030403020204" pitchFamily="34" charset="0"/>
                <a:ea typeface="Source Sans Pro Semibold" panose="020B0603030403020204" pitchFamily="34" charset="0"/>
              </a:rPr>
            </a:br>
            <a:r>
              <a:rPr lang="en-US" dirty="0">
                <a:solidFill>
                  <a:schemeClr val="accent4"/>
                </a:solidFill>
                <a:latin typeface="Source Sans Pro Semibold" panose="020B0603030403020204" pitchFamily="34" charset="0"/>
                <a:ea typeface="Source Sans Pro Semibold" panose="020B0603030403020204" pitchFamily="34" charset="0"/>
              </a:rPr>
              <a:t>a monitoring station, which uses a prediction engine to forecast emergency situations</a:t>
            </a:r>
          </a:p>
        </p:txBody>
      </p:sp>
      <p:sp>
        <p:nvSpPr>
          <p:cNvPr id="17" name="Footer Placeholder 16">
            <a:extLst>
              <a:ext uri="{FF2B5EF4-FFF2-40B4-BE49-F238E27FC236}">
                <a16:creationId xmlns:a16="http://schemas.microsoft.com/office/drawing/2014/main" id="{DE5251A7-6138-4410-959D-38867A9E5283}"/>
              </a:ext>
            </a:extLst>
          </p:cNvPr>
          <p:cNvSpPr>
            <a:spLocks noGrp="1"/>
          </p:cNvSpPr>
          <p:nvPr>
            <p:ph type="ftr" sz="quarter" idx="11"/>
          </p:nvPr>
        </p:nvSpPr>
        <p:spPr/>
        <p:txBody>
          <a:bodyPr/>
          <a:lstStyle/>
          <a:p>
            <a:r>
              <a:rPr lang="en-US" dirty="0"/>
              <a:t>HPCC Systems Introduction: Use Cases</a:t>
            </a:r>
          </a:p>
        </p:txBody>
      </p:sp>
      <p:sp>
        <p:nvSpPr>
          <p:cNvPr id="18" name="Slide Number Placeholder 17">
            <a:extLst>
              <a:ext uri="{FF2B5EF4-FFF2-40B4-BE49-F238E27FC236}">
                <a16:creationId xmlns:a16="http://schemas.microsoft.com/office/drawing/2014/main" id="{CE7E96D0-2BCD-4CF7-AA4A-8B694F5823BD}"/>
              </a:ext>
            </a:extLst>
          </p:cNvPr>
          <p:cNvSpPr>
            <a:spLocks noGrp="1"/>
          </p:cNvSpPr>
          <p:nvPr>
            <p:ph type="sldNum" sz="quarter" idx="12"/>
          </p:nvPr>
        </p:nvSpPr>
        <p:spPr/>
        <p:txBody>
          <a:bodyPr/>
          <a:lstStyle/>
          <a:p>
            <a:fld id="{5718C1BF-DFC5-43E7-A1B6-F61E268242F2}" type="slidenum">
              <a:rPr lang="en-US" smtClean="0"/>
              <a:t>7</a:t>
            </a:fld>
            <a:endParaRPr lang="en-US" dirty="0"/>
          </a:p>
        </p:txBody>
      </p:sp>
      <p:sp>
        <p:nvSpPr>
          <p:cNvPr id="23" name="TextBox 22">
            <a:extLst>
              <a:ext uri="{FF2B5EF4-FFF2-40B4-BE49-F238E27FC236}">
                <a16:creationId xmlns:a16="http://schemas.microsoft.com/office/drawing/2014/main" id="{095477D0-DC9D-4399-9495-674611A83519}"/>
              </a:ext>
            </a:extLst>
          </p:cNvPr>
          <p:cNvSpPr txBox="1"/>
          <p:nvPr/>
        </p:nvSpPr>
        <p:spPr>
          <a:xfrm>
            <a:off x="6480664" y="2938515"/>
            <a:ext cx="2604049" cy="584775"/>
          </a:xfrm>
          <a:prstGeom prst="rect">
            <a:avLst/>
          </a:prstGeom>
          <a:noFill/>
        </p:spPr>
        <p:txBody>
          <a:bodyPr wrap="square" rtlCol="0">
            <a:spAutoFit/>
          </a:bodyPr>
          <a:lstStyle/>
          <a:p>
            <a:pPr algn="ctr"/>
            <a:r>
              <a:rPr lang="en-US" sz="1600" dirty="0">
                <a:solidFill>
                  <a:schemeClr val="bg1">
                    <a:lumMod val="50000"/>
                  </a:schemeClr>
                </a:solidFill>
                <a:latin typeface="+mj-lt"/>
              </a:rPr>
              <a:t>Prediction Engine sends back emergency updates</a:t>
            </a:r>
          </a:p>
        </p:txBody>
      </p:sp>
      <p:sp>
        <p:nvSpPr>
          <p:cNvPr id="25" name="Oval 24">
            <a:extLst>
              <a:ext uri="{FF2B5EF4-FFF2-40B4-BE49-F238E27FC236}">
                <a16:creationId xmlns:a16="http://schemas.microsoft.com/office/drawing/2014/main" id="{0576BD16-376A-4C8A-B474-B956890A95C6}"/>
              </a:ext>
            </a:extLst>
          </p:cNvPr>
          <p:cNvSpPr/>
          <p:nvPr/>
        </p:nvSpPr>
        <p:spPr>
          <a:xfrm>
            <a:off x="7284380" y="1967230"/>
            <a:ext cx="996616" cy="9966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pic>
        <p:nvPicPr>
          <p:cNvPr id="26" name="Picture 25">
            <a:extLst>
              <a:ext uri="{FF2B5EF4-FFF2-40B4-BE49-F238E27FC236}">
                <a16:creationId xmlns:a16="http://schemas.microsoft.com/office/drawing/2014/main" id="{FD605E04-8232-468C-A3EB-1B4FB639E5B9}"/>
              </a:ext>
            </a:extLst>
          </p:cNvPr>
          <p:cNvPicPr>
            <a:picLocks noChangeAspect="1"/>
          </p:cNvPicPr>
          <p:nvPr/>
        </p:nvPicPr>
        <p:blipFill>
          <a:blip r:embed="rId3" cstate="screen">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7402490" y="2228145"/>
            <a:ext cx="714713" cy="474785"/>
          </a:xfrm>
          <a:prstGeom prst="rect">
            <a:avLst/>
          </a:prstGeom>
        </p:spPr>
      </p:pic>
      <p:grpSp>
        <p:nvGrpSpPr>
          <p:cNvPr id="6" name="Group 5">
            <a:extLst>
              <a:ext uri="{FF2B5EF4-FFF2-40B4-BE49-F238E27FC236}">
                <a16:creationId xmlns:a16="http://schemas.microsoft.com/office/drawing/2014/main" id="{904E738F-E63D-43B0-8074-6E1E036AF356}"/>
              </a:ext>
            </a:extLst>
          </p:cNvPr>
          <p:cNvGrpSpPr/>
          <p:nvPr/>
        </p:nvGrpSpPr>
        <p:grpSpPr>
          <a:xfrm>
            <a:off x="3824837" y="2190164"/>
            <a:ext cx="1980747" cy="1358457"/>
            <a:chOff x="3029252" y="3177201"/>
            <a:chExt cx="1980747" cy="1358457"/>
          </a:xfrm>
        </p:grpSpPr>
        <p:sp>
          <p:nvSpPr>
            <p:cNvPr id="21" name="Freeform 38">
              <a:extLst>
                <a:ext uri="{FF2B5EF4-FFF2-40B4-BE49-F238E27FC236}">
                  <a16:creationId xmlns:a16="http://schemas.microsoft.com/office/drawing/2014/main" id="{EE89D576-70CB-4A54-88AA-D5D8E5A752C3}"/>
                </a:ext>
              </a:extLst>
            </p:cNvPr>
            <p:cNvSpPr>
              <a:spLocks noEditPoints="1"/>
            </p:cNvSpPr>
            <p:nvPr/>
          </p:nvSpPr>
          <p:spPr bwMode="auto">
            <a:xfrm>
              <a:off x="3562425" y="3177201"/>
              <a:ext cx="914400" cy="657225"/>
            </a:xfrm>
            <a:custGeom>
              <a:avLst/>
              <a:gdLst>
                <a:gd name="T0" fmla="*/ 2232 w 2294"/>
                <a:gd name="T1" fmla="*/ 983 h 1648"/>
                <a:gd name="T2" fmla="*/ 2140 w 2294"/>
                <a:gd name="T3" fmla="*/ 911 h 1648"/>
                <a:gd name="T4" fmla="*/ 1486 w 2294"/>
                <a:gd name="T5" fmla="*/ 147 h 1648"/>
                <a:gd name="T6" fmla="*/ 1297 w 2294"/>
                <a:gd name="T7" fmla="*/ 0 h 1648"/>
                <a:gd name="T8" fmla="*/ 979 w 2294"/>
                <a:gd name="T9" fmla="*/ 0 h 1648"/>
                <a:gd name="T10" fmla="*/ 789 w 2294"/>
                <a:gd name="T11" fmla="*/ 151 h 1648"/>
                <a:gd name="T12" fmla="*/ 154 w 2294"/>
                <a:gd name="T13" fmla="*/ 911 h 1648"/>
                <a:gd name="T14" fmla="*/ 61 w 2294"/>
                <a:gd name="T15" fmla="*/ 983 h 1648"/>
                <a:gd name="T16" fmla="*/ 0 w 2294"/>
                <a:gd name="T17" fmla="*/ 1268 h 1648"/>
                <a:gd name="T18" fmla="*/ 503 w 2294"/>
                <a:gd name="T19" fmla="*/ 1648 h 1648"/>
                <a:gd name="T20" fmla="*/ 553 w 2294"/>
                <a:gd name="T21" fmla="*/ 1641 h 1648"/>
                <a:gd name="T22" fmla="*/ 1136 w 2294"/>
                <a:gd name="T23" fmla="*/ 1554 h 1648"/>
                <a:gd name="T24" fmla="*/ 1147 w 2294"/>
                <a:gd name="T25" fmla="*/ 1554 h 1648"/>
                <a:gd name="T26" fmla="*/ 1157 w 2294"/>
                <a:gd name="T27" fmla="*/ 1554 h 1648"/>
                <a:gd name="T28" fmla="*/ 1741 w 2294"/>
                <a:gd name="T29" fmla="*/ 1641 h 1648"/>
                <a:gd name="T30" fmla="*/ 1790 w 2294"/>
                <a:gd name="T31" fmla="*/ 1648 h 1648"/>
                <a:gd name="T32" fmla="*/ 2294 w 2294"/>
                <a:gd name="T33" fmla="*/ 1268 h 1648"/>
                <a:gd name="T34" fmla="*/ 2232 w 2294"/>
                <a:gd name="T35" fmla="*/ 983 h 1648"/>
                <a:gd name="T36" fmla="*/ 1790 w 2294"/>
                <a:gd name="T37" fmla="*/ 1486 h 1648"/>
                <a:gd name="T38" fmla="*/ 1788 w 2294"/>
                <a:gd name="T39" fmla="*/ 1487 h 1648"/>
                <a:gd name="T40" fmla="*/ 1157 w 2294"/>
                <a:gd name="T41" fmla="*/ 1392 h 1648"/>
                <a:gd name="T42" fmla="*/ 1148 w 2294"/>
                <a:gd name="T43" fmla="*/ 1392 h 1648"/>
                <a:gd name="T44" fmla="*/ 1136 w 2294"/>
                <a:gd name="T45" fmla="*/ 1392 h 1648"/>
                <a:gd name="T46" fmla="*/ 508 w 2294"/>
                <a:gd name="T47" fmla="*/ 1486 h 1648"/>
                <a:gd name="T48" fmla="*/ 503 w 2294"/>
                <a:gd name="T49" fmla="*/ 1486 h 1648"/>
                <a:gd name="T50" fmla="*/ 163 w 2294"/>
                <a:gd name="T51" fmla="*/ 1269 h 1648"/>
                <a:gd name="T52" fmla="*/ 170 w 2294"/>
                <a:gd name="T53" fmla="*/ 1252 h 1648"/>
                <a:gd name="T54" fmla="*/ 211 w 2294"/>
                <a:gd name="T55" fmla="*/ 1125 h 1648"/>
                <a:gd name="T56" fmla="*/ 465 w 2294"/>
                <a:gd name="T57" fmla="*/ 1258 h 1648"/>
                <a:gd name="T58" fmla="*/ 486 w 2294"/>
                <a:gd name="T59" fmla="*/ 1261 h 1648"/>
                <a:gd name="T60" fmla="*/ 529 w 2294"/>
                <a:gd name="T61" fmla="*/ 1248 h 1648"/>
                <a:gd name="T62" fmla="*/ 565 w 2294"/>
                <a:gd name="T63" fmla="*/ 1194 h 1648"/>
                <a:gd name="T64" fmla="*/ 611 w 2294"/>
                <a:gd name="T65" fmla="*/ 973 h 1648"/>
                <a:gd name="T66" fmla="*/ 451 w 2294"/>
                <a:gd name="T67" fmla="*/ 914 h 1648"/>
                <a:gd name="T68" fmla="*/ 423 w 2294"/>
                <a:gd name="T69" fmla="*/ 1072 h 1648"/>
                <a:gd name="T70" fmla="*/ 305 w 2294"/>
                <a:gd name="T71" fmla="*/ 993 h 1648"/>
                <a:gd name="T72" fmla="*/ 314 w 2294"/>
                <a:gd name="T73" fmla="*/ 937 h 1648"/>
                <a:gd name="T74" fmla="*/ 783 w 2294"/>
                <a:gd name="T75" fmla="*/ 324 h 1648"/>
                <a:gd name="T76" fmla="*/ 783 w 2294"/>
                <a:gd name="T77" fmla="*/ 922 h 1648"/>
                <a:gd name="T78" fmla="*/ 864 w 2294"/>
                <a:gd name="T79" fmla="*/ 1003 h 1648"/>
                <a:gd name="T80" fmla="*/ 945 w 2294"/>
                <a:gd name="T81" fmla="*/ 922 h 1648"/>
                <a:gd name="T82" fmla="*/ 945 w 2294"/>
                <a:gd name="T83" fmla="*/ 196 h 1648"/>
                <a:gd name="T84" fmla="*/ 979 w 2294"/>
                <a:gd name="T85" fmla="*/ 162 h 1648"/>
                <a:gd name="T86" fmla="*/ 1297 w 2294"/>
                <a:gd name="T87" fmla="*/ 162 h 1648"/>
                <a:gd name="T88" fmla="*/ 1331 w 2294"/>
                <a:gd name="T89" fmla="*/ 196 h 1648"/>
                <a:gd name="T90" fmla="*/ 1331 w 2294"/>
                <a:gd name="T91" fmla="*/ 922 h 1648"/>
                <a:gd name="T92" fmla="*/ 1411 w 2294"/>
                <a:gd name="T93" fmla="*/ 1003 h 1648"/>
                <a:gd name="T94" fmla="*/ 1492 w 2294"/>
                <a:gd name="T95" fmla="*/ 922 h 1648"/>
                <a:gd name="T96" fmla="*/ 1492 w 2294"/>
                <a:gd name="T97" fmla="*/ 318 h 1648"/>
                <a:gd name="T98" fmla="*/ 1980 w 2294"/>
                <a:gd name="T99" fmla="*/ 937 h 1648"/>
                <a:gd name="T100" fmla="*/ 1988 w 2294"/>
                <a:gd name="T101" fmla="*/ 990 h 1648"/>
                <a:gd name="T102" fmla="*/ 1867 w 2294"/>
                <a:gd name="T103" fmla="*/ 1072 h 1648"/>
                <a:gd name="T104" fmla="*/ 1838 w 2294"/>
                <a:gd name="T105" fmla="*/ 914 h 1648"/>
                <a:gd name="T106" fmla="*/ 1679 w 2294"/>
                <a:gd name="T107" fmla="*/ 973 h 1648"/>
                <a:gd name="T108" fmla="*/ 1724 w 2294"/>
                <a:gd name="T109" fmla="*/ 1194 h 1648"/>
                <a:gd name="T110" fmla="*/ 1760 w 2294"/>
                <a:gd name="T111" fmla="*/ 1248 h 1648"/>
                <a:gd name="T112" fmla="*/ 1804 w 2294"/>
                <a:gd name="T113" fmla="*/ 1261 h 1648"/>
                <a:gd name="T114" fmla="*/ 1825 w 2294"/>
                <a:gd name="T115" fmla="*/ 1258 h 1648"/>
                <a:gd name="T116" fmla="*/ 2083 w 2294"/>
                <a:gd name="T117" fmla="*/ 1122 h 1648"/>
                <a:gd name="T118" fmla="*/ 2124 w 2294"/>
                <a:gd name="T119" fmla="*/ 1252 h 1648"/>
                <a:gd name="T120" fmla="*/ 2131 w 2294"/>
                <a:gd name="T121" fmla="*/ 1269 h 1648"/>
                <a:gd name="T122" fmla="*/ 1790 w 2294"/>
                <a:gd name="T123" fmla="*/ 1486 h 1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94" h="1648">
                  <a:moveTo>
                    <a:pt x="2232" y="983"/>
                  </a:moveTo>
                  <a:cubicBezTo>
                    <a:pt x="2140" y="911"/>
                    <a:pt x="2140" y="911"/>
                    <a:pt x="2140" y="911"/>
                  </a:cubicBezTo>
                  <a:cubicBezTo>
                    <a:pt x="2076" y="514"/>
                    <a:pt x="1876" y="242"/>
                    <a:pt x="1486" y="147"/>
                  </a:cubicBezTo>
                  <a:cubicBezTo>
                    <a:pt x="1464" y="63"/>
                    <a:pt x="1388" y="0"/>
                    <a:pt x="1297" y="0"/>
                  </a:cubicBezTo>
                  <a:cubicBezTo>
                    <a:pt x="979" y="0"/>
                    <a:pt x="979" y="0"/>
                    <a:pt x="979" y="0"/>
                  </a:cubicBezTo>
                  <a:cubicBezTo>
                    <a:pt x="886" y="0"/>
                    <a:pt x="809" y="65"/>
                    <a:pt x="789" y="151"/>
                  </a:cubicBezTo>
                  <a:cubicBezTo>
                    <a:pt x="411" y="250"/>
                    <a:pt x="217" y="521"/>
                    <a:pt x="154" y="911"/>
                  </a:cubicBezTo>
                  <a:cubicBezTo>
                    <a:pt x="61" y="983"/>
                    <a:pt x="61" y="983"/>
                    <a:pt x="61" y="983"/>
                  </a:cubicBezTo>
                  <a:cubicBezTo>
                    <a:pt x="61" y="1167"/>
                    <a:pt x="0" y="1189"/>
                    <a:pt x="0" y="1268"/>
                  </a:cubicBezTo>
                  <a:cubicBezTo>
                    <a:pt x="0" y="1433"/>
                    <a:pt x="323" y="1648"/>
                    <a:pt x="503" y="1648"/>
                  </a:cubicBezTo>
                  <a:cubicBezTo>
                    <a:pt x="522" y="1648"/>
                    <a:pt x="538" y="1646"/>
                    <a:pt x="553" y="1641"/>
                  </a:cubicBezTo>
                  <a:cubicBezTo>
                    <a:pt x="756" y="1579"/>
                    <a:pt x="946" y="1554"/>
                    <a:pt x="1136" y="1554"/>
                  </a:cubicBezTo>
                  <a:cubicBezTo>
                    <a:pt x="1140" y="1554"/>
                    <a:pt x="1143" y="1554"/>
                    <a:pt x="1147" y="1554"/>
                  </a:cubicBezTo>
                  <a:cubicBezTo>
                    <a:pt x="1150" y="1554"/>
                    <a:pt x="1154" y="1554"/>
                    <a:pt x="1157" y="1554"/>
                  </a:cubicBezTo>
                  <a:cubicBezTo>
                    <a:pt x="1348" y="1554"/>
                    <a:pt x="1537" y="1579"/>
                    <a:pt x="1741" y="1641"/>
                  </a:cubicBezTo>
                  <a:cubicBezTo>
                    <a:pt x="1755" y="1646"/>
                    <a:pt x="1772" y="1648"/>
                    <a:pt x="1790" y="1648"/>
                  </a:cubicBezTo>
                  <a:cubicBezTo>
                    <a:pt x="1971" y="1648"/>
                    <a:pt x="2294" y="1433"/>
                    <a:pt x="2294" y="1268"/>
                  </a:cubicBezTo>
                  <a:cubicBezTo>
                    <a:pt x="2294" y="1189"/>
                    <a:pt x="2232" y="1167"/>
                    <a:pt x="2232" y="983"/>
                  </a:cubicBezTo>
                  <a:close/>
                  <a:moveTo>
                    <a:pt x="1790" y="1486"/>
                  </a:moveTo>
                  <a:cubicBezTo>
                    <a:pt x="1788" y="1486"/>
                    <a:pt x="1787" y="1486"/>
                    <a:pt x="1788" y="1487"/>
                  </a:cubicBezTo>
                  <a:cubicBezTo>
                    <a:pt x="1580" y="1423"/>
                    <a:pt x="1374" y="1392"/>
                    <a:pt x="1157" y="1392"/>
                  </a:cubicBezTo>
                  <a:cubicBezTo>
                    <a:pt x="1148" y="1392"/>
                    <a:pt x="1148" y="1392"/>
                    <a:pt x="1148" y="1392"/>
                  </a:cubicBezTo>
                  <a:cubicBezTo>
                    <a:pt x="1136" y="1392"/>
                    <a:pt x="1136" y="1392"/>
                    <a:pt x="1136" y="1392"/>
                  </a:cubicBezTo>
                  <a:cubicBezTo>
                    <a:pt x="920" y="1392"/>
                    <a:pt x="714" y="1423"/>
                    <a:pt x="508" y="1486"/>
                  </a:cubicBezTo>
                  <a:cubicBezTo>
                    <a:pt x="507" y="1486"/>
                    <a:pt x="505" y="1486"/>
                    <a:pt x="503" y="1486"/>
                  </a:cubicBezTo>
                  <a:cubicBezTo>
                    <a:pt x="397" y="1486"/>
                    <a:pt x="186" y="1341"/>
                    <a:pt x="163" y="1269"/>
                  </a:cubicBezTo>
                  <a:cubicBezTo>
                    <a:pt x="165" y="1264"/>
                    <a:pt x="168" y="1257"/>
                    <a:pt x="170" y="1252"/>
                  </a:cubicBezTo>
                  <a:cubicBezTo>
                    <a:pt x="185" y="1216"/>
                    <a:pt x="200" y="1177"/>
                    <a:pt x="211" y="1125"/>
                  </a:cubicBezTo>
                  <a:cubicBezTo>
                    <a:pt x="280" y="1185"/>
                    <a:pt x="366" y="1231"/>
                    <a:pt x="465" y="1258"/>
                  </a:cubicBezTo>
                  <a:cubicBezTo>
                    <a:pt x="472" y="1260"/>
                    <a:pt x="479" y="1261"/>
                    <a:pt x="486" y="1261"/>
                  </a:cubicBezTo>
                  <a:cubicBezTo>
                    <a:pt x="501" y="1261"/>
                    <a:pt x="516" y="1257"/>
                    <a:pt x="529" y="1248"/>
                  </a:cubicBezTo>
                  <a:cubicBezTo>
                    <a:pt x="548" y="1236"/>
                    <a:pt x="561" y="1216"/>
                    <a:pt x="565" y="1194"/>
                  </a:cubicBezTo>
                  <a:cubicBezTo>
                    <a:pt x="611" y="973"/>
                    <a:pt x="611" y="973"/>
                    <a:pt x="611" y="973"/>
                  </a:cubicBezTo>
                  <a:cubicBezTo>
                    <a:pt x="618" y="929"/>
                    <a:pt x="459" y="870"/>
                    <a:pt x="451" y="914"/>
                  </a:cubicBezTo>
                  <a:cubicBezTo>
                    <a:pt x="423" y="1072"/>
                    <a:pt x="423" y="1072"/>
                    <a:pt x="423" y="1072"/>
                  </a:cubicBezTo>
                  <a:cubicBezTo>
                    <a:pt x="370" y="1048"/>
                    <a:pt x="333" y="1020"/>
                    <a:pt x="305" y="993"/>
                  </a:cubicBezTo>
                  <a:cubicBezTo>
                    <a:pt x="314" y="937"/>
                    <a:pt x="314" y="937"/>
                    <a:pt x="314" y="937"/>
                  </a:cubicBezTo>
                  <a:cubicBezTo>
                    <a:pt x="367" y="606"/>
                    <a:pt x="519" y="410"/>
                    <a:pt x="783" y="324"/>
                  </a:cubicBezTo>
                  <a:cubicBezTo>
                    <a:pt x="783" y="922"/>
                    <a:pt x="783" y="922"/>
                    <a:pt x="783" y="922"/>
                  </a:cubicBezTo>
                  <a:cubicBezTo>
                    <a:pt x="783" y="967"/>
                    <a:pt x="819" y="1003"/>
                    <a:pt x="864" y="1003"/>
                  </a:cubicBezTo>
                  <a:cubicBezTo>
                    <a:pt x="909" y="1003"/>
                    <a:pt x="945" y="967"/>
                    <a:pt x="945" y="922"/>
                  </a:cubicBezTo>
                  <a:cubicBezTo>
                    <a:pt x="945" y="196"/>
                    <a:pt x="945" y="196"/>
                    <a:pt x="945" y="196"/>
                  </a:cubicBezTo>
                  <a:cubicBezTo>
                    <a:pt x="945" y="177"/>
                    <a:pt x="960" y="162"/>
                    <a:pt x="979" y="162"/>
                  </a:cubicBezTo>
                  <a:cubicBezTo>
                    <a:pt x="1297" y="162"/>
                    <a:pt x="1297" y="162"/>
                    <a:pt x="1297" y="162"/>
                  </a:cubicBezTo>
                  <a:cubicBezTo>
                    <a:pt x="1315" y="162"/>
                    <a:pt x="1331" y="177"/>
                    <a:pt x="1331" y="196"/>
                  </a:cubicBezTo>
                  <a:cubicBezTo>
                    <a:pt x="1331" y="922"/>
                    <a:pt x="1331" y="922"/>
                    <a:pt x="1331" y="922"/>
                  </a:cubicBezTo>
                  <a:cubicBezTo>
                    <a:pt x="1331" y="967"/>
                    <a:pt x="1367" y="1003"/>
                    <a:pt x="1411" y="1003"/>
                  </a:cubicBezTo>
                  <a:cubicBezTo>
                    <a:pt x="1456" y="1003"/>
                    <a:pt x="1492" y="967"/>
                    <a:pt x="1492" y="922"/>
                  </a:cubicBezTo>
                  <a:cubicBezTo>
                    <a:pt x="1492" y="318"/>
                    <a:pt x="1492" y="318"/>
                    <a:pt x="1492" y="318"/>
                  </a:cubicBezTo>
                  <a:cubicBezTo>
                    <a:pt x="1768" y="401"/>
                    <a:pt x="1925" y="599"/>
                    <a:pt x="1980" y="937"/>
                  </a:cubicBezTo>
                  <a:cubicBezTo>
                    <a:pt x="1988" y="990"/>
                    <a:pt x="1988" y="990"/>
                    <a:pt x="1988" y="990"/>
                  </a:cubicBezTo>
                  <a:cubicBezTo>
                    <a:pt x="1960" y="1017"/>
                    <a:pt x="1922" y="1047"/>
                    <a:pt x="1867" y="1072"/>
                  </a:cubicBezTo>
                  <a:cubicBezTo>
                    <a:pt x="1838" y="914"/>
                    <a:pt x="1838" y="914"/>
                    <a:pt x="1838" y="914"/>
                  </a:cubicBezTo>
                  <a:cubicBezTo>
                    <a:pt x="1830" y="870"/>
                    <a:pt x="1671" y="929"/>
                    <a:pt x="1679" y="973"/>
                  </a:cubicBezTo>
                  <a:cubicBezTo>
                    <a:pt x="1724" y="1194"/>
                    <a:pt x="1724" y="1194"/>
                    <a:pt x="1724" y="1194"/>
                  </a:cubicBezTo>
                  <a:cubicBezTo>
                    <a:pt x="1728" y="1216"/>
                    <a:pt x="1741" y="1236"/>
                    <a:pt x="1760" y="1248"/>
                  </a:cubicBezTo>
                  <a:cubicBezTo>
                    <a:pt x="1773" y="1257"/>
                    <a:pt x="1789" y="1261"/>
                    <a:pt x="1804" y="1261"/>
                  </a:cubicBezTo>
                  <a:cubicBezTo>
                    <a:pt x="1811" y="1261"/>
                    <a:pt x="1818" y="1260"/>
                    <a:pt x="1825" y="1258"/>
                  </a:cubicBezTo>
                  <a:cubicBezTo>
                    <a:pt x="1925" y="1231"/>
                    <a:pt x="2013" y="1184"/>
                    <a:pt x="2083" y="1122"/>
                  </a:cubicBezTo>
                  <a:cubicBezTo>
                    <a:pt x="2093" y="1175"/>
                    <a:pt x="2108" y="1215"/>
                    <a:pt x="2124" y="1252"/>
                  </a:cubicBezTo>
                  <a:cubicBezTo>
                    <a:pt x="2126" y="1257"/>
                    <a:pt x="2129" y="1264"/>
                    <a:pt x="2131" y="1269"/>
                  </a:cubicBezTo>
                  <a:cubicBezTo>
                    <a:pt x="2108" y="1341"/>
                    <a:pt x="1897" y="1486"/>
                    <a:pt x="1790" y="1486"/>
                  </a:cubicBezTo>
                  <a:close/>
                </a:path>
              </a:pathLst>
            </a:custGeom>
            <a:solidFill>
              <a:schemeClr val="tx1">
                <a:lumMod val="65000"/>
                <a:lumOff val="35000"/>
              </a:schemeClr>
            </a:solidFill>
            <a:ln>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2" name="Rectangle 1">
              <a:extLst>
                <a:ext uri="{FF2B5EF4-FFF2-40B4-BE49-F238E27FC236}">
                  <a16:creationId xmlns:a16="http://schemas.microsoft.com/office/drawing/2014/main" id="{BD821A7F-3076-4258-9777-0DB9AD566D18}"/>
                </a:ext>
              </a:extLst>
            </p:cNvPr>
            <p:cNvSpPr/>
            <p:nvPr/>
          </p:nvSpPr>
          <p:spPr>
            <a:xfrm>
              <a:off x="3029252" y="3950883"/>
              <a:ext cx="1980747" cy="584775"/>
            </a:xfrm>
            <a:prstGeom prst="rect">
              <a:avLst/>
            </a:prstGeom>
          </p:spPr>
          <p:txBody>
            <a:bodyPr wrap="square">
              <a:spAutoFit/>
            </a:bodyPr>
            <a:lstStyle/>
            <a:p>
              <a:pPr algn="ctr"/>
              <a:r>
                <a:rPr lang="en-US" sz="1600" dirty="0">
                  <a:solidFill>
                    <a:schemeClr val="bg1">
                      <a:lumMod val="50000"/>
                    </a:schemeClr>
                  </a:solidFill>
                  <a:latin typeface="+mj-lt"/>
                </a:rPr>
                <a:t>Factory readings and real-time alerts</a:t>
              </a:r>
            </a:p>
          </p:txBody>
        </p:sp>
      </p:grpSp>
      <p:grpSp>
        <p:nvGrpSpPr>
          <p:cNvPr id="4" name="Group 3">
            <a:extLst>
              <a:ext uri="{FF2B5EF4-FFF2-40B4-BE49-F238E27FC236}">
                <a16:creationId xmlns:a16="http://schemas.microsoft.com/office/drawing/2014/main" id="{C46095B5-E5B3-41A1-9435-3D3755739B14}"/>
              </a:ext>
            </a:extLst>
          </p:cNvPr>
          <p:cNvGrpSpPr/>
          <p:nvPr/>
        </p:nvGrpSpPr>
        <p:grpSpPr>
          <a:xfrm>
            <a:off x="9891225" y="2134671"/>
            <a:ext cx="1792735" cy="1388619"/>
            <a:chOff x="9274338" y="3147039"/>
            <a:chExt cx="1792735" cy="1388619"/>
          </a:xfrm>
        </p:grpSpPr>
        <p:grpSp>
          <p:nvGrpSpPr>
            <p:cNvPr id="33" name="Group 74">
              <a:extLst>
                <a:ext uri="{FF2B5EF4-FFF2-40B4-BE49-F238E27FC236}">
                  <a16:creationId xmlns:a16="http://schemas.microsoft.com/office/drawing/2014/main" id="{4C17085A-9EB1-408C-B68F-B070FA913127}"/>
                </a:ext>
              </a:extLst>
            </p:cNvPr>
            <p:cNvGrpSpPr>
              <a:grpSpLocks noChangeAspect="1"/>
            </p:cNvGrpSpPr>
            <p:nvPr/>
          </p:nvGrpSpPr>
          <p:grpSpPr bwMode="auto">
            <a:xfrm>
              <a:off x="9713505" y="3147039"/>
              <a:ext cx="914400" cy="687387"/>
              <a:chOff x="7721" y="-762"/>
              <a:chExt cx="576" cy="433"/>
            </a:xfrm>
            <a:solidFill>
              <a:schemeClr val="tx1">
                <a:lumMod val="65000"/>
                <a:lumOff val="35000"/>
              </a:schemeClr>
            </a:solidFill>
          </p:grpSpPr>
          <p:sp>
            <p:nvSpPr>
              <p:cNvPr id="34" name="Freeform 75">
                <a:extLst>
                  <a:ext uri="{FF2B5EF4-FFF2-40B4-BE49-F238E27FC236}">
                    <a16:creationId xmlns:a16="http://schemas.microsoft.com/office/drawing/2014/main" id="{E2132042-1444-4CD1-A7EF-CAB3B353F6BC}"/>
                  </a:ext>
                </a:extLst>
              </p:cNvPr>
              <p:cNvSpPr>
                <a:spLocks/>
              </p:cNvSpPr>
              <p:nvPr/>
            </p:nvSpPr>
            <p:spPr bwMode="auto">
              <a:xfrm>
                <a:off x="7822" y="-395"/>
                <a:ext cx="244" cy="66"/>
              </a:xfrm>
              <a:custGeom>
                <a:avLst/>
                <a:gdLst>
                  <a:gd name="T0" fmla="*/ 1041 w 1041"/>
                  <a:gd name="T1" fmla="*/ 208 h 283"/>
                  <a:gd name="T2" fmla="*/ 967 w 1041"/>
                  <a:gd name="T3" fmla="*/ 283 h 283"/>
                  <a:gd name="T4" fmla="*/ 74 w 1041"/>
                  <a:gd name="T5" fmla="*/ 283 h 283"/>
                  <a:gd name="T6" fmla="*/ 0 w 1041"/>
                  <a:gd name="T7" fmla="*/ 208 h 283"/>
                  <a:gd name="T8" fmla="*/ 74 w 1041"/>
                  <a:gd name="T9" fmla="*/ 134 h 283"/>
                  <a:gd name="T10" fmla="*/ 169 w 1041"/>
                  <a:gd name="T11" fmla="*/ 134 h 283"/>
                  <a:gd name="T12" fmla="*/ 311 w 1041"/>
                  <a:gd name="T13" fmla="*/ 0 h 283"/>
                  <a:gd name="T14" fmla="*/ 740 w 1041"/>
                  <a:gd name="T15" fmla="*/ 0 h 283"/>
                  <a:gd name="T16" fmla="*/ 882 w 1041"/>
                  <a:gd name="T17" fmla="*/ 134 h 283"/>
                  <a:gd name="T18" fmla="*/ 967 w 1041"/>
                  <a:gd name="T19" fmla="*/ 134 h 283"/>
                  <a:gd name="T20" fmla="*/ 1041 w 1041"/>
                  <a:gd name="T21" fmla="*/ 20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1" h="283">
                    <a:moveTo>
                      <a:pt x="1041" y="208"/>
                    </a:moveTo>
                    <a:cubicBezTo>
                      <a:pt x="1041" y="250"/>
                      <a:pt x="1008" y="283"/>
                      <a:pt x="967" y="283"/>
                    </a:cubicBezTo>
                    <a:cubicBezTo>
                      <a:pt x="74" y="283"/>
                      <a:pt x="74" y="283"/>
                      <a:pt x="74" y="283"/>
                    </a:cubicBezTo>
                    <a:cubicBezTo>
                      <a:pt x="33" y="283"/>
                      <a:pt x="0" y="250"/>
                      <a:pt x="0" y="208"/>
                    </a:cubicBezTo>
                    <a:cubicBezTo>
                      <a:pt x="0" y="167"/>
                      <a:pt x="33" y="134"/>
                      <a:pt x="74" y="134"/>
                    </a:cubicBezTo>
                    <a:cubicBezTo>
                      <a:pt x="169" y="134"/>
                      <a:pt x="169" y="134"/>
                      <a:pt x="169" y="134"/>
                    </a:cubicBezTo>
                    <a:cubicBezTo>
                      <a:pt x="262" y="120"/>
                      <a:pt x="297" y="69"/>
                      <a:pt x="311" y="0"/>
                    </a:cubicBezTo>
                    <a:cubicBezTo>
                      <a:pt x="740" y="0"/>
                      <a:pt x="740" y="0"/>
                      <a:pt x="740" y="0"/>
                    </a:cubicBezTo>
                    <a:cubicBezTo>
                      <a:pt x="754" y="69"/>
                      <a:pt x="789" y="120"/>
                      <a:pt x="882" y="134"/>
                    </a:cubicBezTo>
                    <a:cubicBezTo>
                      <a:pt x="967" y="134"/>
                      <a:pt x="967" y="134"/>
                      <a:pt x="967" y="134"/>
                    </a:cubicBezTo>
                    <a:cubicBezTo>
                      <a:pt x="1008" y="134"/>
                      <a:pt x="1041" y="167"/>
                      <a:pt x="1041" y="208"/>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 name="Freeform 76">
                <a:extLst>
                  <a:ext uri="{FF2B5EF4-FFF2-40B4-BE49-F238E27FC236}">
                    <a16:creationId xmlns:a16="http://schemas.microsoft.com/office/drawing/2014/main" id="{D2408675-8B63-4BDF-9083-24782CD90810}"/>
                  </a:ext>
                </a:extLst>
              </p:cNvPr>
              <p:cNvSpPr>
                <a:spLocks/>
              </p:cNvSpPr>
              <p:nvPr/>
            </p:nvSpPr>
            <p:spPr bwMode="auto">
              <a:xfrm>
                <a:off x="8128" y="-698"/>
                <a:ext cx="169" cy="369"/>
              </a:xfrm>
              <a:custGeom>
                <a:avLst/>
                <a:gdLst>
                  <a:gd name="T0" fmla="*/ 614 w 719"/>
                  <a:gd name="T1" fmla="*/ 0 h 1573"/>
                  <a:gd name="T2" fmla="*/ 273 w 719"/>
                  <a:gd name="T3" fmla="*/ 0 h 1573"/>
                  <a:gd name="T4" fmla="*/ 273 w 719"/>
                  <a:gd name="T5" fmla="*/ 1079 h 1573"/>
                  <a:gd name="T6" fmla="*/ 63 w 719"/>
                  <a:gd name="T7" fmla="*/ 1290 h 1573"/>
                  <a:gd name="T8" fmla="*/ 0 w 719"/>
                  <a:gd name="T9" fmla="*/ 1290 h 1573"/>
                  <a:gd name="T10" fmla="*/ 0 w 719"/>
                  <a:gd name="T11" fmla="*/ 1467 h 1573"/>
                  <a:gd name="T12" fmla="*/ 105 w 719"/>
                  <a:gd name="T13" fmla="*/ 1573 h 1573"/>
                  <a:gd name="T14" fmla="*/ 614 w 719"/>
                  <a:gd name="T15" fmla="*/ 1573 h 1573"/>
                  <a:gd name="T16" fmla="*/ 719 w 719"/>
                  <a:gd name="T17" fmla="*/ 1467 h 1573"/>
                  <a:gd name="T18" fmla="*/ 719 w 719"/>
                  <a:gd name="T19" fmla="*/ 105 h 1573"/>
                  <a:gd name="T20" fmla="*/ 614 w 719"/>
                  <a:gd name="T21" fmla="*/ 0 h 1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9" h="1573">
                    <a:moveTo>
                      <a:pt x="614" y="0"/>
                    </a:moveTo>
                    <a:cubicBezTo>
                      <a:pt x="273" y="0"/>
                      <a:pt x="273" y="0"/>
                      <a:pt x="273" y="0"/>
                    </a:cubicBezTo>
                    <a:cubicBezTo>
                      <a:pt x="273" y="1079"/>
                      <a:pt x="273" y="1079"/>
                      <a:pt x="273" y="1079"/>
                    </a:cubicBezTo>
                    <a:cubicBezTo>
                      <a:pt x="273" y="1195"/>
                      <a:pt x="179" y="1290"/>
                      <a:pt x="63" y="1290"/>
                    </a:cubicBezTo>
                    <a:cubicBezTo>
                      <a:pt x="0" y="1290"/>
                      <a:pt x="0" y="1290"/>
                      <a:pt x="0" y="1290"/>
                    </a:cubicBezTo>
                    <a:cubicBezTo>
                      <a:pt x="0" y="1467"/>
                      <a:pt x="0" y="1467"/>
                      <a:pt x="0" y="1467"/>
                    </a:cubicBezTo>
                    <a:cubicBezTo>
                      <a:pt x="0" y="1525"/>
                      <a:pt x="47" y="1573"/>
                      <a:pt x="105" y="1573"/>
                    </a:cubicBezTo>
                    <a:cubicBezTo>
                      <a:pt x="614" y="1573"/>
                      <a:pt x="614" y="1573"/>
                      <a:pt x="614" y="1573"/>
                    </a:cubicBezTo>
                    <a:cubicBezTo>
                      <a:pt x="672" y="1573"/>
                      <a:pt x="719" y="1525"/>
                      <a:pt x="719" y="1467"/>
                    </a:cubicBezTo>
                    <a:cubicBezTo>
                      <a:pt x="719" y="105"/>
                      <a:pt x="719" y="105"/>
                      <a:pt x="719" y="105"/>
                    </a:cubicBezTo>
                    <a:cubicBezTo>
                      <a:pt x="719" y="47"/>
                      <a:pt x="672" y="0"/>
                      <a:pt x="614" y="0"/>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 name="Freeform 77">
                <a:extLst>
                  <a:ext uri="{FF2B5EF4-FFF2-40B4-BE49-F238E27FC236}">
                    <a16:creationId xmlns:a16="http://schemas.microsoft.com/office/drawing/2014/main" id="{1E569472-9A9C-4B91-889D-A1938EC7A332}"/>
                  </a:ext>
                </a:extLst>
              </p:cNvPr>
              <p:cNvSpPr>
                <a:spLocks noEditPoints="1"/>
              </p:cNvSpPr>
              <p:nvPr/>
            </p:nvSpPr>
            <p:spPr bwMode="auto">
              <a:xfrm>
                <a:off x="7721" y="-762"/>
                <a:ext cx="446" cy="342"/>
              </a:xfrm>
              <a:custGeom>
                <a:avLst/>
                <a:gdLst>
                  <a:gd name="T0" fmla="*/ 1899 w 1899"/>
                  <a:gd name="T1" fmla="*/ 105 h 1453"/>
                  <a:gd name="T2" fmla="*/ 1899 w 1899"/>
                  <a:gd name="T3" fmla="*/ 1348 h 1453"/>
                  <a:gd name="T4" fmla="*/ 1794 w 1899"/>
                  <a:gd name="T5" fmla="*/ 1453 h 1453"/>
                  <a:gd name="T6" fmla="*/ 106 w 1899"/>
                  <a:gd name="T7" fmla="*/ 1453 h 1453"/>
                  <a:gd name="T8" fmla="*/ 0 w 1899"/>
                  <a:gd name="T9" fmla="*/ 1348 h 1453"/>
                  <a:gd name="T10" fmla="*/ 0 w 1899"/>
                  <a:gd name="T11" fmla="*/ 105 h 1453"/>
                  <a:gd name="T12" fmla="*/ 106 w 1899"/>
                  <a:gd name="T13" fmla="*/ 0 h 1453"/>
                  <a:gd name="T14" fmla="*/ 1794 w 1899"/>
                  <a:gd name="T15" fmla="*/ 0 h 1453"/>
                  <a:gd name="T16" fmla="*/ 1899 w 1899"/>
                  <a:gd name="T17" fmla="*/ 105 h 1453"/>
                  <a:gd name="T18" fmla="*/ 1725 w 1899"/>
                  <a:gd name="T19" fmla="*/ 174 h 1453"/>
                  <a:gd name="T20" fmla="*/ 174 w 1899"/>
                  <a:gd name="T21" fmla="*/ 174 h 1453"/>
                  <a:gd name="T22" fmla="*/ 174 w 1899"/>
                  <a:gd name="T23" fmla="*/ 1149 h 1453"/>
                  <a:gd name="T24" fmla="*/ 1725 w 1899"/>
                  <a:gd name="T25" fmla="*/ 1149 h 1453"/>
                  <a:gd name="T26" fmla="*/ 1725 w 1899"/>
                  <a:gd name="T27" fmla="*/ 174 h 1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99" h="1453">
                    <a:moveTo>
                      <a:pt x="1899" y="105"/>
                    </a:moveTo>
                    <a:cubicBezTo>
                      <a:pt x="1899" y="1348"/>
                      <a:pt x="1899" y="1348"/>
                      <a:pt x="1899" y="1348"/>
                    </a:cubicBezTo>
                    <a:cubicBezTo>
                      <a:pt x="1899" y="1406"/>
                      <a:pt x="1851" y="1453"/>
                      <a:pt x="1794" y="1453"/>
                    </a:cubicBezTo>
                    <a:cubicBezTo>
                      <a:pt x="106" y="1453"/>
                      <a:pt x="106" y="1453"/>
                      <a:pt x="106" y="1453"/>
                    </a:cubicBezTo>
                    <a:cubicBezTo>
                      <a:pt x="47" y="1453"/>
                      <a:pt x="0" y="1406"/>
                      <a:pt x="0" y="1348"/>
                    </a:cubicBezTo>
                    <a:cubicBezTo>
                      <a:pt x="0" y="105"/>
                      <a:pt x="0" y="105"/>
                      <a:pt x="0" y="105"/>
                    </a:cubicBezTo>
                    <a:cubicBezTo>
                      <a:pt x="0" y="47"/>
                      <a:pt x="47" y="0"/>
                      <a:pt x="106" y="0"/>
                    </a:cubicBezTo>
                    <a:cubicBezTo>
                      <a:pt x="1794" y="0"/>
                      <a:pt x="1794" y="0"/>
                      <a:pt x="1794" y="0"/>
                    </a:cubicBezTo>
                    <a:cubicBezTo>
                      <a:pt x="1851" y="0"/>
                      <a:pt x="1899" y="47"/>
                      <a:pt x="1899" y="105"/>
                    </a:cubicBezTo>
                    <a:close/>
                    <a:moveTo>
                      <a:pt x="1725" y="174"/>
                    </a:moveTo>
                    <a:cubicBezTo>
                      <a:pt x="174" y="174"/>
                      <a:pt x="174" y="174"/>
                      <a:pt x="174" y="174"/>
                    </a:cubicBezTo>
                    <a:cubicBezTo>
                      <a:pt x="174" y="1149"/>
                      <a:pt x="174" y="1149"/>
                      <a:pt x="174" y="1149"/>
                    </a:cubicBezTo>
                    <a:cubicBezTo>
                      <a:pt x="1725" y="1149"/>
                      <a:pt x="1725" y="1149"/>
                      <a:pt x="1725" y="1149"/>
                    </a:cubicBezTo>
                    <a:lnTo>
                      <a:pt x="1725" y="17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0" name="Rectangle 39">
              <a:extLst>
                <a:ext uri="{FF2B5EF4-FFF2-40B4-BE49-F238E27FC236}">
                  <a16:creationId xmlns:a16="http://schemas.microsoft.com/office/drawing/2014/main" id="{72D22652-4F3B-4D42-80CD-6CA8091400E6}"/>
                </a:ext>
              </a:extLst>
            </p:cNvPr>
            <p:cNvSpPr/>
            <p:nvPr/>
          </p:nvSpPr>
          <p:spPr>
            <a:xfrm>
              <a:off x="9274338" y="3950883"/>
              <a:ext cx="1792735" cy="584775"/>
            </a:xfrm>
            <a:prstGeom prst="rect">
              <a:avLst/>
            </a:prstGeom>
          </p:spPr>
          <p:txBody>
            <a:bodyPr wrap="none">
              <a:spAutoFit/>
            </a:bodyPr>
            <a:lstStyle/>
            <a:p>
              <a:pPr algn="ctr"/>
              <a:r>
                <a:rPr lang="en-US" sz="1600" dirty="0">
                  <a:solidFill>
                    <a:schemeClr val="bg1">
                      <a:lumMod val="50000"/>
                    </a:schemeClr>
                  </a:solidFill>
                  <a:latin typeface="+mj-lt"/>
                </a:rPr>
                <a:t>Monitoring station </a:t>
              </a:r>
              <a:br>
                <a:rPr lang="en-US" sz="1600" dirty="0">
                  <a:solidFill>
                    <a:schemeClr val="bg1">
                      <a:lumMod val="50000"/>
                    </a:schemeClr>
                  </a:solidFill>
                  <a:latin typeface="+mj-lt"/>
                </a:rPr>
              </a:br>
              <a:r>
                <a:rPr lang="en-US" sz="1600" dirty="0">
                  <a:solidFill>
                    <a:schemeClr val="bg1">
                      <a:lumMod val="50000"/>
                    </a:schemeClr>
                  </a:solidFill>
                  <a:latin typeface="+mj-lt"/>
                </a:rPr>
                <a:t>updates</a:t>
              </a:r>
            </a:p>
          </p:txBody>
        </p:sp>
      </p:grpSp>
      <p:cxnSp>
        <p:nvCxnSpPr>
          <p:cNvPr id="48" name="Straight Arrow Connector 47">
            <a:extLst>
              <a:ext uri="{FF2B5EF4-FFF2-40B4-BE49-F238E27FC236}">
                <a16:creationId xmlns:a16="http://schemas.microsoft.com/office/drawing/2014/main" id="{7D1A5264-B931-47AB-BCC8-ED57D26C28D9}"/>
              </a:ext>
            </a:extLst>
          </p:cNvPr>
          <p:cNvCxnSpPr>
            <a:cxnSpLocks/>
          </p:cNvCxnSpPr>
          <p:nvPr/>
        </p:nvCxnSpPr>
        <p:spPr>
          <a:xfrm>
            <a:off x="8574696" y="2585799"/>
            <a:ext cx="1371600" cy="0"/>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7A2D873-DCA7-490C-92D2-D1B9C4D2B485}"/>
              </a:ext>
            </a:extLst>
          </p:cNvPr>
          <p:cNvCxnSpPr>
            <a:cxnSpLocks/>
          </p:cNvCxnSpPr>
          <p:nvPr/>
        </p:nvCxnSpPr>
        <p:spPr>
          <a:xfrm flipH="1">
            <a:off x="8574527" y="2439943"/>
            <a:ext cx="1371938" cy="0"/>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9A90023-F2CC-4C8A-A855-702645C6A948}"/>
              </a:ext>
            </a:extLst>
          </p:cNvPr>
          <p:cNvCxnSpPr>
            <a:cxnSpLocks/>
          </p:cNvCxnSpPr>
          <p:nvPr/>
        </p:nvCxnSpPr>
        <p:spPr>
          <a:xfrm flipH="1">
            <a:off x="5618928" y="2439943"/>
            <a:ext cx="1371600" cy="0"/>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2" name="Title 4">
            <a:extLst>
              <a:ext uri="{FF2B5EF4-FFF2-40B4-BE49-F238E27FC236}">
                <a16:creationId xmlns:a16="http://schemas.microsoft.com/office/drawing/2014/main" id="{3EB2CB51-F89C-40F5-896D-426CA894F8F6}"/>
              </a:ext>
            </a:extLst>
          </p:cNvPr>
          <p:cNvSpPr>
            <a:spLocks noGrp="1"/>
          </p:cNvSpPr>
          <p:nvPr>
            <p:ph type="title"/>
          </p:nvPr>
        </p:nvSpPr>
        <p:spPr>
          <a:xfrm>
            <a:off x="571500" y="548640"/>
            <a:ext cx="11049000" cy="1001559"/>
          </a:xfrm>
        </p:spPr>
        <p:txBody>
          <a:bodyPr vert="horz" lIns="0" tIns="0" rIns="0" bIns="0" rtlCol="0" anchor="ctr">
            <a:noAutofit/>
          </a:bodyPr>
          <a:lstStyle/>
          <a:p>
            <a:r>
              <a:rPr lang="en-US" dirty="0"/>
              <a:t>The Solution + Result</a:t>
            </a:r>
            <a:br>
              <a:rPr lang="en-US" dirty="0"/>
            </a:br>
            <a:endParaRPr lang="en-US" dirty="0"/>
          </a:p>
        </p:txBody>
      </p:sp>
      <p:sp>
        <p:nvSpPr>
          <p:cNvPr id="9" name="Rectangle 8">
            <a:extLst>
              <a:ext uri="{FF2B5EF4-FFF2-40B4-BE49-F238E27FC236}">
                <a16:creationId xmlns:a16="http://schemas.microsoft.com/office/drawing/2014/main" id="{C9734116-B348-4C99-AFBA-C3AE91A77F81}"/>
              </a:ext>
            </a:extLst>
          </p:cNvPr>
          <p:cNvSpPr/>
          <p:nvPr/>
        </p:nvSpPr>
        <p:spPr>
          <a:xfrm>
            <a:off x="3608903" y="4613069"/>
            <a:ext cx="6282322" cy="1200329"/>
          </a:xfrm>
          <a:prstGeom prst="rect">
            <a:avLst/>
          </a:prstGeom>
        </p:spPr>
        <p:txBody>
          <a:bodyPr wrap="square">
            <a:spAutoFit/>
          </a:bodyPr>
          <a:lstStyle/>
          <a:p>
            <a:pPr lvl="0">
              <a:defRPr/>
            </a:pPr>
            <a:r>
              <a:rPr lang="en-US" sz="2400" dirty="0">
                <a:solidFill>
                  <a:schemeClr val="bg1">
                    <a:lumMod val="50000"/>
                  </a:schemeClr>
                </a:solidFill>
                <a:latin typeface="Source Sans Pro Regular"/>
                <a:ea typeface="Source Sans Pro Semibold" panose="020B0603030403020204" pitchFamily="34" charset="0"/>
              </a:rPr>
              <a:t>Produced an industrial wearable that uses </a:t>
            </a:r>
            <a:br>
              <a:rPr lang="en-US" sz="2400" dirty="0">
                <a:solidFill>
                  <a:schemeClr val="bg1">
                    <a:lumMod val="50000"/>
                  </a:schemeClr>
                </a:solidFill>
                <a:latin typeface="Source Sans Pro Regular"/>
                <a:ea typeface="Source Sans Pro Semibold" panose="020B0603030403020204" pitchFamily="34" charset="0"/>
              </a:rPr>
            </a:br>
            <a:r>
              <a:rPr lang="en-US" sz="2400" dirty="0">
                <a:solidFill>
                  <a:schemeClr val="bg1">
                    <a:lumMod val="50000"/>
                  </a:schemeClr>
                </a:solidFill>
                <a:latin typeface="Source Sans Pro Regular"/>
                <a:ea typeface="Source Sans Pro Semibold" panose="020B0603030403020204" pitchFamily="34" charset="0"/>
              </a:rPr>
              <a:t>IoT and wireless communications systems </a:t>
            </a:r>
            <a:br>
              <a:rPr lang="en-US" sz="2400" dirty="0">
                <a:solidFill>
                  <a:schemeClr val="bg1">
                    <a:lumMod val="50000"/>
                  </a:schemeClr>
                </a:solidFill>
                <a:latin typeface="Source Sans Pro Regular"/>
                <a:ea typeface="Source Sans Pro Semibold" panose="020B0603030403020204" pitchFamily="34" charset="0"/>
              </a:rPr>
            </a:br>
            <a:r>
              <a:rPr lang="en-US" sz="2400" dirty="0">
                <a:solidFill>
                  <a:schemeClr val="bg1">
                    <a:lumMod val="50000"/>
                  </a:schemeClr>
                </a:solidFill>
                <a:latin typeface="Source Sans Pro Regular"/>
                <a:ea typeface="Source Sans Pro Semibold" panose="020B0603030403020204" pitchFamily="34" charset="0"/>
              </a:rPr>
              <a:t>to </a:t>
            </a:r>
            <a:r>
              <a:rPr lang="en-US" sz="2400" dirty="0">
                <a:solidFill>
                  <a:schemeClr val="accent4"/>
                </a:solidFill>
                <a:latin typeface="Source Sans Pro Semibold" panose="020B0603030403020204" pitchFamily="34" charset="0"/>
                <a:ea typeface="Source Sans Pro Semibold" panose="020B0603030403020204" pitchFamily="34" charset="0"/>
              </a:rPr>
              <a:t>protect and empower industrial workers</a:t>
            </a:r>
          </a:p>
        </p:txBody>
      </p:sp>
      <p:grpSp>
        <p:nvGrpSpPr>
          <p:cNvPr id="3" name="Group 2">
            <a:extLst>
              <a:ext uri="{FF2B5EF4-FFF2-40B4-BE49-F238E27FC236}">
                <a16:creationId xmlns:a16="http://schemas.microsoft.com/office/drawing/2014/main" id="{BE5AD100-AA07-4B6D-9BDA-DADACBD9DDA3}"/>
              </a:ext>
            </a:extLst>
          </p:cNvPr>
          <p:cNvGrpSpPr/>
          <p:nvPr/>
        </p:nvGrpSpPr>
        <p:grpSpPr>
          <a:xfrm>
            <a:off x="2602934" y="4820661"/>
            <a:ext cx="785145" cy="785145"/>
            <a:chOff x="5346017" y="5366273"/>
            <a:chExt cx="785145" cy="785145"/>
          </a:xfrm>
        </p:grpSpPr>
        <p:sp>
          <p:nvSpPr>
            <p:cNvPr id="60" name="Oval 59">
              <a:extLst>
                <a:ext uri="{FF2B5EF4-FFF2-40B4-BE49-F238E27FC236}">
                  <a16:creationId xmlns:a16="http://schemas.microsoft.com/office/drawing/2014/main" id="{11FA655E-996A-4C22-B7EC-B7C7E98612B0}"/>
                </a:ext>
              </a:extLst>
            </p:cNvPr>
            <p:cNvSpPr/>
            <p:nvPr/>
          </p:nvSpPr>
          <p:spPr>
            <a:xfrm>
              <a:off x="5346017" y="5366273"/>
              <a:ext cx="785145" cy="785145"/>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8" name="Group 27">
              <a:extLst>
                <a:ext uri="{FF2B5EF4-FFF2-40B4-BE49-F238E27FC236}">
                  <a16:creationId xmlns:a16="http://schemas.microsoft.com/office/drawing/2014/main" id="{3ED7E87E-B465-4286-B16E-1C63ABA3BBEA}"/>
                </a:ext>
              </a:extLst>
            </p:cNvPr>
            <p:cNvGrpSpPr/>
            <p:nvPr/>
          </p:nvGrpSpPr>
          <p:grpSpPr>
            <a:xfrm>
              <a:off x="5486162" y="5515124"/>
              <a:ext cx="504854" cy="487443"/>
              <a:chOff x="4286250" y="2149476"/>
              <a:chExt cx="1012825" cy="977899"/>
            </a:xfrm>
            <a:solidFill>
              <a:schemeClr val="bg1">
                <a:lumMod val="50000"/>
              </a:schemeClr>
            </a:solidFill>
          </p:grpSpPr>
          <p:sp>
            <p:nvSpPr>
              <p:cNvPr id="29" name="Freeform 23">
                <a:extLst>
                  <a:ext uri="{FF2B5EF4-FFF2-40B4-BE49-F238E27FC236}">
                    <a16:creationId xmlns:a16="http://schemas.microsoft.com/office/drawing/2014/main" id="{23B91D2D-6FFD-4F4C-871E-E8BD03371939}"/>
                  </a:ext>
                </a:extLst>
              </p:cNvPr>
              <p:cNvSpPr>
                <a:spLocks noEditPoints="1"/>
              </p:cNvSpPr>
              <p:nvPr/>
            </p:nvSpPr>
            <p:spPr bwMode="auto">
              <a:xfrm>
                <a:off x="4443413" y="2466975"/>
                <a:ext cx="354013" cy="425450"/>
              </a:xfrm>
              <a:custGeom>
                <a:avLst/>
                <a:gdLst>
                  <a:gd name="T0" fmla="*/ 1516 w 1516"/>
                  <a:gd name="T1" fmla="*/ 1824 h 1824"/>
                  <a:gd name="T2" fmla="*/ 1516 w 1516"/>
                  <a:gd name="T3" fmla="*/ 1021 h 1824"/>
                  <a:gd name="T4" fmla="*/ 1028 w 1516"/>
                  <a:gd name="T5" fmla="*/ 394 h 1824"/>
                  <a:gd name="T6" fmla="*/ 758 w 1516"/>
                  <a:gd name="T7" fmla="*/ 56 h 1824"/>
                  <a:gd name="T8" fmla="*/ 601 w 1516"/>
                  <a:gd name="T9" fmla="*/ 39 h 1824"/>
                  <a:gd name="T10" fmla="*/ 601 w 1516"/>
                  <a:gd name="T11" fmla="*/ 39 h 1824"/>
                  <a:gd name="T12" fmla="*/ 584 w 1516"/>
                  <a:gd name="T13" fmla="*/ 196 h 1824"/>
                  <a:gd name="T14" fmla="*/ 737 w 1516"/>
                  <a:gd name="T15" fmla="*/ 387 h 1824"/>
                  <a:gd name="T16" fmla="*/ 460 w 1516"/>
                  <a:gd name="T17" fmla="*/ 519 h 1824"/>
                  <a:gd name="T18" fmla="*/ 220 w 1516"/>
                  <a:gd name="T19" fmla="*/ 159 h 1824"/>
                  <a:gd name="T20" fmla="*/ 65 w 1516"/>
                  <a:gd name="T21" fmla="*/ 128 h 1824"/>
                  <a:gd name="T22" fmla="*/ 65 w 1516"/>
                  <a:gd name="T23" fmla="*/ 128 h 1824"/>
                  <a:gd name="T24" fmla="*/ 34 w 1516"/>
                  <a:gd name="T25" fmla="*/ 283 h 1824"/>
                  <a:gd name="T26" fmla="*/ 310 w 1516"/>
                  <a:gd name="T27" fmla="*/ 696 h 1824"/>
                  <a:gd name="T28" fmla="*/ 222 w 1516"/>
                  <a:gd name="T29" fmla="*/ 1021 h 1824"/>
                  <a:gd name="T30" fmla="*/ 222 w 1516"/>
                  <a:gd name="T31" fmla="*/ 1824 h 1824"/>
                  <a:gd name="T32" fmla="*/ 445 w 1516"/>
                  <a:gd name="T33" fmla="*/ 1824 h 1824"/>
                  <a:gd name="T34" fmla="*/ 445 w 1516"/>
                  <a:gd name="T35" fmla="*/ 1509 h 1824"/>
                  <a:gd name="T36" fmla="*/ 869 w 1516"/>
                  <a:gd name="T37" fmla="*/ 1668 h 1824"/>
                  <a:gd name="T38" fmla="*/ 1293 w 1516"/>
                  <a:gd name="T39" fmla="*/ 1509 h 1824"/>
                  <a:gd name="T40" fmla="*/ 1293 w 1516"/>
                  <a:gd name="T41" fmla="*/ 1824 h 1824"/>
                  <a:gd name="T42" fmla="*/ 1516 w 1516"/>
                  <a:gd name="T43" fmla="*/ 1824 h 1824"/>
                  <a:gd name="T44" fmla="*/ 869 w 1516"/>
                  <a:gd name="T45" fmla="*/ 1445 h 1824"/>
                  <a:gd name="T46" fmla="*/ 445 w 1516"/>
                  <a:gd name="T47" fmla="*/ 1021 h 1824"/>
                  <a:gd name="T48" fmla="*/ 869 w 1516"/>
                  <a:gd name="T49" fmla="*/ 597 h 1824"/>
                  <a:gd name="T50" fmla="*/ 1293 w 1516"/>
                  <a:gd name="T51" fmla="*/ 1021 h 1824"/>
                  <a:gd name="T52" fmla="*/ 869 w 1516"/>
                  <a:gd name="T53" fmla="*/ 1445 h 1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16" h="1824">
                    <a:moveTo>
                      <a:pt x="1516" y="1824"/>
                    </a:moveTo>
                    <a:cubicBezTo>
                      <a:pt x="1516" y="1021"/>
                      <a:pt x="1516" y="1021"/>
                      <a:pt x="1516" y="1021"/>
                    </a:cubicBezTo>
                    <a:cubicBezTo>
                      <a:pt x="1516" y="719"/>
                      <a:pt x="1308" y="466"/>
                      <a:pt x="1028" y="394"/>
                    </a:cubicBezTo>
                    <a:cubicBezTo>
                      <a:pt x="758" y="56"/>
                      <a:pt x="758" y="56"/>
                      <a:pt x="758" y="56"/>
                    </a:cubicBezTo>
                    <a:cubicBezTo>
                      <a:pt x="719" y="8"/>
                      <a:pt x="649" y="0"/>
                      <a:pt x="601" y="39"/>
                    </a:cubicBezTo>
                    <a:cubicBezTo>
                      <a:pt x="601" y="39"/>
                      <a:pt x="601" y="39"/>
                      <a:pt x="601" y="39"/>
                    </a:cubicBezTo>
                    <a:cubicBezTo>
                      <a:pt x="553" y="77"/>
                      <a:pt x="545" y="147"/>
                      <a:pt x="584" y="196"/>
                    </a:cubicBezTo>
                    <a:cubicBezTo>
                      <a:pt x="737" y="387"/>
                      <a:pt x="737" y="387"/>
                      <a:pt x="737" y="387"/>
                    </a:cubicBezTo>
                    <a:cubicBezTo>
                      <a:pt x="634" y="409"/>
                      <a:pt x="539" y="455"/>
                      <a:pt x="460" y="519"/>
                    </a:cubicBezTo>
                    <a:cubicBezTo>
                      <a:pt x="220" y="159"/>
                      <a:pt x="220" y="159"/>
                      <a:pt x="220" y="159"/>
                    </a:cubicBezTo>
                    <a:cubicBezTo>
                      <a:pt x="186" y="108"/>
                      <a:pt x="117" y="94"/>
                      <a:pt x="65" y="128"/>
                    </a:cubicBezTo>
                    <a:cubicBezTo>
                      <a:pt x="65" y="128"/>
                      <a:pt x="65" y="128"/>
                      <a:pt x="65" y="128"/>
                    </a:cubicBezTo>
                    <a:cubicBezTo>
                      <a:pt x="14" y="162"/>
                      <a:pt x="0" y="231"/>
                      <a:pt x="34" y="283"/>
                    </a:cubicBezTo>
                    <a:cubicBezTo>
                      <a:pt x="310" y="696"/>
                      <a:pt x="310" y="696"/>
                      <a:pt x="310" y="696"/>
                    </a:cubicBezTo>
                    <a:cubicBezTo>
                      <a:pt x="254" y="792"/>
                      <a:pt x="222" y="902"/>
                      <a:pt x="222" y="1021"/>
                    </a:cubicBezTo>
                    <a:cubicBezTo>
                      <a:pt x="222" y="1824"/>
                      <a:pt x="222" y="1824"/>
                      <a:pt x="222" y="1824"/>
                    </a:cubicBezTo>
                    <a:cubicBezTo>
                      <a:pt x="445" y="1824"/>
                      <a:pt x="445" y="1824"/>
                      <a:pt x="445" y="1824"/>
                    </a:cubicBezTo>
                    <a:cubicBezTo>
                      <a:pt x="445" y="1509"/>
                      <a:pt x="445" y="1509"/>
                      <a:pt x="445" y="1509"/>
                    </a:cubicBezTo>
                    <a:cubicBezTo>
                      <a:pt x="559" y="1608"/>
                      <a:pt x="707" y="1668"/>
                      <a:pt x="869" y="1668"/>
                    </a:cubicBezTo>
                    <a:cubicBezTo>
                      <a:pt x="1031" y="1668"/>
                      <a:pt x="1179" y="1608"/>
                      <a:pt x="1293" y="1509"/>
                    </a:cubicBezTo>
                    <a:cubicBezTo>
                      <a:pt x="1293" y="1824"/>
                      <a:pt x="1293" y="1824"/>
                      <a:pt x="1293" y="1824"/>
                    </a:cubicBezTo>
                    <a:lnTo>
                      <a:pt x="1516" y="1824"/>
                    </a:lnTo>
                    <a:close/>
                    <a:moveTo>
                      <a:pt x="869" y="1445"/>
                    </a:moveTo>
                    <a:cubicBezTo>
                      <a:pt x="635" y="1445"/>
                      <a:pt x="445" y="1255"/>
                      <a:pt x="445" y="1021"/>
                    </a:cubicBezTo>
                    <a:cubicBezTo>
                      <a:pt x="445" y="787"/>
                      <a:pt x="635" y="597"/>
                      <a:pt x="869" y="597"/>
                    </a:cubicBezTo>
                    <a:cubicBezTo>
                      <a:pt x="1103" y="597"/>
                      <a:pt x="1293" y="787"/>
                      <a:pt x="1293" y="1021"/>
                    </a:cubicBezTo>
                    <a:cubicBezTo>
                      <a:pt x="1293" y="1255"/>
                      <a:pt x="1103" y="1445"/>
                      <a:pt x="869" y="14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 name="Freeform 24">
                <a:extLst>
                  <a:ext uri="{FF2B5EF4-FFF2-40B4-BE49-F238E27FC236}">
                    <a16:creationId xmlns:a16="http://schemas.microsoft.com/office/drawing/2014/main" id="{B7DE087B-4D76-45A8-BD33-065B008C092D}"/>
                  </a:ext>
                </a:extLst>
              </p:cNvPr>
              <p:cNvSpPr>
                <a:spLocks noEditPoints="1"/>
              </p:cNvSpPr>
              <p:nvPr/>
            </p:nvSpPr>
            <p:spPr bwMode="auto">
              <a:xfrm>
                <a:off x="4862513" y="2149476"/>
                <a:ext cx="361950" cy="481012"/>
              </a:xfrm>
              <a:custGeom>
                <a:avLst/>
                <a:gdLst>
                  <a:gd name="T0" fmla="*/ 393 w 1545"/>
                  <a:gd name="T1" fmla="*/ 1002 h 2060"/>
                  <a:gd name="T2" fmla="*/ 393 w 1545"/>
                  <a:gd name="T3" fmla="*/ 1286 h 2060"/>
                  <a:gd name="T4" fmla="*/ 369 w 1545"/>
                  <a:gd name="T5" fmla="*/ 1286 h 2060"/>
                  <a:gd name="T6" fmla="*/ 0 w 1545"/>
                  <a:gd name="T7" fmla="*/ 1655 h 2060"/>
                  <a:gd name="T8" fmla="*/ 259 w 1545"/>
                  <a:gd name="T9" fmla="*/ 2000 h 2060"/>
                  <a:gd name="T10" fmla="*/ 415 w 1545"/>
                  <a:gd name="T11" fmla="*/ 2023 h 2060"/>
                  <a:gd name="T12" fmla="*/ 415 w 1545"/>
                  <a:gd name="T13" fmla="*/ 2023 h 2060"/>
                  <a:gd name="T14" fmla="*/ 438 w 1545"/>
                  <a:gd name="T15" fmla="*/ 1866 h 2060"/>
                  <a:gd name="T16" fmla="*/ 295 w 1545"/>
                  <a:gd name="T17" fmla="*/ 1676 h 2060"/>
                  <a:gd name="T18" fmla="*/ 462 w 1545"/>
                  <a:gd name="T19" fmla="*/ 1509 h 2060"/>
                  <a:gd name="T20" fmla="*/ 505 w 1545"/>
                  <a:gd name="T21" fmla="*/ 1509 h 2060"/>
                  <a:gd name="T22" fmla="*/ 1040 w 1545"/>
                  <a:gd name="T23" fmla="*/ 1509 h 2060"/>
                  <a:gd name="T24" fmla="*/ 1083 w 1545"/>
                  <a:gd name="T25" fmla="*/ 1509 h 2060"/>
                  <a:gd name="T26" fmla="*/ 1250 w 1545"/>
                  <a:gd name="T27" fmla="*/ 1676 h 2060"/>
                  <a:gd name="T28" fmla="*/ 1107 w 1545"/>
                  <a:gd name="T29" fmla="*/ 1866 h 2060"/>
                  <a:gd name="T30" fmla="*/ 1130 w 1545"/>
                  <a:gd name="T31" fmla="*/ 2023 h 2060"/>
                  <a:gd name="T32" fmla="*/ 1130 w 1545"/>
                  <a:gd name="T33" fmla="*/ 2023 h 2060"/>
                  <a:gd name="T34" fmla="*/ 1286 w 1545"/>
                  <a:gd name="T35" fmla="*/ 2000 h 2060"/>
                  <a:gd name="T36" fmla="*/ 1545 w 1545"/>
                  <a:gd name="T37" fmla="*/ 1655 h 2060"/>
                  <a:gd name="T38" fmla="*/ 1176 w 1545"/>
                  <a:gd name="T39" fmla="*/ 1286 h 2060"/>
                  <a:gd name="T40" fmla="*/ 1152 w 1545"/>
                  <a:gd name="T41" fmla="*/ 1286 h 2060"/>
                  <a:gd name="T42" fmla="*/ 1152 w 1545"/>
                  <a:gd name="T43" fmla="*/ 1002 h 2060"/>
                  <a:gd name="T44" fmla="*/ 1322 w 1545"/>
                  <a:gd name="T45" fmla="*/ 493 h 2060"/>
                  <a:gd name="T46" fmla="*/ 841 w 1545"/>
                  <a:gd name="T47" fmla="*/ 40 h 2060"/>
                  <a:gd name="T48" fmla="*/ 214 w 1545"/>
                  <a:gd name="T49" fmla="*/ 594 h 2060"/>
                  <a:gd name="T50" fmla="*/ 393 w 1545"/>
                  <a:gd name="T51" fmla="*/ 1002 h 2060"/>
                  <a:gd name="T52" fmla="*/ 929 w 1545"/>
                  <a:gd name="T53" fmla="*/ 1286 h 2060"/>
                  <a:gd name="T54" fmla="*/ 616 w 1545"/>
                  <a:gd name="T55" fmla="*/ 1286 h 2060"/>
                  <a:gd name="T56" fmla="*/ 616 w 1545"/>
                  <a:gd name="T57" fmla="*/ 1129 h 2060"/>
                  <a:gd name="T58" fmla="*/ 772 w 1545"/>
                  <a:gd name="T59" fmla="*/ 1152 h 2060"/>
                  <a:gd name="T60" fmla="*/ 929 w 1545"/>
                  <a:gd name="T61" fmla="*/ 1129 h 2060"/>
                  <a:gd name="T62" fmla="*/ 929 w 1545"/>
                  <a:gd name="T63" fmla="*/ 1286 h 2060"/>
                  <a:gd name="T64" fmla="*/ 772 w 1545"/>
                  <a:gd name="T65" fmla="*/ 259 h 2060"/>
                  <a:gd name="T66" fmla="*/ 1107 w 1545"/>
                  <a:gd name="T67" fmla="*/ 594 h 2060"/>
                  <a:gd name="T68" fmla="*/ 772 w 1545"/>
                  <a:gd name="T69" fmla="*/ 929 h 2060"/>
                  <a:gd name="T70" fmla="*/ 438 w 1545"/>
                  <a:gd name="T71" fmla="*/ 594 h 2060"/>
                  <a:gd name="T72" fmla="*/ 772 w 1545"/>
                  <a:gd name="T73" fmla="*/ 259 h 2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45" h="2060">
                    <a:moveTo>
                      <a:pt x="393" y="1002"/>
                    </a:moveTo>
                    <a:cubicBezTo>
                      <a:pt x="393" y="1286"/>
                      <a:pt x="393" y="1286"/>
                      <a:pt x="393" y="1286"/>
                    </a:cubicBezTo>
                    <a:cubicBezTo>
                      <a:pt x="369" y="1286"/>
                      <a:pt x="369" y="1286"/>
                      <a:pt x="369" y="1286"/>
                    </a:cubicBezTo>
                    <a:cubicBezTo>
                      <a:pt x="0" y="1655"/>
                      <a:pt x="0" y="1655"/>
                      <a:pt x="0" y="1655"/>
                    </a:cubicBezTo>
                    <a:cubicBezTo>
                      <a:pt x="259" y="2000"/>
                      <a:pt x="259" y="2000"/>
                      <a:pt x="259" y="2000"/>
                    </a:cubicBezTo>
                    <a:cubicBezTo>
                      <a:pt x="296" y="2050"/>
                      <a:pt x="366" y="2060"/>
                      <a:pt x="415" y="2023"/>
                    </a:cubicBezTo>
                    <a:cubicBezTo>
                      <a:pt x="415" y="2023"/>
                      <a:pt x="415" y="2023"/>
                      <a:pt x="415" y="2023"/>
                    </a:cubicBezTo>
                    <a:cubicBezTo>
                      <a:pt x="465" y="1986"/>
                      <a:pt x="475" y="1916"/>
                      <a:pt x="438" y="1866"/>
                    </a:cubicBezTo>
                    <a:cubicBezTo>
                      <a:pt x="295" y="1676"/>
                      <a:pt x="295" y="1676"/>
                      <a:pt x="295" y="1676"/>
                    </a:cubicBezTo>
                    <a:cubicBezTo>
                      <a:pt x="462" y="1509"/>
                      <a:pt x="462" y="1509"/>
                      <a:pt x="462" y="1509"/>
                    </a:cubicBezTo>
                    <a:cubicBezTo>
                      <a:pt x="505" y="1509"/>
                      <a:pt x="505" y="1509"/>
                      <a:pt x="505" y="1509"/>
                    </a:cubicBezTo>
                    <a:cubicBezTo>
                      <a:pt x="1040" y="1509"/>
                      <a:pt x="1040" y="1509"/>
                      <a:pt x="1040" y="1509"/>
                    </a:cubicBezTo>
                    <a:cubicBezTo>
                      <a:pt x="1083" y="1509"/>
                      <a:pt x="1083" y="1509"/>
                      <a:pt x="1083" y="1509"/>
                    </a:cubicBezTo>
                    <a:cubicBezTo>
                      <a:pt x="1250" y="1676"/>
                      <a:pt x="1250" y="1676"/>
                      <a:pt x="1250" y="1676"/>
                    </a:cubicBezTo>
                    <a:cubicBezTo>
                      <a:pt x="1107" y="1866"/>
                      <a:pt x="1107" y="1866"/>
                      <a:pt x="1107" y="1866"/>
                    </a:cubicBezTo>
                    <a:cubicBezTo>
                      <a:pt x="1070" y="1916"/>
                      <a:pt x="1080" y="1986"/>
                      <a:pt x="1130" y="2023"/>
                    </a:cubicBezTo>
                    <a:cubicBezTo>
                      <a:pt x="1130" y="2023"/>
                      <a:pt x="1130" y="2023"/>
                      <a:pt x="1130" y="2023"/>
                    </a:cubicBezTo>
                    <a:cubicBezTo>
                      <a:pt x="1179" y="2060"/>
                      <a:pt x="1249" y="2050"/>
                      <a:pt x="1286" y="2000"/>
                    </a:cubicBezTo>
                    <a:cubicBezTo>
                      <a:pt x="1545" y="1655"/>
                      <a:pt x="1545" y="1655"/>
                      <a:pt x="1545" y="1655"/>
                    </a:cubicBezTo>
                    <a:cubicBezTo>
                      <a:pt x="1176" y="1286"/>
                      <a:pt x="1176" y="1286"/>
                      <a:pt x="1176" y="1286"/>
                    </a:cubicBezTo>
                    <a:cubicBezTo>
                      <a:pt x="1152" y="1286"/>
                      <a:pt x="1152" y="1286"/>
                      <a:pt x="1152" y="1286"/>
                    </a:cubicBezTo>
                    <a:cubicBezTo>
                      <a:pt x="1152" y="1002"/>
                      <a:pt x="1152" y="1002"/>
                      <a:pt x="1152" y="1002"/>
                    </a:cubicBezTo>
                    <a:cubicBezTo>
                      <a:pt x="1284" y="879"/>
                      <a:pt x="1357" y="694"/>
                      <a:pt x="1322" y="493"/>
                    </a:cubicBezTo>
                    <a:cubicBezTo>
                      <a:pt x="1279" y="256"/>
                      <a:pt x="1080" y="69"/>
                      <a:pt x="841" y="40"/>
                    </a:cubicBezTo>
                    <a:cubicBezTo>
                      <a:pt x="503" y="0"/>
                      <a:pt x="214" y="264"/>
                      <a:pt x="214" y="594"/>
                    </a:cubicBezTo>
                    <a:cubicBezTo>
                      <a:pt x="214" y="755"/>
                      <a:pt x="283" y="900"/>
                      <a:pt x="393" y="1002"/>
                    </a:cubicBezTo>
                    <a:close/>
                    <a:moveTo>
                      <a:pt x="929" y="1286"/>
                    </a:moveTo>
                    <a:cubicBezTo>
                      <a:pt x="616" y="1286"/>
                      <a:pt x="616" y="1286"/>
                      <a:pt x="616" y="1286"/>
                    </a:cubicBezTo>
                    <a:cubicBezTo>
                      <a:pt x="616" y="1129"/>
                      <a:pt x="616" y="1129"/>
                      <a:pt x="616" y="1129"/>
                    </a:cubicBezTo>
                    <a:cubicBezTo>
                      <a:pt x="666" y="1144"/>
                      <a:pt x="718" y="1152"/>
                      <a:pt x="772" y="1152"/>
                    </a:cubicBezTo>
                    <a:cubicBezTo>
                      <a:pt x="827" y="1152"/>
                      <a:pt x="879" y="1144"/>
                      <a:pt x="929" y="1129"/>
                    </a:cubicBezTo>
                    <a:lnTo>
                      <a:pt x="929" y="1286"/>
                    </a:lnTo>
                    <a:close/>
                    <a:moveTo>
                      <a:pt x="772" y="259"/>
                    </a:moveTo>
                    <a:cubicBezTo>
                      <a:pt x="957" y="259"/>
                      <a:pt x="1107" y="409"/>
                      <a:pt x="1107" y="594"/>
                    </a:cubicBezTo>
                    <a:cubicBezTo>
                      <a:pt x="1107" y="779"/>
                      <a:pt x="957" y="929"/>
                      <a:pt x="772" y="929"/>
                    </a:cubicBezTo>
                    <a:cubicBezTo>
                      <a:pt x="588" y="929"/>
                      <a:pt x="438" y="779"/>
                      <a:pt x="438" y="594"/>
                    </a:cubicBezTo>
                    <a:cubicBezTo>
                      <a:pt x="438" y="409"/>
                      <a:pt x="588" y="259"/>
                      <a:pt x="772" y="25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Freeform 25">
                <a:extLst>
                  <a:ext uri="{FF2B5EF4-FFF2-40B4-BE49-F238E27FC236}">
                    <a16:creationId xmlns:a16="http://schemas.microsoft.com/office/drawing/2014/main" id="{01B75FDF-1D11-46BD-BE6B-C06EA7510154}"/>
                  </a:ext>
                </a:extLst>
              </p:cNvPr>
              <p:cNvSpPr>
                <a:spLocks noEditPoints="1"/>
              </p:cNvSpPr>
              <p:nvPr/>
            </p:nvSpPr>
            <p:spPr bwMode="auto">
              <a:xfrm>
                <a:off x="4360863" y="2200275"/>
                <a:ext cx="539750" cy="285750"/>
              </a:xfrm>
              <a:custGeom>
                <a:avLst/>
                <a:gdLst>
                  <a:gd name="T0" fmla="*/ 497 w 2303"/>
                  <a:gd name="T1" fmla="*/ 1190 h 1224"/>
                  <a:gd name="T2" fmla="*/ 1011 w 2303"/>
                  <a:gd name="T3" fmla="*/ 1010 h 1224"/>
                  <a:gd name="T4" fmla="*/ 2203 w 2303"/>
                  <a:gd name="T5" fmla="*/ 771 h 1224"/>
                  <a:gd name="T6" fmla="*/ 2290 w 2303"/>
                  <a:gd name="T7" fmla="*/ 640 h 1224"/>
                  <a:gd name="T8" fmla="*/ 2290 w 2303"/>
                  <a:gd name="T9" fmla="*/ 640 h 1224"/>
                  <a:gd name="T10" fmla="*/ 2159 w 2303"/>
                  <a:gd name="T11" fmla="*/ 552 h 1224"/>
                  <a:gd name="T12" fmla="*/ 1140 w 2303"/>
                  <a:gd name="T13" fmla="*/ 756 h 1224"/>
                  <a:gd name="T14" fmla="*/ 1152 w 2303"/>
                  <a:gd name="T15" fmla="*/ 640 h 1224"/>
                  <a:gd name="T16" fmla="*/ 1081 w 2303"/>
                  <a:gd name="T17" fmla="*/ 368 h 1224"/>
                  <a:gd name="T18" fmla="*/ 2194 w 2303"/>
                  <a:gd name="T19" fmla="*/ 229 h 1224"/>
                  <a:gd name="T20" fmla="*/ 2290 w 2303"/>
                  <a:gd name="T21" fmla="*/ 104 h 1224"/>
                  <a:gd name="T22" fmla="*/ 2290 w 2303"/>
                  <a:gd name="T23" fmla="*/ 104 h 1224"/>
                  <a:gd name="T24" fmla="*/ 2166 w 2303"/>
                  <a:gd name="T25" fmla="*/ 7 h 1224"/>
                  <a:gd name="T26" fmla="*/ 889 w 2303"/>
                  <a:gd name="T27" fmla="*/ 167 h 1224"/>
                  <a:gd name="T28" fmla="*/ 594 w 2303"/>
                  <a:gd name="T29" fmla="*/ 82 h 1224"/>
                  <a:gd name="T30" fmla="*/ 40 w 2303"/>
                  <a:gd name="T31" fmla="*/ 708 h 1224"/>
                  <a:gd name="T32" fmla="*/ 497 w 2303"/>
                  <a:gd name="T33" fmla="*/ 1190 h 1224"/>
                  <a:gd name="T34" fmla="*/ 594 w 2303"/>
                  <a:gd name="T35" fmla="*/ 305 h 1224"/>
                  <a:gd name="T36" fmla="*/ 929 w 2303"/>
                  <a:gd name="T37" fmla="*/ 640 h 1224"/>
                  <a:gd name="T38" fmla="*/ 594 w 2303"/>
                  <a:gd name="T39" fmla="*/ 975 h 1224"/>
                  <a:gd name="T40" fmla="*/ 259 w 2303"/>
                  <a:gd name="T41" fmla="*/ 640 h 1224"/>
                  <a:gd name="T42" fmla="*/ 594 w 2303"/>
                  <a:gd name="T43" fmla="*/ 305 h 1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03" h="1224">
                    <a:moveTo>
                      <a:pt x="497" y="1190"/>
                    </a:moveTo>
                    <a:cubicBezTo>
                      <a:pt x="701" y="1224"/>
                      <a:pt x="889" y="1147"/>
                      <a:pt x="1011" y="1010"/>
                    </a:cubicBezTo>
                    <a:cubicBezTo>
                      <a:pt x="2203" y="771"/>
                      <a:pt x="2203" y="771"/>
                      <a:pt x="2203" y="771"/>
                    </a:cubicBezTo>
                    <a:cubicBezTo>
                      <a:pt x="2263" y="759"/>
                      <a:pt x="2303" y="700"/>
                      <a:pt x="2290" y="640"/>
                    </a:cubicBezTo>
                    <a:cubicBezTo>
                      <a:pt x="2290" y="640"/>
                      <a:pt x="2290" y="640"/>
                      <a:pt x="2290" y="640"/>
                    </a:cubicBezTo>
                    <a:cubicBezTo>
                      <a:pt x="2278" y="579"/>
                      <a:pt x="2220" y="540"/>
                      <a:pt x="2159" y="552"/>
                    </a:cubicBezTo>
                    <a:cubicBezTo>
                      <a:pt x="1140" y="756"/>
                      <a:pt x="1140" y="756"/>
                      <a:pt x="1140" y="756"/>
                    </a:cubicBezTo>
                    <a:cubicBezTo>
                      <a:pt x="1148" y="719"/>
                      <a:pt x="1152" y="680"/>
                      <a:pt x="1152" y="640"/>
                    </a:cubicBezTo>
                    <a:cubicBezTo>
                      <a:pt x="1152" y="541"/>
                      <a:pt x="1126" y="448"/>
                      <a:pt x="1081" y="368"/>
                    </a:cubicBezTo>
                    <a:cubicBezTo>
                      <a:pt x="2194" y="229"/>
                      <a:pt x="2194" y="229"/>
                      <a:pt x="2194" y="229"/>
                    </a:cubicBezTo>
                    <a:cubicBezTo>
                      <a:pt x="2255" y="221"/>
                      <a:pt x="2298" y="165"/>
                      <a:pt x="2290" y="104"/>
                    </a:cubicBezTo>
                    <a:cubicBezTo>
                      <a:pt x="2290" y="104"/>
                      <a:pt x="2290" y="104"/>
                      <a:pt x="2290" y="104"/>
                    </a:cubicBezTo>
                    <a:cubicBezTo>
                      <a:pt x="2283" y="43"/>
                      <a:pt x="2227" y="0"/>
                      <a:pt x="2166" y="7"/>
                    </a:cubicBezTo>
                    <a:cubicBezTo>
                      <a:pt x="889" y="167"/>
                      <a:pt x="889" y="167"/>
                      <a:pt x="889" y="167"/>
                    </a:cubicBezTo>
                    <a:cubicBezTo>
                      <a:pt x="803" y="113"/>
                      <a:pt x="702" y="82"/>
                      <a:pt x="594" y="82"/>
                    </a:cubicBezTo>
                    <a:cubicBezTo>
                      <a:pt x="264" y="82"/>
                      <a:pt x="0" y="370"/>
                      <a:pt x="40" y="708"/>
                    </a:cubicBezTo>
                    <a:cubicBezTo>
                      <a:pt x="69" y="949"/>
                      <a:pt x="258" y="1149"/>
                      <a:pt x="497" y="1190"/>
                    </a:cubicBezTo>
                    <a:close/>
                    <a:moveTo>
                      <a:pt x="594" y="305"/>
                    </a:moveTo>
                    <a:cubicBezTo>
                      <a:pt x="779" y="305"/>
                      <a:pt x="929" y="455"/>
                      <a:pt x="929" y="640"/>
                    </a:cubicBezTo>
                    <a:cubicBezTo>
                      <a:pt x="929" y="825"/>
                      <a:pt x="779" y="975"/>
                      <a:pt x="594" y="975"/>
                    </a:cubicBezTo>
                    <a:cubicBezTo>
                      <a:pt x="409" y="975"/>
                      <a:pt x="259" y="825"/>
                      <a:pt x="259" y="640"/>
                    </a:cubicBezTo>
                    <a:cubicBezTo>
                      <a:pt x="259" y="455"/>
                      <a:pt x="409" y="305"/>
                      <a:pt x="594" y="30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 name="Freeform 26">
                <a:extLst>
                  <a:ext uri="{FF2B5EF4-FFF2-40B4-BE49-F238E27FC236}">
                    <a16:creationId xmlns:a16="http://schemas.microsoft.com/office/drawing/2014/main" id="{ADB2D0B7-5B1F-4157-A101-DC02301D3F2D}"/>
                  </a:ext>
                </a:extLst>
              </p:cNvPr>
              <p:cNvSpPr>
                <a:spLocks noEditPoints="1"/>
              </p:cNvSpPr>
              <p:nvPr/>
            </p:nvSpPr>
            <p:spPr bwMode="auto">
              <a:xfrm>
                <a:off x="4286250" y="2700338"/>
                <a:ext cx="1012825" cy="427037"/>
              </a:xfrm>
              <a:custGeom>
                <a:avLst/>
                <a:gdLst>
                  <a:gd name="T0" fmla="*/ 3862 w 4330"/>
                  <a:gd name="T1" fmla="*/ 892 h 1830"/>
                  <a:gd name="T2" fmla="*/ 3795 w 4330"/>
                  <a:gd name="T3" fmla="*/ 892 h 1830"/>
                  <a:gd name="T4" fmla="*/ 3795 w 4330"/>
                  <a:gd name="T5" fmla="*/ 111 h 1830"/>
                  <a:gd name="T6" fmla="*/ 3683 w 4330"/>
                  <a:gd name="T7" fmla="*/ 0 h 1830"/>
                  <a:gd name="T8" fmla="*/ 2790 w 4330"/>
                  <a:gd name="T9" fmla="*/ 0 h 1830"/>
                  <a:gd name="T10" fmla="*/ 2678 w 4330"/>
                  <a:gd name="T11" fmla="*/ 111 h 1830"/>
                  <a:gd name="T12" fmla="*/ 2678 w 4330"/>
                  <a:gd name="T13" fmla="*/ 892 h 1830"/>
                  <a:gd name="T14" fmla="*/ 468 w 4330"/>
                  <a:gd name="T15" fmla="*/ 892 h 1830"/>
                  <a:gd name="T16" fmla="*/ 0 w 4330"/>
                  <a:gd name="T17" fmla="*/ 1361 h 1830"/>
                  <a:gd name="T18" fmla="*/ 468 w 4330"/>
                  <a:gd name="T19" fmla="*/ 1830 h 1830"/>
                  <a:gd name="T20" fmla="*/ 3862 w 4330"/>
                  <a:gd name="T21" fmla="*/ 1830 h 1830"/>
                  <a:gd name="T22" fmla="*/ 4330 w 4330"/>
                  <a:gd name="T23" fmla="*/ 1361 h 1830"/>
                  <a:gd name="T24" fmla="*/ 3862 w 4330"/>
                  <a:gd name="T25" fmla="*/ 892 h 1830"/>
                  <a:gd name="T26" fmla="*/ 2902 w 4330"/>
                  <a:gd name="T27" fmla="*/ 223 h 1830"/>
                  <a:gd name="T28" fmla="*/ 3571 w 4330"/>
                  <a:gd name="T29" fmla="*/ 223 h 1830"/>
                  <a:gd name="T30" fmla="*/ 3571 w 4330"/>
                  <a:gd name="T31" fmla="*/ 892 h 1830"/>
                  <a:gd name="T32" fmla="*/ 2902 w 4330"/>
                  <a:gd name="T33" fmla="*/ 892 h 1830"/>
                  <a:gd name="T34" fmla="*/ 2902 w 4330"/>
                  <a:gd name="T35" fmla="*/ 223 h 1830"/>
                  <a:gd name="T36" fmla="*/ 3862 w 4330"/>
                  <a:gd name="T37" fmla="*/ 1607 h 1830"/>
                  <a:gd name="T38" fmla="*/ 468 w 4330"/>
                  <a:gd name="T39" fmla="*/ 1607 h 1830"/>
                  <a:gd name="T40" fmla="*/ 223 w 4330"/>
                  <a:gd name="T41" fmla="*/ 1361 h 1830"/>
                  <a:gd name="T42" fmla="*/ 468 w 4330"/>
                  <a:gd name="T43" fmla="*/ 1116 h 1830"/>
                  <a:gd name="T44" fmla="*/ 2790 w 4330"/>
                  <a:gd name="T45" fmla="*/ 1116 h 1830"/>
                  <a:gd name="T46" fmla="*/ 3683 w 4330"/>
                  <a:gd name="T47" fmla="*/ 1116 h 1830"/>
                  <a:gd name="T48" fmla="*/ 3862 w 4330"/>
                  <a:gd name="T49" fmla="*/ 1116 h 1830"/>
                  <a:gd name="T50" fmla="*/ 4107 w 4330"/>
                  <a:gd name="T51" fmla="*/ 1361 h 1830"/>
                  <a:gd name="T52" fmla="*/ 3862 w 4330"/>
                  <a:gd name="T53" fmla="*/ 1607 h 1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30" h="1830">
                    <a:moveTo>
                      <a:pt x="3862" y="892"/>
                    </a:moveTo>
                    <a:cubicBezTo>
                      <a:pt x="3795" y="892"/>
                      <a:pt x="3795" y="892"/>
                      <a:pt x="3795" y="892"/>
                    </a:cubicBezTo>
                    <a:cubicBezTo>
                      <a:pt x="3795" y="111"/>
                      <a:pt x="3795" y="111"/>
                      <a:pt x="3795" y="111"/>
                    </a:cubicBezTo>
                    <a:cubicBezTo>
                      <a:pt x="3795" y="50"/>
                      <a:pt x="3745" y="0"/>
                      <a:pt x="3683" y="0"/>
                    </a:cubicBezTo>
                    <a:cubicBezTo>
                      <a:pt x="2790" y="0"/>
                      <a:pt x="2790" y="0"/>
                      <a:pt x="2790" y="0"/>
                    </a:cubicBezTo>
                    <a:cubicBezTo>
                      <a:pt x="2728" y="0"/>
                      <a:pt x="2678" y="50"/>
                      <a:pt x="2678" y="111"/>
                    </a:cubicBezTo>
                    <a:cubicBezTo>
                      <a:pt x="2678" y="892"/>
                      <a:pt x="2678" y="892"/>
                      <a:pt x="2678" y="892"/>
                    </a:cubicBezTo>
                    <a:cubicBezTo>
                      <a:pt x="468" y="892"/>
                      <a:pt x="468" y="892"/>
                      <a:pt x="468" y="892"/>
                    </a:cubicBezTo>
                    <a:cubicBezTo>
                      <a:pt x="210" y="892"/>
                      <a:pt x="0" y="1103"/>
                      <a:pt x="0" y="1361"/>
                    </a:cubicBezTo>
                    <a:cubicBezTo>
                      <a:pt x="0" y="1620"/>
                      <a:pt x="210" y="1830"/>
                      <a:pt x="468" y="1830"/>
                    </a:cubicBezTo>
                    <a:cubicBezTo>
                      <a:pt x="3862" y="1830"/>
                      <a:pt x="3862" y="1830"/>
                      <a:pt x="3862" y="1830"/>
                    </a:cubicBezTo>
                    <a:cubicBezTo>
                      <a:pt x="4120" y="1830"/>
                      <a:pt x="4330" y="1620"/>
                      <a:pt x="4330" y="1361"/>
                    </a:cubicBezTo>
                    <a:cubicBezTo>
                      <a:pt x="4330" y="1103"/>
                      <a:pt x="4120" y="892"/>
                      <a:pt x="3862" y="892"/>
                    </a:cubicBezTo>
                    <a:close/>
                    <a:moveTo>
                      <a:pt x="2902" y="223"/>
                    </a:moveTo>
                    <a:cubicBezTo>
                      <a:pt x="3571" y="223"/>
                      <a:pt x="3571" y="223"/>
                      <a:pt x="3571" y="223"/>
                    </a:cubicBezTo>
                    <a:cubicBezTo>
                      <a:pt x="3571" y="892"/>
                      <a:pt x="3571" y="892"/>
                      <a:pt x="3571" y="892"/>
                    </a:cubicBezTo>
                    <a:cubicBezTo>
                      <a:pt x="2902" y="892"/>
                      <a:pt x="2902" y="892"/>
                      <a:pt x="2902" y="892"/>
                    </a:cubicBezTo>
                    <a:lnTo>
                      <a:pt x="2902" y="223"/>
                    </a:lnTo>
                    <a:close/>
                    <a:moveTo>
                      <a:pt x="3862" y="1607"/>
                    </a:moveTo>
                    <a:cubicBezTo>
                      <a:pt x="468" y="1607"/>
                      <a:pt x="468" y="1607"/>
                      <a:pt x="468" y="1607"/>
                    </a:cubicBezTo>
                    <a:cubicBezTo>
                      <a:pt x="333" y="1607"/>
                      <a:pt x="223" y="1497"/>
                      <a:pt x="223" y="1361"/>
                    </a:cubicBezTo>
                    <a:cubicBezTo>
                      <a:pt x="223" y="1226"/>
                      <a:pt x="333" y="1116"/>
                      <a:pt x="468" y="1116"/>
                    </a:cubicBezTo>
                    <a:cubicBezTo>
                      <a:pt x="2790" y="1116"/>
                      <a:pt x="2790" y="1116"/>
                      <a:pt x="2790" y="1116"/>
                    </a:cubicBezTo>
                    <a:cubicBezTo>
                      <a:pt x="3683" y="1116"/>
                      <a:pt x="3683" y="1116"/>
                      <a:pt x="3683" y="1116"/>
                    </a:cubicBezTo>
                    <a:cubicBezTo>
                      <a:pt x="3862" y="1116"/>
                      <a:pt x="3862" y="1116"/>
                      <a:pt x="3862" y="1116"/>
                    </a:cubicBezTo>
                    <a:cubicBezTo>
                      <a:pt x="3997" y="1116"/>
                      <a:pt x="4107" y="1226"/>
                      <a:pt x="4107" y="1361"/>
                    </a:cubicBezTo>
                    <a:cubicBezTo>
                      <a:pt x="4107" y="1497"/>
                      <a:pt x="3997" y="1607"/>
                      <a:pt x="3862" y="160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cxnSp>
        <p:nvCxnSpPr>
          <p:cNvPr id="56" name="Straight Connector 55">
            <a:extLst>
              <a:ext uri="{FF2B5EF4-FFF2-40B4-BE49-F238E27FC236}">
                <a16:creationId xmlns:a16="http://schemas.microsoft.com/office/drawing/2014/main" id="{B799D678-9431-4A0E-826F-91B48BF916F4}"/>
              </a:ext>
            </a:extLst>
          </p:cNvPr>
          <p:cNvCxnSpPr>
            <a:cxnSpLocks/>
          </p:cNvCxnSpPr>
          <p:nvPr/>
        </p:nvCxnSpPr>
        <p:spPr>
          <a:xfrm flipH="1">
            <a:off x="645008" y="4106857"/>
            <a:ext cx="1103895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29D6CB0D-C77C-4419-B68A-674D72A84A05}"/>
              </a:ext>
            </a:extLst>
          </p:cNvPr>
          <p:cNvSpPr/>
          <p:nvPr/>
        </p:nvSpPr>
        <p:spPr>
          <a:xfrm>
            <a:off x="571500" y="1093170"/>
            <a:ext cx="2039084" cy="369332"/>
          </a:xfrm>
          <a:prstGeom prst="rect">
            <a:avLst/>
          </a:prstGeom>
        </p:spPr>
        <p:txBody>
          <a:bodyPr wrap="none" lIns="0">
            <a:spAutoFit/>
          </a:bodyPr>
          <a:lstStyle/>
          <a:p>
            <a:r>
              <a:rPr lang="en-US" dirty="0">
                <a:solidFill>
                  <a:schemeClr val="bg1">
                    <a:lumMod val="50000"/>
                  </a:schemeClr>
                </a:solidFill>
              </a:rPr>
              <a:t>Use Case: Smart Hat</a:t>
            </a:r>
          </a:p>
        </p:txBody>
      </p:sp>
    </p:spTree>
    <p:extLst>
      <p:ext uri="{BB962C8B-B14F-4D97-AF65-F5344CB8AC3E}">
        <p14:creationId xmlns:p14="http://schemas.microsoft.com/office/powerpoint/2010/main" val="1539082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50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500"/>
                                        <p:tgtEl>
                                          <p:spTgt spid="44"/>
                                        </p:tgtEl>
                                      </p:cBhvr>
                                    </p:animEffect>
                                  </p:childTnLst>
                                </p:cTn>
                              </p:par>
                            </p:childTnLst>
                          </p:cTn>
                        </p:par>
                        <p:par>
                          <p:cTn id="8" fill="hold">
                            <p:stCondLst>
                              <p:cond delay="1000"/>
                            </p:stCondLst>
                            <p:childTnLst>
                              <p:par>
                                <p:cTn id="9" presetID="1" presetClass="emph" presetSubtype="2" fill="hold" nodeType="afterEffect">
                                  <p:stCondLst>
                                    <p:cond delay="0"/>
                                  </p:stCondLst>
                                  <p:childTnLst>
                                    <p:animClr clrSpc="rgb" dir="cw">
                                      <p:cBhvr>
                                        <p:cTn id="10" dur="500" fill="hold"/>
                                        <p:tgtEl>
                                          <p:spTgt spid="25"/>
                                        </p:tgtEl>
                                        <p:attrNameLst>
                                          <p:attrName>fillcolor</p:attrName>
                                        </p:attrNameLst>
                                      </p:cBhvr>
                                      <p:to>
                                        <a:srgbClr val="FF8200"/>
                                      </p:to>
                                    </p:animClr>
                                    <p:set>
                                      <p:cBhvr>
                                        <p:cTn id="11" dur="500" fill="hold"/>
                                        <p:tgtEl>
                                          <p:spTgt spid="25"/>
                                        </p:tgtEl>
                                        <p:attrNameLst>
                                          <p:attrName>fill.type</p:attrName>
                                        </p:attrNameLst>
                                      </p:cBhvr>
                                      <p:to>
                                        <p:strVal val="solid"/>
                                      </p:to>
                                    </p:set>
                                    <p:set>
                                      <p:cBhvr>
                                        <p:cTn id="12" dur="500" fill="hold"/>
                                        <p:tgtEl>
                                          <p:spTgt spid="25"/>
                                        </p:tgtEl>
                                        <p:attrNameLst>
                                          <p:attrName>fill.on</p:attrName>
                                        </p:attrNameLst>
                                      </p:cBhvr>
                                      <p:to>
                                        <p:strVal val="true"/>
                                      </p:to>
                                    </p:set>
                                  </p:childTnLst>
                                </p:cTn>
                              </p:par>
                              <p:par>
                                <p:cTn id="13" presetID="22" presetClass="entr" presetSubtype="8"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wipe(left)">
                                      <p:cBhvr>
                                        <p:cTn id="15" dur="500"/>
                                        <p:tgtEl>
                                          <p:spTgt spid="48"/>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wipe(right)">
                                      <p:cBhvr>
                                        <p:cTn id="19" dur="500"/>
                                        <p:tgtEl>
                                          <p:spTgt spid="49"/>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wipe(right)">
                                      <p:cBhvr>
                                        <p:cTn id="23" dur="500"/>
                                        <p:tgtEl>
                                          <p:spTgt spid="5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56"/>
                                        </p:tgtEl>
                                        <p:attrNameLst>
                                          <p:attrName>style.visibility</p:attrName>
                                        </p:attrNameLst>
                                      </p:cBhvr>
                                      <p:to>
                                        <p:strVal val="visible"/>
                                      </p:to>
                                    </p:set>
                                    <p:animEffect transition="in" filter="wipe(left)">
                                      <p:cBhvr>
                                        <p:cTn id="28" dur="500"/>
                                        <p:tgtEl>
                                          <p:spTgt spid="56"/>
                                        </p:tgtEl>
                                      </p:cBhvr>
                                    </p:animEffect>
                                  </p:childTnLst>
                                </p:cTn>
                              </p:par>
                            </p:childTnLst>
                          </p:cTn>
                        </p:par>
                        <p:par>
                          <p:cTn id="29" fill="hold">
                            <p:stCondLst>
                              <p:cond delay="500"/>
                            </p:stCondLst>
                            <p:childTnLst>
                              <p:par>
                                <p:cTn id="30" presetID="53" presetClass="entr" presetSubtype="16" fill="hold" nodeType="after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p:cTn id="32" dur="500" fill="hold"/>
                                        <p:tgtEl>
                                          <p:spTgt spid="3"/>
                                        </p:tgtEl>
                                        <p:attrNameLst>
                                          <p:attrName>ppt_w</p:attrName>
                                        </p:attrNameLst>
                                      </p:cBhvr>
                                      <p:tavLst>
                                        <p:tav tm="0">
                                          <p:val>
                                            <p:fltVal val="0"/>
                                          </p:val>
                                        </p:tav>
                                        <p:tav tm="100000">
                                          <p:val>
                                            <p:strVal val="#ppt_w"/>
                                          </p:val>
                                        </p:tav>
                                      </p:tavLst>
                                    </p:anim>
                                    <p:anim calcmode="lin" valueType="num">
                                      <p:cBhvr>
                                        <p:cTn id="33" dur="500" fill="hold"/>
                                        <p:tgtEl>
                                          <p:spTgt spid="3"/>
                                        </p:tgtEl>
                                        <p:attrNameLst>
                                          <p:attrName>ppt_h</p:attrName>
                                        </p:attrNameLst>
                                      </p:cBhvr>
                                      <p:tavLst>
                                        <p:tav tm="0">
                                          <p:val>
                                            <p:fltVal val="0"/>
                                          </p:val>
                                        </p:tav>
                                        <p:tav tm="100000">
                                          <p:val>
                                            <p:strVal val="#ppt_h"/>
                                          </p:val>
                                        </p:tav>
                                      </p:tavLst>
                                    </p:anim>
                                    <p:animEffect transition="in" filter="fade">
                                      <p:cBhvr>
                                        <p:cTn id="34" dur="500"/>
                                        <p:tgtEl>
                                          <p:spTgt spid="3"/>
                                        </p:tgtEl>
                                      </p:cBhvr>
                                    </p:animEffect>
                                  </p:childTnLst>
                                </p:cTn>
                              </p:par>
                            </p:childTnLst>
                          </p:cTn>
                        </p:par>
                        <p:par>
                          <p:cTn id="35" fill="hold">
                            <p:stCondLst>
                              <p:cond delay="1000"/>
                            </p:stCondLst>
                            <p:childTnLst>
                              <p:par>
                                <p:cTn id="36" presetID="10" presetClass="entr" presetSubtype="0"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Introduction to HPCC Systems</a:t>
            </a:r>
          </a:p>
        </p:txBody>
      </p:sp>
      <p:sp>
        <p:nvSpPr>
          <p:cNvPr id="4" name="Slide Number Placeholder 3"/>
          <p:cNvSpPr>
            <a:spLocks noGrp="1"/>
          </p:cNvSpPr>
          <p:nvPr>
            <p:ph type="sldNum" sz="quarter" idx="12"/>
          </p:nvPr>
        </p:nvSpPr>
        <p:spPr/>
        <p:txBody>
          <a:bodyPr/>
          <a:lstStyle/>
          <a:p>
            <a:fld id="{5718C1BF-DFC5-43E7-A1B6-F61E268242F2}" type="slidenum">
              <a:rPr lang="en-US" smtClean="0"/>
              <a:t>8</a:t>
            </a:fld>
            <a:endParaRPr lang="en-US"/>
          </a:p>
        </p:txBody>
      </p:sp>
      <p:sp>
        <p:nvSpPr>
          <p:cNvPr id="5" name="Rectangle 4"/>
          <p:cNvSpPr/>
          <p:nvPr/>
        </p:nvSpPr>
        <p:spPr>
          <a:xfrm>
            <a:off x="678426" y="693174"/>
            <a:ext cx="8465574" cy="4154984"/>
          </a:xfrm>
          <a:prstGeom prst="rect">
            <a:avLst/>
          </a:prstGeom>
        </p:spPr>
        <p:txBody>
          <a:bodyPr wrap="square">
            <a:spAutoFit/>
          </a:bodyPr>
          <a:lstStyle/>
          <a:p>
            <a:r>
              <a:rPr lang="en-US" sz="2400" dirty="0"/>
              <a:t>Mobile Strategy Games</a:t>
            </a:r>
          </a:p>
          <a:p>
            <a:endParaRPr lang="en-US" dirty="0"/>
          </a:p>
          <a:p>
            <a:r>
              <a:rPr lang="en-US" dirty="0"/>
              <a:t>The mobile games industry is worth billions of dollars, with companies spending vast amounts of money on the development and marketing of these games to an equally large market. This dataset includes fields such as Name, Release Date, Description, </a:t>
            </a:r>
            <a:r>
              <a:rPr lang="en-US" dirty="0" err="1"/>
              <a:t>avg</a:t>
            </a:r>
            <a:r>
              <a:rPr lang="en-US" dirty="0"/>
              <a:t> rating, etc.</a:t>
            </a:r>
          </a:p>
          <a:p>
            <a:endParaRPr lang="en-US" dirty="0"/>
          </a:p>
          <a:p>
            <a:endParaRPr lang="en-US" dirty="0"/>
          </a:p>
          <a:p>
            <a:r>
              <a:rPr lang="en-US" sz="2400" dirty="0"/>
              <a:t>Spotify Playlists Dataset</a:t>
            </a:r>
          </a:p>
          <a:p>
            <a:endParaRPr lang="en-US" dirty="0"/>
          </a:p>
          <a:p>
            <a:r>
              <a:rPr lang="en-US" dirty="0"/>
              <a:t>This dataset is based on the subset of users in the #</a:t>
            </a:r>
            <a:r>
              <a:rPr lang="en-US" dirty="0" err="1"/>
              <a:t>nowplaying</a:t>
            </a:r>
            <a:r>
              <a:rPr lang="en-US" dirty="0"/>
              <a:t> dataset who publish their #</a:t>
            </a:r>
            <a:r>
              <a:rPr lang="en-US" dirty="0" err="1"/>
              <a:t>nowplaying</a:t>
            </a:r>
            <a:r>
              <a:rPr lang="en-US" dirty="0"/>
              <a:t> tweets via Spotify. In principle, the dataset holds users, their playlists and the tracks contained in these playlists.</a:t>
            </a:r>
          </a:p>
          <a:p>
            <a:endParaRPr lang="en-US" dirty="0"/>
          </a:p>
        </p:txBody>
      </p:sp>
    </p:spTree>
    <p:extLst>
      <p:ext uri="{BB962C8B-B14F-4D97-AF65-F5344CB8AC3E}">
        <p14:creationId xmlns:p14="http://schemas.microsoft.com/office/powerpoint/2010/main" val="1840514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IDE</a:t>
            </a:r>
          </a:p>
        </p:txBody>
      </p:sp>
      <p:sp>
        <p:nvSpPr>
          <p:cNvPr id="3" name="Content Placeholder 2"/>
          <p:cNvSpPr>
            <a:spLocks noGrp="1"/>
          </p:cNvSpPr>
          <p:nvPr>
            <p:ph idx="1"/>
          </p:nvPr>
        </p:nvSpPr>
        <p:spPr>
          <a:xfrm>
            <a:off x="838200" y="1690688"/>
            <a:ext cx="10515600" cy="4351338"/>
          </a:xfrm>
        </p:spPr>
        <p:txBody>
          <a:bodyPr/>
          <a:lstStyle/>
          <a:p>
            <a:pPr marL="514350" indent="-514350">
              <a:buFont typeface="+mj-lt"/>
              <a:buAutoNum type="arabicPeriod"/>
            </a:pPr>
            <a:r>
              <a:rPr lang="en-US" dirty="0"/>
              <a:t>Register </a:t>
            </a:r>
            <a:r>
              <a:rPr lang="en-US" dirty="0">
                <a:solidFill>
                  <a:srgbClr val="FF0000"/>
                </a:solidFill>
              </a:rPr>
              <a:t>ECL Cloud IDE  </a:t>
            </a:r>
            <a:r>
              <a:rPr lang="en-US" dirty="0"/>
              <a:t>on Campus </a:t>
            </a:r>
            <a:r>
              <a:rPr lang="en-US" dirty="0">
                <a:hlinkClick r:id="rId2"/>
              </a:rPr>
              <a:t>https://ide.hpccsystems.com/auth/login</a:t>
            </a:r>
            <a:r>
              <a:rPr lang="en-US" dirty="0"/>
              <a:t>​​​​​​​</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lgn="ctr">
              <a:buFont typeface="+mj-lt"/>
              <a:buAutoNum type="arabicPeriod"/>
            </a:pPr>
            <a:endParaRPr lang="en-US" dirty="0"/>
          </a:p>
          <a:p>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dirty="0"/>
              <a:t>Introduction to HPCC Systems</a:t>
            </a:r>
          </a:p>
        </p:txBody>
      </p:sp>
      <p:sp>
        <p:nvSpPr>
          <p:cNvPr id="5" name="Slide Number Placeholder 4"/>
          <p:cNvSpPr>
            <a:spLocks noGrp="1"/>
          </p:cNvSpPr>
          <p:nvPr>
            <p:ph type="sldNum" sz="quarter" idx="12"/>
          </p:nvPr>
        </p:nvSpPr>
        <p:spPr/>
        <p:txBody>
          <a:bodyPr/>
          <a:lstStyle/>
          <a:p>
            <a:fld id="{6FE306A7-A228-4E07-8D4E-C1DA2C3F3993}" type="slidenum">
              <a:rPr lang="en-US" smtClean="0"/>
              <a:pPr/>
              <a:t>9</a:t>
            </a:fld>
            <a:endParaRPr lang="en-US" dirty="0"/>
          </a:p>
        </p:txBody>
      </p:sp>
      <p:pic>
        <p:nvPicPr>
          <p:cNvPr id="6" name="Picture 5"/>
          <p:cNvPicPr>
            <a:picLocks noChangeAspect="1"/>
          </p:cNvPicPr>
          <p:nvPr/>
        </p:nvPicPr>
        <p:blipFill>
          <a:blip r:embed="rId3"/>
          <a:stretch>
            <a:fillRect/>
          </a:stretch>
        </p:blipFill>
        <p:spPr>
          <a:xfrm>
            <a:off x="1348266" y="2806615"/>
            <a:ext cx="7926955" cy="921739"/>
          </a:xfrm>
          <a:prstGeom prst="rect">
            <a:avLst/>
          </a:prstGeom>
        </p:spPr>
      </p:pic>
      <p:sp>
        <p:nvSpPr>
          <p:cNvPr id="7" name="Content Placeholder 2"/>
          <p:cNvSpPr txBox="1">
            <a:spLocks/>
          </p:cNvSpPr>
          <p:nvPr/>
        </p:nvSpPr>
        <p:spPr>
          <a:xfrm>
            <a:off x="423872" y="418068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002361338"/>
      </p:ext>
    </p:extLst>
  </p:cSld>
  <p:clrMapOvr>
    <a:masterClrMapping/>
  </p:clrMapOvr>
</p:sld>
</file>

<file path=ppt/theme/theme1.xml><?xml version="1.0" encoding="utf-8"?>
<a:theme xmlns:a="http://schemas.openxmlformats.org/drawingml/2006/main" name="Office Theme">
  <a:themeElements>
    <a:clrScheme name="HPCC">
      <a:dk1>
        <a:sysClr val="windowText" lastClr="000000"/>
      </a:dk1>
      <a:lt1>
        <a:sysClr val="window" lastClr="FFFFFF"/>
      </a:lt1>
      <a:dk2>
        <a:srgbClr val="671E75"/>
      </a:dk2>
      <a:lt2>
        <a:srgbClr val="00AF66"/>
      </a:lt2>
      <a:accent1>
        <a:srgbClr val="FF8200"/>
      </a:accent1>
      <a:accent2>
        <a:srgbClr val="9BCBEB"/>
      </a:accent2>
      <a:accent3>
        <a:srgbClr val="ED1C24"/>
      </a:accent3>
      <a:accent4>
        <a:srgbClr val="00778B"/>
      </a:accent4>
      <a:accent5>
        <a:srgbClr val="E1CD00"/>
      </a:accent5>
      <a:accent6>
        <a:srgbClr val="C8C9C7"/>
      </a:accent6>
      <a:hlink>
        <a:srgbClr val="002F6C"/>
      </a:hlink>
      <a:folHlink>
        <a:srgbClr val="01758D"/>
      </a:folHlink>
    </a:clrScheme>
    <a:fontScheme name="LexisNexis">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lumMod val="40000"/>
            <a:lumOff val="6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dirty="0" err="1" smtClean="0">
            <a:solidFill>
              <a:schemeClr val="tx1">
                <a:lumMod val="65000"/>
                <a:lumOff val="35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17941</TotalTime>
  <Words>2351</Words>
  <Application>Microsoft Office PowerPoint</Application>
  <PresentationFormat>Widescreen</PresentationFormat>
  <Paragraphs>399</Paragraphs>
  <Slides>28</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Arial</vt:lpstr>
      <vt:lpstr>Calibri</vt:lpstr>
      <vt:lpstr>Courier New</vt:lpstr>
      <vt:lpstr>Gotham Rounded Medium</vt:lpstr>
      <vt:lpstr>proxima_novaregular</vt:lpstr>
      <vt:lpstr>Roboto</vt:lpstr>
      <vt:lpstr>Source Sans Pro</vt:lpstr>
      <vt:lpstr>Source Sans Pro Light</vt:lpstr>
      <vt:lpstr>Source Sans Pro Regular</vt:lpstr>
      <vt:lpstr>Source Sans Pro Semibold</vt:lpstr>
      <vt:lpstr>Office Theme</vt:lpstr>
      <vt:lpstr>Hpcc systems</vt:lpstr>
      <vt:lpstr>Big Data</vt:lpstr>
      <vt:lpstr>Dipping into a Data Lake</vt:lpstr>
      <vt:lpstr>HPCC Systems (Small to Big Data) ETL</vt:lpstr>
      <vt:lpstr>Anatomy of a Big Data Processing System</vt:lpstr>
      <vt:lpstr>The Challenge </vt:lpstr>
      <vt:lpstr>The Solution + Result </vt:lpstr>
      <vt:lpstr>PowerPoint Presentation</vt:lpstr>
      <vt:lpstr>Cloud IDE</vt:lpstr>
      <vt:lpstr>PowerPoint Presentation</vt:lpstr>
      <vt:lpstr>ECL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Laura Neiman</dc:creator>
  <cp:lastModifiedBy>Fardanian, Bahareh (RIS-ATL)</cp:lastModifiedBy>
  <cp:revision>365</cp:revision>
  <dcterms:created xsi:type="dcterms:W3CDTF">2019-02-22T21:09:05Z</dcterms:created>
  <dcterms:modified xsi:type="dcterms:W3CDTF">2020-01-20T22:06:57Z</dcterms:modified>
</cp:coreProperties>
</file>