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D46B-8E14-4831-E049-C5F1AD08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4EB2-058C-90EE-177F-3D6304940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8D0A-D3C7-B5A7-F37C-A9B2554C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FBF8-4747-2845-49CC-0F167A0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354F-EFEB-98EE-5FFA-B441904B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219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04A-64AD-437B-69D9-7F6D6FC8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D7B4-CD34-5396-1A13-35AF7449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E7A0-14AE-A51E-AE35-C73A709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5BF3-285C-D74E-65FE-F7B9CCE2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CA77-7518-F037-5F5F-B32DA82C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61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E52FB-8D16-60ED-0116-91B9661C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B246B-2FA5-565F-B2A4-3CDACE2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259BA-91BF-1582-636B-924A0D0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F93E-D16E-4628-16E2-FBC60E6A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9D3B-DF33-1FA8-4153-8D502F19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2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9F01-7FD8-DEB2-E185-159938EC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F686-6001-9EE4-0588-C9C26940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179F-6BD6-21DE-7CD6-BE30F629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03EA-AAF8-0CC8-9BDE-3A62AE75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3672-2FC9-840A-1AA5-570E5FAA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748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F0E8-B08E-A505-2AC2-4BD0C7B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9A25-941A-0ADB-F4F2-6C14DD74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239E-060A-7FF4-DC4A-40737DCF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819-3D47-8E73-D3A9-A4D6E696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9001-8B37-F7BF-0187-82CDF446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071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B8B-6BE9-6CF9-D735-B6C4DA49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20B-C626-C65B-A77D-0A230616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69E9F-8B7C-60DF-5327-71DE44EC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88720-5AB0-D330-AABC-FABA8E7E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F5AB-3C65-5A13-8B55-C6227BE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7CF4-D3F2-F72D-655B-2EF8404F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427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67FE-4262-73E2-3C03-AE5B2C8D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A936-CF4A-31B7-3BAF-678CA8A4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4B2A-3377-2D5E-45CB-E785D2C3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3C8EA-643E-61DD-2D0D-314B431E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C8C99-141C-9E4B-2683-A99DEC201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8F215-4B32-2613-727C-3503AFB3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A4FBA-1E2B-DBB8-B41A-98268149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9DCB8-E384-4EAA-7C81-FAE6063D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86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3FBC-27B9-3320-E092-E3EBB3CF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E720D-BBC0-18D0-0ACA-71C4810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D69E4-1134-0009-4176-1971C521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27724-81D3-2660-33DB-CBFBD426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25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11E32-20B4-B319-0293-84CFDC05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BD32C-92CB-B1E1-94A7-5CF6B443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9C7C-DE1F-CB45-0CB8-A2B0CF8E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0206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808-C9D6-4399-FEDF-38AB4F9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E9F2-8A6A-C558-34E2-5A6E2363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8325D-D421-1E31-D726-E63F74C7C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B31B-0CB3-48A3-D52B-12314666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4B43-E3A3-926D-C599-AD02AB2E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842A-CCEF-D969-F750-18B116CF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66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E0AD-EF0B-2AB8-7EB9-10A665B6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167EA-A1A1-EDC9-03DC-6A81C2BE9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A4F8-0D42-C2C5-5EAE-565D29DE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9CC5-C902-16B5-E4CD-1509F52A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D6A7-C66A-AC4D-1CA5-9075CE5B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57B8-F258-0165-BD05-3321673B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94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47B9E-C4BD-94AB-B59E-AECB2F25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F389-3712-EC4B-9111-FBDCF5EE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020-CDA0-82E8-3202-3D1D06777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ACF3A-4986-C844-8696-A2B80C6D0935}" type="datetimeFigureOut">
              <a:rPr lang="en-TR" smtClean="0"/>
              <a:t>10.02.2024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3CFD-6D82-3C1F-9632-CC1ED43C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939-70B6-A0B1-93D9-6B570FCB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42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444F9-E656-C369-1792-1F79B3F918F0}"/>
              </a:ext>
            </a:extLst>
          </p:cNvPr>
          <p:cNvSpPr/>
          <p:nvPr/>
        </p:nvSpPr>
        <p:spPr>
          <a:xfrm rot="10800000" flipH="1" flipV="1">
            <a:off x="28181" y="1758781"/>
            <a:ext cx="2868460" cy="1240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WeatherInfoScheduler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19A235D-2E60-B825-8CA4-E4ED2BF2825F}"/>
              </a:ext>
            </a:extLst>
          </p:cNvPr>
          <p:cNvSpPr/>
          <p:nvPr/>
        </p:nvSpPr>
        <p:spPr>
          <a:xfrm>
            <a:off x="206678" y="4127328"/>
            <a:ext cx="1202499" cy="206165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49F44-4575-025F-4333-9D6D2D348354}"/>
              </a:ext>
            </a:extLst>
          </p:cNvPr>
          <p:cNvSpPr/>
          <p:nvPr/>
        </p:nvSpPr>
        <p:spPr>
          <a:xfrm>
            <a:off x="388306" y="211815"/>
            <a:ext cx="194153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Geonames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2EAE2-65B9-6DC2-C557-7A082570B321}"/>
              </a:ext>
            </a:extLst>
          </p:cNvPr>
          <p:cNvSpPr/>
          <p:nvPr/>
        </p:nvSpPr>
        <p:spPr>
          <a:xfrm rot="10800000" flipH="1" flipV="1">
            <a:off x="7423760" y="2808961"/>
            <a:ext cx="2960317" cy="1240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WeatherInfoBackupScheduler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020EF-C86B-4E95-BF37-6C8E17F9F0E2}"/>
              </a:ext>
            </a:extLst>
          </p:cNvPr>
          <p:cNvCxnSpPr/>
          <p:nvPr/>
        </p:nvCxnSpPr>
        <p:spPr>
          <a:xfrm flipH="1">
            <a:off x="926926" y="3018773"/>
            <a:ext cx="432147" cy="124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E0E0841F-F53C-FB05-A4FA-226A15302EFC}"/>
              </a:ext>
            </a:extLst>
          </p:cNvPr>
          <p:cNvSpPr/>
          <p:nvPr/>
        </p:nvSpPr>
        <p:spPr>
          <a:xfrm>
            <a:off x="6732738" y="4678473"/>
            <a:ext cx="1202499" cy="206165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Backup </a:t>
            </a:r>
          </a:p>
          <a:p>
            <a:pPr algn="ctr"/>
            <a:r>
              <a:rPr lang="en-TR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E1402-81F3-3111-3099-94305DDD04F1}"/>
              </a:ext>
            </a:extLst>
          </p:cNvPr>
          <p:cNvCxnSpPr>
            <a:endCxn id="10" idx="0"/>
          </p:cNvCxnSpPr>
          <p:nvPr/>
        </p:nvCxnSpPr>
        <p:spPr>
          <a:xfrm flipH="1">
            <a:off x="7333988" y="3876245"/>
            <a:ext cx="356993" cy="1102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94EE5A-091C-9CDE-1122-AC46343AE2C3}"/>
              </a:ext>
            </a:extLst>
          </p:cNvPr>
          <p:cNvCxnSpPr/>
          <p:nvPr/>
        </p:nvCxnSpPr>
        <p:spPr>
          <a:xfrm flipV="1">
            <a:off x="1142999" y="1126215"/>
            <a:ext cx="0" cy="88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B90FEA-751A-DAC6-B1C3-A5C1C777DEC6}"/>
              </a:ext>
            </a:extLst>
          </p:cNvPr>
          <p:cNvCxnSpPr>
            <a:stCxn id="7" idx="1"/>
          </p:cNvCxnSpPr>
          <p:nvPr/>
        </p:nvCxnSpPr>
        <p:spPr>
          <a:xfrm flipH="1">
            <a:off x="1409177" y="3429000"/>
            <a:ext cx="6014583" cy="1550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19CDD-8FEA-1D81-D50E-D9816C63DFB2}"/>
              </a:ext>
            </a:extLst>
          </p:cNvPr>
          <p:cNvSpPr/>
          <p:nvPr/>
        </p:nvSpPr>
        <p:spPr>
          <a:xfrm>
            <a:off x="7690981" y="300625"/>
            <a:ext cx="2693096" cy="96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WeatherInfoDailyService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06F22-B48F-AEB7-6272-00F5B58370BE}"/>
              </a:ext>
            </a:extLst>
          </p:cNvPr>
          <p:cNvCxnSpPr>
            <a:cxnSpLocks/>
          </p:cNvCxnSpPr>
          <p:nvPr/>
        </p:nvCxnSpPr>
        <p:spPr>
          <a:xfrm flipH="1">
            <a:off x="1448845" y="926926"/>
            <a:ext cx="6242136" cy="3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C4308E-90CA-905B-7E54-7A2E569B6743}"/>
              </a:ext>
            </a:extLst>
          </p:cNvPr>
          <p:cNvSpPr/>
          <p:nvPr/>
        </p:nvSpPr>
        <p:spPr>
          <a:xfrm>
            <a:off x="2887248" y="5224482"/>
            <a:ext cx="2693096" cy="96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WeatherBackupInfoService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07DE1E-F8A0-FBDA-4677-F22C2CF9F97A}"/>
              </a:ext>
            </a:extLst>
          </p:cNvPr>
          <p:cNvCxnSpPr/>
          <p:nvPr/>
        </p:nvCxnSpPr>
        <p:spPr>
          <a:xfrm flipV="1">
            <a:off x="4569913" y="4979098"/>
            <a:ext cx="2162825" cy="17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61FFE-A475-01AF-1E6D-13A55EE436AB}"/>
              </a:ext>
            </a:extLst>
          </p:cNvPr>
          <p:cNvSpPr/>
          <p:nvPr/>
        </p:nvSpPr>
        <p:spPr>
          <a:xfrm>
            <a:off x="3223364" y="300625"/>
            <a:ext cx="3509373" cy="96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WeatherInfoPlaceInserterService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FC2E8-C33F-5E9C-BA57-2CF9480E41D8}"/>
              </a:ext>
            </a:extLst>
          </p:cNvPr>
          <p:cNvCxnSpPr/>
          <p:nvPr/>
        </p:nvCxnSpPr>
        <p:spPr>
          <a:xfrm flipH="1">
            <a:off x="1142999" y="1215025"/>
            <a:ext cx="3241111" cy="2912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4</cp:revision>
  <dcterms:created xsi:type="dcterms:W3CDTF">2024-02-10T14:50:11Z</dcterms:created>
  <dcterms:modified xsi:type="dcterms:W3CDTF">2024-02-10T17:11:40Z</dcterms:modified>
</cp:coreProperties>
</file>