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A518-0C70-AF59-7B97-9DC1FABE9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4FED-A8C2-A4AA-587B-76142F1C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FBDC-BAE3-8F99-6530-6543E9D1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B53F-CECC-D66F-1D79-319A2731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38E1-B0BF-4FFF-19BE-B9077E41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F52D-A00A-2F48-9BB6-ACEFFC5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8E05-429C-9033-417B-E358F46D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14DE-853F-0F8F-C988-23470394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EC1A-EEA9-88F7-E5EA-DA2071B3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6674-F696-CE64-586D-2E841E3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586F6-40AB-F758-FB01-47252101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80C4-59D2-B1DB-C4BB-A10F04EC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5C6E-544D-4689-0FDA-98BBD763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5735-24EB-E98B-BAE1-088B889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809F-241B-A71A-7635-5BCCA9C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2E30-3A92-629C-E0FC-6AFD6CC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D77E-9C58-C49B-511B-F9D0E5E6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2D1D-B45F-B557-59BE-96F80FEF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A165-302B-F5AD-46F8-62F510E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C17-5CBC-F820-792D-146C77BA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E55D-08FA-E4B1-AE29-6EACA486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4C84-BD4B-8330-29EE-4E4B551A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BACC-A779-0FDA-525C-7AAE6725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1758-637D-C8D2-4AAD-37A90494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1160-F759-05B0-5255-831CD2E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44A2-70DC-FC02-A337-B2D6BB16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6BF7-B3A4-9406-44B8-6C41893C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A1AB-7111-D1A1-2B18-7C029A86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DEF8-9753-B812-6725-B8A2A210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BE30-7336-01D0-C45D-FBA56CC9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A91E-72BE-02AC-7063-27743BC2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814C-6A14-BA0C-CBDD-09FC0D7D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D927-034E-BE27-8800-AC3F8CC4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EB25D-977C-102A-00AD-AC348C0E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F91A0-4C57-D5CF-EBBD-247B23CE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A2DCE-EC53-79E0-7BB7-DE6DAECFB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7BE64-D829-9225-39BC-383DACFE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756C1-7B26-5F4F-6D5D-E612E799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77402-3F20-B492-69E5-C5A70742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54A-8806-DEB7-3343-E216E67F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CB24-18F7-B2DE-453F-1AFF05C1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E6491-ACED-B4E4-CE45-B3C6FEF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70D2E-76AB-189B-F280-147BAA8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397CC-EDBD-8893-A50F-D961897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00EDE-F0CD-5C8C-7E0C-9A919D47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D2F4-38AF-E5C5-3414-3B47000C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7E7B-AC0E-C8C9-E852-73C01DA2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EA9B-46E4-8B60-B2C4-C5E52B73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05D8E-7A81-F720-C71B-B5EA9461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78C-9CDF-39D5-A621-475C3EF4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5BFF-E03B-E94D-7EC7-3772B29C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A371-2B7E-3159-27BC-08A4E1EA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585F-6839-E3E5-746F-80FCAB0C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9F0D3-2B70-99D1-E376-4D3660AD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47C-25FA-8DAF-64C3-515A91C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DB9FB-117A-8561-8AAA-B0266806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C0CC0-724F-B8A0-FBF9-7AA0499C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A1811-5BFB-DFD8-548A-AB1F36B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FB3E8-557C-457D-94DC-E0702592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E950-E00E-A712-CBE8-FF37D40F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4698-FE94-8A2C-7724-EE6EA94A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496-71B7-4A7D-B7F7-CF353B71F08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A2BB-584C-339F-65D6-873D061D8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1A10-0EBB-1DF4-4F5A-69773FA5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9E6A17E-B488-C764-E2D4-246717F32732}"/>
              </a:ext>
            </a:extLst>
          </p:cNvPr>
          <p:cNvSpPr/>
          <p:nvPr/>
        </p:nvSpPr>
        <p:spPr>
          <a:xfrm>
            <a:off x="5431915" y="588761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0423C-EB5B-0E9F-026E-4CB863454178}"/>
              </a:ext>
            </a:extLst>
          </p:cNvPr>
          <p:cNvSpPr/>
          <p:nvPr/>
        </p:nvSpPr>
        <p:spPr>
          <a:xfrm>
            <a:off x="3514986" y="4546833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622C9-405C-AC9C-84B6-028AC266BB19}"/>
              </a:ext>
            </a:extLst>
          </p:cNvPr>
          <p:cNvSpPr txBox="1"/>
          <p:nvPr/>
        </p:nvSpPr>
        <p:spPr>
          <a:xfrm>
            <a:off x="8539993" y="3429000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 Access Layer (DAL)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EE191-1E7E-CD00-1389-B43CCF4F9732}"/>
              </a:ext>
            </a:extLst>
          </p:cNvPr>
          <p:cNvCxnSpPr/>
          <p:nvPr/>
        </p:nvCxnSpPr>
        <p:spPr>
          <a:xfrm>
            <a:off x="4704414" y="5159481"/>
            <a:ext cx="865962" cy="7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C10551-F88E-7DF9-3ED6-62DC500AE4E1}"/>
              </a:ext>
            </a:extLst>
          </p:cNvPr>
          <p:cNvCxnSpPr/>
          <p:nvPr/>
        </p:nvCxnSpPr>
        <p:spPr>
          <a:xfrm flipH="1">
            <a:off x="6207853" y="5469622"/>
            <a:ext cx="276923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CC5C2-9221-B363-DB3C-7CAF9AE5A2B8}"/>
              </a:ext>
            </a:extLst>
          </p:cNvPr>
          <p:cNvSpPr/>
          <p:nvPr/>
        </p:nvSpPr>
        <p:spPr>
          <a:xfrm>
            <a:off x="3514985" y="3162649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1D99-F74A-C71B-AE94-787539D1313B}"/>
              </a:ext>
            </a:extLst>
          </p:cNvPr>
          <p:cNvSpPr txBox="1"/>
          <p:nvPr/>
        </p:nvSpPr>
        <p:spPr>
          <a:xfrm>
            <a:off x="8657439" y="500822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D899ED-F49D-F125-10BC-BF4D65A6A048}"/>
              </a:ext>
            </a:extLst>
          </p:cNvPr>
          <p:cNvCxnSpPr/>
          <p:nvPr/>
        </p:nvCxnSpPr>
        <p:spPr>
          <a:xfrm>
            <a:off x="4085439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A441B7-EED4-0F10-8E61-6D601DFF8F2C}"/>
              </a:ext>
            </a:extLst>
          </p:cNvPr>
          <p:cNvCxnSpPr/>
          <p:nvPr/>
        </p:nvCxnSpPr>
        <p:spPr>
          <a:xfrm>
            <a:off x="5478011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BC86F-9299-1885-D50D-F0D72D201193}"/>
              </a:ext>
            </a:extLst>
          </p:cNvPr>
          <p:cNvCxnSpPr/>
          <p:nvPr/>
        </p:nvCxnSpPr>
        <p:spPr>
          <a:xfrm>
            <a:off x="7306811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FB5C0-B638-3193-2014-17DEE5A8F887}"/>
              </a:ext>
            </a:extLst>
          </p:cNvPr>
          <p:cNvSpPr/>
          <p:nvPr/>
        </p:nvSpPr>
        <p:spPr>
          <a:xfrm>
            <a:off x="3514985" y="1821866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348EC-D41E-BE61-DB7F-7EB47FC0A3D0}"/>
              </a:ext>
            </a:extLst>
          </p:cNvPr>
          <p:cNvSpPr txBox="1"/>
          <p:nvPr/>
        </p:nvSpPr>
        <p:spPr>
          <a:xfrm>
            <a:off x="8586355" y="2034439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333F78-2064-29C3-01AD-C8C3E48F8AD0}"/>
              </a:ext>
            </a:extLst>
          </p:cNvPr>
          <p:cNvCxnSpPr/>
          <p:nvPr/>
        </p:nvCxnSpPr>
        <p:spPr>
          <a:xfrm>
            <a:off x="4085439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3DCD38-AA83-8297-4850-B01D058E8CCE}"/>
              </a:ext>
            </a:extLst>
          </p:cNvPr>
          <p:cNvCxnSpPr/>
          <p:nvPr/>
        </p:nvCxnSpPr>
        <p:spPr>
          <a:xfrm>
            <a:off x="5410899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C008B1-E1C8-1CC5-A5B5-3552F0A8AF4F}"/>
              </a:ext>
            </a:extLst>
          </p:cNvPr>
          <p:cNvCxnSpPr/>
          <p:nvPr/>
        </p:nvCxnSpPr>
        <p:spPr>
          <a:xfrm>
            <a:off x="7524925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4835D-0143-4944-0E1C-2A50F2C76E7D}"/>
              </a:ext>
            </a:extLst>
          </p:cNvPr>
          <p:cNvCxnSpPr/>
          <p:nvPr/>
        </p:nvCxnSpPr>
        <p:spPr>
          <a:xfrm>
            <a:off x="6346314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9BA62224-7E8A-81F7-5E40-79987D3582D9}"/>
              </a:ext>
            </a:extLst>
          </p:cNvPr>
          <p:cNvSpPr/>
          <p:nvPr/>
        </p:nvSpPr>
        <p:spPr>
          <a:xfrm>
            <a:off x="3766743" y="135679"/>
            <a:ext cx="4353886" cy="143306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D97A6-F825-11A2-0E58-03C06584F9FC}"/>
              </a:ext>
            </a:extLst>
          </p:cNvPr>
          <p:cNvSpPr txBox="1"/>
          <p:nvPr/>
        </p:nvSpPr>
        <p:spPr>
          <a:xfrm>
            <a:off x="8657439" y="588575"/>
            <a:ext cx="14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Application(s)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EA4800-3DB6-F410-3C6C-56CE96B0082C}"/>
              </a:ext>
            </a:extLst>
          </p:cNvPr>
          <p:cNvCxnSpPr/>
          <p:nvPr/>
        </p:nvCxnSpPr>
        <p:spPr>
          <a:xfrm>
            <a:off x="4704414" y="1403872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3073F4-2653-3619-EB50-26F4CB5DD3B3}"/>
              </a:ext>
            </a:extLst>
          </p:cNvPr>
          <p:cNvCxnSpPr/>
          <p:nvPr/>
        </p:nvCxnSpPr>
        <p:spPr>
          <a:xfrm>
            <a:off x="7105475" y="1400961"/>
            <a:ext cx="0" cy="42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1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1</cp:revision>
  <dcterms:created xsi:type="dcterms:W3CDTF">2023-12-30T16:44:17Z</dcterms:created>
  <dcterms:modified xsi:type="dcterms:W3CDTF">2023-12-30T17:34:51Z</dcterms:modified>
</cp:coreProperties>
</file>