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4"/>
  </p:notesMasterIdLst>
  <p:sldIdLst>
    <p:sldId id="256" r:id="rId2"/>
    <p:sldId id="257" r:id="rId3"/>
    <p:sldId id="258" r:id="rId4"/>
    <p:sldId id="259" r:id="rId5"/>
    <p:sldId id="261" r:id="rId6"/>
    <p:sldId id="297" r:id="rId7"/>
    <p:sldId id="298" r:id="rId8"/>
    <p:sldId id="299" r:id="rId9"/>
    <p:sldId id="264" r:id="rId10"/>
    <p:sldId id="265" r:id="rId11"/>
    <p:sldId id="266" r:id="rId12"/>
    <p:sldId id="300" r:id="rId13"/>
  </p:sldIdLst>
  <p:sldSz cx="9144000" cy="5143500" type="screen16x9"/>
  <p:notesSz cx="6858000" cy="9144000"/>
  <p:embeddedFontLst>
    <p:embeddedFont>
      <p:font typeface="Anaheim" panose="020B0604020202020204" charset="0"/>
      <p:regular r:id="rId15"/>
    </p:embeddedFont>
    <p:embeddedFont>
      <p:font typeface="Calibri" panose="020F0502020204030204" pitchFamily="34" charset="0"/>
      <p:regular r:id="rId16"/>
      <p:bold r:id="rId17"/>
      <p:italic r:id="rId18"/>
      <p:boldItalic r:id="rId19"/>
    </p:embeddedFont>
    <p:embeddedFont>
      <p:font typeface="Century Gothic" panose="020B0502020202020204" pitchFamily="34" charset="0"/>
      <p:regular r:id="rId20"/>
      <p:bold r:id="rId21"/>
      <p:italic r:id="rId22"/>
      <p:boldItalic r:id="rId23"/>
    </p:embeddedFont>
    <p:embeddedFont>
      <p:font typeface="Manrope Light" panose="020B0604020202020204" charset="0"/>
      <p:regular r:id="rId24"/>
      <p:bold r:id="rId25"/>
    </p:embeddedFont>
    <p:embeddedFont>
      <p:font typeface="Manrope Medium" panose="020B0604020202020204" charset="0"/>
      <p:regular r:id="rId26"/>
      <p:bold r:id="rId27"/>
    </p:embeddedFont>
    <p:embeddedFont>
      <p:font typeface="Manrope SemiBold" panose="020B0604020202020204" charset="0"/>
      <p:regular r:id="rId28"/>
      <p:bold r:id="rId29"/>
    </p:embeddedFont>
    <p:embeddedFont>
      <p:font typeface="Montserrat" panose="020B0604020202020204" charset="0"/>
      <p:regular r:id="rId30"/>
      <p:bold r:id="rId31"/>
      <p:italic r:id="rId32"/>
      <p:boldItalic r:id="rId33"/>
    </p:embeddedFont>
    <p:embeddedFont>
      <p:font typeface="Montserrat Medium" panose="020B0604020202020204" charset="0"/>
      <p:regular r:id="rId34"/>
      <p:bold r:id="rId35"/>
      <p:italic r:id="rId36"/>
      <p:boldItalic r:id="rId37"/>
    </p:embeddedFont>
    <p:embeddedFont>
      <p:font typeface="Raleway" panose="020B0604020202020204" charset="0"/>
      <p:regular r:id="rId38"/>
      <p:bold r:id="rId39"/>
      <p:italic r:id="rId40"/>
      <p:boldItalic r:id="rId41"/>
    </p:embeddedFont>
    <p:embeddedFont>
      <p:font typeface="Wingdings 3" panose="05040102010807070707" pitchFamily="18" charset="2"/>
      <p:regular r:id="rId4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A7C7165-308D-4148-ABBF-4628575A35E4}">
  <a:tblStyle styleId="{2A7C7165-308D-4148-ABBF-4628575A35E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9660A3E-BE92-4DBD-B5E0-AD6E34045234}"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font" Target="fonts/font25.fntdata"/><Relationship Id="rId21" Type="http://schemas.openxmlformats.org/officeDocument/2006/relationships/font" Target="fonts/font7.fntdata"/><Relationship Id="rId34" Type="http://schemas.openxmlformats.org/officeDocument/2006/relationships/font" Target="fonts/font20.fntdata"/><Relationship Id="rId42" Type="http://schemas.openxmlformats.org/officeDocument/2006/relationships/font" Target="fonts/font2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2.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font" Target="fonts/font23.fntdata"/><Relationship Id="rId40" Type="http://schemas.openxmlformats.org/officeDocument/2006/relationships/font" Target="fonts/font2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font" Target="fonts/font22.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font" Target="fonts/font24.fntdata"/><Relationship Id="rId46" Type="http://schemas.openxmlformats.org/officeDocument/2006/relationships/tableStyles" Target="tableStyles.xml"/><Relationship Id="rId20" Type="http://schemas.openxmlformats.org/officeDocument/2006/relationships/font" Target="fonts/font6.fntdata"/><Relationship Id="rId41" Type="http://schemas.openxmlformats.org/officeDocument/2006/relationships/font" Target="fonts/font2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4" name="Google Shape;88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1"/>
        <p:cNvGrpSpPr/>
        <p:nvPr/>
      </p:nvGrpSpPr>
      <p:grpSpPr>
        <a:xfrm>
          <a:off x="0" y="0"/>
          <a:ext cx="0" cy="0"/>
          <a:chOff x="0" y="0"/>
          <a:chExt cx="0" cy="0"/>
        </a:xfrm>
      </p:grpSpPr>
      <p:sp>
        <p:nvSpPr>
          <p:cNvPr id="1092" name="Google Shape;1092;g1910c9cffe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3" name="Google Shape;1093;g1910c9cffe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2"/>
        <p:cNvGrpSpPr/>
        <p:nvPr/>
      </p:nvGrpSpPr>
      <p:grpSpPr>
        <a:xfrm>
          <a:off x="0" y="0"/>
          <a:ext cx="0" cy="0"/>
          <a:chOff x="0" y="0"/>
          <a:chExt cx="0" cy="0"/>
        </a:xfrm>
      </p:grpSpPr>
      <p:sp>
        <p:nvSpPr>
          <p:cNvPr id="1103" name="Google Shape;1103;g1910c9cffe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4" name="Google Shape;1104;g1910c9cffe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Google Shape;92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6" name="Google Shape;92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Google Shape;934;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5" name="Google Shape;935;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0" name="Google Shape;97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7673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052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1910c9cffe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0" name="Google Shape;1070;g1910c9cffe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609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g1910c9cffe2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4" name="Google Shape;1084;g1910c9cffe2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7973182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7128921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3571978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427520759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53077166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1/26/2024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3151380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1/26/2024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3107282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27232560"/>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52484037"/>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4"/>
        <p:cNvGrpSpPr/>
        <p:nvPr/>
      </p:nvGrpSpPr>
      <p:grpSpPr>
        <a:xfrm>
          <a:off x="0" y="0"/>
          <a:ext cx="0" cy="0"/>
          <a:chOff x="0" y="0"/>
          <a:chExt cx="0" cy="0"/>
        </a:xfrm>
      </p:grpSpPr>
      <p:sp>
        <p:nvSpPr>
          <p:cNvPr id="83" name="Google Shape;83;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4" name="Google Shape;84;p4"/>
          <p:cNvSpPr txBox="1">
            <a:spLocks noGrp="1"/>
          </p:cNvSpPr>
          <p:nvPr>
            <p:ph type="body" idx="1"/>
          </p:nvPr>
        </p:nvSpPr>
        <p:spPr>
          <a:xfrm>
            <a:off x="720000" y="1150525"/>
            <a:ext cx="7704000" cy="4605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Tree>
    <p:extLst>
      <p:ext uri="{BB962C8B-B14F-4D97-AF65-F5344CB8AC3E}">
        <p14:creationId xmlns:p14="http://schemas.microsoft.com/office/powerpoint/2010/main" val="32651679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338"/>
        <p:cNvGrpSpPr/>
        <p:nvPr/>
      </p:nvGrpSpPr>
      <p:grpSpPr>
        <a:xfrm>
          <a:off x="0" y="0"/>
          <a:ext cx="0" cy="0"/>
          <a:chOff x="0" y="0"/>
          <a:chExt cx="0" cy="0"/>
        </a:xfrm>
      </p:grpSpPr>
      <p:sp>
        <p:nvSpPr>
          <p:cNvPr id="374" name="Google Shape;374;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75" name="Google Shape;375;p13"/>
          <p:cNvSpPr txBox="1">
            <a:spLocks noGrp="1"/>
          </p:cNvSpPr>
          <p:nvPr>
            <p:ph type="title" idx="2" hasCustomPrompt="1"/>
          </p:nvPr>
        </p:nvSpPr>
        <p:spPr>
          <a:xfrm>
            <a:off x="815946" y="1376206"/>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000">
                <a:latin typeface="Montserrat Medium"/>
                <a:ea typeface="Montserrat Medium"/>
                <a:cs typeface="Montserrat Medium"/>
                <a:sym typeface="Montserrat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76" name="Google Shape;376;p13"/>
          <p:cNvSpPr txBox="1">
            <a:spLocks noGrp="1"/>
          </p:cNvSpPr>
          <p:nvPr>
            <p:ph type="title" idx="3" hasCustomPrompt="1"/>
          </p:nvPr>
        </p:nvSpPr>
        <p:spPr>
          <a:xfrm>
            <a:off x="816785" y="3167748"/>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000">
                <a:latin typeface="Montserrat Medium"/>
                <a:ea typeface="Montserrat Medium"/>
                <a:cs typeface="Montserrat Medium"/>
                <a:sym typeface="Montserrat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77" name="Google Shape;377;p13"/>
          <p:cNvSpPr txBox="1">
            <a:spLocks noGrp="1"/>
          </p:cNvSpPr>
          <p:nvPr>
            <p:ph type="title" idx="4" hasCustomPrompt="1"/>
          </p:nvPr>
        </p:nvSpPr>
        <p:spPr>
          <a:xfrm>
            <a:off x="3524337" y="1376206"/>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000">
                <a:latin typeface="Montserrat Medium"/>
                <a:ea typeface="Montserrat Medium"/>
                <a:cs typeface="Montserrat Medium"/>
                <a:sym typeface="Montserrat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78" name="Google Shape;378;p13"/>
          <p:cNvSpPr txBox="1">
            <a:spLocks noGrp="1"/>
          </p:cNvSpPr>
          <p:nvPr>
            <p:ph type="title" idx="5" hasCustomPrompt="1"/>
          </p:nvPr>
        </p:nvSpPr>
        <p:spPr>
          <a:xfrm>
            <a:off x="3524337" y="3167739"/>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000">
                <a:latin typeface="Montserrat Medium"/>
                <a:ea typeface="Montserrat Medium"/>
                <a:cs typeface="Montserrat Medium"/>
                <a:sym typeface="Montserrat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79" name="Google Shape;379;p13"/>
          <p:cNvSpPr txBox="1">
            <a:spLocks noGrp="1"/>
          </p:cNvSpPr>
          <p:nvPr>
            <p:ph type="title" idx="6" hasCustomPrompt="1"/>
          </p:nvPr>
        </p:nvSpPr>
        <p:spPr>
          <a:xfrm>
            <a:off x="6233748" y="1376206"/>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000">
                <a:latin typeface="Montserrat Medium"/>
                <a:ea typeface="Montserrat Medium"/>
                <a:cs typeface="Montserrat Medium"/>
                <a:sym typeface="Montserrat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80" name="Google Shape;380;p13"/>
          <p:cNvSpPr txBox="1">
            <a:spLocks noGrp="1"/>
          </p:cNvSpPr>
          <p:nvPr>
            <p:ph type="title" idx="7" hasCustomPrompt="1"/>
          </p:nvPr>
        </p:nvSpPr>
        <p:spPr>
          <a:xfrm>
            <a:off x="6233748" y="3167739"/>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000">
                <a:latin typeface="Montserrat Medium"/>
                <a:ea typeface="Montserrat Medium"/>
                <a:cs typeface="Montserrat Medium"/>
                <a:sym typeface="Montserrat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81" name="Google Shape;381;p13"/>
          <p:cNvSpPr txBox="1">
            <a:spLocks noGrp="1"/>
          </p:cNvSpPr>
          <p:nvPr>
            <p:ph type="subTitle" idx="1"/>
          </p:nvPr>
        </p:nvSpPr>
        <p:spPr>
          <a:xfrm>
            <a:off x="719925" y="2003498"/>
            <a:ext cx="2305500" cy="69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2000">
                <a:solidFill>
                  <a:schemeClr val="dk1"/>
                </a:solidFill>
                <a:latin typeface="Manrope SemiBold"/>
                <a:ea typeface="Manrope SemiBold"/>
                <a:cs typeface="Manrope SemiBold"/>
                <a:sym typeface="Manrope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82" name="Google Shape;382;p13"/>
          <p:cNvSpPr txBox="1">
            <a:spLocks noGrp="1"/>
          </p:cNvSpPr>
          <p:nvPr>
            <p:ph type="subTitle" idx="8"/>
          </p:nvPr>
        </p:nvSpPr>
        <p:spPr>
          <a:xfrm>
            <a:off x="3426649" y="2003498"/>
            <a:ext cx="2305500" cy="69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2000">
                <a:solidFill>
                  <a:schemeClr val="dk1"/>
                </a:solidFill>
                <a:latin typeface="Manrope SemiBold"/>
                <a:ea typeface="Manrope SemiBold"/>
                <a:cs typeface="Manrope SemiBold"/>
                <a:sym typeface="Manrope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83" name="Google Shape;383;p13"/>
          <p:cNvSpPr txBox="1">
            <a:spLocks noGrp="1"/>
          </p:cNvSpPr>
          <p:nvPr>
            <p:ph type="subTitle" idx="9"/>
          </p:nvPr>
        </p:nvSpPr>
        <p:spPr>
          <a:xfrm>
            <a:off x="6129146" y="2003498"/>
            <a:ext cx="2305500" cy="69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2000">
                <a:solidFill>
                  <a:schemeClr val="dk1"/>
                </a:solidFill>
                <a:latin typeface="Manrope SemiBold"/>
                <a:ea typeface="Manrope SemiBold"/>
                <a:cs typeface="Manrope SemiBold"/>
                <a:sym typeface="Manrope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84" name="Google Shape;384;p13"/>
          <p:cNvSpPr txBox="1">
            <a:spLocks noGrp="1"/>
          </p:cNvSpPr>
          <p:nvPr>
            <p:ph type="subTitle" idx="13"/>
          </p:nvPr>
        </p:nvSpPr>
        <p:spPr>
          <a:xfrm>
            <a:off x="720750" y="3795098"/>
            <a:ext cx="2305500" cy="69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2000">
                <a:solidFill>
                  <a:schemeClr val="dk1"/>
                </a:solidFill>
                <a:latin typeface="Manrope SemiBold"/>
                <a:ea typeface="Manrope SemiBold"/>
                <a:cs typeface="Manrope SemiBold"/>
                <a:sym typeface="Manrope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85" name="Google Shape;385;p13"/>
          <p:cNvSpPr txBox="1">
            <a:spLocks noGrp="1"/>
          </p:cNvSpPr>
          <p:nvPr>
            <p:ph type="subTitle" idx="14"/>
          </p:nvPr>
        </p:nvSpPr>
        <p:spPr>
          <a:xfrm>
            <a:off x="3427474" y="3795098"/>
            <a:ext cx="2305500" cy="69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2000">
                <a:solidFill>
                  <a:schemeClr val="dk1"/>
                </a:solidFill>
                <a:latin typeface="Manrope SemiBold"/>
                <a:ea typeface="Manrope SemiBold"/>
                <a:cs typeface="Manrope SemiBold"/>
                <a:sym typeface="Manrope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86" name="Google Shape;386;p13"/>
          <p:cNvSpPr txBox="1">
            <a:spLocks noGrp="1"/>
          </p:cNvSpPr>
          <p:nvPr>
            <p:ph type="subTitle" idx="15"/>
          </p:nvPr>
        </p:nvSpPr>
        <p:spPr>
          <a:xfrm>
            <a:off x="6129971" y="3795098"/>
            <a:ext cx="2305500" cy="69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2000">
                <a:solidFill>
                  <a:schemeClr val="dk1"/>
                </a:solidFill>
                <a:latin typeface="Manrope SemiBold"/>
                <a:ea typeface="Manrope SemiBold"/>
                <a:cs typeface="Manrope SemiBold"/>
                <a:sym typeface="Manrope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extLst>
      <p:ext uri="{BB962C8B-B14F-4D97-AF65-F5344CB8AC3E}">
        <p14:creationId xmlns:p14="http://schemas.microsoft.com/office/powerpoint/2010/main" val="287311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70751053"/>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65"/>
        <p:cNvGrpSpPr/>
        <p:nvPr/>
      </p:nvGrpSpPr>
      <p:grpSpPr>
        <a:xfrm>
          <a:off x="0" y="0"/>
          <a:ext cx="0" cy="0"/>
          <a:chOff x="0" y="0"/>
          <a:chExt cx="0" cy="0"/>
        </a:xfrm>
      </p:grpSpPr>
      <p:sp>
        <p:nvSpPr>
          <p:cNvPr id="199" name="Google Shape;199;p7"/>
          <p:cNvSpPr txBox="1">
            <a:spLocks noGrp="1"/>
          </p:cNvSpPr>
          <p:nvPr>
            <p:ph type="title"/>
          </p:nvPr>
        </p:nvSpPr>
        <p:spPr>
          <a:xfrm>
            <a:off x="713225" y="770500"/>
            <a:ext cx="43143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0" name="Google Shape;200;p7"/>
          <p:cNvSpPr txBox="1">
            <a:spLocks noGrp="1"/>
          </p:cNvSpPr>
          <p:nvPr>
            <p:ph type="subTitle" idx="1"/>
          </p:nvPr>
        </p:nvSpPr>
        <p:spPr>
          <a:xfrm>
            <a:off x="713225" y="1409000"/>
            <a:ext cx="4314300" cy="296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Char char="●"/>
              <a:defRPr/>
            </a:lvl1pPr>
            <a:lvl2pPr lvl="1" algn="ctr" rtl="0">
              <a:lnSpc>
                <a:spcPct val="100000"/>
              </a:lnSpc>
              <a:spcBef>
                <a:spcPts val="1000"/>
              </a:spcBef>
              <a:spcAft>
                <a:spcPts val="0"/>
              </a:spcAft>
              <a:buClr>
                <a:srgbClr val="E76A28"/>
              </a:buClr>
              <a:buSzPts val="1200"/>
              <a:buChar char="○"/>
              <a:defRPr/>
            </a:lvl2pPr>
            <a:lvl3pPr lvl="2" algn="ctr" rtl="0">
              <a:lnSpc>
                <a:spcPct val="100000"/>
              </a:lnSpc>
              <a:spcBef>
                <a:spcPts val="1600"/>
              </a:spcBef>
              <a:spcAft>
                <a:spcPts val="0"/>
              </a:spcAft>
              <a:buClr>
                <a:srgbClr val="E76A28"/>
              </a:buClr>
              <a:buSzPts val="1200"/>
              <a:buChar char="■"/>
              <a:defRPr/>
            </a:lvl3pPr>
            <a:lvl4pPr lvl="3" algn="ctr" rtl="0">
              <a:lnSpc>
                <a:spcPct val="100000"/>
              </a:lnSpc>
              <a:spcBef>
                <a:spcPts val="1600"/>
              </a:spcBef>
              <a:spcAft>
                <a:spcPts val="0"/>
              </a:spcAft>
              <a:buClr>
                <a:srgbClr val="E76A28"/>
              </a:buClr>
              <a:buSzPts val="1200"/>
              <a:buChar char="●"/>
              <a:defRPr/>
            </a:lvl4pPr>
            <a:lvl5pPr lvl="4" algn="ctr" rtl="0">
              <a:lnSpc>
                <a:spcPct val="100000"/>
              </a:lnSpc>
              <a:spcBef>
                <a:spcPts val="1600"/>
              </a:spcBef>
              <a:spcAft>
                <a:spcPts val="0"/>
              </a:spcAft>
              <a:buClr>
                <a:srgbClr val="E76A28"/>
              </a:buClr>
              <a:buSzPts val="1200"/>
              <a:buChar char="○"/>
              <a:defRPr/>
            </a:lvl5pPr>
            <a:lvl6pPr lvl="5" algn="ctr" rtl="0">
              <a:lnSpc>
                <a:spcPct val="100000"/>
              </a:lnSpc>
              <a:spcBef>
                <a:spcPts val="1600"/>
              </a:spcBef>
              <a:spcAft>
                <a:spcPts val="0"/>
              </a:spcAft>
              <a:buClr>
                <a:srgbClr val="999999"/>
              </a:buClr>
              <a:buSzPts val="1200"/>
              <a:buChar char="■"/>
              <a:defRPr/>
            </a:lvl6pPr>
            <a:lvl7pPr lvl="6" algn="ctr" rtl="0">
              <a:lnSpc>
                <a:spcPct val="100000"/>
              </a:lnSpc>
              <a:spcBef>
                <a:spcPts val="1600"/>
              </a:spcBef>
              <a:spcAft>
                <a:spcPts val="0"/>
              </a:spcAft>
              <a:buClr>
                <a:srgbClr val="999999"/>
              </a:buClr>
              <a:buSzPts val="1200"/>
              <a:buChar char="●"/>
              <a:defRPr/>
            </a:lvl7pPr>
            <a:lvl8pPr lvl="7" algn="ctr" rtl="0">
              <a:lnSpc>
                <a:spcPct val="100000"/>
              </a:lnSpc>
              <a:spcBef>
                <a:spcPts val="1600"/>
              </a:spcBef>
              <a:spcAft>
                <a:spcPts val="0"/>
              </a:spcAft>
              <a:buClr>
                <a:srgbClr val="999999"/>
              </a:buClr>
              <a:buSzPts val="1200"/>
              <a:buChar char="○"/>
              <a:defRPr/>
            </a:lvl8pPr>
            <a:lvl9pPr lvl="8" algn="ctr" rtl="0">
              <a:lnSpc>
                <a:spcPct val="100000"/>
              </a:lnSpc>
              <a:spcBef>
                <a:spcPts val="1600"/>
              </a:spcBef>
              <a:spcAft>
                <a:spcPts val="1600"/>
              </a:spcAft>
              <a:buClr>
                <a:srgbClr val="999999"/>
              </a:buClr>
              <a:buSzPts val="1200"/>
              <a:buChar char="■"/>
              <a:defRPr/>
            </a:lvl9pPr>
          </a:lstStyle>
          <a:p>
            <a:endParaRPr/>
          </a:p>
        </p:txBody>
      </p:sp>
      <p:sp>
        <p:nvSpPr>
          <p:cNvPr id="201" name="Google Shape;201;p7"/>
          <p:cNvSpPr>
            <a:spLocks noGrp="1"/>
          </p:cNvSpPr>
          <p:nvPr>
            <p:ph type="pic" idx="2"/>
          </p:nvPr>
        </p:nvSpPr>
        <p:spPr>
          <a:xfrm>
            <a:off x="5440050" y="0"/>
            <a:ext cx="3703800" cy="5143500"/>
          </a:xfrm>
          <a:prstGeom prst="rect">
            <a:avLst/>
          </a:prstGeom>
          <a:noFill/>
          <a:ln>
            <a:noFill/>
          </a:ln>
        </p:spPr>
      </p:sp>
    </p:spTree>
    <p:extLst>
      <p:ext uri="{BB962C8B-B14F-4D97-AF65-F5344CB8AC3E}">
        <p14:creationId xmlns:p14="http://schemas.microsoft.com/office/powerpoint/2010/main" val="41942846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9"/>
        <p:cNvGrpSpPr/>
        <p:nvPr/>
      </p:nvGrpSpPr>
      <p:grpSpPr>
        <a:xfrm>
          <a:off x="0" y="0"/>
          <a:ext cx="0" cy="0"/>
          <a:chOff x="0" y="0"/>
          <a:chExt cx="0" cy="0"/>
        </a:xfrm>
      </p:grpSpPr>
      <p:sp>
        <p:nvSpPr>
          <p:cNvPr id="51" name="Google Shape;51;p3"/>
          <p:cNvSpPr txBox="1">
            <a:spLocks noGrp="1"/>
          </p:cNvSpPr>
          <p:nvPr>
            <p:ph type="title"/>
          </p:nvPr>
        </p:nvSpPr>
        <p:spPr>
          <a:xfrm>
            <a:off x="4420850" y="1751375"/>
            <a:ext cx="31992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a:latin typeface="Manrope Medium"/>
                <a:ea typeface="Manrope Medium"/>
                <a:cs typeface="Manrope Medium"/>
                <a:sym typeface="Manrope Medium"/>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52" name="Google Shape;52;p3"/>
          <p:cNvSpPr txBox="1">
            <a:spLocks noGrp="1"/>
          </p:cNvSpPr>
          <p:nvPr>
            <p:ph type="title" idx="2" hasCustomPrompt="1"/>
          </p:nvPr>
        </p:nvSpPr>
        <p:spPr>
          <a:xfrm>
            <a:off x="4655951" y="873375"/>
            <a:ext cx="1238700" cy="5550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000">
                <a:latin typeface="Montserrat"/>
                <a:ea typeface="Montserrat"/>
                <a:cs typeface="Montserrat"/>
                <a:sym typeface="Montserrat"/>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53" name="Google Shape;53;p3"/>
          <p:cNvSpPr>
            <a:spLocks noGrp="1"/>
          </p:cNvSpPr>
          <p:nvPr>
            <p:ph type="pic" idx="3"/>
          </p:nvPr>
        </p:nvSpPr>
        <p:spPr>
          <a:xfrm flipH="1">
            <a:off x="-48" y="0"/>
            <a:ext cx="3493500" cy="5143500"/>
          </a:xfrm>
          <a:prstGeom prst="rect">
            <a:avLst/>
          </a:prstGeom>
          <a:noFill/>
          <a:ln>
            <a:noFill/>
          </a:ln>
        </p:spPr>
      </p:sp>
    </p:spTree>
    <p:extLst>
      <p:ext uri="{BB962C8B-B14F-4D97-AF65-F5344CB8AC3E}">
        <p14:creationId xmlns:p14="http://schemas.microsoft.com/office/powerpoint/2010/main" val="16348329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454"/>
        <p:cNvGrpSpPr/>
        <p:nvPr/>
      </p:nvGrpSpPr>
      <p:grpSpPr>
        <a:xfrm>
          <a:off x="0" y="0"/>
          <a:ext cx="0" cy="0"/>
          <a:chOff x="0" y="0"/>
          <a:chExt cx="0" cy="0"/>
        </a:xfrm>
      </p:grpSpPr>
      <p:sp>
        <p:nvSpPr>
          <p:cNvPr id="477" name="Google Shape;477;p17"/>
          <p:cNvSpPr txBox="1">
            <a:spLocks noGrp="1"/>
          </p:cNvSpPr>
          <p:nvPr>
            <p:ph type="title"/>
          </p:nvPr>
        </p:nvSpPr>
        <p:spPr>
          <a:xfrm>
            <a:off x="713250" y="445025"/>
            <a:ext cx="36306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78" name="Google Shape;478;p17"/>
          <p:cNvSpPr txBox="1">
            <a:spLocks noGrp="1"/>
          </p:cNvSpPr>
          <p:nvPr>
            <p:ph type="body" idx="1"/>
          </p:nvPr>
        </p:nvSpPr>
        <p:spPr>
          <a:xfrm>
            <a:off x="713250" y="1257575"/>
            <a:ext cx="7717500" cy="24210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120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Tree>
    <p:extLst>
      <p:ext uri="{BB962C8B-B14F-4D97-AF65-F5344CB8AC3E}">
        <p14:creationId xmlns:p14="http://schemas.microsoft.com/office/powerpoint/2010/main" val="24167505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443"/>
        <p:cNvGrpSpPr/>
        <p:nvPr/>
      </p:nvGrpSpPr>
      <p:grpSpPr>
        <a:xfrm>
          <a:off x="0" y="0"/>
          <a:ext cx="0" cy="0"/>
          <a:chOff x="0" y="0"/>
          <a:chExt cx="0" cy="0"/>
        </a:xfrm>
      </p:grpSpPr>
      <p:sp>
        <p:nvSpPr>
          <p:cNvPr id="444" name="Google Shape;444;p16"/>
          <p:cNvSpPr txBox="1">
            <a:spLocks noGrp="1"/>
          </p:cNvSpPr>
          <p:nvPr>
            <p:ph type="title"/>
          </p:nvPr>
        </p:nvSpPr>
        <p:spPr>
          <a:xfrm>
            <a:off x="725061" y="539500"/>
            <a:ext cx="2074200" cy="1146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45" name="Google Shape;445;p16"/>
          <p:cNvSpPr txBox="1">
            <a:spLocks noGrp="1"/>
          </p:cNvSpPr>
          <p:nvPr>
            <p:ph type="subTitle" idx="1"/>
          </p:nvPr>
        </p:nvSpPr>
        <p:spPr>
          <a:xfrm>
            <a:off x="725050" y="1723150"/>
            <a:ext cx="2074200" cy="1119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446" name="Google Shape;446;p16"/>
          <p:cNvSpPr>
            <a:spLocks noGrp="1"/>
          </p:cNvSpPr>
          <p:nvPr>
            <p:ph type="pic" idx="2"/>
          </p:nvPr>
        </p:nvSpPr>
        <p:spPr>
          <a:xfrm>
            <a:off x="5908456" y="0"/>
            <a:ext cx="3428100" cy="5143500"/>
          </a:xfrm>
          <a:prstGeom prst="rect">
            <a:avLst/>
          </a:prstGeom>
          <a:noFill/>
          <a:ln>
            <a:noFill/>
          </a:ln>
        </p:spPr>
      </p:sp>
      <p:sp>
        <p:nvSpPr>
          <p:cNvPr id="447" name="Google Shape;447;p16"/>
          <p:cNvSpPr>
            <a:spLocks noGrp="1"/>
          </p:cNvSpPr>
          <p:nvPr>
            <p:ph type="pic" idx="3"/>
          </p:nvPr>
        </p:nvSpPr>
        <p:spPr>
          <a:xfrm>
            <a:off x="0" y="3066600"/>
            <a:ext cx="5640900" cy="2076900"/>
          </a:xfrm>
          <a:prstGeom prst="rect">
            <a:avLst/>
          </a:prstGeom>
          <a:noFill/>
          <a:ln>
            <a:noFill/>
          </a:ln>
        </p:spPr>
      </p:sp>
      <p:sp>
        <p:nvSpPr>
          <p:cNvPr id="448" name="Google Shape;448;p16"/>
          <p:cNvSpPr>
            <a:spLocks noGrp="1"/>
          </p:cNvSpPr>
          <p:nvPr>
            <p:ph type="pic" idx="4"/>
          </p:nvPr>
        </p:nvSpPr>
        <p:spPr>
          <a:xfrm>
            <a:off x="3295365" y="0"/>
            <a:ext cx="2345700" cy="2749800"/>
          </a:xfrm>
          <a:prstGeom prst="rect">
            <a:avLst/>
          </a:prstGeom>
          <a:noFill/>
          <a:ln>
            <a:noFill/>
          </a:ln>
        </p:spPr>
      </p:sp>
    </p:spTree>
    <p:extLst>
      <p:ext uri="{BB962C8B-B14F-4D97-AF65-F5344CB8AC3E}">
        <p14:creationId xmlns:p14="http://schemas.microsoft.com/office/powerpoint/2010/main" val="24217604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420"/>
        <p:cNvGrpSpPr/>
        <p:nvPr/>
      </p:nvGrpSpPr>
      <p:grpSpPr>
        <a:xfrm>
          <a:off x="0" y="0"/>
          <a:ext cx="0" cy="0"/>
          <a:chOff x="0" y="0"/>
          <a:chExt cx="0" cy="0"/>
        </a:xfrm>
      </p:grpSpPr>
      <p:sp>
        <p:nvSpPr>
          <p:cNvPr id="421" name="Google Shape;421;p15"/>
          <p:cNvSpPr txBox="1">
            <a:spLocks noGrp="1"/>
          </p:cNvSpPr>
          <p:nvPr>
            <p:ph type="title"/>
          </p:nvPr>
        </p:nvSpPr>
        <p:spPr>
          <a:xfrm>
            <a:off x="713225" y="448056"/>
            <a:ext cx="45984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22" name="Google Shape;422;p15"/>
          <p:cNvSpPr txBox="1">
            <a:spLocks noGrp="1"/>
          </p:cNvSpPr>
          <p:nvPr>
            <p:ph type="subTitle" idx="1"/>
          </p:nvPr>
        </p:nvSpPr>
        <p:spPr>
          <a:xfrm>
            <a:off x="713225" y="1082675"/>
            <a:ext cx="4598400" cy="85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423" name="Google Shape;423;p15"/>
          <p:cNvSpPr>
            <a:spLocks noGrp="1"/>
          </p:cNvSpPr>
          <p:nvPr>
            <p:ph type="pic" idx="2"/>
          </p:nvPr>
        </p:nvSpPr>
        <p:spPr>
          <a:xfrm>
            <a:off x="0" y="2129400"/>
            <a:ext cx="5161200" cy="3014100"/>
          </a:xfrm>
          <a:prstGeom prst="rect">
            <a:avLst/>
          </a:prstGeom>
          <a:noFill/>
          <a:ln>
            <a:noFill/>
          </a:ln>
        </p:spPr>
      </p:sp>
      <p:sp>
        <p:nvSpPr>
          <p:cNvPr id="424" name="Google Shape;424;p15"/>
          <p:cNvSpPr>
            <a:spLocks noGrp="1"/>
          </p:cNvSpPr>
          <p:nvPr>
            <p:ph type="pic" idx="3"/>
          </p:nvPr>
        </p:nvSpPr>
        <p:spPr>
          <a:xfrm>
            <a:off x="5516825" y="-23825"/>
            <a:ext cx="3643800" cy="5167200"/>
          </a:xfrm>
          <a:prstGeom prst="rect">
            <a:avLst/>
          </a:prstGeom>
          <a:noFill/>
          <a:ln>
            <a:noFill/>
          </a:ln>
        </p:spPr>
      </p:sp>
    </p:spTree>
    <p:extLst>
      <p:ext uri="{BB962C8B-B14F-4D97-AF65-F5344CB8AC3E}">
        <p14:creationId xmlns:p14="http://schemas.microsoft.com/office/powerpoint/2010/main" val="20572286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89"/>
        <p:cNvGrpSpPr/>
        <p:nvPr/>
      </p:nvGrpSpPr>
      <p:grpSpPr>
        <a:xfrm>
          <a:off x="0" y="0"/>
          <a:ext cx="0" cy="0"/>
          <a:chOff x="0" y="0"/>
          <a:chExt cx="0" cy="0"/>
        </a:xfrm>
      </p:grpSpPr>
      <p:sp>
        <p:nvSpPr>
          <p:cNvPr id="290" name="Google Shape;290;p10"/>
          <p:cNvSpPr>
            <a:spLocks noGrp="1"/>
          </p:cNvSpPr>
          <p:nvPr>
            <p:ph type="pic" idx="2"/>
          </p:nvPr>
        </p:nvSpPr>
        <p:spPr>
          <a:xfrm>
            <a:off x="0" y="-14875"/>
            <a:ext cx="9144000" cy="5158500"/>
          </a:xfrm>
          <a:prstGeom prst="rect">
            <a:avLst/>
          </a:prstGeom>
          <a:noFill/>
          <a:ln>
            <a:noFill/>
          </a:ln>
        </p:spPr>
      </p:sp>
      <p:sp>
        <p:nvSpPr>
          <p:cNvPr id="291" name="Google Shape;291;p10"/>
          <p:cNvSpPr txBox="1">
            <a:spLocks noGrp="1"/>
          </p:cNvSpPr>
          <p:nvPr>
            <p:ph type="title"/>
          </p:nvPr>
        </p:nvSpPr>
        <p:spPr>
          <a:xfrm>
            <a:off x="713225" y="4181975"/>
            <a:ext cx="7717500" cy="4221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extLst>
      <p:ext uri="{BB962C8B-B14F-4D97-AF65-F5344CB8AC3E}">
        <p14:creationId xmlns:p14="http://schemas.microsoft.com/office/powerpoint/2010/main" val="1533024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5420788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6161909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8371918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1/26/2024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3650982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1/26/2024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24728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1/26/2024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9607679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2408268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2.png"/><Relationship Id="rId30"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7">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8">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9">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30">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AAD347D-5ACD-4C99-B74B-A9C85AD731AF}" type="datetimeFigureOut">
              <a:rPr lang="en-US" dirty="0"/>
              <a:t>1/26/2024</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3535793396"/>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 id="2147483699" r:id="rId20"/>
    <p:sldLayoutId id="2147483700" r:id="rId21"/>
    <p:sldLayoutId id="2147483701" r:id="rId22"/>
    <p:sldLayoutId id="2147483702" r:id="rId23"/>
    <p:sldLayoutId id="2147483703" r:id="rId24"/>
    <p:sldLayoutId id="2147483704" r:id="rId25"/>
  </p:sldLayoutIdLst>
  <p:hf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0.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1.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8" name="Google Shape;888;p33"/>
          <p:cNvSpPr/>
          <p:nvPr/>
        </p:nvSpPr>
        <p:spPr>
          <a:xfrm rot="-5400000">
            <a:off x="5960004" y="-463975"/>
            <a:ext cx="2357400" cy="1081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nvGrpSpPr>
          <p:cNvPr id="889" name="Google Shape;889;p33"/>
          <p:cNvGrpSpPr/>
          <p:nvPr/>
        </p:nvGrpSpPr>
        <p:grpSpPr>
          <a:xfrm>
            <a:off x="5694491" y="2184438"/>
            <a:ext cx="3186709" cy="2799521"/>
            <a:chOff x="5694491" y="2184438"/>
            <a:chExt cx="3186709" cy="2799521"/>
          </a:xfrm>
        </p:grpSpPr>
        <p:grpSp>
          <p:nvGrpSpPr>
            <p:cNvPr id="890" name="Google Shape;890;p33"/>
            <p:cNvGrpSpPr/>
            <p:nvPr/>
          </p:nvGrpSpPr>
          <p:grpSpPr>
            <a:xfrm>
              <a:off x="5694491" y="2184438"/>
              <a:ext cx="2894034" cy="2799521"/>
              <a:chOff x="5694491" y="2184438"/>
              <a:chExt cx="2894034" cy="2799521"/>
            </a:xfrm>
          </p:grpSpPr>
          <p:grpSp>
            <p:nvGrpSpPr>
              <p:cNvPr id="891" name="Google Shape;891;p33"/>
              <p:cNvGrpSpPr/>
              <p:nvPr/>
            </p:nvGrpSpPr>
            <p:grpSpPr>
              <a:xfrm>
                <a:off x="7996879" y="2184438"/>
                <a:ext cx="591646" cy="720033"/>
                <a:chOff x="3883186" y="1687261"/>
                <a:chExt cx="465900" cy="567000"/>
              </a:xfrm>
            </p:grpSpPr>
            <p:cxnSp>
              <p:nvCxnSpPr>
                <p:cNvPr id="892" name="Google Shape;892;p33"/>
                <p:cNvCxnSpPr/>
                <p:nvPr/>
              </p:nvCxnSpPr>
              <p:spPr>
                <a:xfrm>
                  <a:off x="4116580" y="1687261"/>
                  <a:ext cx="0" cy="567000"/>
                </a:xfrm>
                <a:prstGeom prst="straightConnector1">
                  <a:avLst/>
                </a:prstGeom>
                <a:noFill/>
                <a:ln w="19050" cap="flat" cmpd="sng">
                  <a:solidFill>
                    <a:schemeClr val="accent2"/>
                  </a:solidFill>
                  <a:prstDash val="solid"/>
                  <a:round/>
                  <a:headEnd type="none" w="sm" len="sm"/>
                  <a:tailEnd type="none" w="sm" len="sm"/>
                </a:ln>
              </p:spPr>
            </p:cxnSp>
            <p:cxnSp>
              <p:nvCxnSpPr>
                <p:cNvPr id="893" name="Google Shape;893;p33"/>
                <p:cNvCxnSpPr/>
                <p:nvPr/>
              </p:nvCxnSpPr>
              <p:spPr>
                <a:xfrm rot="10800000">
                  <a:off x="3883186" y="1970346"/>
                  <a:ext cx="465900" cy="0"/>
                </a:xfrm>
                <a:prstGeom prst="straightConnector1">
                  <a:avLst/>
                </a:prstGeom>
                <a:noFill/>
                <a:ln w="19050" cap="flat" cmpd="sng">
                  <a:solidFill>
                    <a:schemeClr val="accent2"/>
                  </a:solidFill>
                  <a:prstDash val="solid"/>
                  <a:round/>
                  <a:headEnd type="none" w="sm" len="sm"/>
                  <a:tailEnd type="none" w="sm" len="sm"/>
                </a:ln>
              </p:spPr>
            </p:cxnSp>
            <p:cxnSp>
              <p:nvCxnSpPr>
                <p:cNvPr id="894" name="Google Shape;894;p33"/>
                <p:cNvCxnSpPr/>
                <p:nvPr/>
              </p:nvCxnSpPr>
              <p:spPr>
                <a:xfrm flipH="1">
                  <a:off x="3952046" y="1806534"/>
                  <a:ext cx="329100" cy="328500"/>
                </a:xfrm>
                <a:prstGeom prst="straightConnector1">
                  <a:avLst/>
                </a:prstGeom>
                <a:noFill/>
                <a:ln w="19050" cap="flat" cmpd="sng">
                  <a:solidFill>
                    <a:schemeClr val="accent2"/>
                  </a:solidFill>
                  <a:prstDash val="solid"/>
                  <a:round/>
                  <a:headEnd type="none" w="sm" len="sm"/>
                  <a:tailEnd type="none" w="sm" len="sm"/>
                </a:ln>
              </p:spPr>
            </p:cxnSp>
            <p:cxnSp>
              <p:nvCxnSpPr>
                <p:cNvPr id="895" name="Google Shape;895;p33"/>
                <p:cNvCxnSpPr/>
                <p:nvPr/>
              </p:nvCxnSpPr>
              <p:spPr>
                <a:xfrm rot="10800000">
                  <a:off x="3952046" y="1806413"/>
                  <a:ext cx="329100" cy="328500"/>
                </a:xfrm>
                <a:prstGeom prst="straightConnector1">
                  <a:avLst/>
                </a:prstGeom>
                <a:noFill/>
                <a:ln w="19050" cap="flat" cmpd="sng">
                  <a:solidFill>
                    <a:schemeClr val="accent2"/>
                  </a:solidFill>
                  <a:prstDash val="solid"/>
                  <a:round/>
                  <a:headEnd type="none" w="sm" len="sm"/>
                  <a:tailEnd type="none" w="sm" len="sm"/>
                </a:ln>
              </p:spPr>
            </p:cxnSp>
          </p:grpSp>
          <p:grpSp>
            <p:nvGrpSpPr>
              <p:cNvPr id="896" name="Google Shape;896;p33"/>
              <p:cNvGrpSpPr/>
              <p:nvPr/>
            </p:nvGrpSpPr>
            <p:grpSpPr>
              <a:xfrm>
                <a:off x="5694491" y="4263925"/>
                <a:ext cx="591646" cy="720033"/>
                <a:chOff x="3883186" y="1687261"/>
                <a:chExt cx="465900" cy="567000"/>
              </a:xfrm>
            </p:grpSpPr>
            <p:cxnSp>
              <p:nvCxnSpPr>
                <p:cNvPr id="897" name="Google Shape;897;p33"/>
                <p:cNvCxnSpPr/>
                <p:nvPr/>
              </p:nvCxnSpPr>
              <p:spPr>
                <a:xfrm>
                  <a:off x="4116580" y="1687261"/>
                  <a:ext cx="0" cy="567000"/>
                </a:xfrm>
                <a:prstGeom prst="straightConnector1">
                  <a:avLst/>
                </a:prstGeom>
                <a:noFill/>
                <a:ln w="19050" cap="flat" cmpd="sng">
                  <a:solidFill>
                    <a:schemeClr val="accent2"/>
                  </a:solidFill>
                  <a:prstDash val="solid"/>
                  <a:round/>
                  <a:headEnd type="none" w="sm" len="sm"/>
                  <a:tailEnd type="none" w="sm" len="sm"/>
                </a:ln>
              </p:spPr>
            </p:cxnSp>
            <p:cxnSp>
              <p:nvCxnSpPr>
                <p:cNvPr id="898" name="Google Shape;898;p33"/>
                <p:cNvCxnSpPr/>
                <p:nvPr/>
              </p:nvCxnSpPr>
              <p:spPr>
                <a:xfrm rot="10800000">
                  <a:off x="3883186" y="1970346"/>
                  <a:ext cx="465900" cy="0"/>
                </a:xfrm>
                <a:prstGeom prst="straightConnector1">
                  <a:avLst/>
                </a:prstGeom>
                <a:noFill/>
                <a:ln w="19050" cap="flat" cmpd="sng">
                  <a:solidFill>
                    <a:schemeClr val="accent2"/>
                  </a:solidFill>
                  <a:prstDash val="solid"/>
                  <a:round/>
                  <a:headEnd type="none" w="sm" len="sm"/>
                  <a:tailEnd type="none" w="sm" len="sm"/>
                </a:ln>
              </p:spPr>
            </p:cxnSp>
            <p:cxnSp>
              <p:nvCxnSpPr>
                <p:cNvPr id="899" name="Google Shape;899;p33"/>
                <p:cNvCxnSpPr/>
                <p:nvPr/>
              </p:nvCxnSpPr>
              <p:spPr>
                <a:xfrm flipH="1">
                  <a:off x="3952046" y="1806534"/>
                  <a:ext cx="329100" cy="328500"/>
                </a:xfrm>
                <a:prstGeom prst="straightConnector1">
                  <a:avLst/>
                </a:prstGeom>
                <a:noFill/>
                <a:ln w="19050" cap="flat" cmpd="sng">
                  <a:solidFill>
                    <a:schemeClr val="accent2"/>
                  </a:solidFill>
                  <a:prstDash val="solid"/>
                  <a:round/>
                  <a:headEnd type="none" w="sm" len="sm"/>
                  <a:tailEnd type="none" w="sm" len="sm"/>
                </a:ln>
              </p:spPr>
            </p:cxnSp>
            <p:cxnSp>
              <p:nvCxnSpPr>
                <p:cNvPr id="900" name="Google Shape;900;p33"/>
                <p:cNvCxnSpPr/>
                <p:nvPr/>
              </p:nvCxnSpPr>
              <p:spPr>
                <a:xfrm rot="10800000">
                  <a:off x="3952046" y="1806413"/>
                  <a:ext cx="329100" cy="328500"/>
                </a:xfrm>
                <a:prstGeom prst="straightConnector1">
                  <a:avLst/>
                </a:prstGeom>
                <a:noFill/>
                <a:ln w="19050" cap="flat" cmpd="sng">
                  <a:solidFill>
                    <a:schemeClr val="accent2"/>
                  </a:solidFill>
                  <a:prstDash val="solid"/>
                  <a:round/>
                  <a:headEnd type="none" w="sm" len="sm"/>
                  <a:tailEnd type="none" w="sm" len="sm"/>
                </a:ln>
              </p:spPr>
            </p:cxnSp>
          </p:grpSp>
        </p:grpSp>
        <p:grpSp>
          <p:nvGrpSpPr>
            <p:cNvPr id="901" name="Google Shape;901;p33"/>
            <p:cNvGrpSpPr/>
            <p:nvPr/>
          </p:nvGrpSpPr>
          <p:grpSpPr>
            <a:xfrm>
              <a:off x="6846808" y="2758450"/>
              <a:ext cx="2034392" cy="2073275"/>
              <a:chOff x="6846808" y="2758450"/>
              <a:chExt cx="2034392" cy="2073275"/>
            </a:xfrm>
          </p:grpSpPr>
          <p:grpSp>
            <p:nvGrpSpPr>
              <p:cNvPr id="902" name="Google Shape;902;p33"/>
              <p:cNvGrpSpPr/>
              <p:nvPr/>
            </p:nvGrpSpPr>
            <p:grpSpPr>
              <a:xfrm>
                <a:off x="7821600" y="4151575"/>
                <a:ext cx="1059600" cy="508800"/>
                <a:chOff x="7250950" y="3409525"/>
                <a:chExt cx="1059600" cy="508800"/>
              </a:xfrm>
            </p:grpSpPr>
            <p:sp>
              <p:nvSpPr>
                <p:cNvPr id="903" name="Google Shape;903;p33"/>
                <p:cNvSpPr/>
                <p:nvPr/>
              </p:nvSpPr>
              <p:spPr>
                <a:xfrm>
                  <a:off x="7250950" y="3409525"/>
                  <a:ext cx="1059600" cy="5088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904" name="Google Shape;904;p33"/>
                <p:cNvCxnSpPr/>
                <p:nvPr/>
              </p:nvCxnSpPr>
              <p:spPr>
                <a:xfrm rot="10800000" flipH="1">
                  <a:off x="7664211" y="3572500"/>
                  <a:ext cx="557100" cy="2100"/>
                </a:xfrm>
                <a:prstGeom prst="straightConnector1">
                  <a:avLst/>
                </a:prstGeom>
                <a:noFill/>
                <a:ln w="9525" cap="flat" cmpd="sng">
                  <a:solidFill>
                    <a:schemeClr val="dk1"/>
                  </a:solidFill>
                  <a:prstDash val="solid"/>
                  <a:round/>
                  <a:headEnd type="none" w="sm" len="sm"/>
                  <a:tailEnd type="none" w="sm" len="sm"/>
                </a:ln>
              </p:spPr>
            </p:cxnSp>
            <p:sp>
              <p:nvSpPr>
                <p:cNvPr id="905" name="Google Shape;905;p33"/>
                <p:cNvSpPr/>
                <p:nvPr/>
              </p:nvSpPr>
              <p:spPr>
                <a:xfrm>
                  <a:off x="7340188" y="3529825"/>
                  <a:ext cx="268200" cy="2682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906" name="Google Shape;906;p33"/>
                <p:cNvCxnSpPr/>
                <p:nvPr/>
              </p:nvCxnSpPr>
              <p:spPr>
                <a:xfrm rot="10800000" flipH="1">
                  <a:off x="7664211" y="3636750"/>
                  <a:ext cx="557100" cy="2100"/>
                </a:xfrm>
                <a:prstGeom prst="straightConnector1">
                  <a:avLst/>
                </a:prstGeom>
                <a:noFill/>
                <a:ln w="9525" cap="flat" cmpd="sng">
                  <a:solidFill>
                    <a:schemeClr val="dk1"/>
                  </a:solidFill>
                  <a:prstDash val="solid"/>
                  <a:round/>
                  <a:headEnd type="none" w="sm" len="sm"/>
                  <a:tailEnd type="none" w="sm" len="sm"/>
                </a:ln>
              </p:spPr>
            </p:cxnSp>
            <p:cxnSp>
              <p:nvCxnSpPr>
                <p:cNvPr id="907" name="Google Shape;907;p33"/>
                <p:cNvCxnSpPr/>
                <p:nvPr/>
              </p:nvCxnSpPr>
              <p:spPr>
                <a:xfrm rot="10800000" flipH="1">
                  <a:off x="7664211" y="3765650"/>
                  <a:ext cx="557100" cy="2100"/>
                </a:xfrm>
                <a:prstGeom prst="straightConnector1">
                  <a:avLst/>
                </a:prstGeom>
                <a:noFill/>
                <a:ln w="9525" cap="flat" cmpd="sng">
                  <a:solidFill>
                    <a:schemeClr val="dk1"/>
                  </a:solidFill>
                  <a:prstDash val="solid"/>
                  <a:round/>
                  <a:headEnd type="none" w="sm" len="sm"/>
                  <a:tailEnd type="none" w="sm" len="sm"/>
                </a:ln>
              </p:spPr>
            </p:cxnSp>
            <p:cxnSp>
              <p:nvCxnSpPr>
                <p:cNvPr id="908" name="Google Shape;908;p33"/>
                <p:cNvCxnSpPr/>
                <p:nvPr/>
              </p:nvCxnSpPr>
              <p:spPr>
                <a:xfrm rot="10800000" flipH="1">
                  <a:off x="7664211" y="3701200"/>
                  <a:ext cx="557100" cy="2100"/>
                </a:xfrm>
                <a:prstGeom prst="straightConnector1">
                  <a:avLst/>
                </a:prstGeom>
                <a:noFill/>
                <a:ln w="9525" cap="flat" cmpd="sng">
                  <a:solidFill>
                    <a:schemeClr val="dk1"/>
                  </a:solidFill>
                  <a:prstDash val="solid"/>
                  <a:round/>
                  <a:headEnd type="none" w="sm" len="sm"/>
                  <a:tailEnd type="none" w="sm" len="sm"/>
                </a:ln>
              </p:spPr>
            </p:cxnSp>
          </p:grpSp>
          <p:grpSp>
            <p:nvGrpSpPr>
              <p:cNvPr id="909" name="Google Shape;909;p33"/>
              <p:cNvGrpSpPr/>
              <p:nvPr/>
            </p:nvGrpSpPr>
            <p:grpSpPr>
              <a:xfrm>
                <a:off x="6891059" y="2758450"/>
                <a:ext cx="591653" cy="1081200"/>
                <a:chOff x="7224259" y="2787025"/>
                <a:chExt cx="591653" cy="1081200"/>
              </a:xfrm>
            </p:grpSpPr>
            <p:sp>
              <p:nvSpPr>
                <p:cNvPr id="910" name="Google Shape;910;p33"/>
                <p:cNvSpPr/>
                <p:nvPr/>
              </p:nvSpPr>
              <p:spPr>
                <a:xfrm>
                  <a:off x="7224263" y="2787025"/>
                  <a:ext cx="591649" cy="1081200"/>
                </a:xfrm>
                <a:custGeom>
                  <a:avLst/>
                  <a:gdLst/>
                  <a:ahLst/>
                  <a:cxnLst/>
                  <a:rect l="l" t="t" r="r" b="b"/>
                  <a:pathLst>
                    <a:path w="1331" h="891" extrusionOk="0">
                      <a:moveTo>
                        <a:pt x="0" y="0"/>
                      </a:moveTo>
                      <a:lnTo>
                        <a:pt x="1331" y="0"/>
                      </a:lnTo>
                      <a:lnTo>
                        <a:pt x="1331" y="891"/>
                      </a:lnTo>
                      <a:lnTo>
                        <a:pt x="0" y="891"/>
                      </a:lnTo>
                      <a:lnTo>
                        <a:pt x="0"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911" name="Google Shape;911;p33"/>
                <p:cNvCxnSpPr/>
                <p:nvPr/>
              </p:nvCxnSpPr>
              <p:spPr>
                <a:xfrm>
                  <a:off x="7224259" y="2930184"/>
                  <a:ext cx="591600" cy="0"/>
                </a:xfrm>
                <a:prstGeom prst="straightConnector1">
                  <a:avLst/>
                </a:prstGeom>
                <a:noFill/>
                <a:ln w="9525" cap="flat" cmpd="sng">
                  <a:solidFill>
                    <a:schemeClr val="dk1"/>
                  </a:solidFill>
                  <a:prstDash val="solid"/>
                  <a:round/>
                  <a:headEnd type="none" w="sm" len="sm"/>
                  <a:tailEnd type="none" w="sm" len="sm"/>
                </a:ln>
              </p:spPr>
            </p:cxnSp>
            <p:sp>
              <p:nvSpPr>
                <p:cNvPr id="912" name="Google Shape;912;p33"/>
                <p:cNvSpPr/>
                <p:nvPr/>
              </p:nvSpPr>
              <p:spPr>
                <a:xfrm>
                  <a:off x="7272265" y="2832416"/>
                  <a:ext cx="41900" cy="42773"/>
                </a:xfrm>
                <a:custGeom>
                  <a:avLst/>
                  <a:gdLst/>
                  <a:ahLst/>
                  <a:cxnLst/>
                  <a:rect l="l" t="t" r="r" b="b"/>
                  <a:pathLst>
                    <a:path w="48" h="49" extrusionOk="0">
                      <a:moveTo>
                        <a:pt x="48" y="24"/>
                      </a:moveTo>
                      <a:cubicBezTo>
                        <a:pt x="48" y="28"/>
                        <a:pt x="47" y="32"/>
                        <a:pt x="45" y="36"/>
                      </a:cubicBezTo>
                      <a:cubicBezTo>
                        <a:pt x="43" y="39"/>
                        <a:pt x="39" y="43"/>
                        <a:pt x="36" y="45"/>
                      </a:cubicBezTo>
                      <a:cubicBezTo>
                        <a:pt x="32" y="47"/>
                        <a:pt x="28" y="49"/>
                        <a:pt x="24" y="49"/>
                      </a:cubicBezTo>
                      <a:cubicBezTo>
                        <a:pt x="20" y="49"/>
                        <a:pt x="16" y="47"/>
                        <a:pt x="12" y="45"/>
                      </a:cubicBezTo>
                      <a:cubicBezTo>
                        <a:pt x="8" y="43"/>
                        <a:pt x="5" y="39"/>
                        <a:pt x="3" y="36"/>
                      </a:cubicBezTo>
                      <a:cubicBezTo>
                        <a:pt x="1" y="32"/>
                        <a:pt x="0" y="28"/>
                        <a:pt x="0" y="24"/>
                      </a:cubicBezTo>
                      <a:cubicBezTo>
                        <a:pt x="0" y="20"/>
                        <a:pt x="1" y="16"/>
                        <a:pt x="3" y="12"/>
                      </a:cubicBezTo>
                      <a:cubicBezTo>
                        <a:pt x="5" y="8"/>
                        <a:pt x="8" y="5"/>
                        <a:pt x="12" y="3"/>
                      </a:cubicBezTo>
                      <a:cubicBezTo>
                        <a:pt x="16" y="1"/>
                        <a:pt x="20" y="0"/>
                        <a:pt x="24" y="0"/>
                      </a:cubicBezTo>
                      <a:cubicBezTo>
                        <a:pt x="28" y="0"/>
                        <a:pt x="32" y="1"/>
                        <a:pt x="36" y="3"/>
                      </a:cubicBezTo>
                      <a:cubicBezTo>
                        <a:pt x="39" y="5"/>
                        <a:pt x="43" y="8"/>
                        <a:pt x="45" y="12"/>
                      </a:cubicBezTo>
                      <a:cubicBezTo>
                        <a:pt x="47" y="16"/>
                        <a:pt x="48" y="20"/>
                        <a:pt x="48"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3" name="Google Shape;913;p33"/>
                <p:cNvSpPr/>
                <p:nvPr/>
              </p:nvSpPr>
              <p:spPr>
                <a:xfrm>
                  <a:off x="7371776" y="2832416"/>
                  <a:ext cx="42773" cy="42773"/>
                </a:xfrm>
                <a:custGeom>
                  <a:avLst/>
                  <a:gdLst/>
                  <a:ahLst/>
                  <a:cxnLst/>
                  <a:rect l="l" t="t" r="r" b="b"/>
                  <a:pathLst>
                    <a:path w="49" h="49" extrusionOk="0">
                      <a:moveTo>
                        <a:pt x="49" y="24"/>
                      </a:moveTo>
                      <a:cubicBezTo>
                        <a:pt x="49" y="28"/>
                        <a:pt x="48" y="32"/>
                        <a:pt x="46" y="36"/>
                      </a:cubicBezTo>
                      <a:cubicBezTo>
                        <a:pt x="43" y="39"/>
                        <a:pt x="40" y="43"/>
                        <a:pt x="37" y="45"/>
                      </a:cubicBezTo>
                      <a:cubicBezTo>
                        <a:pt x="33" y="47"/>
                        <a:pt x="29" y="49"/>
                        <a:pt x="25" y="49"/>
                      </a:cubicBezTo>
                      <a:cubicBezTo>
                        <a:pt x="20" y="49"/>
                        <a:pt x="15" y="47"/>
                        <a:pt x="12" y="45"/>
                      </a:cubicBezTo>
                      <a:cubicBezTo>
                        <a:pt x="8" y="43"/>
                        <a:pt x="6" y="39"/>
                        <a:pt x="4" y="36"/>
                      </a:cubicBezTo>
                      <a:cubicBezTo>
                        <a:pt x="1" y="32"/>
                        <a:pt x="0" y="28"/>
                        <a:pt x="0" y="24"/>
                      </a:cubicBezTo>
                      <a:cubicBezTo>
                        <a:pt x="0" y="20"/>
                        <a:pt x="1" y="16"/>
                        <a:pt x="4" y="12"/>
                      </a:cubicBezTo>
                      <a:cubicBezTo>
                        <a:pt x="6" y="8"/>
                        <a:pt x="8" y="5"/>
                        <a:pt x="12" y="3"/>
                      </a:cubicBezTo>
                      <a:cubicBezTo>
                        <a:pt x="15" y="1"/>
                        <a:pt x="20" y="0"/>
                        <a:pt x="25" y="0"/>
                      </a:cubicBezTo>
                      <a:cubicBezTo>
                        <a:pt x="29" y="0"/>
                        <a:pt x="33" y="1"/>
                        <a:pt x="37" y="3"/>
                      </a:cubicBezTo>
                      <a:cubicBezTo>
                        <a:pt x="40" y="5"/>
                        <a:pt x="44" y="8"/>
                        <a:pt x="46" y="12"/>
                      </a:cubicBezTo>
                      <a:cubicBezTo>
                        <a:pt x="48" y="16"/>
                        <a:pt x="49" y="20"/>
                        <a:pt x="49"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4" name="Google Shape;914;p33"/>
                <p:cNvSpPr/>
                <p:nvPr/>
              </p:nvSpPr>
              <p:spPr>
                <a:xfrm>
                  <a:off x="7471288" y="2832416"/>
                  <a:ext cx="42773" cy="42773"/>
                </a:xfrm>
                <a:custGeom>
                  <a:avLst/>
                  <a:gdLst/>
                  <a:ahLst/>
                  <a:cxnLst/>
                  <a:rect l="l" t="t" r="r" b="b"/>
                  <a:pathLst>
                    <a:path w="49" h="49" extrusionOk="0">
                      <a:moveTo>
                        <a:pt x="49" y="24"/>
                      </a:moveTo>
                      <a:cubicBezTo>
                        <a:pt x="49" y="28"/>
                        <a:pt x="47" y="32"/>
                        <a:pt x="45" y="36"/>
                      </a:cubicBezTo>
                      <a:cubicBezTo>
                        <a:pt x="43" y="39"/>
                        <a:pt x="40" y="43"/>
                        <a:pt x="36" y="45"/>
                      </a:cubicBezTo>
                      <a:cubicBezTo>
                        <a:pt x="33" y="47"/>
                        <a:pt x="28" y="49"/>
                        <a:pt x="24" y="49"/>
                      </a:cubicBezTo>
                      <a:cubicBezTo>
                        <a:pt x="20" y="49"/>
                        <a:pt x="16" y="47"/>
                        <a:pt x="12" y="45"/>
                      </a:cubicBezTo>
                      <a:cubicBezTo>
                        <a:pt x="8" y="43"/>
                        <a:pt x="5" y="39"/>
                        <a:pt x="3" y="36"/>
                      </a:cubicBezTo>
                      <a:cubicBezTo>
                        <a:pt x="1" y="32"/>
                        <a:pt x="0" y="28"/>
                        <a:pt x="0" y="24"/>
                      </a:cubicBezTo>
                      <a:cubicBezTo>
                        <a:pt x="0" y="20"/>
                        <a:pt x="1" y="16"/>
                        <a:pt x="3" y="12"/>
                      </a:cubicBezTo>
                      <a:cubicBezTo>
                        <a:pt x="5" y="8"/>
                        <a:pt x="8" y="5"/>
                        <a:pt x="12" y="3"/>
                      </a:cubicBezTo>
                      <a:cubicBezTo>
                        <a:pt x="16" y="1"/>
                        <a:pt x="20" y="0"/>
                        <a:pt x="24" y="0"/>
                      </a:cubicBezTo>
                      <a:cubicBezTo>
                        <a:pt x="28" y="0"/>
                        <a:pt x="33" y="1"/>
                        <a:pt x="36" y="3"/>
                      </a:cubicBezTo>
                      <a:cubicBezTo>
                        <a:pt x="40" y="5"/>
                        <a:pt x="43" y="8"/>
                        <a:pt x="45" y="12"/>
                      </a:cubicBezTo>
                      <a:cubicBezTo>
                        <a:pt x="47" y="16"/>
                        <a:pt x="49" y="20"/>
                        <a:pt x="49" y="24"/>
                      </a:cubicBezTo>
                      <a:close/>
                    </a:path>
                  </a:pathLst>
                </a:custGeom>
                <a:noFill/>
                <a:ln w="9525" cap="flat"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915" name="Google Shape;915;p33"/>
              <p:cNvGrpSpPr/>
              <p:nvPr/>
            </p:nvGrpSpPr>
            <p:grpSpPr>
              <a:xfrm>
                <a:off x="7769118" y="3326074"/>
                <a:ext cx="661665" cy="348296"/>
                <a:chOff x="7965318" y="3354649"/>
                <a:chExt cx="661665" cy="348296"/>
              </a:xfrm>
            </p:grpSpPr>
            <p:sp>
              <p:nvSpPr>
                <p:cNvPr id="916" name="Google Shape;916;p33"/>
                <p:cNvSpPr/>
                <p:nvPr/>
              </p:nvSpPr>
              <p:spPr>
                <a:xfrm>
                  <a:off x="7965318" y="3354649"/>
                  <a:ext cx="661665" cy="348296"/>
                </a:xfrm>
                <a:custGeom>
                  <a:avLst/>
                  <a:gdLst/>
                  <a:ahLst/>
                  <a:cxnLst/>
                  <a:rect l="l" t="t" r="r" b="b"/>
                  <a:pathLst>
                    <a:path w="758" h="399" extrusionOk="0">
                      <a:moveTo>
                        <a:pt x="0" y="0"/>
                      </a:moveTo>
                      <a:lnTo>
                        <a:pt x="758" y="0"/>
                      </a:lnTo>
                      <a:lnTo>
                        <a:pt x="758" y="399"/>
                      </a:lnTo>
                      <a:lnTo>
                        <a:pt x="0" y="399"/>
                      </a:lnTo>
                      <a:lnTo>
                        <a:pt x="0"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17" name="Google Shape;917;p33"/>
                <p:cNvSpPr/>
                <p:nvPr/>
              </p:nvSpPr>
              <p:spPr>
                <a:xfrm>
                  <a:off x="8113713" y="3437577"/>
                  <a:ext cx="105622" cy="182441"/>
                </a:xfrm>
                <a:custGeom>
                  <a:avLst/>
                  <a:gdLst/>
                  <a:ahLst/>
                  <a:cxnLst/>
                  <a:rect l="l" t="t" r="r" b="b"/>
                  <a:pathLst>
                    <a:path w="121" h="209" fill="none" extrusionOk="0">
                      <a:moveTo>
                        <a:pt x="121" y="0"/>
                      </a:moveTo>
                      <a:lnTo>
                        <a:pt x="0" y="104"/>
                      </a:lnTo>
                      <a:lnTo>
                        <a:pt x="121" y="209"/>
                      </a:lnTo>
                    </a:path>
                  </a:pathLst>
                </a:custGeom>
                <a:noFill/>
                <a:ln w="9525" cap="flat" cmpd="sng">
                  <a:solidFill>
                    <a:schemeClr val="lt1"/>
                  </a:solidFill>
                  <a:prstDash val="solid"/>
                  <a:miter lim="8000"/>
                  <a:headEnd type="none" w="sm" len="sm"/>
                  <a:tailEnd type="none" w="sm" len="sm"/>
                </a:ln>
              </p:spPr>
              <p:txBody>
                <a:bodyPr spcFirstLastPara="1" wrap="square" lIns="92150" tIns="28075" rIns="92150" bIns="28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8" name="Google Shape;918;p33"/>
                <p:cNvSpPr/>
                <p:nvPr/>
              </p:nvSpPr>
              <p:spPr>
                <a:xfrm>
                  <a:off x="8372967" y="3437577"/>
                  <a:ext cx="105622" cy="182441"/>
                </a:xfrm>
                <a:custGeom>
                  <a:avLst/>
                  <a:gdLst/>
                  <a:ahLst/>
                  <a:cxnLst/>
                  <a:rect l="l" t="t" r="r" b="b"/>
                  <a:pathLst>
                    <a:path w="121" h="209" fill="none" extrusionOk="0">
                      <a:moveTo>
                        <a:pt x="0" y="0"/>
                      </a:moveTo>
                      <a:lnTo>
                        <a:pt x="121" y="104"/>
                      </a:lnTo>
                      <a:lnTo>
                        <a:pt x="0" y="209"/>
                      </a:lnTo>
                    </a:path>
                  </a:pathLst>
                </a:custGeom>
                <a:noFill/>
                <a:ln w="9525" cap="flat" cmpd="sng">
                  <a:solidFill>
                    <a:schemeClr val="lt1"/>
                  </a:solidFill>
                  <a:prstDash val="solid"/>
                  <a:miter lim="8000"/>
                  <a:headEnd type="none" w="sm" len="sm"/>
                  <a:tailEnd type="none" w="sm" len="sm"/>
                </a:ln>
              </p:spPr>
              <p:txBody>
                <a:bodyPr spcFirstLastPara="1" wrap="square" lIns="92150" tIns="28075" rIns="92150" bIns="28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919" name="Google Shape;919;p33"/>
                <p:cNvCxnSpPr/>
                <p:nvPr/>
              </p:nvCxnSpPr>
              <p:spPr>
                <a:xfrm flipH="1">
                  <a:off x="8269156" y="3437577"/>
                  <a:ext cx="61038" cy="182688"/>
                </a:xfrm>
                <a:prstGeom prst="straightConnector1">
                  <a:avLst/>
                </a:prstGeom>
                <a:noFill/>
                <a:ln w="9525" cap="flat" cmpd="sng">
                  <a:solidFill>
                    <a:schemeClr val="lt1"/>
                  </a:solidFill>
                  <a:prstDash val="solid"/>
                  <a:miter lim="8000"/>
                  <a:headEnd type="none" w="sm" len="sm"/>
                  <a:tailEnd type="none" w="sm" len="sm"/>
                </a:ln>
              </p:spPr>
            </p:cxnSp>
          </p:grpSp>
          <p:grpSp>
            <p:nvGrpSpPr>
              <p:cNvPr id="920" name="Google Shape;920;p33"/>
              <p:cNvGrpSpPr/>
              <p:nvPr/>
            </p:nvGrpSpPr>
            <p:grpSpPr>
              <a:xfrm>
                <a:off x="6846808" y="4151575"/>
                <a:ext cx="680150" cy="680150"/>
                <a:chOff x="5268533" y="3923850"/>
                <a:chExt cx="680150" cy="680150"/>
              </a:xfrm>
            </p:grpSpPr>
            <p:sp>
              <p:nvSpPr>
                <p:cNvPr id="921" name="Google Shape;921;p33"/>
                <p:cNvSpPr/>
                <p:nvPr/>
              </p:nvSpPr>
              <p:spPr>
                <a:xfrm>
                  <a:off x="5268533" y="3923850"/>
                  <a:ext cx="680150" cy="680150"/>
                </a:xfrm>
                <a:custGeom>
                  <a:avLst/>
                  <a:gdLst/>
                  <a:ahLst/>
                  <a:cxnLst/>
                  <a:rect l="l" t="t" r="r" b="b"/>
                  <a:pathLst>
                    <a:path w="693" h="693" extrusionOk="0">
                      <a:moveTo>
                        <a:pt x="693" y="346"/>
                      </a:moveTo>
                      <a:cubicBezTo>
                        <a:pt x="693" y="407"/>
                        <a:pt x="677" y="467"/>
                        <a:pt x="647" y="519"/>
                      </a:cubicBezTo>
                      <a:cubicBezTo>
                        <a:pt x="617" y="572"/>
                        <a:pt x="573" y="616"/>
                        <a:pt x="520" y="646"/>
                      </a:cubicBezTo>
                      <a:cubicBezTo>
                        <a:pt x="467" y="677"/>
                        <a:pt x="408" y="693"/>
                        <a:pt x="347" y="693"/>
                      </a:cubicBezTo>
                      <a:cubicBezTo>
                        <a:pt x="286" y="693"/>
                        <a:pt x="226" y="677"/>
                        <a:pt x="174" y="646"/>
                      </a:cubicBezTo>
                      <a:cubicBezTo>
                        <a:pt x="121" y="616"/>
                        <a:pt x="77" y="572"/>
                        <a:pt x="47" y="519"/>
                      </a:cubicBezTo>
                      <a:cubicBezTo>
                        <a:pt x="16" y="467"/>
                        <a:pt x="0" y="407"/>
                        <a:pt x="0" y="346"/>
                      </a:cubicBezTo>
                      <a:cubicBezTo>
                        <a:pt x="0" y="285"/>
                        <a:pt x="16" y="226"/>
                        <a:pt x="47" y="173"/>
                      </a:cubicBezTo>
                      <a:cubicBezTo>
                        <a:pt x="77" y="120"/>
                        <a:pt x="121" y="76"/>
                        <a:pt x="174" y="46"/>
                      </a:cubicBezTo>
                      <a:cubicBezTo>
                        <a:pt x="226" y="16"/>
                        <a:pt x="286" y="0"/>
                        <a:pt x="347" y="0"/>
                      </a:cubicBezTo>
                      <a:cubicBezTo>
                        <a:pt x="408" y="0"/>
                        <a:pt x="467" y="16"/>
                        <a:pt x="520" y="46"/>
                      </a:cubicBezTo>
                      <a:cubicBezTo>
                        <a:pt x="573" y="76"/>
                        <a:pt x="617" y="120"/>
                        <a:pt x="647" y="173"/>
                      </a:cubicBezTo>
                      <a:cubicBezTo>
                        <a:pt x="677" y="226"/>
                        <a:pt x="693" y="285"/>
                        <a:pt x="693" y="346"/>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2" name="Google Shape;922;p33"/>
                <p:cNvSpPr/>
                <p:nvPr/>
              </p:nvSpPr>
              <p:spPr>
                <a:xfrm>
                  <a:off x="5469732" y="4127993"/>
                  <a:ext cx="81461" cy="270882"/>
                </a:xfrm>
                <a:custGeom>
                  <a:avLst/>
                  <a:gdLst/>
                  <a:ahLst/>
                  <a:cxnLst/>
                  <a:rect l="l" t="t" r="r" b="b"/>
                  <a:pathLst>
                    <a:path w="83" h="276" fill="none" extrusionOk="0">
                      <a:moveTo>
                        <a:pt x="83" y="275"/>
                      </a:moveTo>
                      <a:cubicBezTo>
                        <a:pt x="68" y="279"/>
                        <a:pt x="52" y="268"/>
                        <a:pt x="46" y="254"/>
                      </a:cubicBezTo>
                      <a:cubicBezTo>
                        <a:pt x="40" y="240"/>
                        <a:pt x="40" y="225"/>
                        <a:pt x="41" y="209"/>
                      </a:cubicBezTo>
                      <a:cubicBezTo>
                        <a:pt x="42" y="194"/>
                        <a:pt x="44" y="178"/>
                        <a:pt x="39" y="163"/>
                      </a:cubicBezTo>
                      <a:cubicBezTo>
                        <a:pt x="37" y="155"/>
                        <a:pt x="31" y="147"/>
                        <a:pt x="24" y="142"/>
                      </a:cubicBezTo>
                      <a:cubicBezTo>
                        <a:pt x="17" y="137"/>
                        <a:pt x="7" y="136"/>
                        <a:pt x="0" y="140"/>
                      </a:cubicBezTo>
                      <a:lnTo>
                        <a:pt x="0" y="137"/>
                      </a:lnTo>
                      <a:cubicBezTo>
                        <a:pt x="15" y="141"/>
                        <a:pt x="30" y="130"/>
                        <a:pt x="37" y="116"/>
                      </a:cubicBezTo>
                      <a:cubicBezTo>
                        <a:pt x="43" y="102"/>
                        <a:pt x="43" y="86"/>
                        <a:pt x="42" y="70"/>
                      </a:cubicBezTo>
                      <a:cubicBezTo>
                        <a:pt x="40" y="55"/>
                        <a:pt x="39" y="39"/>
                        <a:pt x="44" y="25"/>
                      </a:cubicBezTo>
                      <a:cubicBezTo>
                        <a:pt x="46" y="16"/>
                        <a:pt x="50" y="9"/>
                        <a:pt x="58" y="4"/>
                      </a:cubicBezTo>
                      <a:cubicBezTo>
                        <a:pt x="65" y="-1"/>
                        <a:pt x="76" y="-2"/>
                        <a:pt x="83" y="2"/>
                      </a:cubicBezTo>
                    </a:path>
                  </a:pathLst>
                </a:custGeom>
                <a:noFill/>
                <a:ln w="9525" cap="flat" cmpd="sng">
                  <a:solidFill>
                    <a:schemeClr val="lt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3" name="Google Shape;923;p33"/>
                <p:cNvSpPr/>
                <p:nvPr/>
              </p:nvSpPr>
              <p:spPr>
                <a:xfrm>
                  <a:off x="5666023" y="4127993"/>
                  <a:ext cx="82442" cy="270882"/>
                </a:xfrm>
                <a:custGeom>
                  <a:avLst/>
                  <a:gdLst/>
                  <a:ahLst/>
                  <a:cxnLst/>
                  <a:rect l="l" t="t" r="r" b="b"/>
                  <a:pathLst>
                    <a:path w="84" h="276" fill="none" extrusionOk="0">
                      <a:moveTo>
                        <a:pt x="0" y="275"/>
                      </a:moveTo>
                      <a:cubicBezTo>
                        <a:pt x="15" y="279"/>
                        <a:pt x="30" y="268"/>
                        <a:pt x="37" y="254"/>
                      </a:cubicBezTo>
                      <a:cubicBezTo>
                        <a:pt x="43" y="240"/>
                        <a:pt x="43" y="225"/>
                        <a:pt x="42" y="209"/>
                      </a:cubicBezTo>
                      <a:cubicBezTo>
                        <a:pt x="41" y="194"/>
                        <a:pt x="39" y="178"/>
                        <a:pt x="44" y="163"/>
                      </a:cubicBezTo>
                      <a:cubicBezTo>
                        <a:pt x="47" y="155"/>
                        <a:pt x="52" y="147"/>
                        <a:pt x="59" y="142"/>
                      </a:cubicBezTo>
                      <a:cubicBezTo>
                        <a:pt x="66" y="137"/>
                        <a:pt x="76" y="136"/>
                        <a:pt x="84" y="140"/>
                      </a:cubicBezTo>
                      <a:lnTo>
                        <a:pt x="84" y="137"/>
                      </a:lnTo>
                      <a:cubicBezTo>
                        <a:pt x="69" y="141"/>
                        <a:pt x="53" y="130"/>
                        <a:pt x="47" y="116"/>
                      </a:cubicBezTo>
                      <a:cubicBezTo>
                        <a:pt x="40" y="102"/>
                        <a:pt x="41" y="86"/>
                        <a:pt x="42" y="70"/>
                      </a:cubicBezTo>
                      <a:cubicBezTo>
                        <a:pt x="43" y="55"/>
                        <a:pt x="44" y="39"/>
                        <a:pt x="40" y="25"/>
                      </a:cubicBezTo>
                      <a:cubicBezTo>
                        <a:pt x="37" y="16"/>
                        <a:pt x="32" y="9"/>
                        <a:pt x="25" y="4"/>
                      </a:cubicBezTo>
                      <a:cubicBezTo>
                        <a:pt x="18" y="-1"/>
                        <a:pt x="8" y="-2"/>
                        <a:pt x="0" y="2"/>
                      </a:cubicBezTo>
                    </a:path>
                  </a:pathLst>
                </a:custGeom>
                <a:noFill/>
                <a:ln w="9525" cap="flat" cmpd="sng">
                  <a:solidFill>
                    <a:schemeClr val="lt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pic>
        <p:nvPicPr>
          <p:cNvPr id="7" name="Picture 6">
            <a:extLst>
              <a:ext uri="{FF2B5EF4-FFF2-40B4-BE49-F238E27FC236}">
                <a16:creationId xmlns:a16="http://schemas.microsoft.com/office/drawing/2014/main" id="{C510A53C-95D4-4384-BA6E-F4396F8B1F06}"/>
              </a:ext>
            </a:extLst>
          </p:cNvPr>
          <p:cNvPicPr>
            <a:picLocks noChangeAspect="1"/>
          </p:cNvPicPr>
          <p:nvPr/>
        </p:nvPicPr>
        <p:blipFill>
          <a:blip r:embed="rId3"/>
          <a:stretch>
            <a:fillRect/>
          </a:stretch>
        </p:blipFill>
        <p:spPr>
          <a:xfrm>
            <a:off x="0" y="-95693"/>
            <a:ext cx="9144000" cy="5239193"/>
          </a:xfrm>
          <a:prstGeom prst="rect">
            <a:avLst/>
          </a:prstGeom>
        </p:spPr>
      </p:pic>
      <p:sp>
        <p:nvSpPr>
          <p:cNvPr id="9" name="Rectangle 8">
            <a:extLst>
              <a:ext uri="{FF2B5EF4-FFF2-40B4-BE49-F238E27FC236}">
                <a16:creationId xmlns:a16="http://schemas.microsoft.com/office/drawing/2014/main" id="{F1C86174-73E3-4BE4-8BE3-37CB1BCE358B}"/>
              </a:ext>
            </a:extLst>
          </p:cNvPr>
          <p:cNvSpPr/>
          <p:nvPr/>
        </p:nvSpPr>
        <p:spPr>
          <a:xfrm>
            <a:off x="6007978" y="1429671"/>
            <a:ext cx="2146742" cy="369332"/>
          </a:xfrm>
          <a:prstGeom prst="rect">
            <a:avLst/>
          </a:prstGeom>
          <a:noFill/>
        </p:spPr>
        <p:txBody>
          <a:bodyPr wrap="none" lIns="91440" tIns="45720" rIns="91440" bIns="45720">
            <a:spAutoFit/>
          </a:bodyPr>
          <a:lstStyle/>
          <a:p>
            <a:pPr algn="ctr"/>
            <a:r>
              <a:rPr lang="en-US" sz="1800" b="1" cap="none" spc="0" dirty="0" err="1">
                <a:ln w="10160">
                  <a:solidFill>
                    <a:schemeClr val="accent5"/>
                  </a:solidFill>
                  <a:prstDash val="solid"/>
                </a:ln>
                <a:solidFill>
                  <a:srgbClr val="FFFFFF"/>
                </a:solidFill>
                <a:effectLst>
                  <a:outerShdw blurRad="38100" dist="22860" dir="5400000" algn="tl" rotWithShape="0">
                    <a:srgbClr val="000000">
                      <a:alpha val="30000"/>
                    </a:srgbClr>
                  </a:outerShdw>
                </a:effectLst>
              </a:rPr>
              <a:t>Bahar</a:t>
            </a:r>
            <a:r>
              <a:rPr lang="en-US" sz="1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 </a:t>
            </a:r>
            <a:r>
              <a:rPr lang="en-US" sz="1800" b="1" cap="none" spc="0" dirty="0" err="1">
                <a:ln w="10160">
                  <a:solidFill>
                    <a:schemeClr val="accent5"/>
                  </a:solidFill>
                  <a:prstDash val="solid"/>
                </a:ln>
                <a:solidFill>
                  <a:srgbClr val="FFFFFF"/>
                </a:solidFill>
                <a:effectLst>
                  <a:outerShdw blurRad="38100" dist="22860" dir="5400000" algn="tl" rotWithShape="0">
                    <a:srgbClr val="000000">
                      <a:alpha val="30000"/>
                    </a:srgbClr>
                  </a:outerShdw>
                </a:effectLst>
              </a:rPr>
              <a:t>Rustamova</a:t>
            </a:r>
            <a:endParaRPr lang="en-US" sz="1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0" name="Rectangle 9">
            <a:extLst>
              <a:ext uri="{FF2B5EF4-FFF2-40B4-BE49-F238E27FC236}">
                <a16:creationId xmlns:a16="http://schemas.microsoft.com/office/drawing/2014/main" id="{5120A872-E5C6-4131-BAC8-6C294323AA5F}"/>
              </a:ext>
            </a:extLst>
          </p:cNvPr>
          <p:cNvSpPr/>
          <p:nvPr/>
        </p:nvSpPr>
        <p:spPr>
          <a:xfrm>
            <a:off x="687532" y="785637"/>
            <a:ext cx="7491154" cy="646331"/>
          </a:xfrm>
          <a:prstGeom prst="rect">
            <a:avLst/>
          </a:prstGeom>
          <a:noFill/>
        </p:spPr>
        <p:txBody>
          <a:bodyPr wrap="none" lIns="91440" tIns="45720" rIns="91440" bIns="45720">
            <a:spAutoFit/>
          </a:bodyPr>
          <a:lstStyle/>
          <a:p>
            <a:pPr algn="ctr"/>
            <a:r>
              <a:rPr lang="en" sz="36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anrope Light"/>
                <a:ea typeface="Manrope Light"/>
                <a:cs typeface="Manrope Light"/>
                <a:sym typeface="Manrope Light"/>
              </a:rPr>
              <a:t>Job Analaysis </a:t>
            </a:r>
            <a:r>
              <a:rPr lang="en-US" sz="36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anrope Light"/>
                <a:ea typeface="Manrope Light"/>
                <a:cs typeface="Manrope Light"/>
                <a:sym typeface="Manrope Light"/>
              </a:rPr>
              <a:t>Project in Power BI</a:t>
            </a:r>
            <a:endParaRPr lang="en-US" sz="36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4"/>
        <p:cNvGrpSpPr/>
        <p:nvPr/>
      </p:nvGrpSpPr>
      <p:grpSpPr>
        <a:xfrm>
          <a:off x="0" y="0"/>
          <a:ext cx="0" cy="0"/>
          <a:chOff x="0" y="0"/>
          <a:chExt cx="0" cy="0"/>
        </a:xfrm>
      </p:grpSpPr>
      <p:grpSp>
        <p:nvGrpSpPr>
          <p:cNvPr id="1099" name="Google Shape;1099;p42"/>
          <p:cNvGrpSpPr/>
          <p:nvPr/>
        </p:nvGrpSpPr>
        <p:grpSpPr>
          <a:xfrm>
            <a:off x="5238306" y="3136063"/>
            <a:ext cx="218100" cy="2017800"/>
            <a:chOff x="8321275" y="2721525"/>
            <a:chExt cx="218100" cy="2017800"/>
          </a:xfrm>
        </p:grpSpPr>
        <p:sp>
          <p:nvSpPr>
            <p:cNvPr id="1100" name="Google Shape;1100;p42"/>
            <p:cNvSpPr/>
            <p:nvPr/>
          </p:nvSpPr>
          <p:spPr>
            <a:xfrm>
              <a:off x="8321275" y="2721525"/>
              <a:ext cx="218100" cy="218100"/>
            </a:xfrm>
            <a:prstGeom prst="ellipse">
              <a:avLst/>
            </a:prstGeom>
            <a:solidFill>
              <a:schemeClr val="accent1"/>
            </a:solidFill>
            <a:ln w="9525" cap="flat" cmpd="sng">
              <a:solidFill>
                <a:schemeClr val="dk1"/>
              </a:solidFill>
              <a:prstDash val="solid"/>
              <a:round/>
              <a:headEnd type="none" w="sm" len="sm"/>
              <a:tailEnd type="none" w="sm" len="sm"/>
            </a:ln>
            <a:effectLst>
              <a:outerShdw dist="28575" dir="528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1101" name="Google Shape;1101;p42"/>
            <p:cNvCxnSpPr>
              <a:stCxn id="1100" idx="4"/>
            </p:cNvCxnSpPr>
            <p:nvPr/>
          </p:nvCxnSpPr>
          <p:spPr>
            <a:xfrm>
              <a:off x="8430325" y="2939625"/>
              <a:ext cx="0" cy="1799700"/>
            </a:xfrm>
            <a:prstGeom prst="straightConnector1">
              <a:avLst/>
            </a:prstGeom>
            <a:noFill/>
            <a:ln w="9525" cap="flat" cmpd="sng">
              <a:solidFill>
                <a:schemeClr val="dk1"/>
              </a:solidFill>
              <a:prstDash val="solid"/>
              <a:round/>
              <a:headEnd type="none" w="med" len="med"/>
              <a:tailEnd type="none" w="med" len="med"/>
            </a:ln>
          </p:spPr>
        </p:cxnSp>
      </p:grpSp>
      <p:pic>
        <p:nvPicPr>
          <p:cNvPr id="11" name="Picture 10">
            <a:extLst>
              <a:ext uri="{FF2B5EF4-FFF2-40B4-BE49-F238E27FC236}">
                <a16:creationId xmlns:a16="http://schemas.microsoft.com/office/drawing/2014/main" id="{24A0B5FF-E807-48B9-B698-EF7278FA28E3}"/>
              </a:ext>
            </a:extLst>
          </p:cNvPr>
          <p:cNvPicPr>
            <a:picLocks noChangeAspect="1"/>
          </p:cNvPicPr>
          <p:nvPr/>
        </p:nvPicPr>
        <p:blipFill>
          <a:blip r:embed="rId3"/>
          <a:stretch>
            <a:fillRect/>
          </a:stretch>
        </p:blipFill>
        <p:spPr>
          <a:xfrm>
            <a:off x="15847" y="0"/>
            <a:ext cx="9128153" cy="5143500"/>
          </a:xfrm>
          <a:prstGeom prst="rect">
            <a:avLst/>
          </a:prstGeom>
        </p:spPr>
      </p:pic>
      <p:sp>
        <p:nvSpPr>
          <p:cNvPr id="13" name="Rectangle 12">
            <a:extLst>
              <a:ext uri="{FF2B5EF4-FFF2-40B4-BE49-F238E27FC236}">
                <a16:creationId xmlns:a16="http://schemas.microsoft.com/office/drawing/2014/main" id="{8CF8DB69-768F-4200-8ECA-48896FE27F20}"/>
              </a:ext>
            </a:extLst>
          </p:cNvPr>
          <p:cNvSpPr/>
          <p:nvPr/>
        </p:nvSpPr>
        <p:spPr>
          <a:xfrm>
            <a:off x="2848900" y="4254013"/>
            <a:ext cx="3462046" cy="646331"/>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pPr algn="ctr"/>
            <a:r>
              <a:rPr lang="en-US" sz="1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We have finished first part, let’s go to visualization part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5"/>
        <p:cNvGrpSpPr/>
        <p:nvPr/>
      </p:nvGrpSpPr>
      <p:grpSpPr>
        <a:xfrm>
          <a:off x="0" y="0"/>
          <a:ext cx="0" cy="0"/>
          <a:chOff x="0" y="0"/>
          <a:chExt cx="0" cy="0"/>
        </a:xfrm>
      </p:grpSpPr>
      <p:pic>
        <p:nvPicPr>
          <p:cNvPr id="6" name="Picture 5">
            <a:extLst>
              <a:ext uri="{FF2B5EF4-FFF2-40B4-BE49-F238E27FC236}">
                <a16:creationId xmlns:a16="http://schemas.microsoft.com/office/drawing/2014/main" id="{B9A03C06-EBAC-454F-B372-E326952D6AF2}"/>
              </a:ext>
            </a:extLst>
          </p:cNvPr>
          <p:cNvPicPr>
            <a:picLocks noChangeAspect="1"/>
          </p:cNvPicPr>
          <p:nvPr/>
        </p:nvPicPr>
        <p:blipFill>
          <a:blip r:embed="rId3"/>
          <a:stretch>
            <a:fillRect/>
          </a:stretch>
        </p:blipFill>
        <p:spPr>
          <a:xfrm>
            <a:off x="-1" y="1"/>
            <a:ext cx="9275163" cy="51435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B8A9BB-9C3A-4E46-A7F2-9B46D1D4D2FA}"/>
              </a:ext>
            </a:extLst>
          </p:cNvPr>
          <p:cNvSpPr/>
          <p:nvPr/>
        </p:nvSpPr>
        <p:spPr>
          <a:xfrm>
            <a:off x="923405" y="1863864"/>
            <a:ext cx="7297189" cy="707886"/>
          </a:xfrm>
          <a:prstGeom prst="rect">
            <a:avLst/>
          </a:prstGeom>
          <a:noFill/>
        </p:spPr>
        <p:txBody>
          <a:bodyPr wrap="none" lIns="91440" tIns="45720" rIns="91440" bIns="45720">
            <a:spAutoFit/>
          </a:bodyPr>
          <a:lstStyle/>
          <a:p>
            <a:pPr algn="ctr"/>
            <a:r>
              <a:rPr lang="en-US" sz="4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Thanks for your great interest</a:t>
            </a:r>
          </a:p>
        </p:txBody>
      </p:sp>
    </p:spTree>
    <p:extLst>
      <p:ext uri="{BB962C8B-B14F-4D97-AF65-F5344CB8AC3E}">
        <p14:creationId xmlns:p14="http://schemas.microsoft.com/office/powerpoint/2010/main" val="381120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7"/>
        <p:cNvGrpSpPr/>
        <p:nvPr/>
      </p:nvGrpSpPr>
      <p:grpSpPr>
        <a:xfrm>
          <a:off x="0" y="0"/>
          <a:ext cx="0" cy="0"/>
          <a:chOff x="0" y="0"/>
          <a:chExt cx="0" cy="0"/>
        </a:xfrm>
      </p:grpSpPr>
      <p:sp>
        <p:nvSpPr>
          <p:cNvPr id="929" name="Google Shape;929;p34"/>
          <p:cNvSpPr txBox="1">
            <a:spLocks noGrp="1"/>
          </p:cNvSpPr>
          <p:nvPr>
            <p:ph type="body" idx="1"/>
          </p:nvPr>
        </p:nvSpPr>
        <p:spPr>
          <a:xfrm>
            <a:off x="751897" y="1458868"/>
            <a:ext cx="2980130" cy="3117036"/>
          </a:xfrm>
          <a:prstGeom prst="rect">
            <a:avLst/>
          </a:prstGeom>
        </p:spPr>
        <p:txBody>
          <a:bodyPr spcFirstLastPara="1" wrap="square" lIns="91425" tIns="91425" rIns="91425" bIns="91425" anchor="t" anchorCtr="0">
            <a:noAutofit/>
          </a:bodyPr>
          <a:lstStyle/>
          <a:p>
            <a:pPr marL="0" lvl="0" indent="0">
              <a:buNone/>
            </a:pPr>
            <a:r>
              <a:rPr lang="en-US" sz="2000" dirty="0">
                <a:latin typeface="Calibri" panose="020F0502020204030204" pitchFamily="34" charset="0"/>
                <a:cs typeface="Calibri" panose="020F0502020204030204" pitchFamily="34" charset="0"/>
              </a:rPr>
              <a:t>I import data from excel. After that, I select the necessary excel sheet and click transform data. Power BI Query opens.</a:t>
            </a:r>
            <a:endParaRPr sz="2000" dirty="0">
              <a:solidFill>
                <a:schemeClr val="dk1"/>
              </a:solidFill>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EFCAD6AF-5065-4B0E-9147-68EB8330AF70}"/>
              </a:ext>
            </a:extLst>
          </p:cNvPr>
          <p:cNvSpPr/>
          <p:nvPr/>
        </p:nvSpPr>
        <p:spPr>
          <a:xfrm>
            <a:off x="2241962" y="320109"/>
            <a:ext cx="3804247" cy="707886"/>
          </a:xfrm>
          <a:prstGeom prst="rect">
            <a:avLst/>
          </a:prstGeom>
          <a:noFill/>
        </p:spPr>
        <p:txBody>
          <a:bodyPr wrap="none" lIns="91440" tIns="45720" rIns="91440" bIns="45720">
            <a:spAutoFit/>
          </a:bodyPr>
          <a:lstStyle/>
          <a:p>
            <a:pPr algn="ctr"/>
            <a:r>
              <a:rPr lang="az-Latn-AZ"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G</a:t>
            </a:r>
            <a:r>
              <a:rPr lang="en-US" sz="40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athering</a:t>
            </a:r>
            <a:r>
              <a:rPr lang="en-US"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data</a:t>
            </a:r>
            <a:endParaRPr lang="en-US" sz="4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5" name="Picture 4">
            <a:extLst>
              <a:ext uri="{FF2B5EF4-FFF2-40B4-BE49-F238E27FC236}">
                <a16:creationId xmlns:a16="http://schemas.microsoft.com/office/drawing/2014/main" id="{0634B36D-85E0-48FB-B514-C973F8C97CCF}"/>
              </a:ext>
            </a:extLst>
          </p:cNvPr>
          <p:cNvPicPr>
            <a:picLocks noChangeAspect="1"/>
          </p:cNvPicPr>
          <p:nvPr/>
        </p:nvPicPr>
        <p:blipFill>
          <a:blip r:embed="rId3"/>
          <a:stretch>
            <a:fillRect/>
          </a:stretch>
        </p:blipFill>
        <p:spPr>
          <a:xfrm>
            <a:off x="4319027" y="1458867"/>
            <a:ext cx="3870029" cy="311703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grpSp>
        <p:nvGrpSpPr>
          <p:cNvPr id="940" name="Google Shape;940;p35"/>
          <p:cNvGrpSpPr/>
          <p:nvPr/>
        </p:nvGrpSpPr>
        <p:grpSpPr>
          <a:xfrm>
            <a:off x="6134199" y="1313650"/>
            <a:ext cx="1359000" cy="572700"/>
            <a:chOff x="888100" y="1313650"/>
            <a:chExt cx="1359000" cy="572700"/>
          </a:xfrm>
        </p:grpSpPr>
        <p:sp>
          <p:nvSpPr>
            <p:cNvPr id="941" name="Google Shape;941;p35"/>
            <p:cNvSpPr/>
            <p:nvPr/>
          </p:nvSpPr>
          <p:spPr>
            <a:xfrm>
              <a:off x="888100" y="1313650"/>
              <a:ext cx="1359000" cy="572700"/>
            </a:xfrm>
            <a:prstGeom prst="roundRect">
              <a:avLst>
                <a:gd name="adj" fmla="val 500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942" name="Google Shape;942;p35"/>
            <p:cNvSpPr/>
            <p:nvPr/>
          </p:nvSpPr>
          <p:spPr>
            <a:xfrm>
              <a:off x="1682500" y="1317525"/>
              <a:ext cx="564600" cy="5646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grpSp>
        <p:nvGrpSpPr>
          <p:cNvPr id="943" name="Google Shape;943;p35"/>
          <p:cNvGrpSpPr/>
          <p:nvPr/>
        </p:nvGrpSpPr>
        <p:grpSpPr>
          <a:xfrm>
            <a:off x="3428224" y="3105200"/>
            <a:ext cx="1359000" cy="572700"/>
            <a:chOff x="888100" y="1313650"/>
            <a:chExt cx="1359000" cy="572700"/>
          </a:xfrm>
        </p:grpSpPr>
        <p:sp>
          <p:nvSpPr>
            <p:cNvPr id="944" name="Google Shape;944;p35"/>
            <p:cNvSpPr/>
            <p:nvPr/>
          </p:nvSpPr>
          <p:spPr>
            <a:xfrm>
              <a:off x="888100" y="1313650"/>
              <a:ext cx="1359000" cy="572700"/>
            </a:xfrm>
            <a:prstGeom prst="roundRect">
              <a:avLst>
                <a:gd name="adj" fmla="val 50000"/>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945" name="Google Shape;945;p35"/>
            <p:cNvSpPr/>
            <p:nvPr/>
          </p:nvSpPr>
          <p:spPr>
            <a:xfrm>
              <a:off x="1682500" y="1317525"/>
              <a:ext cx="564600" cy="5646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grpSp>
        <p:nvGrpSpPr>
          <p:cNvPr id="946" name="Google Shape;946;p35"/>
          <p:cNvGrpSpPr/>
          <p:nvPr/>
        </p:nvGrpSpPr>
        <p:grpSpPr>
          <a:xfrm>
            <a:off x="3428224" y="1313650"/>
            <a:ext cx="1359000" cy="572700"/>
            <a:chOff x="888100" y="1313650"/>
            <a:chExt cx="1359000" cy="572700"/>
          </a:xfrm>
        </p:grpSpPr>
        <p:sp>
          <p:nvSpPr>
            <p:cNvPr id="947" name="Google Shape;947;p35"/>
            <p:cNvSpPr/>
            <p:nvPr/>
          </p:nvSpPr>
          <p:spPr>
            <a:xfrm>
              <a:off x="888100" y="1313650"/>
              <a:ext cx="1359000" cy="572700"/>
            </a:xfrm>
            <a:prstGeom prst="roundRect">
              <a:avLst>
                <a:gd name="adj" fmla="val 50000"/>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948" name="Google Shape;948;p35"/>
            <p:cNvSpPr/>
            <p:nvPr/>
          </p:nvSpPr>
          <p:spPr>
            <a:xfrm>
              <a:off x="1682500" y="1317525"/>
              <a:ext cx="564600" cy="5646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grpSp>
        <p:nvGrpSpPr>
          <p:cNvPr id="949" name="Google Shape;949;p35"/>
          <p:cNvGrpSpPr/>
          <p:nvPr/>
        </p:nvGrpSpPr>
        <p:grpSpPr>
          <a:xfrm>
            <a:off x="816775" y="3105200"/>
            <a:ext cx="1359000" cy="572700"/>
            <a:chOff x="888100" y="1313650"/>
            <a:chExt cx="1359000" cy="572700"/>
          </a:xfrm>
        </p:grpSpPr>
        <p:sp>
          <p:nvSpPr>
            <p:cNvPr id="950" name="Google Shape;950;p35"/>
            <p:cNvSpPr/>
            <p:nvPr/>
          </p:nvSpPr>
          <p:spPr>
            <a:xfrm>
              <a:off x="888100" y="1313650"/>
              <a:ext cx="1359000" cy="572700"/>
            </a:xfrm>
            <a:prstGeom prst="roundRect">
              <a:avLst>
                <a:gd name="adj" fmla="val 50000"/>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951" name="Google Shape;951;p35"/>
            <p:cNvSpPr/>
            <p:nvPr/>
          </p:nvSpPr>
          <p:spPr>
            <a:xfrm>
              <a:off x="1682500" y="1317525"/>
              <a:ext cx="564600" cy="5646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grpSp>
        <p:nvGrpSpPr>
          <p:cNvPr id="952" name="Google Shape;952;p35"/>
          <p:cNvGrpSpPr/>
          <p:nvPr/>
        </p:nvGrpSpPr>
        <p:grpSpPr>
          <a:xfrm>
            <a:off x="816775" y="1313650"/>
            <a:ext cx="1359000" cy="572700"/>
            <a:chOff x="888100" y="1313650"/>
            <a:chExt cx="1359000" cy="572700"/>
          </a:xfrm>
        </p:grpSpPr>
        <p:sp>
          <p:nvSpPr>
            <p:cNvPr id="953" name="Google Shape;953;p35"/>
            <p:cNvSpPr/>
            <p:nvPr/>
          </p:nvSpPr>
          <p:spPr>
            <a:xfrm>
              <a:off x="888100" y="1313650"/>
              <a:ext cx="1359000" cy="572700"/>
            </a:xfrm>
            <a:prstGeom prst="roundRect">
              <a:avLst>
                <a:gd name="adj" fmla="val 50000"/>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954" name="Google Shape;954;p35"/>
            <p:cNvSpPr/>
            <p:nvPr/>
          </p:nvSpPr>
          <p:spPr>
            <a:xfrm>
              <a:off x="1682500" y="1317525"/>
              <a:ext cx="564600" cy="5646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sp>
        <p:nvSpPr>
          <p:cNvPr id="956" name="Google Shape;956;p35"/>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957" name="Google Shape;957;p35"/>
          <p:cNvSpPr txBox="1">
            <a:spLocks noGrp="1"/>
          </p:cNvSpPr>
          <p:nvPr>
            <p:ph type="title" idx="3"/>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958" name="Google Shape;958;p35"/>
          <p:cNvSpPr txBox="1">
            <a:spLocks noGrp="1"/>
          </p:cNvSpPr>
          <p:nvPr>
            <p:ph type="title" idx="4"/>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959" name="Google Shape;959;p35"/>
          <p:cNvSpPr txBox="1">
            <a:spLocks noGrp="1"/>
          </p:cNvSpPr>
          <p:nvPr>
            <p:ph type="title" idx="5"/>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960" name="Google Shape;960;p35"/>
          <p:cNvSpPr txBox="1">
            <a:spLocks noGrp="1"/>
          </p:cNvSpPr>
          <p:nvPr>
            <p:ph type="title" idx="6"/>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962" name="Google Shape;962;p3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z-Latn-AZ" dirty="0"/>
              <a:t>Your current role</a:t>
            </a:r>
            <a:endParaRPr dirty="0"/>
          </a:p>
        </p:txBody>
      </p:sp>
      <p:sp>
        <p:nvSpPr>
          <p:cNvPr id="963" name="Google Shape;963;p35"/>
          <p:cNvSpPr txBox="1">
            <a:spLocks noGrp="1"/>
          </p:cNvSpPr>
          <p:nvPr>
            <p:ph type="subTitle" idx="8"/>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Industry</a:t>
            </a:r>
            <a:endParaRPr dirty="0"/>
          </a:p>
        </p:txBody>
      </p:sp>
      <p:sp>
        <p:nvSpPr>
          <p:cNvPr id="964" name="Google Shape;964;p35"/>
          <p:cNvSpPr txBox="1">
            <a:spLocks noGrp="1"/>
          </p:cNvSpPr>
          <p:nvPr>
            <p:ph type="subTitle" idx="9"/>
          </p:nvPr>
        </p:nvSpPr>
        <p:spPr>
          <a:xfrm>
            <a:off x="5985772" y="2024436"/>
            <a:ext cx="3014854" cy="69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Programming language</a:t>
            </a:r>
            <a:endParaRPr dirty="0"/>
          </a:p>
        </p:txBody>
      </p:sp>
      <p:sp>
        <p:nvSpPr>
          <p:cNvPr id="965" name="Google Shape;965;p35"/>
          <p:cNvSpPr txBox="1">
            <a:spLocks noGrp="1"/>
          </p:cNvSpPr>
          <p:nvPr>
            <p:ph type="subTitle" idx="13"/>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Country</a:t>
            </a:r>
            <a:endParaRPr dirty="0"/>
          </a:p>
        </p:txBody>
      </p:sp>
      <p:sp>
        <p:nvSpPr>
          <p:cNvPr id="966" name="Google Shape;966;p35"/>
          <p:cNvSpPr txBox="1">
            <a:spLocks noGrp="1"/>
          </p:cNvSpPr>
          <p:nvPr>
            <p:ph type="subTitle" idx="14"/>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Current salary</a:t>
            </a:r>
            <a:endParaRPr dirty="0"/>
          </a:p>
        </p:txBody>
      </p:sp>
      <p:sp>
        <p:nvSpPr>
          <p:cNvPr id="7" name="Rectangle 6">
            <a:extLst>
              <a:ext uri="{FF2B5EF4-FFF2-40B4-BE49-F238E27FC236}">
                <a16:creationId xmlns:a16="http://schemas.microsoft.com/office/drawing/2014/main" id="{87F96D3B-24D1-4322-B10A-292073920208}"/>
              </a:ext>
            </a:extLst>
          </p:cNvPr>
          <p:cNvSpPr/>
          <p:nvPr/>
        </p:nvSpPr>
        <p:spPr>
          <a:xfrm>
            <a:off x="2355688" y="342216"/>
            <a:ext cx="4432624" cy="646331"/>
          </a:xfrm>
          <a:prstGeom prst="rect">
            <a:avLst/>
          </a:prstGeom>
          <a:noFill/>
        </p:spPr>
        <p:txBody>
          <a:bodyPr wrap="none" lIns="91440" tIns="45720" rIns="91440" bIns="45720">
            <a:spAutoFit/>
          </a:bodyPr>
          <a:lstStyle/>
          <a:p>
            <a:pPr algn="ctr"/>
            <a:r>
              <a:rPr lang="en-US" sz="36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Modified</a:t>
            </a:r>
            <a:r>
              <a:rPr lang="az-Latn-AZ" sz="36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en-US" sz="36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columns</a:t>
            </a:r>
            <a:r>
              <a:rPr lang="az-Latn-AZ" sz="36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en-US" sz="36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3" name="Google Shape;973;p36"/>
          <p:cNvSpPr txBox="1">
            <a:spLocks noGrp="1"/>
          </p:cNvSpPr>
          <p:nvPr>
            <p:ph type="subTitle" idx="1"/>
          </p:nvPr>
        </p:nvSpPr>
        <p:spPr>
          <a:xfrm>
            <a:off x="713225" y="1409000"/>
            <a:ext cx="3337780" cy="2822758"/>
          </a:xfrm>
          <a:prstGeom prst="rect">
            <a:avLst/>
          </a:prstGeom>
        </p:spPr>
        <p:txBody>
          <a:bodyPr spcFirstLastPara="1" wrap="square" lIns="91425" tIns="91425" rIns="91425" bIns="91425" anchor="t" anchorCtr="0">
            <a:noAutofit/>
          </a:bodyPr>
          <a:lstStyle/>
          <a:p>
            <a:pPr marL="0" lvl="0" indent="0">
              <a:buNone/>
            </a:pPr>
            <a:r>
              <a:rPr lang="en-US" sz="1800" dirty="0">
                <a:latin typeface="Calibri" panose="020F0502020204030204" pitchFamily="34" charset="0"/>
                <a:cs typeface="Calibri" panose="020F0502020204030204" pitchFamily="34" charset="0"/>
              </a:rPr>
              <a:t>As you can see in this column, there are different data starting with Other. We split them and store them as Other in the main column, and we put the related statements written after Other in the second column to be added.</a:t>
            </a:r>
            <a:endParaRPr sz="1800" dirty="0">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C738D52C-65EB-48F5-81E1-C3C8258BEA65}"/>
              </a:ext>
            </a:extLst>
          </p:cNvPr>
          <p:cNvSpPr/>
          <p:nvPr/>
        </p:nvSpPr>
        <p:spPr>
          <a:xfrm>
            <a:off x="1137946" y="481477"/>
            <a:ext cx="5081839" cy="584775"/>
          </a:xfrm>
          <a:prstGeom prst="rect">
            <a:avLst/>
          </a:prstGeom>
          <a:noFill/>
        </p:spPr>
        <p:txBody>
          <a:bodyPr wrap="none" lIns="91440" tIns="45720" rIns="91440" bIns="45720">
            <a:spAutoFit/>
          </a:bodyPr>
          <a:lstStyle/>
          <a:p>
            <a:pPr algn="ctr"/>
            <a:r>
              <a:rPr lang="en-US" sz="32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Your current role column</a:t>
            </a:r>
          </a:p>
        </p:txBody>
      </p:sp>
      <p:pic>
        <p:nvPicPr>
          <p:cNvPr id="7" name="Picture 6">
            <a:extLst>
              <a:ext uri="{FF2B5EF4-FFF2-40B4-BE49-F238E27FC236}">
                <a16:creationId xmlns:a16="http://schemas.microsoft.com/office/drawing/2014/main" id="{E18D9DE4-6536-4B96-A2AD-25D80620554D}"/>
              </a:ext>
            </a:extLst>
          </p:cNvPr>
          <p:cNvPicPr>
            <a:picLocks noChangeAspect="1"/>
          </p:cNvPicPr>
          <p:nvPr/>
        </p:nvPicPr>
        <p:blipFill>
          <a:blip r:embed="rId3"/>
          <a:stretch>
            <a:fillRect/>
          </a:stretch>
        </p:blipFill>
        <p:spPr>
          <a:xfrm>
            <a:off x="6501774" y="63810"/>
            <a:ext cx="2578696" cy="3454253"/>
          </a:xfrm>
          <a:prstGeom prst="rect">
            <a:avLst/>
          </a:prstGeom>
        </p:spPr>
      </p:pic>
      <p:pic>
        <p:nvPicPr>
          <p:cNvPr id="8" name="Picture 7">
            <a:extLst>
              <a:ext uri="{FF2B5EF4-FFF2-40B4-BE49-F238E27FC236}">
                <a16:creationId xmlns:a16="http://schemas.microsoft.com/office/drawing/2014/main" id="{E3C37EC7-3F2B-4800-96D0-FC03024C8D6D}"/>
              </a:ext>
            </a:extLst>
          </p:cNvPr>
          <p:cNvPicPr>
            <a:picLocks noChangeAspect="1"/>
          </p:cNvPicPr>
          <p:nvPr/>
        </p:nvPicPr>
        <p:blipFill>
          <a:blip r:embed="rId4"/>
          <a:stretch>
            <a:fillRect/>
          </a:stretch>
        </p:blipFill>
        <p:spPr>
          <a:xfrm>
            <a:off x="4289087" y="1480333"/>
            <a:ext cx="2075121" cy="3030769"/>
          </a:xfrm>
          <a:prstGeom prst="rect">
            <a:avLst/>
          </a:prstGeom>
        </p:spPr>
      </p:pic>
      <p:grpSp>
        <p:nvGrpSpPr>
          <p:cNvPr id="12" name="Google Shape;1019;p38">
            <a:extLst>
              <a:ext uri="{FF2B5EF4-FFF2-40B4-BE49-F238E27FC236}">
                <a16:creationId xmlns:a16="http://schemas.microsoft.com/office/drawing/2014/main" id="{8196C27B-40FF-4F19-9CA8-2CB95E9CCF0D}"/>
              </a:ext>
            </a:extLst>
          </p:cNvPr>
          <p:cNvGrpSpPr/>
          <p:nvPr/>
        </p:nvGrpSpPr>
        <p:grpSpPr>
          <a:xfrm>
            <a:off x="117051" y="605633"/>
            <a:ext cx="1053055" cy="400110"/>
            <a:chOff x="4099975" y="737000"/>
            <a:chExt cx="2357400" cy="827700"/>
          </a:xfrm>
        </p:grpSpPr>
        <p:sp>
          <p:nvSpPr>
            <p:cNvPr id="13" name="Google Shape;1020;p38">
              <a:extLst>
                <a:ext uri="{FF2B5EF4-FFF2-40B4-BE49-F238E27FC236}">
                  <a16:creationId xmlns:a16="http://schemas.microsoft.com/office/drawing/2014/main" id="{565564E9-BD93-479F-B913-83FCAF91B648}"/>
                </a:ext>
              </a:extLst>
            </p:cNvPr>
            <p:cNvSpPr/>
            <p:nvPr/>
          </p:nvSpPr>
          <p:spPr>
            <a:xfrm>
              <a:off x="4099975" y="737000"/>
              <a:ext cx="2357400" cy="827700"/>
            </a:xfrm>
            <a:prstGeom prst="roundRect">
              <a:avLst>
                <a:gd name="adj" fmla="val 50000"/>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14" name="Google Shape;1021;p38">
              <a:extLst>
                <a:ext uri="{FF2B5EF4-FFF2-40B4-BE49-F238E27FC236}">
                  <a16:creationId xmlns:a16="http://schemas.microsoft.com/office/drawing/2014/main" id="{FAE3D589-F78B-4919-8659-B5ACD6C37554}"/>
                </a:ext>
              </a:extLst>
            </p:cNvPr>
            <p:cNvSpPr/>
            <p:nvPr/>
          </p:nvSpPr>
          <p:spPr>
            <a:xfrm>
              <a:off x="5641279" y="742598"/>
              <a:ext cx="816000" cy="8160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sp>
        <p:nvSpPr>
          <p:cNvPr id="9" name="Rectangle 8">
            <a:extLst>
              <a:ext uri="{FF2B5EF4-FFF2-40B4-BE49-F238E27FC236}">
                <a16:creationId xmlns:a16="http://schemas.microsoft.com/office/drawing/2014/main" id="{C6A3D70A-D663-4BD9-BC3F-12C06CB6E262}"/>
              </a:ext>
            </a:extLst>
          </p:cNvPr>
          <p:cNvSpPr/>
          <p:nvPr/>
        </p:nvSpPr>
        <p:spPr>
          <a:xfrm>
            <a:off x="287026" y="619975"/>
            <a:ext cx="540533" cy="400110"/>
          </a:xfrm>
          <a:prstGeom prst="rect">
            <a:avLst/>
          </a:prstGeom>
        </p:spPr>
        <p:txBody>
          <a:bodyPr wrap="none">
            <a:spAutoFit/>
          </a:bodyPr>
          <a:lstStyle/>
          <a:p>
            <a:pPr lvl="0"/>
            <a:r>
              <a:rPr lang="en" sz="2000" dirty="0"/>
              <a:t>01.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grpSp>
        <p:nvGrpSpPr>
          <p:cNvPr id="24" name="Google Shape;946;p35">
            <a:extLst>
              <a:ext uri="{FF2B5EF4-FFF2-40B4-BE49-F238E27FC236}">
                <a16:creationId xmlns:a16="http://schemas.microsoft.com/office/drawing/2014/main" id="{D12D2A74-A127-4818-928C-CE9A7B16D135}"/>
              </a:ext>
            </a:extLst>
          </p:cNvPr>
          <p:cNvGrpSpPr/>
          <p:nvPr/>
        </p:nvGrpSpPr>
        <p:grpSpPr>
          <a:xfrm>
            <a:off x="7202116" y="379151"/>
            <a:ext cx="1399624" cy="523221"/>
            <a:chOff x="888100" y="1313650"/>
            <a:chExt cx="1359000" cy="572700"/>
          </a:xfrm>
        </p:grpSpPr>
        <p:sp>
          <p:nvSpPr>
            <p:cNvPr id="25" name="Google Shape;947;p35">
              <a:extLst>
                <a:ext uri="{FF2B5EF4-FFF2-40B4-BE49-F238E27FC236}">
                  <a16:creationId xmlns:a16="http://schemas.microsoft.com/office/drawing/2014/main" id="{E95BEE34-6A04-44BB-B737-0861AB61220F}"/>
                </a:ext>
              </a:extLst>
            </p:cNvPr>
            <p:cNvSpPr/>
            <p:nvPr/>
          </p:nvSpPr>
          <p:spPr>
            <a:xfrm>
              <a:off x="888100" y="1313650"/>
              <a:ext cx="1359000" cy="572700"/>
            </a:xfrm>
            <a:prstGeom prst="roundRect">
              <a:avLst>
                <a:gd name="adj" fmla="val 50000"/>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26" name="Google Shape;948;p35">
              <a:extLst>
                <a:ext uri="{FF2B5EF4-FFF2-40B4-BE49-F238E27FC236}">
                  <a16:creationId xmlns:a16="http://schemas.microsoft.com/office/drawing/2014/main" id="{6B4741AD-E007-4285-B237-26CA5C025434}"/>
                </a:ext>
              </a:extLst>
            </p:cNvPr>
            <p:cNvSpPr/>
            <p:nvPr/>
          </p:nvSpPr>
          <p:spPr>
            <a:xfrm>
              <a:off x="1682500" y="1317525"/>
              <a:ext cx="564600" cy="5646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sp>
        <p:nvSpPr>
          <p:cNvPr id="1023" name="Google Shape;1023;p38"/>
          <p:cNvSpPr txBox="1">
            <a:spLocks noGrp="1"/>
          </p:cNvSpPr>
          <p:nvPr>
            <p:ph type="title"/>
          </p:nvPr>
        </p:nvSpPr>
        <p:spPr>
          <a:xfrm>
            <a:off x="7400913" y="379151"/>
            <a:ext cx="1238700" cy="55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02.</a:t>
            </a:r>
            <a:endParaRPr sz="2400" dirty="0"/>
          </a:p>
        </p:txBody>
      </p:sp>
      <p:sp>
        <p:nvSpPr>
          <p:cNvPr id="2" name="Rectangle 1">
            <a:extLst>
              <a:ext uri="{FF2B5EF4-FFF2-40B4-BE49-F238E27FC236}">
                <a16:creationId xmlns:a16="http://schemas.microsoft.com/office/drawing/2014/main" id="{87830DF5-5F47-4527-93F2-C1C4C8D68A3A}"/>
              </a:ext>
            </a:extLst>
          </p:cNvPr>
          <p:cNvSpPr/>
          <p:nvPr/>
        </p:nvSpPr>
        <p:spPr>
          <a:xfrm>
            <a:off x="2425217" y="375292"/>
            <a:ext cx="3371437" cy="584775"/>
          </a:xfrm>
          <a:prstGeom prst="rect">
            <a:avLst/>
          </a:prstGeom>
        </p:spPr>
        <p:txBody>
          <a:bodyPr wrap="none">
            <a:spAutoFit/>
          </a:bodyPr>
          <a:lstStyle/>
          <a:p>
            <a:pPr algn="ctr"/>
            <a:r>
              <a:rPr lang="en-US"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I</a:t>
            </a:r>
            <a:r>
              <a:rPr lang="az-Latn-AZ"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ndustry </a:t>
            </a:r>
            <a:r>
              <a:rPr lang="en-US"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column</a:t>
            </a:r>
          </a:p>
        </p:txBody>
      </p:sp>
      <p:sp>
        <p:nvSpPr>
          <p:cNvPr id="8" name="Rectangle 7">
            <a:extLst>
              <a:ext uri="{FF2B5EF4-FFF2-40B4-BE49-F238E27FC236}">
                <a16:creationId xmlns:a16="http://schemas.microsoft.com/office/drawing/2014/main" id="{127E224C-0628-4C21-BBF3-E67B2F5B724A}"/>
              </a:ext>
            </a:extLst>
          </p:cNvPr>
          <p:cNvSpPr/>
          <p:nvPr/>
        </p:nvSpPr>
        <p:spPr>
          <a:xfrm>
            <a:off x="4572000" y="2217807"/>
            <a:ext cx="3173730" cy="707886"/>
          </a:xfrm>
          <a:prstGeom prst="rect">
            <a:avLst/>
          </a:prstGeom>
        </p:spPr>
        <p:txBody>
          <a:bodyPr wrap="square">
            <a:spAutoFit/>
          </a:bodyPr>
          <a:lstStyle/>
          <a:p>
            <a:pPr algn="just"/>
            <a:r>
              <a:rPr lang="en-US" sz="2000" dirty="0"/>
              <a:t>This column is also the same as the previous one</a:t>
            </a:r>
          </a:p>
        </p:txBody>
      </p:sp>
      <p:pic>
        <p:nvPicPr>
          <p:cNvPr id="9" name="Picture 8">
            <a:extLst>
              <a:ext uri="{FF2B5EF4-FFF2-40B4-BE49-F238E27FC236}">
                <a16:creationId xmlns:a16="http://schemas.microsoft.com/office/drawing/2014/main" id="{BF8E04EB-9CC0-45A5-90D0-90252DE23084}"/>
              </a:ext>
            </a:extLst>
          </p:cNvPr>
          <p:cNvPicPr>
            <a:picLocks noChangeAspect="1"/>
          </p:cNvPicPr>
          <p:nvPr/>
        </p:nvPicPr>
        <p:blipFill>
          <a:blip r:embed="rId3"/>
          <a:stretch>
            <a:fillRect/>
          </a:stretch>
        </p:blipFill>
        <p:spPr>
          <a:xfrm>
            <a:off x="293460" y="1232729"/>
            <a:ext cx="3681323" cy="35316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grpSp>
        <p:nvGrpSpPr>
          <p:cNvPr id="10" name="Google Shape;940;p35">
            <a:extLst>
              <a:ext uri="{FF2B5EF4-FFF2-40B4-BE49-F238E27FC236}">
                <a16:creationId xmlns:a16="http://schemas.microsoft.com/office/drawing/2014/main" id="{40D25FAF-2D61-4288-9A4F-5D31E46EC6EF}"/>
              </a:ext>
            </a:extLst>
          </p:cNvPr>
          <p:cNvGrpSpPr/>
          <p:nvPr/>
        </p:nvGrpSpPr>
        <p:grpSpPr>
          <a:xfrm>
            <a:off x="7498882" y="426821"/>
            <a:ext cx="1372388" cy="523220"/>
            <a:chOff x="888100" y="1313650"/>
            <a:chExt cx="1359000" cy="572700"/>
          </a:xfrm>
        </p:grpSpPr>
        <p:sp>
          <p:nvSpPr>
            <p:cNvPr id="11" name="Google Shape;941;p35">
              <a:extLst>
                <a:ext uri="{FF2B5EF4-FFF2-40B4-BE49-F238E27FC236}">
                  <a16:creationId xmlns:a16="http://schemas.microsoft.com/office/drawing/2014/main" id="{38EE69D0-5A56-4752-B289-0714AB2F1AF3}"/>
                </a:ext>
              </a:extLst>
            </p:cNvPr>
            <p:cNvSpPr/>
            <p:nvPr/>
          </p:nvSpPr>
          <p:spPr>
            <a:xfrm>
              <a:off x="888100" y="1313650"/>
              <a:ext cx="1359000" cy="572700"/>
            </a:xfrm>
            <a:prstGeom prst="roundRect">
              <a:avLst>
                <a:gd name="adj" fmla="val 500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12" name="Google Shape;942;p35">
              <a:extLst>
                <a:ext uri="{FF2B5EF4-FFF2-40B4-BE49-F238E27FC236}">
                  <a16:creationId xmlns:a16="http://schemas.microsoft.com/office/drawing/2014/main" id="{DDD06806-8751-4033-8CDC-C3309F3909C9}"/>
                </a:ext>
              </a:extLst>
            </p:cNvPr>
            <p:cNvSpPr/>
            <p:nvPr/>
          </p:nvSpPr>
          <p:spPr>
            <a:xfrm>
              <a:off x="1682500" y="1317525"/>
              <a:ext cx="564600" cy="5646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sp>
        <p:nvSpPr>
          <p:cNvPr id="1023" name="Google Shape;1023;p38"/>
          <p:cNvSpPr txBox="1">
            <a:spLocks noGrp="1"/>
          </p:cNvSpPr>
          <p:nvPr>
            <p:ph type="title"/>
          </p:nvPr>
        </p:nvSpPr>
        <p:spPr>
          <a:xfrm>
            <a:off x="7632570" y="410931"/>
            <a:ext cx="1238700" cy="55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rgbClr val="FF0000"/>
                </a:solidFill>
              </a:rPr>
              <a:t>0</a:t>
            </a:r>
            <a:r>
              <a:rPr lang="az-Latn-AZ" sz="2400" dirty="0">
                <a:solidFill>
                  <a:srgbClr val="FF0000"/>
                </a:solidFill>
              </a:rPr>
              <a:t>3</a:t>
            </a:r>
            <a:r>
              <a:rPr lang="en" sz="2400" dirty="0">
                <a:solidFill>
                  <a:srgbClr val="FF0000"/>
                </a:solidFill>
              </a:rPr>
              <a:t>.</a:t>
            </a:r>
            <a:endParaRPr sz="2400" dirty="0">
              <a:solidFill>
                <a:srgbClr val="FF0000"/>
              </a:solidFill>
            </a:endParaRPr>
          </a:p>
        </p:txBody>
      </p:sp>
      <p:sp>
        <p:nvSpPr>
          <p:cNvPr id="2" name="Rectangle 1">
            <a:extLst>
              <a:ext uri="{FF2B5EF4-FFF2-40B4-BE49-F238E27FC236}">
                <a16:creationId xmlns:a16="http://schemas.microsoft.com/office/drawing/2014/main" id="{87830DF5-5F47-4527-93F2-C1C4C8D68A3A}"/>
              </a:ext>
            </a:extLst>
          </p:cNvPr>
          <p:cNvSpPr/>
          <p:nvPr/>
        </p:nvSpPr>
        <p:spPr>
          <a:xfrm>
            <a:off x="2633930" y="457438"/>
            <a:ext cx="4798108" cy="461665"/>
          </a:xfrm>
          <a:prstGeom prst="rect">
            <a:avLst/>
          </a:prstGeom>
        </p:spPr>
        <p:txBody>
          <a:bodyPr wrap="none">
            <a:spAutoFit/>
          </a:bodyPr>
          <a:lstStyle/>
          <a:p>
            <a:pPr algn="ctr"/>
            <a:r>
              <a:rPr lang="az-Latn-AZ" sz="2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Programming language </a:t>
            </a:r>
            <a:r>
              <a:rPr lang="en-US" sz="2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column</a:t>
            </a:r>
          </a:p>
        </p:txBody>
      </p:sp>
      <p:sp>
        <p:nvSpPr>
          <p:cNvPr id="8" name="Rectangle 7">
            <a:extLst>
              <a:ext uri="{FF2B5EF4-FFF2-40B4-BE49-F238E27FC236}">
                <a16:creationId xmlns:a16="http://schemas.microsoft.com/office/drawing/2014/main" id="{127E224C-0628-4C21-BBF3-E67B2F5B724A}"/>
              </a:ext>
            </a:extLst>
          </p:cNvPr>
          <p:cNvSpPr/>
          <p:nvPr/>
        </p:nvSpPr>
        <p:spPr>
          <a:xfrm>
            <a:off x="6044016" y="1598124"/>
            <a:ext cx="2563423" cy="2062103"/>
          </a:xfrm>
          <a:prstGeom prst="rect">
            <a:avLst/>
          </a:prstGeom>
        </p:spPr>
        <p:txBody>
          <a:bodyPr wrap="square">
            <a:spAutoFit/>
          </a:bodyPr>
          <a:lstStyle/>
          <a:p>
            <a:pPr algn="just"/>
            <a:r>
              <a:rPr lang="en-US" sz="1600" dirty="0"/>
              <a:t>This column is also the same as the previous one</a:t>
            </a:r>
            <a:r>
              <a:rPr lang="az-Latn-AZ" sz="1600" dirty="0"/>
              <a:t>. </a:t>
            </a:r>
            <a:r>
              <a:rPr lang="en-US" sz="1600" dirty="0"/>
              <a:t>There is only one difference that it is enough to choose colon instead of custom. Which will be split according to the colon.</a:t>
            </a:r>
          </a:p>
        </p:txBody>
      </p:sp>
      <p:pic>
        <p:nvPicPr>
          <p:cNvPr id="3" name="Picture 2">
            <a:extLst>
              <a:ext uri="{FF2B5EF4-FFF2-40B4-BE49-F238E27FC236}">
                <a16:creationId xmlns:a16="http://schemas.microsoft.com/office/drawing/2014/main" id="{8519B520-EFDB-4EAB-8D82-C734693B2EEE}"/>
              </a:ext>
            </a:extLst>
          </p:cNvPr>
          <p:cNvPicPr>
            <a:picLocks noChangeAspect="1"/>
          </p:cNvPicPr>
          <p:nvPr/>
        </p:nvPicPr>
        <p:blipFill>
          <a:blip r:embed="rId3"/>
          <a:stretch>
            <a:fillRect/>
          </a:stretch>
        </p:blipFill>
        <p:spPr>
          <a:xfrm>
            <a:off x="61586" y="113465"/>
            <a:ext cx="2614649" cy="4109807"/>
          </a:xfrm>
          <a:prstGeom prst="rect">
            <a:avLst/>
          </a:prstGeom>
        </p:spPr>
      </p:pic>
      <p:pic>
        <p:nvPicPr>
          <p:cNvPr id="4" name="Picture 3">
            <a:extLst>
              <a:ext uri="{FF2B5EF4-FFF2-40B4-BE49-F238E27FC236}">
                <a16:creationId xmlns:a16="http://schemas.microsoft.com/office/drawing/2014/main" id="{16FECE9D-A908-45A1-9EFA-792F005490EC}"/>
              </a:ext>
            </a:extLst>
          </p:cNvPr>
          <p:cNvPicPr>
            <a:picLocks noChangeAspect="1"/>
          </p:cNvPicPr>
          <p:nvPr/>
        </p:nvPicPr>
        <p:blipFill>
          <a:blip r:embed="rId4"/>
          <a:stretch>
            <a:fillRect/>
          </a:stretch>
        </p:blipFill>
        <p:spPr>
          <a:xfrm>
            <a:off x="2795483" y="1532197"/>
            <a:ext cx="2676235" cy="3182901"/>
          </a:xfrm>
          <a:prstGeom prst="rect">
            <a:avLst/>
          </a:prstGeom>
        </p:spPr>
      </p:pic>
      <p:sp>
        <p:nvSpPr>
          <p:cNvPr id="5" name="Arrow: Left 4">
            <a:extLst>
              <a:ext uri="{FF2B5EF4-FFF2-40B4-BE49-F238E27FC236}">
                <a16:creationId xmlns:a16="http://schemas.microsoft.com/office/drawing/2014/main" id="{4C50EA38-5250-4A90-B98D-3713D7DE6945}"/>
              </a:ext>
            </a:extLst>
          </p:cNvPr>
          <p:cNvSpPr/>
          <p:nvPr/>
        </p:nvSpPr>
        <p:spPr>
          <a:xfrm>
            <a:off x="4948510" y="2318701"/>
            <a:ext cx="886732" cy="12626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oogle Shape;12447;p70">
            <a:extLst>
              <a:ext uri="{FF2B5EF4-FFF2-40B4-BE49-F238E27FC236}">
                <a16:creationId xmlns:a16="http://schemas.microsoft.com/office/drawing/2014/main" id="{4AD95C3F-24C3-42E0-A3EB-C7B25C8F592F}"/>
              </a:ext>
            </a:extLst>
          </p:cNvPr>
          <p:cNvGrpSpPr/>
          <p:nvPr/>
        </p:nvGrpSpPr>
        <p:grpSpPr>
          <a:xfrm>
            <a:off x="5177130" y="2571750"/>
            <a:ext cx="570842" cy="595423"/>
            <a:chOff x="1768821" y="3361108"/>
            <a:chExt cx="278739" cy="339073"/>
          </a:xfrm>
        </p:grpSpPr>
        <p:sp>
          <p:nvSpPr>
            <p:cNvPr id="18" name="Google Shape;12448;p70">
              <a:extLst>
                <a:ext uri="{FF2B5EF4-FFF2-40B4-BE49-F238E27FC236}">
                  <a16:creationId xmlns:a16="http://schemas.microsoft.com/office/drawing/2014/main" id="{32FD48DE-F542-4B0F-B98D-3EDEB31104C2}"/>
                </a:ext>
              </a:extLst>
            </p:cNvPr>
            <p:cNvSpPr/>
            <p:nvPr/>
          </p:nvSpPr>
          <p:spPr>
            <a:xfrm>
              <a:off x="1784374" y="3549744"/>
              <a:ext cx="32218" cy="21564"/>
            </a:xfrm>
            <a:custGeom>
              <a:avLst/>
              <a:gdLst/>
              <a:ahLst/>
              <a:cxnLst/>
              <a:rect l="l" t="t" r="r" b="b"/>
              <a:pathLst>
                <a:path w="1013" h="678" extrusionOk="0">
                  <a:moveTo>
                    <a:pt x="830" y="1"/>
                  </a:moveTo>
                  <a:cubicBezTo>
                    <a:pt x="804" y="1"/>
                    <a:pt x="776" y="8"/>
                    <a:pt x="750" y="23"/>
                  </a:cubicBezTo>
                  <a:lnTo>
                    <a:pt x="143" y="380"/>
                  </a:lnTo>
                  <a:cubicBezTo>
                    <a:pt x="0" y="451"/>
                    <a:pt x="48" y="677"/>
                    <a:pt x="214" y="677"/>
                  </a:cubicBezTo>
                  <a:cubicBezTo>
                    <a:pt x="238" y="677"/>
                    <a:pt x="274" y="677"/>
                    <a:pt x="286" y="665"/>
                  </a:cubicBezTo>
                  <a:lnTo>
                    <a:pt x="893" y="308"/>
                  </a:lnTo>
                  <a:cubicBezTo>
                    <a:pt x="1000" y="261"/>
                    <a:pt x="1012" y="154"/>
                    <a:pt x="976" y="82"/>
                  </a:cubicBezTo>
                  <a:cubicBezTo>
                    <a:pt x="944" y="33"/>
                    <a:pt x="889" y="1"/>
                    <a:pt x="8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449;p70">
              <a:extLst>
                <a:ext uri="{FF2B5EF4-FFF2-40B4-BE49-F238E27FC236}">
                  <a16:creationId xmlns:a16="http://schemas.microsoft.com/office/drawing/2014/main" id="{BC086F82-553D-40BA-A531-421D2C617FC0}"/>
                </a:ext>
              </a:extLst>
            </p:cNvPr>
            <p:cNvSpPr/>
            <p:nvPr/>
          </p:nvSpPr>
          <p:spPr>
            <a:xfrm>
              <a:off x="1998326" y="3551652"/>
              <a:ext cx="32218" cy="21532"/>
            </a:xfrm>
            <a:custGeom>
              <a:avLst/>
              <a:gdLst/>
              <a:ahLst/>
              <a:cxnLst/>
              <a:rect l="l" t="t" r="r" b="b"/>
              <a:pathLst>
                <a:path w="1013" h="677" extrusionOk="0">
                  <a:moveTo>
                    <a:pt x="199" y="0"/>
                  </a:moveTo>
                  <a:cubicBezTo>
                    <a:pt x="141" y="0"/>
                    <a:pt x="80" y="33"/>
                    <a:pt x="48" y="82"/>
                  </a:cubicBezTo>
                  <a:cubicBezTo>
                    <a:pt x="0" y="153"/>
                    <a:pt x="36" y="260"/>
                    <a:pt x="107" y="308"/>
                  </a:cubicBezTo>
                  <a:cubicBezTo>
                    <a:pt x="726" y="665"/>
                    <a:pt x="714" y="677"/>
                    <a:pt x="810" y="677"/>
                  </a:cubicBezTo>
                  <a:cubicBezTo>
                    <a:pt x="953" y="677"/>
                    <a:pt x="1012" y="451"/>
                    <a:pt x="881" y="379"/>
                  </a:cubicBezTo>
                  <a:lnTo>
                    <a:pt x="274" y="22"/>
                  </a:lnTo>
                  <a:cubicBezTo>
                    <a:pt x="251" y="7"/>
                    <a:pt x="226" y="0"/>
                    <a:pt x="19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450;p70">
              <a:extLst>
                <a:ext uri="{FF2B5EF4-FFF2-40B4-BE49-F238E27FC236}">
                  <a16:creationId xmlns:a16="http://schemas.microsoft.com/office/drawing/2014/main" id="{148A0D07-D0FD-4E77-9DF0-A143463287E6}"/>
                </a:ext>
              </a:extLst>
            </p:cNvPr>
            <p:cNvSpPr/>
            <p:nvPr/>
          </p:nvSpPr>
          <p:spPr>
            <a:xfrm>
              <a:off x="1826007" y="3466383"/>
              <a:ext cx="142041" cy="233799"/>
            </a:xfrm>
            <a:custGeom>
              <a:avLst/>
              <a:gdLst/>
              <a:ahLst/>
              <a:cxnLst/>
              <a:rect l="l" t="t" r="r" b="b"/>
              <a:pathLst>
                <a:path w="4466" h="7351" extrusionOk="0">
                  <a:moveTo>
                    <a:pt x="1715" y="346"/>
                  </a:moveTo>
                  <a:cubicBezTo>
                    <a:pt x="1882" y="346"/>
                    <a:pt x="2013" y="489"/>
                    <a:pt x="2013" y="643"/>
                  </a:cubicBezTo>
                  <a:lnTo>
                    <a:pt x="2013" y="941"/>
                  </a:lnTo>
                  <a:lnTo>
                    <a:pt x="1668" y="941"/>
                  </a:lnTo>
                  <a:cubicBezTo>
                    <a:pt x="1501" y="941"/>
                    <a:pt x="1370" y="810"/>
                    <a:pt x="1370" y="643"/>
                  </a:cubicBezTo>
                  <a:cubicBezTo>
                    <a:pt x="1370" y="489"/>
                    <a:pt x="1501" y="346"/>
                    <a:pt x="1668" y="346"/>
                  </a:cubicBezTo>
                  <a:close/>
                  <a:moveTo>
                    <a:pt x="3573" y="346"/>
                  </a:moveTo>
                  <a:cubicBezTo>
                    <a:pt x="3739" y="346"/>
                    <a:pt x="3870" y="489"/>
                    <a:pt x="3870" y="643"/>
                  </a:cubicBezTo>
                  <a:cubicBezTo>
                    <a:pt x="3870" y="810"/>
                    <a:pt x="3739" y="941"/>
                    <a:pt x="3573" y="941"/>
                  </a:cubicBezTo>
                  <a:lnTo>
                    <a:pt x="3239" y="941"/>
                  </a:lnTo>
                  <a:lnTo>
                    <a:pt x="3239" y="643"/>
                  </a:lnTo>
                  <a:cubicBezTo>
                    <a:pt x="3239" y="489"/>
                    <a:pt x="3370" y="346"/>
                    <a:pt x="3537" y="346"/>
                  </a:cubicBezTo>
                  <a:close/>
                  <a:moveTo>
                    <a:pt x="3727" y="4370"/>
                  </a:moveTo>
                  <a:lnTo>
                    <a:pt x="3727" y="5049"/>
                  </a:lnTo>
                  <a:lnTo>
                    <a:pt x="1513" y="5049"/>
                  </a:lnTo>
                  <a:lnTo>
                    <a:pt x="1513" y="4370"/>
                  </a:lnTo>
                  <a:close/>
                  <a:moveTo>
                    <a:pt x="3739" y="5370"/>
                  </a:moveTo>
                  <a:lnTo>
                    <a:pt x="3739" y="5799"/>
                  </a:lnTo>
                  <a:lnTo>
                    <a:pt x="3727" y="5799"/>
                  </a:lnTo>
                  <a:cubicBezTo>
                    <a:pt x="3727" y="5930"/>
                    <a:pt x="3620" y="6037"/>
                    <a:pt x="3489" y="6037"/>
                  </a:cubicBezTo>
                  <a:lnTo>
                    <a:pt x="1763" y="6037"/>
                  </a:lnTo>
                  <a:cubicBezTo>
                    <a:pt x="1620" y="6037"/>
                    <a:pt x="1525" y="5930"/>
                    <a:pt x="1525" y="5799"/>
                  </a:cubicBezTo>
                  <a:lnTo>
                    <a:pt x="1525" y="5370"/>
                  </a:lnTo>
                  <a:close/>
                  <a:moveTo>
                    <a:pt x="1656" y="0"/>
                  </a:moveTo>
                  <a:cubicBezTo>
                    <a:pt x="1310" y="0"/>
                    <a:pt x="1037" y="286"/>
                    <a:pt x="1037" y="631"/>
                  </a:cubicBezTo>
                  <a:cubicBezTo>
                    <a:pt x="1037" y="977"/>
                    <a:pt x="1310" y="1262"/>
                    <a:pt x="1656" y="1262"/>
                  </a:cubicBezTo>
                  <a:lnTo>
                    <a:pt x="2001" y="1262"/>
                  </a:lnTo>
                  <a:lnTo>
                    <a:pt x="2001" y="2548"/>
                  </a:lnTo>
                  <a:cubicBezTo>
                    <a:pt x="2001" y="2644"/>
                    <a:pt x="2072" y="2715"/>
                    <a:pt x="2168" y="2715"/>
                  </a:cubicBezTo>
                  <a:cubicBezTo>
                    <a:pt x="2251" y="2715"/>
                    <a:pt x="2322" y="2644"/>
                    <a:pt x="2322" y="2548"/>
                  </a:cubicBezTo>
                  <a:lnTo>
                    <a:pt x="2322" y="1262"/>
                  </a:lnTo>
                  <a:lnTo>
                    <a:pt x="2906" y="1262"/>
                  </a:lnTo>
                  <a:lnTo>
                    <a:pt x="2906" y="4037"/>
                  </a:lnTo>
                  <a:lnTo>
                    <a:pt x="2322" y="4037"/>
                  </a:lnTo>
                  <a:lnTo>
                    <a:pt x="2322" y="3191"/>
                  </a:lnTo>
                  <a:cubicBezTo>
                    <a:pt x="2322" y="3108"/>
                    <a:pt x="2251" y="3025"/>
                    <a:pt x="2168" y="3025"/>
                  </a:cubicBezTo>
                  <a:cubicBezTo>
                    <a:pt x="2072" y="3025"/>
                    <a:pt x="2001" y="3108"/>
                    <a:pt x="2001" y="3191"/>
                  </a:cubicBezTo>
                  <a:lnTo>
                    <a:pt x="2001" y="4060"/>
                  </a:lnTo>
                  <a:lnTo>
                    <a:pt x="1513" y="4060"/>
                  </a:lnTo>
                  <a:cubicBezTo>
                    <a:pt x="1489" y="3596"/>
                    <a:pt x="1298" y="3167"/>
                    <a:pt x="941" y="2846"/>
                  </a:cubicBezTo>
                  <a:cubicBezTo>
                    <a:pt x="679" y="2608"/>
                    <a:pt x="465" y="2310"/>
                    <a:pt x="334" y="1989"/>
                  </a:cubicBezTo>
                  <a:cubicBezTo>
                    <a:pt x="305" y="1930"/>
                    <a:pt x="235" y="1887"/>
                    <a:pt x="165" y="1887"/>
                  </a:cubicBezTo>
                  <a:cubicBezTo>
                    <a:pt x="150" y="1887"/>
                    <a:pt x="135" y="1889"/>
                    <a:pt x="120" y="1893"/>
                  </a:cubicBezTo>
                  <a:cubicBezTo>
                    <a:pt x="48" y="1929"/>
                    <a:pt x="1" y="2036"/>
                    <a:pt x="36" y="2108"/>
                  </a:cubicBezTo>
                  <a:cubicBezTo>
                    <a:pt x="179" y="2477"/>
                    <a:pt x="417" y="2810"/>
                    <a:pt x="715" y="3084"/>
                  </a:cubicBezTo>
                  <a:cubicBezTo>
                    <a:pt x="1001" y="3358"/>
                    <a:pt x="1179" y="3727"/>
                    <a:pt x="1179" y="4120"/>
                  </a:cubicBezTo>
                  <a:lnTo>
                    <a:pt x="1179" y="5823"/>
                  </a:lnTo>
                  <a:cubicBezTo>
                    <a:pt x="1179" y="6096"/>
                    <a:pt x="1358" y="6311"/>
                    <a:pt x="1608" y="6382"/>
                  </a:cubicBezTo>
                  <a:cubicBezTo>
                    <a:pt x="1608" y="6513"/>
                    <a:pt x="1644" y="6644"/>
                    <a:pt x="1703" y="6775"/>
                  </a:cubicBezTo>
                  <a:cubicBezTo>
                    <a:pt x="1738" y="6837"/>
                    <a:pt x="1793" y="6872"/>
                    <a:pt x="1848" y="6872"/>
                  </a:cubicBezTo>
                  <a:cubicBezTo>
                    <a:pt x="1868" y="6872"/>
                    <a:pt x="1887" y="6868"/>
                    <a:pt x="1906" y="6858"/>
                  </a:cubicBezTo>
                  <a:cubicBezTo>
                    <a:pt x="1989" y="6811"/>
                    <a:pt x="2025" y="6715"/>
                    <a:pt x="1989" y="6644"/>
                  </a:cubicBezTo>
                  <a:cubicBezTo>
                    <a:pt x="1953" y="6573"/>
                    <a:pt x="1930" y="6477"/>
                    <a:pt x="1930" y="6394"/>
                  </a:cubicBezTo>
                  <a:lnTo>
                    <a:pt x="3263" y="6394"/>
                  </a:lnTo>
                  <a:cubicBezTo>
                    <a:pt x="3243" y="6759"/>
                    <a:pt x="2922" y="7025"/>
                    <a:pt x="2575" y="7025"/>
                  </a:cubicBezTo>
                  <a:cubicBezTo>
                    <a:pt x="2503" y="7025"/>
                    <a:pt x="2430" y="7014"/>
                    <a:pt x="2358" y="6989"/>
                  </a:cubicBezTo>
                  <a:cubicBezTo>
                    <a:pt x="2336" y="6981"/>
                    <a:pt x="2314" y="6977"/>
                    <a:pt x="2294" y="6977"/>
                  </a:cubicBezTo>
                  <a:cubicBezTo>
                    <a:pt x="2227" y="6977"/>
                    <a:pt x="2171" y="7018"/>
                    <a:pt x="2144" y="7073"/>
                  </a:cubicBezTo>
                  <a:cubicBezTo>
                    <a:pt x="2120" y="7168"/>
                    <a:pt x="2168" y="7251"/>
                    <a:pt x="2239" y="7287"/>
                  </a:cubicBezTo>
                  <a:cubicBezTo>
                    <a:pt x="2356" y="7330"/>
                    <a:pt x="2473" y="7350"/>
                    <a:pt x="2588" y="7350"/>
                  </a:cubicBezTo>
                  <a:cubicBezTo>
                    <a:pt x="3106" y="7350"/>
                    <a:pt x="3563" y="6940"/>
                    <a:pt x="3573" y="6394"/>
                  </a:cubicBezTo>
                  <a:cubicBezTo>
                    <a:pt x="3835" y="6334"/>
                    <a:pt x="4013" y="6108"/>
                    <a:pt x="4013" y="5846"/>
                  </a:cubicBezTo>
                  <a:lnTo>
                    <a:pt x="4013" y="4156"/>
                  </a:lnTo>
                  <a:cubicBezTo>
                    <a:pt x="4013" y="3798"/>
                    <a:pt x="4144" y="3465"/>
                    <a:pt x="4370" y="3203"/>
                  </a:cubicBezTo>
                  <a:cubicBezTo>
                    <a:pt x="4466" y="3108"/>
                    <a:pt x="4454" y="3001"/>
                    <a:pt x="4394" y="2941"/>
                  </a:cubicBezTo>
                  <a:cubicBezTo>
                    <a:pt x="4366" y="2913"/>
                    <a:pt x="4326" y="2898"/>
                    <a:pt x="4287" y="2898"/>
                  </a:cubicBezTo>
                  <a:cubicBezTo>
                    <a:pt x="4243" y="2898"/>
                    <a:pt x="4199" y="2916"/>
                    <a:pt x="4168" y="2953"/>
                  </a:cubicBezTo>
                  <a:cubicBezTo>
                    <a:pt x="3906" y="3251"/>
                    <a:pt x="3739" y="3644"/>
                    <a:pt x="3727" y="4060"/>
                  </a:cubicBezTo>
                  <a:lnTo>
                    <a:pt x="3239" y="4060"/>
                  </a:lnTo>
                  <a:lnTo>
                    <a:pt x="3239" y="1262"/>
                  </a:lnTo>
                  <a:lnTo>
                    <a:pt x="3573" y="1262"/>
                  </a:lnTo>
                  <a:cubicBezTo>
                    <a:pt x="3918" y="1262"/>
                    <a:pt x="4204" y="977"/>
                    <a:pt x="4204" y="631"/>
                  </a:cubicBezTo>
                  <a:cubicBezTo>
                    <a:pt x="4204" y="286"/>
                    <a:pt x="3918" y="0"/>
                    <a:pt x="3573" y="0"/>
                  </a:cubicBezTo>
                  <a:lnTo>
                    <a:pt x="3537" y="0"/>
                  </a:lnTo>
                  <a:cubicBezTo>
                    <a:pt x="3192" y="0"/>
                    <a:pt x="2906" y="286"/>
                    <a:pt x="2906" y="631"/>
                  </a:cubicBezTo>
                  <a:lnTo>
                    <a:pt x="2906" y="929"/>
                  </a:lnTo>
                  <a:lnTo>
                    <a:pt x="2322" y="929"/>
                  </a:lnTo>
                  <a:lnTo>
                    <a:pt x="2322" y="631"/>
                  </a:lnTo>
                  <a:cubicBezTo>
                    <a:pt x="2322" y="286"/>
                    <a:pt x="2049" y="0"/>
                    <a:pt x="170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451;p70">
              <a:extLst>
                <a:ext uri="{FF2B5EF4-FFF2-40B4-BE49-F238E27FC236}">
                  <a16:creationId xmlns:a16="http://schemas.microsoft.com/office/drawing/2014/main" id="{F73626EC-E7D9-4B42-965E-AC4ACC63D6A7}"/>
                </a:ext>
              </a:extLst>
            </p:cNvPr>
            <p:cNvSpPr/>
            <p:nvPr/>
          </p:nvSpPr>
          <p:spPr>
            <a:xfrm>
              <a:off x="1820345" y="3409706"/>
              <a:ext cx="177631" cy="144236"/>
            </a:xfrm>
            <a:custGeom>
              <a:avLst/>
              <a:gdLst/>
              <a:ahLst/>
              <a:cxnLst/>
              <a:rect l="l" t="t" r="r" b="b"/>
              <a:pathLst>
                <a:path w="5585" h="4535" extrusionOk="0">
                  <a:moveTo>
                    <a:pt x="2818" y="1"/>
                  </a:moveTo>
                  <a:cubicBezTo>
                    <a:pt x="1382" y="1"/>
                    <a:pt x="0" y="1113"/>
                    <a:pt x="0" y="2782"/>
                  </a:cubicBezTo>
                  <a:cubicBezTo>
                    <a:pt x="0" y="2937"/>
                    <a:pt x="24" y="3080"/>
                    <a:pt x="36" y="3223"/>
                  </a:cubicBezTo>
                  <a:cubicBezTo>
                    <a:pt x="47" y="3299"/>
                    <a:pt x="107" y="3355"/>
                    <a:pt x="190" y="3355"/>
                  </a:cubicBezTo>
                  <a:cubicBezTo>
                    <a:pt x="198" y="3355"/>
                    <a:pt x="206" y="3355"/>
                    <a:pt x="214" y="3354"/>
                  </a:cubicBezTo>
                  <a:cubicBezTo>
                    <a:pt x="298" y="3342"/>
                    <a:pt x="357" y="3259"/>
                    <a:pt x="345" y="3175"/>
                  </a:cubicBezTo>
                  <a:cubicBezTo>
                    <a:pt x="333" y="3044"/>
                    <a:pt x="310" y="2925"/>
                    <a:pt x="310" y="2782"/>
                  </a:cubicBezTo>
                  <a:cubicBezTo>
                    <a:pt x="310" y="1416"/>
                    <a:pt x="1429" y="318"/>
                    <a:pt x="2779" y="318"/>
                  </a:cubicBezTo>
                  <a:cubicBezTo>
                    <a:pt x="2793" y="318"/>
                    <a:pt x="2807" y="318"/>
                    <a:pt x="2822" y="318"/>
                  </a:cubicBezTo>
                  <a:cubicBezTo>
                    <a:pt x="4143" y="330"/>
                    <a:pt x="5227" y="1437"/>
                    <a:pt x="5239" y="2759"/>
                  </a:cubicBezTo>
                  <a:lnTo>
                    <a:pt x="5239" y="2782"/>
                  </a:lnTo>
                  <a:cubicBezTo>
                    <a:pt x="5239" y="3318"/>
                    <a:pt x="5060" y="3842"/>
                    <a:pt x="4751" y="4271"/>
                  </a:cubicBezTo>
                  <a:cubicBezTo>
                    <a:pt x="4691" y="4354"/>
                    <a:pt x="4703" y="4437"/>
                    <a:pt x="4775" y="4497"/>
                  </a:cubicBezTo>
                  <a:cubicBezTo>
                    <a:pt x="4809" y="4522"/>
                    <a:pt x="4844" y="4534"/>
                    <a:pt x="4877" y="4534"/>
                  </a:cubicBezTo>
                  <a:cubicBezTo>
                    <a:pt x="4923" y="4534"/>
                    <a:pt x="4966" y="4510"/>
                    <a:pt x="5001" y="4461"/>
                  </a:cubicBezTo>
                  <a:cubicBezTo>
                    <a:pt x="5370" y="3973"/>
                    <a:pt x="5572" y="3390"/>
                    <a:pt x="5572" y="2782"/>
                  </a:cubicBezTo>
                  <a:cubicBezTo>
                    <a:pt x="5584" y="2782"/>
                    <a:pt x="5584" y="2771"/>
                    <a:pt x="5584" y="2759"/>
                  </a:cubicBezTo>
                  <a:cubicBezTo>
                    <a:pt x="5572" y="2032"/>
                    <a:pt x="5286" y="1342"/>
                    <a:pt x="4763" y="818"/>
                  </a:cubicBezTo>
                  <a:cubicBezTo>
                    <a:pt x="4198" y="253"/>
                    <a:pt x="3502" y="1"/>
                    <a:pt x="281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452;p70">
              <a:extLst>
                <a:ext uri="{FF2B5EF4-FFF2-40B4-BE49-F238E27FC236}">
                  <a16:creationId xmlns:a16="http://schemas.microsoft.com/office/drawing/2014/main" id="{939DFFA4-1C09-44D3-B1D4-B33B7B3F4511}"/>
                </a:ext>
              </a:extLst>
            </p:cNvPr>
            <p:cNvSpPr/>
            <p:nvPr/>
          </p:nvSpPr>
          <p:spPr>
            <a:xfrm>
              <a:off x="1904406" y="3361108"/>
              <a:ext cx="10241" cy="32982"/>
            </a:xfrm>
            <a:custGeom>
              <a:avLst/>
              <a:gdLst/>
              <a:ahLst/>
              <a:cxnLst/>
              <a:rect l="l" t="t" r="r" b="b"/>
              <a:pathLst>
                <a:path w="322" h="1037" extrusionOk="0">
                  <a:moveTo>
                    <a:pt x="155" y="0"/>
                  </a:moveTo>
                  <a:cubicBezTo>
                    <a:pt x="72" y="0"/>
                    <a:pt x="0" y="72"/>
                    <a:pt x="0" y="167"/>
                  </a:cubicBezTo>
                  <a:lnTo>
                    <a:pt x="0" y="870"/>
                  </a:lnTo>
                  <a:cubicBezTo>
                    <a:pt x="0" y="965"/>
                    <a:pt x="72" y="1036"/>
                    <a:pt x="155" y="1036"/>
                  </a:cubicBezTo>
                  <a:cubicBezTo>
                    <a:pt x="250" y="1036"/>
                    <a:pt x="322" y="965"/>
                    <a:pt x="322" y="870"/>
                  </a:cubicBezTo>
                  <a:lnTo>
                    <a:pt x="322" y="167"/>
                  </a:lnTo>
                  <a:cubicBezTo>
                    <a:pt x="310" y="60"/>
                    <a:pt x="250" y="0"/>
                    <a:pt x="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453;p70">
              <a:extLst>
                <a:ext uri="{FF2B5EF4-FFF2-40B4-BE49-F238E27FC236}">
                  <a16:creationId xmlns:a16="http://schemas.microsoft.com/office/drawing/2014/main" id="{0987497A-4AAB-4E03-8EDE-AF679FEC24E6}"/>
                </a:ext>
              </a:extLst>
            </p:cNvPr>
            <p:cNvSpPr/>
            <p:nvPr/>
          </p:nvSpPr>
          <p:spPr>
            <a:xfrm>
              <a:off x="1836248" y="3378219"/>
              <a:ext cx="23504" cy="29865"/>
            </a:xfrm>
            <a:custGeom>
              <a:avLst/>
              <a:gdLst/>
              <a:ahLst/>
              <a:cxnLst/>
              <a:rect l="l" t="t" r="r" b="b"/>
              <a:pathLst>
                <a:path w="739" h="939" extrusionOk="0">
                  <a:moveTo>
                    <a:pt x="181" y="0"/>
                  </a:moveTo>
                  <a:cubicBezTo>
                    <a:pt x="154" y="0"/>
                    <a:pt x="125" y="7"/>
                    <a:pt x="95" y="22"/>
                  </a:cubicBezTo>
                  <a:cubicBezTo>
                    <a:pt x="24" y="70"/>
                    <a:pt x="0" y="165"/>
                    <a:pt x="36" y="248"/>
                  </a:cubicBezTo>
                  <a:lnTo>
                    <a:pt x="393" y="855"/>
                  </a:lnTo>
                  <a:cubicBezTo>
                    <a:pt x="429" y="903"/>
                    <a:pt x="488" y="939"/>
                    <a:pt x="536" y="939"/>
                  </a:cubicBezTo>
                  <a:cubicBezTo>
                    <a:pt x="667" y="939"/>
                    <a:pt x="738" y="796"/>
                    <a:pt x="679" y="701"/>
                  </a:cubicBezTo>
                  <a:lnTo>
                    <a:pt x="322" y="82"/>
                  </a:lnTo>
                  <a:cubicBezTo>
                    <a:pt x="289" y="33"/>
                    <a:pt x="239" y="0"/>
                    <a:pt x="18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454;p70">
              <a:extLst>
                <a:ext uri="{FF2B5EF4-FFF2-40B4-BE49-F238E27FC236}">
                  <a16:creationId xmlns:a16="http://schemas.microsoft.com/office/drawing/2014/main" id="{D8FFA201-9364-4A34-8417-85E67742D8AA}"/>
                </a:ext>
              </a:extLst>
            </p:cNvPr>
            <p:cNvSpPr/>
            <p:nvPr/>
          </p:nvSpPr>
          <p:spPr>
            <a:xfrm>
              <a:off x="1787014" y="3427072"/>
              <a:ext cx="31073" cy="21691"/>
            </a:xfrm>
            <a:custGeom>
              <a:avLst/>
              <a:gdLst/>
              <a:ahLst/>
              <a:cxnLst/>
              <a:rect l="l" t="t" r="r" b="b"/>
              <a:pathLst>
                <a:path w="977" h="682" extrusionOk="0">
                  <a:moveTo>
                    <a:pt x="187" y="0"/>
                  </a:moveTo>
                  <a:cubicBezTo>
                    <a:pt x="129" y="0"/>
                    <a:pt x="69" y="32"/>
                    <a:pt x="36" y="81"/>
                  </a:cubicBezTo>
                  <a:cubicBezTo>
                    <a:pt x="0" y="153"/>
                    <a:pt x="24" y="260"/>
                    <a:pt x="96" y="308"/>
                  </a:cubicBezTo>
                  <a:lnTo>
                    <a:pt x="715" y="665"/>
                  </a:lnTo>
                  <a:cubicBezTo>
                    <a:pt x="737" y="676"/>
                    <a:pt x="762" y="681"/>
                    <a:pt x="788" y="681"/>
                  </a:cubicBezTo>
                  <a:cubicBezTo>
                    <a:pt x="846" y="681"/>
                    <a:pt x="904" y="655"/>
                    <a:pt x="929" y="605"/>
                  </a:cubicBezTo>
                  <a:cubicBezTo>
                    <a:pt x="977" y="510"/>
                    <a:pt x="953" y="427"/>
                    <a:pt x="870" y="379"/>
                  </a:cubicBezTo>
                  <a:lnTo>
                    <a:pt x="262" y="22"/>
                  </a:lnTo>
                  <a:cubicBezTo>
                    <a:pt x="240" y="7"/>
                    <a:pt x="214" y="0"/>
                    <a:pt x="18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455;p70">
              <a:extLst>
                <a:ext uri="{FF2B5EF4-FFF2-40B4-BE49-F238E27FC236}">
                  <a16:creationId xmlns:a16="http://schemas.microsoft.com/office/drawing/2014/main" id="{DD9EF3BF-28A7-4D36-9155-867ADCA3BEAA}"/>
                </a:ext>
              </a:extLst>
            </p:cNvPr>
            <p:cNvSpPr/>
            <p:nvPr/>
          </p:nvSpPr>
          <p:spPr>
            <a:xfrm>
              <a:off x="1768821" y="3494021"/>
              <a:ext cx="33363" cy="10623"/>
            </a:xfrm>
            <a:custGeom>
              <a:avLst/>
              <a:gdLst/>
              <a:ahLst/>
              <a:cxnLst/>
              <a:rect l="l" t="t" r="r" b="b"/>
              <a:pathLst>
                <a:path w="1049" h="334" extrusionOk="0">
                  <a:moveTo>
                    <a:pt x="168" y="1"/>
                  </a:moveTo>
                  <a:cubicBezTo>
                    <a:pt x="72" y="1"/>
                    <a:pt x="1" y="72"/>
                    <a:pt x="1" y="167"/>
                  </a:cubicBezTo>
                  <a:cubicBezTo>
                    <a:pt x="1" y="251"/>
                    <a:pt x="72" y="334"/>
                    <a:pt x="168" y="334"/>
                  </a:cubicBezTo>
                  <a:lnTo>
                    <a:pt x="882" y="334"/>
                  </a:lnTo>
                  <a:cubicBezTo>
                    <a:pt x="965" y="334"/>
                    <a:pt x="1049" y="251"/>
                    <a:pt x="1049" y="167"/>
                  </a:cubicBezTo>
                  <a:cubicBezTo>
                    <a:pt x="1049" y="72"/>
                    <a:pt x="965" y="1"/>
                    <a:pt x="88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456;p70">
              <a:extLst>
                <a:ext uri="{FF2B5EF4-FFF2-40B4-BE49-F238E27FC236}">
                  <a16:creationId xmlns:a16="http://schemas.microsoft.com/office/drawing/2014/main" id="{AF06572B-E849-4DF6-9C7A-BE3EC4B480DA}"/>
                </a:ext>
              </a:extLst>
            </p:cNvPr>
            <p:cNvSpPr/>
            <p:nvPr/>
          </p:nvSpPr>
          <p:spPr>
            <a:xfrm>
              <a:off x="2014610" y="3495930"/>
              <a:ext cx="32950" cy="10623"/>
            </a:xfrm>
            <a:custGeom>
              <a:avLst/>
              <a:gdLst/>
              <a:ahLst/>
              <a:cxnLst/>
              <a:rect l="l" t="t" r="r" b="b"/>
              <a:pathLst>
                <a:path w="1036" h="334" extrusionOk="0">
                  <a:moveTo>
                    <a:pt x="167" y="0"/>
                  </a:moveTo>
                  <a:cubicBezTo>
                    <a:pt x="71" y="0"/>
                    <a:pt x="0" y="71"/>
                    <a:pt x="0" y="167"/>
                  </a:cubicBezTo>
                  <a:cubicBezTo>
                    <a:pt x="0" y="250"/>
                    <a:pt x="71" y="333"/>
                    <a:pt x="167" y="333"/>
                  </a:cubicBezTo>
                  <a:lnTo>
                    <a:pt x="881" y="333"/>
                  </a:lnTo>
                  <a:cubicBezTo>
                    <a:pt x="964" y="333"/>
                    <a:pt x="1036" y="250"/>
                    <a:pt x="1036" y="167"/>
                  </a:cubicBezTo>
                  <a:cubicBezTo>
                    <a:pt x="1024" y="71"/>
                    <a:pt x="953" y="0"/>
                    <a:pt x="88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457;p70">
              <a:extLst>
                <a:ext uri="{FF2B5EF4-FFF2-40B4-BE49-F238E27FC236}">
                  <a16:creationId xmlns:a16="http://schemas.microsoft.com/office/drawing/2014/main" id="{6CDB29EB-F6D3-46D6-9B1E-15E4402433DE}"/>
                </a:ext>
              </a:extLst>
            </p:cNvPr>
            <p:cNvSpPr/>
            <p:nvPr/>
          </p:nvSpPr>
          <p:spPr>
            <a:xfrm>
              <a:off x="1999439" y="3428948"/>
              <a:ext cx="31105" cy="21882"/>
            </a:xfrm>
            <a:custGeom>
              <a:avLst/>
              <a:gdLst/>
              <a:ahLst/>
              <a:cxnLst/>
              <a:rect l="l" t="t" r="r" b="b"/>
              <a:pathLst>
                <a:path w="978" h="688" extrusionOk="0">
                  <a:moveTo>
                    <a:pt x="795" y="1"/>
                  </a:moveTo>
                  <a:cubicBezTo>
                    <a:pt x="769" y="1"/>
                    <a:pt x="741" y="8"/>
                    <a:pt x="715" y="22"/>
                  </a:cubicBezTo>
                  <a:lnTo>
                    <a:pt x="108" y="380"/>
                  </a:lnTo>
                  <a:cubicBezTo>
                    <a:pt x="25" y="427"/>
                    <a:pt x="1" y="511"/>
                    <a:pt x="48" y="606"/>
                  </a:cubicBezTo>
                  <a:cubicBezTo>
                    <a:pt x="73" y="655"/>
                    <a:pt x="125" y="687"/>
                    <a:pt x="183" y="687"/>
                  </a:cubicBezTo>
                  <a:cubicBezTo>
                    <a:pt x="209" y="687"/>
                    <a:pt x="237" y="680"/>
                    <a:pt x="263" y="665"/>
                  </a:cubicBezTo>
                  <a:lnTo>
                    <a:pt x="882" y="308"/>
                  </a:lnTo>
                  <a:cubicBezTo>
                    <a:pt x="953" y="249"/>
                    <a:pt x="977" y="153"/>
                    <a:pt x="941" y="82"/>
                  </a:cubicBezTo>
                  <a:cubicBezTo>
                    <a:pt x="909" y="33"/>
                    <a:pt x="854" y="1"/>
                    <a:pt x="79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458;p70">
              <a:extLst>
                <a:ext uri="{FF2B5EF4-FFF2-40B4-BE49-F238E27FC236}">
                  <a16:creationId xmlns:a16="http://schemas.microsoft.com/office/drawing/2014/main" id="{741A106D-2A23-480A-86B8-9D5D27E550BF}"/>
                </a:ext>
              </a:extLst>
            </p:cNvPr>
            <p:cNvSpPr/>
            <p:nvPr/>
          </p:nvSpPr>
          <p:spPr>
            <a:xfrm>
              <a:off x="1958156" y="3379269"/>
              <a:ext cx="23917" cy="29579"/>
            </a:xfrm>
            <a:custGeom>
              <a:avLst/>
              <a:gdLst/>
              <a:ahLst/>
              <a:cxnLst/>
              <a:rect l="l" t="t" r="r" b="b"/>
              <a:pathLst>
                <a:path w="752" h="930" extrusionOk="0">
                  <a:moveTo>
                    <a:pt x="562" y="0"/>
                  </a:moveTo>
                  <a:cubicBezTo>
                    <a:pt x="506" y="0"/>
                    <a:pt x="449" y="30"/>
                    <a:pt x="418" y="84"/>
                  </a:cubicBezTo>
                  <a:lnTo>
                    <a:pt x="61" y="691"/>
                  </a:lnTo>
                  <a:cubicBezTo>
                    <a:pt x="1" y="799"/>
                    <a:pt x="72" y="930"/>
                    <a:pt x="191" y="930"/>
                  </a:cubicBezTo>
                  <a:cubicBezTo>
                    <a:pt x="251" y="930"/>
                    <a:pt x="299" y="894"/>
                    <a:pt x="334" y="858"/>
                  </a:cubicBezTo>
                  <a:lnTo>
                    <a:pt x="692" y="239"/>
                  </a:lnTo>
                  <a:cubicBezTo>
                    <a:pt x="751" y="168"/>
                    <a:pt x="715" y="72"/>
                    <a:pt x="644" y="25"/>
                  </a:cubicBezTo>
                  <a:cubicBezTo>
                    <a:pt x="619" y="8"/>
                    <a:pt x="591" y="0"/>
                    <a:pt x="56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15090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grpSp>
        <p:nvGrpSpPr>
          <p:cNvPr id="24" name="Google Shape;949;p35">
            <a:extLst>
              <a:ext uri="{FF2B5EF4-FFF2-40B4-BE49-F238E27FC236}">
                <a16:creationId xmlns:a16="http://schemas.microsoft.com/office/drawing/2014/main" id="{50846482-DDA9-4584-A5C3-86917A35AB95}"/>
              </a:ext>
            </a:extLst>
          </p:cNvPr>
          <p:cNvGrpSpPr/>
          <p:nvPr/>
        </p:nvGrpSpPr>
        <p:grpSpPr>
          <a:xfrm>
            <a:off x="7202592" y="457598"/>
            <a:ext cx="1139615" cy="461665"/>
            <a:chOff x="888100" y="1313650"/>
            <a:chExt cx="1359000" cy="572700"/>
          </a:xfrm>
        </p:grpSpPr>
        <p:sp>
          <p:nvSpPr>
            <p:cNvPr id="25" name="Google Shape;950;p35">
              <a:extLst>
                <a:ext uri="{FF2B5EF4-FFF2-40B4-BE49-F238E27FC236}">
                  <a16:creationId xmlns:a16="http://schemas.microsoft.com/office/drawing/2014/main" id="{6AB80580-0D30-461F-ADB3-E98D10AE6E38}"/>
                </a:ext>
              </a:extLst>
            </p:cNvPr>
            <p:cNvSpPr/>
            <p:nvPr/>
          </p:nvSpPr>
          <p:spPr>
            <a:xfrm>
              <a:off x="888100" y="1313650"/>
              <a:ext cx="1359000" cy="572700"/>
            </a:xfrm>
            <a:prstGeom prst="roundRect">
              <a:avLst>
                <a:gd name="adj" fmla="val 50000"/>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26" name="Google Shape;951;p35">
              <a:extLst>
                <a:ext uri="{FF2B5EF4-FFF2-40B4-BE49-F238E27FC236}">
                  <a16:creationId xmlns:a16="http://schemas.microsoft.com/office/drawing/2014/main" id="{6203B0EE-5B97-47E0-B812-68931D18EC0D}"/>
                </a:ext>
              </a:extLst>
            </p:cNvPr>
            <p:cNvSpPr/>
            <p:nvPr/>
          </p:nvSpPr>
          <p:spPr>
            <a:xfrm>
              <a:off x="1682500" y="1317525"/>
              <a:ext cx="564600" cy="5646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sp>
        <p:nvSpPr>
          <p:cNvPr id="1023" name="Google Shape;1023;p38"/>
          <p:cNvSpPr txBox="1">
            <a:spLocks noGrp="1"/>
          </p:cNvSpPr>
          <p:nvPr>
            <p:ph type="title"/>
          </p:nvPr>
        </p:nvSpPr>
        <p:spPr>
          <a:xfrm>
            <a:off x="7278757" y="410789"/>
            <a:ext cx="1238700" cy="55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0</a:t>
            </a:r>
            <a:r>
              <a:rPr lang="az-Latn-AZ" sz="2400" dirty="0"/>
              <a:t>4</a:t>
            </a:r>
            <a:r>
              <a:rPr lang="en" sz="2400" dirty="0"/>
              <a:t>.</a:t>
            </a:r>
            <a:endParaRPr sz="2400" dirty="0"/>
          </a:p>
        </p:txBody>
      </p:sp>
      <p:sp>
        <p:nvSpPr>
          <p:cNvPr id="2" name="Rectangle 1">
            <a:extLst>
              <a:ext uri="{FF2B5EF4-FFF2-40B4-BE49-F238E27FC236}">
                <a16:creationId xmlns:a16="http://schemas.microsoft.com/office/drawing/2014/main" id="{87830DF5-5F47-4527-93F2-C1C4C8D68A3A}"/>
              </a:ext>
            </a:extLst>
          </p:cNvPr>
          <p:cNvSpPr/>
          <p:nvPr/>
        </p:nvSpPr>
        <p:spPr>
          <a:xfrm>
            <a:off x="3732411" y="410789"/>
            <a:ext cx="2940228" cy="523220"/>
          </a:xfrm>
          <a:prstGeom prst="rect">
            <a:avLst/>
          </a:prstGeom>
        </p:spPr>
        <p:txBody>
          <a:bodyPr wrap="none">
            <a:spAutoFit/>
          </a:bodyPr>
          <a:lstStyle/>
          <a:p>
            <a:pPr algn="ctr"/>
            <a:r>
              <a:rPr lang="az-Latn-AZ" sz="2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Country </a:t>
            </a:r>
            <a:r>
              <a:rPr lang="en-US" sz="2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column</a:t>
            </a:r>
          </a:p>
        </p:txBody>
      </p:sp>
      <p:sp>
        <p:nvSpPr>
          <p:cNvPr id="8" name="Rectangle 7">
            <a:extLst>
              <a:ext uri="{FF2B5EF4-FFF2-40B4-BE49-F238E27FC236}">
                <a16:creationId xmlns:a16="http://schemas.microsoft.com/office/drawing/2014/main" id="{127E224C-0628-4C21-BBF3-E67B2F5B724A}"/>
              </a:ext>
            </a:extLst>
          </p:cNvPr>
          <p:cNvSpPr/>
          <p:nvPr/>
        </p:nvSpPr>
        <p:spPr>
          <a:xfrm>
            <a:off x="5535774" y="1850889"/>
            <a:ext cx="2563423" cy="2062103"/>
          </a:xfrm>
          <a:prstGeom prst="rect">
            <a:avLst/>
          </a:prstGeom>
        </p:spPr>
        <p:txBody>
          <a:bodyPr wrap="square">
            <a:spAutoFit/>
          </a:bodyPr>
          <a:lstStyle/>
          <a:p>
            <a:pPr algn="just"/>
            <a:r>
              <a:rPr lang="en-US" sz="1600" dirty="0"/>
              <a:t>This column is also the same as the previous one</a:t>
            </a:r>
            <a:r>
              <a:rPr lang="az-Latn-AZ" sz="1600" dirty="0"/>
              <a:t>. </a:t>
            </a:r>
            <a:r>
              <a:rPr lang="en-US" sz="1600" dirty="0"/>
              <a:t>There is only one difference that it is enough to choose colon instead of custom. Which will be split according to the colon.</a:t>
            </a:r>
          </a:p>
        </p:txBody>
      </p:sp>
      <p:pic>
        <p:nvPicPr>
          <p:cNvPr id="32" name="Picture 31">
            <a:extLst>
              <a:ext uri="{FF2B5EF4-FFF2-40B4-BE49-F238E27FC236}">
                <a16:creationId xmlns:a16="http://schemas.microsoft.com/office/drawing/2014/main" id="{799F25FC-06B4-45E2-955E-E7A0BFAD7FDD}"/>
              </a:ext>
            </a:extLst>
          </p:cNvPr>
          <p:cNvPicPr>
            <a:picLocks noChangeAspect="1"/>
          </p:cNvPicPr>
          <p:nvPr/>
        </p:nvPicPr>
        <p:blipFill>
          <a:blip r:embed="rId3"/>
          <a:stretch>
            <a:fillRect/>
          </a:stretch>
        </p:blipFill>
        <p:spPr>
          <a:xfrm>
            <a:off x="76790" y="71423"/>
            <a:ext cx="2537305" cy="3972399"/>
          </a:xfrm>
          <a:prstGeom prst="rect">
            <a:avLst/>
          </a:prstGeom>
        </p:spPr>
      </p:pic>
      <p:pic>
        <p:nvPicPr>
          <p:cNvPr id="33" name="Picture 32">
            <a:extLst>
              <a:ext uri="{FF2B5EF4-FFF2-40B4-BE49-F238E27FC236}">
                <a16:creationId xmlns:a16="http://schemas.microsoft.com/office/drawing/2014/main" id="{DB5DA1CD-4D11-479A-B972-A316A1F74603}"/>
              </a:ext>
            </a:extLst>
          </p:cNvPr>
          <p:cNvPicPr>
            <a:picLocks noChangeAspect="1"/>
          </p:cNvPicPr>
          <p:nvPr/>
        </p:nvPicPr>
        <p:blipFill>
          <a:blip r:embed="rId4"/>
          <a:stretch>
            <a:fillRect/>
          </a:stretch>
        </p:blipFill>
        <p:spPr>
          <a:xfrm>
            <a:off x="2850010" y="1527670"/>
            <a:ext cx="2058333" cy="3006250"/>
          </a:xfrm>
          <a:prstGeom prst="rect">
            <a:avLst/>
          </a:prstGeom>
        </p:spPr>
      </p:pic>
    </p:spTree>
    <p:extLst>
      <p:ext uri="{BB962C8B-B14F-4D97-AF65-F5344CB8AC3E}">
        <p14:creationId xmlns:p14="http://schemas.microsoft.com/office/powerpoint/2010/main" val="2535056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sp>
        <p:nvSpPr>
          <p:cNvPr id="1073" name="Google Shape;1073;p40"/>
          <p:cNvSpPr txBox="1">
            <a:spLocks noGrp="1"/>
          </p:cNvSpPr>
          <p:nvPr>
            <p:ph type="body" idx="1"/>
          </p:nvPr>
        </p:nvSpPr>
        <p:spPr>
          <a:xfrm>
            <a:off x="87005" y="1217383"/>
            <a:ext cx="7717500" cy="24210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Clr>
                <a:schemeClr val="dk2"/>
              </a:buClr>
              <a:buSzPts val="1100"/>
              <a:buFont typeface="+mj-lt"/>
              <a:buAutoNum type="arabicPeriod"/>
            </a:pPr>
            <a:r>
              <a:rPr lang="az-Latn-AZ" sz="1600" dirty="0"/>
              <a:t>Dublicate column</a:t>
            </a:r>
          </a:p>
          <a:p>
            <a:pPr marL="228600" lvl="0" indent="-228600" algn="l" rtl="0">
              <a:spcBef>
                <a:spcPts val="0"/>
              </a:spcBef>
              <a:spcAft>
                <a:spcPts val="0"/>
              </a:spcAft>
              <a:buClr>
                <a:schemeClr val="dk2"/>
              </a:buClr>
              <a:buSzPts val="1100"/>
              <a:buFont typeface="+mj-lt"/>
              <a:buAutoNum type="arabicPeriod"/>
            </a:pPr>
            <a:r>
              <a:rPr lang="az-Latn-AZ" sz="1600" dirty="0"/>
              <a:t>Split column according to digit</a:t>
            </a:r>
            <a:r>
              <a:rPr lang="en-US" sz="1600" dirty="0"/>
              <a:t>,</a:t>
            </a:r>
            <a:r>
              <a:rPr lang="az-Latn-AZ" sz="1600" dirty="0"/>
              <a:t> non-digit</a:t>
            </a:r>
            <a:endParaRPr lang="en-US" sz="1600" dirty="0"/>
          </a:p>
          <a:p>
            <a:pPr marL="228600" lvl="0" indent="-228600" algn="l" rtl="0">
              <a:spcBef>
                <a:spcPts val="0"/>
              </a:spcBef>
              <a:spcAft>
                <a:spcPts val="0"/>
              </a:spcAft>
              <a:buClr>
                <a:schemeClr val="dk2"/>
              </a:buClr>
              <a:buSzPts val="1100"/>
              <a:buFont typeface="+mj-lt"/>
              <a:buAutoNum type="arabicPeriod"/>
            </a:pPr>
            <a:r>
              <a:rPr lang="en-US" sz="1600" dirty="0"/>
              <a:t>Delete column which has </a:t>
            </a:r>
            <a:r>
              <a:rPr lang="az-Latn-AZ" sz="1600" dirty="0"/>
              <a:t>K</a:t>
            </a:r>
            <a:endParaRPr lang="en-US" sz="1600" dirty="0"/>
          </a:p>
          <a:p>
            <a:pPr marL="228600" lvl="0" indent="-228600" algn="l" rtl="0">
              <a:spcBef>
                <a:spcPts val="0"/>
              </a:spcBef>
              <a:spcAft>
                <a:spcPts val="0"/>
              </a:spcAft>
              <a:buClr>
                <a:schemeClr val="dk2"/>
              </a:buClr>
              <a:buSzPts val="1100"/>
              <a:buFont typeface="+mj-lt"/>
              <a:buAutoNum type="arabicPeriod"/>
            </a:pPr>
            <a:r>
              <a:rPr lang="en-US" sz="1600" dirty="0"/>
              <a:t>Replace</a:t>
            </a:r>
            <a:r>
              <a:rPr lang="az-Latn-AZ" sz="1600" dirty="0"/>
              <a:t> </a:t>
            </a:r>
            <a:r>
              <a:rPr lang="en-US" sz="1600" dirty="0"/>
              <a:t>“K”, “-”</a:t>
            </a:r>
            <a:r>
              <a:rPr lang="az-Latn-AZ" sz="1600" dirty="0"/>
              <a:t> value</a:t>
            </a:r>
            <a:r>
              <a:rPr lang="en-US" sz="1600" dirty="0"/>
              <a:t>s to nothing</a:t>
            </a:r>
          </a:p>
          <a:p>
            <a:pPr marL="228600" lvl="0" indent="-228600" algn="l" rtl="0">
              <a:spcBef>
                <a:spcPts val="0"/>
              </a:spcBef>
              <a:spcAft>
                <a:spcPts val="0"/>
              </a:spcAft>
              <a:buClr>
                <a:schemeClr val="dk2"/>
              </a:buClr>
              <a:buSzPts val="1100"/>
              <a:buFont typeface="+mj-lt"/>
              <a:buAutoNum type="arabicPeriod"/>
            </a:pPr>
            <a:r>
              <a:rPr lang="en-US" sz="1600" dirty="0"/>
              <a:t>“+” sign change to “225”, because it is max value</a:t>
            </a:r>
          </a:p>
          <a:p>
            <a:pPr marL="228600" lvl="0" indent="-228600" algn="l" rtl="0">
              <a:spcBef>
                <a:spcPts val="0"/>
              </a:spcBef>
              <a:spcAft>
                <a:spcPts val="0"/>
              </a:spcAft>
              <a:buClr>
                <a:schemeClr val="dk2"/>
              </a:buClr>
              <a:buSzPts val="1100"/>
              <a:buFont typeface="+mj-lt"/>
              <a:buAutoNum type="arabicPeriod"/>
            </a:pPr>
            <a:r>
              <a:rPr lang="en-US" sz="1600" dirty="0"/>
              <a:t>First column will be my Min column, second one Max column</a:t>
            </a:r>
          </a:p>
          <a:p>
            <a:pPr marL="228600" lvl="0" indent="-228600" algn="l" rtl="0">
              <a:spcBef>
                <a:spcPts val="0"/>
              </a:spcBef>
              <a:spcAft>
                <a:spcPts val="0"/>
              </a:spcAft>
              <a:buClr>
                <a:schemeClr val="dk2"/>
              </a:buClr>
              <a:buSzPts val="1100"/>
              <a:buFont typeface="+mj-lt"/>
              <a:buAutoNum type="arabicPeriod"/>
            </a:pPr>
            <a:r>
              <a:rPr lang="en-US" sz="1600" dirty="0"/>
              <a:t>Change them to whole number</a:t>
            </a:r>
          </a:p>
          <a:p>
            <a:pPr marL="228600" lvl="0" indent="-228600" algn="l" rtl="0">
              <a:spcBef>
                <a:spcPts val="0"/>
              </a:spcBef>
              <a:spcAft>
                <a:spcPts val="0"/>
              </a:spcAft>
              <a:buClr>
                <a:schemeClr val="dk2"/>
              </a:buClr>
              <a:buSzPts val="1100"/>
              <a:buFont typeface="+mj-lt"/>
              <a:buAutoNum type="arabicPeriod"/>
            </a:pPr>
            <a:r>
              <a:rPr lang="en-US" sz="1600" dirty="0"/>
              <a:t>Find average by using min and max column</a:t>
            </a:r>
          </a:p>
          <a:p>
            <a:pPr marL="0" lvl="0" indent="0" algn="l" rtl="0">
              <a:spcBef>
                <a:spcPts val="0"/>
              </a:spcBef>
              <a:spcAft>
                <a:spcPts val="0"/>
              </a:spcAft>
              <a:buClr>
                <a:schemeClr val="dk2"/>
              </a:buClr>
              <a:buSzPts val="1100"/>
              <a:buNone/>
            </a:pPr>
            <a:endParaRPr lang="az-Latn-AZ" dirty="0"/>
          </a:p>
          <a:p>
            <a:pPr marL="228600" lvl="0" indent="-228600" algn="l" rtl="0">
              <a:spcBef>
                <a:spcPts val="0"/>
              </a:spcBef>
              <a:spcAft>
                <a:spcPts val="0"/>
              </a:spcAft>
              <a:buClr>
                <a:schemeClr val="dk2"/>
              </a:buClr>
              <a:buSzPts val="1100"/>
              <a:buFont typeface="+mj-lt"/>
              <a:buAutoNum type="arabicPeriod"/>
            </a:pPr>
            <a:endParaRPr lang="en-US" dirty="0"/>
          </a:p>
          <a:p>
            <a:pPr marL="228600" lvl="0" indent="-228600" algn="l" rtl="0">
              <a:spcBef>
                <a:spcPts val="0"/>
              </a:spcBef>
              <a:spcAft>
                <a:spcPts val="0"/>
              </a:spcAft>
              <a:buClr>
                <a:schemeClr val="dk2"/>
              </a:buClr>
              <a:buSzPts val="1100"/>
              <a:buFont typeface="+mj-lt"/>
              <a:buAutoNum type="arabicPeriod"/>
            </a:pPr>
            <a:endParaRPr dirty="0"/>
          </a:p>
        </p:txBody>
      </p:sp>
      <p:grpSp>
        <p:nvGrpSpPr>
          <p:cNvPr id="1079" name="Google Shape;1079;p40"/>
          <p:cNvGrpSpPr/>
          <p:nvPr/>
        </p:nvGrpSpPr>
        <p:grpSpPr>
          <a:xfrm rot="5400000">
            <a:off x="1349650" y="3025707"/>
            <a:ext cx="218100" cy="2933700"/>
            <a:chOff x="8321275" y="2721525"/>
            <a:chExt cx="218100" cy="2933700"/>
          </a:xfrm>
        </p:grpSpPr>
        <p:sp>
          <p:nvSpPr>
            <p:cNvPr id="1080" name="Google Shape;1080;p40"/>
            <p:cNvSpPr/>
            <p:nvPr/>
          </p:nvSpPr>
          <p:spPr>
            <a:xfrm>
              <a:off x="8321275" y="2721525"/>
              <a:ext cx="218100" cy="218100"/>
            </a:xfrm>
            <a:prstGeom prst="ellipse">
              <a:avLst/>
            </a:prstGeom>
            <a:solidFill>
              <a:schemeClr val="accent2"/>
            </a:solidFill>
            <a:ln w="9525" cap="flat" cmpd="sng">
              <a:solidFill>
                <a:schemeClr val="dk1"/>
              </a:solidFill>
              <a:prstDash val="solid"/>
              <a:round/>
              <a:headEnd type="none" w="sm" len="sm"/>
              <a:tailEnd type="none" w="sm" len="sm"/>
            </a:ln>
            <a:effectLst>
              <a:outerShdw dist="28575" dir="5280000" algn="bl" rotWithShape="0">
                <a:schemeClr val="dk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cxnSp>
          <p:nvCxnSpPr>
            <p:cNvPr id="1081" name="Google Shape;1081;p40"/>
            <p:cNvCxnSpPr>
              <a:stCxn id="1080" idx="4"/>
            </p:cNvCxnSpPr>
            <p:nvPr/>
          </p:nvCxnSpPr>
          <p:spPr>
            <a:xfrm rot="5400000">
              <a:off x="7072525" y="4297425"/>
              <a:ext cx="2715600" cy="0"/>
            </a:xfrm>
            <a:prstGeom prst="straightConnector1">
              <a:avLst/>
            </a:prstGeom>
            <a:noFill/>
            <a:ln w="9525" cap="flat" cmpd="sng">
              <a:solidFill>
                <a:schemeClr val="dk1"/>
              </a:solidFill>
              <a:prstDash val="solid"/>
              <a:round/>
              <a:headEnd type="none" w="med" len="med"/>
              <a:tailEnd type="none" w="med" len="med"/>
            </a:ln>
          </p:spPr>
        </p:cxnSp>
      </p:grpSp>
      <p:sp>
        <p:nvSpPr>
          <p:cNvPr id="2" name="Rectangle 1">
            <a:extLst>
              <a:ext uri="{FF2B5EF4-FFF2-40B4-BE49-F238E27FC236}">
                <a16:creationId xmlns:a16="http://schemas.microsoft.com/office/drawing/2014/main" id="{53A86402-8306-4079-AAB6-9DECD5FE5B65}"/>
              </a:ext>
            </a:extLst>
          </p:cNvPr>
          <p:cNvSpPr/>
          <p:nvPr/>
        </p:nvSpPr>
        <p:spPr>
          <a:xfrm>
            <a:off x="1569030" y="541893"/>
            <a:ext cx="3999814" cy="523220"/>
          </a:xfrm>
          <a:prstGeom prst="rect">
            <a:avLst/>
          </a:prstGeom>
        </p:spPr>
        <p:txBody>
          <a:bodyPr wrap="none">
            <a:spAutoFit/>
          </a:bodyPr>
          <a:lstStyle/>
          <a:p>
            <a:pPr algn="ctr"/>
            <a:r>
              <a:rPr lang="az-Latn-AZ" sz="2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Current salary </a:t>
            </a:r>
            <a:r>
              <a:rPr lang="en-US" sz="2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column</a:t>
            </a:r>
          </a:p>
        </p:txBody>
      </p:sp>
      <p:grpSp>
        <p:nvGrpSpPr>
          <p:cNvPr id="15" name="Google Shape;943;p35">
            <a:extLst>
              <a:ext uri="{FF2B5EF4-FFF2-40B4-BE49-F238E27FC236}">
                <a16:creationId xmlns:a16="http://schemas.microsoft.com/office/drawing/2014/main" id="{AF95BCA6-2DDE-4748-B84E-A7EFFD802AE4}"/>
              </a:ext>
            </a:extLst>
          </p:cNvPr>
          <p:cNvGrpSpPr/>
          <p:nvPr/>
        </p:nvGrpSpPr>
        <p:grpSpPr>
          <a:xfrm>
            <a:off x="7071750" y="588972"/>
            <a:ext cx="1253543" cy="523221"/>
            <a:chOff x="888100" y="1313650"/>
            <a:chExt cx="1359000" cy="572700"/>
          </a:xfrm>
        </p:grpSpPr>
        <p:sp>
          <p:nvSpPr>
            <p:cNvPr id="16" name="Google Shape;944;p35">
              <a:extLst>
                <a:ext uri="{FF2B5EF4-FFF2-40B4-BE49-F238E27FC236}">
                  <a16:creationId xmlns:a16="http://schemas.microsoft.com/office/drawing/2014/main" id="{7437CD5A-AA3B-4A8D-A124-13FD3C8E40A9}"/>
                </a:ext>
              </a:extLst>
            </p:cNvPr>
            <p:cNvSpPr/>
            <p:nvPr/>
          </p:nvSpPr>
          <p:spPr>
            <a:xfrm>
              <a:off x="888100" y="1313650"/>
              <a:ext cx="1359000" cy="572700"/>
            </a:xfrm>
            <a:prstGeom prst="roundRect">
              <a:avLst>
                <a:gd name="adj" fmla="val 50000"/>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17" name="Google Shape;945;p35">
              <a:extLst>
                <a:ext uri="{FF2B5EF4-FFF2-40B4-BE49-F238E27FC236}">
                  <a16:creationId xmlns:a16="http://schemas.microsoft.com/office/drawing/2014/main" id="{E2EABAAA-6BEC-433E-ABDF-ABFE6280C9AF}"/>
                </a:ext>
              </a:extLst>
            </p:cNvPr>
            <p:cNvSpPr/>
            <p:nvPr/>
          </p:nvSpPr>
          <p:spPr>
            <a:xfrm>
              <a:off x="1682500" y="1317525"/>
              <a:ext cx="564600" cy="5646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grpSp>
      <p:sp>
        <p:nvSpPr>
          <p:cNvPr id="6" name="Rectangle 5">
            <a:extLst>
              <a:ext uri="{FF2B5EF4-FFF2-40B4-BE49-F238E27FC236}">
                <a16:creationId xmlns:a16="http://schemas.microsoft.com/office/drawing/2014/main" id="{8F9C415E-32EC-4EE1-87E4-78E35997C884}"/>
              </a:ext>
            </a:extLst>
          </p:cNvPr>
          <p:cNvSpPr/>
          <p:nvPr/>
        </p:nvSpPr>
        <p:spPr>
          <a:xfrm>
            <a:off x="7290466" y="650367"/>
            <a:ext cx="540533" cy="400110"/>
          </a:xfrm>
          <a:prstGeom prst="rect">
            <a:avLst/>
          </a:prstGeom>
        </p:spPr>
        <p:txBody>
          <a:bodyPr wrap="none">
            <a:spAutoFit/>
          </a:bodyPr>
          <a:lstStyle/>
          <a:p>
            <a:r>
              <a:rPr lang="en" sz="2000" dirty="0"/>
              <a:t>0</a:t>
            </a:r>
            <a:r>
              <a:rPr lang="az-Latn-AZ" sz="2000" dirty="0"/>
              <a:t>4</a:t>
            </a:r>
            <a:r>
              <a:rPr lang="en" sz="2000" dirty="0"/>
              <a:t>.</a:t>
            </a:r>
            <a:endParaRPr lang="en-US" sz="2000" dirty="0"/>
          </a:p>
        </p:txBody>
      </p:sp>
      <p:pic>
        <p:nvPicPr>
          <p:cNvPr id="7" name="Picture 6">
            <a:extLst>
              <a:ext uri="{FF2B5EF4-FFF2-40B4-BE49-F238E27FC236}">
                <a16:creationId xmlns:a16="http://schemas.microsoft.com/office/drawing/2014/main" id="{CA7E234E-4F87-4EA3-868E-6FF8A2714B10}"/>
              </a:ext>
            </a:extLst>
          </p:cNvPr>
          <p:cNvPicPr>
            <a:picLocks noChangeAspect="1"/>
          </p:cNvPicPr>
          <p:nvPr/>
        </p:nvPicPr>
        <p:blipFill>
          <a:blip r:embed="rId3"/>
          <a:stretch>
            <a:fillRect/>
          </a:stretch>
        </p:blipFill>
        <p:spPr>
          <a:xfrm>
            <a:off x="6113939" y="1458712"/>
            <a:ext cx="2321371" cy="779836"/>
          </a:xfrm>
          <a:prstGeom prst="rect">
            <a:avLst/>
          </a:prstGeom>
        </p:spPr>
      </p:pic>
      <p:pic>
        <p:nvPicPr>
          <p:cNvPr id="8" name="Picture 7">
            <a:extLst>
              <a:ext uri="{FF2B5EF4-FFF2-40B4-BE49-F238E27FC236}">
                <a16:creationId xmlns:a16="http://schemas.microsoft.com/office/drawing/2014/main" id="{EA61C07F-01BC-4B60-81D9-E5EA4B9998BF}"/>
              </a:ext>
            </a:extLst>
          </p:cNvPr>
          <p:cNvPicPr>
            <a:picLocks noChangeAspect="1"/>
          </p:cNvPicPr>
          <p:nvPr/>
        </p:nvPicPr>
        <p:blipFill>
          <a:blip r:embed="rId4"/>
          <a:stretch>
            <a:fillRect/>
          </a:stretch>
        </p:blipFill>
        <p:spPr>
          <a:xfrm>
            <a:off x="6961732" y="2479876"/>
            <a:ext cx="1473578" cy="2581911"/>
          </a:xfrm>
          <a:prstGeom prst="rect">
            <a:avLst/>
          </a:prstGeom>
        </p:spPr>
      </p:pic>
      <p:pic>
        <p:nvPicPr>
          <p:cNvPr id="3" name="Picture 2">
            <a:extLst>
              <a:ext uri="{FF2B5EF4-FFF2-40B4-BE49-F238E27FC236}">
                <a16:creationId xmlns:a16="http://schemas.microsoft.com/office/drawing/2014/main" id="{1E8CFF76-508C-413B-BE75-08CF10E367D3}"/>
              </a:ext>
            </a:extLst>
          </p:cNvPr>
          <p:cNvPicPr>
            <a:picLocks noChangeAspect="1"/>
          </p:cNvPicPr>
          <p:nvPr/>
        </p:nvPicPr>
        <p:blipFill>
          <a:blip r:embed="rId5"/>
          <a:stretch>
            <a:fillRect/>
          </a:stretch>
        </p:blipFill>
        <p:spPr>
          <a:xfrm>
            <a:off x="3271572" y="3445514"/>
            <a:ext cx="3237504" cy="1616273"/>
          </a:xfrm>
          <a:prstGeom prst="rect">
            <a:avLst/>
          </a:prstGeom>
        </p:spPr>
      </p:pic>
    </p:spTree>
    <p:extLst>
      <p:ext uri="{BB962C8B-B14F-4D97-AF65-F5344CB8AC3E}">
        <p14:creationId xmlns:p14="http://schemas.microsoft.com/office/powerpoint/2010/main" val="3915573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5"/>
        <p:cNvGrpSpPr/>
        <p:nvPr/>
      </p:nvGrpSpPr>
      <p:grpSpPr>
        <a:xfrm>
          <a:off x="0" y="0"/>
          <a:ext cx="0" cy="0"/>
          <a:chOff x="0" y="0"/>
          <a:chExt cx="0" cy="0"/>
        </a:xfrm>
      </p:grpSpPr>
      <p:sp>
        <p:nvSpPr>
          <p:cNvPr id="1088" name="Google Shape;1088;p41"/>
          <p:cNvSpPr txBox="1">
            <a:spLocks noGrp="1"/>
          </p:cNvSpPr>
          <p:nvPr>
            <p:ph type="subTitle" idx="1"/>
          </p:nvPr>
        </p:nvSpPr>
        <p:spPr>
          <a:xfrm>
            <a:off x="422898" y="769642"/>
            <a:ext cx="5713187" cy="33279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latin typeface="Calibri" panose="020F0502020204030204" pitchFamily="34" charset="0"/>
                <a:cs typeface="Calibri" panose="020F0502020204030204" pitchFamily="34" charset="0"/>
              </a:rPr>
              <a:t>Go to home page and use “Close and Apply”</a:t>
            </a:r>
            <a:r>
              <a:rPr lang="az-Latn-AZ" sz="1600" dirty="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a:p>
            <a:pPr marL="0" lvl="0" indent="0" algn="l" rtl="0">
              <a:spcBef>
                <a:spcPts val="0"/>
              </a:spcBef>
              <a:spcAft>
                <a:spcPts val="0"/>
              </a:spcAft>
              <a:buNone/>
            </a:pPr>
            <a:r>
              <a:rPr lang="en-US" sz="1600" dirty="0">
                <a:latin typeface="Calibri" panose="020F0502020204030204" pitchFamily="34" charset="0"/>
                <a:cs typeface="Calibri" panose="020F0502020204030204" pitchFamily="34" charset="0"/>
              </a:rPr>
              <a:t>I have created some tables by using DAX formulas</a:t>
            </a:r>
            <a:r>
              <a:rPr lang="az-Latn-AZ" sz="1600" dirty="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a:p>
            <a:pPr marL="0" lvl="0" indent="0" algn="l" rtl="0">
              <a:spcBef>
                <a:spcPts val="0"/>
              </a:spcBef>
              <a:spcAft>
                <a:spcPts val="0"/>
              </a:spcAft>
              <a:buNone/>
            </a:pPr>
            <a:r>
              <a:rPr lang="en-US" sz="1600" dirty="0">
                <a:latin typeface="Calibri" panose="020F0502020204030204" pitchFamily="34" charset="0"/>
                <a:cs typeface="Calibri" panose="020F0502020204030204" pitchFamily="34" charset="0"/>
              </a:rPr>
              <a:t>Here are some examples</a:t>
            </a:r>
            <a:r>
              <a:rPr lang="az-Latn-AZ" sz="1600" dirty="0">
                <a:latin typeface="Calibri" panose="020F0502020204030204" pitchFamily="34" charset="0"/>
                <a:cs typeface="Calibri" panose="020F0502020204030204" pitchFamily="34" charset="0"/>
              </a:rPr>
              <a:t>.</a:t>
            </a:r>
            <a:r>
              <a:rPr lang="en-US" sz="1600" dirty="0">
                <a:latin typeface="Calibri" panose="020F0502020204030204" pitchFamily="34" charset="0"/>
                <a:cs typeface="Calibri" panose="020F0502020204030204" pitchFamily="34" charset="0"/>
              </a:rPr>
              <a:t> </a:t>
            </a:r>
            <a:endParaRPr sz="1600" dirty="0">
              <a:latin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0F70733E-ACA8-4AFD-9038-88AE2CEAEE4E}"/>
              </a:ext>
            </a:extLst>
          </p:cNvPr>
          <p:cNvPicPr>
            <a:picLocks noChangeAspect="1"/>
          </p:cNvPicPr>
          <p:nvPr/>
        </p:nvPicPr>
        <p:blipFill>
          <a:blip r:embed="rId3"/>
          <a:stretch>
            <a:fillRect/>
          </a:stretch>
        </p:blipFill>
        <p:spPr>
          <a:xfrm>
            <a:off x="517491" y="1746166"/>
            <a:ext cx="5305425" cy="304800"/>
          </a:xfrm>
          <a:prstGeom prst="rect">
            <a:avLst/>
          </a:prstGeom>
        </p:spPr>
      </p:pic>
      <p:pic>
        <p:nvPicPr>
          <p:cNvPr id="12" name="Picture 11">
            <a:extLst>
              <a:ext uri="{FF2B5EF4-FFF2-40B4-BE49-F238E27FC236}">
                <a16:creationId xmlns:a16="http://schemas.microsoft.com/office/drawing/2014/main" id="{311DB7C8-D0AF-439F-8618-328FCF3BDCAA}"/>
              </a:ext>
            </a:extLst>
          </p:cNvPr>
          <p:cNvPicPr>
            <a:picLocks noChangeAspect="1"/>
          </p:cNvPicPr>
          <p:nvPr/>
        </p:nvPicPr>
        <p:blipFill>
          <a:blip r:embed="rId4"/>
          <a:stretch>
            <a:fillRect/>
          </a:stretch>
        </p:blipFill>
        <p:spPr>
          <a:xfrm>
            <a:off x="517491" y="3642769"/>
            <a:ext cx="7458075" cy="419100"/>
          </a:xfrm>
          <a:prstGeom prst="rect">
            <a:avLst/>
          </a:prstGeom>
        </p:spPr>
      </p:pic>
      <p:pic>
        <p:nvPicPr>
          <p:cNvPr id="13" name="Picture 12">
            <a:extLst>
              <a:ext uri="{FF2B5EF4-FFF2-40B4-BE49-F238E27FC236}">
                <a16:creationId xmlns:a16="http://schemas.microsoft.com/office/drawing/2014/main" id="{425C435C-17E3-4C43-85CB-9C9C5D837044}"/>
              </a:ext>
            </a:extLst>
          </p:cNvPr>
          <p:cNvPicPr>
            <a:picLocks noChangeAspect="1"/>
          </p:cNvPicPr>
          <p:nvPr/>
        </p:nvPicPr>
        <p:blipFill>
          <a:blip r:embed="rId5"/>
          <a:stretch>
            <a:fillRect/>
          </a:stretch>
        </p:blipFill>
        <p:spPr>
          <a:xfrm>
            <a:off x="517491" y="2295525"/>
            <a:ext cx="3495675" cy="276225"/>
          </a:xfrm>
          <a:prstGeom prst="rect">
            <a:avLst/>
          </a:prstGeom>
        </p:spPr>
      </p:pic>
      <p:pic>
        <p:nvPicPr>
          <p:cNvPr id="15" name="Picture 14">
            <a:extLst>
              <a:ext uri="{FF2B5EF4-FFF2-40B4-BE49-F238E27FC236}">
                <a16:creationId xmlns:a16="http://schemas.microsoft.com/office/drawing/2014/main" id="{273E9630-D884-40A3-A194-F641E016587A}"/>
              </a:ext>
            </a:extLst>
          </p:cNvPr>
          <p:cNvPicPr>
            <a:picLocks noChangeAspect="1"/>
          </p:cNvPicPr>
          <p:nvPr/>
        </p:nvPicPr>
        <p:blipFill>
          <a:blip r:embed="rId6"/>
          <a:stretch>
            <a:fillRect/>
          </a:stretch>
        </p:blipFill>
        <p:spPr>
          <a:xfrm>
            <a:off x="517491" y="2746417"/>
            <a:ext cx="2133600" cy="323850"/>
          </a:xfrm>
          <a:prstGeom prst="rect">
            <a:avLst/>
          </a:prstGeom>
        </p:spPr>
      </p:pic>
      <p:pic>
        <p:nvPicPr>
          <p:cNvPr id="16" name="Picture 15">
            <a:extLst>
              <a:ext uri="{FF2B5EF4-FFF2-40B4-BE49-F238E27FC236}">
                <a16:creationId xmlns:a16="http://schemas.microsoft.com/office/drawing/2014/main" id="{98C95523-2880-42CD-98E5-6D4E0135A257}"/>
              </a:ext>
            </a:extLst>
          </p:cNvPr>
          <p:cNvPicPr>
            <a:picLocks noChangeAspect="1"/>
          </p:cNvPicPr>
          <p:nvPr/>
        </p:nvPicPr>
        <p:blipFill>
          <a:blip r:embed="rId7"/>
          <a:stretch>
            <a:fillRect/>
          </a:stretch>
        </p:blipFill>
        <p:spPr>
          <a:xfrm>
            <a:off x="517491" y="3232401"/>
            <a:ext cx="3581400" cy="304800"/>
          </a:xfrm>
          <a:prstGeom prst="rect">
            <a:avLst/>
          </a:prstGeom>
        </p:spPr>
      </p:pic>
      <p:sp>
        <p:nvSpPr>
          <p:cNvPr id="17" name="Rectangle 16">
            <a:extLst>
              <a:ext uri="{FF2B5EF4-FFF2-40B4-BE49-F238E27FC236}">
                <a16:creationId xmlns:a16="http://schemas.microsoft.com/office/drawing/2014/main" id="{74EE3B07-E5D7-439A-81D9-044A24A9BFD8}"/>
              </a:ext>
            </a:extLst>
          </p:cNvPr>
          <p:cNvSpPr/>
          <p:nvPr/>
        </p:nvSpPr>
        <p:spPr>
          <a:xfrm>
            <a:off x="1987193" y="46755"/>
            <a:ext cx="4148892" cy="584775"/>
          </a:xfrm>
          <a:prstGeom prst="rect">
            <a:avLst/>
          </a:prstGeom>
          <a:noFill/>
        </p:spPr>
        <p:txBody>
          <a:bodyPr wrap="none" lIns="91440" tIns="45720" rIns="91440" bIns="45720">
            <a:spAutoFit/>
          </a:bodyPr>
          <a:lstStyle/>
          <a:p>
            <a:pPr algn="ctr"/>
            <a:r>
              <a:rPr lang="az-Latn-AZ" sz="32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Using DAX formulas</a:t>
            </a:r>
            <a:endParaRPr lang="en-US" sz="32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18" name="Picture 17">
            <a:extLst>
              <a:ext uri="{FF2B5EF4-FFF2-40B4-BE49-F238E27FC236}">
                <a16:creationId xmlns:a16="http://schemas.microsoft.com/office/drawing/2014/main" id="{99DBDB1B-90DC-4F71-BF38-4009B68B3E3D}"/>
              </a:ext>
            </a:extLst>
          </p:cNvPr>
          <p:cNvPicPr>
            <a:picLocks noChangeAspect="1"/>
          </p:cNvPicPr>
          <p:nvPr/>
        </p:nvPicPr>
        <p:blipFill>
          <a:blip r:embed="rId8"/>
          <a:stretch>
            <a:fillRect/>
          </a:stretch>
        </p:blipFill>
        <p:spPr>
          <a:xfrm>
            <a:off x="6334347" y="684319"/>
            <a:ext cx="2106642" cy="2796316"/>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0</TotalTime>
  <Words>319</Words>
  <Application>Microsoft Office PowerPoint</Application>
  <PresentationFormat>On-screen Show (16:9)</PresentationFormat>
  <Paragraphs>44</Paragraphs>
  <Slides>12</Slides>
  <Notes>11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12</vt:i4>
      </vt:variant>
    </vt:vector>
  </HeadingPairs>
  <TitlesOfParts>
    <vt:vector size="25" baseType="lpstr">
      <vt:lpstr>Montserrat</vt:lpstr>
      <vt:lpstr>Century Gothic</vt:lpstr>
      <vt:lpstr>Wingdings 3</vt:lpstr>
      <vt:lpstr>Calibri</vt:lpstr>
      <vt:lpstr>Montserrat Medium</vt:lpstr>
      <vt:lpstr>Raleway</vt:lpstr>
      <vt:lpstr>Arial</vt:lpstr>
      <vt:lpstr>Manrope Light</vt:lpstr>
      <vt:lpstr>Manrope Medium</vt:lpstr>
      <vt:lpstr>Nunito Light</vt:lpstr>
      <vt:lpstr>Manrope SemiBold</vt:lpstr>
      <vt:lpstr>Anaheim</vt:lpstr>
      <vt:lpstr>Ion</vt:lpstr>
      <vt:lpstr>PowerPoint Presentation</vt:lpstr>
      <vt:lpstr>PowerPoint Presentation</vt:lpstr>
      <vt:lpstr>01.</vt:lpstr>
      <vt:lpstr>PowerPoint Presentation</vt:lpstr>
      <vt:lpstr>02.</vt:lpstr>
      <vt:lpstr>03.</vt:lpstr>
      <vt:lpstr>04.</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User</cp:lastModifiedBy>
  <cp:revision>1</cp:revision>
  <dcterms:modified xsi:type="dcterms:W3CDTF">2024-01-26T20:33:27Z</dcterms:modified>
</cp:coreProperties>
</file>