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6" r:id="rId1"/>
  </p:sldMasterIdLst>
  <p:notesMasterIdLst>
    <p:notesMasterId r:id="rId19"/>
  </p:notesMasterIdLst>
  <p:sldIdLst>
    <p:sldId id="256" r:id="rId2"/>
    <p:sldId id="257" r:id="rId3"/>
    <p:sldId id="296" r:id="rId4"/>
    <p:sldId id="258" r:id="rId5"/>
    <p:sldId id="259" r:id="rId6"/>
    <p:sldId id="263" r:id="rId7"/>
    <p:sldId id="260" r:id="rId8"/>
    <p:sldId id="261" r:id="rId9"/>
    <p:sldId id="264" r:id="rId10"/>
    <p:sldId id="297" r:id="rId11"/>
    <p:sldId id="265" r:id="rId12"/>
    <p:sldId id="267" r:id="rId13"/>
    <p:sldId id="299" r:id="rId14"/>
    <p:sldId id="301" r:id="rId15"/>
    <p:sldId id="300" r:id="rId16"/>
    <p:sldId id="298" r:id="rId17"/>
    <p:sldId id="30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306">
          <p15:clr>
            <a:srgbClr val="747775"/>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8268F29-2832-45CF-9991-FA474AA9EE2D}">
  <a:tblStyle styleId="{18268F29-2832-45CF-9991-FA474AA9EE2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9111148-45A2-4180-8AE3-05F62975A8C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pos="5306"/>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3"/>
        <p:cNvGrpSpPr/>
        <p:nvPr/>
      </p:nvGrpSpPr>
      <p:grpSpPr>
        <a:xfrm>
          <a:off x="0" y="0"/>
          <a:ext cx="0" cy="0"/>
          <a:chOff x="0" y="0"/>
          <a:chExt cx="0" cy="0"/>
        </a:xfrm>
      </p:grpSpPr>
      <p:sp>
        <p:nvSpPr>
          <p:cNvPr id="2124" name="Google Shape;212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5" name="Google Shape;212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4"/>
        <p:cNvGrpSpPr/>
        <p:nvPr/>
      </p:nvGrpSpPr>
      <p:grpSpPr>
        <a:xfrm>
          <a:off x="0" y="0"/>
          <a:ext cx="0" cy="0"/>
          <a:chOff x="0" y="0"/>
          <a:chExt cx="0" cy="0"/>
        </a:xfrm>
      </p:grpSpPr>
      <p:sp>
        <p:nvSpPr>
          <p:cNvPr id="2625" name="Google Shape;2625;g1e6d7b30e2d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6" name="Google Shape;2626;g1e6d7b30e2d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6"/>
        <p:cNvGrpSpPr/>
        <p:nvPr/>
      </p:nvGrpSpPr>
      <p:grpSpPr>
        <a:xfrm>
          <a:off x="0" y="0"/>
          <a:ext cx="0" cy="0"/>
          <a:chOff x="0" y="0"/>
          <a:chExt cx="0" cy="0"/>
        </a:xfrm>
      </p:grpSpPr>
      <p:sp>
        <p:nvSpPr>
          <p:cNvPr id="2757" name="Google Shape;2757;g1e6d7b30e2d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8" name="Google Shape;2758;g1e6d7b30e2d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5"/>
        <p:cNvGrpSpPr/>
        <p:nvPr/>
      </p:nvGrpSpPr>
      <p:grpSpPr>
        <a:xfrm>
          <a:off x="0" y="0"/>
          <a:ext cx="0" cy="0"/>
          <a:chOff x="0" y="0"/>
          <a:chExt cx="0" cy="0"/>
        </a:xfrm>
      </p:grpSpPr>
      <p:sp>
        <p:nvSpPr>
          <p:cNvPr id="2286" name="Google Shape;2286;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7" name="Google Shape;2287;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85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5"/>
        <p:cNvGrpSpPr/>
        <p:nvPr/>
      </p:nvGrpSpPr>
      <p:grpSpPr>
        <a:xfrm>
          <a:off x="0" y="0"/>
          <a:ext cx="0" cy="0"/>
          <a:chOff x="0" y="0"/>
          <a:chExt cx="0" cy="0"/>
        </a:xfrm>
      </p:grpSpPr>
      <p:sp>
        <p:nvSpPr>
          <p:cNvPr id="2286" name="Google Shape;2286;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7" name="Google Shape;2287;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1695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4"/>
        <p:cNvGrpSpPr/>
        <p:nvPr/>
      </p:nvGrpSpPr>
      <p:grpSpPr>
        <a:xfrm>
          <a:off x="0" y="0"/>
          <a:ext cx="0" cy="0"/>
          <a:chOff x="0" y="0"/>
          <a:chExt cx="0" cy="0"/>
        </a:xfrm>
      </p:grpSpPr>
      <p:sp>
        <p:nvSpPr>
          <p:cNvPr id="2235" name="Google Shape;2235;g1e6d7b30e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6" name="Google Shape;2236;g1e6d7b30e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4"/>
        <p:cNvGrpSpPr/>
        <p:nvPr/>
      </p:nvGrpSpPr>
      <p:grpSpPr>
        <a:xfrm>
          <a:off x="0" y="0"/>
          <a:ext cx="0" cy="0"/>
          <a:chOff x="0" y="0"/>
          <a:chExt cx="0" cy="0"/>
        </a:xfrm>
      </p:grpSpPr>
      <p:sp>
        <p:nvSpPr>
          <p:cNvPr id="2235" name="Google Shape;2235;g1e6d7b30e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6" name="Google Shape;2236;g1e6d7b30e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6444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7"/>
        <p:cNvGrpSpPr/>
        <p:nvPr/>
      </p:nvGrpSpPr>
      <p:grpSpPr>
        <a:xfrm>
          <a:off x="0" y="0"/>
          <a:ext cx="0" cy="0"/>
          <a:chOff x="0" y="0"/>
          <a:chExt cx="0" cy="0"/>
        </a:xfrm>
      </p:grpSpPr>
      <p:sp>
        <p:nvSpPr>
          <p:cNvPr id="2248" name="Google Shape;224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9" name="Google Shape;224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4"/>
        <p:cNvGrpSpPr/>
        <p:nvPr/>
      </p:nvGrpSpPr>
      <p:grpSpPr>
        <a:xfrm>
          <a:off x="0" y="0"/>
          <a:ext cx="0" cy="0"/>
          <a:chOff x="0" y="0"/>
          <a:chExt cx="0" cy="0"/>
        </a:xfrm>
      </p:grpSpPr>
      <p:sp>
        <p:nvSpPr>
          <p:cNvPr id="2275" name="Google Shape;2275;g1e6d7b30e2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6" name="Google Shape;2276;g1e6d7b30e2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6"/>
        <p:cNvGrpSpPr/>
        <p:nvPr/>
      </p:nvGrpSpPr>
      <p:grpSpPr>
        <a:xfrm>
          <a:off x="0" y="0"/>
          <a:ext cx="0" cy="0"/>
          <a:chOff x="0" y="0"/>
          <a:chExt cx="0" cy="0"/>
        </a:xfrm>
      </p:grpSpPr>
      <p:sp>
        <p:nvSpPr>
          <p:cNvPr id="2527" name="Google Shape;2527;g1e6d7b30e2d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8" name="Google Shape;2528;g1e6d7b30e2d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5"/>
        <p:cNvGrpSpPr/>
        <p:nvPr/>
      </p:nvGrpSpPr>
      <p:grpSpPr>
        <a:xfrm>
          <a:off x="0" y="0"/>
          <a:ext cx="0" cy="0"/>
          <a:chOff x="0" y="0"/>
          <a:chExt cx="0" cy="0"/>
        </a:xfrm>
      </p:grpSpPr>
      <p:sp>
        <p:nvSpPr>
          <p:cNvPr id="2286" name="Google Shape;2286;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7" name="Google Shape;2287;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5"/>
        <p:cNvGrpSpPr/>
        <p:nvPr/>
      </p:nvGrpSpPr>
      <p:grpSpPr>
        <a:xfrm>
          <a:off x="0" y="0"/>
          <a:ext cx="0" cy="0"/>
          <a:chOff x="0" y="0"/>
          <a:chExt cx="0" cy="0"/>
        </a:xfrm>
      </p:grpSpPr>
      <p:sp>
        <p:nvSpPr>
          <p:cNvPr id="2366" name="Google Shape;236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7" name="Google Shape;236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9"/>
        <p:cNvGrpSpPr/>
        <p:nvPr/>
      </p:nvGrpSpPr>
      <p:grpSpPr>
        <a:xfrm>
          <a:off x="0" y="0"/>
          <a:ext cx="0" cy="0"/>
          <a:chOff x="0" y="0"/>
          <a:chExt cx="0" cy="0"/>
        </a:xfrm>
      </p:grpSpPr>
      <p:sp>
        <p:nvSpPr>
          <p:cNvPr id="2610" name="Google Shape;2610;g1e6d7b30e2d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1" name="Google Shape;2611;g1e6d7b30e2d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473900" y="900125"/>
            <a:ext cx="4000200" cy="26445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500" b="0">
                <a:latin typeface="Anek Malayalam SemiBold"/>
                <a:ea typeface="Anek Malayalam SemiBold"/>
                <a:cs typeface="Anek Malayalam SemiBold"/>
                <a:sym typeface="Anek Malayalam Semi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3473900" y="3737702"/>
            <a:ext cx="40002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latin typeface="Actor"/>
                <a:ea typeface="Actor"/>
                <a:cs typeface="Actor"/>
                <a:sym typeface="Actor"/>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a:spLocks noGrp="1"/>
          </p:cNvSpPr>
          <p:nvPr>
            <p:ph type="pic" idx="2"/>
          </p:nvPr>
        </p:nvSpPr>
        <p:spPr>
          <a:xfrm>
            <a:off x="789262" y="994305"/>
            <a:ext cx="2166000" cy="2166000"/>
          </a:xfrm>
          <a:prstGeom prst="rect">
            <a:avLst/>
          </a:prstGeom>
          <a:noFill/>
          <a:ln w="9525" cap="flat" cmpd="sng">
            <a:solidFill>
              <a:schemeClr val="dk1"/>
            </a:solidFill>
            <a:prstDash val="solid"/>
            <a:miter lim="8000"/>
            <a:headEnd type="none" w="sm" len="sm"/>
            <a:tailEnd type="none" w="sm" len="sm"/>
          </a:ln>
        </p:spPr>
      </p:sp>
      <p:cxnSp>
        <p:nvCxnSpPr>
          <p:cNvPr id="12" name="Google Shape;12;p2"/>
          <p:cNvCxnSpPr/>
          <p:nvPr/>
        </p:nvCxnSpPr>
        <p:spPr>
          <a:xfrm>
            <a:off x="3524925" y="4604000"/>
            <a:ext cx="56604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10"/>
        <p:cNvGrpSpPr/>
        <p:nvPr/>
      </p:nvGrpSpPr>
      <p:grpSpPr>
        <a:xfrm>
          <a:off x="0" y="0"/>
          <a:ext cx="0" cy="0"/>
          <a:chOff x="0" y="0"/>
          <a:chExt cx="0" cy="0"/>
        </a:xfrm>
      </p:grpSpPr>
      <p:grpSp>
        <p:nvGrpSpPr>
          <p:cNvPr id="811" name="Google Shape;811;p13"/>
          <p:cNvGrpSpPr/>
          <p:nvPr/>
        </p:nvGrpSpPr>
        <p:grpSpPr>
          <a:xfrm>
            <a:off x="5591450" y="2318600"/>
            <a:ext cx="3849500" cy="3626400"/>
            <a:chOff x="4402025" y="2720250"/>
            <a:chExt cx="3849500" cy="3626400"/>
          </a:xfrm>
        </p:grpSpPr>
        <p:sp>
          <p:nvSpPr>
            <p:cNvPr id="812" name="Google Shape;812;p13"/>
            <p:cNvSpPr/>
            <p:nvPr/>
          </p:nvSpPr>
          <p:spPr>
            <a:xfrm>
              <a:off x="4402025" y="2720250"/>
              <a:ext cx="3815850" cy="3166450"/>
            </a:xfrm>
            <a:custGeom>
              <a:avLst/>
              <a:gdLst/>
              <a:ahLst/>
              <a:cxnLst/>
              <a:rect l="l" t="t" r="r" b="b"/>
              <a:pathLst>
                <a:path w="152634" h="126658" fill="none" extrusionOk="0">
                  <a:moveTo>
                    <a:pt x="152633" y="17485"/>
                  </a:moveTo>
                  <a:cubicBezTo>
                    <a:pt x="152633" y="17485"/>
                    <a:pt x="144188" y="1"/>
                    <a:pt x="129420" y="9427"/>
                  </a:cubicBezTo>
                  <a:cubicBezTo>
                    <a:pt x="114652" y="18854"/>
                    <a:pt x="123896" y="38370"/>
                    <a:pt x="98423" y="36612"/>
                  </a:cubicBezTo>
                  <a:cubicBezTo>
                    <a:pt x="72927" y="34832"/>
                    <a:pt x="64824" y="38119"/>
                    <a:pt x="64117" y="57269"/>
                  </a:cubicBezTo>
                  <a:cubicBezTo>
                    <a:pt x="63386" y="76397"/>
                    <a:pt x="66285" y="86485"/>
                    <a:pt x="35562" y="84933"/>
                  </a:cubicBezTo>
                  <a:cubicBezTo>
                    <a:pt x="4839" y="83381"/>
                    <a:pt x="0" y="116318"/>
                    <a:pt x="19972" y="12665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3"/>
            <p:cNvSpPr/>
            <p:nvPr/>
          </p:nvSpPr>
          <p:spPr>
            <a:xfrm>
              <a:off x="4420850" y="2740800"/>
              <a:ext cx="3797025" cy="3149325"/>
            </a:xfrm>
            <a:custGeom>
              <a:avLst/>
              <a:gdLst/>
              <a:ahLst/>
              <a:cxnLst/>
              <a:rect l="l" t="t" r="r" b="b"/>
              <a:pathLst>
                <a:path w="151881" h="125973" fill="none" extrusionOk="0">
                  <a:moveTo>
                    <a:pt x="151880" y="17279"/>
                  </a:moveTo>
                  <a:cubicBezTo>
                    <a:pt x="151880" y="17279"/>
                    <a:pt x="143480" y="0"/>
                    <a:pt x="128827" y="9381"/>
                  </a:cubicBezTo>
                  <a:cubicBezTo>
                    <a:pt x="114173" y="18763"/>
                    <a:pt x="123326" y="38164"/>
                    <a:pt x="97990" y="36452"/>
                  </a:cubicBezTo>
                  <a:cubicBezTo>
                    <a:pt x="86303" y="35653"/>
                    <a:pt x="78268" y="35904"/>
                    <a:pt x="72950" y="38301"/>
                  </a:cubicBezTo>
                  <a:cubicBezTo>
                    <a:pt x="66742" y="41063"/>
                    <a:pt x="64231" y="46724"/>
                    <a:pt x="63820" y="56926"/>
                  </a:cubicBezTo>
                  <a:cubicBezTo>
                    <a:pt x="63021" y="75917"/>
                    <a:pt x="65852" y="85937"/>
                    <a:pt x="35357" y="84408"/>
                  </a:cubicBezTo>
                  <a:cubicBezTo>
                    <a:pt x="4817" y="82902"/>
                    <a:pt x="0" y="115656"/>
                    <a:pt x="19813" y="1259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3"/>
            <p:cNvSpPr/>
            <p:nvPr/>
          </p:nvSpPr>
          <p:spPr>
            <a:xfrm>
              <a:off x="4439675" y="2760775"/>
              <a:ext cx="3777625" cy="3133350"/>
            </a:xfrm>
            <a:custGeom>
              <a:avLst/>
              <a:gdLst/>
              <a:ahLst/>
              <a:cxnLst/>
              <a:rect l="l" t="t" r="r" b="b"/>
              <a:pathLst>
                <a:path w="151105" h="125334" fill="none" extrusionOk="0">
                  <a:moveTo>
                    <a:pt x="151104" y="17096"/>
                  </a:moveTo>
                  <a:cubicBezTo>
                    <a:pt x="151104" y="17096"/>
                    <a:pt x="142796" y="0"/>
                    <a:pt x="128256" y="9358"/>
                  </a:cubicBezTo>
                  <a:cubicBezTo>
                    <a:pt x="113716" y="18717"/>
                    <a:pt x="122755" y="38004"/>
                    <a:pt x="97579" y="36292"/>
                  </a:cubicBezTo>
                  <a:cubicBezTo>
                    <a:pt x="85961" y="35516"/>
                    <a:pt x="77972" y="35790"/>
                    <a:pt x="72654" y="38141"/>
                  </a:cubicBezTo>
                  <a:cubicBezTo>
                    <a:pt x="66491" y="40903"/>
                    <a:pt x="63957" y="46518"/>
                    <a:pt x="63524" y="56630"/>
                  </a:cubicBezTo>
                  <a:cubicBezTo>
                    <a:pt x="62679" y="75460"/>
                    <a:pt x="65418" y="85412"/>
                    <a:pt x="35129" y="83929"/>
                  </a:cubicBezTo>
                  <a:cubicBezTo>
                    <a:pt x="4794" y="82468"/>
                    <a:pt x="1" y="114994"/>
                    <a:pt x="19653" y="12533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3"/>
            <p:cNvSpPr/>
            <p:nvPr/>
          </p:nvSpPr>
          <p:spPr>
            <a:xfrm>
              <a:off x="4457950" y="2780750"/>
              <a:ext cx="3759350" cy="3117375"/>
            </a:xfrm>
            <a:custGeom>
              <a:avLst/>
              <a:gdLst/>
              <a:ahLst/>
              <a:cxnLst/>
              <a:rect l="l" t="t" r="r" b="b"/>
              <a:pathLst>
                <a:path w="150374" h="124695" fill="none" extrusionOk="0">
                  <a:moveTo>
                    <a:pt x="150373" y="16914"/>
                  </a:moveTo>
                  <a:cubicBezTo>
                    <a:pt x="150373" y="16914"/>
                    <a:pt x="142133" y="0"/>
                    <a:pt x="127685" y="9336"/>
                  </a:cubicBezTo>
                  <a:cubicBezTo>
                    <a:pt x="113259" y="18671"/>
                    <a:pt x="122207" y="37821"/>
                    <a:pt x="97190" y="36155"/>
                  </a:cubicBezTo>
                  <a:cubicBezTo>
                    <a:pt x="85641" y="35402"/>
                    <a:pt x="77675" y="35676"/>
                    <a:pt x="72379" y="38004"/>
                  </a:cubicBezTo>
                  <a:cubicBezTo>
                    <a:pt x="66239" y="40720"/>
                    <a:pt x="63706" y="46290"/>
                    <a:pt x="63249" y="56333"/>
                  </a:cubicBezTo>
                  <a:cubicBezTo>
                    <a:pt x="62359" y="75004"/>
                    <a:pt x="65029" y="84887"/>
                    <a:pt x="34946" y="83449"/>
                  </a:cubicBezTo>
                  <a:cubicBezTo>
                    <a:pt x="4816" y="82034"/>
                    <a:pt x="0" y="114355"/>
                    <a:pt x="19516" y="12469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3"/>
            <p:cNvSpPr/>
            <p:nvPr/>
          </p:nvSpPr>
          <p:spPr>
            <a:xfrm>
              <a:off x="4476775" y="2801275"/>
              <a:ext cx="3740525" cy="3100275"/>
            </a:xfrm>
            <a:custGeom>
              <a:avLst/>
              <a:gdLst/>
              <a:ahLst/>
              <a:cxnLst/>
              <a:rect l="l" t="t" r="r" b="b"/>
              <a:pathLst>
                <a:path w="149621" h="124011" fill="none" extrusionOk="0">
                  <a:moveTo>
                    <a:pt x="149620" y="16732"/>
                  </a:moveTo>
                  <a:cubicBezTo>
                    <a:pt x="149620" y="16732"/>
                    <a:pt x="141449" y="1"/>
                    <a:pt x="127115" y="9291"/>
                  </a:cubicBezTo>
                  <a:cubicBezTo>
                    <a:pt x="112780" y="18580"/>
                    <a:pt x="121614" y="37640"/>
                    <a:pt x="96757" y="35996"/>
                  </a:cubicBezTo>
                  <a:cubicBezTo>
                    <a:pt x="85276" y="35243"/>
                    <a:pt x="77378" y="35517"/>
                    <a:pt x="72083" y="37845"/>
                  </a:cubicBezTo>
                  <a:cubicBezTo>
                    <a:pt x="65966" y="40538"/>
                    <a:pt x="63455" y="46062"/>
                    <a:pt x="62953" y="56014"/>
                  </a:cubicBezTo>
                  <a:cubicBezTo>
                    <a:pt x="62040" y="74525"/>
                    <a:pt x="64596" y="84340"/>
                    <a:pt x="34718" y="82925"/>
                  </a:cubicBezTo>
                  <a:cubicBezTo>
                    <a:pt x="4794" y="81578"/>
                    <a:pt x="0" y="113693"/>
                    <a:pt x="19333" y="12401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3"/>
            <p:cNvSpPr/>
            <p:nvPr/>
          </p:nvSpPr>
          <p:spPr>
            <a:xfrm>
              <a:off x="4495600" y="2821250"/>
              <a:ext cx="3721125" cy="3084300"/>
            </a:xfrm>
            <a:custGeom>
              <a:avLst/>
              <a:gdLst/>
              <a:ahLst/>
              <a:cxnLst/>
              <a:rect l="l" t="t" r="r" b="b"/>
              <a:pathLst>
                <a:path w="148845" h="123372" fill="none" extrusionOk="0">
                  <a:moveTo>
                    <a:pt x="148844" y="16549"/>
                  </a:moveTo>
                  <a:cubicBezTo>
                    <a:pt x="148844" y="16549"/>
                    <a:pt x="140764" y="1"/>
                    <a:pt x="126544" y="9268"/>
                  </a:cubicBezTo>
                  <a:cubicBezTo>
                    <a:pt x="112324" y="18535"/>
                    <a:pt x="121043" y="37457"/>
                    <a:pt x="96346" y="35859"/>
                  </a:cubicBezTo>
                  <a:cubicBezTo>
                    <a:pt x="84934" y="35129"/>
                    <a:pt x="77059" y="35380"/>
                    <a:pt x="71786" y="37685"/>
                  </a:cubicBezTo>
                  <a:cubicBezTo>
                    <a:pt x="65692" y="40356"/>
                    <a:pt x="63181" y="45834"/>
                    <a:pt x="62656" y="55694"/>
                  </a:cubicBezTo>
                  <a:cubicBezTo>
                    <a:pt x="61697" y="74069"/>
                    <a:pt x="64163" y="83792"/>
                    <a:pt x="34512" y="82445"/>
                  </a:cubicBezTo>
                  <a:cubicBezTo>
                    <a:pt x="4771" y="81144"/>
                    <a:pt x="1" y="113031"/>
                    <a:pt x="19174" y="12337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3"/>
            <p:cNvSpPr/>
            <p:nvPr/>
          </p:nvSpPr>
          <p:spPr>
            <a:xfrm>
              <a:off x="4513875" y="2841225"/>
              <a:ext cx="3702850" cy="3068300"/>
            </a:xfrm>
            <a:custGeom>
              <a:avLst/>
              <a:gdLst/>
              <a:ahLst/>
              <a:cxnLst/>
              <a:rect l="l" t="t" r="r" b="b"/>
              <a:pathLst>
                <a:path w="148114" h="122732" fill="none" extrusionOk="0">
                  <a:moveTo>
                    <a:pt x="148113" y="16366"/>
                  </a:moveTo>
                  <a:cubicBezTo>
                    <a:pt x="148113" y="16366"/>
                    <a:pt x="140079" y="0"/>
                    <a:pt x="125973" y="9268"/>
                  </a:cubicBezTo>
                  <a:cubicBezTo>
                    <a:pt x="111867" y="18466"/>
                    <a:pt x="120495" y="37297"/>
                    <a:pt x="95935" y="35722"/>
                  </a:cubicBezTo>
                  <a:cubicBezTo>
                    <a:pt x="84613" y="35014"/>
                    <a:pt x="76784" y="35266"/>
                    <a:pt x="71512" y="37548"/>
                  </a:cubicBezTo>
                  <a:cubicBezTo>
                    <a:pt x="65440" y="40173"/>
                    <a:pt x="62929" y="45605"/>
                    <a:pt x="62382" y="55397"/>
                  </a:cubicBezTo>
                  <a:cubicBezTo>
                    <a:pt x="61377" y="73612"/>
                    <a:pt x="63751" y="83267"/>
                    <a:pt x="34329" y="81943"/>
                  </a:cubicBezTo>
                  <a:cubicBezTo>
                    <a:pt x="4771" y="80711"/>
                    <a:pt x="0" y="112392"/>
                    <a:pt x="19036" y="12273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3"/>
            <p:cNvSpPr/>
            <p:nvPr/>
          </p:nvSpPr>
          <p:spPr>
            <a:xfrm>
              <a:off x="4532700" y="2861775"/>
              <a:ext cx="3683450" cy="3051175"/>
            </a:xfrm>
            <a:custGeom>
              <a:avLst/>
              <a:gdLst/>
              <a:ahLst/>
              <a:cxnLst/>
              <a:rect l="l" t="t" r="r" b="b"/>
              <a:pathLst>
                <a:path w="147338" h="122047" fill="none" extrusionOk="0">
                  <a:moveTo>
                    <a:pt x="147338" y="16160"/>
                  </a:moveTo>
                  <a:cubicBezTo>
                    <a:pt x="147338" y="16160"/>
                    <a:pt x="139394" y="0"/>
                    <a:pt x="125402" y="9222"/>
                  </a:cubicBezTo>
                  <a:cubicBezTo>
                    <a:pt x="111411" y="18397"/>
                    <a:pt x="119924" y="37091"/>
                    <a:pt x="95524" y="35562"/>
                  </a:cubicBezTo>
                  <a:cubicBezTo>
                    <a:pt x="84271" y="34854"/>
                    <a:pt x="76488" y="35105"/>
                    <a:pt x="71215" y="37388"/>
                  </a:cubicBezTo>
                  <a:cubicBezTo>
                    <a:pt x="65167" y="39990"/>
                    <a:pt x="62656" y="45377"/>
                    <a:pt x="62085" y="55078"/>
                  </a:cubicBezTo>
                  <a:cubicBezTo>
                    <a:pt x="61035" y="73132"/>
                    <a:pt x="63318" y="82719"/>
                    <a:pt x="34101" y="81441"/>
                  </a:cubicBezTo>
                  <a:cubicBezTo>
                    <a:pt x="4748" y="80231"/>
                    <a:pt x="0" y="111730"/>
                    <a:pt x="18877" y="12204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3"/>
            <p:cNvSpPr/>
            <p:nvPr/>
          </p:nvSpPr>
          <p:spPr>
            <a:xfrm>
              <a:off x="4551525" y="2881750"/>
              <a:ext cx="3664625" cy="3035200"/>
            </a:xfrm>
            <a:custGeom>
              <a:avLst/>
              <a:gdLst/>
              <a:ahLst/>
              <a:cxnLst/>
              <a:rect l="l" t="t" r="r" b="b"/>
              <a:pathLst>
                <a:path w="146585" h="121408" fill="none" extrusionOk="0">
                  <a:moveTo>
                    <a:pt x="146585" y="15978"/>
                  </a:moveTo>
                  <a:cubicBezTo>
                    <a:pt x="146585" y="15978"/>
                    <a:pt x="138710" y="0"/>
                    <a:pt x="124809" y="9199"/>
                  </a:cubicBezTo>
                  <a:cubicBezTo>
                    <a:pt x="110931" y="18329"/>
                    <a:pt x="119354" y="36931"/>
                    <a:pt x="95114" y="35425"/>
                  </a:cubicBezTo>
                  <a:cubicBezTo>
                    <a:pt x="83929" y="34740"/>
                    <a:pt x="76169" y="34991"/>
                    <a:pt x="70919" y="37228"/>
                  </a:cubicBezTo>
                  <a:cubicBezTo>
                    <a:pt x="64893" y="39807"/>
                    <a:pt x="62405" y="45148"/>
                    <a:pt x="61811" y="54781"/>
                  </a:cubicBezTo>
                  <a:cubicBezTo>
                    <a:pt x="60693" y="72676"/>
                    <a:pt x="62907" y="82194"/>
                    <a:pt x="33896" y="80938"/>
                  </a:cubicBezTo>
                  <a:cubicBezTo>
                    <a:pt x="4725" y="79797"/>
                    <a:pt x="0" y="111091"/>
                    <a:pt x="18694" y="12140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3"/>
            <p:cNvSpPr/>
            <p:nvPr/>
          </p:nvSpPr>
          <p:spPr>
            <a:xfrm>
              <a:off x="4569775" y="2902275"/>
              <a:ext cx="3646375" cy="3018675"/>
            </a:xfrm>
            <a:custGeom>
              <a:avLst/>
              <a:gdLst/>
              <a:ahLst/>
              <a:cxnLst/>
              <a:rect l="l" t="t" r="r" b="b"/>
              <a:pathLst>
                <a:path w="145855" h="120747" fill="none" extrusionOk="0">
                  <a:moveTo>
                    <a:pt x="145855" y="15773"/>
                  </a:moveTo>
                  <a:cubicBezTo>
                    <a:pt x="145855" y="15773"/>
                    <a:pt x="138048" y="1"/>
                    <a:pt x="124262" y="9154"/>
                  </a:cubicBezTo>
                  <a:cubicBezTo>
                    <a:pt x="110475" y="18261"/>
                    <a:pt x="118807" y="36727"/>
                    <a:pt x="94703" y="35266"/>
                  </a:cubicBezTo>
                  <a:cubicBezTo>
                    <a:pt x="83610" y="34581"/>
                    <a:pt x="75895" y="34855"/>
                    <a:pt x="70645" y="37069"/>
                  </a:cubicBezTo>
                  <a:cubicBezTo>
                    <a:pt x="64642" y="39603"/>
                    <a:pt x="62154" y="44921"/>
                    <a:pt x="61538" y="54439"/>
                  </a:cubicBezTo>
                  <a:cubicBezTo>
                    <a:pt x="60374" y="72197"/>
                    <a:pt x="62497" y="81578"/>
                    <a:pt x="33691" y="80437"/>
                  </a:cubicBezTo>
                  <a:cubicBezTo>
                    <a:pt x="4749" y="79273"/>
                    <a:pt x="1" y="110407"/>
                    <a:pt x="18558" y="12074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3"/>
            <p:cNvSpPr/>
            <p:nvPr/>
          </p:nvSpPr>
          <p:spPr>
            <a:xfrm>
              <a:off x="4588625" y="2922250"/>
              <a:ext cx="3626950" cy="3002125"/>
            </a:xfrm>
            <a:custGeom>
              <a:avLst/>
              <a:gdLst/>
              <a:ahLst/>
              <a:cxnLst/>
              <a:rect l="l" t="t" r="r" b="b"/>
              <a:pathLst>
                <a:path w="145078" h="120085" fill="none" extrusionOk="0">
                  <a:moveTo>
                    <a:pt x="145078" y="15590"/>
                  </a:moveTo>
                  <a:cubicBezTo>
                    <a:pt x="145078" y="15590"/>
                    <a:pt x="137363" y="1"/>
                    <a:pt x="123668" y="9131"/>
                  </a:cubicBezTo>
                  <a:cubicBezTo>
                    <a:pt x="110018" y="18192"/>
                    <a:pt x="118235" y="36567"/>
                    <a:pt x="94291" y="35129"/>
                  </a:cubicBezTo>
                  <a:cubicBezTo>
                    <a:pt x="83267" y="34467"/>
                    <a:pt x="75575" y="34718"/>
                    <a:pt x="70348" y="36932"/>
                  </a:cubicBezTo>
                  <a:cubicBezTo>
                    <a:pt x="64367" y="39443"/>
                    <a:pt x="61880" y="44693"/>
                    <a:pt x="61240" y="54142"/>
                  </a:cubicBezTo>
                  <a:cubicBezTo>
                    <a:pt x="60031" y="71740"/>
                    <a:pt x="62062" y="81053"/>
                    <a:pt x="33485" y="79958"/>
                  </a:cubicBezTo>
                  <a:cubicBezTo>
                    <a:pt x="4725" y="78839"/>
                    <a:pt x="0" y="109767"/>
                    <a:pt x="18397" y="12008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3"/>
            <p:cNvSpPr/>
            <p:nvPr/>
          </p:nvSpPr>
          <p:spPr>
            <a:xfrm>
              <a:off x="4607450" y="2942225"/>
              <a:ext cx="3608125" cy="2986150"/>
            </a:xfrm>
            <a:custGeom>
              <a:avLst/>
              <a:gdLst/>
              <a:ahLst/>
              <a:cxnLst/>
              <a:rect l="l" t="t" r="r" b="b"/>
              <a:pathLst>
                <a:path w="144325" h="119446" fill="none" extrusionOk="0">
                  <a:moveTo>
                    <a:pt x="144325" y="15408"/>
                  </a:moveTo>
                  <a:cubicBezTo>
                    <a:pt x="144325" y="15408"/>
                    <a:pt x="136678" y="1"/>
                    <a:pt x="123097" y="9108"/>
                  </a:cubicBezTo>
                  <a:cubicBezTo>
                    <a:pt x="109539" y="18147"/>
                    <a:pt x="117642" y="36384"/>
                    <a:pt x="93881" y="34992"/>
                  </a:cubicBezTo>
                  <a:cubicBezTo>
                    <a:pt x="82925" y="34353"/>
                    <a:pt x="75278" y="34604"/>
                    <a:pt x="70051" y="36772"/>
                  </a:cubicBezTo>
                  <a:cubicBezTo>
                    <a:pt x="64094" y="39260"/>
                    <a:pt x="61606" y="44487"/>
                    <a:pt x="60944" y="53845"/>
                  </a:cubicBezTo>
                  <a:cubicBezTo>
                    <a:pt x="59689" y="71261"/>
                    <a:pt x="61629" y="80528"/>
                    <a:pt x="33280" y="79455"/>
                  </a:cubicBezTo>
                  <a:cubicBezTo>
                    <a:pt x="4702" y="78383"/>
                    <a:pt x="0" y="109128"/>
                    <a:pt x="18238" y="11944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3"/>
            <p:cNvSpPr/>
            <p:nvPr/>
          </p:nvSpPr>
          <p:spPr>
            <a:xfrm>
              <a:off x="4625700" y="2962775"/>
              <a:ext cx="3589300" cy="2969575"/>
            </a:xfrm>
            <a:custGeom>
              <a:avLst/>
              <a:gdLst/>
              <a:ahLst/>
              <a:cxnLst/>
              <a:rect l="l" t="t" r="r" b="b"/>
              <a:pathLst>
                <a:path w="143572" h="118783" fill="none" extrusionOk="0">
                  <a:moveTo>
                    <a:pt x="143572" y="15202"/>
                  </a:moveTo>
                  <a:cubicBezTo>
                    <a:pt x="143572" y="15202"/>
                    <a:pt x="135994" y="0"/>
                    <a:pt x="122527" y="9062"/>
                  </a:cubicBezTo>
                  <a:cubicBezTo>
                    <a:pt x="109083" y="18078"/>
                    <a:pt x="117095" y="36201"/>
                    <a:pt x="93470" y="34832"/>
                  </a:cubicBezTo>
                  <a:cubicBezTo>
                    <a:pt x="82606" y="34193"/>
                    <a:pt x="74982" y="34444"/>
                    <a:pt x="69778" y="36612"/>
                  </a:cubicBezTo>
                  <a:cubicBezTo>
                    <a:pt x="63866" y="39077"/>
                    <a:pt x="61378" y="44236"/>
                    <a:pt x="60670" y="53526"/>
                  </a:cubicBezTo>
                  <a:cubicBezTo>
                    <a:pt x="59369" y="70781"/>
                    <a:pt x="61218" y="79957"/>
                    <a:pt x="33075" y="78953"/>
                  </a:cubicBezTo>
                  <a:cubicBezTo>
                    <a:pt x="4703" y="77926"/>
                    <a:pt x="1" y="108443"/>
                    <a:pt x="18101" y="11878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3"/>
            <p:cNvSpPr/>
            <p:nvPr/>
          </p:nvSpPr>
          <p:spPr>
            <a:xfrm>
              <a:off x="4644550" y="2982750"/>
              <a:ext cx="3570450" cy="2953025"/>
            </a:xfrm>
            <a:custGeom>
              <a:avLst/>
              <a:gdLst/>
              <a:ahLst/>
              <a:cxnLst/>
              <a:rect l="l" t="t" r="r" b="b"/>
              <a:pathLst>
                <a:path w="142818" h="118121" fill="none" extrusionOk="0">
                  <a:moveTo>
                    <a:pt x="142818" y="15019"/>
                  </a:moveTo>
                  <a:cubicBezTo>
                    <a:pt x="142818" y="15019"/>
                    <a:pt x="135308" y="0"/>
                    <a:pt x="121956" y="9039"/>
                  </a:cubicBezTo>
                  <a:cubicBezTo>
                    <a:pt x="108626" y="18009"/>
                    <a:pt x="116523" y="36018"/>
                    <a:pt x="93059" y="34695"/>
                  </a:cubicBezTo>
                  <a:cubicBezTo>
                    <a:pt x="82240" y="34078"/>
                    <a:pt x="74684" y="34329"/>
                    <a:pt x="69480" y="36452"/>
                  </a:cubicBezTo>
                  <a:cubicBezTo>
                    <a:pt x="63591" y="38894"/>
                    <a:pt x="61103" y="44030"/>
                    <a:pt x="60373" y="53206"/>
                  </a:cubicBezTo>
                  <a:cubicBezTo>
                    <a:pt x="59026" y="70325"/>
                    <a:pt x="60807" y="79432"/>
                    <a:pt x="32868" y="78451"/>
                  </a:cubicBezTo>
                  <a:cubicBezTo>
                    <a:pt x="4679" y="77492"/>
                    <a:pt x="0" y="107804"/>
                    <a:pt x="17918" y="11812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3"/>
            <p:cNvSpPr/>
            <p:nvPr/>
          </p:nvSpPr>
          <p:spPr>
            <a:xfrm>
              <a:off x="4663375" y="3002725"/>
              <a:ext cx="3551075" cy="2937050"/>
            </a:xfrm>
            <a:custGeom>
              <a:avLst/>
              <a:gdLst/>
              <a:ahLst/>
              <a:cxnLst/>
              <a:rect l="l" t="t" r="r" b="b"/>
              <a:pathLst>
                <a:path w="142043" h="117482" fill="none" extrusionOk="0">
                  <a:moveTo>
                    <a:pt x="142042" y="14836"/>
                  </a:moveTo>
                  <a:cubicBezTo>
                    <a:pt x="142042" y="14836"/>
                    <a:pt x="134624" y="0"/>
                    <a:pt x="121385" y="9016"/>
                  </a:cubicBezTo>
                  <a:cubicBezTo>
                    <a:pt x="108147" y="17964"/>
                    <a:pt x="115953" y="35859"/>
                    <a:pt x="92625" y="34557"/>
                  </a:cubicBezTo>
                  <a:cubicBezTo>
                    <a:pt x="81897" y="33941"/>
                    <a:pt x="74365" y="34192"/>
                    <a:pt x="69207" y="36315"/>
                  </a:cubicBezTo>
                  <a:cubicBezTo>
                    <a:pt x="63318" y="38735"/>
                    <a:pt x="60830" y="43802"/>
                    <a:pt x="60076" y="52909"/>
                  </a:cubicBezTo>
                  <a:cubicBezTo>
                    <a:pt x="58684" y="69868"/>
                    <a:pt x="60373" y="78907"/>
                    <a:pt x="32640" y="77971"/>
                  </a:cubicBezTo>
                  <a:cubicBezTo>
                    <a:pt x="4657" y="77035"/>
                    <a:pt x="0" y="107165"/>
                    <a:pt x="17758" y="11748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3"/>
            <p:cNvSpPr/>
            <p:nvPr/>
          </p:nvSpPr>
          <p:spPr>
            <a:xfrm>
              <a:off x="4681625" y="3023250"/>
              <a:ext cx="3532825" cy="2920525"/>
            </a:xfrm>
            <a:custGeom>
              <a:avLst/>
              <a:gdLst/>
              <a:ahLst/>
              <a:cxnLst/>
              <a:rect l="l" t="t" r="r" b="b"/>
              <a:pathLst>
                <a:path w="141313" h="116821" fill="none" extrusionOk="0">
                  <a:moveTo>
                    <a:pt x="141312" y="14632"/>
                  </a:moveTo>
                  <a:cubicBezTo>
                    <a:pt x="141312" y="14632"/>
                    <a:pt x="133962" y="1"/>
                    <a:pt x="120815" y="8971"/>
                  </a:cubicBezTo>
                  <a:cubicBezTo>
                    <a:pt x="107690" y="17873"/>
                    <a:pt x="115405" y="35654"/>
                    <a:pt x="92238" y="34398"/>
                  </a:cubicBezTo>
                  <a:cubicBezTo>
                    <a:pt x="81578" y="33805"/>
                    <a:pt x="74092" y="34056"/>
                    <a:pt x="68933" y="36156"/>
                  </a:cubicBezTo>
                  <a:cubicBezTo>
                    <a:pt x="63067" y="38530"/>
                    <a:pt x="60579" y="43574"/>
                    <a:pt x="59803" y="52590"/>
                  </a:cubicBezTo>
                  <a:cubicBezTo>
                    <a:pt x="58365" y="69390"/>
                    <a:pt x="59963" y="78337"/>
                    <a:pt x="32458" y="77470"/>
                  </a:cubicBezTo>
                  <a:cubicBezTo>
                    <a:pt x="4657" y="76579"/>
                    <a:pt x="1" y="106481"/>
                    <a:pt x="17622" y="11682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3"/>
            <p:cNvSpPr/>
            <p:nvPr/>
          </p:nvSpPr>
          <p:spPr>
            <a:xfrm>
              <a:off x="4700450" y="3043225"/>
              <a:ext cx="3514000" cy="2903975"/>
            </a:xfrm>
            <a:custGeom>
              <a:avLst/>
              <a:gdLst/>
              <a:ahLst/>
              <a:cxnLst/>
              <a:rect l="l" t="t" r="r" b="b"/>
              <a:pathLst>
                <a:path w="140560" h="116159" fill="none" extrusionOk="0">
                  <a:moveTo>
                    <a:pt x="140559" y="14449"/>
                  </a:moveTo>
                  <a:cubicBezTo>
                    <a:pt x="140559" y="14449"/>
                    <a:pt x="133278" y="1"/>
                    <a:pt x="120245" y="8948"/>
                  </a:cubicBezTo>
                  <a:cubicBezTo>
                    <a:pt x="107234" y="17827"/>
                    <a:pt x="114835" y="35494"/>
                    <a:pt x="91827" y="34261"/>
                  </a:cubicBezTo>
                  <a:cubicBezTo>
                    <a:pt x="81236" y="33691"/>
                    <a:pt x="73795" y="33919"/>
                    <a:pt x="68637" y="35996"/>
                  </a:cubicBezTo>
                  <a:cubicBezTo>
                    <a:pt x="62793" y="38347"/>
                    <a:pt x="60328" y="43346"/>
                    <a:pt x="59529" y="52293"/>
                  </a:cubicBezTo>
                  <a:cubicBezTo>
                    <a:pt x="58023" y="68933"/>
                    <a:pt x="59529" y="77812"/>
                    <a:pt x="32230" y="76967"/>
                  </a:cubicBezTo>
                  <a:cubicBezTo>
                    <a:pt x="4657" y="76123"/>
                    <a:pt x="1" y="105841"/>
                    <a:pt x="17462" y="11615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3"/>
            <p:cNvSpPr/>
            <p:nvPr/>
          </p:nvSpPr>
          <p:spPr>
            <a:xfrm>
              <a:off x="4719300" y="3063775"/>
              <a:ext cx="3494575" cy="2887425"/>
            </a:xfrm>
            <a:custGeom>
              <a:avLst/>
              <a:gdLst/>
              <a:ahLst/>
              <a:cxnLst/>
              <a:rect l="l" t="t" r="r" b="b"/>
              <a:pathLst>
                <a:path w="139783" h="115497" fill="none" extrusionOk="0">
                  <a:moveTo>
                    <a:pt x="139782" y="14243"/>
                  </a:moveTo>
                  <a:cubicBezTo>
                    <a:pt x="139782" y="14243"/>
                    <a:pt x="132570" y="0"/>
                    <a:pt x="119650" y="8902"/>
                  </a:cubicBezTo>
                  <a:cubicBezTo>
                    <a:pt x="106754" y="17736"/>
                    <a:pt x="114264" y="35288"/>
                    <a:pt x="91393" y="34101"/>
                  </a:cubicBezTo>
                  <a:cubicBezTo>
                    <a:pt x="80893" y="33531"/>
                    <a:pt x="73475" y="33782"/>
                    <a:pt x="68339" y="35836"/>
                  </a:cubicBezTo>
                  <a:cubicBezTo>
                    <a:pt x="62519" y="38164"/>
                    <a:pt x="60054" y="43117"/>
                    <a:pt x="59232" y="51951"/>
                  </a:cubicBezTo>
                  <a:cubicBezTo>
                    <a:pt x="57680" y="68453"/>
                    <a:pt x="59095" y="77241"/>
                    <a:pt x="32024" y="76465"/>
                  </a:cubicBezTo>
                  <a:cubicBezTo>
                    <a:pt x="4634" y="75666"/>
                    <a:pt x="0" y="105179"/>
                    <a:pt x="17279" y="11549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3"/>
            <p:cNvSpPr/>
            <p:nvPr/>
          </p:nvSpPr>
          <p:spPr>
            <a:xfrm>
              <a:off x="4737550" y="3083750"/>
              <a:ext cx="3476325" cy="2871425"/>
            </a:xfrm>
            <a:custGeom>
              <a:avLst/>
              <a:gdLst/>
              <a:ahLst/>
              <a:cxnLst/>
              <a:rect l="l" t="t" r="r" b="b"/>
              <a:pathLst>
                <a:path w="139053" h="114857" fill="none" extrusionOk="0">
                  <a:moveTo>
                    <a:pt x="139052" y="14083"/>
                  </a:moveTo>
                  <a:cubicBezTo>
                    <a:pt x="139052" y="14083"/>
                    <a:pt x="131908" y="0"/>
                    <a:pt x="119103" y="8902"/>
                  </a:cubicBezTo>
                  <a:cubicBezTo>
                    <a:pt x="106321" y="17690"/>
                    <a:pt x="113693" y="35128"/>
                    <a:pt x="91005" y="33964"/>
                  </a:cubicBezTo>
                  <a:cubicBezTo>
                    <a:pt x="80574" y="33416"/>
                    <a:pt x="73201" y="33667"/>
                    <a:pt x="68066" y="35699"/>
                  </a:cubicBezTo>
                  <a:cubicBezTo>
                    <a:pt x="62268" y="37981"/>
                    <a:pt x="59803" y="42889"/>
                    <a:pt x="58958" y="51654"/>
                  </a:cubicBezTo>
                  <a:cubicBezTo>
                    <a:pt x="57361" y="67997"/>
                    <a:pt x="58684" y="76716"/>
                    <a:pt x="31842" y="75963"/>
                  </a:cubicBezTo>
                  <a:cubicBezTo>
                    <a:pt x="4634" y="75209"/>
                    <a:pt x="1" y="104517"/>
                    <a:pt x="17142" y="11485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3"/>
            <p:cNvSpPr/>
            <p:nvPr/>
          </p:nvSpPr>
          <p:spPr>
            <a:xfrm>
              <a:off x="4756375" y="3104850"/>
              <a:ext cx="3456925" cy="2853750"/>
            </a:xfrm>
            <a:custGeom>
              <a:avLst/>
              <a:gdLst/>
              <a:ahLst/>
              <a:cxnLst/>
              <a:rect l="l" t="t" r="r" b="b"/>
              <a:pathLst>
                <a:path w="138277" h="114150" fill="none" extrusionOk="0">
                  <a:moveTo>
                    <a:pt x="138276" y="13856"/>
                  </a:moveTo>
                  <a:cubicBezTo>
                    <a:pt x="138276" y="13856"/>
                    <a:pt x="131246" y="1"/>
                    <a:pt x="118510" y="8834"/>
                  </a:cubicBezTo>
                  <a:cubicBezTo>
                    <a:pt x="105865" y="17622"/>
                    <a:pt x="113123" y="34901"/>
                    <a:pt x="90594" y="33782"/>
                  </a:cubicBezTo>
                  <a:cubicBezTo>
                    <a:pt x="80232" y="33257"/>
                    <a:pt x="72882" y="33485"/>
                    <a:pt x="67769" y="35494"/>
                  </a:cubicBezTo>
                  <a:cubicBezTo>
                    <a:pt x="62017" y="37777"/>
                    <a:pt x="59529" y="42638"/>
                    <a:pt x="58662" y="51312"/>
                  </a:cubicBezTo>
                  <a:cubicBezTo>
                    <a:pt x="57018" y="67495"/>
                    <a:pt x="58274" y="76146"/>
                    <a:pt x="31614" y="75438"/>
                  </a:cubicBezTo>
                  <a:cubicBezTo>
                    <a:pt x="4611" y="74731"/>
                    <a:pt x="1" y="103833"/>
                    <a:pt x="16983" y="11415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3"/>
            <p:cNvSpPr/>
            <p:nvPr/>
          </p:nvSpPr>
          <p:spPr>
            <a:xfrm>
              <a:off x="4775225" y="3124825"/>
              <a:ext cx="3438075" cy="2837775"/>
            </a:xfrm>
            <a:custGeom>
              <a:avLst/>
              <a:gdLst/>
              <a:ahLst/>
              <a:cxnLst/>
              <a:rect l="l" t="t" r="r" b="b"/>
              <a:pathLst>
                <a:path w="137523" h="113511" fill="none" extrusionOk="0">
                  <a:moveTo>
                    <a:pt x="137522" y="13673"/>
                  </a:moveTo>
                  <a:cubicBezTo>
                    <a:pt x="137522" y="13673"/>
                    <a:pt x="130561" y="1"/>
                    <a:pt x="117938" y="8811"/>
                  </a:cubicBezTo>
                  <a:cubicBezTo>
                    <a:pt x="105384" y="17553"/>
                    <a:pt x="112552" y="34741"/>
                    <a:pt x="90160" y="33645"/>
                  </a:cubicBezTo>
                  <a:cubicBezTo>
                    <a:pt x="79889" y="33120"/>
                    <a:pt x="72584" y="33371"/>
                    <a:pt x="67472" y="35357"/>
                  </a:cubicBezTo>
                  <a:cubicBezTo>
                    <a:pt x="61742" y="37594"/>
                    <a:pt x="59277" y="42410"/>
                    <a:pt x="58364" y="51015"/>
                  </a:cubicBezTo>
                  <a:cubicBezTo>
                    <a:pt x="56675" y="67038"/>
                    <a:pt x="57839" y="75598"/>
                    <a:pt x="31408" y="74959"/>
                  </a:cubicBezTo>
                  <a:cubicBezTo>
                    <a:pt x="4588" y="74274"/>
                    <a:pt x="0" y="103194"/>
                    <a:pt x="16822" y="11351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3"/>
            <p:cNvSpPr/>
            <p:nvPr/>
          </p:nvSpPr>
          <p:spPr>
            <a:xfrm>
              <a:off x="4793475" y="3144800"/>
              <a:ext cx="3419250" cy="2821800"/>
            </a:xfrm>
            <a:custGeom>
              <a:avLst/>
              <a:gdLst/>
              <a:ahLst/>
              <a:cxnLst/>
              <a:rect l="l" t="t" r="r" b="b"/>
              <a:pathLst>
                <a:path w="136770" h="112872" fill="none" extrusionOk="0">
                  <a:moveTo>
                    <a:pt x="136770" y="13490"/>
                  </a:moveTo>
                  <a:cubicBezTo>
                    <a:pt x="136770" y="13490"/>
                    <a:pt x="129899" y="1"/>
                    <a:pt x="117391" y="8788"/>
                  </a:cubicBezTo>
                  <a:cubicBezTo>
                    <a:pt x="104951" y="17508"/>
                    <a:pt x="112004" y="34558"/>
                    <a:pt x="89772" y="33508"/>
                  </a:cubicBezTo>
                  <a:cubicBezTo>
                    <a:pt x="79569" y="33006"/>
                    <a:pt x="72288" y="33234"/>
                    <a:pt x="67198" y="35220"/>
                  </a:cubicBezTo>
                  <a:cubicBezTo>
                    <a:pt x="61492" y="37434"/>
                    <a:pt x="59027" y="42204"/>
                    <a:pt x="58091" y="50695"/>
                  </a:cubicBezTo>
                  <a:cubicBezTo>
                    <a:pt x="56356" y="66582"/>
                    <a:pt x="57429" y="75073"/>
                    <a:pt x="31203" y="74457"/>
                  </a:cubicBezTo>
                  <a:cubicBezTo>
                    <a:pt x="4588" y="73840"/>
                    <a:pt x="0" y="102532"/>
                    <a:pt x="16686" y="11287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3"/>
            <p:cNvSpPr/>
            <p:nvPr/>
          </p:nvSpPr>
          <p:spPr>
            <a:xfrm>
              <a:off x="4812300" y="3165350"/>
              <a:ext cx="3400425" cy="2804675"/>
            </a:xfrm>
            <a:custGeom>
              <a:avLst/>
              <a:gdLst/>
              <a:ahLst/>
              <a:cxnLst/>
              <a:rect l="l" t="t" r="r" b="b"/>
              <a:pathLst>
                <a:path w="136017" h="112187" fill="none" extrusionOk="0">
                  <a:moveTo>
                    <a:pt x="136017" y="13285"/>
                  </a:moveTo>
                  <a:cubicBezTo>
                    <a:pt x="136017" y="13285"/>
                    <a:pt x="129192" y="0"/>
                    <a:pt x="116798" y="8742"/>
                  </a:cubicBezTo>
                  <a:cubicBezTo>
                    <a:pt x="104472" y="17439"/>
                    <a:pt x="111434" y="34375"/>
                    <a:pt x="89339" y="33348"/>
                  </a:cubicBezTo>
                  <a:cubicBezTo>
                    <a:pt x="79204" y="32846"/>
                    <a:pt x="71992" y="33097"/>
                    <a:pt x="66902" y="35037"/>
                  </a:cubicBezTo>
                  <a:cubicBezTo>
                    <a:pt x="61218" y="37228"/>
                    <a:pt x="58753" y="41953"/>
                    <a:pt x="57794" y="50376"/>
                  </a:cubicBezTo>
                  <a:cubicBezTo>
                    <a:pt x="56014" y="66102"/>
                    <a:pt x="56995" y="74525"/>
                    <a:pt x="30997" y="73954"/>
                  </a:cubicBezTo>
                  <a:cubicBezTo>
                    <a:pt x="4566" y="73383"/>
                    <a:pt x="1" y="101869"/>
                    <a:pt x="16503" y="11218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3"/>
            <p:cNvSpPr/>
            <p:nvPr/>
          </p:nvSpPr>
          <p:spPr>
            <a:xfrm>
              <a:off x="4831125" y="3185325"/>
              <a:ext cx="3381600" cy="2788700"/>
            </a:xfrm>
            <a:custGeom>
              <a:avLst/>
              <a:gdLst/>
              <a:ahLst/>
              <a:cxnLst/>
              <a:rect l="l" t="t" r="r" b="b"/>
              <a:pathLst>
                <a:path w="135264" h="111548" fill="none" extrusionOk="0">
                  <a:moveTo>
                    <a:pt x="135264" y="13102"/>
                  </a:moveTo>
                  <a:cubicBezTo>
                    <a:pt x="135264" y="13102"/>
                    <a:pt x="128507" y="0"/>
                    <a:pt x="116227" y="8719"/>
                  </a:cubicBezTo>
                  <a:cubicBezTo>
                    <a:pt x="103993" y="17370"/>
                    <a:pt x="110863" y="34192"/>
                    <a:pt x="88928" y="33211"/>
                  </a:cubicBezTo>
                  <a:cubicBezTo>
                    <a:pt x="78862" y="32732"/>
                    <a:pt x="71695" y="32960"/>
                    <a:pt x="66605" y="34900"/>
                  </a:cubicBezTo>
                  <a:cubicBezTo>
                    <a:pt x="60944" y="37068"/>
                    <a:pt x="58479" y="41748"/>
                    <a:pt x="57498" y="50079"/>
                  </a:cubicBezTo>
                  <a:cubicBezTo>
                    <a:pt x="55672" y="65646"/>
                    <a:pt x="56562" y="73977"/>
                    <a:pt x="30792" y="73452"/>
                  </a:cubicBezTo>
                  <a:cubicBezTo>
                    <a:pt x="4566" y="72927"/>
                    <a:pt x="1" y="101230"/>
                    <a:pt x="16344" y="11154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3"/>
            <p:cNvSpPr/>
            <p:nvPr/>
          </p:nvSpPr>
          <p:spPr>
            <a:xfrm>
              <a:off x="4849400" y="3205850"/>
              <a:ext cx="3362750" cy="2772150"/>
            </a:xfrm>
            <a:custGeom>
              <a:avLst/>
              <a:gdLst/>
              <a:ahLst/>
              <a:cxnLst/>
              <a:rect l="l" t="t" r="r" b="b"/>
              <a:pathLst>
                <a:path w="134510" h="110886" fill="none" extrusionOk="0">
                  <a:moveTo>
                    <a:pt x="134510" y="12897"/>
                  </a:moveTo>
                  <a:cubicBezTo>
                    <a:pt x="134510" y="12897"/>
                    <a:pt x="127845" y="1"/>
                    <a:pt x="115656" y="8674"/>
                  </a:cubicBezTo>
                  <a:cubicBezTo>
                    <a:pt x="103559" y="17302"/>
                    <a:pt x="110315" y="34010"/>
                    <a:pt x="88540" y="33052"/>
                  </a:cubicBezTo>
                  <a:cubicBezTo>
                    <a:pt x="78542" y="32595"/>
                    <a:pt x="71398" y="32824"/>
                    <a:pt x="66331" y="34741"/>
                  </a:cubicBezTo>
                  <a:cubicBezTo>
                    <a:pt x="60693" y="36864"/>
                    <a:pt x="58250" y="41497"/>
                    <a:pt x="57246" y="49760"/>
                  </a:cubicBezTo>
                  <a:cubicBezTo>
                    <a:pt x="55352" y="65190"/>
                    <a:pt x="56151" y="73430"/>
                    <a:pt x="30586" y="72950"/>
                  </a:cubicBezTo>
                  <a:cubicBezTo>
                    <a:pt x="4565" y="72471"/>
                    <a:pt x="0" y="100546"/>
                    <a:pt x="16206" y="11088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3"/>
            <p:cNvSpPr/>
            <p:nvPr/>
          </p:nvSpPr>
          <p:spPr>
            <a:xfrm>
              <a:off x="4868225" y="3225825"/>
              <a:ext cx="3343925" cy="2755600"/>
            </a:xfrm>
            <a:custGeom>
              <a:avLst/>
              <a:gdLst/>
              <a:ahLst/>
              <a:cxnLst/>
              <a:rect l="l" t="t" r="r" b="b"/>
              <a:pathLst>
                <a:path w="133757" h="110224" fill="none" extrusionOk="0">
                  <a:moveTo>
                    <a:pt x="133757" y="12714"/>
                  </a:moveTo>
                  <a:cubicBezTo>
                    <a:pt x="133757" y="12714"/>
                    <a:pt x="127160" y="1"/>
                    <a:pt x="115086" y="8651"/>
                  </a:cubicBezTo>
                  <a:cubicBezTo>
                    <a:pt x="103080" y="17234"/>
                    <a:pt x="109745" y="33828"/>
                    <a:pt x="88106" y="32915"/>
                  </a:cubicBezTo>
                  <a:cubicBezTo>
                    <a:pt x="78200" y="32458"/>
                    <a:pt x="71101" y="32709"/>
                    <a:pt x="66034" y="34581"/>
                  </a:cubicBezTo>
                  <a:cubicBezTo>
                    <a:pt x="60419" y="36681"/>
                    <a:pt x="57977" y="41292"/>
                    <a:pt x="56950" y="49440"/>
                  </a:cubicBezTo>
                  <a:cubicBezTo>
                    <a:pt x="55010" y="64733"/>
                    <a:pt x="55740" y="72882"/>
                    <a:pt x="30381" y="72471"/>
                  </a:cubicBezTo>
                  <a:cubicBezTo>
                    <a:pt x="4543" y="72014"/>
                    <a:pt x="1" y="99907"/>
                    <a:pt x="16047" y="11022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3"/>
            <p:cNvSpPr/>
            <p:nvPr/>
          </p:nvSpPr>
          <p:spPr>
            <a:xfrm>
              <a:off x="4887050" y="3245800"/>
              <a:ext cx="3324525" cy="2739625"/>
            </a:xfrm>
            <a:custGeom>
              <a:avLst/>
              <a:gdLst/>
              <a:ahLst/>
              <a:cxnLst/>
              <a:rect l="l" t="t" r="r" b="b"/>
              <a:pathLst>
                <a:path w="132981" h="109585" fill="none" extrusionOk="0">
                  <a:moveTo>
                    <a:pt x="132981" y="12532"/>
                  </a:moveTo>
                  <a:cubicBezTo>
                    <a:pt x="132981" y="12532"/>
                    <a:pt x="126476" y="1"/>
                    <a:pt x="114493" y="8629"/>
                  </a:cubicBezTo>
                  <a:cubicBezTo>
                    <a:pt x="102623" y="17188"/>
                    <a:pt x="109151" y="33668"/>
                    <a:pt x="87696" y="32778"/>
                  </a:cubicBezTo>
                  <a:cubicBezTo>
                    <a:pt x="77858" y="32344"/>
                    <a:pt x="70782" y="32572"/>
                    <a:pt x="65738" y="34444"/>
                  </a:cubicBezTo>
                  <a:cubicBezTo>
                    <a:pt x="60145" y="36521"/>
                    <a:pt x="57703" y="41063"/>
                    <a:pt x="56653" y="49143"/>
                  </a:cubicBezTo>
                  <a:cubicBezTo>
                    <a:pt x="54667" y="64277"/>
                    <a:pt x="55306" y="72357"/>
                    <a:pt x="30153" y="71969"/>
                  </a:cubicBezTo>
                  <a:cubicBezTo>
                    <a:pt x="4520" y="71581"/>
                    <a:pt x="1" y="99268"/>
                    <a:pt x="15887" y="10958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3"/>
            <p:cNvSpPr/>
            <p:nvPr/>
          </p:nvSpPr>
          <p:spPr>
            <a:xfrm>
              <a:off x="4905325" y="3266350"/>
              <a:ext cx="3306250" cy="2723075"/>
            </a:xfrm>
            <a:custGeom>
              <a:avLst/>
              <a:gdLst/>
              <a:ahLst/>
              <a:cxnLst/>
              <a:rect l="l" t="t" r="r" b="b"/>
              <a:pathLst>
                <a:path w="132250" h="108923" fill="none" extrusionOk="0">
                  <a:moveTo>
                    <a:pt x="132250" y="12326"/>
                  </a:moveTo>
                  <a:cubicBezTo>
                    <a:pt x="132250" y="12326"/>
                    <a:pt x="125813" y="0"/>
                    <a:pt x="113944" y="8583"/>
                  </a:cubicBezTo>
                  <a:cubicBezTo>
                    <a:pt x="102166" y="17119"/>
                    <a:pt x="108603" y="33462"/>
                    <a:pt x="87307" y="32618"/>
                  </a:cubicBezTo>
                  <a:cubicBezTo>
                    <a:pt x="77538" y="32184"/>
                    <a:pt x="70508" y="32435"/>
                    <a:pt x="65463" y="34284"/>
                  </a:cubicBezTo>
                  <a:cubicBezTo>
                    <a:pt x="59917" y="36315"/>
                    <a:pt x="57451" y="40835"/>
                    <a:pt x="56379" y="48824"/>
                  </a:cubicBezTo>
                  <a:cubicBezTo>
                    <a:pt x="54347" y="63797"/>
                    <a:pt x="54895" y="71809"/>
                    <a:pt x="29970" y="71466"/>
                  </a:cubicBezTo>
                  <a:cubicBezTo>
                    <a:pt x="4520" y="71101"/>
                    <a:pt x="0" y="98583"/>
                    <a:pt x="15727" y="10892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3"/>
            <p:cNvSpPr/>
            <p:nvPr/>
          </p:nvSpPr>
          <p:spPr>
            <a:xfrm>
              <a:off x="4924150" y="3286325"/>
              <a:ext cx="3286875" cy="2706525"/>
            </a:xfrm>
            <a:custGeom>
              <a:avLst/>
              <a:gdLst/>
              <a:ahLst/>
              <a:cxnLst/>
              <a:rect l="l" t="t" r="r" b="b"/>
              <a:pathLst>
                <a:path w="131475" h="108261" fill="none" extrusionOk="0">
                  <a:moveTo>
                    <a:pt x="131474" y="12143"/>
                  </a:moveTo>
                  <a:cubicBezTo>
                    <a:pt x="131474" y="12143"/>
                    <a:pt x="125129" y="0"/>
                    <a:pt x="113351" y="8560"/>
                  </a:cubicBezTo>
                  <a:cubicBezTo>
                    <a:pt x="101687" y="17051"/>
                    <a:pt x="108033" y="33302"/>
                    <a:pt x="86874" y="32481"/>
                  </a:cubicBezTo>
                  <a:cubicBezTo>
                    <a:pt x="77196" y="32070"/>
                    <a:pt x="70188" y="32298"/>
                    <a:pt x="65167" y="34124"/>
                  </a:cubicBezTo>
                  <a:cubicBezTo>
                    <a:pt x="59643" y="36155"/>
                    <a:pt x="57201" y="40606"/>
                    <a:pt x="56082" y="48527"/>
                  </a:cubicBezTo>
                  <a:cubicBezTo>
                    <a:pt x="54005" y="63340"/>
                    <a:pt x="54462" y="71261"/>
                    <a:pt x="29742" y="70964"/>
                  </a:cubicBezTo>
                  <a:cubicBezTo>
                    <a:pt x="4497" y="70667"/>
                    <a:pt x="0" y="97943"/>
                    <a:pt x="15567" y="10826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3"/>
            <p:cNvSpPr/>
            <p:nvPr/>
          </p:nvSpPr>
          <p:spPr>
            <a:xfrm>
              <a:off x="4942975" y="3306850"/>
              <a:ext cx="3268050" cy="2690000"/>
            </a:xfrm>
            <a:custGeom>
              <a:avLst/>
              <a:gdLst/>
              <a:ahLst/>
              <a:cxnLst/>
              <a:rect l="l" t="t" r="r" b="b"/>
              <a:pathLst>
                <a:path w="130722" h="107600" fill="none" extrusionOk="0">
                  <a:moveTo>
                    <a:pt x="130721" y="11939"/>
                  </a:moveTo>
                  <a:cubicBezTo>
                    <a:pt x="130721" y="11939"/>
                    <a:pt x="124421" y="1"/>
                    <a:pt x="112780" y="8515"/>
                  </a:cubicBezTo>
                  <a:cubicBezTo>
                    <a:pt x="101231" y="16983"/>
                    <a:pt x="107462" y="33098"/>
                    <a:pt x="86463" y="32321"/>
                  </a:cubicBezTo>
                  <a:cubicBezTo>
                    <a:pt x="76853" y="31933"/>
                    <a:pt x="69892" y="32162"/>
                    <a:pt x="64870" y="33965"/>
                  </a:cubicBezTo>
                  <a:cubicBezTo>
                    <a:pt x="59369" y="35951"/>
                    <a:pt x="56927" y="40379"/>
                    <a:pt x="55786" y="48185"/>
                  </a:cubicBezTo>
                  <a:cubicBezTo>
                    <a:pt x="53663" y="62862"/>
                    <a:pt x="54028" y="70714"/>
                    <a:pt x="29537" y="70462"/>
                  </a:cubicBezTo>
                  <a:cubicBezTo>
                    <a:pt x="4474" y="70189"/>
                    <a:pt x="1" y="97282"/>
                    <a:pt x="15408" y="107599"/>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3"/>
            <p:cNvSpPr/>
            <p:nvPr/>
          </p:nvSpPr>
          <p:spPr>
            <a:xfrm>
              <a:off x="4961250" y="3326825"/>
              <a:ext cx="3249200" cy="2674000"/>
            </a:xfrm>
            <a:custGeom>
              <a:avLst/>
              <a:gdLst/>
              <a:ahLst/>
              <a:cxnLst/>
              <a:rect l="l" t="t" r="r" b="b"/>
              <a:pathLst>
                <a:path w="129968" h="106960" fill="none" extrusionOk="0">
                  <a:moveTo>
                    <a:pt x="129967" y="11756"/>
                  </a:moveTo>
                  <a:cubicBezTo>
                    <a:pt x="129967" y="11756"/>
                    <a:pt x="123759" y="1"/>
                    <a:pt x="112232" y="8492"/>
                  </a:cubicBezTo>
                  <a:cubicBezTo>
                    <a:pt x="100774" y="16914"/>
                    <a:pt x="106914" y="32938"/>
                    <a:pt x="86051" y="32184"/>
                  </a:cubicBezTo>
                  <a:cubicBezTo>
                    <a:pt x="76533" y="31796"/>
                    <a:pt x="69617" y="32025"/>
                    <a:pt x="64619" y="33828"/>
                  </a:cubicBezTo>
                  <a:cubicBezTo>
                    <a:pt x="59118" y="35791"/>
                    <a:pt x="56675" y="40150"/>
                    <a:pt x="55511" y="47888"/>
                  </a:cubicBezTo>
                  <a:cubicBezTo>
                    <a:pt x="53343" y="62405"/>
                    <a:pt x="53617" y="70188"/>
                    <a:pt x="29353" y="69960"/>
                  </a:cubicBezTo>
                  <a:cubicBezTo>
                    <a:pt x="4474" y="69755"/>
                    <a:pt x="0" y="96643"/>
                    <a:pt x="15270" y="10696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3"/>
            <p:cNvSpPr/>
            <p:nvPr/>
          </p:nvSpPr>
          <p:spPr>
            <a:xfrm>
              <a:off x="4980075" y="3347375"/>
              <a:ext cx="3230375" cy="2656875"/>
            </a:xfrm>
            <a:custGeom>
              <a:avLst/>
              <a:gdLst/>
              <a:ahLst/>
              <a:cxnLst/>
              <a:rect l="l" t="t" r="r" b="b"/>
              <a:pathLst>
                <a:path w="129215" h="106275" fill="none" extrusionOk="0">
                  <a:moveTo>
                    <a:pt x="129214" y="11573"/>
                  </a:moveTo>
                  <a:cubicBezTo>
                    <a:pt x="129214" y="11573"/>
                    <a:pt x="123074" y="0"/>
                    <a:pt x="111639" y="8469"/>
                  </a:cubicBezTo>
                  <a:cubicBezTo>
                    <a:pt x="100318" y="16846"/>
                    <a:pt x="106343" y="32732"/>
                    <a:pt x="85641" y="32024"/>
                  </a:cubicBezTo>
                  <a:cubicBezTo>
                    <a:pt x="76168" y="31659"/>
                    <a:pt x="69298" y="31887"/>
                    <a:pt x="64322" y="33645"/>
                  </a:cubicBezTo>
                  <a:cubicBezTo>
                    <a:pt x="58844" y="35585"/>
                    <a:pt x="56402" y="39922"/>
                    <a:pt x="55215" y="47568"/>
                  </a:cubicBezTo>
                  <a:cubicBezTo>
                    <a:pt x="53001" y="61925"/>
                    <a:pt x="53206" y="69618"/>
                    <a:pt x="29125" y="69458"/>
                  </a:cubicBezTo>
                  <a:cubicBezTo>
                    <a:pt x="4474" y="69298"/>
                    <a:pt x="0" y="95958"/>
                    <a:pt x="15088" y="10627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3"/>
            <p:cNvSpPr/>
            <p:nvPr/>
          </p:nvSpPr>
          <p:spPr>
            <a:xfrm>
              <a:off x="4998900" y="3367350"/>
              <a:ext cx="3211550" cy="2640900"/>
            </a:xfrm>
            <a:custGeom>
              <a:avLst/>
              <a:gdLst/>
              <a:ahLst/>
              <a:cxnLst/>
              <a:rect l="l" t="t" r="r" b="b"/>
              <a:pathLst>
                <a:path w="128462" h="105636" fill="none" extrusionOk="0">
                  <a:moveTo>
                    <a:pt x="128461" y="11390"/>
                  </a:moveTo>
                  <a:cubicBezTo>
                    <a:pt x="128461" y="11390"/>
                    <a:pt x="122390" y="0"/>
                    <a:pt x="111068" y="8446"/>
                  </a:cubicBezTo>
                  <a:cubicBezTo>
                    <a:pt x="99838" y="16800"/>
                    <a:pt x="105773" y="32618"/>
                    <a:pt x="85230" y="31887"/>
                  </a:cubicBezTo>
                  <a:cubicBezTo>
                    <a:pt x="75826" y="31545"/>
                    <a:pt x="69001" y="31773"/>
                    <a:pt x="64026" y="33508"/>
                  </a:cubicBezTo>
                  <a:cubicBezTo>
                    <a:pt x="58570" y="35425"/>
                    <a:pt x="56151" y="39694"/>
                    <a:pt x="54941" y="47271"/>
                  </a:cubicBezTo>
                  <a:cubicBezTo>
                    <a:pt x="52659" y="61469"/>
                    <a:pt x="52773" y="69092"/>
                    <a:pt x="28920" y="68978"/>
                  </a:cubicBezTo>
                  <a:cubicBezTo>
                    <a:pt x="4451" y="68841"/>
                    <a:pt x="1" y="95319"/>
                    <a:pt x="14928" y="10563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3"/>
            <p:cNvSpPr/>
            <p:nvPr/>
          </p:nvSpPr>
          <p:spPr>
            <a:xfrm>
              <a:off x="5017150" y="3387325"/>
              <a:ext cx="3192725" cy="2624925"/>
            </a:xfrm>
            <a:custGeom>
              <a:avLst/>
              <a:gdLst/>
              <a:ahLst/>
              <a:cxnLst/>
              <a:rect l="l" t="t" r="r" b="b"/>
              <a:pathLst>
                <a:path w="127709" h="104997" fill="none" extrusionOk="0">
                  <a:moveTo>
                    <a:pt x="127709" y="11207"/>
                  </a:moveTo>
                  <a:cubicBezTo>
                    <a:pt x="127709" y="11207"/>
                    <a:pt x="121728" y="0"/>
                    <a:pt x="110498" y="8423"/>
                  </a:cubicBezTo>
                  <a:cubicBezTo>
                    <a:pt x="99405" y="16731"/>
                    <a:pt x="105203" y="32435"/>
                    <a:pt x="84820" y="31750"/>
                  </a:cubicBezTo>
                  <a:cubicBezTo>
                    <a:pt x="75507" y="31431"/>
                    <a:pt x="68705" y="31636"/>
                    <a:pt x="63752" y="33371"/>
                  </a:cubicBezTo>
                  <a:cubicBezTo>
                    <a:pt x="58342" y="35242"/>
                    <a:pt x="55900" y="39488"/>
                    <a:pt x="54668" y="46952"/>
                  </a:cubicBezTo>
                  <a:cubicBezTo>
                    <a:pt x="52339" y="61012"/>
                    <a:pt x="52362" y="68567"/>
                    <a:pt x="28715" y="68476"/>
                  </a:cubicBezTo>
                  <a:cubicBezTo>
                    <a:pt x="4452" y="68408"/>
                    <a:pt x="1" y="94679"/>
                    <a:pt x="14792" y="10499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3"/>
            <p:cNvSpPr/>
            <p:nvPr/>
          </p:nvSpPr>
          <p:spPr>
            <a:xfrm>
              <a:off x="5036000" y="3407850"/>
              <a:ext cx="3173875" cy="2607825"/>
            </a:xfrm>
            <a:custGeom>
              <a:avLst/>
              <a:gdLst/>
              <a:ahLst/>
              <a:cxnLst/>
              <a:rect l="l" t="t" r="r" b="b"/>
              <a:pathLst>
                <a:path w="126955" h="104313" fill="none" extrusionOk="0">
                  <a:moveTo>
                    <a:pt x="126955" y="11003"/>
                  </a:moveTo>
                  <a:cubicBezTo>
                    <a:pt x="126955" y="11003"/>
                    <a:pt x="121043" y="1"/>
                    <a:pt x="109927" y="8378"/>
                  </a:cubicBezTo>
                  <a:cubicBezTo>
                    <a:pt x="98925" y="16663"/>
                    <a:pt x="104631" y="32253"/>
                    <a:pt x="84408" y="31591"/>
                  </a:cubicBezTo>
                  <a:cubicBezTo>
                    <a:pt x="75164" y="31294"/>
                    <a:pt x="68408" y="31500"/>
                    <a:pt x="63455" y="33189"/>
                  </a:cubicBezTo>
                  <a:cubicBezTo>
                    <a:pt x="58068" y="35061"/>
                    <a:pt x="55625" y="39238"/>
                    <a:pt x="54370" y="46633"/>
                  </a:cubicBezTo>
                  <a:cubicBezTo>
                    <a:pt x="51996" y="60534"/>
                    <a:pt x="51928" y="67997"/>
                    <a:pt x="28509" y="67975"/>
                  </a:cubicBezTo>
                  <a:cubicBezTo>
                    <a:pt x="4428" y="67929"/>
                    <a:pt x="0" y="93995"/>
                    <a:pt x="14631" y="10431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3"/>
            <p:cNvSpPr/>
            <p:nvPr/>
          </p:nvSpPr>
          <p:spPr>
            <a:xfrm>
              <a:off x="5054825" y="3427825"/>
              <a:ext cx="3154475" cy="2591850"/>
            </a:xfrm>
            <a:custGeom>
              <a:avLst/>
              <a:gdLst/>
              <a:ahLst/>
              <a:cxnLst/>
              <a:rect l="l" t="t" r="r" b="b"/>
              <a:pathLst>
                <a:path w="126179" h="103674" fill="none" extrusionOk="0">
                  <a:moveTo>
                    <a:pt x="126179" y="10820"/>
                  </a:moveTo>
                  <a:cubicBezTo>
                    <a:pt x="126179" y="10820"/>
                    <a:pt x="120358" y="1"/>
                    <a:pt x="109334" y="8355"/>
                  </a:cubicBezTo>
                  <a:cubicBezTo>
                    <a:pt x="98446" y="16595"/>
                    <a:pt x="104061" y="32070"/>
                    <a:pt x="83975" y="31454"/>
                  </a:cubicBezTo>
                  <a:cubicBezTo>
                    <a:pt x="74822" y="31157"/>
                    <a:pt x="68088" y="31363"/>
                    <a:pt x="63158" y="33052"/>
                  </a:cubicBezTo>
                  <a:cubicBezTo>
                    <a:pt x="57794" y="34878"/>
                    <a:pt x="55352" y="39032"/>
                    <a:pt x="54074" y="46336"/>
                  </a:cubicBezTo>
                  <a:cubicBezTo>
                    <a:pt x="51654" y="60077"/>
                    <a:pt x="51494" y="67472"/>
                    <a:pt x="28281" y="67472"/>
                  </a:cubicBezTo>
                  <a:cubicBezTo>
                    <a:pt x="4406" y="67495"/>
                    <a:pt x="0" y="93356"/>
                    <a:pt x="14472" y="1036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3"/>
            <p:cNvSpPr/>
            <p:nvPr/>
          </p:nvSpPr>
          <p:spPr>
            <a:xfrm>
              <a:off x="5073075" y="3448375"/>
              <a:ext cx="3136225" cy="2575275"/>
            </a:xfrm>
            <a:custGeom>
              <a:avLst/>
              <a:gdLst/>
              <a:ahLst/>
              <a:cxnLst/>
              <a:rect l="l" t="t" r="r" b="b"/>
              <a:pathLst>
                <a:path w="125449" h="103011" fill="none" extrusionOk="0">
                  <a:moveTo>
                    <a:pt x="125449" y="10614"/>
                  </a:moveTo>
                  <a:cubicBezTo>
                    <a:pt x="125449" y="10614"/>
                    <a:pt x="119674" y="1"/>
                    <a:pt x="108786" y="8309"/>
                  </a:cubicBezTo>
                  <a:cubicBezTo>
                    <a:pt x="98013" y="16526"/>
                    <a:pt x="103514" y="31887"/>
                    <a:pt x="83587" y="31294"/>
                  </a:cubicBezTo>
                  <a:cubicBezTo>
                    <a:pt x="74503" y="31020"/>
                    <a:pt x="67815" y="31226"/>
                    <a:pt x="62885" y="32892"/>
                  </a:cubicBezTo>
                  <a:cubicBezTo>
                    <a:pt x="57543" y="34672"/>
                    <a:pt x="55124" y="38781"/>
                    <a:pt x="53800" y="46016"/>
                  </a:cubicBezTo>
                  <a:cubicBezTo>
                    <a:pt x="51335" y="59597"/>
                    <a:pt x="51084" y="66924"/>
                    <a:pt x="28099" y="66970"/>
                  </a:cubicBezTo>
                  <a:cubicBezTo>
                    <a:pt x="4406" y="67038"/>
                    <a:pt x="1" y="92694"/>
                    <a:pt x="14312" y="10301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3"/>
            <p:cNvSpPr/>
            <p:nvPr/>
          </p:nvSpPr>
          <p:spPr>
            <a:xfrm>
              <a:off x="5091925" y="3468350"/>
              <a:ext cx="3117375" cy="2558725"/>
            </a:xfrm>
            <a:custGeom>
              <a:avLst/>
              <a:gdLst/>
              <a:ahLst/>
              <a:cxnLst/>
              <a:rect l="l" t="t" r="r" b="b"/>
              <a:pathLst>
                <a:path w="124695" h="102349" fill="none" extrusionOk="0">
                  <a:moveTo>
                    <a:pt x="124695" y="10432"/>
                  </a:moveTo>
                  <a:cubicBezTo>
                    <a:pt x="124695" y="10432"/>
                    <a:pt x="118988" y="0"/>
                    <a:pt x="108192" y="8286"/>
                  </a:cubicBezTo>
                  <a:cubicBezTo>
                    <a:pt x="97533" y="16480"/>
                    <a:pt x="102942" y="31705"/>
                    <a:pt x="83175" y="31157"/>
                  </a:cubicBezTo>
                  <a:cubicBezTo>
                    <a:pt x="74159" y="30906"/>
                    <a:pt x="67517" y="31088"/>
                    <a:pt x="62587" y="32732"/>
                  </a:cubicBezTo>
                  <a:cubicBezTo>
                    <a:pt x="57269" y="34512"/>
                    <a:pt x="54849" y="38575"/>
                    <a:pt x="53503" y="45697"/>
                  </a:cubicBezTo>
                  <a:cubicBezTo>
                    <a:pt x="50992" y="59141"/>
                    <a:pt x="50672" y="66376"/>
                    <a:pt x="27893" y="66490"/>
                  </a:cubicBezTo>
                  <a:cubicBezTo>
                    <a:pt x="4383" y="66582"/>
                    <a:pt x="0" y="92032"/>
                    <a:pt x="14152" y="102349"/>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3"/>
            <p:cNvSpPr/>
            <p:nvPr/>
          </p:nvSpPr>
          <p:spPr>
            <a:xfrm>
              <a:off x="5110750" y="3488900"/>
              <a:ext cx="3097975" cy="2542175"/>
            </a:xfrm>
            <a:custGeom>
              <a:avLst/>
              <a:gdLst/>
              <a:ahLst/>
              <a:cxnLst/>
              <a:rect l="l" t="t" r="r" b="b"/>
              <a:pathLst>
                <a:path w="123919" h="101687" fill="none" extrusionOk="0">
                  <a:moveTo>
                    <a:pt x="123919" y="10226"/>
                  </a:moveTo>
                  <a:cubicBezTo>
                    <a:pt x="123919" y="10226"/>
                    <a:pt x="118304" y="0"/>
                    <a:pt x="107622" y="8240"/>
                  </a:cubicBezTo>
                  <a:cubicBezTo>
                    <a:pt x="97076" y="16389"/>
                    <a:pt x="102372" y="31522"/>
                    <a:pt x="82742" y="30997"/>
                  </a:cubicBezTo>
                  <a:cubicBezTo>
                    <a:pt x="73817" y="30746"/>
                    <a:pt x="67198" y="30951"/>
                    <a:pt x="62291" y="32572"/>
                  </a:cubicBezTo>
                  <a:cubicBezTo>
                    <a:pt x="56995" y="34307"/>
                    <a:pt x="54576" y="38324"/>
                    <a:pt x="53206" y="45377"/>
                  </a:cubicBezTo>
                  <a:cubicBezTo>
                    <a:pt x="50650" y="58684"/>
                    <a:pt x="50239" y="65828"/>
                    <a:pt x="27665" y="65965"/>
                  </a:cubicBezTo>
                  <a:cubicBezTo>
                    <a:pt x="4360" y="66125"/>
                    <a:pt x="0" y="91370"/>
                    <a:pt x="13992" y="10168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3"/>
            <p:cNvSpPr/>
            <p:nvPr/>
          </p:nvSpPr>
          <p:spPr>
            <a:xfrm>
              <a:off x="5129000" y="3508875"/>
              <a:ext cx="3079725" cy="2526200"/>
            </a:xfrm>
            <a:custGeom>
              <a:avLst/>
              <a:gdLst/>
              <a:ahLst/>
              <a:cxnLst/>
              <a:rect l="l" t="t" r="r" b="b"/>
              <a:pathLst>
                <a:path w="123189" h="101048" fill="none" extrusionOk="0">
                  <a:moveTo>
                    <a:pt x="123189" y="10043"/>
                  </a:moveTo>
                  <a:cubicBezTo>
                    <a:pt x="123189" y="10043"/>
                    <a:pt x="117642" y="0"/>
                    <a:pt x="107074" y="8217"/>
                  </a:cubicBezTo>
                  <a:cubicBezTo>
                    <a:pt x="96620" y="16343"/>
                    <a:pt x="101824" y="31362"/>
                    <a:pt x="82354" y="30860"/>
                  </a:cubicBezTo>
                  <a:cubicBezTo>
                    <a:pt x="73498" y="30632"/>
                    <a:pt x="66925" y="30837"/>
                    <a:pt x="62017" y="32435"/>
                  </a:cubicBezTo>
                  <a:cubicBezTo>
                    <a:pt x="56744" y="34147"/>
                    <a:pt x="54325" y="38118"/>
                    <a:pt x="52955" y="45080"/>
                  </a:cubicBezTo>
                  <a:cubicBezTo>
                    <a:pt x="50331" y="58227"/>
                    <a:pt x="49828" y="65303"/>
                    <a:pt x="27482" y="65486"/>
                  </a:cubicBezTo>
                  <a:cubicBezTo>
                    <a:pt x="4383" y="65668"/>
                    <a:pt x="1" y="90730"/>
                    <a:pt x="13856" y="10104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3"/>
            <p:cNvSpPr/>
            <p:nvPr/>
          </p:nvSpPr>
          <p:spPr>
            <a:xfrm>
              <a:off x="5147825" y="3528825"/>
              <a:ext cx="3060350" cy="2509675"/>
            </a:xfrm>
            <a:custGeom>
              <a:avLst/>
              <a:gdLst/>
              <a:ahLst/>
              <a:cxnLst/>
              <a:rect l="l" t="t" r="r" b="b"/>
              <a:pathLst>
                <a:path w="122414" h="100387" fill="none" extrusionOk="0">
                  <a:moveTo>
                    <a:pt x="122413" y="9861"/>
                  </a:moveTo>
                  <a:cubicBezTo>
                    <a:pt x="122413" y="9861"/>
                    <a:pt x="116958" y="1"/>
                    <a:pt x="106481" y="8195"/>
                  </a:cubicBezTo>
                  <a:cubicBezTo>
                    <a:pt x="96141" y="16275"/>
                    <a:pt x="101231" y="31180"/>
                    <a:pt x="81944" y="30724"/>
                  </a:cubicBezTo>
                  <a:cubicBezTo>
                    <a:pt x="73133" y="30495"/>
                    <a:pt x="66605" y="30701"/>
                    <a:pt x="61721" y="32276"/>
                  </a:cubicBezTo>
                  <a:cubicBezTo>
                    <a:pt x="56494" y="33965"/>
                    <a:pt x="54051" y="37891"/>
                    <a:pt x="52659" y="44784"/>
                  </a:cubicBezTo>
                  <a:cubicBezTo>
                    <a:pt x="49988" y="57772"/>
                    <a:pt x="49395" y="64756"/>
                    <a:pt x="27254" y="64984"/>
                  </a:cubicBezTo>
                  <a:cubicBezTo>
                    <a:pt x="4361" y="65236"/>
                    <a:pt x="1" y="90069"/>
                    <a:pt x="13673" y="10038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3"/>
            <p:cNvSpPr/>
            <p:nvPr/>
          </p:nvSpPr>
          <p:spPr>
            <a:xfrm>
              <a:off x="5166675" y="3549375"/>
              <a:ext cx="3041500" cy="2493125"/>
            </a:xfrm>
            <a:custGeom>
              <a:avLst/>
              <a:gdLst/>
              <a:ahLst/>
              <a:cxnLst/>
              <a:rect l="l" t="t" r="r" b="b"/>
              <a:pathLst>
                <a:path w="121660" h="99725" fill="none" extrusionOk="0">
                  <a:moveTo>
                    <a:pt x="121659" y="9656"/>
                  </a:moveTo>
                  <a:cubicBezTo>
                    <a:pt x="121659" y="9656"/>
                    <a:pt x="116272" y="1"/>
                    <a:pt x="105910" y="8149"/>
                  </a:cubicBezTo>
                  <a:cubicBezTo>
                    <a:pt x="95684" y="16207"/>
                    <a:pt x="100660" y="30997"/>
                    <a:pt x="81509" y="30564"/>
                  </a:cubicBezTo>
                  <a:cubicBezTo>
                    <a:pt x="72790" y="30358"/>
                    <a:pt x="66308" y="30564"/>
                    <a:pt x="61423" y="32116"/>
                  </a:cubicBezTo>
                  <a:cubicBezTo>
                    <a:pt x="56219" y="33782"/>
                    <a:pt x="53799" y="37662"/>
                    <a:pt x="52361" y="44441"/>
                  </a:cubicBezTo>
                  <a:cubicBezTo>
                    <a:pt x="49645" y="57292"/>
                    <a:pt x="48960" y="64208"/>
                    <a:pt x="27048" y="64482"/>
                  </a:cubicBezTo>
                  <a:cubicBezTo>
                    <a:pt x="4337" y="64756"/>
                    <a:pt x="0" y="89407"/>
                    <a:pt x="13513" y="9972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3"/>
            <p:cNvSpPr/>
            <p:nvPr/>
          </p:nvSpPr>
          <p:spPr>
            <a:xfrm>
              <a:off x="5184925" y="3569350"/>
              <a:ext cx="3022675" cy="2477125"/>
            </a:xfrm>
            <a:custGeom>
              <a:avLst/>
              <a:gdLst/>
              <a:ahLst/>
              <a:cxnLst/>
              <a:rect l="l" t="t" r="r" b="b"/>
              <a:pathLst>
                <a:path w="120907" h="99085" fill="none" extrusionOk="0">
                  <a:moveTo>
                    <a:pt x="120906" y="9473"/>
                  </a:moveTo>
                  <a:cubicBezTo>
                    <a:pt x="120906" y="9473"/>
                    <a:pt x="115611" y="1"/>
                    <a:pt x="105339" y="8126"/>
                  </a:cubicBezTo>
                  <a:cubicBezTo>
                    <a:pt x="95228" y="16161"/>
                    <a:pt x="100112" y="30815"/>
                    <a:pt x="81122" y="30427"/>
                  </a:cubicBezTo>
                  <a:cubicBezTo>
                    <a:pt x="72471" y="30244"/>
                    <a:pt x="66034" y="30427"/>
                    <a:pt x="61150" y="31979"/>
                  </a:cubicBezTo>
                  <a:cubicBezTo>
                    <a:pt x="55968" y="33599"/>
                    <a:pt x="53549" y="37434"/>
                    <a:pt x="52088" y="44145"/>
                  </a:cubicBezTo>
                  <a:cubicBezTo>
                    <a:pt x="49326" y="56835"/>
                    <a:pt x="48550" y="63683"/>
                    <a:pt x="26866" y="64003"/>
                  </a:cubicBezTo>
                  <a:cubicBezTo>
                    <a:pt x="4337" y="64322"/>
                    <a:pt x="1" y="88768"/>
                    <a:pt x="13376" y="9908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3"/>
            <p:cNvSpPr/>
            <p:nvPr/>
          </p:nvSpPr>
          <p:spPr>
            <a:xfrm>
              <a:off x="5203750" y="3589900"/>
              <a:ext cx="3003850" cy="2460000"/>
            </a:xfrm>
            <a:custGeom>
              <a:avLst/>
              <a:gdLst/>
              <a:ahLst/>
              <a:cxnLst/>
              <a:rect l="l" t="t" r="r" b="b"/>
              <a:pathLst>
                <a:path w="120154" h="98400" fill="none" extrusionOk="0">
                  <a:moveTo>
                    <a:pt x="120153" y="9267"/>
                  </a:moveTo>
                  <a:cubicBezTo>
                    <a:pt x="120153" y="9267"/>
                    <a:pt x="114903" y="0"/>
                    <a:pt x="104769" y="8103"/>
                  </a:cubicBezTo>
                  <a:cubicBezTo>
                    <a:pt x="94771" y="16069"/>
                    <a:pt x="99542" y="30632"/>
                    <a:pt x="80688" y="30267"/>
                  </a:cubicBezTo>
                  <a:cubicBezTo>
                    <a:pt x="72129" y="30084"/>
                    <a:pt x="65715" y="30289"/>
                    <a:pt x="60853" y="31796"/>
                  </a:cubicBezTo>
                  <a:cubicBezTo>
                    <a:pt x="55695" y="33416"/>
                    <a:pt x="53275" y="37205"/>
                    <a:pt x="51791" y="43825"/>
                  </a:cubicBezTo>
                  <a:cubicBezTo>
                    <a:pt x="48984" y="56356"/>
                    <a:pt x="48117" y="63112"/>
                    <a:pt x="26638" y="63477"/>
                  </a:cubicBezTo>
                  <a:cubicBezTo>
                    <a:pt x="4315" y="63865"/>
                    <a:pt x="1" y="88083"/>
                    <a:pt x="13217" y="9840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3"/>
            <p:cNvSpPr/>
            <p:nvPr/>
          </p:nvSpPr>
          <p:spPr>
            <a:xfrm>
              <a:off x="5222600" y="3609875"/>
              <a:ext cx="2985000" cy="2444025"/>
            </a:xfrm>
            <a:custGeom>
              <a:avLst/>
              <a:gdLst/>
              <a:ahLst/>
              <a:cxnLst/>
              <a:rect l="l" t="t" r="r" b="b"/>
              <a:pathLst>
                <a:path w="119400" h="97761" fill="none" extrusionOk="0">
                  <a:moveTo>
                    <a:pt x="119399" y="9085"/>
                  </a:moveTo>
                  <a:cubicBezTo>
                    <a:pt x="119399" y="9085"/>
                    <a:pt x="114218" y="0"/>
                    <a:pt x="104175" y="8080"/>
                  </a:cubicBezTo>
                  <a:cubicBezTo>
                    <a:pt x="94291" y="16023"/>
                    <a:pt x="98971" y="30449"/>
                    <a:pt x="80277" y="30129"/>
                  </a:cubicBezTo>
                  <a:cubicBezTo>
                    <a:pt x="71786" y="29970"/>
                    <a:pt x="65417" y="30175"/>
                    <a:pt x="60556" y="31659"/>
                  </a:cubicBezTo>
                  <a:cubicBezTo>
                    <a:pt x="55420" y="33234"/>
                    <a:pt x="53000" y="36977"/>
                    <a:pt x="51494" y="43528"/>
                  </a:cubicBezTo>
                  <a:cubicBezTo>
                    <a:pt x="48641" y="55922"/>
                    <a:pt x="47705" y="62587"/>
                    <a:pt x="26432" y="62998"/>
                  </a:cubicBezTo>
                  <a:cubicBezTo>
                    <a:pt x="4291" y="63409"/>
                    <a:pt x="0" y="87444"/>
                    <a:pt x="13056" y="9776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3"/>
            <p:cNvSpPr/>
            <p:nvPr/>
          </p:nvSpPr>
          <p:spPr>
            <a:xfrm>
              <a:off x="5240850" y="3629825"/>
              <a:ext cx="2966175" cy="2428075"/>
            </a:xfrm>
            <a:custGeom>
              <a:avLst/>
              <a:gdLst/>
              <a:ahLst/>
              <a:cxnLst/>
              <a:rect l="l" t="t" r="r" b="b"/>
              <a:pathLst>
                <a:path w="118647" h="97123" fill="none" extrusionOk="0">
                  <a:moveTo>
                    <a:pt x="118646" y="8926"/>
                  </a:moveTo>
                  <a:cubicBezTo>
                    <a:pt x="118646" y="8926"/>
                    <a:pt x="113556" y="1"/>
                    <a:pt x="103627" y="8058"/>
                  </a:cubicBezTo>
                  <a:cubicBezTo>
                    <a:pt x="93835" y="15956"/>
                    <a:pt x="98423" y="30290"/>
                    <a:pt x="79889" y="29993"/>
                  </a:cubicBezTo>
                  <a:cubicBezTo>
                    <a:pt x="71467" y="29856"/>
                    <a:pt x="65121" y="30039"/>
                    <a:pt x="60282" y="31523"/>
                  </a:cubicBezTo>
                  <a:cubicBezTo>
                    <a:pt x="55169" y="33075"/>
                    <a:pt x="52750" y="36772"/>
                    <a:pt x="51220" y="43209"/>
                  </a:cubicBezTo>
                  <a:cubicBezTo>
                    <a:pt x="48322" y="55466"/>
                    <a:pt x="47294" y="62063"/>
                    <a:pt x="26227" y="62497"/>
                  </a:cubicBezTo>
                  <a:cubicBezTo>
                    <a:pt x="4292" y="62976"/>
                    <a:pt x="0" y="86805"/>
                    <a:pt x="12897" y="9712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3"/>
            <p:cNvSpPr/>
            <p:nvPr/>
          </p:nvSpPr>
          <p:spPr>
            <a:xfrm>
              <a:off x="5259675" y="3650375"/>
              <a:ext cx="2947350" cy="2410950"/>
            </a:xfrm>
            <a:custGeom>
              <a:avLst/>
              <a:gdLst/>
              <a:ahLst/>
              <a:cxnLst/>
              <a:rect l="l" t="t" r="r" b="b"/>
              <a:pathLst>
                <a:path w="117894" h="96438" fill="none" extrusionOk="0">
                  <a:moveTo>
                    <a:pt x="117893" y="8720"/>
                  </a:moveTo>
                  <a:cubicBezTo>
                    <a:pt x="117893" y="8720"/>
                    <a:pt x="112872" y="1"/>
                    <a:pt x="103034" y="8012"/>
                  </a:cubicBezTo>
                  <a:cubicBezTo>
                    <a:pt x="93379" y="15887"/>
                    <a:pt x="97853" y="30084"/>
                    <a:pt x="79456" y="29833"/>
                  </a:cubicBezTo>
                  <a:cubicBezTo>
                    <a:pt x="71124" y="29696"/>
                    <a:pt x="64825" y="29902"/>
                    <a:pt x="60008" y="31340"/>
                  </a:cubicBezTo>
                  <a:cubicBezTo>
                    <a:pt x="54918" y="32869"/>
                    <a:pt x="52499" y="36544"/>
                    <a:pt x="50924" y="42889"/>
                  </a:cubicBezTo>
                  <a:cubicBezTo>
                    <a:pt x="47979" y="54987"/>
                    <a:pt x="46861" y="61492"/>
                    <a:pt x="26022" y="61994"/>
                  </a:cubicBezTo>
                  <a:cubicBezTo>
                    <a:pt x="4269" y="62496"/>
                    <a:pt x="1" y="86120"/>
                    <a:pt x="12737" y="9643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3"/>
            <p:cNvSpPr/>
            <p:nvPr/>
          </p:nvSpPr>
          <p:spPr>
            <a:xfrm>
              <a:off x="5278500" y="3670350"/>
              <a:ext cx="2927950" cy="2394975"/>
            </a:xfrm>
            <a:custGeom>
              <a:avLst/>
              <a:gdLst/>
              <a:ahLst/>
              <a:cxnLst/>
              <a:rect l="l" t="t" r="r" b="b"/>
              <a:pathLst>
                <a:path w="117118" h="95799" fill="none" extrusionOk="0">
                  <a:moveTo>
                    <a:pt x="117118" y="8537"/>
                  </a:moveTo>
                  <a:cubicBezTo>
                    <a:pt x="117118" y="8537"/>
                    <a:pt x="112187" y="1"/>
                    <a:pt x="102464" y="7989"/>
                  </a:cubicBezTo>
                  <a:cubicBezTo>
                    <a:pt x="92900" y="15841"/>
                    <a:pt x="97260" y="29925"/>
                    <a:pt x="79045" y="29696"/>
                  </a:cubicBezTo>
                  <a:cubicBezTo>
                    <a:pt x="70782" y="29582"/>
                    <a:pt x="64528" y="29765"/>
                    <a:pt x="59712" y="31203"/>
                  </a:cubicBezTo>
                  <a:cubicBezTo>
                    <a:pt x="54645" y="32709"/>
                    <a:pt x="52225" y="36316"/>
                    <a:pt x="50650" y="42593"/>
                  </a:cubicBezTo>
                  <a:cubicBezTo>
                    <a:pt x="47637" y="54530"/>
                    <a:pt x="46428" y="60967"/>
                    <a:pt x="25794" y="61515"/>
                  </a:cubicBezTo>
                  <a:cubicBezTo>
                    <a:pt x="4246" y="62062"/>
                    <a:pt x="1" y="85481"/>
                    <a:pt x="12578" y="9579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3"/>
            <p:cNvSpPr/>
            <p:nvPr/>
          </p:nvSpPr>
          <p:spPr>
            <a:xfrm>
              <a:off x="5296775" y="3690900"/>
              <a:ext cx="2909675" cy="2378400"/>
            </a:xfrm>
            <a:custGeom>
              <a:avLst/>
              <a:gdLst/>
              <a:ahLst/>
              <a:cxnLst/>
              <a:rect l="l" t="t" r="r" b="b"/>
              <a:pathLst>
                <a:path w="116387" h="95136" fill="none" extrusionOk="0">
                  <a:moveTo>
                    <a:pt x="116387" y="8332"/>
                  </a:moveTo>
                  <a:cubicBezTo>
                    <a:pt x="116387" y="8332"/>
                    <a:pt x="111525" y="0"/>
                    <a:pt x="101915" y="7943"/>
                  </a:cubicBezTo>
                  <a:cubicBezTo>
                    <a:pt x="92466" y="15750"/>
                    <a:pt x="96711" y="29719"/>
                    <a:pt x="78656" y="29536"/>
                  </a:cubicBezTo>
                  <a:cubicBezTo>
                    <a:pt x="70462" y="29422"/>
                    <a:pt x="64231" y="29627"/>
                    <a:pt x="59437" y="31043"/>
                  </a:cubicBezTo>
                  <a:cubicBezTo>
                    <a:pt x="54393" y="32503"/>
                    <a:pt x="51974" y="36087"/>
                    <a:pt x="50376" y="42273"/>
                  </a:cubicBezTo>
                  <a:cubicBezTo>
                    <a:pt x="47317" y="54051"/>
                    <a:pt x="46016" y="60419"/>
                    <a:pt x="25610" y="60989"/>
                  </a:cubicBezTo>
                  <a:cubicBezTo>
                    <a:pt x="4269" y="61606"/>
                    <a:pt x="0" y="84819"/>
                    <a:pt x="12440" y="9513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3"/>
            <p:cNvSpPr/>
            <p:nvPr/>
          </p:nvSpPr>
          <p:spPr>
            <a:xfrm>
              <a:off x="5315600" y="3710875"/>
              <a:ext cx="2890275" cy="2361850"/>
            </a:xfrm>
            <a:custGeom>
              <a:avLst/>
              <a:gdLst/>
              <a:ahLst/>
              <a:cxnLst/>
              <a:rect l="l" t="t" r="r" b="b"/>
              <a:pathLst>
                <a:path w="115611" h="94474" fill="none" extrusionOk="0">
                  <a:moveTo>
                    <a:pt x="115611" y="8149"/>
                  </a:moveTo>
                  <a:cubicBezTo>
                    <a:pt x="115611" y="8149"/>
                    <a:pt x="110840" y="0"/>
                    <a:pt x="101322" y="7921"/>
                  </a:cubicBezTo>
                  <a:cubicBezTo>
                    <a:pt x="91987" y="15704"/>
                    <a:pt x="96141" y="29559"/>
                    <a:pt x="78223" y="29399"/>
                  </a:cubicBezTo>
                  <a:cubicBezTo>
                    <a:pt x="70097" y="29308"/>
                    <a:pt x="63934" y="29513"/>
                    <a:pt x="59141" y="30883"/>
                  </a:cubicBezTo>
                  <a:cubicBezTo>
                    <a:pt x="54119" y="32344"/>
                    <a:pt x="51700" y="35859"/>
                    <a:pt x="50079" y="41953"/>
                  </a:cubicBezTo>
                  <a:cubicBezTo>
                    <a:pt x="46952" y="53594"/>
                    <a:pt x="45583" y="59871"/>
                    <a:pt x="25405" y="60510"/>
                  </a:cubicBezTo>
                  <a:cubicBezTo>
                    <a:pt x="4246" y="61149"/>
                    <a:pt x="1" y="84180"/>
                    <a:pt x="12258" y="9447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3"/>
            <p:cNvSpPr/>
            <p:nvPr/>
          </p:nvSpPr>
          <p:spPr>
            <a:xfrm>
              <a:off x="5334425" y="3730850"/>
              <a:ext cx="2871450" cy="2345875"/>
            </a:xfrm>
            <a:custGeom>
              <a:avLst/>
              <a:gdLst/>
              <a:ahLst/>
              <a:cxnLst/>
              <a:rect l="l" t="t" r="r" b="b"/>
              <a:pathLst>
                <a:path w="114858" h="93835" fill="none" extrusionOk="0">
                  <a:moveTo>
                    <a:pt x="114858" y="7966"/>
                  </a:moveTo>
                  <a:cubicBezTo>
                    <a:pt x="114858" y="7966"/>
                    <a:pt x="110133" y="0"/>
                    <a:pt x="100752" y="7898"/>
                  </a:cubicBezTo>
                  <a:cubicBezTo>
                    <a:pt x="91507" y="15635"/>
                    <a:pt x="95570" y="29399"/>
                    <a:pt x="77812" y="29239"/>
                  </a:cubicBezTo>
                  <a:cubicBezTo>
                    <a:pt x="69755" y="29194"/>
                    <a:pt x="63615" y="29376"/>
                    <a:pt x="58844" y="30746"/>
                  </a:cubicBezTo>
                  <a:cubicBezTo>
                    <a:pt x="53846" y="32161"/>
                    <a:pt x="51426" y="35653"/>
                    <a:pt x="49783" y="41656"/>
                  </a:cubicBezTo>
                  <a:cubicBezTo>
                    <a:pt x="46610" y="53160"/>
                    <a:pt x="45149" y="59346"/>
                    <a:pt x="25177" y="60008"/>
                  </a:cubicBezTo>
                  <a:cubicBezTo>
                    <a:pt x="4223" y="60715"/>
                    <a:pt x="1" y="83518"/>
                    <a:pt x="12098" y="9383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3"/>
            <p:cNvSpPr/>
            <p:nvPr/>
          </p:nvSpPr>
          <p:spPr>
            <a:xfrm>
              <a:off x="5352700" y="3751375"/>
              <a:ext cx="2853175" cy="2329350"/>
            </a:xfrm>
            <a:custGeom>
              <a:avLst/>
              <a:gdLst/>
              <a:ahLst/>
              <a:cxnLst/>
              <a:rect l="l" t="t" r="r" b="b"/>
              <a:pathLst>
                <a:path w="114127" h="93174" fill="none" extrusionOk="0">
                  <a:moveTo>
                    <a:pt x="114127" y="7761"/>
                  </a:moveTo>
                  <a:cubicBezTo>
                    <a:pt x="114127" y="7761"/>
                    <a:pt x="109470" y="1"/>
                    <a:pt x="100180" y="7853"/>
                  </a:cubicBezTo>
                  <a:cubicBezTo>
                    <a:pt x="91073" y="15568"/>
                    <a:pt x="95022" y="29194"/>
                    <a:pt x="77401" y="29080"/>
                  </a:cubicBezTo>
                  <a:cubicBezTo>
                    <a:pt x="69435" y="29035"/>
                    <a:pt x="63340" y="29240"/>
                    <a:pt x="58570" y="30587"/>
                  </a:cubicBezTo>
                  <a:cubicBezTo>
                    <a:pt x="53594" y="31979"/>
                    <a:pt x="51197" y="35403"/>
                    <a:pt x="49508" y="41337"/>
                  </a:cubicBezTo>
                  <a:cubicBezTo>
                    <a:pt x="46290" y="52681"/>
                    <a:pt x="44761" y="58799"/>
                    <a:pt x="24994" y="59506"/>
                  </a:cubicBezTo>
                  <a:cubicBezTo>
                    <a:pt x="4223" y="60237"/>
                    <a:pt x="0" y="82856"/>
                    <a:pt x="11961" y="931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3"/>
            <p:cNvSpPr/>
            <p:nvPr/>
          </p:nvSpPr>
          <p:spPr>
            <a:xfrm>
              <a:off x="5371525" y="3771350"/>
              <a:ext cx="2833775" cy="2312800"/>
            </a:xfrm>
            <a:custGeom>
              <a:avLst/>
              <a:gdLst/>
              <a:ahLst/>
              <a:cxnLst/>
              <a:rect l="l" t="t" r="r" b="b"/>
              <a:pathLst>
                <a:path w="113351" h="92512" fill="none" extrusionOk="0">
                  <a:moveTo>
                    <a:pt x="113351" y="7579"/>
                  </a:moveTo>
                  <a:cubicBezTo>
                    <a:pt x="113351" y="7579"/>
                    <a:pt x="108786" y="1"/>
                    <a:pt x="99610" y="7830"/>
                  </a:cubicBezTo>
                  <a:cubicBezTo>
                    <a:pt x="90594" y="15522"/>
                    <a:pt x="94452" y="29034"/>
                    <a:pt x="76990" y="28943"/>
                  </a:cubicBezTo>
                  <a:cubicBezTo>
                    <a:pt x="69093" y="28920"/>
                    <a:pt x="63044" y="29103"/>
                    <a:pt x="58273" y="30427"/>
                  </a:cubicBezTo>
                  <a:cubicBezTo>
                    <a:pt x="53343" y="31796"/>
                    <a:pt x="50924" y="35197"/>
                    <a:pt x="49212" y="41040"/>
                  </a:cubicBezTo>
                  <a:cubicBezTo>
                    <a:pt x="45948" y="52225"/>
                    <a:pt x="44327" y="58274"/>
                    <a:pt x="24766" y="59004"/>
                  </a:cubicBezTo>
                  <a:cubicBezTo>
                    <a:pt x="4200" y="59803"/>
                    <a:pt x="0" y="82217"/>
                    <a:pt x="11801" y="9251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3"/>
            <p:cNvSpPr/>
            <p:nvPr/>
          </p:nvSpPr>
          <p:spPr>
            <a:xfrm>
              <a:off x="5390350" y="3791900"/>
              <a:ext cx="2814950" cy="2296250"/>
            </a:xfrm>
            <a:custGeom>
              <a:avLst/>
              <a:gdLst/>
              <a:ahLst/>
              <a:cxnLst/>
              <a:rect l="l" t="t" r="r" b="b"/>
              <a:pathLst>
                <a:path w="112598" h="91850" fill="none" extrusionOk="0">
                  <a:moveTo>
                    <a:pt x="112598" y="7373"/>
                  </a:moveTo>
                  <a:cubicBezTo>
                    <a:pt x="112598" y="7373"/>
                    <a:pt x="108101" y="0"/>
                    <a:pt x="99017" y="7784"/>
                  </a:cubicBezTo>
                  <a:cubicBezTo>
                    <a:pt x="90138" y="15430"/>
                    <a:pt x="93881" y="28829"/>
                    <a:pt x="76580" y="28783"/>
                  </a:cubicBezTo>
                  <a:cubicBezTo>
                    <a:pt x="68751" y="28783"/>
                    <a:pt x="62725" y="28966"/>
                    <a:pt x="57977" y="30267"/>
                  </a:cubicBezTo>
                  <a:cubicBezTo>
                    <a:pt x="53070" y="31613"/>
                    <a:pt x="50650" y="34969"/>
                    <a:pt x="48915" y="40698"/>
                  </a:cubicBezTo>
                  <a:cubicBezTo>
                    <a:pt x="45606" y="51745"/>
                    <a:pt x="43894" y="57703"/>
                    <a:pt x="24561" y="58502"/>
                  </a:cubicBezTo>
                  <a:cubicBezTo>
                    <a:pt x="4178" y="59346"/>
                    <a:pt x="1" y="81532"/>
                    <a:pt x="11642" y="91849"/>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3"/>
            <p:cNvSpPr/>
            <p:nvPr/>
          </p:nvSpPr>
          <p:spPr>
            <a:xfrm>
              <a:off x="5408625" y="3811875"/>
              <a:ext cx="2796125" cy="2280250"/>
            </a:xfrm>
            <a:custGeom>
              <a:avLst/>
              <a:gdLst/>
              <a:ahLst/>
              <a:cxnLst/>
              <a:rect l="l" t="t" r="r" b="b"/>
              <a:pathLst>
                <a:path w="111845" h="91210" fill="none" extrusionOk="0">
                  <a:moveTo>
                    <a:pt x="111844" y="7190"/>
                  </a:moveTo>
                  <a:cubicBezTo>
                    <a:pt x="111844" y="7190"/>
                    <a:pt x="107439" y="0"/>
                    <a:pt x="98468" y="7761"/>
                  </a:cubicBezTo>
                  <a:cubicBezTo>
                    <a:pt x="89681" y="15384"/>
                    <a:pt x="93333" y="28669"/>
                    <a:pt x="76168" y="28646"/>
                  </a:cubicBezTo>
                  <a:cubicBezTo>
                    <a:pt x="68430" y="28646"/>
                    <a:pt x="62450" y="28851"/>
                    <a:pt x="57702" y="30130"/>
                  </a:cubicBezTo>
                  <a:cubicBezTo>
                    <a:pt x="52818" y="31431"/>
                    <a:pt x="50398" y="34740"/>
                    <a:pt x="48641" y="40401"/>
                  </a:cubicBezTo>
                  <a:cubicBezTo>
                    <a:pt x="45286" y="51311"/>
                    <a:pt x="43482" y="57178"/>
                    <a:pt x="24378" y="58022"/>
                  </a:cubicBezTo>
                  <a:cubicBezTo>
                    <a:pt x="4177" y="58889"/>
                    <a:pt x="0" y="80893"/>
                    <a:pt x="11481" y="9121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3"/>
            <p:cNvSpPr/>
            <p:nvPr/>
          </p:nvSpPr>
          <p:spPr>
            <a:xfrm>
              <a:off x="5427450" y="3831850"/>
              <a:ext cx="2777300" cy="2263700"/>
            </a:xfrm>
            <a:custGeom>
              <a:avLst/>
              <a:gdLst/>
              <a:ahLst/>
              <a:cxnLst/>
              <a:rect l="l" t="t" r="r" b="b"/>
              <a:pathLst>
                <a:path w="111092" h="90548" fill="none" extrusionOk="0">
                  <a:moveTo>
                    <a:pt x="111091" y="7007"/>
                  </a:moveTo>
                  <a:cubicBezTo>
                    <a:pt x="111091" y="7007"/>
                    <a:pt x="106754" y="0"/>
                    <a:pt x="97898" y="7738"/>
                  </a:cubicBezTo>
                  <a:cubicBezTo>
                    <a:pt x="89224" y="15316"/>
                    <a:pt x="92740" y="28486"/>
                    <a:pt x="75758" y="28509"/>
                  </a:cubicBezTo>
                  <a:cubicBezTo>
                    <a:pt x="68088" y="28532"/>
                    <a:pt x="62131" y="28714"/>
                    <a:pt x="57406" y="29970"/>
                  </a:cubicBezTo>
                  <a:cubicBezTo>
                    <a:pt x="52544" y="31271"/>
                    <a:pt x="50125" y="34535"/>
                    <a:pt x="48367" y="40104"/>
                  </a:cubicBezTo>
                  <a:cubicBezTo>
                    <a:pt x="44943" y="50855"/>
                    <a:pt x="43049" y="56652"/>
                    <a:pt x="24150" y="57520"/>
                  </a:cubicBezTo>
                  <a:cubicBezTo>
                    <a:pt x="4155" y="58456"/>
                    <a:pt x="0" y="80254"/>
                    <a:pt x="11322" y="9054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3"/>
            <p:cNvSpPr/>
            <p:nvPr/>
          </p:nvSpPr>
          <p:spPr>
            <a:xfrm>
              <a:off x="5446275" y="3852375"/>
              <a:ext cx="2757900" cy="2247175"/>
            </a:xfrm>
            <a:custGeom>
              <a:avLst/>
              <a:gdLst/>
              <a:ahLst/>
              <a:cxnLst/>
              <a:rect l="l" t="t" r="r" b="b"/>
              <a:pathLst>
                <a:path w="110316" h="89887" fill="none" extrusionOk="0">
                  <a:moveTo>
                    <a:pt x="110315" y="6803"/>
                  </a:moveTo>
                  <a:cubicBezTo>
                    <a:pt x="110315" y="6803"/>
                    <a:pt x="106070" y="1"/>
                    <a:pt x="97305" y="7716"/>
                  </a:cubicBezTo>
                  <a:cubicBezTo>
                    <a:pt x="88745" y="15248"/>
                    <a:pt x="92169" y="28304"/>
                    <a:pt x="75347" y="28350"/>
                  </a:cubicBezTo>
                  <a:cubicBezTo>
                    <a:pt x="67746" y="28373"/>
                    <a:pt x="61834" y="28578"/>
                    <a:pt x="57109" y="29811"/>
                  </a:cubicBezTo>
                  <a:cubicBezTo>
                    <a:pt x="52271" y="31066"/>
                    <a:pt x="49851" y="34284"/>
                    <a:pt x="48071" y="39785"/>
                  </a:cubicBezTo>
                  <a:cubicBezTo>
                    <a:pt x="44601" y="50376"/>
                    <a:pt x="42615" y="56105"/>
                    <a:pt x="23944" y="57018"/>
                  </a:cubicBezTo>
                  <a:cubicBezTo>
                    <a:pt x="4132" y="58000"/>
                    <a:pt x="1" y="79570"/>
                    <a:pt x="11162" y="8988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3"/>
            <p:cNvSpPr/>
            <p:nvPr/>
          </p:nvSpPr>
          <p:spPr>
            <a:xfrm>
              <a:off x="5464525" y="3872350"/>
              <a:ext cx="2739650" cy="2231200"/>
            </a:xfrm>
            <a:custGeom>
              <a:avLst/>
              <a:gdLst/>
              <a:ahLst/>
              <a:cxnLst/>
              <a:rect l="l" t="t" r="r" b="b"/>
              <a:pathLst>
                <a:path w="109586" h="89248" fill="none" extrusionOk="0">
                  <a:moveTo>
                    <a:pt x="109585" y="6620"/>
                  </a:moveTo>
                  <a:cubicBezTo>
                    <a:pt x="109585" y="6620"/>
                    <a:pt x="105385" y="1"/>
                    <a:pt x="96757" y="7693"/>
                  </a:cubicBezTo>
                  <a:cubicBezTo>
                    <a:pt x="88289" y="15180"/>
                    <a:pt x="91622" y="28121"/>
                    <a:pt x="74936" y="28213"/>
                  </a:cubicBezTo>
                  <a:cubicBezTo>
                    <a:pt x="67427" y="28258"/>
                    <a:pt x="61561" y="28441"/>
                    <a:pt x="56836" y="29651"/>
                  </a:cubicBezTo>
                  <a:cubicBezTo>
                    <a:pt x="52020" y="30906"/>
                    <a:pt x="49623" y="34079"/>
                    <a:pt x="47797" y="39466"/>
                  </a:cubicBezTo>
                  <a:cubicBezTo>
                    <a:pt x="44259" y="49920"/>
                    <a:pt x="42205" y="55557"/>
                    <a:pt x="23739" y="56516"/>
                  </a:cubicBezTo>
                  <a:cubicBezTo>
                    <a:pt x="4132" y="57543"/>
                    <a:pt x="1" y="78930"/>
                    <a:pt x="11026" y="8924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3"/>
            <p:cNvSpPr/>
            <p:nvPr/>
          </p:nvSpPr>
          <p:spPr>
            <a:xfrm>
              <a:off x="5483375" y="3892900"/>
              <a:ext cx="2720800" cy="2214075"/>
            </a:xfrm>
            <a:custGeom>
              <a:avLst/>
              <a:gdLst/>
              <a:ahLst/>
              <a:cxnLst/>
              <a:rect l="l" t="t" r="r" b="b"/>
              <a:pathLst>
                <a:path w="108832" h="88563" fill="none" extrusionOk="0">
                  <a:moveTo>
                    <a:pt x="108831" y="6437"/>
                  </a:moveTo>
                  <a:cubicBezTo>
                    <a:pt x="108831" y="6437"/>
                    <a:pt x="104700" y="0"/>
                    <a:pt x="96163" y="7647"/>
                  </a:cubicBezTo>
                  <a:cubicBezTo>
                    <a:pt x="87832" y="15111"/>
                    <a:pt x="91050" y="27939"/>
                    <a:pt x="74525" y="28053"/>
                  </a:cubicBezTo>
                  <a:cubicBezTo>
                    <a:pt x="67084" y="28121"/>
                    <a:pt x="61241" y="28304"/>
                    <a:pt x="56539" y="29491"/>
                  </a:cubicBezTo>
                  <a:cubicBezTo>
                    <a:pt x="51768" y="30700"/>
                    <a:pt x="49349" y="33850"/>
                    <a:pt x="47500" y="39146"/>
                  </a:cubicBezTo>
                  <a:cubicBezTo>
                    <a:pt x="43916" y="49463"/>
                    <a:pt x="41793" y="55009"/>
                    <a:pt x="23533" y="56014"/>
                  </a:cubicBezTo>
                  <a:cubicBezTo>
                    <a:pt x="4109" y="57086"/>
                    <a:pt x="0" y="78268"/>
                    <a:pt x="10865" y="8856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3"/>
            <p:cNvSpPr/>
            <p:nvPr/>
          </p:nvSpPr>
          <p:spPr>
            <a:xfrm>
              <a:off x="5502200" y="3912875"/>
              <a:ext cx="2701400" cy="2198100"/>
            </a:xfrm>
            <a:custGeom>
              <a:avLst/>
              <a:gdLst/>
              <a:ahLst/>
              <a:cxnLst/>
              <a:rect l="l" t="t" r="r" b="b"/>
              <a:pathLst>
                <a:path w="108056" h="87924" fill="none" extrusionOk="0">
                  <a:moveTo>
                    <a:pt x="108055" y="6254"/>
                  </a:moveTo>
                  <a:cubicBezTo>
                    <a:pt x="108055" y="6254"/>
                    <a:pt x="104015" y="0"/>
                    <a:pt x="95593" y="7624"/>
                  </a:cubicBezTo>
                  <a:cubicBezTo>
                    <a:pt x="87353" y="15065"/>
                    <a:pt x="90480" y="27756"/>
                    <a:pt x="74091" y="27916"/>
                  </a:cubicBezTo>
                  <a:cubicBezTo>
                    <a:pt x="66719" y="27984"/>
                    <a:pt x="60944" y="28190"/>
                    <a:pt x="56242" y="29354"/>
                  </a:cubicBezTo>
                  <a:cubicBezTo>
                    <a:pt x="51494" y="30541"/>
                    <a:pt x="49075" y="33622"/>
                    <a:pt x="47203" y="38849"/>
                  </a:cubicBezTo>
                  <a:cubicBezTo>
                    <a:pt x="43574" y="49006"/>
                    <a:pt x="41360" y="54484"/>
                    <a:pt x="23305" y="55534"/>
                  </a:cubicBezTo>
                  <a:cubicBezTo>
                    <a:pt x="4086" y="56653"/>
                    <a:pt x="0" y="77606"/>
                    <a:pt x="10683" y="8792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3"/>
            <p:cNvSpPr/>
            <p:nvPr/>
          </p:nvSpPr>
          <p:spPr>
            <a:xfrm>
              <a:off x="5520450" y="3932850"/>
              <a:ext cx="2683150" cy="2182100"/>
            </a:xfrm>
            <a:custGeom>
              <a:avLst/>
              <a:gdLst/>
              <a:ahLst/>
              <a:cxnLst/>
              <a:rect l="l" t="t" r="r" b="b"/>
              <a:pathLst>
                <a:path w="107326" h="87284" fill="none" extrusionOk="0">
                  <a:moveTo>
                    <a:pt x="107325" y="6072"/>
                  </a:moveTo>
                  <a:cubicBezTo>
                    <a:pt x="107325" y="6072"/>
                    <a:pt x="103354" y="0"/>
                    <a:pt x="95023" y="7601"/>
                  </a:cubicBezTo>
                  <a:cubicBezTo>
                    <a:pt x="86920" y="14996"/>
                    <a:pt x="89933" y="27596"/>
                    <a:pt x="73704" y="27779"/>
                  </a:cubicBezTo>
                  <a:cubicBezTo>
                    <a:pt x="66400" y="27870"/>
                    <a:pt x="60648" y="28052"/>
                    <a:pt x="55969" y="29194"/>
                  </a:cubicBezTo>
                  <a:cubicBezTo>
                    <a:pt x="51244" y="30358"/>
                    <a:pt x="48824" y="33416"/>
                    <a:pt x="46930" y="38552"/>
                  </a:cubicBezTo>
                  <a:cubicBezTo>
                    <a:pt x="43255" y="48550"/>
                    <a:pt x="40949" y="53959"/>
                    <a:pt x="23123" y="55032"/>
                  </a:cubicBezTo>
                  <a:cubicBezTo>
                    <a:pt x="4109" y="56196"/>
                    <a:pt x="1" y="76967"/>
                    <a:pt x="10546" y="8728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3"/>
            <p:cNvSpPr/>
            <p:nvPr/>
          </p:nvSpPr>
          <p:spPr>
            <a:xfrm>
              <a:off x="5539300" y="3953375"/>
              <a:ext cx="2663725" cy="2165000"/>
            </a:xfrm>
            <a:custGeom>
              <a:avLst/>
              <a:gdLst/>
              <a:ahLst/>
              <a:cxnLst/>
              <a:rect l="l" t="t" r="r" b="b"/>
              <a:pathLst>
                <a:path w="106549" h="86600" fill="none" extrusionOk="0">
                  <a:moveTo>
                    <a:pt x="106549" y="5867"/>
                  </a:moveTo>
                  <a:cubicBezTo>
                    <a:pt x="106549" y="5867"/>
                    <a:pt x="102668" y="1"/>
                    <a:pt x="94451" y="7556"/>
                  </a:cubicBezTo>
                  <a:cubicBezTo>
                    <a:pt x="86440" y="14929"/>
                    <a:pt x="89361" y="27414"/>
                    <a:pt x="73292" y="27619"/>
                  </a:cubicBezTo>
                  <a:cubicBezTo>
                    <a:pt x="66057" y="27734"/>
                    <a:pt x="60350" y="27916"/>
                    <a:pt x="55671" y="29035"/>
                  </a:cubicBezTo>
                  <a:cubicBezTo>
                    <a:pt x="50969" y="30176"/>
                    <a:pt x="48550" y="33166"/>
                    <a:pt x="46632" y="38210"/>
                  </a:cubicBezTo>
                  <a:cubicBezTo>
                    <a:pt x="42912" y="48094"/>
                    <a:pt x="40515" y="53389"/>
                    <a:pt x="22917" y="54530"/>
                  </a:cubicBezTo>
                  <a:cubicBezTo>
                    <a:pt x="4086" y="55740"/>
                    <a:pt x="0" y="76306"/>
                    <a:pt x="10386" y="8660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3"/>
            <p:cNvSpPr/>
            <p:nvPr/>
          </p:nvSpPr>
          <p:spPr>
            <a:xfrm>
              <a:off x="5558125" y="3973350"/>
              <a:ext cx="2644900" cy="2149025"/>
            </a:xfrm>
            <a:custGeom>
              <a:avLst/>
              <a:gdLst/>
              <a:ahLst/>
              <a:cxnLst/>
              <a:rect l="l" t="t" r="r" b="b"/>
              <a:pathLst>
                <a:path w="105796" h="85961" fill="none" extrusionOk="0">
                  <a:moveTo>
                    <a:pt x="105796" y="5684"/>
                  </a:moveTo>
                  <a:cubicBezTo>
                    <a:pt x="105796" y="5684"/>
                    <a:pt x="101984" y="1"/>
                    <a:pt x="93858" y="7533"/>
                  </a:cubicBezTo>
                  <a:cubicBezTo>
                    <a:pt x="85960" y="14860"/>
                    <a:pt x="88768" y="27231"/>
                    <a:pt x="72859" y="27482"/>
                  </a:cubicBezTo>
                  <a:cubicBezTo>
                    <a:pt x="65714" y="27597"/>
                    <a:pt x="60054" y="27802"/>
                    <a:pt x="55397" y="28898"/>
                  </a:cubicBezTo>
                  <a:cubicBezTo>
                    <a:pt x="50695" y="29993"/>
                    <a:pt x="48276" y="32960"/>
                    <a:pt x="46336" y="37914"/>
                  </a:cubicBezTo>
                  <a:cubicBezTo>
                    <a:pt x="42547" y="47637"/>
                    <a:pt x="40082" y="52864"/>
                    <a:pt x="22689" y="54028"/>
                  </a:cubicBezTo>
                  <a:cubicBezTo>
                    <a:pt x="4063" y="55284"/>
                    <a:pt x="0" y="75644"/>
                    <a:pt x="10226" y="8596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3"/>
            <p:cNvSpPr/>
            <p:nvPr/>
          </p:nvSpPr>
          <p:spPr>
            <a:xfrm>
              <a:off x="5576375" y="3993900"/>
              <a:ext cx="2626075" cy="2132475"/>
            </a:xfrm>
            <a:custGeom>
              <a:avLst/>
              <a:gdLst/>
              <a:ahLst/>
              <a:cxnLst/>
              <a:rect l="l" t="t" r="r" b="b"/>
              <a:pathLst>
                <a:path w="105043" h="85299" fill="none" extrusionOk="0">
                  <a:moveTo>
                    <a:pt x="105043" y="5479"/>
                  </a:moveTo>
                  <a:cubicBezTo>
                    <a:pt x="105043" y="5479"/>
                    <a:pt x="101322" y="1"/>
                    <a:pt x="93311" y="7487"/>
                  </a:cubicBezTo>
                  <a:cubicBezTo>
                    <a:pt x="85527" y="14791"/>
                    <a:pt x="88221" y="27048"/>
                    <a:pt x="72471" y="27322"/>
                  </a:cubicBezTo>
                  <a:cubicBezTo>
                    <a:pt x="65395" y="27459"/>
                    <a:pt x="59757" y="27642"/>
                    <a:pt x="55124" y="28715"/>
                  </a:cubicBezTo>
                  <a:cubicBezTo>
                    <a:pt x="50467" y="29810"/>
                    <a:pt x="48025" y="32732"/>
                    <a:pt x="46085" y="37594"/>
                  </a:cubicBezTo>
                  <a:cubicBezTo>
                    <a:pt x="42228" y="47158"/>
                    <a:pt x="39671" y="52316"/>
                    <a:pt x="22506" y="53526"/>
                  </a:cubicBezTo>
                  <a:cubicBezTo>
                    <a:pt x="4064" y="54827"/>
                    <a:pt x="1" y="74981"/>
                    <a:pt x="10067" y="85299"/>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3"/>
            <p:cNvSpPr/>
            <p:nvPr/>
          </p:nvSpPr>
          <p:spPr>
            <a:xfrm>
              <a:off x="5595200" y="4013875"/>
              <a:ext cx="2607250" cy="2115925"/>
            </a:xfrm>
            <a:custGeom>
              <a:avLst/>
              <a:gdLst/>
              <a:ahLst/>
              <a:cxnLst/>
              <a:rect l="l" t="t" r="r" b="b"/>
              <a:pathLst>
                <a:path w="104290" h="84637" fill="none" extrusionOk="0">
                  <a:moveTo>
                    <a:pt x="104290" y="5296"/>
                  </a:moveTo>
                  <a:cubicBezTo>
                    <a:pt x="104290" y="5296"/>
                    <a:pt x="100615" y="0"/>
                    <a:pt x="92740" y="7464"/>
                  </a:cubicBezTo>
                  <a:cubicBezTo>
                    <a:pt x="85048" y="14723"/>
                    <a:pt x="87650" y="26866"/>
                    <a:pt x="72060" y="27185"/>
                  </a:cubicBezTo>
                  <a:cubicBezTo>
                    <a:pt x="65053" y="27345"/>
                    <a:pt x="59461" y="27528"/>
                    <a:pt x="54827" y="28578"/>
                  </a:cubicBezTo>
                  <a:cubicBezTo>
                    <a:pt x="50194" y="29628"/>
                    <a:pt x="47752" y="32504"/>
                    <a:pt x="45789" y="37297"/>
                  </a:cubicBezTo>
                  <a:cubicBezTo>
                    <a:pt x="41885" y="46724"/>
                    <a:pt x="39238" y="51791"/>
                    <a:pt x="22278" y="53046"/>
                  </a:cubicBezTo>
                  <a:cubicBezTo>
                    <a:pt x="4041" y="54393"/>
                    <a:pt x="1" y="74342"/>
                    <a:pt x="9907" y="8463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3"/>
            <p:cNvSpPr/>
            <p:nvPr/>
          </p:nvSpPr>
          <p:spPr>
            <a:xfrm>
              <a:off x="5614050" y="4033850"/>
              <a:ext cx="2588400" cy="2099950"/>
            </a:xfrm>
            <a:custGeom>
              <a:avLst/>
              <a:gdLst/>
              <a:ahLst/>
              <a:cxnLst/>
              <a:rect l="l" t="t" r="r" b="b"/>
              <a:pathLst>
                <a:path w="103536" h="83998" fill="none" extrusionOk="0">
                  <a:moveTo>
                    <a:pt x="103536" y="5113"/>
                  </a:moveTo>
                  <a:cubicBezTo>
                    <a:pt x="103536" y="5113"/>
                    <a:pt x="99929" y="0"/>
                    <a:pt x="92146" y="7441"/>
                  </a:cubicBezTo>
                  <a:cubicBezTo>
                    <a:pt x="84591" y="14677"/>
                    <a:pt x="87079" y="26706"/>
                    <a:pt x="71626" y="27048"/>
                  </a:cubicBezTo>
                  <a:cubicBezTo>
                    <a:pt x="64710" y="27208"/>
                    <a:pt x="59141" y="27391"/>
                    <a:pt x="54530" y="28441"/>
                  </a:cubicBezTo>
                  <a:cubicBezTo>
                    <a:pt x="49919" y="29468"/>
                    <a:pt x="47477" y="32298"/>
                    <a:pt x="45491" y="36977"/>
                  </a:cubicBezTo>
                  <a:cubicBezTo>
                    <a:pt x="41542" y="46267"/>
                    <a:pt x="38803" y="51243"/>
                    <a:pt x="22072" y="52544"/>
                  </a:cubicBezTo>
                  <a:cubicBezTo>
                    <a:pt x="4017" y="53936"/>
                    <a:pt x="0" y="73680"/>
                    <a:pt x="9747" y="8399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3"/>
            <p:cNvSpPr/>
            <p:nvPr/>
          </p:nvSpPr>
          <p:spPr>
            <a:xfrm>
              <a:off x="5632300" y="4054375"/>
              <a:ext cx="2569575" cy="2083425"/>
            </a:xfrm>
            <a:custGeom>
              <a:avLst/>
              <a:gdLst/>
              <a:ahLst/>
              <a:cxnLst/>
              <a:rect l="l" t="t" r="r" b="b"/>
              <a:pathLst>
                <a:path w="102783" h="83337" fill="none" extrusionOk="0">
                  <a:moveTo>
                    <a:pt x="102783" y="4908"/>
                  </a:moveTo>
                  <a:cubicBezTo>
                    <a:pt x="102783" y="4908"/>
                    <a:pt x="99268" y="1"/>
                    <a:pt x="91599" y="7396"/>
                  </a:cubicBezTo>
                  <a:cubicBezTo>
                    <a:pt x="84135" y="14609"/>
                    <a:pt x="86531" y="26501"/>
                    <a:pt x="71238" y="26889"/>
                  </a:cubicBezTo>
                  <a:cubicBezTo>
                    <a:pt x="64391" y="27072"/>
                    <a:pt x="58867" y="27254"/>
                    <a:pt x="54256" y="28259"/>
                  </a:cubicBezTo>
                  <a:cubicBezTo>
                    <a:pt x="49668" y="29263"/>
                    <a:pt x="47249" y="32048"/>
                    <a:pt x="45218" y="36658"/>
                  </a:cubicBezTo>
                  <a:cubicBezTo>
                    <a:pt x="41200" y="45811"/>
                    <a:pt x="38416" y="50696"/>
                    <a:pt x="21890" y="52043"/>
                  </a:cubicBezTo>
                  <a:cubicBezTo>
                    <a:pt x="4018" y="53481"/>
                    <a:pt x="1" y="73019"/>
                    <a:pt x="9610" y="8333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3"/>
            <p:cNvSpPr/>
            <p:nvPr/>
          </p:nvSpPr>
          <p:spPr>
            <a:xfrm>
              <a:off x="5651125" y="4074350"/>
              <a:ext cx="2550750" cy="2066850"/>
            </a:xfrm>
            <a:custGeom>
              <a:avLst/>
              <a:gdLst/>
              <a:ahLst/>
              <a:cxnLst/>
              <a:rect l="l" t="t" r="r" b="b"/>
              <a:pathLst>
                <a:path w="102030" h="82674" fill="none" extrusionOk="0">
                  <a:moveTo>
                    <a:pt x="102030" y="4726"/>
                  </a:moveTo>
                  <a:cubicBezTo>
                    <a:pt x="102030" y="4726"/>
                    <a:pt x="98583" y="1"/>
                    <a:pt x="91005" y="7373"/>
                  </a:cubicBezTo>
                  <a:cubicBezTo>
                    <a:pt x="83656" y="14541"/>
                    <a:pt x="85961" y="26341"/>
                    <a:pt x="70805" y="26752"/>
                  </a:cubicBezTo>
                  <a:cubicBezTo>
                    <a:pt x="64049" y="26935"/>
                    <a:pt x="58571" y="27140"/>
                    <a:pt x="53960" y="28122"/>
                  </a:cubicBezTo>
                  <a:cubicBezTo>
                    <a:pt x="49395" y="29103"/>
                    <a:pt x="46975" y="31842"/>
                    <a:pt x="44921" y="36362"/>
                  </a:cubicBezTo>
                  <a:cubicBezTo>
                    <a:pt x="40858" y="45355"/>
                    <a:pt x="37982" y="50171"/>
                    <a:pt x="21662" y="51540"/>
                  </a:cubicBezTo>
                  <a:cubicBezTo>
                    <a:pt x="3995" y="53047"/>
                    <a:pt x="1" y="72380"/>
                    <a:pt x="9451" y="8267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3"/>
            <p:cNvSpPr/>
            <p:nvPr/>
          </p:nvSpPr>
          <p:spPr>
            <a:xfrm>
              <a:off x="5669975" y="4094325"/>
              <a:ext cx="2531350" cy="2050875"/>
            </a:xfrm>
            <a:custGeom>
              <a:avLst/>
              <a:gdLst/>
              <a:ahLst/>
              <a:cxnLst/>
              <a:rect l="l" t="t" r="r" b="b"/>
              <a:pathLst>
                <a:path w="101254" h="82035" fill="none" extrusionOk="0">
                  <a:moveTo>
                    <a:pt x="101253" y="4543"/>
                  </a:moveTo>
                  <a:cubicBezTo>
                    <a:pt x="101253" y="4543"/>
                    <a:pt x="97898" y="1"/>
                    <a:pt x="90434" y="7350"/>
                  </a:cubicBezTo>
                  <a:cubicBezTo>
                    <a:pt x="83198" y="14495"/>
                    <a:pt x="85390" y="26159"/>
                    <a:pt x="70393" y="26615"/>
                  </a:cubicBezTo>
                  <a:cubicBezTo>
                    <a:pt x="63683" y="26820"/>
                    <a:pt x="58250" y="27003"/>
                    <a:pt x="53662" y="27985"/>
                  </a:cubicBezTo>
                  <a:cubicBezTo>
                    <a:pt x="49143" y="28920"/>
                    <a:pt x="46701" y="31637"/>
                    <a:pt x="44624" y="36065"/>
                  </a:cubicBezTo>
                  <a:cubicBezTo>
                    <a:pt x="40515" y="44898"/>
                    <a:pt x="37548" y="49646"/>
                    <a:pt x="21456" y="51061"/>
                  </a:cubicBezTo>
                  <a:cubicBezTo>
                    <a:pt x="3972" y="52613"/>
                    <a:pt x="0" y="71741"/>
                    <a:pt x="9267" y="8203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3"/>
            <p:cNvSpPr/>
            <p:nvPr/>
          </p:nvSpPr>
          <p:spPr>
            <a:xfrm>
              <a:off x="5688225" y="4114875"/>
              <a:ext cx="2513100" cy="2034325"/>
            </a:xfrm>
            <a:custGeom>
              <a:avLst/>
              <a:gdLst/>
              <a:ahLst/>
              <a:cxnLst/>
              <a:rect l="l" t="t" r="r" b="b"/>
              <a:pathLst>
                <a:path w="100524" h="81373" fill="none" extrusionOk="0">
                  <a:moveTo>
                    <a:pt x="100523" y="4337"/>
                  </a:moveTo>
                  <a:cubicBezTo>
                    <a:pt x="100523" y="4337"/>
                    <a:pt x="97236" y="0"/>
                    <a:pt x="89864" y="7327"/>
                  </a:cubicBezTo>
                  <a:cubicBezTo>
                    <a:pt x="82742" y="14403"/>
                    <a:pt x="84842" y="25976"/>
                    <a:pt x="70006" y="26455"/>
                  </a:cubicBezTo>
                  <a:cubicBezTo>
                    <a:pt x="63364" y="26683"/>
                    <a:pt x="57977" y="26866"/>
                    <a:pt x="53389" y="27802"/>
                  </a:cubicBezTo>
                  <a:cubicBezTo>
                    <a:pt x="48892" y="28737"/>
                    <a:pt x="46450" y="31385"/>
                    <a:pt x="44350" y="35722"/>
                  </a:cubicBezTo>
                  <a:cubicBezTo>
                    <a:pt x="40173" y="44441"/>
                    <a:pt x="37137" y="49098"/>
                    <a:pt x="21251" y="50558"/>
                  </a:cubicBezTo>
                  <a:cubicBezTo>
                    <a:pt x="3972" y="52133"/>
                    <a:pt x="1" y="71056"/>
                    <a:pt x="9131" y="813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3"/>
            <p:cNvSpPr/>
            <p:nvPr/>
          </p:nvSpPr>
          <p:spPr>
            <a:xfrm>
              <a:off x="5707050" y="4134850"/>
              <a:ext cx="2493700" cy="2017775"/>
            </a:xfrm>
            <a:custGeom>
              <a:avLst/>
              <a:gdLst/>
              <a:ahLst/>
              <a:cxnLst/>
              <a:rect l="l" t="t" r="r" b="b"/>
              <a:pathLst>
                <a:path w="99748" h="80711" fill="none" extrusionOk="0">
                  <a:moveTo>
                    <a:pt x="99747" y="4155"/>
                  </a:moveTo>
                  <a:cubicBezTo>
                    <a:pt x="99747" y="4155"/>
                    <a:pt x="96552" y="0"/>
                    <a:pt x="89293" y="7304"/>
                  </a:cubicBezTo>
                  <a:cubicBezTo>
                    <a:pt x="82286" y="14357"/>
                    <a:pt x="84249" y="25793"/>
                    <a:pt x="69572" y="26318"/>
                  </a:cubicBezTo>
                  <a:cubicBezTo>
                    <a:pt x="63021" y="26546"/>
                    <a:pt x="57680" y="26752"/>
                    <a:pt x="53092" y="27665"/>
                  </a:cubicBezTo>
                  <a:cubicBezTo>
                    <a:pt x="48619" y="28578"/>
                    <a:pt x="46176" y="31180"/>
                    <a:pt x="44054" y="35425"/>
                  </a:cubicBezTo>
                  <a:cubicBezTo>
                    <a:pt x="39831" y="43985"/>
                    <a:pt x="36704" y="48550"/>
                    <a:pt x="21046" y="50056"/>
                  </a:cubicBezTo>
                  <a:cubicBezTo>
                    <a:pt x="3950" y="51700"/>
                    <a:pt x="1" y="70416"/>
                    <a:pt x="8971" y="8071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3"/>
            <p:cNvSpPr/>
            <p:nvPr/>
          </p:nvSpPr>
          <p:spPr>
            <a:xfrm>
              <a:off x="5725875" y="4155400"/>
              <a:ext cx="2474875" cy="2001225"/>
            </a:xfrm>
            <a:custGeom>
              <a:avLst/>
              <a:gdLst/>
              <a:ahLst/>
              <a:cxnLst/>
              <a:rect l="l" t="t" r="r" b="b"/>
              <a:pathLst>
                <a:path w="98995" h="80049" fill="none" extrusionOk="0">
                  <a:moveTo>
                    <a:pt x="98994" y="3949"/>
                  </a:moveTo>
                  <a:cubicBezTo>
                    <a:pt x="98994" y="3949"/>
                    <a:pt x="95844" y="0"/>
                    <a:pt x="88723" y="7258"/>
                  </a:cubicBezTo>
                  <a:cubicBezTo>
                    <a:pt x="81807" y="14266"/>
                    <a:pt x="83679" y="25610"/>
                    <a:pt x="69162" y="26158"/>
                  </a:cubicBezTo>
                  <a:cubicBezTo>
                    <a:pt x="62679" y="26409"/>
                    <a:pt x="57361" y="26591"/>
                    <a:pt x="52796" y="27505"/>
                  </a:cubicBezTo>
                  <a:cubicBezTo>
                    <a:pt x="48345" y="28372"/>
                    <a:pt x="45903" y="30951"/>
                    <a:pt x="43780" y="35105"/>
                  </a:cubicBezTo>
                  <a:cubicBezTo>
                    <a:pt x="39489" y="43528"/>
                    <a:pt x="36270" y="48002"/>
                    <a:pt x="20818" y="49554"/>
                  </a:cubicBezTo>
                  <a:cubicBezTo>
                    <a:pt x="3927" y="51243"/>
                    <a:pt x="1" y="69754"/>
                    <a:pt x="8812" y="8004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3"/>
            <p:cNvSpPr/>
            <p:nvPr/>
          </p:nvSpPr>
          <p:spPr>
            <a:xfrm>
              <a:off x="5744150" y="4175350"/>
              <a:ext cx="2456600" cy="1985275"/>
            </a:xfrm>
            <a:custGeom>
              <a:avLst/>
              <a:gdLst/>
              <a:ahLst/>
              <a:cxnLst/>
              <a:rect l="l" t="t" r="r" b="b"/>
              <a:pathLst>
                <a:path w="98264" h="79411" fill="none" extrusionOk="0">
                  <a:moveTo>
                    <a:pt x="98263" y="3790"/>
                  </a:moveTo>
                  <a:cubicBezTo>
                    <a:pt x="98263" y="3790"/>
                    <a:pt x="95182" y="1"/>
                    <a:pt x="88152" y="7237"/>
                  </a:cubicBezTo>
                  <a:cubicBezTo>
                    <a:pt x="81350" y="14221"/>
                    <a:pt x="83130" y="25428"/>
                    <a:pt x="68773" y="26022"/>
                  </a:cubicBezTo>
                  <a:cubicBezTo>
                    <a:pt x="62359" y="26273"/>
                    <a:pt x="57086" y="26478"/>
                    <a:pt x="52521" y="27346"/>
                  </a:cubicBezTo>
                  <a:cubicBezTo>
                    <a:pt x="48093" y="28213"/>
                    <a:pt x="45651" y="30724"/>
                    <a:pt x="43505" y="34809"/>
                  </a:cubicBezTo>
                  <a:cubicBezTo>
                    <a:pt x="39146" y="43072"/>
                    <a:pt x="35859" y="47477"/>
                    <a:pt x="20634" y="49052"/>
                  </a:cubicBezTo>
                  <a:cubicBezTo>
                    <a:pt x="3926" y="50787"/>
                    <a:pt x="0" y="69093"/>
                    <a:pt x="8651" y="7941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3"/>
            <p:cNvSpPr/>
            <p:nvPr/>
          </p:nvSpPr>
          <p:spPr>
            <a:xfrm>
              <a:off x="5762975" y="4195325"/>
              <a:ext cx="2437200" cy="1968700"/>
            </a:xfrm>
            <a:custGeom>
              <a:avLst/>
              <a:gdLst/>
              <a:ahLst/>
              <a:cxnLst/>
              <a:rect l="l" t="t" r="r" b="b"/>
              <a:pathLst>
                <a:path w="97488" h="78748" fill="none" extrusionOk="0">
                  <a:moveTo>
                    <a:pt x="97488" y="3607"/>
                  </a:moveTo>
                  <a:cubicBezTo>
                    <a:pt x="97488" y="3607"/>
                    <a:pt x="94497" y="1"/>
                    <a:pt x="87581" y="7214"/>
                  </a:cubicBezTo>
                  <a:cubicBezTo>
                    <a:pt x="80894" y="14152"/>
                    <a:pt x="82560" y="25268"/>
                    <a:pt x="68340" y="25885"/>
                  </a:cubicBezTo>
                  <a:cubicBezTo>
                    <a:pt x="62017" y="26159"/>
                    <a:pt x="56767" y="26364"/>
                    <a:pt x="52225" y="27209"/>
                  </a:cubicBezTo>
                  <a:cubicBezTo>
                    <a:pt x="47842" y="28030"/>
                    <a:pt x="45377" y="30518"/>
                    <a:pt x="43209" y="34490"/>
                  </a:cubicBezTo>
                  <a:cubicBezTo>
                    <a:pt x="38804" y="42616"/>
                    <a:pt x="35425" y="46952"/>
                    <a:pt x="20429" y="48573"/>
                  </a:cubicBezTo>
                  <a:cubicBezTo>
                    <a:pt x="3904" y="50353"/>
                    <a:pt x="1" y="68454"/>
                    <a:pt x="8492" y="7874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3"/>
            <p:cNvSpPr/>
            <p:nvPr/>
          </p:nvSpPr>
          <p:spPr>
            <a:xfrm>
              <a:off x="5781800" y="4215875"/>
              <a:ext cx="2418375" cy="1952150"/>
            </a:xfrm>
            <a:custGeom>
              <a:avLst/>
              <a:gdLst/>
              <a:ahLst/>
              <a:cxnLst/>
              <a:rect l="l" t="t" r="r" b="b"/>
              <a:pathLst>
                <a:path w="96735" h="78086" fill="none" extrusionOk="0">
                  <a:moveTo>
                    <a:pt x="96735" y="3402"/>
                  </a:moveTo>
                  <a:cubicBezTo>
                    <a:pt x="96735" y="3402"/>
                    <a:pt x="93813" y="1"/>
                    <a:pt x="86988" y="7168"/>
                  </a:cubicBezTo>
                  <a:cubicBezTo>
                    <a:pt x="80414" y="14084"/>
                    <a:pt x="81989" y="25063"/>
                    <a:pt x="67929" y="25725"/>
                  </a:cubicBezTo>
                  <a:cubicBezTo>
                    <a:pt x="61675" y="26021"/>
                    <a:pt x="56471" y="26204"/>
                    <a:pt x="51928" y="27048"/>
                  </a:cubicBezTo>
                  <a:cubicBezTo>
                    <a:pt x="47569" y="27847"/>
                    <a:pt x="45104" y="30290"/>
                    <a:pt x="42912" y="34170"/>
                  </a:cubicBezTo>
                  <a:cubicBezTo>
                    <a:pt x="38439" y="42159"/>
                    <a:pt x="34992" y="46404"/>
                    <a:pt x="20201" y="48071"/>
                  </a:cubicBezTo>
                  <a:cubicBezTo>
                    <a:pt x="3881" y="49897"/>
                    <a:pt x="1" y="67792"/>
                    <a:pt x="8332" y="7808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3"/>
            <p:cNvSpPr/>
            <p:nvPr/>
          </p:nvSpPr>
          <p:spPr>
            <a:xfrm>
              <a:off x="5800075" y="4235850"/>
              <a:ext cx="2399525" cy="1936175"/>
            </a:xfrm>
            <a:custGeom>
              <a:avLst/>
              <a:gdLst/>
              <a:ahLst/>
              <a:cxnLst/>
              <a:rect l="l" t="t" r="r" b="b"/>
              <a:pathLst>
                <a:path w="95981" h="77447" fill="none" extrusionOk="0">
                  <a:moveTo>
                    <a:pt x="95981" y="3219"/>
                  </a:moveTo>
                  <a:cubicBezTo>
                    <a:pt x="95981" y="3219"/>
                    <a:pt x="93150" y="0"/>
                    <a:pt x="86440" y="7145"/>
                  </a:cubicBezTo>
                  <a:cubicBezTo>
                    <a:pt x="79957" y="14038"/>
                    <a:pt x="81441" y="24903"/>
                    <a:pt x="67518" y="25588"/>
                  </a:cubicBezTo>
                  <a:cubicBezTo>
                    <a:pt x="61355" y="25884"/>
                    <a:pt x="56196" y="26090"/>
                    <a:pt x="51654" y="26889"/>
                  </a:cubicBezTo>
                  <a:cubicBezTo>
                    <a:pt x="47317" y="27665"/>
                    <a:pt x="44852" y="30061"/>
                    <a:pt x="42638" y="33873"/>
                  </a:cubicBezTo>
                  <a:cubicBezTo>
                    <a:pt x="38119" y="41702"/>
                    <a:pt x="34581" y="45879"/>
                    <a:pt x="20018" y="47568"/>
                  </a:cubicBezTo>
                  <a:cubicBezTo>
                    <a:pt x="3903" y="49463"/>
                    <a:pt x="0" y="67130"/>
                    <a:pt x="8195" y="7744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3"/>
            <p:cNvSpPr/>
            <p:nvPr/>
          </p:nvSpPr>
          <p:spPr>
            <a:xfrm>
              <a:off x="5818900" y="4255825"/>
              <a:ext cx="2380700" cy="1919625"/>
            </a:xfrm>
            <a:custGeom>
              <a:avLst/>
              <a:gdLst/>
              <a:ahLst/>
              <a:cxnLst/>
              <a:rect l="l" t="t" r="r" b="b"/>
              <a:pathLst>
                <a:path w="95228" h="76785" fill="none" extrusionOk="0">
                  <a:moveTo>
                    <a:pt x="95228" y="3036"/>
                  </a:moveTo>
                  <a:cubicBezTo>
                    <a:pt x="95228" y="3036"/>
                    <a:pt x="92466" y="0"/>
                    <a:pt x="85846" y="7122"/>
                  </a:cubicBezTo>
                  <a:cubicBezTo>
                    <a:pt x="79501" y="13969"/>
                    <a:pt x="80871" y="24720"/>
                    <a:pt x="67107" y="25450"/>
                  </a:cubicBezTo>
                  <a:cubicBezTo>
                    <a:pt x="61013" y="25770"/>
                    <a:pt x="55877" y="25975"/>
                    <a:pt x="51357" y="26752"/>
                  </a:cubicBezTo>
                  <a:cubicBezTo>
                    <a:pt x="47043" y="27505"/>
                    <a:pt x="44556" y="29856"/>
                    <a:pt x="42341" y="33576"/>
                  </a:cubicBezTo>
                  <a:cubicBezTo>
                    <a:pt x="37754" y="41268"/>
                    <a:pt x="34170" y="45331"/>
                    <a:pt x="19790" y="47089"/>
                  </a:cubicBezTo>
                  <a:cubicBezTo>
                    <a:pt x="3881" y="49006"/>
                    <a:pt x="0" y="66490"/>
                    <a:pt x="8035" y="7678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3"/>
            <p:cNvSpPr/>
            <p:nvPr/>
          </p:nvSpPr>
          <p:spPr>
            <a:xfrm>
              <a:off x="5837725" y="4276375"/>
              <a:ext cx="2361300" cy="1903075"/>
            </a:xfrm>
            <a:custGeom>
              <a:avLst/>
              <a:gdLst/>
              <a:ahLst/>
              <a:cxnLst/>
              <a:rect l="l" t="t" r="r" b="b"/>
              <a:pathLst>
                <a:path w="94452" h="76123" fill="none" extrusionOk="0">
                  <a:moveTo>
                    <a:pt x="94452" y="2830"/>
                  </a:moveTo>
                  <a:cubicBezTo>
                    <a:pt x="94452" y="2830"/>
                    <a:pt x="91758" y="0"/>
                    <a:pt x="85276" y="7076"/>
                  </a:cubicBezTo>
                  <a:cubicBezTo>
                    <a:pt x="79022" y="13901"/>
                    <a:pt x="80300" y="24537"/>
                    <a:pt x="66696" y="25290"/>
                  </a:cubicBezTo>
                  <a:cubicBezTo>
                    <a:pt x="60648" y="25633"/>
                    <a:pt x="55580" y="25815"/>
                    <a:pt x="51061" y="26591"/>
                  </a:cubicBezTo>
                  <a:cubicBezTo>
                    <a:pt x="46770" y="27299"/>
                    <a:pt x="44282" y="29604"/>
                    <a:pt x="42045" y="33234"/>
                  </a:cubicBezTo>
                  <a:cubicBezTo>
                    <a:pt x="37411" y="40789"/>
                    <a:pt x="33737" y="44783"/>
                    <a:pt x="19585" y="46564"/>
                  </a:cubicBezTo>
                  <a:cubicBezTo>
                    <a:pt x="3858" y="48549"/>
                    <a:pt x="1" y="65828"/>
                    <a:pt x="7853" y="7612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3"/>
            <p:cNvSpPr/>
            <p:nvPr/>
          </p:nvSpPr>
          <p:spPr>
            <a:xfrm>
              <a:off x="5856000" y="4296325"/>
              <a:ext cx="2343025" cy="1887125"/>
            </a:xfrm>
            <a:custGeom>
              <a:avLst/>
              <a:gdLst/>
              <a:ahLst/>
              <a:cxnLst/>
              <a:rect l="l" t="t" r="r" b="b"/>
              <a:pathLst>
                <a:path w="93721" h="75485" fill="none" extrusionOk="0">
                  <a:moveTo>
                    <a:pt x="93721" y="2649"/>
                  </a:moveTo>
                  <a:cubicBezTo>
                    <a:pt x="93721" y="2649"/>
                    <a:pt x="91096" y="1"/>
                    <a:pt x="84705" y="7054"/>
                  </a:cubicBezTo>
                  <a:cubicBezTo>
                    <a:pt x="78588" y="13833"/>
                    <a:pt x="79729" y="24355"/>
                    <a:pt x="66285" y="25154"/>
                  </a:cubicBezTo>
                  <a:cubicBezTo>
                    <a:pt x="60327" y="25497"/>
                    <a:pt x="55306" y="25702"/>
                    <a:pt x="50809" y="26433"/>
                  </a:cubicBezTo>
                  <a:cubicBezTo>
                    <a:pt x="46518" y="27140"/>
                    <a:pt x="44030" y="29400"/>
                    <a:pt x="41793" y="32938"/>
                  </a:cubicBezTo>
                  <a:cubicBezTo>
                    <a:pt x="37068" y="40356"/>
                    <a:pt x="33325" y="44259"/>
                    <a:pt x="19379" y="46085"/>
                  </a:cubicBezTo>
                  <a:cubicBezTo>
                    <a:pt x="3858" y="48117"/>
                    <a:pt x="0" y="65167"/>
                    <a:pt x="7715" y="7548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3"/>
            <p:cNvSpPr/>
            <p:nvPr/>
          </p:nvSpPr>
          <p:spPr>
            <a:xfrm>
              <a:off x="5874825" y="4316300"/>
              <a:ext cx="2324200" cy="1870550"/>
            </a:xfrm>
            <a:custGeom>
              <a:avLst/>
              <a:gdLst/>
              <a:ahLst/>
              <a:cxnLst/>
              <a:rect l="l" t="t" r="r" b="b"/>
              <a:pathLst>
                <a:path w="92968" h="74822" fill="none" extrusionOk="0">
                  <a:moveTo>
                    <a:pt x="92968" y="2466"/>
                  </a:moveTo>
                  <a:cubicBezTo>
                    <a:pt x="92968" y="2466"/>
                    <a:pt x="90411" y="1"/>
                    <a:pt x="84134" y="7031"/>
                  </a:cubicBezTo>
                  <a:cubicBezTo>
                    <a:pt x="78109" y="13787"/>
                    <a:pt x="79159" y="24196"/>
                    <a:pt x="65874" y="25017"/>
                  </a:cubicBezTo>
                  <a:cubicBezTo>
                    <a:pt x="59985" y="25382"/>
                    <a:pt x="54987" y="25588"/>
                    <a:pt x="50513" y="26295"/>
                  </a:cubicBezTo>
                  <a:cubicBezTo>
                    <a:pt x="46267" y="26980"/>
                    <a:pt x="43756" y="29194"/>
                    <a:pt x="41497" y="32641"/>
                  </a:cubicBezTo>
                  <a:cubicBezTo>
                    <a:pt x="36703" y="39899"/>
                    <a:pt x="32892" y="43734"/>
                    <a:pt x="19174" y="45583"/>
                  </a:cubicBezTo>
                  <a:cubicBezTo>
                    <a:pt x="3835" y="47683"/>
                    <a:pt x="0" y="64528"/>
                    <a:pt x="7556" y="7482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3"/>
            <p:cNvSpPr/>
            <p:nvPr/>
          </p:nvSpPr>
          <p:spPr>
            <a:xfrm>
              <a:off x="5893650" y="4336850"/>
              <a:ext cx="2304800" cy="1854000"/>
            </a:xfrm>
            <a:custGeom>
              <a:avLst/>
              <a:gdLst/>
              <a:ahLst/>
              <a:cxnLst/>
              <a:rect l="l" t="t" r="r" b="b"/>
              <a:pathLst>
                <a:path w="92192" h="74160" fill="none" extrusionOk="0">
                  <a:moveTo>
                    <a:pt x="92192" y="2260"/>
                  </a:moveTo>
                  <a:cubicBezTo>
                    <a:pt x="92192" y="2260"/>
                    <a:pt x="89727" y="0"/>
                    <a:pt x="83564" y="6985"/>
                  </a:cubicBezTo>
                  <a:cubicBezTo>
                    <a:pt x="77629" y="13696"/>
                    <a:pt x="78588" y="24013"/>
                    <a:pt x="65464" y="24857"/>
                  </a:cubicBezTo>
                  <a:cubicBezTo>
                    <a:pt x="59643" y="25222"/>
                    <a:pt x="54690" y="25428"/>
                    <a:pt x="50216" y="26135"/>
                  </a:cubicBezTo>
                  <a:cubicBezTo>
                    <a:pt x="45994" y="26775"/>
                    <a:pt x="43483" y="28943"/>
                    <a:pt x="41200" y="32321"/>
                  </a:cubicBezTo>
                  <a:cubicBezTo>
                    <a:pt x="36361" y="39420"/>
                    <a:pt x="32458" y="43186"/>
                    <a:pt x="18968" y="45080"/>
                  </a:cubicBezTo>
                  <a:cubicBezTo>
                    <a:pt x="3812" y="47203"/>
                    <a:pt x="1" y="63866"/>
                    <a:pt x="7396" y="7416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3"/>
            <p:cNvSpPr/>
            <p:nvPr/>
          </p:nvSpPr>
          <p:spPr>
            <a:xfrm>
              <a:off x="5911925" y="4356825"/>
              <a:ext cx="2286525" cy="1838025"/>
            </a:xfrm>
            <a:custGeom>
              <a:avLst/>
              <a:gdLst/>
              <a:ahLst/>
              <a:cxnLst/>
              <a:rect l="l" t="t" r="r" b="b"/>
              <a:pathLst>
                <a:path w="91461" h="73521" fill="none" extrusionOk="0">
                  <a:moveTo>
                    <a:pt x="91461" y="2077"/>
                  </a:moveTo>
                  <a:cubicBezTo>
                    <a:pt x="91461" y="2077"/>
                    <a:pt x="89064" y="0"/>
                    <a:pt x="82993" y="6985"/>
                  </a:cubicBezTo>
                  <a:cubicBezTo>
                    <a:pt x="77195" y="13650"/>
                    <a:pt x="78040" y="23830"/>
                    <a:pt x="65052" y="24720"/>
                  </a:cubicBezTo>
                  <a:cubicBezTo>
                    <a:pt x="59323" y="25108"/>
                    <a:pt x="54393" y="25314"/>
                    <a:pt x="49942" y="25976"/>
                  </a:cubicBezTo>
                  <a:cubicBezTo>
                    <a:pt x="45742" y="26615"/>
                    <a:pt x="43231" y="28737"/>
                    <a:pt x="40926" y="32001"/>
                  </a:cubicBezTo>
                  <a:cubicBezTo>
                    <a:pt x="36018" y="38986"/>
                    <a:pt x="32047" y="42661"/>
                    <a:pt x="18762" y="44601"/>
                  </a:cubicBezTo>
                  <a:cubicBezTo>
                    <a:pt x="3812" y="46769"/>
                    <a:pt x="0" y="63204"/>
                    <a:pt x="7258" y="7352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3"/>
            <p:cNvSpPr/>
            <p:nvPr/>
          </p:nvSpPr>
          <p:spPr>
            <a:xfrm>
              <a:off x="5930750" y="4377375"/>
              <a:ext cx="2267150" cy="1820900"/>
            </a:xfrm>
            <a:custGeom>
              <a:avLst/>
              <a:gdLst/>
              <a:ahLst/>
              <a:cxnLst/>
              <a:rect l="l" t="t" r="r" b="b"/>
              <a:pathLst>
                <a:path w="90686" h="72836" fill="none" extrusionOk="0">
                  <a:moveTo>
                    <a:pt x="90685" y="1872"/>
                  </a:moveTo>
                  <a:cubicBezTo>
                    <a:pt x="90685" y="1872"/>
                    <a:pt x="88380" y="0"/>
                    <a:pt x="82422" y="6939"/>
                  </a:cubicBezTo>
                  <a:cubicBezTo>
                    <a:pt x="76716" y="13558"/>
                    <a:pt x="77469" y="23647"/>
                    <a:pt x="64642" y="24560"/>
                  </a:cubicBezTo>
                  <a:cubicBezTo>
                    <a:pt x="58981" y="24971"/>
                    <a:pt x="54096" y="25176"/>
                    <a:pt x="49645" y="25815"/>
                  </a:cubicBezTo>
                  <a:cubicBezTo>
                    <a:pt x="45468" y="26409"/>
                    <a:pt x="42957" y="28509"/>
                    <a:pt x="40629" y="31682"/>
                  </a:cubicBezTo>
                  <a:cubicBezTo>
                    <a:pt x="35653" y="38506"/>
                    <a:pt x="31613" y="42113"/>
                    <a:pt x="18557" y="44076"/>
                  </a:cubicBezTo>
                  <a:cubicBezTo>
                    <a:pt x="3789" y="46313"/>
                    <a:pt x="0" y="62541"/>
                    <a:pt x="7076" y="7283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3"/>
            <p:cNvSpPr/>
            <p:nvPr/>
          </p:nvSpPr>
          <p:spPr>
            <a:xfrm>
              <a:off x="5949575" y="4397325"/>
              <a:ext cx="2248325" cy="1804950"/>
            </a:xfrm>
            <a:custGeom>
              <a:avLst/>
              <a:gdLst/>
              <a:ahLst/>
              <a:cxnLst/>
              <a:rect l="l" t="t" r="r" b="b"/>
              <a:pathLst>
                <a:path w="89933" h="72198" fill="none" extrusionOk="0">
                  <a:moveTo>
                    <a:pt x="89932" y="1690"/>
                  </a:moveTo>
                  <a:cubicBezTo>
                    <a:pt x="89932" y="1690"/>
                    <a:pt x="87672" y="1"/>
                    <a:pt x="81829" y="6917"/>
                  </a:cubicBezTo>
                  <a:cubicBezTo>
                    <a:pt x="76260" y="13514"/>
                    <a:pt x="76899" y="23465"/>
                    <a:pt x="64208" y="24424"/>
                  </a:cubicBezTo>
                  <a:cubicBezTo>
                    <a:pt x="58639" y="24835"/>
                    <a:pt x="53800" y="25040"/>
                    <a:pt x="49349" y="25679"/>
                  </a:cubicBezTo>
                  <a:cubicBezTo>
                    <a:pt x="45195" y="26250"/>
                    <a:pt x="42661" y="28281"/>
                    <a:pt x="40333" y="31386"/>
                  </a:cubicBezTo>
                  <a:cubicBezTo>
                    <a:pt x="35311" y="38074"/>
                    <a:pt x="31180" y="41589"/>
                    <a:pt x="18329" y="43597"/>
                  </a:cubicBezTo>
                  <a:cubicBezTo>
                    <a:pt x="3767" y="45880"/>
                    <a:pt x="0" y="61903"/>
                    <a:pt x="6917" y="7219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3"/>
            <p:cNvSpPr/>
            <p:nvPr/>
          </p:nvSpPr>
          <p:spPr>
            <a:xfrm>
              <a:off x="5967825" y="4417300"/>
              <a:ext cx="2229500" cy="1788975"/>
            </a:xfrm>
            <a:custGeom>
              <a:avLst/>
              <a:gdLst/>
              <a:ahLst/>
              <a:cxnLst/>
              <a:rect l="l" t="t" r="r" b="b"/>
              <a:pathLst>
                <a:path w="89180" h="71559" fill="none" extrusionOk="0">
                  <a:moveTo>
                    <a:pt x="89179" y="1507"/>
                  </a:moveTo>
                  <a:cubicBezTo>
                    <a:pt x="89179" y="1507"/>
                    <a:pt x="87011" y="1"/>
                    <a:pt x="81282" y="6894"/>
                  </a:cubicBezTo>
                  <a:cubicBezTo>
                    <a:pt x="75804" y="13445"/>
                    <a:pt x="76352" y="23305"/>
                    <a:pt x="63820" y="24287"/>
                  </a:cubicBezTo>
                  <a:cubicBezTo>
                    <a:pt x="58320" y="24721"/>
                    <a:pt x="53503" y="24926"/>
                    <a:pt x="49075" y="25519"/>
                  </a:cubicBezTo>
                  <a:cubicBezTo>
                    <a:pt x="44967" y="26090"/>
                    <a:pt x="42410" y="28076"/>
                    <a:pt x="40059" y="31089"/>
                  </a:cubicBezTo>
                  <a:cubicBezTo>
                    <a:pt x="34969" y="37617"/>
                    <a:pt x="30769" y="41063"/>
                    <a:pt x="18147" y="43095"/>
                  </a:cubicBezTo>
                  <a:cubicBezTo>
                    <a:pt x="3767" y="45446"/>
                    <a:pt x="1" y="61241"/>
                    <a:pt x="6780" y="7155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3"/>
            <p:cNvSpPr/>
            <p:nvPr/>
          </p:nvSpPr>
          <p:spPr>
            <a:xfrm>
              <a:off x="5986675" y="4437850"/>
              <a:ext cx="2210650" cy="1771825"/>
            </a:xfrm>
            <a:custGeom>
              <a:avLst/>
              <a:gdLst/>
              <a:ahLst/>
              <a:cxnLst/>
              <a:rect l="l" t="t" r="r" b="b"/>
              <a:pathLst>
                <a:path w="88426" h="70873" fill="none" extrusionOk="0">
                  <a:moveTo>
                    <a:pt x="88425" y="1324"/>
                  </a:moveTo>
                  <a:cubicBezTo>
                    <a:pt x="88425" y="1324"/>
                    <a:pt x="86325" y="1"/>
                    <a:pt x="80688" y="6848"/>
                  </a:cubicBezTo>
                  <a:cubicBezTo>
                    <a:pt x="75324" y="13376"/>
                    <a:pt x="75780" y="23100"/>
                    <a:pt x="63409" y="24127"/>
                  </a:cubicBezTo>
                  <a:cubicBezTo>
                    <a:pt x="57976" y="24561"/>
                    <a:pt x="53206" y="24789"/>
                    <a:pt x="48778" y="25359"/>
                  </a:cubicBezTo>
                  <a:cubicBezTo>
                    <a:pt x="44692" y="25884"/>
                    <a:pt x="42136" y="27825"/>
                    <a:pt x="39762" y="30746"/>
                  </a:cubicBezTo>
                  <a:cubicBezTo>
                    <a:pt x="34603" y="37137"/>
                    <a:pt x="30335" y="40515"/>
                    <a:pt x="17941" y="42593"/>
                  </a:cubicBezTo>
                  <a:cubicBezTo>
                    <a:pt x="3743" y="44966"/>
                    <a:pt x="0" y="60579"/>
                    <a:pt x="6619" y="708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3"/>
            <p:cNvSpPr/>
            <p:nvPr/>
          </p:nvSpPr>
          <p:spPr>
            <a:xfrm>
              <a:off x="6005500" y="4457825"/>
              <a:ext cx="2191825" cy="1755850"/>
            </a:xfrm>
            <a:custGeom>
              <a:avLst/>
              <a:gdLst/>
              <a:ahLst/>
              <a:cxnLst/>
              <a:rect l="l" t="t" r="r" b="b"/>
              <a:pathLst>
                <a:path w="87673" h="70234" fill="none" extrusionOk="0">
                  <a:moveTo>
                    <a:pt x="87672" y="1142"/>
                  </a:moveTo>
                  <a:cubicBezTo>
                    <a:pt x="87672" y="1142"/>
                    <a:pt x="85641" y="0"/>
                    <a:pt x="80117" y="6825"/>
                  </a:cubicBezTo>
                  <a:cubicBezTo>
                    <a:pt x="74867" y="13308"/>
                    <a:pt x="75187" y="22940"/>
                    <a:pt x="62975" y="23990"/>
                  </a:cubicBezTo>
                  <a:cubicBezTo>
                    <a:pt x="57634" y="24446"/>
                    <a:pt x="52909" y="24675"/>
                    <a:pt x="48481" y="25222"/>
                  </a:cubicBezTo>
                  <a:cubicBezTo>
                    <a:pt x="44418" y="25725"/>
                    <a:pt x="41862" y="27619"/>
                    <a:pt x="39488" y="30449"/>
                  </a:cubicBezTo>
                  <a:cubicBezTo>
                    <a:pt x="34238" y="36703"/>
                    <a:pt x="29924" y="39990"/>
                    <a:pt x="17713" y="42113"/>
                  </a:cubicBezTo>
                  <a:cubicBezTo>
                    <a:pt x="3721" y="44533"/>
                    <a:pt x="0" y="59940"/>
                    <a:pt x="6437" y="7023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3"/>
            <p:cNvSpPr/>
            <p:nvPr/>
          </p:nvSpPr>
          <p:spPr>
            <a:xfrm>
              <a:off x="6023750" y="4477800"/>
              <a:ext cx="2173000" cy="1739875"/>
            </a:xfrm>
            <a:custGeom>
              <a:avLst/>
              <a:gdLst/>
              <a:ahLst/>
              <a:cxnLst/>
              <a:rect l="l" t="t" r="r" b="b"/>
              <a:pathLst>
                <a:path w="86920" h="69595" fill="none" extrusionOk="0">
                  <a:moveTo>
                    <a:pt x="86920" y="959"/>
                  </a:moveTo>
                  <a:cubicBezTo>
                    <a:pt x="86920" y="959"/>
                    <a:pt x="84979" y="0"/>
                    <a:pt x="79547" y="6802"/>
                  </a:cubicBezTo>
                  <a:cubicBezTo>
                    <a:pt x="74411" y="13262"/>
                    <a:pt x="74640" y="22757"/>
                    <a:pt x="62588" y="23853"/>
                  </a:cubicBezTo>
                  <a:cubicBezTo>
                    <a:pt x="57292" y="24332"/>
                    <a:pt x="52613" y="24537"/>
                    <a:pt x="48208" y="25062"/>
                  </a:cubicBezTo>
                  <a:cubicBezTo>
                    <a:pt x="44168" y="25542"/>
                    <a:pt x="41611" y="27413"/>
                    <a:pt x="39215" y="30153"/>
                  </a:cubicBezTo>
                  <a:cubicBezTo>
                    <a:pt x="33896" y="36247"/>
                    <a:pt x="29514" y="39465"/>
                    <a:pt x="17531" y="41611"/>
                  </a:cubicBezTo>
                  <a:cubicBezTo>
                    <a:pt x="3721" y="44099"/>
                    <a:pt x="1" y="59300"/>
                    <a:pt x="6301" y="6959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3"/>
            <p:cNvSpPr/>
            <p:nvPr/>
          </p:nvSpPr>
          <p:spPr>
            <a:xfrm>
              <a:off x="6042600" y="4498350"/>
              <a:ext cx="2154150" cy="1722750"/>
            </a:xfrm>
            <a:custGeom>
              <a:avLst/>
              <a:gdLst/>
              <a:ahLst/>
              <a:cxnLst/>
              <a:rect l="l" t="t" r="r" b="b"/>
              <a:pathLst>
                <a:path w="86166" h="68910" fill="none" extrusionOk="0">
                  <a:moveTo>
                    <a:pt x="86166" y="753"/>
                  </a:moveTo>
                  <a:cubicBezTo>
                    <a:pt x="86166" y="753"/>
                    <a:pt x="84294" y="0"/>
                    <a:pt x="78976" y="6756"/>
                  </a:cubicBezTo>
                  <a:cubicBezTo>
                    <a:pt x="73931" y="13170"/>
                    <a:pt x="74068" y="22551"/>
                    <a:pt x="62176" y="23693"/>
                  </a:cubicBezTo>
                  <a:cubicBezTo>
                    <a:pt x="56949" y="24172"/>
                    <a:pt x="52316" y="24400"/>
                    <a:pt x="47910" y="24902"/>
                  </a:cubicBezTo>
                  <a:cubicBezTo>
                    <a:pt x="43893" y="25359"/>
                    <a:pt x="41314" y="27162"/>
                    <a:pt x="38917" y="29833"/>
                  </a:cubicBezTo>
                  <a:cubicBezTo>
                    <a:pt x="33530" y="35767"/>
                    <a:pt x="29079" y="38917"/>
                    <a:pt x="17302" y="41108"/>
                  </a:cubicBezTo>
                  <a:cubicBezTo>
                    <a:pt x="3698" y="43642"/>
                    <a:pt x="0" y="58615"/>
                    <a:pt x="6140" y="6891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3"/>
            <p:cNvSpPr/>
            <p:nvPr/>
          </p:nvSpPr>
          <p:spPr>
            <a:xfrm>
              <a:off x="6061425" y="4518300"/>
              <a:ext cx="2134750" cy="1706800"/>
            </a:xfrm>
            <a:custGeom>
              <a:avLst/>
              <a:gdLst/>
              <a:ahLst/>
              <a:cxnLst/>
              <a:rect l="l" t="t" r="r" b="b"/>
              <a:pathLst>
                <a:path w="85390" h="68272" fill="none" extrusionOk="0">
                  <a:moveTo>
                    <a:pt x="85390" y="572"/>
                  </a:moveTo>
                  <a:cubicBezTo>
                    <a:pt x="85390" y="572"/>
                    <a:pt x="83587" y="1"/>
                    <a:pt x="78405" y="6734"/>
                  </a:cubicBezTo>
                  <a:cubicBezTo>
                    <a:pt x="73475" y="13125"/>
                    <a:pt x="73498" y="22393"/>
                    <a:pt x="61743" y="23557"/>
                  </a:cubicBezTo>
                  <a:cubicBezTo>
                    <a:pt x="56607" y="24059"/>
                    <a:pt x="51996" y="24287"/>
                    <a:pt x="47614" y="24766"/>
                  </a:cubicBezTo>
                  <a:cubicBezTo>
                    <a:pt x="43642" y="25200"/>
                    <a:pt x="41040" y="26958"/>
                    <a:pt x="38621" y="29514"/>
                  </a:cubicBezTo>
                  <a:cubicBezTo>
                    <a:pt x="33165" y="35334"/>
                    <a:pt x="28646" y="38393"/>
                    <a:pt x="17096" y="40607"/>
                  </a:cubicBezTo>
                  <a:cubicBezTo>
                    <a:pt x="3675" y="43209"/>
                    <a:pt x="0" y="57977"/>
                    <a:pt x="5980" y="6827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3"/>
            <p:cNvSpPr/>
            <p:nvPr/>
          </p:nvSpPr>
          <p:spPr>
            <a:xfrm>
              <a:off x="6079675" y="4538275"/>
              <a:ext cx="2116500" cy="1690825"/>
            </a:xfrm>
            <a:custGeom>
              <a:avLst/>
              <a:gdLst/>
              <a:ahLst/>
              <a:cxnLst/>
              <a:rect l="l" t="t" r="r" b="b"/>
              <a:pathLst>
                <a:path w="84660" h="67633" fill="none" extrusionOk="0">
                  <a:moveTo>
                    <a:pt x="84660" y="389"/>
                  </a:moveTo>
                  <a:cubicBezTo>
                    <a:pt x="84660" y="389"/>
                    <a:pt x="82925" y="1"/>
                    <a:pt x="77835" y="6711"/>
                  </a:cubicBezTo>
                  <a:cubicBezTo>
                    <a:pt x="73019" y="13080"/>
                    <a:pt x="72950" y="22210"/>
                    <a:pt x="61355" y="23420"/>
                  </a:cubicBezTo>
                  <a:cubicBezTo>
                    <a:pt x="56288" y="23922"/>
                    <a:pt x="51723" y="24150"/>
                    <a:pt x="47340" y="24606"/>
                  </a:cubicBezTo>
                  <a:cubicBezTo>
                    <a:pt x="43392" y="25017"/>
                    <a:pt x="40789" y="26729"/>
                    <a:pt x="38347" y="29217"/>
                  </a:cubicBezTo>
                  <a:cubicBezTo>
                    <a:pt x="32823" y="34878"/>
                    <a:pt x="28236" y="37868"/>
                    <a:pt x="16891" y="40128"/>
                  </a:cubicBezTo>
                  <a:cubicBezTo>
                    <a:pt x="3676" y="42775"/>
                    <a:pt x="1" y="57338"/>
                    <a:pt x="5844" y="6763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3"/>
            <p:cNvSpPr/>
            <p:nvPr/>
          </p:nvSpPr>
          <p:spPr>
            <a:xfrm>
              <a:off x="6098500" y="4558825"/>
              <a:ext cx="2097100" cy="1673675"/>
            </a:xfrm>
            <a:custGeom>
              <a:avLst/>
              <a:gdLst/>
              <a:ahLst/>
              <a:cxnLst/>
              <a:rect l="l" t="t" r="r" b="b"/>
              <a:pathLst>
                <a:path w="83884" h="66947" fill="none" extrusionOk="0">
                  <a:moveTo>
                    <a:pt x="83884" y="183"/>
                  </a:moveTo>
                  <a:cubicBezTo>
                    <a:pt x="83884" y="183"/>
                    <a:pt x="82240" y="1"/>
                    <a:pt x="77265" y="6665"/>
                  </a:cubicBezTo>
                  <a:cubicBezTo>
                    <a:pt x="72540" y="12988"/>
                    <a:pt x="72380" y="22027"/>
                    <a:pt x="60922" y="23259"/>
                  </a:cubicBezTo>
                  <a:cubicBezTo>
                    <a:pt x="55946" y="23784"/>
                    <a:pt x="51426" y="24013"/>
                    <a:pt x="47044" y="24446"/>
                  </a:cubicBezTo>
                  <a:cubicBezTo>
                    <a:pt x="43118" y="24834"/>
                    <a:pt x="40493" y="26501"/>
                    <a:pt x="38051" y="28897"/>
                  </a:cubicBezTo>
                  <a:cubicBezTo>
                    <a:pt x="32458" y="34398"/>
                    <a:pt x="27802" y="37320"/>
                    <a:pt x="16686" y="39625"/>
                  </a:cubicBezTo>
                  <a:cubicBezTo>
                    <a:pt x="3653" y="42319"/>
                    <a:pt x="1" y="56653"/>
                    <a:pt x="5662" y="6694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3"/>
            <p:cNvSpPr/>
            <p:nvPr/>
          </p:nvSpPr>
          <p:spPr>
            <a:xfrm>
              <a:off x="6117350" y="4578800"/>
              <a:ext cx="2078250" cy="1657700"/>
            </a:xfrm>
            <a:custGeom>
              <a:avLst/>
              <a:gdLst/>
              <a:ahLst/>
              <a:cxnLst/>
              <a:rect l="l" t="t" r="r" b="b"/>
              <a:pathLst>
                <a:path w="83130" h="66308" fill="none" extrusionOk="0">
                  <a:moveTo>
                    <a:pt x="83130" y="0"/>
                  </a:moveTo>
                  <a:cubicBezTo>
                    <a:pt x="83130" y="0"/>
                    <a:pt x="81555" y="0"/>
                    <a:pt x="76670" y="6643"/>
                  </a:cubicBezTo>
                  <a:cubicBezTo>
                    <a:pt x="72082" y="12942"/>
                    <a:pt x="71809" y="21844"/>
                    <a:pt x="60510" y="23122"/>
                  </a:cubicBezTo>
                  <a:cubicBezTo>
                    <a:pt x="55603" y="23670"/>
                    <a:pt x="51106" y="23898"/>
                    <a:pt x="46746" y="24309"/>
                  </a:cubicBezTo>
                  <a:cubicBezTo>
                    <a:pt x="42843" y="24652"/>
                    <a:pt x="40218" y="26272"/>
                    <a:pt x="37753" y="28600"/>
                  </a:cubicBezTo>
                  <a:cubicBezTo>
                    <a:pt x="32093" y="33942"/>
                    <a:pt x="27368" y="36795"/>
                    <a:pt x="16480" y="39123"/>
                  </a:cubicBezTo>
                  <a:cubicBezTo>
                    <a:pt x="3629" y="41885"/>
                    <a:pt x="0" y="56014"/>
                    <a:pt x="5501" y="6630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3"/>
            <p:cNvSpPr/>
            <p:nvPr/>
          </p:nvSpPr>
          <p:spPr>
            <a:xfrm>
              <a:off x="6136175" y="4594200"/>
              <a:ext cx="2059425" cy="1646300"/>
            </a:xfrm>
            <a:custGeom>
              <a:avLst/>
              <a:gdLst/>
              <a:ahLst/>
              <a:cxnLst/>
              <a:rect l="l" t="t" r="r" b="b"/>
              <a:pathLst>
                <a:path w="82377" h="65852" fill="none" extrusionOk="0">
                  <a:moveTo>
                    <a:pt x="82377" y="1"/>
                  </a:moveTo>
                  <a:cubicBezTo>
                    <a:pt x="82377" y="1"/>
                    <a:pt x="80870" y="183"/>
                    <a:pt x="76100" y="6803"/>
                  </a:cubicBezTo>
                  <a:cubicBezTo>
                    <a:pt x="71603" y="13057"/>
                    <a:pt x="71238" y="21867"/>
                    <a:pt x="60099" y="23168"/>
                  </a:cubicBezTo>
                  <a:cubicBezTo>
                    <a:pt x="55260" y="23716"/>
                    <a:pt x="50810" y="23967"/>
                    <a:pt x="46450" y="24332"/>
                  </a:cubicBezTo>
                  <a:cubicBezTo>
                    <a:pt x="42570" y="24675"/>
                    <a:pt x="39922" y="26250"/>
                    <a:pt x="37457" y="28464"/>
                  </a:cubicBezTo>
                  <a:cubicBezTo>
                    <a:pt x="31728" y="33668"/>
                    <a:pt x="26934" y="36453"/>
                    <a:pt x="16252" y="38826"/>
                  </a:cubicBezTo>
                  <a:cubicBezTo>
                    <a:pt x="3607" y="41634"/>
                    <a:pt x="0" y="55557"/>
                    <a:pt x="5341" y="6585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3"/>
            <p:cNvSpPr/>
            <p:nvPr/>
          </p:nvSpPr>
          <p:spPr>
            <a:xfrm>
              <a:off x="6154425" y="4609600"/>
              <a:ext cx="2040625" cy="1634325"/>
            </a:xfrm>
            <a:custGeom>
              <a:avLst/>
              <a:gdLst/>
              <a:ahLst/>
              <a:cxnLst/>
              <a:rect l="l" t="t" r="r" b="b"/>
              <a:pathLst>
                <a:path w="81625" h="65373" fill="none" extrusionOk="0">
                  <a:moveTo>
                    <a:pt x="81624" y="1"/>
                  </a:moveTo>
                  <a:cubicBezTo>
                    <a:pt x="81624" y="1"/>
                    <a:pt x="80186" y="389"/>
                    <a:pt x="75530" y="6985"/>
                  </a:cubicBezTo>
                  <a:cubicBezTo>
                    <a:pt x="71147" y="13194"/>
                    <a:pt x="70668" y="21868"/>
                    <a:pt x="59689" y="23214"/>
                  </a:cubicBezTo>
                  <a:cubicBezTo>
                    <a:pt x="54941" y="23785"/>
                    <a:pt x="50536" y="24013"/>
                    <a:pt x="46199" y="24378"/>
                  </a:cubicBezTo>
                  <a:cubicBezTo>
                    <a:pt x="42342" y="24698"/>
                    <a:pt x="39671" y="26204"/>
                    <a:pt x="37206" y="28350"/>
                  </a:cubicBezTo>
                  <a:cubicBezTo>
                    <a:pt x="31386" y="33417"/>
                    <a:pt x="26524" y="36111"/>
                    <a:pt x="16070" y="38507"/>
                  </a:cubicBezTo>
                  <a:cubicBezTo>
                    <a:pt x="3607" y="41383"/>
                    <a:pt x="1" y="55078"/>
                    <a:pt x="5205" y="653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3"/>
            <p:cNvSpPr/>
            <p:nvPr/>
          </p:nvSpPr>
          <p:spPr>
            <a:xfrm>
              <a:off x="6173275" y="4625025"/>
              <a:ext cx="2021775" cy="1622900"/>
            </a:xfrm>
            <a:custGeom>
              <a:avLst/>
              <a:gdLst/>
              <a:ahLst/>
              <a:cxnLst/>
              <a:rect l="l" t="t" r="r" b="b"/>
              <a:pathLst>
                <a:path w="80871" h="64916" fill="none" extrusionOk="0">
                  <a:moveTo>
                    <a:pt x="80870" y="0"/>
                  </a:moveTo>
                  <a:cubicBezTo>
                    <a:pt x="80870" y="0"/>
                    <a:pt x="79501" y="571"/>
                    <a:pt x="74958" y="7145"/>
                  </a:cubicBezTo>
                  <a:cubicBezTo>
                    <a:pt x="70690" y="13307"/>
                    <a:pt x="70097" y="21890"/>
                    <a:pt x="59277" y="23259"/>
                  </a:cubicBezTo>
                  <a:cubicBezTo>
                    <a:pt x="54598" y="23830"/>
                    <a:pt x="50216" y="24081"/>
                    <a:pt x="45902" y="24423"/>
                  </a:cubicBezTo>
                  <a:cubicBezTo>
                    <a:pt x="42067" y="24697"/>
                    <a:pt x="39396" y="26181"/>
                    <a:pt x="36909" y="28235"/>
                  </a:cubicBezTo>
                  <a:cubicBezTo>
                    <a:pt x="30997" y="33143"/>
                    <a:pt x="26089" y="35767"/>
                    <a:pt x="15841" y="38210"/>
                  </a:cubicBezTo>
                  <a:cubicBezTo>
                    <a:pt x="3584" y="41131"/>
                    <a:pt x="0" y="54621"/>
                    <a:pt x="5022" y="6491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3"/>
            <p:cNvSpPr/>
            <p:nvPr/>
          </p:nvSpPr>
          <p:spPr>
            <a:xfrm>
              <a:off x="6192100" y="4640425"/>
              <a:ext cx="2002375" cy="1611500"/>
            </a:xfrm>
            <a:custGeom>
              <a:avLst/>
              <a:gdLst/>
              <a:ahLst/>
              <a:cxnLst/>
              <a:rect l="l" t="t" r="r" b="b"/>
              <a:pathLst>
                <a:path w="80095" h="64460" fill="none" extrusionOk="0">
                  <a:moveTo>
                    <a:pt x="80094" y="1"/>
                  </a:moveTo>
                  <a:cubicBezTo>
                    <a:pt x="80094" y="1"/>
                    <a:pt x="78816" y="754"/>
                    <a:pt x="74365" y="7305"/>
                  </a:cubicBezTo>
                  <a:cubicBezTo>
                    <a:pt x="70211" y="13445"/>
                    <a:pt x="69526" y="21890"/>
                    <a:pt x="58867" y="23305"/>
                  </a:cubicBezTo>
                  <a:cubicBezTo>
                    <a:pt x="54233" y="23899"/>
                    <a:pt x="49919" y="24150"/>
                    <a:pt x="45605" y="24446"/>
                  </a:cubicBezTo>
                  <a:cubicBezTo>
                    <a:pt x="41793" y="24720"/>
                    <a:pt x="39100" y="26135"/>
                    <a:pt x="36612" y="28121"/>
                  </a:cubicBezTo>
                  <a:cubicBezTo>
                    <a:pt x="30632" y="32846"/>
                    <a:pt x="25679" y="35425"/>
                    <a:pt x="15636" y="37913"/>
                  </a:cubicBezTo>
                  <a:cubicBezTo>
                    <a:pt x="3561" y="40881"/>
                    <a:pt x="0" y="54165"/>
                    <a:pt x="4862" y="64459"/>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3"/>
            <p:cNvSpPr/>
            <p:nvPr/>
          </p:nvSpPr>
          <p:spPr>
            <a:xfrm>
              <a:off x="6210350" y="4655825"/>
              <a:ext cx="1984125" cy="1599525"/>
            </a:xfrm>
            <a:custGeom>
              <a:avLst/>
              <a:gdLst/>
              <a:ahLst/>
              <a:cxnLst/>
              <a:rect l="l" t="t" r="r" b="b"/>
              <a:pathLst>
                <a:path w="79365" h="63981" fill="none" extrusionOk="0">
                  <a:moveTo>
                    <a:pt x="79364" y="1"/>
                  </a:moveTo>
                  <a:cubicBezTo>
                    <a:pt x="79364" y="1"/>
                    <a:pt x="78155" y="937"/>
                    <a:pt x="73818" y="7465"/>
                  </a:cubicBezTo>
                  <a:cubicBezTo>
                    <a:pt x="69755" y="13559"/>
                    <a:pt x="68979" y="21913"/>
                    <a:pt x="58456" y="23351"/>
                  </a:cubicBezTo>
                  <a:cubicBezTo>
                    <a:pt x="53914" y="23967"/>
                    <a:pt x="49623" y="24218"/>
                    <a:pt x="45332" y="24492"/>
                  </a:cubicBezTo>
                  <a:cubicBezTo>
                    <a:pt x="41543" y="24743"/>
                    <a:pt x="38849" y="26090"/>
                    <a:pt x="36339" y="27985"/>
                  </a:cubicBezTo>
                  <a:cubicBezTo>
                    <a:pt x="30290" y="32572"/>
                    <a:pt x="25268" y="35083"/>
                    <a:pt x="15453" y="37594"/>
                  </a:cubicBezTo>
                  <a:cubicBezTo>
                    <a:pt x="3561" y="40630"/>
                    <a:pt x="1" y="53686"/>
                    <a:pt x="4725" y="6398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3"/>
            <p:cNvSpPr/>
            <p:nvPr/>
          </p:nvSpPr>
          <p:spPr>
            <a:xfrm>
              <a:off x="6229175" y="4671250"/>
              <a:ext cx="1964725" cy="1588075"/>
            </a:xfrm>
            <a:custGeom>
              <a:avLst/>
              <a:gdLst/>
              <a:ahLst/>
              <a:cxnLst/>
              <a:rect l="l" t="t" r="r" b="b"/>
              <a:pathLst>
                <a:path w="78589" h="63523" fill="none" extrusionOk="0">
                  <a:moveTo>
                    <a:pt x="78588" y="0"/>
                  </a:moveTo>
                  <a:cubicBezTo>
                    <a:pt x="78588" y="0"/>
                    <a:pt x="77447" y="1141"/>
                    <a:pt x="73247" y="7624"/>
                  </a:cubicBezTo>
                  <a:cubicBezTo>
                    <a:pt x="69299" y="13695"/>
                    <a:pt x="68408" y="21912"/>
                    <a:pt x="58046" y="23373"/>
                  </a:cubicBezTo>
                  <a:cubicBezTo>
                    <a:pt x="53572" y="24012"/>
                    <a:pt x="49326" y="24263"/>
                    <a:pt x="45035" y="24537"/>
                  </a:cubicBezTo>
                  <a:cubicBezTo>
                    <a:pt x="41269" y="24743"/>
                    <a:pt x="38553" y="26067"/>
                    <a:pt x="36042" y="27870"/>
                  </a:cubicBezTo>
                  <a:cubicBezTo>
                    <a:pt x="29902" y="32298"/>
                    <a:pt x="24835" y="34763"/>
                    <a:pt x="15225" y="37297"/>
                  </a:cubicBezTo>
                  <a:cubicBezTo>
                    <a:pt x="3539" y="40378"/>
                    <a:pt x="1" y="53229"/>
                    <a:pt x="4566" y="6352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3"/>
            <p:cNvSpPr/>
            <p:nvPr/>
          </p:nvSpPr>
          <p:spPr>
            <a:xfrm>
              <a:off x="6248025" y="4687225"/>
              <a:ext cx="1945875" cy="1576100"/>
            </a:xfrm>
            <a:custGeom>
              <a:avLst/>
              <a:gdLst/>
              <a:ahLst/>
              <a:cxnLst/>
              <a:rect l="l" t="t" r="r" b="b"/>
              <a:pathLst>
                <a:path w="77835" h="63044" fill="none" extrusionOk="0">
                  <a:moveTo>
                    <a:pt x="77834" y="0"/>
                  </a:moveTo>
                  <a:cubicBezTo>
                    <a:pt x="77834" y="0"/>
                    <a:pt x="76762" y="1301"/>
                    <a:pt x="72653" y="7761"/>
                  </a:cubicBezTo>
                  <a:cubicBezTo>
                    <a:pt x="68818" y="13787"/>
                    <a:pt x="67837" y="21912"/>
                    <a:pt x="57611" y="23396"/>
                  </a:cubicBezTo>
                  <a:cubicBezTo>
                    <a:pt x="53229" y="24058"/>
                    <a:pt x="49029" y="24309"/>
                    <a:pt x="44738" y="24537"/>
                  </a:cubicBezTo>
                  <a:cubicBezTo>
                    <a:pt x="41017" y="24743"/>
                    <a:pt x="38278" y="25998"/>
                    <a:pt x="35745" y="27733"/>
                  </a:cubicBezTo>
                  <a:cubicBezTo>
                    <a:pt x="29536" y="32001"/>
                    <a:pt x="24400" y="34398"/>
                    <a:pt x="15019" y="36954"/>
                  </a:cubicBezTo>
                  <a:cubicBezTo>
                    <a:pt x="3515" y="40104"/>
                    <a:pt x="0" y="52749"/>
                    <a:pt x="4405" y="6304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3"/>
            <p:cNvSpPr/>
            <p:nvPr/>
          </p:nvSpPr>
          <p:spPr>
            <a:xfrm>
              <a:off x="6266275" y="4702625"/>
              <a:ext cx="1927625" cy="1564125"/>
            </a:xfrm>
            <a:custGeom>
              <a:avLst/>
              <a:gdLst/>
              <a:ahLst/>
              <a:cxnLst/>
              <a:rect l="l" t="t" r="r" b="b"/>
              <a:pathLst>
                <a:path w="77105" h="62565" fill="none" extrusionOk="0">
                  <a:moveTo>
                    <a:pt x="77104" y="0"/>
                  </a:moveTo>
                  <a:cubicBezTo>
                    <a:pt x="77104" y="0"/>
                    <a:pt x="76100" y="1484"/>
                    <a:pt x="72106" y="7921"/>
                  </a:cubicBezTo>
                  <a:cubicBezTo>
                    <a:pt x="68362" y="13901"/>
                    <a:pt x="67290" y="21913"/>
                    <a:pt x="57224" y="23442"/>
                  </a:cubicBezTo>
                  <a:cubicBezTo>
                    <a:pt x="52910" y="24104"/>
                    <a:pt x="48733" y="24378"/>
                    <a:pt x="44464" y="24583"/>
                  </a:cubicBezTo>
                  <a:cubicBezTo>
                    <a:pt x="40767" y="24766"/>
                    <a:pt x="38005" y="25953"/>
                    <a:pt x="35471" y="27619"/>
                  </a:cubicBezTo>
                  <a:cubicBezTo>
                    <a:pt x="29194" y="31728"/>
                    <a:pt x="23990" y="34056"/>
                    <a:pt x="14814" y="36658"/>
                  </a:cubicBezTo>
                  <a:cubicBezTo>
                    <a:pt x="3538" y="39853"/>
                    <a:pt x="1" y="52270"/>
                    <a:pt x="4246" y="6256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3"/>
            <p:cNvSpPr/>
            <p:nvPr/>
          </p:nvSpPr>
          <p:spPr>
            <a:xfrm>
              <a:off x="6285100" y="4718025"/>
              <a:ext cx="1908225" cy="1552725"/>
            </a:xfrm>
            <a:custGeom>
              <a:avLst/>
              <a:gdLst/>
              <a:ahLst/>
              <a:cxnLst/>
              <a:rect l="l" t="t" r="r" b="b"/>
              <a:pathLst>
                <a:path w="76329" h="62109" fill="none" extrusionOk="0">
                  <a:moveTo>
                    <a:pt x="76329" y="1"/>
                  </a:moveTo>
                  <a:cubicBezTo>
                    <a:pt x="76329" y="1"/>
                    <a:pt x="75416" y="1690"/>
                    <a:pt x="71512" y="8081"/>
                  </a:cubicBezTo>
                  <a:cubicBezTo>
                    <a:pt x="67906" y="14038"/>
                    <a:pt x="66719" y="21936"/>
                    <a:pt x="56813" y="23488"/>
                  </a:cubicBezTo>
                  <a:cubicBezTo>
                    <a:pt x="52567" y="24173"/>
                    <a:pt x="48436" y="24447"/>
                    <a:pt x="44168" y="24606"/>
                  </a:cubicBezTo>
                  <a:cubicBezTo>
                    <a:pt x="40493" y="24766"/>
                    <a:pt x="37731" y="25930"/>
                    <a:pt x="35175" y="27482"/>
                  </a:cubicBezTo>
                  <a:cubicBezTo>
                    <a:pt x="28806" y="31431"/>
                    <a:pt x="23556" y="33714"/>
                    <a:pt x="14609" y="36339"/>
                  </a:cubicBezTo>
                  <a:cubicBezTo>
                    <a:pt x="3516" y="39603"/>
                    <a:pt x="1" y="51814"/>
                    <a:pt x="4087" y="6210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3"/>
            <p:cNvSpPr/>
            <p:nvPr/>
          </p:nvSpPr>
          <p:spPr>
            <a:xfrm>
              <a:off x="6303950" y="4733450"/>
              <a:ext cx="1889375" cy="1541300"/>
            </a:xfrm>
            <a:custGeom>
              <a:avLst/>
              <a:gdLst/>
              <a:ahLst/>
              <a:cxnLst/>
              <a:rect l="l" t="t" r="r" b="b"/>
              <a:pathLst>
                <a:path w="75575" h="61652" fill="none" extrusionOk="0">
                  <a:moveTo>
                    <a:pt x="75575" y="0"/>
                  </a:moveTo>
                  <a:cubicBezTo>
                    <a:pt x="75575" y="0"/>
                    <a:pt x="74730" y="1872"/>
                    <a:pt x="70941" y="8240"/>
                  </a:cubicBezTo>
                  <a:cubicBezTo>
                    <a:pt x="67426" y="14152"/>
                    <a:pt x="66125" y="21935"/>
                    <a:pt x="56379" y="23533"/>
                  </a:cubicBezTo>
                  <a:cubicBezTo>
                    <a:pt x="52224" y="24240"/>
                    <a:pt x="48139" y="24492"/>
                    <a:pt x="43870" y="24651"/>
                  </a:cubicBezTo>
                  <a:cubicBezTo>
                    <a:pt x="40218" y="24788"/>
                    <a:pt x="37434" y="25884"/>
                    <a:pt x="34900" y="27368"/>
                  </a:cubicBezTo>
                  <a:cubicBezTo>
                    <a:pt x="28440" y="31157"/>
                    <a:pt x="23122" y="33393"/>
                    <a:pt x="14380" y="36041"/>
                  </a:cubicBezTo>
                  <a:cubicBezTo>
                    <a:pt x="3492" y="39351"/>
                    <a:pt x="0" y="51357"/>
                    <a:pt x="3926" y="6165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3"/>
            <p:cNvSpPr/>
            <p:nvPr/>
          </p:nvSpPr>
          <p:spPr>
            <a:xfrm>
              <a:off x="6322200" y="4748850"/>
              <a:ext cx="1870550" cy="1529325"/>
            </a:xfrm>
            <a:custGeom>
              <a:avLst/>
              <a:gdLst/>
              <a:ahLst/>
              <a:cxnLst/>
              <a:rect l="l" t="t" r="r" b="b"/>
              <a:pathLst>
                <a:path w="74822" h="61173" fill="none" extrusionOk="0">
                  <a:moveTo>
                    <a:pt x="74822" y="0"/>
                  </a:moveTo>
                  <a:cubicBezTo>
                    <a:pt x="74822" y="0"/>
                    <a:pt x="74046" y="2055"/>
                    <a:pt x="70371" y="8400"/>
                  </a:cubicBezTo>
                  <a:cubicBezTo>
                    <a:pt x="66970" y="14289"/>
                    <a:pt x="65578" y="21935"/>
                    <a:pt x="55991" y="23579"/>
                  </a:cubicBezTo>
                  <a:cubicBezTo>
                    <a:pt x="51905" y="24286"/>
                    <a:pt x="47842" y="24560"/>
                    <a:pt x="43597" y="24697"/>
                  </a:cubicBezTo>
                  <a:cubicBezTo>
                    <a:pt x="39968" y="24811"/>
                    <a:pt x="37183" y="25839"/>
                    <a:pt x="34626" y="27254"/>
                  </a:cubicBezTo>
                  <a:cubicBezTo>
                    <a:pt x="28076" y="30860"/>
                    <a:pt x="22712" y="33051"/>
                    <a:pt x="14198" y="35745"/>
                  </a:cubicBezTo>
                  <a:cubicBezTo>
                    <a:pt x="3493" y="39123"/>
                    <a:pt x="0" y="50878"/>
                    <a:pt x="3789" y="6117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3"/>
            <p:cNvSpPr/>
            <p:nvPr/>
          </p:nvSpPr>
          <p:spPr>
            <a:xfrm>
              <a:off x="6341025" y="4764250"/>
              <a:ext cx="1851725" cy="1517900"/>
            </a:xfrm>
            <a:custGeom>
              <a:avLst/>
              <a:gdLst/>
              <a:ahLst/>
              <a:cxnLst/>
              <a:rect l="l" t="t" r="r" b="b"/>
              <a:pathLst>
                <a:path w="74069" h="60716" fill="none" extrusionOk="0">
                  <a:moveTo>
                    <a:pt x="74069" y="1"/>
                  </a:moveTo>
                  <a:cubicBezTo>
                    <a:pt x="74069" y="1"/>
                    <a:pt x="73361" y="2260"/>
                    <a:pt x="69800" y="8560"/>
                  </a:cubicBezTo>
                  <a:cubicBezTo>
                    <a:pt x="66514" y="14403"/>
                    <a:pt x="65007" y="21959"/>
                    <a:pt x="55580" y="23625"/>
                  </a:cubicBezTo>
                  <a:cubicBezTo>
                    <a:pt x="51563" y="24355"/>
                    <a:pt x="47546" y="24629"/>
                    <a:pt x="43300" y="24720"/>
                  </a:cubicBezTo>
                  <a:cubicBezTo>
                    <a:pt x="39717" y="24812"/>
                    <a:pt x="36909" y="25793"/>
                    <a:pt x="34330" y="27140"/>
                  </a:cubicBezTo>
                  <a:cubicBezTo>
                    <a:pt x="27711" y="30564"/>
                    <a:pt x="22301" y="32709"/>
                    <a:pt x="13993" y="35425"/>
                  </a:cubicBezTo>
                  <a:cubicBezTo>
                    <a:pt x="3470" y="38872"/>
                    <a:pt x="1" y="50422"/>
                    <a:pt x="3630" y="6071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3"/>
            <p:cNvSpPr/>
            <p:nvPr/>
          </p:nvSpPr>
          <p:spPr>
            <a:xfrm>
              <a:off x="6359850" y="4779650"/>
              <a:ext cx="1832325" cy="1506500"/>
            </a:xfrm>
            <a:custGeom>
              <a:avLst/>
              <a:gdLst/>
              <a:ahLst/>
              <a:cxnLst/>
              <a:rect l="l" t="t" r="r" b="b"/>
              <a:pathLst>
                <a:path w="73293" h="60260" fill="none" extrusionOk="0">
                  <a:moveTo>
                    <a:pt x="73293" y="1"/>
                  </a:moveTo>
                  <a:cubicBezTo>
                    <a:pt x="73293" y="1"/>
                    <a:pt x="72677" y="2443"/>
                    <a:pt x="69230" y="8720"/>
                  </a:cubicBezTo>
                  <a:cubicBezTo>
                    <a:pt x="66035" y="14541"/>
                    <a:pt x="64437" y="21959"/>
                    <a:pt x="55147" y="23671"/>
                  </a:cubicBezTo>
                  <a:cubicBezTo>
                    <a:pt x="51221" y="24401"/>
                    <a:pt x="47226" y="24698"/>
                    <a:pt x="43004" y="24766"/>
                  </a:cubicBezTo>
                  <a:cubicBezTo>
                    <a:pt x="39443" y="24835"/>
                    <a:pt x="36613" y="25748"/>
                    <a:pt x="34033" y="27003"/>
                  </a:cubicBezTo>
                  <a:cubicBezTo>
                    <a:pt x="27346" y="30290"/>
                    <a:pt x="21868" y="32390"/>
                    <a:pt x="13765" y="35129"/>
                  </a:cubicBezTo>
                  <a:cubicBezTo>
                    <a:pt x="3448" y="38621"/>
                    <a:pt x="1" y="49965"/>
                    <a:pt x="3448" y="6026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3"/>
            <p:cNvSpPr/>
            <p:nvPr/>
          </p:nvSpPr>
          <p:spPr>
            <a:xfrm>
              <a:off x="6378125" y="4795075"/>
              <a:ext cx="1814050" cy="1494500"/>
            </a:xfrm>
            <a:custGeom>
              <a:avLst/>
              <a:gdLst/>
              <a:ahLst/>
              <a:cxnLst/>
              <a:rect l="l" t="t" r="r" b="b"/>
              <a:pathLst>
                <a:path w="72562" h="59780" fill="none" extrusionOk="0">
                  <a:moveTo>
                    <a:pt x="72562" y="0"/>
                  </a:moveTo>
                  <a:cubicBezTo>
                    <a:pt x="72562" y="0"/>
                    <a:pt x="71991" y="2625"/>
                    <a:pt x="68659" y="8902"/>
                  </a:cubicBezTo>
                  <a:cubicBezTo>
                    <a:pt x="65577" y="14654"/>
                    <a:pt x="63888" y="21981"/>
                    <a:pt x="54758" y="23716"/>
                  </a:cubicBezTo>
                  <a:cubicBezTo>
                    <a:pt x="50878" y="24469"/>
                    <a:pt x="46952" y="24766"/>
                    <a:pt x="42729" y="24811"/>
                  </a:cubicBezTo>
                  <a:cubicBezTo>
                    <a:pt x="39191" y="24857"/>
                    <a:pt x="36361" y="25701"/>
                    <a:pt x="33759" y="26888"/>
                  </a:cubicBezTo>
                  <a:cubicBezTo>
                    <a:pt x="26980" y="29993"/>
                    <a:pt x="21456" y="32047"/>
                    <a:pt x="13581" y="34809"/>
                  </a:cubicBezTo>
                  <a:cubicBezTo>
                    <a:pt x="3447" y="38392"/>
                    <a:pt x="0" y="49485"/>
                    <a:pt x="3310" y="5978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3"/>
            <p:cNvSpPr/>
            <p:nvPr/>
          </p:nvSpPr>
          <p:spPr>
            <a:xfrm>
              <a:off x="6396950" y="4810475"/>
              <a:ext cx="1795225" cy="1483100"/>
            </a:xfrm>
            <a:custGeom>
              <a:avLst/>
              <a:gdLst/>
              <a:ahLst/>
              <a:cxnLst/>
              <a:rect l="l" t="t" r="r" b="b"/>
              <a:pathLst>
                <a:path w="71809" h="59324" fill="none" extrusionOk="0">
                  <a:moveTo>
                    <a:pt x="71809" y="0"/>
                  </a:moveTo>
                  <a:cubicBezTo>
                    <a:pt x="71809" y="0"/>
                    <a:pt x="71307" y="2808"/>
                    <a:pt x="68088" y="9062"/>
                  </a:cubicBezTo>
                  <a:cubicBezTo>
                    <a:pt x="65121" y="14791"/>
                    <a:pt x="63318" y="21981"/>
                    <a:pt x="54325" y="23762"/>
                  </a:cubicBezTo>
                  <a:cubicBezTo>
                    <a:pt x="50536" y="24515"/>
                    <a:pt x="46655" y="24812"/>
                    <a:pt x="42433" y="24834"/>
                  </a:cubicBezTo>
                  <a:cubicBezTo>
                    <a:pt x="38918" y="24857"/>
                    <a:pt x="36065" y="25679"/>
                    <a:pt x="33462" y="26774"/>
                  </a:cubicBezTo>
                  <a:cubicBezTo>
                    <a:pt x="26615" y="29696"/>
                    <a:pt x="21023" y="31705"/>
                    <a:pt x="13353" y="34512"/>
                  </a:cubicBezTo>
                  <a:cubicBezTo>
                    <a:pt x="3424" y="38141"/>
                    <a:pt x="1" y="49029"/>
                    <a:pt x="3150" y="5932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3"/>
            <p:cNvSpPr/>
            <p:nvPr/>
          </p:nvSpPr>
          <p:spPr>
            <a:xfrm>
              <a:off x="6415775" y="4825875"/>
              <a:ext cx="1775850" cy="1471700"/>
            </a:xfrm>
            <a:custGeom>
              <a:avLst/>
              <a:gdLst/>
              <a:ahLst/>
              <a:cxnLst/>
              <a:rect l="l" t="t" r="r" b="b"/>
              <a:pathLst>
                <a:path w="71034" h="58868" fill="none" extrusionOk="0">
                  <a:moveTo>
                    <a:pt x="71033" y="1"/>
                  </a:moveTo>
                  <a:cubicBezTo>
                    <a:pt x="71033" y="1"/>
                    <a:pt x="70622" y="3014"/>
                    <a:pt x="67495" y="9222"/>
                  </a:cubicBezTo>
                  <a:cubicBezTo>
                    <a:pt x="64642" y="14906"/>
                    <a:pt x="62748" y="21981"/>
                    <a:pt x="53914" y="23807"/>
                  </a:cubicBezTo>
                  <a:cubicBezTo>
                    <a:pt x="50194" y="24584"/>
                    <a:pt x="46336" y="24880"/>
                    <a:pt x="42136" y="24880"/>
                  </a:cubicBezTo>
                  <a:cubicBezTo>
                    <a:pt x="38644" y="24880"/>
                    <a:pt x="35791" y="25634"/>
                    <a:pt x="33166" y="26661"/>
                  </a:cubicBezTo>
                  <a:cubicBezTo>
                    <a:pt x="26227" y="29400"/>
                    <a:pt x="20589" y="31385"/>
                    <a:pt x="13148" y="34216"/>
                  </a:cubicBezTo>
                  <a:cubicBezTo>
                    <a:pt x="3425" y="37891"/>
                    <a:pt x="1" y="48573"/>
                    <a:pt x="2991" y="5886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3"/>
            <p:cNvSpPr/>
            <p:nvPr/>
          </p:nvSpPr>
          <p:spPr>
            <a:xfrm>
              <a:off x="6434050" y="4841300"/>
              <a:ext cx="1757575" cy="1459700"/>
            </a:xfrm>
            <a:custGeom>
              <a:avLst/>
              <a:gdLst/>
              <a:ahLst/>
              <a:cxnLst/>
              <a:rect l="l" t="t" r="r" b="b"/>
              <a:pathLst>
                <a:path w="70303" h="58388" fill="none" extrusionOk="0">
                  <a:moveTo>
                    <a:pt x="70302" y="0"/>
                  </a:moveTo>
                  <a:cubicBezTo>
                    <a:pt x="70302" y="0"/>
                    <a:pt x="69960" y="3196"/>
                    <a:pt x="66947" y="9381"/>
                  </a:cubicBezTo>
                  <a:cubicBezTo>
                    <a:pt x="64185" y="15042"/>
                    <a:pt x="62176" y="22004"/>
                    <a:pt x="53526" y="23852"/>
                  </a:cubicBezTo>
                  <a:cubicBezTo>
                    <a:pt x="49873" y="24628"/>
                    <a:pt x="46062" y="24948"/>
                    <a:pt x="41862" y="24925"/>
                  </a:cubicBezTo>
                  <a:cubicBezTo>
                    <a:pt x="38415" y="24902"/>
                    <a:pt x="35516" y="25587"/>
                    <a:pt x="32914" y="26523"/>
                  </a:cubicBezTo>
                  <a:cubicBezTo>
                    <a:pt x="25884" y="29102"/>
                    <a:pt x="20201" y="31042"/>
                    <a:pt x="12965" y="33896"/>
                  </a:cubicBezTo>
                  <a:cubicBezTo>
                    <a:pt x="3424" y="37662"/>
                    <a:pt x="0" y="48116"/>
                    <a:pt x="2831" y="5838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3"/>
            <p:cNvSpPr/>
            <p:nvPr/>
          </p:nvSpPr>
          <p:spPr>
            <a:xfrm>
              <a:off x="6452875" y="4856700"/>
              <a:ext cx="1738175" cy="1448275"/>
            </a:xfrm>
            <a:custGeom>
              <a:avLst/>
              <a:gdLst/>
              <a:ahLst/>
              <a:cxnLst/>
              <a:rect l="l" t="t" r="r" b="b"/>
              <a:pathLst>
                <a:path w="69527" h="57931" fill="none" extrusionOk="0">
                  <a:moveTo>
                    <a:pt x="69526" y="0"/>
                  </a:moveTo>
                  <a:cubicBezTo>
                    <a:pt x="69526" y="0"/>
                    <a:pt x="69252" y="3378"/>
                    <a:pt x="66354" y="9541"/>
                  </a:cubicBezTo>
                  <a:cubicBezTo>
                    <a:pt x="63706" y="15156"/>
                    <a:pt x="61606" y="22004"/>
                    <a:pt x="53092" y="23898"/>
                  </a:cubicBezTo>
                  <a:cubicBezTo>
                    <a:pt x="49531" y="24697"/>
                    <a:pt x="45765" y="25017"/>
                    <a:pt x="41588" y="24948"/>
                  </a:cubicBezTo>
                  <a:cubicBezTo>
                    <a:pt x="38142" y="24903"/>
                    <a:pt x="35243" y="25542"/>
                    <a:pt x="32618" y="26409"/>
                  </a:cubicBezTo>
                  <a:cubicBezTo>
                    <a:pt x="25519" y="28783"/>
                    <a:pt x="19767" y="30723"/>
                    <a:pt x="12737" y="33599"/>
                  </a:cubicBezTo>
                  <a:cubicBezTo>
                    <a:pt x="3401" y="37411"/>
                    <a:pt x="0" y="47637"/>
                    <a:pt x="2671" y="5793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3"/>
            <p:cNvSpPr/>
            <p:nvPr/>
          </p:nvSpPr>
          <p:spPr>
            <a:xfrm>
              <a:off x="6471700" y="4872100"/>
              <a:ext cx="1719350" cy="1436875"/>
            </a:xfrm>
            <a:custGeom>
              <a:avLst/>
              <a:gdLst/>
              <a:ahLst/>
              <a:cxnLst/>
              <a:rect l="l" t="t" r="r" b="b"/>
              <a:pathLst>
                <a:path w="68774" h="57475" fill="none" extrusionOk="0">
                  <a:moveTo>
                    <a:pt x="68773" y="1"/>
                  </a:moveTo>
                  <a:cubicBezTo>
                    <a:pt x="68773" y="1"/>
                    <a:pt x="68568" y="3584"/>
                    <a:pt x="65783" y="9701"/>
                  </a:cubicBezTo>
                  <a:cubicBezTo>
                    <a:pt x="63250" y="15294"/>
                    <a:pt x="61036" y="22027"/>
                    <a:pt x="52681" y="23944"/>
                  </a:cubicBezTo>
                  <a:cubicBezTo>
                    <a:pt x="49189" y="24766"/>
                    <a:pt x="45446" y="25086"/>
                    <a:pt x="41292" y="24994"/>
                  </a:cubicBezTo>
                  <a:cubicBezTo>
                    <a:pt x="37868" y="24926"/>
                    <a:pt x="34969" y="25496"/>
                    <a:pt x="32321" y="26295"/>
                  </a:cubicBezTo>
                  <a:cubicBezTo>
                    <a:pt x="25131" y="28487"/>
                    <a:pt x="19334" y="30381"/>
                    <a:pt x="12532" y="33280"/>
                  </a:cubicBezTo>
                  <a:cubicBezTo>
                    <a:pt x="3379" y="37183"/>
                    <a:pt x="1" y="47180"/>
                    <a:pt x="2511" y="5747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3"/>
            <p:cNvSpPr/>
            <p:nvPr/>
          </p:nvSpPr>
          <p:spPr>
            <a:xfrm>
              <a:off x="6489975" y="4888075"/>
              <a:ext cx="1700500" cy="1424325"/>
            </a:xfrm>
            <a:custGeom>
              <a:avLst/>
              <a:gdLst/>
              <a:ahLst/>
              <a:cxnLst/>
              <a:rect l="l" t="t" r="r" b="b"/>
              <a:pathLst>
                <a:path w="68020" h="56973" fill="none" extrusionOk="0">
                  <a:moveTo>
                    <a:pt x="68019" y="1"/>
                  </a:moveTo>
                  <a:cubicBezTo>
                    <a:pt x="68019" y="1"/>
                    <a:pt x="67905" y="3744"/>
                    <a:pt x="65212" y="9838"/>
                  </a:cubicBezTo>
                  <a:cubicBezTo>
                    <a:pt x="62792" y="15385"/>
                    <a:pt x="60487" y="22004"/>
                    <a:pt x="52293" y="23967"/>
                  </a:cubicBezTo>
                  <a:cubicBezTo>
                    <a:pt x="48869" y="24789"/>
                    <a:pt x="45171" y="25131"/>
                    <a:pt x="41017" y="25017"/>
                  </a:cubicBezTo>
                  <a:cubicBezTo>
                    <a:pt x="37616" y="24926"/>
                    <a:pt x="34695" y="25428"/>
                    <a:pt x="32047" y="26158"/>
                  </a:cubicBezTo>
                  <a:cubicBezTo>
                    <a:pt x="24788" y="28167"/>
                    <a:pt x="18945" y="30039"/>
                    <a:pt x="12326" y="32960"/>
                  </a:cubicBezTo>
                  <a:cubicBezTo>
                    <a:pt x="3401" y="36932"/>
                    <a:pt x="0" y="46701"/>
                    <a:pt x="2374" y="569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3"/>
            <p:cNvSpPr/>
            <p:nvPr/>
          </p:nvSpPr>
          <p:spPr>
            <a:xfrm>
              <a:off x="6508800" y="4903475"/>
              <a:ext cx="1681675" cy="1412925"/>
            </a:xfrm>
            <a:custGeom>
              <a:avLst/>
              <a:gdLst/>
              <a:ahLst/>
              <a:cxnLst/>
              <a:rect l="l" t="t" r="r" b="b"/>
              <a:pathLst>
                <a:path w="67267" h="56517" fill="none" extrusionOk="0">
                  <a:moveTo>
                    <a:pt x="67266" y="1"/>
                  </a:moveTo>
                  <a:cubicBezTo>
                    <a:pt x="67266" y="1"/>
                    <a:pt x="67198" y="3927"/>
                    <a:pt x="64642" y="9998"/>
                  </a:cubicBezTo>
                  <a:cubicBezTo>
                    <a:pt x="62313" y="15522"/>
                    <a:pt x="59917" y="22005"/>
                    <a:pt x="51859" y="24013"/>
                  </a:cubicBezTo>
                  <a:cubicBezTo>
                    <a:pt x="48527" y="24858"/>
                    <a:pt x="44852" y="25200"/>
                    <a:pt x="40721" y="25040"/>
                  </a:cubicBezTo>
                  <a:cubicBezTo>
                    <a:pt x="37342" y="24926"/>
                    <a:pt x="34421" y="25360"/>
                    <a:pt x="31750" y="26022"/>
                  </a:cubicBezTo>
                  <a:cubicBezTo>
                    <a:pt x="24423" y="27848"/>
                    <a:pt x="18512" y="29697"/>
                    <a:pt x="12121" y="32664"/>
                  </a:cubicBezTo>
                  <a:cubicBezTo>
                    <a:pt x="3378" y="36681"/>
                    <a:pt x="0" y="46222"/>
                    <a:pt x="2214" y="5651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3"/>
            <p:cNvSpPr/>
            <p:nvPr/>
          </p:nvSpPr>
          <p:spPr>
            <a:xfrm>
              <a:off x="6527625" y="4918900"/>
              <a:ext cx="1662850" cy="1401500"/>
            </a:xfrm>
            <a:custGeom>
              <a:avLst/>
              <a:gdLst/>
              <a:ahLst/>
              <a:cxnLst/>
              <a:rect l="l" t="t" r="r" b="b"/>
              <a:pathLst>
                <a:path w="66514" h="56060" fill="none" extrusionOk="0">
                  <a:moveTo>
                    <a:pt x="66513" y="0"/>
                  </a:moveTo>
                  <a:cubicBezTo>
                    <a:pt x="66513" y="0"/>
                    <a:pt x="66513" y="4109"/>
                    <a:pt x="64071" y="10158"/>
                  </a:cubicBezTo>
                  <a:cubicBezTo>
                    <a:pt x="61834" y="15636"/>
                    <a:pt x="59346" y="22027"/>
                    <a:pt x="51449" y="24058"/>
                  </a:cubicBezTo>
                  <a:cubicBezTo>
                    <a:pt x="48162" y="24903"/>
                    <a:pt x="44556" y="25245"/>
                    <a:pt x="40424" y="25085"/>
                  </a:cubicBezTo>
                  <a:cubicBezTo>
                    <a:pt x="37069" y="24948"/>
                    <a:pt x="34147" y="25313"/>
                    <a:pt x="31454" y="25907"/>
                  </a:cubicBezTo>
                  <a:cubicBezTo>
                    <a:pt x="24058" y="27550"/>
                    <a:pt x="18078" y="29376"/>
                    <a:pt x="11893" y="32344"/>
                  </a:cubicBezTo>
                  <a:cubicBezTo>
                    <a:pt x="3356" y="36452"/>
                    <a:pt x="1" y="45765"/>
                    <a:pt x="2032" y="56059"/>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3"/>
            <p:cNvSpPr/>
            <p:nvPr/>
          </p:nvSpPr>
          <p:spPr>
            <a:xfrm>
              <a:off x="6545875" y="4934300"/>
              <a:ext cx="1646300" cy="1389525"/>
            </a:xfrm>
            <a:custGeom>
              <a:avLst/>
              <a:gdLst/>
              <a:ahLst/>
              <a:cxnLst/>
              <a:rect l="l" t="t" r="r" b="b"/>
              <a:pathLst>
                <a:path w="65852" h="55581" fill="none" extrusionOk="0">
                  <a:moveTo>
                    <a:pt x="65761" y="1"/>
                  </a:moveTo>
                  <a:cubicBezTo>
                    <a:pt x="65761" y="1"/>
                    <a:pt x="65852" y="4315"/>
                    <a:pt x="63501" y="10318"/>
                  </a:cubicBezTo>
                  <a:cubicBezTo>
                    <a:pt x="61378" y="15773"/>
                    <a:pt x="58776" y="22027"/>
                    <a:pt x="51038" y="24104"/>
                  </a:cubicBezTo>
                  <a:cubicBezTo>
                    <a:pt x="47843" y="24971"/>
                    <a:pt x="44282" y="25314"/>
                    <a:pt x="40151" y="25131"/>
                  </a:cubicBezTo>
                  <a:cubicBezTo>
                    <a:pt x="36841" y="24971"/>
                    <a:pt x="33897" y="25268"/>
                    <a:pt x="31180" y="25793"/>
                  </a:cubicBezTo>
                  <a:cubicBezTo>
                    <a:pt x="23716" y="27231"/>
                    <a:pt x="17691" y="29057"/>
                    <a:pt x="11710" y="32047"/>
                  </a:cubicBezTo>
                  <a:cubicBezTo>
                    <a:pt x="3379" y="36224"/>
                    <a:pt x="1" y="45309"/>
                    <a:pt x="1895" y="5558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3"/>
            <p:cNvSpPr/>
            <p:nvPr/>
          </p:nvSpPr>
          <p:spPr>
            <a:xfrm>
              <a:off x="6564725" y="4949700"/>
              <a:ext cx="1628600" cy="1378100"/>
            </a:xfrm>
            <a:custGeom>
              <a:avLst/>
              <a:gdLst/>
              <a:ahLst/>
              <a:cxnLst/>
              <a:rect l="l" t="t" r="r" b="b"/>
              <a:pathLst>
                <a:path w="65144" h="55124" fill="none" extrusionOk="0">
                  <a:moveTo>
                    <a:pt x="65007" y="1"/>
                  </a:moveTo>
                  <a:cubicBezTo>
                    <a:pt x="65007" y="1"/>
                    <a:pt x="65144" y="4497"/>
                    <a:pt x="62930" y="10478"/>
                  </a:cubicBezTo>
                  <a:cubicBezTo>
                    <a:pt x="60921" y="15887"/>
                    <a:pt x="58205" y="22027"/>
                    <a:pt x="50627" y="24150"/>
                  </a:cubicBezTo>
                  <a:cubicBezTo>
                    <a:pt x="47500" y="25017"/>
                    <a:pt x="43962" y="25383"/>
                    <a:pt x="39853" y="25154"/>
                  </a:cubicBezTo>
                  <a:cubicBezTo>
                    <a:pt x="36566" y="24994"/>
                    <a:pt x="33599" y="25223"/>
                    <a:pt x="30883" y="25679"/>
                  </a:cubicBezTo>
                  <a:cubicBezTo>
                    <a:pt x="23350" y="26912"/>
                    <a:pt x="17256" y="28715"/>
                    <a:pt x="11504" y="31728"/>
                  </a:cubicBezTo>
                  <a:cubicBezTo>
                    <a:pt x="3355" y="35996"/>
                    <a:pt x="0" y="44830"/>
                    <a:pt x="1735" y="5512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3"/>
            <p:cNvSpPr/>
            <p:nvPr/>
          </p:nvSpPr>
          <p:spPr>
            <a:xfrm>
              <a:off x="6583550" y="4965125"/>
              <a:ext cx="1611500" cy="1366675"/>
            </a:xfrm>
            <a:custGeom>
              <a:avLst/>
              <a:gdLst/>
              <a:ahLst/>
              <a:cxnLst/>
              <a:rect l="l" t="t" r="r" b="b"/>
              <a:pathLst>
                <a:path w="64460" h="54667" fill="none" extrusionOk="0">
                  <a:moveTo>
                    <a:pt x="64231" y="0"/>
                  </a:moveTo>
                  <a:cubicBezTo>
                    <a:pt x="64231" y="0"/>
                    <a:pt x="64459" y="4679"/>
                    <a:pt x="62336" y="10637"/>
                  </a:cubicBezTo>
                  <a:cubicBezTo>
                    <a:pt x="60442" y="16023"/>
                    <a:pt x="57634" y="22049"/>
                    <a:pt x="50216" y="24195"/>
                  </a:cubicBezTo>
                  <a:cubicBezTo>
                    <a:pt x="47157" y="25085"/>
                    <a:pt x="43665" y="25450"/>
                    <a:pt x="39557" y="25199"/>
                  </a:cubicBezTo>
                  <a:cubicBezTo>
                    <a:pt x="36293" y="24994"/>
                    <a:pt x="33325" y="25176"/>
                    <a:pt x="30609" y="25542"/>
                  </a:cubicBezTo>
                  <a:cubicBezTo>
                    <a:pt x="22985" y="26614"/>
                    <a:pt x="16845" y="28395"/>
                    <a:pt x="11276" y="31430"/>
                  </a:cubicBezTo>
                  <a:cubicBezTo>
                    <a:pt x="3356" y="35744"/>
                    <a:pt x="0" y="44372"/>
                    <a:pt x="1575" y="5466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3"/>
            <p:cNvSpPr/>
            <p:nvPr/>
          </p:nvSpPr>
          <p:spPr>
            <a:xfrm>
              <a:off x="6601800" y="4980525"/>
              <a:ext cx="1594375" cy="1354700"/>
            </a:xfrm>
            <a:custGeom>
              <a:avLst/>
              <a:gdLst/>
              <a:ahLst/>
              <a:cxnLst/>
              <a:rect l="l" t="t" r="r" b="b"/>
              <a:pathLst>
                <a:path w="63775" h="54188" fill="none" extrusionOk="0">
                  <a:moveTo>
                    <a:pt x="63501" y="0"/>
                  </a:moveTo>
                  <a:cubicBezTo>
                    <a:pt x="63501" y="0"/>
                    <a:pt x="63775" y="4885"/>
                    <a:pt x="61789" y="10797"/>
                  </a:cubicBezTo>
                  <a:cubicBezTo>
                    <a:pt x="59986" y="16138"/>
                    <a:pt x="57087" y="22050"/>
                    <a:pt x="49806" y="24241"/>
                  </a:cubicBezTo>
                  <a:cubicBezTo>
                    <a:pt x="46838" y="25131"/>
                    <a:pt x="43369" y="25519"/>
                    <a:pt x="39283" y="25245"/>
                  </a:cubicBezTo>
                  <a:cubicBezTo>
                    <a:pt x="36042" y="25017"/>
                    <a:pt x="33075" y="25131"/>
                    <a:pt x="30336" y="25428"/>
                  </a:cubicBezTo>
                  <a:cubicBezTo>
                    <a:pt x="22644" y="26295"/>
                    <a:pt x="16435" y="28075"/>
                    <a:pt x="11094" y="31134"/>
                  </a:cubicBezTo>
                  <a:cubicBezTo>
                    <a:pt x="3379" y="35516"/>
                    <a:pt x="1" y="43916"/>
                    <a:pt x="1416" y="5418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3"/>
            <p:cNvSpPr/>
            <p:nvPr/>
          </p:nvSpPr>
          <p:spPr>
            <a:xfrm>
              <a:off x="6620650" y="4995925"/>
              <a:ext cx="1577250" cy="1343300"/>
            </a:xfrm>
            <a:custGeom>
              <a:avLst/>
              <a:gdLst/>
              <a:ahLst/>
              <a:cxnLst/>
              <a:rect l="l" t="t" r="r" b="b"/>
              <a:pathLst>
                <a:path w="63090" h="53732" fill="none" extrusionOk="0">
                  <a:moveTo>
                    <a:pt x="62724" y="1"/>
                  </a:moveTo>
                  <a:cubicBezTo>
                    <a:pt x="62724" y="1"/>
                    <a:pt x="63089" y="5068"/>
                    <a:pt x="61195" y="10980"/>
                  </a:cubicBezTo>
                  <a:cubicBezTo>
                    <a:pt x="59506" y="16252"/>
                    <a:pt x="56516" y="22050"/>
                    <a:pt x="49394" y="24287"/>
                  </a:cubicBezTo>
                  <a:cubicBezTo>
                    <a:pt x="46495" y="25200"/>
                    <a:pt x="43071" y="25588"/>
                    <a:pt x="38986" y="25268"/>
                  </a:cubicBezTo>
                  <a:cubicBezTo>
                    <a:pt x="35767" y="25040"/>
                    <a:pt x="32800" y="25086"/>
                    <a:pt x="30038" y="25314"/>
                  </a:cubicBezTo>
                  <a:cubicBezTo>
                    <a:pt x="22300" y="25976"/>
                    <a:pt x="16023" y="27756"/>
                    <a:pt x="10865" y="30815"/>
                  </a:cubicBezTo>
                  <a:cubicBezTo>
                    <a:pt x="3378" y="35289"/>
                    <a:pt x="0" y="43437"/>
                    <a:pt x="1255" y="5373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3"/>
            <p:cNvSpPr/>
            <p:nvPr/>
          </p:nvSpPr>
          <p:spPr>
            <a:xfrm>
              <a:off x="6639475" y="5011325"/>
              <a:ext cx="1559550" cy="1331900"/>
            </a:xfrm>
            <a:custGeom>
              <a:avLst/>
              <a:gdLst/>
              <a:ahLst/>
              <a:cxnLst/>
              <a:rect l="l" t="t" r="r" b="b"/>
              <a:pathLst>
                <a:path w="62382" h="53276" fill="none" extrusionOk="0">
                  <a:moveTo>
                    <a:pt x="61971" y="1"/>
                  </a:moveTo>
                  <a:cubicBezTo>
                    <a:pt x="61971" y="1"/>
                    <a:pt x="62382" y="5251"/>
                    <a:pt x="60624" y="11140"/>
                  </a:cubicBezTo>
                  <a:cubicBezTo>
                    <a:pt x="59027" y="16389"/>
                    <a:pt x="55922" y="22050"/>
                    <a:pt x="48983" y="24333"/>
                  </a:cubicBezTo>
                  <a:cubicBezTo>
                    <a:pt x="46153" y="25246"/>
                    <a:pt x="42752" y="25657"/>
                    <a:pt x="38689" y="25314"/>
                  </a:cubicBezTo>
                  <a:cubicBezTo>
                    <a:pt x="35494" y="25063"/>
                    <a:pt x="32526" y="25017"/>
                    <a:pt x="29742" y="25200"/>
                  </a:cubicBezTo>
                  <a:cubicBezTo>
                    <a:pt x="21935" y="25657"/>
                    <a:pt x="15590" y="27414"/>
                    <a:pt x="10660" y="30518"/>
                  </a:cubicBezTo>
                  <a:cubicBezTo>
                    <a:pt x="3356" y="35083"/>
                    <a:pt x="0" y="42981"/>
                    <a:pt x="1096" y="5327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3"/>
            <p:cNvSpPr/>
            <p:nvPr/>
          </p:nvSpPr>
          <p:spPr>
            <a:xfrm>
              <a:off x="6636050" y="5026750"/>
              <a:ext cx="1615475" cy="1319900"/>
            </a:xfrm>
            <a:custGeom>
              <a:avLst/>
              <a:gdLst/>
              <a:ahLst/>
              <a:cxnLst/>
              <a:rect l="l" t="t" r="r" b="b"/>
              <a:pathLst>
                <a:path w="64619" h="52796" fill="none" extrusionOk="0">
                  <a:moveTo>
                    <a:pt x="62108" y="0"/>
                  </a:moveTo>
                  <a:cubicBezTo>
                    <a:pt x="62108" y="0"/>
                    <a:pt x="64619" y="27619"/>
                    <a:pt x="39283" y="25359"/>
                  </a:cubicBezTo>
                  <a:cubicBezTo>
                    <a:pt x="13969" y="23077"/>
                    <a:pt x="0" y="33188"/>
                    <a:pt x="1826" y="5279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4" name="Google Shape;934;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35" name="Google Shape;935;p13"/>
          <p:cNvSpPr txBox="1">
            <a:spLocks noGrp="1"/>
          </p:cNvSpPr>
          <p:nvPr>
            <p:ph type="title" idx="2" hasCustomPrompt="1"/>
          </p:nvPr>
        </p:nvSpPr>
        <p:spPr>
          <a:xfrm>
            <a:off x="872400" y="1136184"/>
            <a:ext cx="734700" cy="48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6" name="Google Shape;936;p13"/>
          <p:cNvSpPr txBox="1">
            <a:spLocks noGrp="1"/>
          </p:cNvSpPr>
          <p:nvPr>
            <p:ph type="subTitle" idx="1"/>
          </p:nvPr>
        </p:nvSpPr>
        <p:spPr>
          <a:xfrm>
            <a:off x="1683300" y="1136175"/>
            <a:ext cx="2305500" cy="48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2000">
                <a:solidFill>
                  <a:schemeClr val="dk1"/>
                </a:solidFill>
                <a:latin typeface="Anek Malayalam SemiBold"/>
                <a:ea typeface="Anek Malayalam SemiBold"/>
                <a:cs typeface="Anek Malayalam SemiBold"/>
                <a:sym typeface="Anek Malayalam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37" name="Google Shape;937;p13"/>
          <p:cNvSpPr>
            <a:spLocks noGrp="1"/>
          </p:cNvSpPr>
          <p:nvPr>
            <p:ph type="pic" idx="3"/>
          </p:nvPr>
        </p:nvSpPr>
        <p:spPr>
          <a:xfrm>
            <a:off x="5696361" y="2437992"/>
            <a:ext cx="2166000" cy="2166000"/>
          </a:xfrm>
          <a:prstGeom prst="rect">
            <a:avLst/>
          </a:prstGeom>
          <a:noFill/>
          <a:ln w="9525" cap="flat" cmpd="sng">
            <a:solidFill>
              <a:schemeClr val="dk1"/>
            </a:solidFill>
            <a:prstDash val="solid"/>
            <a:miter lim="8000"/>
            <a:headEnd type="none" w="sm" len="sm"/>
            <a:tailEnd type="none" w="sm" len="sm"/>
          </a:ln>
        </p:spPr>
      </p:sp>
      <p:sp>
        <p:nvSpPr>
          <p:cNvPr id="938" name="Google Shape;938;p13"/>
          <p:cNvSpPr txBox="1">
            <a:spLocks noGrp="1"/>
          </p:cNvSpPr>
          <p:nvPr>
            <p:ph type="title" idx="4" hasCustomPrompt="1"/>
          </p:nvPr>
        </p:nvSpPr>
        <p:spPr>
          <a:xfrm>
            <a:off x="872400" y="1732309"/>
            <a:ext cx="734700" cy="48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9" name="Google Shape;939;p13"/>
          <p:cNvSpPr txBox="1">
            <a:spLocks noGrp="1"/>
          </p:cNvSpPr>
          <p:nvPr>
            <p:ph type="subTitle" idx="5"/>
          </p:nvPr>
        </p:nvSpPr>
        <p:spPr>
          <a:xfrm>
            <a:off x="1683300" y="1732300"/>
            <a:ext cx="2305500" cy="48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2000">
                <a:solidFill>
                  <a:schemeClr val="dk1"/>
                </a:solidFill>
                <a:latin typeface="Anek Malayalam SemiBold"/>
                <a:ea typeface="Anek Malayalam SemiBold"/>
                <a:cs typeface="Anek Malayalam SemiBold"/>
                <a:sym typeface="Anek Malayalam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40" name="Google Shape;940;p13"/>
          <p:cNvSpPr txBox="1">
            <a:spLocks noGrp="1"/>
          </p:cNvSpPr>
          <p:nvPr>
            <p:ph type="title" idx="6" hasCustomPrompt="1"/>
          </p:nvPr>
        </p:nvSpPr>
        <p:spPr>
          <a:xfrm>
            <a:off x="872400" y="2328434"/>
            <a:ext cx="734700" cy="48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1" name="Google Shape;941;p13"/>
          <p:cNvSpPr txBox="1">
            <a:spLocks noGrp="1"/>
          </p:cNvSpPr>
          <p:nvPr>
            <p:ph type="subTitle" idx="7"/>
          </p:nvPr>
        </p:nvSpPr>
        <p:spPr>
          <a:xfrm>
            <a:off x="1683300" y="2328425"/>
            <a:ext cx="2305500" cy="48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2000">
                <a:solidFill>
                  <a:schemeClr val="dk1"/>
                </a:solidFill>
                <a:latin typeface="Anek Malayalam SemiBold"/>
                <a:ea typeface="Anek Malayalam SemiBold"/>
                <a:cs typeface="Anek Malayalam SemiBold"/>
                <a:sym typeface="Anek Malayalam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42" name="Google Shape;942;p13"/>
          <p:cNvSpPr txBox="1">
            <a:spLocks noGrp="1"/>
          </p:cNvSpPr>
          <p:nvPr>
            <p:ph type="title" idx="8" hasCustomPrompt="1"/>
          </p:nvPr>
        </p:nvSpPr>
        <p:spPr>
          <a:xfrm>
            <a:off x="872400" y="2924559"/>
            <a:ext cx="734700" cy="48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3" name="Google Shape;943;p13"/>
          <p:cNvSpPr txBox="1">
            <a:spLocks noGrp="1"/>
          </p:cNvSpPr>
          <p:nvPr>
            <p:ph type="subTitle" idx="9"/>
          </p:nvPr>
        </p:nvSpPr>
        <p:spPr>
          <a:xfrm>
            <a:off x="1683300" y="2924550"/>
            <a:ext cx="2305500" cy="48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2000">
                <a:solidFill>
                  <a:schemeClr val="dk1"/>
                </a:solidFill>
                <a:latin typeface="Anek Malayalam SemiBold"/>
                <a:ea typeface="Anek Malayalam SemiBold"/>
                <a:cs typeface="Anek Malayalam SemiBold"/>
                <a:sym typeface="Anek Malayalam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44" name="Google Shape;944;p13"/>
          <p:cNvSpPr txBox="1">
            <a:spLocks noGrp="1"/>
          </p:cNvSpPr>
          <p:nvPr>
            <p:ph type="title" idx="13" hasCustomPrompt="1"/>
          </p:nvPr>
        </p:nvSpPr>
        <p:spPr>
          <a:xfrm>
            <a:off x="872400" y="3520684"/>
            <a:ext cx="734700" cy="48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5" name="Google Shape;945;p13"/>
          <p:cNvSpPr txBox="1">
            <a:spLocks noGrp="1"/>
          </p:cNvSpPr>
          <p:nvPr>
            <p:ph type="subTitle" idx="14"/>
          </p:nvPr>
        </p:nvSpPr>
        <p:spPr>
          <a:xfrm>
            <a:off x="1683300" y="3520675"/>
            <a:ext cx="2305500" cy="48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2000">
                <a:solidFill>
                  <a:schemeClr val="dk1"/>
                </a:solidFill>
                <a:latin typeface="Anek Malayalam SemiBold"/>
                <a:ea typeface="Anek Malayalam SemiBold"/>
                <a:cs typeface="Anek Malayalam SemiBold"/>
                <a:sym typeface="Anek Malayalam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46" name="Google Shape;946;p13"/>
          <p:cNvSpPr txBox="1">
            <a:spLocks noGrp="1"/>
          </p:cNvSpPr>
          <p:nvPr>
            <p:ph type="title" idx="15" hasCustomPrompt="1"/>
          </p:nvPr>
        </p:nvSpPr>
        <p:spPr>
          <a:xfrm>
            <a:off x="872400" y="4116809"/>
            <a:ext cx="734700" cy="48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7" name="Google Shape;947;p13"/>
          <p:cNvSpPr txBox="1">
            <a:spLocks noGrp="1"/>
          </p:cNvSpPr>
          <p:nvPr>
            <p:ph type="subTitle" idx="16"/>
          </p:nvPr>
        </p:nvSpPr>
        <p:spPr>
          <a:xfrm>
            <a:off x="1683300" y="4116800"/>
            <a:ext cx="2305500" cy="48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2000">
                <a:solidFill>
                  <a:schemeClr val="dk1"/>
                </a:solidFill>
                <a:latin typeface="Anek Malayalam SemiBold"/>
                <a:ea typeface="Anek Malayalam SemiBold"/>
                <a:cs typeface="Anek Malayalam SemiBold"/>
                <a:sym typeface="Anek Malayalam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CUSTOM_10">
    <p:spTree>
      <p:nvGrpSpPr>
        <p:cNvPr id="1" name="Shape 954"/>
        <p:cNvGrpSpPr/>
        <p:nvPr/>
      </p:nvGrpSpPr>
      <p:grpSpPr>
        <a:xfrm>
          <a:off x="0" y="0"/>
          <a:ext cx="0" cy="0"/>
          <a:chOff x="0" y="0"/>
          <a:chExt cx="0" cy="0"/>
        </a:xfrm>
      </p:grpSpPr>
      <p:sp>
        <p:nvSpPr>
          <p:cNvPr id="955" name="Google Shape;955;p15"/>
          <p:cNvSpPr txBox="1">
            <a:spLocks noGrp="1"/>
          </p:cNvSpPr>
          <p:nvPr>
            <p:ph type="title"/>
          </p:nvPr>
        </p:nvSpPr>
        <p:spPr>
          <a:xfrm flipH="1">
            <a:off x="713225" y="445864"/>
            <a:ext cx="2074200" cy="1146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56" name="Google Shape;956;p15"/>
          <p:cNvSpPr txBox="1">
            <a:spLocks noGrp="1"/>
          </p:cNvSpPr>
          <p:nvPr>
            <p:ph type="subTitle" idx="1"/>
          </p:nvPr>
        </p:nvSpPr>
        <p:spPr>
          <a:xfrm flipH="1">
            <a:off x="713225" y="1627254"/>
            <a:ext cx="2074200" cy="102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57" name="Google Shape;957;p15"/>
          <p:cNvSpPr>
            <a:spLocks noGrp="1"/>
          </p:cNvSpPr>
          <p:nvPr>
            <p:ph type="pic" idx="2"/>
          </p:nvPr>
        </p:nvSpPr>
        <p:spPr>
          <a:xfrm>
            <a:off x="5715900" y="0"/>
            <a:ext cx="3428100" cy="5143500"/>
          </a:xfrm>
          <a:prstGeom prst="rect">
            <a:avLst/>
          </a:prstGeom>
          <a:noFill/>
          <a:ln w="9525" cap="flat" cmpd="sng">
            <a:solidFill>
              <a:schemeClr val="dk1"/>
            </a:solidFill>
            <a:prstDash val="solid"/>
            <a:miter lim="8000"/>
            <a:headEnd type="none" w="sm" len="sm"/>
            <a:tailEnd type="none" w="sm" len="sm"/>
          </a:ln>
        </p:spPr>
      </p:sp>
      <p:sp>
        <p:nvSpPr>
          <p:cNvPr id="958" name="Google Shape;958;p15"/>
          <p:cNvSpPr>
            <a:spLocks noGrp="1"/>
          </p:cNvSpPr>
          <p:nvPr>
            <p:ph type="pic" idx="3"/>
          </p:nvPr>
        </p:nvSpPr>
        <p:spPr>
          <a:xfrm>
            <a:off x="713225" y="3066625"/>
            <a:ext cx="4740300" cy="2076900"/>
          </a:xfrm>
          <a:prstGeom prst="rect">
            <a:avLst/>
          </a:prstGeom>
          <a:noFill/>
          <a:ln w="9525" cap="flat" cmpd="sng">
            <a:solidFill>
              <a:schemeClr val="dk1"/>
            </a:solidFill>
            <a:prstDash val="solid"/>
            <a:miter lim="8000"/>
            <a:headEnd type="none" w="sm" len="sm"/>
            <a:tailEnd type="none" w="sm" len="sm"/>
          </a:ln>
        </p:spPr>
      </p:sp>
      <p:sp>
        <p:nvSpPr>
          <p:cNvPr id="959" name="Google Shape;959;p15"/>
          <p:cNvSpPr>
            <a:spLocks noGrp="1"/>
          </p:cNvSpPr>
          <p:nvPr>
            <p:ph type="pic" idx="4"/>
          </p:nvPr>
        </p:nvSpPr>
        <p:spPr>
          <a:xfrm>
            <a:off x="3268200" y="589700"/>
            <a:ext cx="2185200" cy="2185200"/>
          </a:xfrm>
          <a:prstGeom prst="rect">
            <a:avLst/>
          </a:prstGeom>
          <a:noFill/>
          <a:ln w="9525" cap="flat" cmpd="sng">
            <a:solidFill>
              <a:schemeClr val="dk1"/>
            </a:solidFill>
            <a:prstDash val="solid"/>
            <a:miter lim="8000"/>
            <a:headEnd type="none" w="sm" len="sm"/>
            <a:tailEnd type="none" w="sm" len="sm"/>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2">
  <p:cSld name="CUSTOM_10_1">
    <p:spTree>
      <p:nvGrpSpPr>
        <p:cNvPr id="1" name="Shape 960"/>
        <p:cNvGrpSpPr/>
        <p:nvPr/>
      </p:nvGrpSpPr>
      <p:grpSpPr>
        <a:xfrm>
          <a:off x="0" y="0"/>
          <a:ext cx="0" cy="0"/>
          <a:chOff x="0" y="0"/>
          <a:chExt cx="0" cy="0"/>
        </a:xfrm>
      </p:grpSpPr>
      <p:grpSp>
        <p:nvGrpSpPr>
          <p:cNvPr id="961" name="Google Shape;961;p16"/>
          <p:cNvGrpSpPr/>
          <p:nvPr/>
        </p:nvGrpSpPr>
        <p:grpSpPr>
          <a:xfrm rot="-7146782" flipH="1">
            <a:off x="-1344880" y="3246919"/>
            <a:ext cx="6317055" cy="4187030"/>
            <a:chOff x="3861050" y="-1237075"/>
            <a:chExt cx="6317500" cy="4187325"/>
          </a:xfrm>
        </p:grpSpPr>
        <p:sp>
          <p:nvSpPr>
            <p:cNvPr id="962" name="Google Shape;962;p16"/>
            <p:cNvSpPr/>
            <p:nvPr/>
          </p:nvSpPr>
          <p:spPr>
            <a:xfrm>
              <a:off x="3861050" y="-825075"/>
              <a:ext cx="4533150" cy="3775325"/>
            </a:xfrm>
            <a:custGeom>
              <a:avLst/>
              <a:gdLst/>
              <a:ahLst/>
              <a:cxnLst/>
              <a:rect l="l" t="t" r="r" b="b"/>
              <a:pathLst>
                <a:path w="181326" h="151013" fill="none" extrusionOk="0">
                  <a:moveTo>
                    <a:pt x="1" y="0"/>
                  </a:moveTo>
                  <a:cubicBezTo>
                    <a:pt x="1" y="0"/>
                    <a:pt x="663" y="14996"/>
                    <a:pt x="5890" y="18763"/>
                  </a:cubicBezTo>
                  <a:cubicBezTo>
                    <a:pt x="11094" y="22506"/>
                    <a:pt x="17827" y="15384"/>
                    <a:pt x="20475" y="26386"/>
                  </a:cubicBezTo>
                  <a:cubicBezTo>
                    <a:pt x="23146" y="37388"/>
                    <a:pt x="25154" y="45925"/>
                    <a:pt x="35905" y="47294"/>
                  </a:cubicBezTo>
                  <a:cubicBezTo>
                    <a:pt x="46656" y="48641"/>
                    <a:pt x="65601" y="54324"/>
                    <a:pt x="69709" y="62313"/>
                  </a:cubicBezTo>
                  <a:cubicBezTo>
                    <a:pt x="73841" y="70302"/>
                    <a:pt x="70965" y="84499"/>
                    <a:pt x="75187" y="88083"/>
                  </a:cubicBezTo>
                  <a:cubicBezTo>
                    <a:pt x="86303" y="97578"/>
                    <a:pt x="105728" y="80779"/>
                    <a:pt x="109631" y="94132"/>
                  </a:cubicBezTo>
                  <a:cubicBezTo>
                    <a:pt x="113557" y="107507"/>
                    <a:pt x="121021" y="122001"/>
                    <a:pt x="141586" y="120198"/>
                  </a:cubicBezTo>
                  <a:cubicBezTo>
                    <a:pt x="162129" y="118395"/>
                    <a:pt x="169798" y="129146"/>
                    <a:pt x="167949" y="140079"/>
                  </a:cubicBezTo>
                  <a:cubicBezTo>
                    <a:pt x="166078" y="151012"/>
                    <a:pt x="177399" y="150213"/>
                    <a:pt x="181325" y="15048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6"/>
            <p:cNvSpPr/>
            <p:nvPr/>
          </p:nvSpPr>
          <p:spPr>
            <a:xfrm>
              <a:off x="3887300" y="-833075"/>
              <a:ext cx="4541700" cy="3760500"/>
            </a:xfrm>
            <a:custGeom>
              <a:avLst/>
              <a:gdLst/>
              <a:ahLst/>
              <a:cxnLst/>
              <a:rect l="l" t="t" r="r" b="b"/>
              <a:pathLst>
                <a:path w="181668" h="150420" fill="none" extrusionOk="0">
                  <a:moveTo>
                    <a:pt x="181667" y="150419"/>
                  </a:moveTo>
                  <a:cubicBezTo>
                    <a:pt x="178928" y="150214"/>
                    <a:pt x="172378" y="150373"/>
                    <a:pt x="169502" y="146630"/>
                  </a:cubicBezTo>
                  <a:cubicBezTo>
                    <a:pt x="168360" y="145146"/>
                    <a:pt x="167767" y="143024"/>
                    <a:pt x="168223" y="139965"/>
                  </a:cubicBezTo>
                  <a:cubicBezTo>
                    <a:pt x="169045" y="134099"/>
                    <a:pt x="167059" y="128301"/>
                    <a:pt x="161946" y="124490"/>
                  </a:cubicBezTo>
                  <a:cubicBezTo>
                    <a:pt x="159344" y="122549"/>
                    <a:pt x="155898" y="120952"/>
                    <a:pt x="151492" y="120335"/>
                  </a:cubicBezTo>
                  <a:cubicBezTo>
                    <a:pt x="149735" y="120062"/>
                    <a:pt x="147795" y="119970"/>
                    <a:pt x="145740" y="119970"/>
                  </a:cubicBezTo>
                  <a:cubicBezTo>
                    <a:pt x="144485" y="119970"/>
                    <a:pt x="143161" y="119993"/>
                    <a:pt x="141792" y="120084"/>
                  </a:cubicBezTo>
                  <a:cubicBezTo>
                    <a:pt x="139395" y="120221"/>
                    <a:pt x="137204" y="120130"/>
                    <a:pt x="135127" y="119902"/>
                  </a:cubicBezTo>
                  <a:cubicBezTo>
                    <a:pt x="126407" y="118943"/>
                    <a:pt x="120290" y="114583"/>
                    <a:pt x="116319" y="108786"/>
                  </a:cubicBezTo>
                  <a:cubicBezTo>
                    <a:pt x="114401" y="105978"/>
                    <a:pt x="112963" y="102737"/>
                    <a:pt x="111754" y="99564"/>
                  </a:cubicBezTo>
                  <a:cubicBezTo>
                    <a:pt x="111023" y="97738"/>
                    <a:pt x="110338" y="95935"/>
                    <a:pt x="109768" y="94086"/>
                  </a:cubicBezTo>
                  <a:cubicBezTo>
                    <a:pt x="108238" y="89042"/>
                    <a:pt x="104586" y="88152"/>
                    <a:pt x="99953" y="88654"/>
                  </a:cubicBezTo>
                  <a:cubicBezTo>
                    <a:pt x="94817" y="89225"/>
                    <a:pt x="88312" y="91416"/>
                    <a:pt x="82674" y="90800"/>
                  </a:cubicBezTo>
                  <a:cubicBezTo>
                    <a:pt x="80072" y="90526"/>
                    <a:pt x="77630" y="89613"/>
                    <a:pt x="75507" y="87718"/>
                  </a:cubicBezTo>
                  <a:cubicBezTo>
                    <a:pt x="73909" y="86280"/>
                    <a:pt x="73361" y="83290"/>
                    <a:pt x="73019" y="79775"/>
                  </a:cubicBezTo>
                  <a:cubicBezTo>
                    <a:pt x="72631" y="75780"/>
                    <a:pt x="72380" y="71170"/>
                    <a:pt x="71444" y="67016"/>
                  </a:cubicBezTo>
                  <a:cubicBezTo>
                    <a:pt x="71079" y="65281"/>
                    <a:pt x="70554" y="63637"/>
                    <a:pt x="69801" y="62177"/>
                  </a:cubicBezTo>
                  <a:cubicBezTo>
                    <a:pt x="69298" y="61172"/>
                    <a:pt x="68568" y="60214"/>
                    <a:pt x="67655" y="59301"/>
                  </a:cubicBezTo>
                  <a:cubicBezTo>
                    <a:pt x="64277" y="55968"/>
                    <a:pt x="58160" y="53275"/>
                    <a:pt x="51951" y="51152"/>
                  </a:cubicBezTo>
                  <a:cubicBezTo>
                    <a:pt x="46336" y="49235"/>
                    <a:pt x="40561" y="47774"/>
                    <a:pt x="36156" y="47089"/>
                  </a:cubicBezTo>
                  <a:cubicBezTo>
                    <a:pt x="34764" y="46861"/>
                    <a:pt x="33508" y="46541"/>
                    <a:pt x="32390" y="46108"/>
                  </a:cubicBezTo>
                  <a:cubicBezTo>
                    <a:pt x="28418" y="44647"/>
                    <a:pt x="25885" y="41817"/>
                    <a:pt x="24173" y="38005"/>
                  </a:cubicBezTo>
                  <a:cubicBezTo>
                    <a:pt x="22712" y="34741"/>
                    <a:pt x="21753" y="30655"/>
                    <a:pt x="20658" y="26273"/>
                  </a:cubicBezTo>
                  <a:cubicBezTo>
                    <a:pt x="20521" y="25702"/>
                    <a:pt x="20361" y="25177"/>
                    <a:pt x="20201" y="24720"/>
                  </a:cubicBezTo>
                  <a:cubicBezTo>
                    <a:pt x="17280" y="16138"/>
                    <a:pt x="10911" y="22278"/>
                    <a:pt x="5958" y="18763"/>
                  </a:cubicBezTo>
                  <a:cubicBezTo>
                    <a:pt x="5502" y="18443"/>
                    <a:pt x="5068" y="18033"/>
                    <a:pt x="4680" y="17553"/>
                  </a:cubicBezTo>
                  <a:cubicBezTo>
                    <a:pt x="617" y="12577"/>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6"/>
            <p:cNvSpPr/>
            <p:nvPr/>
          </p:nvSpPr>
          <p:spPr>
            <a:xfrm>
              <a:off x="3912975" y="-841625"/>
              <a:ext cx="4550825" cy="3758775"/>
            </a:xfrm>
            <a:custGeom>
              <a:avLst/>
              <a:gdLst/>
              <a:ahLst/>
              <a:cxnLst/>
              <a:rect l="l" t="t" r="r" b="b"/>
              <a:pathLst>
                <a:path w="182033" h="150351" fill="none" extrusionOk="0">
                  <a:moveTo>
                    <a:pt x="182033" y="150350"/>
                  </a:moveTo>
                  <a:cubicBezTo>
                    <a:pt x="179362" y="150168"/>
                    <a:pt x="172834" y="150122"/>
                    <a:pt x="169935" y="146424"/>
                  </a:cubicBezTo>
                  <a:cubicBezTo>
                    <a:pt x="168771" y="144986"/>
                    <a:pt x="168155" y="142886"/>
                    <a:pt x="168520" y="139873"/>
                  </a:cubicBezTo>
                  <a:cubicBezTo>
                    <a:pt x="169205" y="134121"/>
                    <a:pt x="166991" y="128415"/>
                    <a:pt x="161969" y="124649"/>
                  </a:cubicBezTo>
                  <a:cubicBezTo>
                    <a:pt x="159367" y="122709"/>
                    <a:pt x="156012" y="120974"/>
                    <a:pt x="151652" y="120312"/>
                  </a:cubicBezTo>
                  <a:cubicBezTo>
                    <a:pt x="149895" y="120061"/>
                    <a:pt x="147932" y="119970"/>
                    <a:pt x="145900" y="119947"/>
                  </a:cubicBezTo>
                  <a:cubicBezTo>
                    <a:pt x="144645" y="119947"/>
                    <a:pt x="143367" y="119924"/>
                    <a:pt x="142020" y="119970"/>
                  </a:cubicBezTo>
                  <a:cubicBezTo>
                    <a:pt x="139692" y="120038"/>
                    <a:pt x="137523" y="119901"/>
                    <a:pt x="135469" y="119650"/>
                  </a:cubicBezTo>
                  <a:cubicBezTo>
                    <a:pt x="126887" y="118646"/>
                    <a:pt x="120496" y="114400"/>
                    <a:pt x="116547" y="108694"/>
                  </a:cubicBezTo>
                  <a:cubicBezTo>
                    <a:pt x="114630" y="105932"/>
                    <a:pt x="113260" y="102577"/>
                    <a:pt x="112028" y="99450"/>
                  </a:cubicBezTo>
                  <a:cubicBezTo>
                    <a:pt x="111297" y="97624"/>
                    <a:pt x="110498" y="95889"/>
                    <a:pt x="109928" y="94040"/>
                  </a:cubicBezTo>
                  <a:cubicBezTo>
                    <a:pt x="108353" y="89087"/>
                    <a:pt x="104838" y="87969"/>
                    <a:pt x="100250" y="88448"/>
                  </a:cubicBezTo>
                  <a:cubicBezTo>
                    <a:pt x="95160" y="88996"/>
                    <a:pt x="88518" y="91210"/>
                    <a:pt x="82925" y="90571"/>
                  </a:cubicBezTo>
                  <a:cubicBezTo>
                    <a:pt x="80346" y="90274"/>
                    <a:pt x="77949" y="89315"/>
                    <a:pt x="75872" y="87375"/>
                  </a:cubicBezTo>
                  <a:cubicBezTo>
                    <a:pt x="74297" y="85892"/>
                    <a:pt x="73772" y="82879"/>
                    <a:pt x="73407" y="79409"/>
                  </a:cubicBezTo>
                  <a:cubicBezTo>
                    <a:pt x="72996" y="75461"/>
                    <a:pt x="72517" y="71010"/>
                    <a:pt x="71581" y="66901"/>
                  </a:cubicBezTo>
                  <a:cubicBezTo>
                    <a:pt x="71193" y="65189"/>
                    <a:pt x="70668" y="63523"/>
                    <a:pt x="69915" y="62062"/>
                  </a:cubicBezTo>
                  <a:cubicBezTo>
                    <a:pt x="69413" y="61035"/>
                    <a:pt x="68682" y="60054"/>
                    <a:pt x="67769" y="59163"/>
                  </a:cubicBezTo>
                  <a:cubicBezTo>
                    <a:pt x="64437" y="55876"/>
                    <a:pt x="58160" y="53343"/>
                    <a:pt x="51997" y="51243"/>
                  </a:cubicBezTo>
                  <a:cubicBezTo>
                    <a:pt x="46428" y="49348"/>
                    <a:pt x="40744" y="47705"/>
                    <a:pt x="36430" y="46906"/>
                  </a:cubicBezTo>
                  <a:cubicBezTo>
                    <a:pt x="35061" y="46655"/>
                    <a:pt x="33828" y="46290"/>
                    <a:pt x="32732" y="45879"/>
                  </a:cubicBezTo>
                  <a:cubicBezTo>
                    <a:pt x="28784" y="44395"/>
                    <a:pt x="26136" y="41679"/>
                    <a:pt x="24401" y="37913"/>
                  </a:cubicBezTo>
                  <a:cubicBezTo>
                    <a:pt x="22940" y="34717"/>
                    <a:pt x="21982" y="30518"/>
                    <a:pt x="20863" y="26158"/>
                  </a:cubicBezTo>
                  <a:cubicBezTo>
                    <a:pt x="20726" y="25587"/>
                    <a:pt x="20567" y="25085"/>
                    <a:pt x="20407" y="24629"/>
                  </a:cubicBezTo>
                  <a:cubicBezTo>
                    <a:pt x="17440" y="16206"/>
                    <a:pt x="11026" y="22255"/>
                    <a:pt x="6050" y="18785"/>
                  </a:cubicBezTo>
                  <a:cubicBezTo>
                    <a:pt x="5593" y="18466"/>
                    <a:pt x="5159" y="18078"/>
                    <a:pt x="4771" y="17599"/>
                  </a:cubicBezTo>
                  <a:cubicBezTo>
                    <a:pt x="709" y="12645"/>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6"/>
            <p:cNvSpPr/>
            <p:nvPr/>
          </p:nvSpPr>
          <p:spPr>
            <a:xfrm>
              <a:off x="3939225" y="-849625"/>
              <a:ext cx="4559950" cy="3757075"/>
            </a:xfrm>
            <a:custGeom>
              <a:avLst/>
              <a:gdLst/>
              <a:ahLst/>
              <a:cxnLst/>
              <a:rect l="l" t="t" r="r" b="b"/>
              <a:pathLst>
                <a:path w="182398" h="150283" fill="none" extrusionOk="0">
                  <a:moveTo>
                    <a:pt x="182398" y="150282"/>
                  </a:moveTo>
                  <a:cubicBezTo>
                    <a:pt x="179750" y="150100"/>
                    <a:pt x="173268" y="149826"/>
                    <a:pt x="170346" y="146197"/>
                  </a:cubicBezTo>
                  <a:cubicBezTo>
                    <a:pt x="169182" y="144781"/>
                    <a:pt x="168520" y="142727"/>
                    <a:pt x="168794" y="139760"/>
                  </a:cubicBezTo>
                  <a:cubicBezTo>
                    <a:pt x="169296" y="134099"/>
                    <a:pt x="166900" y="128530"/>
                    <a:pt x="161992" y="124786"/>
                  </a:cubicBezTo>
                  <a:cubicBezTo>
                    <a:pt x="159413" y="122823"/>
                    <a:pt x="156103" y="120952"/>
                    <a:pt x="151812" y="120290"/>
                  </a:cubicBezTo>
                  <a:cubicBezTo>
                    <a:pt x="150055" y="120016"/>
                    <a:pt x="148046" y="119947"/>
                    <a:pt x="146037" y="119925"/>
                  </a:cubicBezTo>
                  <a:cubicBezTo>
                    <a:pt x="144805" y="119902"/>
                    <a:pt x="143549" y="119833"/>
                    <a:pt x="142225" y="119833"/>
                  </a:cubicBezTo>
                  <a:cubicBezTo>
                    <a:pt x="139943" y="119856"/>
                    <a:pt x="137843" y="119651"/>
                    <a:pt x="135789" y="119377"/>
                  </a:cubicBezTo>
                  <a:cubicBezTo>
                    <a:pt x="127366" y="118327"/>
                    <a:pt x="120656" y="114218"/>
                    <a:pt x="116730" y="108603"/>
                  </a:cubicBezTo>
                  <a:cubicBezTo>
                    <a:pt x="114835" y="105887"/>
                    <a:pt x="113511" y="102395"/>
                    <a:pt x="112279" y="99313"/>
                  </a:cubicBezTo>
                  <a:cubicBezTo>
                    <a:pt x="111525" y="97510"/>
                    <a:pt x="110658" y="95821"/>
                    <a:pt x="110042" y="93972"/>
                  </a:cubicBezTo>
                  <a:cubicBezTo>
                    <a:pt x="108467" y="89111"/>
                    <a:pt x="105066" y="87787"/>
                    <a:pt x="100524" y="88220"/>
                  </a:cubicBezTo>
                  <a:cubicBezTo>
                    <a:pt x="95502" y="88722"/>
                    <a:pt x="88700" y="90982"/>
                    <a:pt x="83176" y="90320"/>
                  </a:cubicBezTo>
                  <a:cubicBezTo>
                    <a:pt x="80620" y="90001"/>
                    <a:pt x="78246" y="88996"/>
                    <a:pt x="76215" y="87011"/>
                  </a:cubicBezTo>
                  <a:cubicBezTo>
                    <a:pt x="74663" y="85481"/>
                    <a:pt x="74160" y="82423"/>
                    <a:pt x="73772" y="78999"/>
                  </a:cubicBezTo>
                  <a:cubicBezTo>
                    <a:pt x="73316" y="75119"/>
                    <a:pt x="72654" y="70850"/>
                    <a:pt x="71695" y="66765"/>
                  </a:cubicBezTo>
                  <a:cubicBezTo>
                    <a:pt x="71284" y="65053"/>
                    <a:pt x="70737" y="63386"/>
                    <a:pt x="70006" y="61926"/>
                  </a:cubicBezTo>
                  <a:cubicBezTo>
                    <a:pt x="69481" y="60898"/>
                    <a:pt x="68774" y="59894"/>
                    <a:pt x="67861" y="59027"/>
                  </a:cubicBezTo>
                  <a:cubicBezTo>
                    <a:pt x="64574" y="55786"/>
                    <a:pt x="58137" y="53412"/>
                    <a:pt x="51997" y="51312"/>
                  </a:cubicBezTo>
                  <a:cubicBezTo>
                    <a:pt x="46496" y="49440"/>
                    <a:pt x="40927" y="47614"/>
                    <a:pt x="36681" y="46701"/>
                  </a:cubicBezTo>
                  <a:cubicBezTo>
                    <a:pt x="35335" y="46404"/>
                    <a:pt x="34148" y="46016"/>
                    <a:pt x="33029" y="45606"/>
                  </a:cubicBezTo>
                  <a:cubicBezTo>
                    <a:pt x="29149" y="44122"/>
                    <a:pt x="26364" y="41520"/>
                    <a:pt x="24607" y="37822"/>
                  </a:cubicBezTo>
                  <a:cubicBezTo>
                    <a:pt x="23123" y="34649"/>
                    <a:pt x="22187" y="30381"/>
                    <a:pt x="21046" y="26044"/>
                  </a:cubicBezTo>
                  <a:cubicBezTo>
                    <a:pt x="20909" y="25474"/>
                    <a:pt x="20726" y="24949"/>
                    <a:pt x="20567" y="24492"/>
                  </a:cubicBezTo>
                  <a:cubicBezTo>
                    <a:pt x="17576" y="16252"/>
                    <a:pt x="11117" y="22210"/>
                    <a:pt x="6118" y="18809"/>
                  </a:cubicBezTo>
                  <a:cubicBezTo>
                    <a:pt x="5662" y="18489"/>
                    <a:pt x="5228" y="18078"/>
                    <a:pt x="4840" y="17622"/>
                  </a:cubicBezTo>
                  <a:cubicBezTo>
                    <a:pt x="777" y="12714"/>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6"/>
            <p:cNvSpPr/>
            <p:nvPr/>
          </p:nvSpPr>
          <p:spPr>
            <a:xfrm>
              <a:off x="3964925" y="-857600"/>
              <a:ext cx="4569075" cy="3755350"/>
            </a:xfrm>
            <a:custGeom>
              <a:avLst/>
              <a:gdLst/>
              <a:ahLst/>
              <a:cxnLst/>
              <a:rect l="l" t="t" r="r" b="b"/>
              <a:pathLst>
                <a:path w="182763" h="150214" fill="none" extrusionOk="0">
                  <a:moveTo>
                    <a:pt x="182762" y="150213"/>
                  </a:moveTo>
                  <a:cubicBezTo>
                    <a:pt x="180183" y="150031"/>
                    <a:pt x="173723" y="149551"/>
                    <a:pt x="170756" y="145991"/>
                  </a:cubicBezTo>
                  <a:cubicBezTo>
                    <a:pt x="169615" y="144575"/>
                    <a:pt x="168907" y="142544"/>
                    <a:pt x="169090" y="139645"/>
                  </a:cubicBezTo>
                  <a:cubicBezTo>
                    <a:pt x="169432" y="134099"/>
                    <a:pt x="166853" y="128620"/>
                    <a:pt x="162014" y="124923"/>
                  </a:cubicBezTo>
                  <a:cubicBezTo>
                    <a:pt x="159458" y="122960"/>
                    <a:pt x="156216" y="120906"/>
                    <a:pt x="151971" y="120244"/>
                  </a:cubicBezTo>
                  <a:cubicBezTo>
                    <a:pt x="150213" y="119970"/>
                    <a:pt x="148205" y="119947"/>
                    <a:pt x="146196" y="119878"/>
                  </a:cubicBezTo>
                  <a:cubicBezTo>
                    <a:pt x="144986" y="119833"/>
                    <a:pt x="143754" y="119741"/>
                    <a:pt x="142476" y="119719"/>
                  </a:cubicBezTo>
                  <a:cubicBezTo>
                    <a:pt x="140239" y="119650"/>
                    <a:pt x="138184" y="119376"/>
                    <a:pt x="136153" y="119102"/>
                  </a:cubicBezTo>
                  <a:cubicBezTo>
                    <a:pt x="127845" y="117984"/>
                    <a:pt x="120837" y="114012"/>
                    <a:pt x="116957" y="108511"/>
                  </a:cubicBezTo>
                  <a:cubicBezTo>
                    <a:pt x="115040" y="105818"/>
                    <a:pt x="113807" y="102234"/>
                    <a:pt x="112552" y="99176"/>
                  </a:cubicBezTo>
                  <a:cubicBezTo>
                    <a:pt x="111798" y="97373"/>
                    <a:pt x="110817" y="95752"/>
                    <a:pt x="110201" y="93926"/>
                  </a:cubicBezTo>
                  <a:cubicBezTo>
                    <a:pt x="108580" y="89110"/>
                    <a:pt x="105316" y="87603"/>
                    <a:pt x="100819" y="88014"/>
                  </a:cubicBezTo>
                  <a:cubicBezTo>
                    <a:pt x="95866" y="88448"/>
                    <a:pt x="88905" y="90753"/>
                    <a:pt x="83427" y="90046"/>
                  </a:cubicBezTo>
                  <a:cubicBezTo>
                    <a:pt x="80893" y="89726"/>
                    <a:pt x="78542" y="88676"/>
                    <a:pt x="76579" y="86645"/>
                  </a:cubicBezTo>
                  <a:cubicBezTo>
                    <a:pt x="75050" y="85070"/>
                    <a:pt x="74570" y="81988"/>
                    <a:pt x="74159" y="78610"/>
                  </a:cubicBezTo>
                  <a:cubicBezTo>
                    <a:pt x="73680" y="74753"/>
                    <a:pt x="72813" y="70667"/>
                    <a:pt x="71808" y="66627"/>
                  </a:cubicBezTo>
                  <a:cubicBezTo>
                    <a:pt x="71398" y="64938"/>
                    <a:pt x="70850" y="63272"/>
                    <a:pt x="70119" y="61788"/>
                  </a:cubicBezTo>
                  <a:cubicBezTo>
                    <a:pt x="69594" y="60738"/>
                    <a:pt x="68887" y="59734"/>
                    <a:pt x="67997" y="58866"/>
                  </a:cubicBezTo>
                  <a:cubicBezTo>
                    <a:pt x="64733" y="55694"/>
                    <a:pt x="58136" y="53480"/>
                    <a:pt x="52042" y="51380"/>
                  </a:cubicBezTo>
                  <a:cubicBezTo>
                    <a:pt x="46587" y="49508"/>
                    <a:pt x="41131" y="47522"/>
                    <a:pt x="36977" y="46495"/>
                  </a:cubicBezTo>
                  <a:cubicBezTo>
                    <a:pt x="35630" y="46176"/>
                    <a:pt x="34466" y="45765"/>
                    <a:pt x="33371" y="45331"/>
                  </a:cubicBezTo>
                  <a:cubicBezTo>
                    <a:pt x="29513" y="43870"/>
                    <a:pt x="26592" y="41360"/>
                    <a:pt x="24857" y="37707"/>
                  </a:cubicBezTo>
                  <a:cubicBezTo>
                    <a:pt x="23350" y="34580"/>
                    <a:pt x="22392" y="30221"/>
                    <a:pt x="21250" y="25907"/>
                  </a:cubicBezTo>
                  <a:cubicBezTo>
                    <a:pt x="21091" y="25336"/>
                    <a:pt x="20931" y="24834"/>
                    <a:pt x="20748" y="24378"/>
                  </a:cubicBezTo>
                  <a:cubicBezTo>
                    <a:pt x="17735" y="16297"/>
                    <a:pt x="11207" y="22163"/>
                    <a:pt x="6209" y="18808"/>
                  </a:cubicBezTo>
                  <a:cubicBezTo>
                    <a:pt x="5752" y="18489"/>
                    <a:pt x="5318" y="18101"/>
                    <a:pt x="4930" y="17644"/>
                  </a:cubicBezTo>
                  <a:cubicBezTo>
                    <a:pt x="867" y="12782"/>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6"/>
            <p:cNvSpPr/>
            <p:nvPr/>
          </p:nvSpPr>
          <p:spPr>
            <a:xfrm>
              <a:off x="3990600" y="-865600"/>
              <a:ext cx="4578200" cy="3753075"/>
            </a:xfrm>
            <a:custGeom>
              <a:avLst/>
              <a:gdLst/>
              <a:ahLst/>
              <a:cxnLst/>
              <a:rect l="l" t="t" r="r" b="b"/>
              <a:pathLst>
                <a:path w="183128" h="150123" fill="none" extrusionOk="0">
                  <a:moveTo>
                    <a:pt x="183128" y="150122"/>
                  </a:moveTo>
                  <a:cubicBezTo>
                    <a:pt x="180617" y="149940"/>
                    <a:pt x="174180" y="149278"/>
                    <a:pt x="171190" y="145763"/>
                  </a:cubicBezTo>
                  <a:cubicBezTo>
                    <a:pt x="170026" y="144370"/>
                    <a:pt x="169296" y="142385"/>
                    <a:pt x="169387" y="139531"/>
                  </a:cubicBezTo>
                  <a:cubicBezTo>
                    <a:pt x="169569" y="134076"/>
                    <a:pt x="166785" y="128712"/>
                    <a:pt x="162037" y="125060"/>
                  </a:cubicBezTo>
                  <a:cubicBezTo>
                    <a:pt x="159503" y="123097"/>
                    <a:pt x="156354" y="120883"/>
                    <a:pt x="152154" y="120221"/>
                  </a:cubicBezTo>
                  <a:cubicBezTo>
                    <a:pt x="150396" y="119925"/>
                    <a:pt x="148342" y="119925"/>
                    <a:pt x="146356" y="119833"/>
                  </a:cubicBezTo>
                  <a:cubicBezTo>
                    <a:pt x="145146" y="119788"/>
                    <a:pt x="143959" y="119651"/>
                    <a:pt x="142704" y="119582"/>
                  </a:cubicBezTo>
                  <a:cubicBezTo>
                    <a:pt x="140513" y="119445"/>
                    <a:pt x="138504" y="119126"/>
                    <a:pt x="136496" y="118829"/>
                  </a:cubicBezTo>
                  <a:cubicBezTo>
                    <a:pt x="128324" y="117665"/>
                    <a:pt x="121020" y="113830"/>
                    <a:pt x="117163" y="108421"/>
                  </a:cubicBezTo>
                  <a:cubicBezTo>
                    <a:pt x="115268" y="105750"/>
                    <a:pt x="114081" y="102052"/>
                    <a:pt x="112826" y="99039"/>
                  </a:cubicBezTo>
                  <a:cubicBezTo>
                    <a:pt x="112072" y="97259"/>
                    <a:pt x="111000" y="95684"/>
                    <a:pt x="110361" y="93858"/>
                  </a:cubicBezTo>
                  <a:cubicBezTo>
                    <a:pt x="108694" y="89133"/>
                    <a:pt x="105544" y="87421"/>
                    <a:pt x="101116" y="87787"/>
                  </a:cubicBezTo>
                  <a:cubicBezTo>
                    <a:pt x="96232" y="88197"/>
                    <a:pt x="89110" y="90503"/>
                    <a:pt x="83678" y="89795"/>
                  </a:cubicBezTo>
                  <a:cubicBezTo>
                    <a:pt x="81167" y="89476"/>
                    <a:pt x="78862" y="88357"/>
                    <a:pt x="76944" y="86280"/>
                  </a:cubicBezTo>
                  <a:cubicBezTo>
                    <a:pt x="75438" y="84659"/>
                    <a:pt x="74981" y="81532"/>
                    <a:pt x="74548" y="78223"/>
                  </a:cubicBezTo>
                  <a:cubicBezTo>
                    <a:pt x="74046" y="74411"/>
                    <a:pt x="72973" y="70485"/>
                    <a:pt x="71946" y="66491"/>
                  </a:cubicBezTo>
                  <a:cubicBezTo>
                    <a:pt x="71512" y="64824"/>
                    <a:pt x="70964" y="63135"/>
                    <a:pt x="70234" y="61652"/>
                  </a:cubicBezTo>
                  <a:cubicBezTo>
                    <a:pt x="69709" y="60579"/>
                    <a:pt x="69001" y="59575"/>
                    <a:pt x="68111" y="58707"/>
                  </a:cubicBezTo>
                  <a:cubicBezTo>
                    <a:pt x="64893" y="55603"/>
                    <a:pt x="58159" y="53549"/>
                    <a:pt x="52088" y="51449"/>
                  </a:cubicBezTo>
                  <a:cubicBezTo>
                    <a:pt x="46678" y="49600"/>
                    <a:pt x="41337" y="47454"/>
                    <a:pt x="37251" y="46290"/>
                  </a:cubicBezTo>
                  <a:cubicBezTo>
                    <a:pt x="35950" y="45925"/>
                    <a:pt x="34786" y="45491"/>
                    <a:pt x="33713" y="45080"/>
                  </a:cubicBezTo>
                  <a:cubicBezTo>
                    <a:pt x="29901" y="43597"/>
                    <a:pt x="26843" y="41200"/>
                    <a:pt x="25085" y="37594"/>
                  </a:cubicBezTo>
                  <a:cubicBezTo>
                    <a:pt x="23579" y="34535"/>
                    <a:pt x="22620" y="30084"/>
                    <a:pt x="21456" y="25793"/>
                  </a:cubicBezTo>
                  <a:cubicBezTo>
                    <a:pt x="21296" y="25200"/>
                    <a:pt x="21114" y="24698"/>
                    <a:pt x="20931" y="24264"/>
                  </a:cubicBezTo>
                  <a:cubicBezTo>
                    <a:pt x="17895" y="16343"/>
                    <a:pt x="11322" y="22118"/>
                    <a:pt x="6323" y="18831"/>
                  </a:cubicBezTo>
                  <a:cubicBezTo>
                    <a:pt x="5843" y="18512"/>
                    <a:pt x="5387" y="18124"/>
                    <a:pt x="4999" y="17645"/>
                  </a:cubicBezTo>
                  <a:cubicBezTo>
                    <a:pt x="936" y="12851"/>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6"/>
            <p:cNvSpPr/>
            <p:nvPr/>
          </p:nvSpPr>
          <p:spPr>
            <a:xfrm>
              <a:off x="4016850" y="-873575"/>
              <a:ext cx="4587325" cy="3751350"/>
            </a:xfrm>
            <a:custGeom>
              <a:avLst/>
              <a:gdLst/>
              <a:ahLst/>
              <a:cxnLst/>
              <a:rect l="l" t="t" r="r" b="b"/>
              <a:pathLst>
                <a:path w="183493" h="150054" fill="none" extrusionOk="0">
                  <a:moveTo>
                    <a:pt x="183493" y="150053"/>
                  </a:moveTo>
                  <a:cubicBezTo>
                    <a:pt x="181028" y="149871"/>
                    <a:pt x="174614" y="149003"/>
                    <a:pt x="171601" y="145534"/>
                  </a:cubicBezTo>
                  <a:cubicBezTo>
                    <a:pt x="170437" y="144164"/>
                    <a:pt x="169638" y="142201"/>
                    <a:pt x="169661" y="139417"/>
                  </a:cubicBezTo>
                  <a:cubicBezTo>
                    <a:pt x="169684" y="134076"/>
                    <a:pt x="166693" y="128803"/>
                    <a:pt x="162037" y="125174"/>
                  </a:cubicBezTo>
                  <a:cubicBezTo>
                    <a:pt x="159526" y="123234"/>
                    <a:pt x="156445" y="120860"/>
                    <a:pt x="152313" y="120175"/>
                  </a:cubicBezTo>
                  <a:cubicBezTo>
                    <a:pt x="150533" y="119901"/>
                    <a:pt x="148479" y="119901"/>
                    <a:pt x="146493" y="119810"/>
                  </a:cubicBezTo>
                  <a:cubicBezTo>
                    <a:pt x="145306" y="119741"/>
                    <a:pt x="144142" y="119559"/>
                    <a:pt x="142909" y="119445"/>
                  </a:cubicBezTo>
                  <a:cubicBezTo>
                    <a:pt x="140787" y="119239"/>
                    <a:pt x="138824" y="118851"/>
                    <a:pt x="136815" y="118554"/>
                  </a:cubicBezTo>
                  <a:cubicBezTo>
                    <a:pt x="128781" y="117345"/>
                    <a:pt x="121180" y="113624"/>
                    <a:pt x="117368" y="108329"/>
                  </a:cubicBezTo>
                  <a:cubicBezTo>
                    <a:pt x="115473" y="105681"/>
                    <a:pt x="114355" y="101869"/>
                    <a:pt x="113077" y="98902"/>
                  </a:cubicBezTo>
                  <a:cubicBezTo>
                    <a:pt x="112301" y="97122"/>
                    <a:pt x="111137" y="95615"/>
                    <a:pt x="110475" y="93789"/>
                  </a:cubicBezTo>
                  <a:cubicBezTo>
                    <a:pt x="108808" y="89156"/>
                    <a:pt x="105773" y="87215"/>
                    <a:pt x="101390" y="87558"/>
                  </a:cubicBezTo>
                  <a:cubicBezTo>
                    <a:pt x="96574" y="87923"/>
                    <a:pt x="89293" y="90274"/>
                    <a:pt x="83906" y="89544"/>
                  </a:cubicBezTo>
                  <a:cubicBezTo>
                    <a:pt x="81418" y="89201"/>
                    <a:pt x="79158" y="88037"/>
                    <a:pt x="77264" y="85914"/>
                  </a:cubicBezTo>
                  <a:cubicBezTo>
                    <a:pt x="75780" y="84248"/>
                    <a:pt x="75369" y="81075"/>
                    <a:pt x="74913" y="77834"/>
                  </a:cubicBezTo>
                  <a:cubicBezTo>
                    <a:pt x="74365" y="74045"/>
                    <a:pt x="73110" y="70325"/>
                    <a:pt x="72060" y="66376"/>
                  </a:cubicBezTo>
                  <a:cubicBezTo>
                    <a:pt x="71603" y="64710"/>
                    <a:pt x="71055" y="63021"/>
                    <a:pt x="70325" y="61514"/>
                  </a:cubicBezTo>
                  <a:cubicBezTo>
                    <a:pt x="69800" y="60441"/>
                    <a:pt x="69092" y="59414"/>
                    <a:pt x="68202" y="58570"/>
                  </a:cubicBezTo>
                  <a:cubicBezTo>
                    <a:pt x="65052" y="55511"/>
                    <a:pt x="58136" y="53617"/>
                    <a:pt x="52110" y="51517"/>
                  </a:cubicBezTo>
                  <a:cubicBezTo>
                    <a:pt x="46746" y="49668"/>
                    <a:pt x="41497" y="47362"/>
                    <a:pt x="37502" y="46107"/>
                  </a:cubicBezTo>
                  <a:cubicBezTo>
                    <a:pt x="36224" y="45696"/>
                    <a:pt x="35083" y="45217"/>
                    <a:pt x="34010" y="44806"/>
                  </a:cubicBezTo>
                  <a:cubicBezTo>
                    <a:pt x="30244" y="43322"/>
                    <a:pt x="27071" y="41040"/>
                    <a:pt x="25291" y="37502"/>
                  </a:cubicBezTo>
                  <a:cubicBezTo>
                    <a:pt x="23784" y="34466"/>
                    <a:pt x="22825" y="29924"/>
                    <a:pt x="21639" y="25656"/>
                  </a:cubicBezTo>
                  <a:cubicBezTo>
                    <a:pt x="21479" y="25085"/>
                    <a:pt x="21273" y="24583"/>
                    <a:pt x="21114" y="24126"/>
                  </a:cubicBezTo>
                  <a:cubicBezTo>
                    <a:pt x="18032" y="16389"/>
                    <a:pt x="11413" y="22072"/>
                    <a:pt x="6391" y="18831"/>
                  </a:cubicBezTo>
                  <a:cubicBezTo>
                    <a:pt x="5912" y="18511"/>
                    <a:pt x="5455" y="18123"/>
                    <a:pt x="5067" y="17667"/>
                  </a:cubicBezTo>
                  <a:cubicBezTo>
                    <a:pt x="1004" y="12896"/>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6"/>
            <p:cNvSpPr/>
            <p:nvPr/>
          </p:nvSpPr>
          <p:spPr>
            <a:xfrm>
              <a:off x="4042525" y="-881575"/>
              <a:ext cx="4596475" cy="3749650"/>
            </a:xfrm>
            <a:custGeom>
              <a:avLst/>
              <a:gdLst/>
              <a:ahLst/>
              <a:cxnLst/>
              <a:rect l="l" t="t" r="r" b="b"/>
              <a:pathLst>
                <a:path w="183859" h="149986" fill="none" extrusionOk="0">
                  <a:moveTo>
                    <a:pt x="183858" y="149985"/>
                  </a:moveTo>
                  <a:cubicBezTo>
                    <a:pt x="181439" y="149803"/>
                    <a:pt x="175070" y="148730"/>
                    <a:pt x="172035" y="145306"/>
                  </a:cubicBezTo>
                  <a:cubicBezTo>
                    <a:pt x="170848" y="143959"/>
                    <a:pt x="170026" y="142042"/>
                    <a:pt x="169958" y="139303"/>
                  </a:cubicBezTo>
                  <a:cubicBezTo>
                    <a:pt x="169821" y="134053"/>
                    <a:pt x="166648" y="128895"/>
                    <a:pt x="162060" y="125311"/>
                  </a:cubicBezTo>
                  <a:cubicBezTo>
                    <a:pt x="159572" y="123348"/>
                    <a:pt x="156559" y="120837"/>
                    <a:pt x="152473" y="120153"/>
                  </a:cubicBezTo>
                  <a:cubicBezTo>
                    <a:pt x="150716" y="119856"/>
                    <a:pt x="148616" y="119879"/>
                    <a:pt x="146676" y="119765"/>
                  </a:cubicBezTo>
                  <a:cubicBezTo>
                    <a:pt x="145489" y="119696"/>
                    <a:pt x="144348" y="119468"/>
                    <a:pt x="143138" y="119331"/>
                  </a:cubicBezTo>
                  <a:cubicBezTo>
                    <a:pt x="141084" y="119057"/>
                    <a:pt x="139166" y="118601"/>
                    <a:pt x="137180" y="118281"/>
                  </a:cubicBezTo>
                  <a:cubicBezTo>
                    <a:pt x="129260" y="117026"/>
                    <a:pt x="121362" y="113442"/>
                    <a:pt x="117573" y="108238"/>
                  </a:cubicBezTo>
                  <a:cubicBezTo>
                    <a:pt x="115679" y="105613"/>
                    <a:pt x="114629" y="101687"/>
                    <a:pt x="113351" y="98765"/>
                  </a:cubicBezTo>
                  <a:cubicBezTo>
                    <a:pt x="112575" y="97008"/>
                    <a:pt x="111319" y="95570"/>
                    <a:pt x="110635" y="93744"/>
                  </a:cubicBezTo>
                  <a:cubicBezTo>
                    <a:pt x="108923" y="89179"/>
                    <a:pt x="106024" y="87033"/>
                    <a:pt x="101687" y="87330"/>
                  </a:cubicBezTo>
                  <a:cubicBezTo>
                    <a:pt x="96917" y="87649"/>
                    <a:pt x="89498" y="90046"/>
                    <a:pt x="84157" y="89293"/>
                  </a:cubicBezTo>
                  <a:cubicBezTo>
                    <a:pt x="81692" y="88928"/>
                    <a:pt x="79455" y="87718"/>
                    <a:pt x="77629" y="85550"/>
                  </a:cubicBezTo>
                  <a:cubicBezTo>
                    <a:pt x="76168" y="83815"/>
                    <a:pt x="75780" y="80642"/>
                    <a:pt x="75301" y="77424"/>
                  </a:cubicBezTo>
                  <a:cubicBezTo>
                    <a:pt x="74730" y="73703"/>
                    <a:pt x="73270" y="70143"/>
                    <a:pt x="72197" y="66239"/>
                  </a:cubicBezTo>
                  <a:cubicBezTo>
                    <a:pt x="71740" y="64596"/>
                    <a:pt x="71170" y="62884"/>
                    <a:pt x="70439" y="61378"/>
                  </a:cubicBezTo>
                  <a:cubicBezTo>
                    <a:pt x="69914" y="60282"/>
                    <a:pt x="69207" y="59232"/>
                    <a:pt x="68339" y="58410"/>
                  </a:cubicBezTo>
                  <a:cubicBezTo>
                    <a:pt x="65212" y="55420"/>
                    <a:pt x="58136" y="53663"/>
                    <a:pt x="52156" y="51586"/>
                  </a:cubicBezTo>
                  <a:cubicBezTo>
                    <a:pt x="46838" y="49760"/>
                    <a:pt x="41702" y="47272"/>
                    <a:pt x="37776" y="45902"/>
                  </a:cubicBezTo>
                  <a:cubicBezTo>
                    <a:pt x="36521" y="45446"/>
                    <a:pt x="35402" y="44943"/>
                    <a:pt x="34352" y="44533"/>
                  </a:cubicBezTo>
                  <a:cubicBezTo>
                    <a:pt x="30632" y="43072"/>
                    <a:pt x="27299" y="40881"/>
                    <a:pt x="25519" y="37388"/>
                  </a:cubicBezTo>
                  <a:cubicBezTo>
                    <a:pt x="23990" y="34421"/>
                    <a:pt x="23054" y="29787"/>
                    <a:pt x="21844" y="25542"/>
                  </a:cubicBezTo>
                  <a:cubicBezTo>
                    <a:pt x="21684" y="24948"/>
                    <a:pt x="21479" y="24446"/>
                    <a:pt x="21296" y="24013"/>
                  </a:cubicBezTo>
                  <a:cubicBezTo>
                    <a:pt x="18192" y="16435"/>
                    <a:pt x="11504" y="22027"/>
                    <a:pt x="6483" y="18831"/>
                  </a:cubicBezTo>
                  <a:cubicBezTo>
                    <a:pt x="6003" y="18535"/>
                    <a:pt x="5547" y="18147"/>
                    <a:pt x="5159" y="17690"/>
                  </a:cubicBezTo>
                  <a:cubicBezTo>
                    <a:pt x="1096" y="12965"/>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6"/>
            <p:cNvSpPr/>
            <p:nvPr/>
          </p:nvSpPr>
          <p:spPr>
            <a:xfrm>
              <a:off x="4068775" y="-890125"/>
              <a:ext cx="4605025" cy="3747925"/>
            </a:xfrm>
            <a:custGeom>
              <a:avLst/>
              <a:gdLst/>
              <a:ahLst/>
              <a:cxnLst/>
              <a:rect l="l" t="t" r="r" b="b"/>
              <a:pathLst>
                <a:path w="184201" h="149917" fill="none" extrusionOk="0">
                  <a:moveTo>
                    <a:pt x="184201" y="149916"/>
                  </a:moveTo>
                  <a:cubicBezTo>
                    <a:pt x="181850" y="149757"/>
                    <a:pt x="175504" y="148478"/>
                    <a:pt x="172445" y="145100"/>
                  </a:cubicBezTo>
                  <a:cubicBezTo>
                    <a:pt x="171259" y="143776"/>
                    <a:pt x="170391" y="141905"/>
                    <a:pt x="170231" y="139211"/>
                  </a:cubicBezTo>
                  <a:cubicBezTo>
                    <a:pt x="169912" y="134053"/>
                    <a:pt x="166557" y="129008"/>
                    <a:pt x="162083" y="125471"/>
                  </a:cubicBezTo>
                  <a:cubicBezTo>
                    <a:pt x="159595" y="123508"/>
                    <a:pt x="156650" y="120837"/>
                    <a:pt x="152633" y="120129"/>
                  </a:cubicBezTo>
                  <a:cubicBezTo>
                    <a:pt x="150876" y="119833"/>
                    <a:pt x="148730" y="119878"/>
                    <a:pt x="146813" y="119741"/>
                  </a:cubicBezTo>
                  <a:cubicBezTo>
                    <a:pt x="145626" y="119673"/>
                    <a:pt x="144530" y="119399"/>
                    <a:pt x="143366" y="119216"/>
                  </a:cubicBezTo>
                  <a:cubicBezTo>
                    <a:pt x="141335" y="118874"/>
                    <a:pt x="139463" y="118349"/>
                    <a:pt x="137500" y="118030"/>
                  </a:cubicBezTo>
                  <a:cubicBezTo>
                    <a:pt x="129717" y="116728"/>
                    <a:pt x="121522" y="113282"/>
                    <a:pt x="117779" y="108169"/>
                  </a:cubicBezTo>
                  <a:cubicBezTo>
                    <a:pt x="115884" y="105567"/>
                    <a:pt x="114880" y="101527"/>
                    <a:pt x="113602" y="98651"/>
                  </a:cubicBezTo>
                  <a:cubicBezTo>
                    <a:pt x="112803" y="96916"/>
                    <a:pt x="111456" y="95524"/>
                    <a:pt x="110771" y="93698"/>
                  </a:cubicBezTo>
                  <a:cubicBezTo>
                    <a:pt x="109037" y="89201"/>
                    <a:pt x="106229" y="86873"/>
                    <a:pt x="101961" y="87124"/>
                  </a:cubicBezTo>
                  <a:cubicBezTo>
                    <a:pt x="97259" y="87398"/>
                    <a:pt x="89681" y="89840"/>
                    <a:pt x="84408" y="89041"/>
                  </a:cubicBezTo>
                  <a:cubicBezTo>
                    <a:pt x="81943" y="88676"/>
                    <a:pt x="79752" y="87421"/>
                    <a:pt x="77972" y="85207"/>
                  </a:cubicBezTo>
                  <a:cubicBezTo>
                    <a:pt x="76534" y="83426"/>
                    <a:pt x="76168" y="80208"/>
                    <a:pt x="75666" y="77058"/>
                  </a:cubicBezTo>
                  <a:cubicBezTo>
                    <a:pt x="75073" y="73360"/>
                    <a:pt x="73384" y="69982"/>
                    <a:pt x="72288" y="66125"/>
                  </a:cubicBezTo>
                  <a:cubicBezTo>
                    <a:pt x="71832" y="64481"/>
                    <a:pt x="71261" y="62770"/>
                    <a:pt x="70530" y="61263"/>
                  </a:cubicBezTo>
                  <a:cubicBezTo>
                    <a:pt x="69983" y="60145"/>
                    <a:pt x="69298" y="59095"/>
                    <a:pt x="68431" y="58273"/>
                  </a:cubicBezTo>
                  <a:cubicBezTo>
                    <a:pt x="65349" y="55329"/>
                    <a:pt x="58136" y="53754"/>
                    <a:pt x="52179" y="51699"/>
                  </a:cubicBezTo>
                  <a:cubicBezTo>
                    <a:pt x="46906" y="49873"/>
                    <a:pt x="41885" y="47203"/>
                    <a:pt x="38027" y="45719"/>
                  </a:cubicBezTo>
                  <a:cubicBezTo>
                    <a:pt x="36795" y="45240"/>
                    <a:pt x="35699" y="44715"/>
                    <a:pt x="34672" y="44304"/>
                  </a:cubicBezTo>
                  <a:cubicBezTo>
                    <a:pt x="30974" y="42820"/>
                    <a:pt x="27528" y="40743"/>
                    <a:pt x="25724" y="37319"/>
                  </a:cubicBezTo>
                  <a:cubicBezTo>
                    <a:pt x="24195" y="34375"/>
                    <a:pt x="23236" y="29673"/>
                    <a:pt x="22027" y="25427"/>
                  </a:cubicBezTo>
                  <a:cubicBezTo>
                    <a:pt x="21844" y="24857"/>
                    <a:pt x="21639" y="24355"/>
                    <a:pt x="21456" y="23921"/>
                  </a:cubicBezTo>
                  <a:cubicBezTo>
                    <a:pt x="18329" y="16503"/>
                    <a:pt x="11596" y="22026"/>
                    <a:pt x="6551" y="18877"/>
                  </a:cubicBezTo>
                  <a:cubicBezTo>
                    <a:pt x="6072" y="18557"/>
                    <a:pt x="5615" y="18192"/>
                    <a:pt x="5204" y="17735"/>
                  </a:cubicBezTo>
                  <a:cubicBezTo>
                    <a:pt x="1142" y="13056"/>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6"/>
            <p:cNvSpPr/>
            <p:nvPr/>
          </p:nvSpPr>
          <p:spPr>
            <a:xfrm>
              <a:off x="4094450" y="-898125"/>
              <a:ext cx="4614725" cy="3746225"/>
            </a:xfrm>
            <a:custGeom>
              <a:avLst/>
              <a:gdLst/>
              <a:ahLst/>
              <a:cxnLst/>
              <a:rect l="l" t="t" r="r" b="b"/>
              <a:pathLst>
                <a:path w="184589" h="149849" fill="none" extrusionOk="0">
                  <a:moveTo>
                    <a:pt x="184589" y="149848"/>
                  </a:moveTo>
                  <a:cubicBezTo>
                    <a:pt x="182283" y="149689"/>
                    <a:pt x="175984" y="148205"/>
                    <a:pt x="172879" y="144872"/>
                  </a:cubicBezTo>
                  <a:cubicBezTo>
                    <a:pt x="171692" y="143571"/>
                    <a:pt x="170779" y="141723"/>
                    <a:pt x="170528" y="139098"/>
                  </a:cubicBezTo>
                  <a:cubicBezTo>
                    <a:pt x="170049" y="134053"/>
                    <a:pt x="166511" y="129100"/>
                    <a:pt x="162106" y="125608"/>
                  </a:cubicBezTo>
                  <a:cubicBezTo>
                    <a:pt x="159641" y="123645"/>
                    <a:pt x="156787" y="120815"/>
                    <a:pt x="152793" y="120107"/>
                  </a:cubicBezTo>
                  <a:cubicBezTo>
                    <a:pt x="151035" y="119788"/>
                    <a:pt x="148890" y="119856"/>
                    <a:pt x="146973" y="119719"/>
                  </a:cubicBezTo>
                  <a:cubicBezTo>
                    <a:pt x="145808" y="119628"/>
                    <a:pt x="144736" y="119331"/>
                    <a:pt x="143594" y="119080"/>
                  </a:cubicBezTo>
                  <a:cubicBezTo>
                    <a:pt x="141631" y="118669"/>
                    <a:pt x="139805" y="118098"/>
                    <a:pt x="137842" y="117756"/>
                  </a:cubicBezTo>
                  <a:cubicBezTo>
                    <a:pt x="130196" y="116409"/>
                    <a:pt x="121705" y="113077"/>
                    <a:pt x="117984" y="108078"/>
                  </a:cubicBezTo>
                  <a:cubicBezTo>
                    <a:pt x="116090" y="105522"/>
                    <a:pt x="115177" y="101368"/>
                    <a:pt x="113876" y="98514"/>
                  </a:cubicBezTo>
                  <a:cubicBezTo>
                    <a:pt x="113077" y="96780"/>
                    <a:pt x="111639" y="95456"/>
                    <a:pt x="110909" y="93653"/>
                  </a:cubicBezTo>
                  <a:cubicBezTo>
                    <a:pt x="109151" y="89224"/>
                    <a:pt x="106480" y="86691"/>
                    <a:pt x="102258" y="86896"/>
                  </a:cubicBezTo>
                  <a:cubicBezTo>
                    <a:pt x="97624" y="87147"/>
                    <a:pt x="89886" y="89613"/>
                    <a:pt x="84659" y="88791"/>
                  </a:cubicBezTo>
                  <a:cubicBezTo>
                    <a:pt x="82217" y="88403"/>
                    <a:pt x="80072" y="87102"/>
                    <a:pt x="78337" y="84842"/>
                  </a:cubicBezTo>
                  <a:cubicBezTo>
                    <a:pt x="76922" y="83016"/>
                    <a:pt x="76579" y="79775"/>
                    <a:pt x="76054" y="76671"/>
                  </a:cubicBezTo>
                  <a:cubicBezTo>
                    <a:pt x="75415" y="73019"/>
                    <a:pt x="73544" y="69823"/>
                    <a:pt x="72425" y="65988"/>
                  </a:cubicBezTo>
                  <a:cubicBezTo>
                    <a:pt x="71946" y="64368"/>
                    <a:pt x="71352" y="62656"/>
                    <a:pt x="70645" y="61127"/>
                  </a:cubicBezTo>
                  <a:cubicBezTo>
                    <a:pt x="70097" y="59985"/>
                    <a:pt x="69412" y="58935"/>
                    <a:pt x="68545" y="58136"/>
                  </a:cubicBezTo>
                  <a:cubicBezTo>
                    <a:pt x="65509" y="55238"/>
                    <a:pt x="58136" y="53823"/>
                    <a:pt x="52225" y="51768"/>
                  </a:cubicBezTo>
                  <a:cubicBezTo>
                    <a:pt x="46998" y="49942"/>
                    <a:pt x="42067" y="47112"/>
                    <a:pt x="38301" y="45514"/>
                  </a:cubicBezTo>
                  <a:cubicBezTo>
                    <a:pt x="37092" y="45012"/>
                    <a:pt x="36019" y="44441"/>
                    <a:pt x="34992" y="44030"/>
                  </a:cubicBezTo>
                  <a:cubicBezTo>
                    <a:pt x="31362" y="42570"/>
                    <a:pt x="27779" y="40584"/>
                    <a:pt x="25953" y="37206"/>
                  </a:cubicBezTo>
                  <a:cubicBezTo>
                    <a:pt x="24423" y="34307"/>
                    <a:pt x="23465" y="29514"/>
                    <a:pt x="22232" y="25314"/>
                  </a:cubicBezTo>
                  <a:cubicBezTo>
                    <a:pt x="22050" y="24720"/>
                    <a:pt x="21844" y="24218"/>
                    <a:pt x="21639" y="23784"/>
                  </a:cubicBezTo>
                  <a:cubicBezTo>
                    <a:pt x="18512" y="16549"/>
                    <a:pt x="11710" y="21981"/>
                    <a:pt x="6643" y="18877"/>
                  </a:cubicBezTo>
                  <a:cubicBezTo>
                    <a:pt x="6140" y="18580"/>
                    <a:pt x="5684" y="18192"/>
                    <a:pt x="5296" y="17759"/>
                  </a:cubicBezTo>
                  <a:cubicBezTo>
                    <a:pt x="1233" y="13125"/>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6"/>
            <p:cNvSpPr/>
            <p:nvPr/>
          </p:nvSpPr>
          <p:spPr>
            <a:xfrm>
              <a:off x="4120700" y="-906125"/>
              <a:ext cx="4623275" cy="3744525"/>
            </a:xfrm>
            <a:custGeom>
              <a:avLst/>
              <a:gdLst/>
              <a:ahLst/>
              <a:cxnLst/>
              <a:rect l="l" t="t" r="r" b="b"/>
              <a:pathLst>
                <a:path w="184931" h="149781" fill="none" extrusionOk="0">
                  <a:moveTo>
                    <a:pt x="184931" y="149780"/>
                  </a:moveTo>
                  <a:cubicBezTo>
                    <a:pt x="182671" y="149621"/>
                    <a:pt x="176417" y="147932"/>
                    <a:pt x="173290" y="144645"/>
                  </a:cubicBezTo>
                  <a:cubicBezTo>
                    <a:pt x="172080" y="143389"/>
                    <a:pt x="171145" y="141563"/>
                    <a:pt x="170802" y="138984"/>
                  </a:cubicBezTo>
                  <a:cubicBezTo>
                    <a:pt x="170163" y="134031"/>
                    <a:pt x="166420" y="129192"/>
                    <a:pt x="162106" y="125723"/>
                  </a:cubicBezTo>
                  <a:cubicBezTo>
                    <a:pt x="159663" y="123782"/>
                    <a:pt x="156879" y="120792"/>
                    <a:pt x="152953" y="120062"/>
                  </a:cubicBezTo>
                  <a:cubicBezTo>
                    <a:pt x="151195" y="119742"/>
                    <a:pt x="149004" y="119856"/>
                    <a:pt x="147109" y="119674"/>
                  </a:cubicBezTo>
                  <a:cubicBezTo>
                    <a:pt x="145968" y="119583"/>
                    <a:pt x="144918" y="119240"/>
                    <a:pt x="143800" y="118966"/>
                  </a:cubicBezTo>
                  <a:cubicBezTo>
                    <a:pt x="141905" y="118487"/>
                    <a:pt x="140125" y="117825"/>
                    <a:pt x="138162" y="117483"/>
                  </a:cubicBezTo>
                  <a:cubicBezTo>
                    <a:pt x="130652" y="116090"/>
                    <a:pt x="121865" y="112895"/>
                    <a:pt x="118190" y="107964"/>
                  </a:cubicBezTo>
                  <a:cubicBezTo>
                    <a:pt x="116295" y="105454"/>
                    <a:pt x="115428" y="101185"/>
                    <a:pt x="114127" y="98401"/>
                  </a:cubicBezTo>
                  <a:cubicBezTo>
                    <a:pt x="113305" y="96666"/>
                    <a:pt x="111776" y="95388"/>
                    <a:pt x="111046" y="93585"/>
                  </a:cubicBezTo>
                  <a:cubicBezTo>
                    <a:pt x="109265" y="89248"/>
                    <a:pt x="106709" y="86486"/>
                    <a:pt x="102532" y="86669"/>
                  </a:cubicBezTo>
                  <a:cubicBezTo>
                    <a:pt x="97967" y="86874"/>
                    <a:pt x="90069" y="89385"/>
                    <a:pt x="84888" y="88540"/>
                  </a:cubicBezTo>
                  <a:cubicBezTo>
                    <a:pt x="82468" y="88152"/>
                    <a:pt x="80368" y="86783"/>
                    <a:pt x="78679" y="84477"/>
                  </a:cubicBezTo>
                  <a:cubicBezTo>
                    <a:pt x="77287" y="82606"/>
                    <a:pt x="76967" y="79319"/>
                    <a:pt x="76420" y="76283"/>
                  </a:cubicBezTo>
                  <a:cubicBezTo>
                    <a:pt x="75758" y="72677"/>
                    <a:pt x="73680" y="69641"/>
                    <a:pt x="72539" y="65875"/>
                  </a:cubicBezTo>
                  <a:cubicBezTo>
                    <a:pt x="72037" y="64254"/>
                    <a:pt x="71444" y="62519"/>
                    <a:pt x="70736" y="60990"/>
                  </a:cubicBezTo>
                  <a:cubicBezTo>
                    <a:pt x="70188" y="59849"/>
                    <a:pt x="69503" y="58776"/>
                    <a:pt x="68659" y="57977"/>
                  </a:cubicBezTo>
                  <a:cubicBezTo>
                    <a:pt x="65669" y="55147"/>
                    <a:pt x="58114" y="53891"/>
                    <a:pt x="52248" y="51837"/>
                  </a:cubicBezTo>
                  <a:cubicBezTo>
                    <a:pt x="47066" y="50034"/>
                    <a:pt x="42250" y="47021"/>
                    <a:pt x="38575" y="45309"/>
                  </a:cubicBezTo>
                  <a:cubicBezTo>
                    <a:pt x="37365" y="44761"/>
                    <a:pt x="36315" y="44168"/>
                    <a:pt x="35311" y="43757"/>
                  </a:cubicBezTo>
                  <a:cubicBezTo>
                    <a:pt x="31705" y="42296"/>
                    <a:pt x="27984" y="40425"/>
                    <a:pt x="26181" y="37092"/>
                  </a:cubicBezTo>
                  <a:cubicBezTo>
                    <a:pt x="24629" y="34262"/>
                    <a:pt x="23670" y="29377"/>
                    <a:pt x="22392" y="25177"/>
                  </a:cubicBezTo>
                  <a:cubicBezTo>
                    <a:pt x="22232" y="24584"/>
                    <a:pt x="22004" y="24104"/>
                    <a:pt x="21821" y="23671"/>
                  </a:cubicBezTo>
                  <a:cubicBezTo>
                    <a:pt x="18649" y="16595"/>
                    <a:pt x="11778" y="21936"/>
                    <a:pt x="6711" y="18900"/>
                  </a:cubicBezTo>
                  <a:cubicBezTo>
                    <a:pt x="6209" y="18581"/>
                    <a:pt x="5752" y="18216"/>
                    <a:pt x="5364" y="17759"/>
                  </a:cubicBezTo>
                  <a:cubicBezTo>
                    <a:pt x="1301" y="13194"/>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6"/>
            <p:cNvSpPr/>
            <p:nvPr/>
          </p:nvSpPr>
          <p:spPr>
            <a:xfrm>
              <a:off x="4146375" y="-914100"/>
              <a:ext cx="4632425" cy="3742800"/>
            </a:xfrm>
            <a:custGeom>
              <a:avLst/>
              <a:gdLst/>
              <a:ahLst/>
              <a:cxnLst/>
              <a:rect l="l" t="t" r="r" b="b"/>
              <a:pathLst>
                <a:path w="185297" h="149712" fill="none" extrusionOk="0">
                  <a:moveTo>
                    <a:pt x="185296" y="149711"/>
                  </a:moveTo>
                  <a:cubicBezTo>
                    <a:pt x="183105" y="149552"/>
                    <a:pt x="176874" y="147634"/>
                    <a:pt x="173724" y="144416"/>
                  </a:cubicBezTo>
                  <a:cubicBezTo>
                    <a:pt x="172514" y="143183"/>
                    <a:pt x="171510" y="141380"/>
                    <a:pt x="171099" y="138869"/>
                  </a:cubicBezTo>
                  <a:cubicBezTo>
                    <a:pt x="170300" y="134008"/>
                    <a:pt x="166351" y="129283"/>
                    <a:pt x="162129" y="125859"/>
                  </a:cubicBezTo>
                  <a:cubicBezTo>
                    <a:pt x="159709" y="123896"/>
                    <a:pt x="156993" y="120769"/>
                    <a:pt x="153136" y="120038"/>
                  </a:cubicBezTo>
                  <a:cubicBezTo>
                    <a:pt x="151355" y="119696"/>
                    <a:pt x="149141" y="119833"/>
                    <a:pt x="147269" y="119650"/>
                  </a:cubicBezTo>
                  <a:cubicBezTo>
                    <a:pt x="146128" y="119536"/>
                    <a:pt x="145124" y="119148"/>
                    <a:pt x="144028" y="118829"/>
                  </a:cubicBezTo>
                  <a:cubicBezTo>
                    <a:pt x="142179" y="118281"/>
                    <a:pt x="140445" y="117573"/>
                    <a:pt x="138527" y="117208"/>
                  </a:cubicBezTo>
                  <a:cubicBezTo>
                    <a:pt x="131155" y="115770"/>
                    <a:pt x="122047" y="112712"/>
                    <a:pt x="118395" y="107873"/>
                  </a:cubicBezTo>
                  <a:cubicBezTo>
                    <a:pt x="116524" y="105385"/>
                    <a:pt x="115702" y="101002"/>
                    <a:pt x="114401" y="98263"/>
                  </a:cubicBezTo>
                  <a:cubicBezTo>
                    <a:pt x="113579" y="96528"/>
                    <a:pt x="111959" y="95342"/>
                    <a:pt x="111183" y="93516"/>
                  </a:cubicBezTo>
                  <a:cubicBezTo>
                    <a:pt x="109402" y="89270"/>
                    <a:pt x="106937" y="86303"/>
                    <a:pt x="102829" y="86440"/>
                  </a:cubicBezTo>
                  <a:cubicBezTo>
                    <a:pt x="98332" y="86599"/>
                    <a:pt x="90275" y="89156"/>
                    <a:pt x="85139" y="88289"/>
                  </a:cubicBezTo>
                  <a:cubicBezTo>
                    <a:pt x="82765" y="87878"/>
                    <a:pt x="80665" y="86463"/>
                    <a:pt x="79022" y="84112"/>
                  </a:cubicBezTo>
                  <a:cubicBezTo>
                    <a:pt x="77675" y="82171"/>
                    <a:pt x="77378" y="78885"/>
                    <a:pt x="76785" y="75894"/>
                  </a:cubicBezTo>
                  <a:cubicBezTo>
                    <a:pt x="76100" y="72311"/>
                    <a:pt x="73840" y="69458"/>
                    <a:pt x="72653" y="65737"/>
                  </a:cubicBezTo>
                  <a:cubicBezTo>
                    <a:pt x="72151" y="64139"/>
                    <a:pt x="71558" y="62382"/>
                    <a:pt x="70850" y="60853"/>
                  </a:cubicBezTo>
                  <a:cubicBezTo>
                    <a:pt x="70302" y="59689"/>
                    <a:pt x="69618" y="58616"/>
                    <a:pt x="68773" y="57817"/>
                  </a:cubicBezTo>
                  <a:cubicBezTo>
                    <a:pt x="65829" y="55055"/>
                    <a:pt x="58114" y="53959"/>
                    <a:pt x="52270" y="51905"/>
                  </a:cubicBezTo>
                  <a:cubicBezTo>
                    <a:pt x="47158" y="50102"/>
                    <a:pt x="42456" y="46929"/>
                    <a:pt x="38849" y="45126"/>
                  </a:cubicBezTo>
                  <a:cubicBezTo>
                    <a:pt x="37662" y="44533"/>
                    <a:pt x="36635" y="43893"/>
                    <a:pt x="35631" y="43505"/>
                  </a:cubicBezTo>
                  <a:cubicBezTo>
                    <a:pt x="32093" y="42022"/>
                    <a:pt x="28235" y="40264"/>
                    <a:pt x="26409" y="37000"/>
                  </a:cubicBezTo>
                  <a:cubicBezTo>
                    <a:pt x="24857" y="34193"/>
                    <a:pt x="23899" y="29217"/>
                    <a:pt x="22598" y="25063"/>
                  </a:cubicBezTo>
                  <a:cubicBezTo>
                    <a:pt x="22415" y="24469"/>
                    <a:pt x="22187" y="23967"/>
                    <a:pt x="22004" y="23556"/>
                  </a:cubicBezTo>
                  <a:cubicBezTo>
                    <a:pt x="18831" y="16640"/>
                    <a:pt x="11893" y="21890"/>
                    <a:pt x="6825" y="18900"/>
                  </a:cubicBezTo>
                  <a:cubicBezTo>
                    <a:pt x="6300" y="18603"/>
                    <a:pt x="5844" y="18238"/>
                    <a:pt x="5433" y="17781"/>
                  </a:cubicBezTo>
                  <a:cubicBezTo>
                    <a:pt x="1370" y="13239"/>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6"/>
            <p:cNvSpPr/>
            <p:nvPr/>
          </p:nvSpPr>
          <p:spPr>
            <a:xfrm>
              <a:off x="4172050" y="-922100"/>
              <a:ext cx="4642125" cy="3740525"/>
            </a:xfrm>
            <a:custGeom>
              <a:avLst/>
              <a:gdLst/>
              <a:ahLst/>
              <a:cxnLst/>
              <a:rect l="l" t="t" r="r" b="b"/>
              <a:pathLst>
                <a:path w="185685" h="149621" fill="none" extrusionOk="0">
                  <a:moveTo>
                    <a:pt x="185685" y="149620"/>
                  </a:moveTo>
                  <a:cubicBezTo>
                    <a:pt x="183539" y="149484"/>
                    <a:pt x="177330" y="147361"/>
                    <a:pt x="174158" y="144188"/>
                  </a:cubicBezTo>
                  <a:cubicBezTo>
                    <a:pt x="172948" y="142978"/>
                    <a:pt x="171898" y="141221"/>
                    <a:pt x="171396" y="138756"/>
                  </a:cubicBezTo>
                  <a:cubicBezTo>
                    <a:pt x="170414" y="133985"/>
                    <a:pt x="166306" y="129374"/>
                    <a:pt x="162174" y="125996"/>
                  </a:cubicBezTo>
                  <a:cubicBezTo>
                    <a:pt x="159755" y="124033"/>
                    <a:pt x="157107" y="120724"/>
                    <a:pt x="153295" y="119993"/>
                  </a:cubicBezTo>
                  <a:cubicBezTo>
                    <a:pt x="151538" y="119674"/>
                    <a:pt x="149301" y="119811"/>
                    <a:pt x="147429" y="119605"/>
                  </a:cubicBezTo>
                  <a:cubicBezTo>
                    <a:pt x="146311" y="119491"/>
                    <a:pt x="145329" y="119057"/>
                    <a:pt x="144279" y="118692"/>
                  </a:cubicBezTo>
                  <a:cubicBezTo>
                    <a:pt x="142476" y="118099"/>
                    <a:pt x="140787" y="117323"/>
                    <a:pt x="138870" y="116935"/>
                  </a:cubicBezTo>
                  <a:cubicBezTo>
                    <a:pt x="131634" y="115451"/>
                    <a:pt x="122230" y="112507"/>
                    <a:pt x="118624" y="107782"/>
                  </a:cubicBezTo>
                  <a:cubicBezTo>
                    <a:pt x="116729" y="105317"/>
                    <a:pt x="115999" y="100820"/>
                    <a:pt x="114675" y="98127"/>
                  </a:cubicBezTo>
                  <a:cubicBezTo>
                    <a:pt x="113830" y="96415"/>
                    <a:pt x="112141" y="95274"/>
                    <a:pt x="111343" y="93470"/>
                  </a:cubicBezTo>
                  <a:cubicBezTo>
                    <a:pt x="109516" y="89270"/>
                    <a:pt x="107188" y="86121"/>
                    <a:pt x="103125" y="86235"/>
                  </a:cubicBezTo>
                  <a:cubicBezTo>
                    <a:pt x="98674" y="86326"/>
                    <a:pt x="90480" y="88928"/>
                    <a:pt x="85390" y="88038"/>
                  </a:cubicBezTo>
                  <a:cubicBezTo>
                    <a:pt x="83039" y="87604"/>
                    <a:pt x="80985" y="86121"/>
                    <a:pt x="79387" y="83747"/>
                  </a:cubicBezTo>
                  <a:cubicBezTo>
                    <a:pt x="78063" y="81761"/>
                    <a:pt x="77789" y="78428"/>
                    <a:pt x="77173" y="75484"/>
                  </a:cubicBezTo>
                  <a:cubicBezTo>
                    <a:pt x="76465" y="71969"/>
                    <a:pt x="74000" y="69298"/>
                    <a:pt x="72791" y="65601"/>
                  </a:cubicBezTo>
                  <a:cubicBezTo>
                    <a:pt x="72266" y="64003"/>
                    <a:pt x="71672" y="62268"/>
                    <a:pt x="70965" y="60716"/>
                  </a:cubicBezTo>
                  <a:cubicBezTo>
                    <a:pt x="70417" y="59529"/>
                    <a:pt x="69732" y="58434"/>
                    <a:pt x="68887" y="57657"/>
                  </a:cubicBezTo>
                  <a:cubicBezTo>
                    <a:pt x="65989" y="54964"/>
                    <a:pt x="58137" y="54028"/>
                    <a:pt x="52316" y="51974"/>
                  </a:cubicBezTo>
                  <a:cubicBezTo>
                    <a:pt x="47249" y="50194"/>
                    <a:pt x="42638" y="46838"/>
                    <a:pt x="39123" y="44921"/>
                  </a:cubicBezTo>
                  <a:cubicBezTo>
                    <a:pt x="37982" y="44282"/>
                    <a:pt x="36955" y="43643"/>
                    <a:pt x="35973" y="43232"/>
                  </a:cubicBezTo>
                  <a:cubicBezTo>
                    <a:pt x="32458" y="41771"/>
                    <a:pt x="28464" y="40105"/>
                    <a:pt x="26638" y="36887"/>
                  </a:cubicBezTo>
                  <a:cubicBezTo>
                    <a:pt x="25063" y="34125"/>
                    <a:pt x="24104" y="29080"/>
                    <a:pt x="22803" y="24926"/>
                  </a:cubicBezTo>
                  <a:cubicBezTo>
                    <a:pt x="22621" y="24333"/>
                    <a:pt x="22392" y="23853"/>
                    <a:pt x="22187" y="23442"/>
                  </a:cubicBezTo>
                  <a:cubicBezTo>
                    <a:pt x="18991" y="16709"/>
                    <a:pt x="11984" y="21867"/>
                    <a:pt x="6917" y="18900"/>
                  </a:cubicBezTo>
                  <a:cubicBezTo>
                    <a:pt x="6392" y="18603"/>
                    <a:pt x="5935" y="18238"/>
                    <a:pt x="5524" y="17805"/>
                  </a:cubicBezTo>
                  <a:cubicBezTo>
                    <a:pt x="1461" y="13308"/>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6"/>
            <p:cNvSpPr/>
            <p:nvPr/>
          </p:nvSpPr>
          <p:spPr>
            <a:xfrm>
              <a:off x="4198300" y="-930075"/>
              <a:ext cx="4650675" cy="3738800"/>
            </a:xfrm>
            <a:custGeom>
              <a:avLst/>
              <a:gdLst/>
              <a:ahLst/>
              <a:cxnLst/>
              <a:rect l="l" t="t" r="r" b="b"/>
              <a:pathLst>
                <a:path w="186027" h="149552" fill="none" extrusionOk="0">
                  <a:moveTo>
                    <a:pt x="186027" y="149551"/>
                  </a:moveTo>
                  <a:cubicBezTo>
                    <a:pt x="183950" y="149392"/>
                    <a:pt x="177764" y="147086"/>
                    <a:pt x="174569" y="143959"/>
                  </a:cubicBezTo>
                  <a:cubicBezTo>
                    <a:pt x="173336" y="142772"/>
                    <a:pt x="172263" y="141038"/>
                    <a:pt x="171670" y="138641"/>
                  </a:cubicBezTo>
                  <a:cubicBezTo>
                    <a:pt x="170528" y="133962"/>
                    <a:pt x="166215" y="129465"/>
                    <a:pt x="162174" y="126133"/>
                  </a:cubicBezTo>
                  <a:cubicBezTo>
                    <a:pt x="159778" y="124170"/>
                    <a:pt x="157199" y="120700"/>
                    <a:pt x="153455" y="119970"/>
                  </a:cubicBezTo>
                  <a:cubicBezTo>
                    <a:pt x="151675" y="119628"/>
                    <a:pt x="149415" y="119787"/>
                    <a:pt x="147566" y="119559"/>
                  </a:cubicBezTo>
                  <a:cubicBezTo>
                    <a:pt x="146471" y="119422"/>
                    <a:pt x="145512" y="118966"/>
                    <a:pt x="144485" y="118578"/>
                  </a:cubicBezTo>
                  <a:cubicBezTo>
                    <a:pt x="142750" y="117893"/>
                    <a:pt x="141107" y="117048"/>
                    <a:pt x="139189" y="116660"/>
                  </a:cubicBezTo>
                  <a:cubicBezTo>
                    <a:pt x="132091" y="115154"/>
                    <a:pt x="122390" y="112323"/>
                    <a:pt x="118806" y="107690"/>
                  </a:cubicBezTo>
                  <a:cubicBezTo>
                    <a:pt x="116935" y="105248"/>
                    <a:pt x="116250" y="100660"/>
                    <a:pt x="114926" y="97989"/>
                  </a:cubicBezTo>
                  <a:cubicBezTo>
                    <a:pt x="114082" y="96277"/>
                    <a:pt x="112278" y="95205"/>
                    <a:pt x="111479" y="93401"/>
                  </a:cubicBezTo>
                  <a:cubicBezTo>
                    <a:pt x="109631" y="89293"/>
                    <a:pt x="107417" y="85937"/>
                    <a:pt x="103399" y="86006"/>
                  </a:cubicBezTo>
                  <a:cubicBezTo>
                    <a:pt x="99017" y="86074"/>
                    <a:pt x="90663" y="88699"/>
                    <a:pt x="85618" y="87763"/>
                  </a:cubicBezTo>
                  <a:cubicBezTo>
                    <a:pt x="83290" y="87330"/>
                    <a:pt x="81282" y="85800"/>
                    <a:pt x="79729" y="83381"/>
                  </a:cubicBezTo>
                  <a:cubicBezTo>
                    <a:pt x="78406" y="81350"/>
                    <a:pt x="78154" y="77994"/>
                    <a:pt x="77538" y="75095"/>
                  </a:cubicBezTo>
                  <a:cubicBezTo>
                    <a:pt x="76808" y="71603"/>
                    <a:pt x="74114" y="69115"/>
                    <a:pt x="72905" y="65463"/>
                  </a:cubicBezTo>
                  <a:cubicBezTo>
                    <a:pt x="72357" y="63888"/>
                    <a:pt x="71763" y="62131"/>
                    <a:pt x="71033" y="60579"/>
                  </a:cubicBezTo>
                  <a:cubicBezTo>
                    <a:pt x="70508" y="59392"/>
                    <a:pt x="69823" y="58273"/>
                    <a:pt x="69002" y="57520"/>
                  </a:cubicBezTo>
                  <a:cubicBezTo>
                    <a:pt x="66126" y="54849"/>
                    <a:pt x="58114" y="54073"/>
                    <a:pt x="52339" y="52042"/>
                  </a:cubicBezTo>
                  <a:cubicBezTo>
                    <a:pt x="47317" y="50262"/>
                    <a:pt x="42821" y="46746"/>
                    <a:pt x="39374" y="44715"/>
                  </a:cubicBezTo>
                  <a:cubicBezTo>
                    <a:pt x="38256" y="44030"/>
                    <a:pt x="37252" y="43368"/>
                    <a:pt x="36293" y="42957"/>
                  </a:cubicBezTo>
                  <a:cubicBezTo>
                    <a:pt x="32823" y="41497"/>
                    <a:pt x="28692" y="39945"/>
                    <a:pt x="26843" y="36772"/>
                  </a:cubicBezTo>
                  <a:cubicBezTo>
                    <a:pt x="25268" y="34078"/>
                    <a:pt x="24310" y="28920"/>
                    <a:pt x="22986" y="24811"/>
                  </a:cubicBezTo>
                  <a:cubicBezTo>
                    <a:pt x="22803" y="24218"/>
                    <a:pt x="22552" y="23716"/>
                    <a:pt x="22347" y="23305"/>
                  </a:cubicBezTo>
                  <a:cubicBezTo>
                    <a:pt x="19151" y="16754"/>
                    <a:pt x="12075" y="21821"/>
                    <a:pt x="6985" y="18922"/>
                  </a:cubicBezTo>
                  <a:cubicBezTo>
                    <a:pt x="6460" y="18626"/>
                    <a:pt x="5981" y="18261"/>
                    <a:pt x="5593" y="17827"/>
                  </a:cubicBezTo>
                  <a:cubicBezTo>
                    <a:pt x="1530" y="13376"/>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6"/>
            <p:cNvSpPr/>
            <p:nvPr/>
          </p:nvSpPr>
          <p:spPr>
            <a:xfrm>
              <a:off x="4223975" y="-938650"/>
              <a:ext cx="4659825" cy="3737675"/>
            </a:xfrm>
            <a:custGeom>
              <a:avLst/>
              <a:gdLst/>
              <a:ahLst/>
              <a:cxnLst/>
              <a:rect l="l" t="t" r="r" b="b"/>
              <a:pathLst>
                <a:path w="186393" h="149507" fill="none" extrusionOk="0">
                  <a:moveTo>
                    <a:pt x="186392" y="149506"/>
                  </a:moveTo>
                  <a:cubicBezTo>
                    <a:pt x="184361" y="149347"/>
                    <a:pt x="178221" y="146836"/>
                    <a:pt x="175002" y="143754"/>
                  </a:cubicBezTo>
                  <a:cubicBezTo>
                    <a:pt x="173770" y="142590"/>
                    <a:pt x="172651" y="140901"/>
                    <a:pt x="171967" y="138550"/>
                  </a:cubicBezTo>
                  <a:cubicBezTo>
                    <a:pt x="170666" y="133985"/>
                    <a:pt x="166169" y="129580"/>
                    <a:pt x="162197" y="126293"/>
                  </a:cubicBezTo>
                  <a:cubicBezTo>
                    <a:pt x="159846" y="124330"/>
                    <a:pt x="157336" y="120701"/>
                    <a:pt x="153615" y="119971"/>
                  </a:cubicBezTo>
                  <a:cubicBezTo>
                    <a:pt x="151858" y="119605"/>
                    <a:pt x="149552" y="119811"/>
                    <a:pt x="147726" y="119560"/>
                  </a:cubicBezTo>
                  <a:cubicBezTo>
                    <a:pt x="146653" y="119400"/>
                    <a:pt x="145718" y="118898"/>
                    <a:pt x="144713" y="118464"/>
                  </a:cubicBezTo>
                  <a:cubicBezTo>
                    <a:pt x="143047" y="117734"/>
                    <a:pt x="141426" y="116821"/>
                    <a:pt x="139555" y="116387"/>
                  </a:cubicBezTo>
                  <a:cubicBezTo>
                    <a:pt x="132570" y="114858"/>
                    <a:pt x="122573" y="112164"/>
                    <a:pt x="119035" y="107622"/>
                  </a:cubicBezTo>
                  <a:cubicBezTo>
                    <a:pt x="117140" y="105203"/>
                    <a:pt x="116524" y="100501"/>
                    <a:pt x="115200" y="97876"/>
                  </a:cubicBezTo>
                  <a:cubicBezTo>
                    <a:pt x="114333" y="96187"/>
                    <a:pt x="112461" y="95159"/>
                    <a:pt x="111617" y="93356"/>
                  </a:cubicBezTo>
                  <a:cubicBezTo>
                    <a:pt x="109768" y="89339"/>
                    <a:pt x="107668" y="85778"/>
                    <a:pt x="103696" y="85801"/>
                  </a:cubicBezTo>
                  <a:cubicBezTo>
                    <a:pt x="99382" y="85824"/>
                    <a:pt x="90868" y="88494"/>
                    <a:pt x="85892" y="87536"/>
                  </a:cubicBezTo>
                  <a:cubicBezTo>
                    <a:pt x="83564" y="87079"/>
                    <a:pt x="81601" y="85504"/>
                    <a:pt x="80095" y="83039"/>
                  </a:cubicBezTo>
                  <a:cubicBezTo>
                    <a:pt x="78794" y="80939"/>
                    <a:pt x="78565" y="77561"/>
                    <a:pt x="77926" y="74731"/>
                  </a:cubicBezTo>
                  <a:cubicBezTo>
                    <a:pt x="77150" y="71284"/>
                    <a:pt x="74274" y="68979"/>
                    <a:pt x="73019" y="65373"/>
                  </a:cubicBezTo>
                  <a:cubicBezTo>
                    <a:pt x="72494" y="63798"/>
                    <a:pt x="71878" y="62040"/>
                    <a:pt x="71147" y="60465"/>
                  </a:cubicBezTo>
                  <a:cubicBezTo>
                    <a:pt x="70599" y="59255"/>
                    <a:pt x="69938" y="58137"/>
                    <a:pt x="69116" y="57384"/>
                  </a:cubicBezTo>
                  <a:cubicBezTo>
                    <a:pt x="66308" y="54782"/>
                    <a:pt x="58114" y="54165"/>
                    <a:pt x="52385" y="52134"/>
                  </a:cubicBezTo>
                  <a:cubicBezTo>
                    <a:pt x="47409" y="50376"/>
                    <a:pt x="43004" y="46679"/>
                    <a:pt x="39648" y="44533"/>
                  </a:cubicBezTo>
                  <a:cubicBezTo>
                    <a:pt x="38553" y="43825"/>
                    <a:pt x="37571" y="43118"/>
                    <a:pt x="36613" y="42730"/>
                  </a:cubicBezTo>
                  <a:cubicBezTo>
                    <a:pt x="33212" y="41269"/>
                    <a:pt x="28943" y="39808"/>
                    <a:pt x="27072" y="36704"/>
                  </a:cubicBezTo>
                  <a:cubicBezTo>
                    <a:pt x="25497" y="34033"/>
                    <a:pt x="24538" y="28806"/>
                    <a:pt x="23191" y="24698"/>
                  </a:cubicBezTo>
                  <a:cubicBezTo>
                    <a:pt x="23009" y="24104"/>
                    <a:pt x="22758" y="23625"/>
                    <a:pt x="22552" y="23214"/>
                  </a:cubicBezTo>
                  <a:cubicBezTo>
                    <a:pt x="19334" y="16823"/>
                    <a:pt x="12167" y="21799"/>
                    <a:pt x="7077" y="18946"/>
                  </a:cubicBezTo>
                  <a:cubicBezTo>
                    <a:pt x="6552" y="18649"/>
                    <a:pt x="6072" y="18307"/>
                    <a:pt x="5661" y="17873"/>
                  </a:cubicBezTo>
                  <a:cubicBezTo>
                    <a:pt x="1621" y="13445"/>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6"/>
            <p:cNvSpPr/>
            <p:nvPr/>
          </p:nvSpPr>
          <p:spPr>
            <a:xfrm>
              <a:off x="4250225" y="-946625"/>
              <a:ext cx="4668950" cy="3735375"/>
            </a:xfrm>
            <a:custGeom>
              <a:avLst/>
              <a:gdLst/>
              <a:ahLst/>
              <a:cxnLst/>
              <a:rect l="l" t="t" r="r" b="b"/>
              <a:pathLst>
                <a:path w="186758" h="149415" fill="none" extrusionOk="0">
                  <a:moveTo>
                    <a:pt x="186757" y="149415"/>
                  </a:moveTo>
                  <a:cubicBezTo>
                    <a:pt x="184772" y="149278"/>
                    <a:pt x="178677" y="146561"/>
                    <a:pt x="175390" y="143526"/>
                  </a:cubicBezTo>
                  <a:cubicBezTo>
                    <a:pt x="174181" y="142384"/>
                    <a:pt x="172994" y="140718"/>
                    <a:pt x="172240" y="138436"/>
                  </a:cubicBezTo>
                  <a:cubicBezTo>
                    <a:pt x="170757" y="133962"/>
                    <a:pt x="166078" y="129671"/>
                    <a:pt x="162197" y="126407"/>
                  </a:cubicBezTo>
                  <a:cubicBezTo>
                    <a:pt x="159869" y="124444"/>
                    <a:pt x="157427" y="120678"/>
                    <a:pt x="153775" y="119924"/>
                  </a:cubicBezTo>
                  <a:cubicBezTo>
                    <a:pt x="152017" y="119559"/>
                    <a:pt x="149689" y="119787"/>
                    <a:pt x="147863" y="119513"/>
                  </a:cubicBezTo>
                  <a:cubicBezTo>
                    <a:pt x="146790" y="119354"/>
                    <a:pt x="145923" y="118806"/>
                    <a:pt x="144919" y="118327"/>
                  </a:cubicBezTo>
                  <a:cubicBezTo>
                    <a:pt x="143298" y="117528"/>
                    <a:pt x="141746" y="116546"/>
                    <a:pt x="139874" y="116113"/>
                  </a:cubicBezTo>
                  <a:cubicBezTo>
                    <a:pt x="133027" y="114538"/>
                    <a:pt x="122732" y="111958"/>
                    <a:pt x="119217" y="107530"/>
                  </a:cubicBezTo>
                  <a:cubicBezTo>
                    <a:pt x="117346" y="105156"/>
                    <a:pt x="116798" y="100317"/>
                    <a:pt x="115451" y="97738"/>
                  </a:cubicBezTo>
                  <a:cubicBezTo>
                    <a:pt x="114584" y="96049"/>
                    <a:pt x="112598" y="95090"/>
                    <a:pt x="111753" y="93310"/>
                  </a:cubicBezTo>
                  <a:cubicBezTo>
                    <a:pt x="109882" y="89361"/>
                    <a:pt x="107873" y="85572"/>
                    <a:pt x="103970" y="85572"/>
                  </a:cubicBezTo>
                  <a:cubicBezTo>
                    <a:pt x="99724" y="85549"/>
                    <a:pt x="91051" y="88243"/>
                    <a:pt x="86121" y="87284"/>
                  </a:cubicBezTo>
                  <a:cubicBezTo>
                    <a:pt x="83815" y="86828"/>
                    <a:pt x="81898" y="85184"/>
                    <a:pt x="80437" y="82674"/>
                  </a:cubicBezTo>
                  <a:cubicBezTo>
                    <a:pt x="79159" y="80528"/>
                    <a:pt x="78953" y="77127"/>
                    <a:pt x="78292" y="74342"/>
                  </a:cubicBezTo>
                  <a:cubicBezTo>
                    <a:pt x="77493" y="70918"/>
                    <a:pt x="74411" y="68796"/>
                    <a:pt x="73133" y="65235"/>
                  </a:cubicBezTo>
                  <a:cubicBezTo>
                    <a:pt x="72585" y="63683"/>
                    <a:pt x="71946" y="61903"/>
                    <a:pt x="71239" y="60328"/>
                  </a:cubicBezTo>
                  <a:cubicBezTo>
                    <a:pt x="70691" y="59095"/>
                    <a:pt x="70029" y="57977"/>
                    <a:pt x="69207" y="57223"/>
                  </a:cubicBezTo>
                  <a:cubicBezTo>
                    <a:pt x="66445" y="54690"/>
                    <a:pt x="58091" y="54233"/>
                    <a:pt x="52408" y="52202"/>
                  </a:cubicBezTo>
                  <a:cubicBezTo>
                    <a:pt x="47477" y="50467"/>
                    <a:pt x="43186" y="46587"/>
                    <a:pt x="39922" y="44327"/>
                  </a:cubicBezTo>
                  <a:cubicBezTo>
                    <a:pt x="38827" y="43574"/>
                    <a:pt x="37868" y="42866"/>
                    <a:pt x="36932" y="42455"/>
                  </a:cubicBezTo>
                  <a:cubicBezTo>
                    <a:pt x="33554" y="40995"/>
                    <a:pt x="29149" y="39648"/>
                    <a:pt x="27277" y="36589"/>
                  </a:cubicBezTo>
                  <a:cubicBezTo>
                    <a:pt x="25702" y="33987"/>
                    <a:pt x="24721" y="28646"/>
                    <a:pt x="23374" y="24560"/>
                  </a:cubicBezTo>
                  <a:cubicBezTo>
                    <a:pt x="23168" y="23967"/>
                    <a:pt x="22917" y="23488"/>
                    <a:pt x="22712" y="23100"/>
                  </a:cubicBezTo>
                  <a:cubicBezTo>
                    <a:pt x="19494" y="16868"/>
                    <a:pt x="12258" y="21753"/>
                    <a:pt x="7145" y="18968"/>
                  </a:cubicBezTo>
                  <a:cubicBezTo>
                    <a:pt x="6620" y="18671"/>
                    <a:pt x="6141" y="18329"/>
                    <a:pt x="5730" y="17873"/>
                  </a:cubicBezTo>
                  <a:cubicBezTo>
                    <a:pt x="1667" y="13513"/>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6"/>
            <p:cNvSpPr/>
            <p:nvPr/>
          </p:nvSpPr>
          <p:spPr>
            <a:xfrm>
              <a:off x="4275900" y="-954625"/>
              <a:ext cx="4678075" cy="3733675"/>
            </a:xfrm>
            <a:custGeom>
              <a:avLst/>
              <a:gdLst/>
              <a:ahLst/>
              <a:cxnLst/>
              <a:rect l="l" t="t" r="r" b="b"/>
              <a:pathLst>
                <a:path w="187123" h="149347" fill="none" extrusionOk="0">
                  <a:moveTo>
                    <a:pt x="187123" y="149347"/>
                  </a:moveTo>
                  <a:cubicBezTo>
                    <a:pt x="185205" y="149210"/>
                    <a:pt x="179134" y="146288"/>
                    <a:pt x="175824" y="143298"/>
                  </a:cubicBezTo>
                  <a:cubicBezTo>
                    <a:pt x="174592" y="142179"/>
                    <a:pt x="173382" y="140559"/>
                    <a:pt x="172537" y="138322"/>
                  </a:cubicBezTo>
                  <a:cubicBezTo>
                    <a:pt x="170894" y="133939"/>
                    <a:pt x="166032" y="129762"/>
                    <a:pt x="162220" y="126544"/>
                  </a:cubicBezTo>
                  <a:cubicBezTo>
                    <a:pt x="159915" y="124581"/>
                    <a:pt x="157541" y="120655"/>
                    <a:pt x="153958" y="119902"/>
                  </a:cubicBezTo>
                  <a:cubicBezTo>
                    <a:pt x="152177" y="119514"/>
                    <a:pt x="149826" y="119765"/>
                    <a:pt x="148023" y="119468"/>
                  </a:cubicBezTo>
                  <a:cubicBezTo>
                    <a:pt x="146973" y="119308"/>
                    <a:pt x="146128" y="118738"/>
                    <a:pt x="145170" y="118213"/>
                  </a:cubicBezTo>
                  <a:cubicBezTo>
                    <a:pt x="143595" y="117346"/>
                    <a:pt x="142088" y="116296"/>
                    <a:pt x="140217" y="115839"/>
                  </a:cubicBezTo>
                  <a:cubicBezTo>
                    <a:pt x="133506" y="114218"/>
                    <a:pt x="122915" y="111776"/>
                    <a:pt x="119446" y="107439"/>
                  </a:cubicBezTo>
                  <a:cubicBezTo>
                    <a:pt x="117551" y="105088"/>
                    <a:pt x="117072" y="100135"/>
                    <a:pt x="115725" y="97602"/>
                  </a:cubicBezTo>
                  <a:cubicBezTo>
                    <a:pt x="114835" y="95935"/>
                    <a:pt x="112781" y="95045"/>
                    <a:pt x="111913" y="93242"/>
                  </a:cubicBezTo>
                  <a:cubicBezTo>
                    <a:pt x="110019" y="89362"/>
                    <a:pt x="108124" y="85390"/>
                    <a:pt x="104267" y="85345"/>
                  </a:cubicBezTo>
                  <a:cubicBezTo>
                    <a:pt x="100090" y="85299"/>
                    <a:pt x="91279" y="88015"/>
                    <a:pt x="86372" y="87034"/>
                  </a:cubicBezTo>
                  <a:cubicBezTo>
                    <a:pt x="84089" y="86554"/>
                    <a:pt x="82218" y="84842"/>
                    <a:pt x="80780" y="82309"/>
                  </a:cubicBezTo>
                  <a:cubicBezTo>
                    <a:pt x="79547" y="80118"/>
                    <a:pt x="79364" y="76671"/>
                    <a:pt x="78680" y="73932"/>
                  </a:cubicBezTo>
                  <a:cubicBezTo>
                    <a:pt x="77835" y="70577"/>
                    <a:pt x="74571" y="68614"/>
                    <a:pt x="73270" y="65098"/>
                  </a:cubicBezTo>
                  <a:cubicBezTo>
                    <a:pt x="72699" y="63569"/>
                    <a:pt x="72060" y="61766"/>
                    <a:pt x="71353" y="60191"/>
                  </a:cubicBezTo>
                  <a:cubicBezTo>
                    <a:pt x="70805" y="58958"/>
                    <a:pt x="70143" y="57794"/>
                    <a:pt x="69344" y="57087"/>
                  </a:cubicBezTo>
                  <a:cubicBezTo>
                    <a:pt x="66605" y="54599"/>
                    <a:pt x="58114" y="54302"/>
                    <a:pt x="52453" y="52271"/>
                  </a:cubicBezTo>
                  <a:cubicBezTo>
                    <a:pt x="47569" y="50536"/>
                    <a:pt x="43392" y="46496"/>
                    <a:pt x="40196" y="44122"/>
                  </a:cubicBezTo>
                  <a:cubicBezTo>
                    <a:pt x="39123" y="43346"/>
                    <a:pt x="38188" y="42593"/>
                    <a:pt x="37252" y="42182"/>
                  </a:cubicBezTo>
                  <a:cubicBezTo>
                    <a:pt x="33942" y="40721"/>
                    <a:pt x="29400" y="39489"/>
                    <a:pt x="27505" y="36476"/>
                  </a:cubicBezTo>
                  <a:cubicBezTo>
                    <a:pt x="25908" y="33919"/>
                    <a:pt x="24949" y="28510"/>
                    <a:pt x="23579" y="24447"/>
                  </a:cubicBezTo>
                  <a:cubicBezTo>
                    <a:pt x="23374" y="23853"/>
                    <a:pt x="23100" y="23374"/>
                    <a:pt x="22895" y="22963"/>
                  </a:cubicBezTo>
                  <a:cubicBezTo>
                    <a:pt x="19653" y="16914"/>
                    <a:pt x="12349" y="21730"/>
                    <a:pt x="7236" y="18969"/>
                  </a:cubicBezTo>
                  <a:cubicBezTo>
                    <a:pt x="6712" y="18672"/>
                    <a:pt x="6232" y="18330"/>
                    <a:pt x="5821" y="17896"/>
                  </a:cubicBezTo>
                  <a:cubicBezTo>
                    <a:pt x="1758" y="13582"/>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6"/>
            <p:cNvSpPr/>
            <p:nvPr/>
          </p:nvSpPr>
          <p:spPr>
            <a:xfrm>
              <a:off x="4302150" y="-962600"/>
              <a:ext cx="4686650" cy="3731950"/>
            </a:xfrm>
            <a:custGeom>
              <a:avLst/>
              <a:gdLst/>
              <a:ahLst/>
              <a:cxnLst/>
              <a:rect l="l" t="t" r="r" b="b"/>
              <a:pathLst>
                <a:path w="187466" h="149278" fill="none" extrusionOk="0">
                  <a:moveTo>
                    <a:pt x="187465" y="149278"/>
                  </a:moveTo>
                  <a:cubicBezTo>
                    <a:pt x="185616" y="149141"/>
                    <a:pt x="179568" y="145991"/>
                    <a:pt x="176235" y="143069"/>
                  </a:cubicBezTo>
                  <a:cubicBezTo>
                    <a:pt x="175002" y="141973"/>
                    <a:pt x="173747" y="140376"/>
                    <a:pt x="172811" y="138207"/>
                  </a:cubicBezTo>
                  <a:cubicBezTo>
                    <a:pt x="170985" y="133916"/>
                    <a:pt x="165941" y="129853"/>
                    <a:pt x="162243" y="126680"/>
                  </a:cubicBezTo>
                  <a:cubicBezTo>
                    <a:pt x="159938" y="124718"/>
                    <a:pt x="157655" y="120609"/>
                    <a:pt x="154094" y="119856"/>
                  </a:cubicBezTo>
                  <a:cubicBezTo>
                    <a:pt x="152337" y="119468"/>
                    <a:pt x="149940" y="119742"/>
                    <a:pt x="148160" y="119445"/>
                  </a:cubicBezTo>
                  <a:cubicBezTo>
                    <a:pt x="147133" y="119262"/>
                    <a:pt x="146311" y="118646"/>
                    <a:pt x="145375" y="118075"/>
                  </a:cubicBezTo>
                  <a:cubicBezTo>
                    <a:pt x="143869" y="117140"/>
                    <a:pt x="142385" y="116044"/>
                    <a:pt x="140559" y="115565"/>
                  </a:cubicBezTo>
                  <a:cubicBezTo>
                    <a:pt x="133985" y="113921"/>
                    <a:pt x="123052" y="111593"/>
                    <a:pt x="119628" y="107347"/>
                  </a:cubicBezTo>
                  <a:cubicBezTo>
                    <a:pt x="117757" y="105019"/>
                    <a:pt x="117323" y="99975"/>
                    <a:pt x="115976" y="97464"/>
                  </a:cubicBezTo>
                  <a:cubicBezTo>
                    <a:pt x="115086" y="95798"/>
                    <a:pt x="112940" y="94976"/>
                    <a:pt x="112027" y="93173"/>
                  </a:cubicBezTo>
                  <a:cubicBezTo>
                    <a:pt x="110133" y="89384"/>
                    <a:pt x="108353" y="85207"/>
                    <a:pt x="104541" y="85116"/>
                  </a:cubicBezTo>
                  <a:cubicBezTo>
                    <a:pt x="100409" y="85024"/>
                    <a:pt x="91462" y="87786"/>
                    <a:pt x="86600" y="86759"/>
                  </a:cubicBezTo>
                  <a:cubicBezTo>
                    <a:pt x="84340" y="86280"/>
                    <a:pt x="82514" y="84522"/>
                    <a:pt x="81122" y="81943"/>
                  </a:cubicBezTo>
                  <a:cubicBezTo>
                    <a:pt x="79912" y="79683"/>
                    <a:pt x="79752" y="76214"/>
                    <a:pt x="79045" y="73543"/>
                  </a:cubicBezTo>
                  <a:cubicBezTo>
                    <a:pt x="78178" y="70211"/>
                    <a:pt x="74685" y="68453"/>
                    <a:pt x="73361" y="64961"/>
                  </a:cubicBezTo>
                  <a:cubicBezTo>
                    <a:pt x="72791" y="63432"/>
                    <a:pt x="72152" y="61651"/>
                    <a:pt x="71444" y="60054"/>
                  </a:cubicBezTo>
                  <a:cubicBezTo>
                    <a:pt x="70896" y="58798"/>
                    <a:pt x="70234" y="57634"/>
                    <a:pt x="69435" y="56926"/>
                  </a:cubicBezTo>
                  <a:cubicBezTo>
                    <a:pt x="66742" y="54507"/>
                    <a:pt x="58091" y="54370"/>
                    <a:pt x="52476" y="52339"/>
                  </a:cubicBezTo>
                  <a:cubicBezTo>
                    <a:pt x="47637" y="50627"/>
                    <a:pt x="43552" y="46404"/>
                    <a:pt x="40447" y="43939"/>
                  </a:cubicBezTo>
                  <a:cubicBezTo>
                    <a:pt x="39397" y="43094"/>
                    <a:pt x="38484" y="42318"/>
                    <a:pt x="37571" y="41907"/>
                  </a:cubicBezTo>
                  <a:cubicBezTo>
                    <a:pt x="34284" y="40469"/>
                    <a:pt x="29628" y="39328"/>
                    <a:pt x="27734" y="36384"/>
                  </a:cubicBezTo>
                  <a:cubicBezTo>
                    <a:pt x="26113" y="33850"/>
                    <a:pt x="25154" y="28372"/>
                    <a:pt x="23762" y="24309"/>
                  </a:cubicBezTo>
                  <a:cubicBezTo>
                    <a:pt x="23557" y="23716"/>
                    <a:pt x="23283" y="23236"/>
                    <a:pt x="23054" y="22848"/>
                  </a:cubicBezTo>
                  <a:cubicBezTo>
                    <a:pt x="19836" y="16959"/>
                    <a:pt x="12441" y="21684"/>
                    <a:pt x="7305" y="18968"/>
                  </a:cubicBezTo>
                  <a:cubicBezTo>
                    <a:pt x="6780" y="18694"/>
                    <a:pt x="6278" y="18352"/>
                    <a:pt x="5867" y="17918"/>
                  </a:cubicBezTo>
                  <a:cubicBezTo>
                    <a:pt x="1827" y="13650"/>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6"/>
            <p:cNvSpPr/>
            <p:nvPr/>
          </p:nvSpPr>
          <p:spPr>
            <a:xfrm>
              <a:off x="4327825" y="-970600"/>
              <a:ext cx="4696350" cy="3729675"/>
            </a:xfrm>
            <a:custGeom>
              <a:avLst/>
              <a:gdLst/>
              <a:ahLst/>
              <a:cxnLst/>
              <a:rect l="l" t="t" r="r" b="b"/>
              <a:pathLst>
                <a:path w="187854" h="149187" fill="none" extrusionOk="0">
                  <a:moveTo>
                    <a:pt x="187853" y="149187"/>
                  </a:moveTo>
                  <a:cubicBezTo>
                    <a:pt x="186027" y="149073"/>
                    <a:pt x="180024" y="145717"/>
                    <a:pt x="176669" y="142841"/>
                  </a:cubicBezTo>
                  <a:cubicBezTo>
                    <a:pt x="175436" y="141768"/>
                    <a:pt x="174112" y="140194"/>
                    <a:pt x="173108" y="138094"/>
                  </a:cubicBezTo>
                  <a:cubicBezTo>
                    <a:pt x="171122" y="133894"/>
                    <a:pt x="165895" y="129945"/>
                    <a:pt x="162266" y="126818"/>
                  </a:cubicBezTo>
                  <a:cubicBezTo>
                    <a:pt x="159984" y="124832"/>
                    <a:pt x="157769" y="120587"/>
                    <a:pt x="154277" y="119833"/>
                  </a:cubicBezTo>
                  <a:cubicBezTo>
                    <a:pt x="152497" y="119445"/>
                    <a:pt x="150100" y="119719"/>
                    <a:pt x="148320" y="119400"/>
                  </a:cubicBezTo>
                  <a:cubicBezTo>
                    <a:pt x="147293" y="119217"/>
                    <a:pt x="146517" y="118555"/>
                    <a:pt x="145604" y="117939"/>
                  </a:cubicBezTo>
                  <a:cubicBezTo>
                    <a:pt x="144166" y="116957"/>
                    <a:pt x="142728" y="115770"/>
                    <a:pt x="140902" y="115291"/>
                  </a:cubicBezTo>
                  <a:cubicBezTo>
                    <a:pt x="134465" y="113602"/>
                    <a:pt x="123235" y="111388"/>
                    <a:pt x="119857" y="107257"/>
                  </a:cubicBezTo>
                  <a:cubicBezTo>
                    <a:pt x="117985" y="104951"/>
                    <a:pt x="117620" y="99793"/>
                    <a:pt x="116250" y="97328"/>
                  </a:cubicBezTo>
                  <a:cubicBezTo>
                    <a:pt x="115337" y="95684"/>
                    <a:pt x="113100" y="94908"/>
                    <a:pt x="112187" y="93128"/>
                  </a:cubicBezTo>
                  <a:cubicBezTo>
                    <a:pt x="110270" y="89407"/>
                    <a:pt x="108581" y="85025"/>
                    <a:pt x="104838" y="84888"/>
                  </a:cubicBezTo>
                  <a:cubicBezTo>
                    <a:pt x="100775" y="84751"/>
                    <a:pt x="91667" y="87558"/>
                    <a:pt x="86851" y="86508"/>
                  </a:cubicBezTo>
                  <a:cubicBezTo>
                    <a:pt x="84614" y="86006"/>
                    <a:pt x="82834" y="84203"/>
                    <a:pt x="81487" y="81578"/>
                  </a:cubicBezTo>
                  <a:cubicBezTo>
                    <a:pt x="80300" y="79273"/>
                    <a:pt x="80163" y="75781"/>
                    <a:pt x="79433" y="73156"/>
                  </a:cubicBezTo>
                  <a:cubicBezTo>
                    <a:pt x="78520" y="69869"/>
                    <a:pt x="74845" y="68271"/>
                    <a:pt x="73498" y="64824"/>
                  </a:cubicBezTo>
                  <a:cubicBezTo>
                    <a:pt x="72905" y="63318"/>
                    <a:pt x="72266" y="61515"/>
                    <a:pt x="71558" y="59917"/>
                  </a:cubicBezTo>
                  <a:cubicBezTo>
                    <a:pt x="71010" y="58639"/>
                    <a:pt x="70349" y="57475"/>
                    <a:pt x="69550" y="56767"/>
                  </a:cubicBezTo>
                  <a:cubicBezTo>
                    <a:pt x="66925" y="54393"/>
                    <a:pt x="58091" y="54416"/>
                    <a:pt x="52522" y="52408"/>
                  </a:cubicBezTo>
                  <a:cubicBezTo>
                    <a:pt x="47729" y="50696"/>
                    <a:pt x="43757" y="46313"/>
                    <a:pt x="40721" y="43734"/>
                  </a:cubicBezTo>
                  <a:cubicBezTo>
                    <a:pt x="39694" y="42867"/>
                    <a:pt x="38804" y="42045"/>
                    <a:pt x="37914" y="41657"/>
                  </a:cubicBezTo>
                  <a:cubicBezTo>
                    <a:pt x="34673" y="40196"/>
                    <a:pt x="29856" y="39169"/>
                    <a:pt x="27962" y="36270"/>
                  </a:cubicBezTo>
                  <a:cubicBezTo>
                    <a:pt x="26341" y="33805"/>
                    <a:pt x="25360" y="28213"/>
                    <a:pt x="23968" y="24196"/>
                  </a:cubicBezTo>
                  <a:cubicBezTo>
                    <a:pt x="23739" y="23602"/>
                    <a:pt x="23465" y="23123"/>
                    <a:pt x="23260" y="22735"/>
                  </a:cubicBezTo>
                  <a:cubicBezTo>
                    <a:pt x="20019" y="17006"/>
                    <a:pt x="12532" y="21639"/>
                    <a:pt x="7419" y="18991"/>
                  </a:cubicBezTo>
                  <a:cubicBezTo>
                    <a:pt x="6871" y="18695"/>
                    <a:pt x="6369" y="18375"/>
                    <a:pt x="5958" y="17941"/>
                  </a:cubicBezTo>
                  <a:cubicBezTo>
                    <a:pt x="1918" y="13696"/>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6"/>
            <p:cNvSpPr/>
            <p:nvPr/>
          </p:nvSpPr>
          <p:spPr>
            <a:xfrm>
              <a:off x="4353525" y="-978575"/>
              <a:ext cx="4705450" cy="3727950"/>
            </a:xfrm>
            <a:custGeom>
              <a:avLst/>
              <a:gdLst/>
              <a:ahLst/>
              <a:cxnLst/>
              <a:rect l="l" t="t" r="r" b="b"/>
              <a:pathLst>
                <a:path w="188218" h="149118" fill="none" extrusionOk="0">
                  <a:moveTo>
                    <a:pt x="188218" y="149118"/>
                  </a:moveTo>
                  <a:cubicBezTo>
                    <a:pt x="186460" y="149003"/>
                    <a:pt x="180503" y="145443"/>
                    <a:pt x="177102" y="142612"/>
                  </a:cubicBezTo>
                  <a:cubicBezTo>
                    <a:pt x="175869" y="141562"/>
                    <a:pt x="174500" y="140033"/>
                    <a:pt x="173427" y="137979"/>
                  </a:cubicBezTo>
                  <a:cubicBezTo>
                    <a:pt x="171236" y="133870"/>
                    <a:pt x="165826" y="130036"/>
                    <a:pt x="162288" y="126931"/>
                  </a:cubicBezTo>
                  <a:cubicBezTo>
                    <a:pt x="160028" y="124968"/>
                    <a:pt x="157883" y="120563"/>
                    <a:pt x="154436" y="119787"/>
                  </a:cubicBezTo>
                  <a:cubicBezTo>
                    <a:pt x="152679" y="119399"/>
                    <a:pt x="150236" y="119719"/>
                    <a:pt x="148479" y="119353"/>
                  </a:cubicBezTo>
                  <a:cubicBezTo>
                    <a:pt x="147474" y="119171"/>
                    <a:pt x="146721" y="118486"/>
                    <a:pt x="145831" y="117824"/>
                  </a:cubicBezTo>
                  <a:cubicBezTo>
                    <a:pt x="144439" y="116774"/>
                    <a:pt x="143069" y="115519"/>
                    <a:pt x="141243" y="115017"/>
                  </a:cubicBezTo>
                  <a:cubicBezTo>
                    <a:pt x="134943" y="113305"/>
                    <a:pt x="123417" y="111205"/>
                    <a:pt x="120061" y="107142"/>
                  </a:cubicBezTo>
                  <a:cubicBezTo>
                    <a:pt x="118190" y="104882"/>
                    <a:pt x="117893" y="99610"/>
                    <a:pt x="116523" y="97190"/>
                  </a:cubicBezTo>
                  <a:cubicBezTo>
                    <a:pt x="115587" y="95547"/>
                    <a:pt x="113282" y="94839"/>
                    <a:pt x="112323" y="93059"/>
                  </a:cubicBezTo>
                  <a:cubicBezTo>
                    <a:pt x="110406" y="89407"/>
                    <a:pt x="108831" y="84842"/>
                    <a:pt x="105133" y="84659"/>
                  </a:cubicBezTo>
                  <a:cubicBezTo>
                    <a:pt x="101139" y="84499"/>
                    <a:pt x="91872" y="87330"/>
                    <a:pt x="87101" y="86257"/>
                  </a:cubicBezTo>
                  <a:cubicBezTo>
                    <a:pt x="84887" y="85755"/>
                    <a:pt x="83153" y="83860"/>
                    <a:pt x="81852" y="81212"/>
                  </a:cubicBezTo>
                  <a:cubicBezTo>
                    <a:pt x="80688" y="78839"/>
                    <a:pt x="80551" y="75324"/>
                    <a:pt x="79820" y="72767"/>
                  </a:cubicBezTo>
                  <a:cubicBezTo>
                    <a:pt x="78884" y="69503"/>
                    <a:pt x="75004" y="68088"/>
                    <a:pt x="73635" y="64710"/>
                  </a:cubicBezTo>
                  <a:cubicBezTo>
                    <a:pt x="73018" y="63203"/>
                    <a:pt x="72379" y="61377"/>
                    <a:pt x="71672" y="59780"/>
                  </a:cubicBezTo>
                  <a:cubicBezTo>
                    <a:pt x="71101" y="58479"/>
                    <a:pt x="70462" y="57314"/>
                    <a:pt x="69686" y="56630"/>
                  </a:cubicBezTo>
                  <a:cubicBezTo>
                    <a:pt x="67084" y="54301"/>
                    <a:pt x="58091" y="54484"/>
                    <a:pt x="52567" y="52475"/>
                  </a:cubicBezTo>
                  <a:cubicBezTo>
                    <a:pt x="47819" y="50786"/>
                    <a:pt x="43962" y="46221"/>
                    <a:pt x="40994" y="43528"/>
                  </a:cubicBezTo>
                  <a:cubicBezTo>
                    <a:pt x="39990" y="42615"/>
                    <a:pt x="39123" y="41793"/>
                    <a:pt x="38232" y="41382"/>
                  </a:cubicBezTo>
                  <a:cubicBezTo>
                    <a:pt x="35037" y="39944"/>
                    <a:pt x="30107" y="39009"/>
                    <a:pt x="28189" y="36155"/>
                  </a:cubicBezTo>
                  <a:cubicBezTo>
                    <a:pt x="26569" y="33736"/>
                    <a:pt x="25587" y="28075"/>
                    <a:pt x="24172" y="24058"/>
                  </a:cubicBezTo>
                  <a:cubicBezTo>
                    <a:pt x="23944" y="23465"/>
                    <a:pt x="23670" y="22985"/>
                    <a:pt x="23442" y="22597"/>
                  </a:cubicBezTo>
                  <a:cubicBezTo>
                    <a:pt x="20201" y="17051"/>
                    <a:pt x="12645" y="21616"/>
                    <a:pt x="7510" y="18991"/>
                  </a:cubicBezTo>
                  <a:cubicBezTo>
                    <a:pt x="6962" y="18717"/>
                    <a:pt x="6460" y="18375"/>
                    <a:pt x="6049" y="17964"/>
                  </a:cubicBezTo>
                  <a:cubicBezTo>
                    <a:pt x="2009" y="13764"/>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6"/>
            <p:cNvSpPr/>
            <p:nvPr/>
          </p:nvSpPr>
          <p:spPr>
            <a:xfrm>
              <a:off x="4379775" y="-986575"/>
              <a:ext cx="4714000" cy="3726250"/>
            </a:xfrm>
            <a:custGeom>
              <a:avLst/>
              <a:gdLst/>
              <a:ahLst/>
              <a:cxnLst/>
              <a:rect l="l" t="t" r="r" b="b"/>
              <a:pathLst>
                <a:path w="188560" h="149050" fill="none" extrusionOk="0">
                  <a:moveTo>
                    <a:pt x="188560" y="149050"/>
                  </a:moveTo>
                  <a:cubicBezTo>
                    <a:pt x="186871" y="148935"/>
                    <a:pt x="180936" y="145169"/>
                    <a:pt x="177512" y="142385"/>
                  </a:cubicBezTo>
                  <a:cubicBezTo>
                    <a:pt x="176257" y="141357"/>
                    <a:pt x="174842" y="139851"/>
                    <a:pt x="173701" y="137865"/>
                  </a:cubicBezTo>
                  <a:cubicBezTo>
                    <a:pt x="171327" y="133848"/>
                    <a:pt x="165757" y="130127"/>
                    <a:pt x="162288" y="127069"/>
                  </a:cubicBezTo>
                  <a:cubicBezTo>
                    <a:pt x="160051" y="125106"/>
                    <a:pt x="157974" y="120541"/>
                    <a:pt x="154596" y="119765"/>
                  </a:cubicBezTo>
                  <a:cubicBezTo>
                    <a:pt x="152816" y="119354"/>
                    <a:pt x="150373" y="119696"/>
                    <a:pt x="148616" y="119331"/>
                  </a:cubicBezTo>
                  <a:cubicBezTo>
                    <a:pt x="147634" y="119126"/>
                    <a:pt x="146904" y="118395"/>
                    <a:pt x="146059" y="117688"/>
                  </a:cubicBezTo>
                  <a:cubicBezTo>
                    <a:pt x="144713" y="116592"/>
                    <a:pt x="143389" y="115268"/>
                    <a:pt x="141563" y="114743"/>
                  </a:cubicBezTo>
                  <a:cubicBezTo>
                    <a:pt x="135400" y="112986"/>
                    <a:pt x="123576" y="111023"/>
                    <a:pt x="120267" y="107051"/>
                  </a:cubicBezTo>
                  <a:cubicBezTo>
                    <a:pt x="118395" y="104837"/>
                    <a:pt x="118144" y="99427"/>
                    <a:pt x="116774" y="97054"/>
                  </a:cubicBezTo>
                  <a:cubicBezTo>
                    <a:pt x="115839" y="95433"/>
                    <a:pt x="113442" y="94794"/>
                    <a:pt x="112460" y="92991"/>
                  </a:cubicBezTo>
                  <a:cubicBezTo>
                    <a:pt x="110520" y="89430"/>
                    <a:pt x="109059" y="84637"/>
                    <a:pt x="105407" y="84431"/>
                  </a:cubicBezTo>
                  <a:cubicBezTo>
                    <a:pt x="101481" y="84226"/>
                    <a:pt x="92055" y="87102"/>
                    <a:pt x="87353" y="86006"/>
                  </a:cubicBezTo>
                  <a:cubicBezTo>
                    <a:pt x="85161" y="85481"/>
                    <a:pt x="83427" y="83541"/>
                    <a:pt x="82194" y="80848"/>
                  </a:cubicBezTo>
                  <a:cubicBezTo>
                    <a:pt x="81053" y="78428"/>
                    <a:pt x="80939" y="74890"/>
                    <a:pt x="80185" y="72380"/>
                  </a:cubicBezTo>
                  <a:cubicBezTo>
                    <a:pt x="79227" y="69161"/>
                    <a:pt x="75141" y="67929"/>
                    <a:pt x="73726" y="64573"/>
                  </a:cubicBezTo>
                  <a:cubicBezTo>
                    <a:pt x="73110" y="63090"/>
                    <a:pt x="72470" y="61264"/>
                    <a:pt x="71763" y="59643"/>
                  </a:cubicBezTo>
                  <a:cubicBezTo>
                    <a:pt x="71192" y="58342"/>
                    <a:pt x="70553" y="57155"/>
                    <a:pt x="69777" y="56470"/>
                  </a:cubicBezTo>
                  <a:cubicBezTo>
                    <a:pt x="67221" y="54211"/>
                    <a:pt x="58090" y="54553"/>
                    <a:pt x="52567" y="52544"/>
                  </a:cubicBezTo>
                  <a:cubicBezTo>
                    <a:pt x="47888" y="50878"/>
                    <a:pt x="44121" y="46108"/>
                    <a:pt x="41245" y="43323"/>
                  </a:cubicBezTo>
                  <a:cubicBezTo>
                    <a:pt x="40287" y="42387"/>
                    <a:pt x="39419" y="41520"/>
                    <a:pt x="38552" y="41109"/>
                  </a:cubicBezTo>
                  <a:cubicBezTo>
                    <a:pt x="35402" y="39671"/>
                    <a:pt x="30335" y="38849"/>
                    <a:pt x="28395" y="36065"/>
                  </a:cubicBezTo>
                  <a:cubicBezTo>
                    <a:pt x="26751" y="33691"/>
                    <a:pt x="25793" y="27916"/>
                    <a:pt x="24332" y="23944"/>
                  </a:cubicBezTo>
                  <a:cubicBezTo>
                    <a:pt x="24126" y="23328"/>
                    <a:pt x="23830" y="22872"/>
                    <a:pt x="23601" y="22484"/>
                  </a:cubicBezTo>
                  <a:cubicBezTo>
                    <a:pt x="20360" y="17097"/>
                    <a:pt x="12714" y="21571"/>
                    <a:pt x="7578" y="19014"/>
                  </a:cubicBezTo>
                  <a:cubicBezTo>
                    <a:pt x="7030" y="18740"/>
                    <a:pt x="6528" y="18398"/>
                    <a:pt x="6094" y="17964"/>
                  </a:cubicBezTo>
                  <a:cubicBezTo>
                    <a:pt x="2054" y="13833"/>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6"/>
            <p:cNvSpPr/>
            <p:nvPr/>
          </p:nvSpPr>
          <p:spPr>
            <a:xfrm>
              <a:off x="4405450" y="-995125"/>
              <a:ext cx="4723725" cy="3725100"/>
            </a:xfrm>
            <a:custGeom>
              <a:avLst/>
              <a:gdLst/>
              <a:ahLst/>
              <a:cxnLst/>
              <a:rect l="l" t="t" r="r" b="b"/>
              <a:pathLst>
                <a:path w="188949" h="149004" fill="none" extrusionOk="0">
                  <a:moveTo>
                    <a:pt x="188948" y="149004"/>
                  </a:moveTo>
                  <a:cubicBezTo>
                    <a:pt x="187282" y="148867"/>
                    <a:pt x="181393" y="144918"/>
                    <a:pt x="177946" y="142179"/>
                  </a:cubicBezTo>
                  <a:cubicBezTo>
                    <a:pt x="176691" y="141197"/>
                    <a:pt x="175230" y="139714"/>
                    <a:pt x="173998" y="137774"/>
                  </a:cubicBezTo>
                  <a:cubicBezTo>
                    <a:pt x="171441" y="133848"/>
                    <a:pt x="165689" y="130218"/>
                    <a:pt x="162311" y="127228"/>
                  </a:cubicBezTo>
                  <a:cubicBezTo>
                    <a:pt x="160097" y="125242"/>
                    <a:pt x="158111" y="120518"/>
                    <a:pt x="154779" y="119742"/>
                  </a:cubicBezTo>
                  <a:cubicBezTo>
                    <a:pt x="152998" y="119331"/>
                    <a:pt x="150510" y="119696"/>
                    <a:pt x="148776" y="119308"/>
                  </a:cubicBezTo>
                  <a:cubicBezTo>
                    <a:pt x="147794" y="119102"/>
                    <a:pt x="147109" y="118326"/>
                    <a:pt x="146288" y="117573"/>
                  </a:cubicBezTo>
                  <a:cubicBezTo>
                    <a:pt x="145009" y="116409"/>
                    <a:pt x="143708" y="115017"/>
                    <a:pt x="141928" y="114492"/>
                  </a:cubicBezTo>
                  <a:cubicBezTo>
                    <a:pt x="135879" y="112711"/>
                    <a:pt x="123759" y="110840"/>
                    <a:pt x="120472" y="106982"/>
                  </a:cubicBezTo>
                  <a:cubicBezTo>
                    <a:pt x="118601" y="104791"/>
                    <a:pt x="118418" y="99290"/>
                    <a:pt x="117048" y="96939"/>
                  </a:cubicBezTo>
                  <a:cubicBezTo>
                    <a:pt x="116090" y="95319"/>
                    <a:pt x="113602" y="94748"/>
                    <a:pt x="112620" y="92968"/>
                  </a:cubicBezTo>
                  <a:cubicBezTo>
                    <a:pt x="110657" y="89475"/>
                    <a:pt x="109288" y="84477"/>
                    <a:pt x="105704" y="84248"/>
                  </a:cubicBezTo>
                  <a:cubicBezTo>
                    <a:pt x="101847" y="83974"/>
                    <a:pt x="92260" y="86896"/>
                    <a:pt x="87604" y="85755"/>
                  </a:cubicBezTo>
                  <a:cubicBezTo>
                    <a:pt x="85435" y="85230"/>
                    <a:pt x="83746" y="83244"/>
                    <a:pt x="82537" y="80505"/>
                  </a:cubicBezTo>
                  <a:cubicBezTo>
                    <a:pt x="81441" y="78040"/>
                    <a:pt x="81350" y="74456"/>
                    <a:pt x="80574" y="71991"/>
                  </a:cubicBezTo>
                  <a:cubicBezTo>
                    <a:pt x="79569" y="68818"/>
                    <a:pt x="75278" y="67768"/>
                    <a:pt x="73863" y="64459"/>
                  </a:cubicBezTo>
                  <a:cubicBezTo>
                    <a:pt x="73224" y="62998"/>
                    <a:pt x="72585" y="61149"/>
                    <a:pt x="71877" y="59529"/>
                  </a:cubicBezTo>
                  <a:cubicBezTo>
                    <a:pt x="71306" y="58205"/>
                    <a:pt x="70667" y="56995"/>
                    <a:pt x="69891" y="56333"/>
                  </a:cubicBezTo>
                  <a:cubicBezTo>
                    <a:pt x="67381" y="54142"/>
                    <a:pt x="58091" y="54644"/>
                    <a:pt x="52613" y="52658"/>
                  </a:cubicBezTo>
                  <a:cubicBezTo>
                    <a:pt x="47979" y="50969"/>
                    <a:pt x="44327" y="46039"/>
                    <a:pt x="41542" y="43140"/>
                  </a:cubicBezTo>
                  <a:cubicBezTo>
                    <a:pt x="40584" y="42159"/>
                    <a:pt x="39739" y="41268"/>
                    <a:pt x="38872" y="40880"/>
                  </a:cubicBezTo>
                  <a:cubicBezTo>
                    <a:pt x="35767" y="39419"/>
                    <a:pt x="30563" y="38712"/>
                    <a:pt x="28623" y="35973"/>
                  </a:cubicBezTo>
                  <a:cubicBezTo>
                    <a:pt x="26980" y="33645"/>
                    <a:pt x="25998" y="27801"/>
                    <a:pt x="24537" y="23830"/>
                  </a:cubicBezTo>
                  <a:cubicBezTo>
                    <a:pt x="24332" y="23236"/>
                    <a:pt x="24035" y="22757"/>
                    <a:pt x="23784" y="22392"/>
                  </a:cubicBezTo>
                  <a:cubicBezTo>
                    <a:pt x="20566" y="17165"/>
                    <a:pt x="12828" y="21547"/>
                    <a:pt x="7670" y="19037"/>
                  </a:cubicBezTo>
                  <a:cubicBezTo>
                    <a:pt x="7122" y="18763"/>
                    <a:pt x="6597" y="18443"/>
                    <a:pt x="6186" y="18009"/>
                  </a:cubicBezTo>
                  <a:cubicBezTo>
                    <a:pt x="2146" y="13924"/>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6"/>
            <p:cNvSpPr/>
            <p:nvPr/>
          </p:nvSpPr>
          <p:spPr>
            <a:xfrm>
              <a:off x="4431700" y="-1003125"/>
              <a:ext cx="4732275" cy="3722825"/>
            </a:xfrm>
            <a:custGeom>
              <a:avLst/>
              <a:gdLst/>
              <a:ahLst/>
              <a:cxnLst/>
              <a:rect l="l" t="t" r="r" b="b"/>
              <a:pathLst>
                <a:path w="189291" h="148913" fill="none" extrusionOk="0">
                  <a:moveTo>
                    <a:pt x="189290" y="148913"/>
                  </a:moveTo>
                  <a:cubicBezTo>
                    <a:pt x="187693" y="148799"/>
                    <a:pt x="181827" y="144644"/>
                    <a:pt x="178357" y="141951"/>
                  </a:cubicBezTo>
                  <a:cubicBezTo>
                    <a:pt x="177102" y="140992"/>
                    <a:pt x="175572" y="139532"/>
                    <a:pt x="174271" y="137660"/>
                  </a:cubicBezTo>
                  <a:cubicBezTo>
                    <a:pt x="171555" y="133825"/>
                    <a:pt x="165621" y="130310"/>
                    <a:pt x="162334" y="127366"/>
                  </a:cubicBezTo>
                  <a:cubicBezTo>
                    <a:pt x="160120" y="125380"/>
                    <a:pt x="158202" y="120495"/>
                    <a:pt x="154916" y="119719"/>
                  </a:cubicBezTo>
                  <a:cubicBezTo>
                    <a:pt x="153158" y="119286"/>
                    <a:pt x="150624" y="119674"/>
                    <a:pt x="148912" y="119286"/>
                  </a:cubicBezTo>
                  <a:cubicBezTo>
                    <a:pt x="147954" y="119057"/>
                    <a:pt x="147292" y="118258"/>
                    <a:pt x="146493" y="117459"/>
                  </a:cubicBezTo>
                  <a:cubicBezTo>
                    <a:pt x="145283" y="116227"/>
                    <a:pt x="144028" y="114766"/>
                    <a:pt x="142247" y="114218"/>
                  </a:cubicBezTo>
                  <a:cubicBezTo>
                    <a:pt x="136336" y="112392"/>
                    <a:pt x="123919" y="110658"/>
                    <a:pt x="120678" y="106891"/>
                  </a:cubicBezTo>
                  <a:cubicBezTo>
                    <a:pt x="118806" y="104723"/>
                    <a:pt x="118669" y="99108"/>
                    <a:pt x="117299" y="96803"/>
                  </a:cubicBezTo>
                  <a:cubicBezTo>
                    <a:pt x="116341" y="95205"/>
                    <a:pt x="113762" y="94680"/>
                    <a:pt x="112734" y="92900"/>
                  </a:cubicBezTo>
                  <a:cubicBezTo>
                    <a:pt x="110771" y="89476"/>
                    <a:pt x="109516" y="84294"/>
                    <a:pt x="105978" y="84020"/>
                  </a:cubicBezTo>
                  <a:cubicBezTo>
                    <a:pt x="102166" y="83724"/>
                    <a:pt x="92443" y="86668"/>
                    <a:pt x="87832" y="85504"/>
                  </a:cubicBezTo>
                  <a:cubicBezTo>
                    <a:pt x="85686" y="84956"/>
                    <a:pt x="84043" y="82902"/>
                    <a:pt x="82879" y="80140"/>
                  </a:cubicBezTo>
                  <a:cubicBezTo>
                    <a:pt x="81806" y="77607"/>
                    <a:pt x="81738" y="74023"/>
                    <a:pt x="80939" y="71604"/>
                  </a:cubicBezTo>
                  <a:cubicBezTo>
                    <a:pt x="79912" y="68476"/>
                    <a:pt x="75415" y="67586"/>
                    <a:pt x="73977" y="64322"/>
                  </a:cubicBezTo>
                  <a:cubicBezTo>
                    <a:pt x="73338" y="62861"/>
                    <a:pt x="72676" y="61035"/>
                    <a:pt x="71968" y="59392"/>
                  </a:cubicBezTo>
                  <a:cubicBezTo>
                    <a:pt x="71398" y="58045"/>
                    <a:pt x="70759" y="56836"/>
                    <a:pt x="70005" y="56174"/>
                  </a:cubicBezTo>
                  <a:cubicBezTo>
                    <a:pt x="67540" y="54051"/>
                    <a:pt x="58068" y="54713"/>
                    <a:pt x="52635" y="52727"/>
                  </a:cubicBezTo>
                  <a:cubicBezTo>
                    <a:pt x="48047" y="51061"/>
                    <a:pt x="44510" y="45948"/>
                    <a:pt x="41793" y="42958"/>
                  </a:cubicBezTo>
                  <a:cubicBezTo>
                    <a:pt x="40857" y="41908"/>
                    <a:pt x="40059" y="41018"/>
                    <a:pt x="39191" y="40607"/>
                  </a:cubicBezTo>
                  <a:cubicBezTo>
                    <a:pt x="36133" y="39169"/>
                    <a:pt x="30792" y="38553"/>
                    <a:pt x="28829" y="35859"/>
                  </a:cubicBezTo>
                  <a:cubicBezTo>
                    <a:pt x="27185" y="33577"/>
                    <a:pt x="26204" y="27642"/>
                    <a:pt x="24720" y="23716"/>
                  </a:cubicBezTo>
                  <a:cubicBezTo>
                    <a:pt x="24492" y="23100"/>
                    <a:pt x="24195" y="22643"/>
                    <a:pt x="23967" y="22278"/>
                  </a:cubicBezTo>
                  <a:cubicBezTo>
                    <a:pt x="20726" y="17211"/>
                    <a:pt x="12896" y="21525"/>
                    <a:pt x="7738" y="19037"/>
                  </a:cubicBezTo>
                  <a:cubicBezTo>
                    <a:pt x="7190" y="18786"/>
                    <a:pt x="6665" y="18444"/>
                    <a:pt x="6254" y="18033"/>
                  </a:cubicBezTo>
                  <a:cubicBezTo>
                    <a:pt x="2214" y="13970"/>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6"/>
            <p:cNvSpPr/>
            <p:nvPr/>
          </p:nvSpPr>
          <p:spPr>
            <a:xfrm>
              <a:off x="4457375" y="-1011100"/>
              <a:ext cx="4741400" cy="3721100"/>
            </a:xfrm>
            <a:custGeom>
              <a:avLst/>
              <a:gdLst/>
              <a:ahLst/>
              <a:cxnLst/>
              <a:rect l="l" t="t" r="r" b="b"/>
              <a:pathLst>
                <a:path w="189656" h="148844" fill="none" extrusionOk="0">
                  <a:moveTo>
                    <a:pt x="189656" y="148844"/>
                  </a:moveTo>
                  <a:cubicBezTo>
                    <a:pt x="188126" y="148730"/>
                    <a:pt x="182306" y="144347"/>
                    <a:pt x="178791" y="141722"/>
                  </a:cubicBezTo>
                  <a:cubicBezTo>
                    <a:pt x="177513" y="140786"/>
                    <a:pt x="175961" y="139371"/>
                    <a:pt x="174568" y="137545"/>
                  </a:cubicBezTo>
                  <a:cubicBezTo>
                    <a:pt x="171669" y="133802"/>
                    <a:pt x="165552" y="130401"/>
                    <a:pt x="162357" y="127502"/>
                  </a:cubicBezTo>
                  <a:cubicBezTo>
                    <a:pt x="160188" y="125516"/>
                    <a:pt x="158317" y="120472"/>
                    <a:pt x="155098" y="119673"/>
                  </a:cubicBezTo>
                  <a:cubicBezTo>
                    <a:pt x="153318" y="119239"/>
                    <a:pt x="150784" y="119673"/>
                    <a:pt x="149072" y="119239"/>
                  </a:cubicBezTo>
                  <a:cubicBezTo>
                    <a:pt x="148137" y="119011"/>
                    <a:pt x="147497" y="118167"/>
                    <a:pt x="146721" y="117322"/>
                  </a:cubicBezTo>
                  <a:cubicBezTo>
                    <a:pt x="145557" y="116044"/>
                    <a:pt x="144370" y="114514"/>
                    <a:pt x="142590" y="113944"/>
                  </a:cubicBezTo>
                  <a:cubicBezTo>
                    <a:pt x="136838" y="112095"/>
                    <a:pt x="124079" y="110474"/>
                    <a:pt x="120883" y="106800"/>
                  </a:cubicBezTo>
                  <a:cubicBezTo>
                    <a:pt x="119011" y="104654"/>
                    <a:pt x="118966" y="98925"/>
                    <a:pt x="117573" y="96665"/>
                  </a:cubicBezTo>
                  <a:cubicBezTo>
                    <a:pt x="116592" y="95067"/>
                    <a:pt x="113944" y="94611"/>
                    <a:pt x="112894" y="92830"/>
                  </a:cubicBezTo>
                  <a:cubicBezTo>
                    <a:pt x="110931" y="89498"/>
                    <a:pt x="109767" y="84111"/>
                    <a:pt x="106275" y="83792"/>
                  </a:cubicBezTo>
                  <a:cubicBezTo>
                    <a:pt x="102532" y="83449"/>
                    <a:pt x="92648" y="86439"/>
                    <a:pt x="88083" y="85253"/>
                  </a:cubicBezTo>
                  <a:cubicBezTo>
                    <a:pt x="85960" y="84705"/>
                    <a:pt x="84363" y="82582"/>
                    <a:pt x="83244" y="79774"/>
                  </a:cubicBezTo>
                  <a:cubicBezTo>
                    <a:pt x="82194" y="77195"/>
                    <a:pt x="82126" y="73566"/>
                    <a:pt x="81327" y="71215"/>
                  </a:cubicBezTo>
                  <a:cubicBezTo>
                    <a:pt x="80254" y="68111"/>
                    <a:pt x="75575" y="67426"/>
                    <a:pt x="74114" y="64208"/>
                  </a:cubicBezTo>
                  <a:cubicBezTo>
                    <a:pt x="73452" y="62747"/>
                    <a:pt x="72767" y="60898"/>
                    <a:pt x="72083" y="59255"/>
                  </a:cubicBezTo>
                  <a:cubicBezTo>
                    <a:pt x="71512" y="57908"/>
                    <a:pt x="70873" y="56675"/>
                    <a:pt x="70120" y="56036"/>
                  </a:cubicBezTo>
                  <a:cubicBezTo>
                    <a:pt x="67700" y="53936"/>
                    <a:pt x="58068" y="54781"/>
                    <a:pt x="52681" y="52795"/>
                  </a:cubicBezTo>
                  <a:cubicBezTo>
                    <a:pt x="48139" y="51129"/>
                    <a:pt x="44692" y="45856"/>
                    <a:pt x="42067" y="42752"/>
                  </a:cubicBezTo>
                  <a:cubicBezTo>
                    <a:pt x="41154" y="41679"/>
                    <a:pt x="40378" y="40743"/>
                    <a:pt x="39534" y="40332"/>
                  </a:cubicBezTo>
                  <a:cubicBezTo>
                    <a:pt x="36498" y="38894"/>
                    <a:pt x="31043" y="38392"/>
                    <a:pt x="29080" y="35767"/>
                  </a:cubicBezTo>
                  <a:cubicBezTo>
                    <a:pt x="27414" y="33530"/>
                    <a:pt x="26409" y="27505"/>
                    <a:pt x="24926" y="23579"/>
                  </a:cubicBezTo>
                  <a:cubicBezTo>
                    <a:pt x="24697" y="22985"/>
                    <a:pt x="24378" y="22506"/>
                    <a:pt x="24149" y="22141"/>
                  </a:cubicBezTo>
                  <a:cubicBezTo>
                    <a:pt x="20931" y="17233"/>
                    <a:pt x="13011" y="21479"/>
                    <a:pt x="7829" y="19059"/>
                  </a:cubicBezTo>
                  <a:cubicBezTo>
                    <a:pt x="7259" y="18785"/>
                    <a:pt x="6757" y="18466"/>
                    <a:pt x="6346" y="18055"/>
                  </a:cubicBezTo>
                  <a:cubicBezTo>
                    <a:pt x="2306" y="14038"/>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6"/>
            <p:cNvSpPr/>
            <p:nvPr/>
          </p:nvSpPr>
          <p:spPr>
            <a:xfrm>
              <a:off x="4483050" y="-1019100"/>
              <a:ext cx="4751100" cy="3719400"/>
            </a:xfrm>
            <a:custGeom>
              <a:avLst/>
              <a:gdLst/>
              <a:ahLst/>
              <a:cxnLst/>
              <a:rect l="l" t="t" r="r" b="b"/>
              <a:pathLst>
                <a:path w="190044" h="148776" fill="none" extrusionOk="0">
                  <a:moveTo>
                    <a:pt x="190044" y="148776"/>
                  </a:moveTo>
                  <a:cubicBezTo>
                    <a:pt x="188560" y="148662"/>
                    <a:pt x="182763" y="144074"/>
                    <a:pt x="179225" y="141494"/>
                  </a:cubicBezTo>
                  <a:cubicBezTo>
                    <a:pt x="177947" y="140581"/>
                    <a:pt x="176326" y="139189"/>
                    <a:pt x="174865" y="137454"/>
                  </a:cubicBezTo>
                  <a:cubicBezTo>
                    <a:pt x="171784" y="133779"/>
                    <a:pt x="165507" y="130493"/>
                    <a:pt x="162380" y="127617"/>
                  </a:cubicBezTo>
                  <a:cubicBezTo>
                    <a:pt x="160234" y="125631"/>
                    <a:pt x="158431" y="120427"/>
                    <a:pt x="155258" y="119651"/>
                  </a:cubicBezTo>
                  <a:cubicBezTo>
                    <a:pt x="153501" y="119194"/>
                    <a:pt x="150921" y="119651"/>
                    <a:pt x="149232" y="119194"/>
                  </a:cubicBezTo>
                  <a:cubicBezTo>
                    <a:pt x="148296" y="118966"/>
                    <a:pt x="147703" y="118076"/>
                    <a:pt x="146973" y="117185"/>
                  </a:cubicBezTo>
                  <a:cubicBezTo>
                    <a:pt x="145854" y="115862"/>
                    <a:pt x="144690" y="114241"/>
                    <a:pt x="142955" y="113670"/>
                  </a:cubicBezTo>
                  <a:cubicBezTo>
                    <a:pt x="137318" y="111799"/>
                    <a:pt x="124261" y="110292"/>
                    <a:pt x="121112" y="106709"/>
                  </a:cubicBezTo>
                  <a:cubicBezTo>
                    <a:pt x="119240" y="104586"/>
                    <a:pt x="119240" y="98743"/>
                    <a:pt x="117848" y="96529"/>
                  </a:cubicBezTo>
                  <a:cubicBezTo>
                    <a:pt x="116866" y="94954"/>
                    <a:pt x="114127" y="94543"/>
                    <a:pt x="113054" y="92785"/>
                  </a:cubicBezTo>
                  <a:cubicBezTo>
                    <a:pt x="111068" y="89498"/>
                    <a:pt x="110018" y="83929"/>
                    <a:pt x="106572" y="83564"/>
                  </a:cubicBezTo>
                  <a:cubicBezTo>
                    <a:pt x="102897" y="83176"/>
                    <a:pt x="92854" y="86212"/>
                    <a:pt x="88334" y="85002"/>
                  </a:cubicBezTo>
                  <a:cubicBezTo>
                    <a:pt x="86234" y="84431"/>
                    <a:pt x="84705" y="82240"/>
                    <a:pt x="83610" y="79410"/>
                  </a:cubicBezTo>
                  <a:cubicBezTo>
                    <a:pt x="82582" y="76762"/>
                    <a:pt x="82537" y="73133"/>
                    <a:pt x="81715" y="70827"/>
                  </a:cubicBezTo>
                  <a:cubicBezTo>
                    <a:pt x="80597" y="67769"/>
                    <a:pt x="75735" y="67244"/>
                    <a:pt x="74228" y="64071"/>
                  </a:cubicBezTo>
                  <a:cubicBezTo>
                    <a:pt x="73566" y="62633"/>
                    <a:pt x="72882" y="60761"/>
                    <a:pt x="72197" y="59118"/>
                  </a:cubicBezTo>
                  <a:cubicBezTo>
                    <a:pt x="71626" y="57749"/>
                    <a:pt x="70987" y="56516"/>
                    <a:pt x="70234" y="55877"/>
                  </a:cubicBezTo>
                  <a:cubicBezTo>
                    <a:pt x="67860" y="53845"/>
                    <a:pt x="58091" y="54827"/>
                    <a:pt x="52727" y="52864"/>
                  </a:cubicBezTo>
                  <a:cubicBezTo>
                    <a:pt x="48230" y="51220"/>
                    <a:pt x="44898" y="45742"/>
                    <a:pt x="42341" y="42547"/>
                  </a:cubicBezTo>
                  <a:cubicBezTo>
                    <a:pt x="41451" y="41428"/>
                    <a:pt x="40698" y="40470"/>
                    <a:pt x="39853" y="40082"/>
                  </a:cubicBezTo>
                  <a:cubicBezTo>
                    <a:pt x="36886" y="38621"/>
                    <a:pt x="31271" y="38233"/>
                    <a:pt x="29308" y="35654"/>
                  </a:cubicBezTo>
                  <a:cubicBezTo>
                    <a:pt x="27619" y="33462"/>
                    <a:pt x="26638" y="27368"/>
                    <a:pt x="25131" y="23465"/>
                  </a:cubicBezTo>
                  <a:cubicBezTo>
                    <a:pt x="24903" y="22849"/>
                    <a:pt x="24583" y="22392"/>
                    <a:pt x="24332" y="22027"/>
                  </a:cubicBezTo>
                  <a:cubicBezTo>
                    <a:pt x="21114" y="17279"/>
                    <a:pt x="13102" y="21456"/>
                    <a:pt x="7921" y="19060"/>
                  </a:cubicBezTo>
                  <a:cubicBezTo>
                    <a:pt x="7350" y="18809"/>
                    <a:pt x="6848" y="18489"/>
                    <a:pt x="6414" y="18078"/>
                  </a:cubicBezTo>
                  <a:cubicBezTo>
                    <a:pt x="2374" y="14107"/>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6"/>
            <p:cNvSpPr/>
            <p:nvPr/>
          </p:nvSpPr>
          <p:spPr>
            <a:xfrm>
              <a:off x="4509300" y="-1027075"/>
              <a:ext cx="4759675" cy="3717100"/>
            </a:xfrm>
            <a:custGeom>
              <a:avLst/>
              <a:gdLst/>
              <a:ahLst/>
              <a:cxnLst/>
              <a:rect l="l" t="t" r="r" b="b"/>
              <a:pathLst>
                <a:path w="190387" h="148684" fill="none" extrusionOk="0">
                  <a:moveTo>
                    <a:pt x="190386" y="148684"/>
                  </a:moveTo>
                  <a:cubicBezTo>
                    <a:pt x="188948" y="148592"/>
                    <a:pt x="183196" y="143799"/>
                    <a:pt x="179636" y="141266"/>
                  </a:cubicBezTo>
                  <a:cubicBezTo>
                    <a:pt x="178357" y="140375"/>
                    <a:pt x="176691" y="139029"/>
                    <a:pt x="175139" y="137340"/>
                  </a:cubicBezTo>
                  <a:cubicBezTo>
                    <a:pt x="171875" y="133779"/>
                    <a:pt x="165415" y="130583"/>
                    <a:pt x="162380" y="127753"/>
                  </a:cubicBezTo>
                  <a:cubicBezTo>
                    <a:pt x="160257" y="125767"/>
                    <a:pt x="158545" y="120403"/>
                    <a:pt x="155418" y="119604"/>
                  </a:cubicBezTo>
                  <a:cubicBezTo>
                    <a:pt x="153638" y="119171"/>
                    <a:pt x="151035" y="119627"/>
                    <a:pt x="149369" y="119171"/>
                  </a:cubicBezTo>
                  <a:cubicBezTo>
                    <a:pt x="148456" y="118920"/>
                    <a:pt x="147886" y="118007"/>
                    <a:pt x="147178" y="117071"/>
                  </a:cubicBezTo>
                  <a:cubicBezTo>
                    <a:pt x="146128" y="115678"/>
                    <a:pt x="145010" y="113989"/>
                    <a:pt x="143275" y="113396"/>
                  </a:cubicBezTo>
                  <a:cubicBezTo>
                    <a:pt x="137774" y="111501"/>
                    <a:pt x="124421" y="110086"/>
                    <a:pt x="121294" y="106617"/>
                  </a:cubicBezTo>
                  <a:cubicBezTo>
                    <a:pt x="119422" y="104517"/>
                    <a:pt x="119491" y="98582"/>
                    <a:pt x="118099" y="96391"/>
                  </a:cubicBezTo>
                  <a:cubicBezTo>
                    <a:pt x="117094" y="94839"/>
                    <a:pt x="114264" y="94497"/>
                    <a:pt x="113168" y="92716"/>
                  </a:cubicBezTo>
                  <a:cubicBezTo>
                    <a:pt x="111182" y="89521"/>
                    <a:pt x="110224" y="83723"/>
                    <a:pt x="106846" y="83335"/>
                  </a:cubicBezTo>
                  <a:cubicBezTo>
                    <a:pt x="103239" y="82901"/>
                    <a:pt x="93036" y="85983"/>
                    <a:pt x="88585" y="84750"/>
                  </a:cubicBezTo>
                  <a:cubicBezTo>
                    <a:pt x="86486" y="84157"/>
                    <a:pt x="85002" y="81920"/>
                    <a:pt x="83952" y="79044"/>
                  </a:cubicBezTo>
                  <a:cubicBezTo>
                    <a:pt x="82970" y="76351"/>
                    <a:pt x="82925" y="72676"/>
                    <a:pt x="82080" y="70416"/>
                  </a:cubicBezTo>
                  <a:cubicBezTo>
                    <a:pt x="80939" y="67403"/>
                    <a:pt x="75849" y="67083"/>
                    <a:pt x="74342" y="63934"/>
                  </a:cubicBezTo>
                  <a:cubicBezTo>
                    <a:pt x="73658" y="62518"/>
                    <a:pt x="72973" y="60647"/>
                    <a:pt x="72288" y="58981"/>
                  </a:cubicBezTo>
                  <a:cubicBezTo>
                    <a:pt x="71695" y="57588"/>
                    <a:pt x="71078" y="56333"/>
                    <a:pt x="70348" y="55717"/>
                  </a:cubicBezTo>
                  <a:cubicBezTo>
                    <a:pt x="68020" y="53754"/>
                    <a:pt x="58068" y="54895"/>
                    <a:pt x="52750" y="52932"/>
                  </a:cubicBezTo>
                  <a:cubicBezTo>
                    <a:pt x="48299" y="51311"/>
                    <a:pt x="45080" y="45651"/>
                    <a:pt x="42592" y="42341"/>
                  </a:cubicBezTo>
                  <a:cubicBezTo>
                    <a:pt x="41725" y="41177"/>
                    <a:pt x="40995" y="40195"/>
                    <a:pt x="40173" y="39807"/>
                  </a:cubicBezTo>
                  <a:cubicBezTo>
                    <a:pt x="37228" y="38369"/>
                    <a:pt x="31499" y="38073"/>
                    <a:pt x="29514" y="35539"/>
                  </a:cubicBezTo>
                  <a:cubicBezTo>
                    <a:pt x="27824" y="33416"/>
                    <a:pt x="26843" y="27208"/>
                    <a:pt x="25314" y="23327"/>
                  </a:cubicBezTo>
                  <a:cubicBezTo>
                    <a:pt x="25063" y="22711"/>
                    <a:pt x="24743" y="22255"/>
                    <a:pt x="24492" y="21912"/>
                  </a:cubicBezTo>
                  <a:cubicBezTo>
                    <a:pt x="21296" y="17324"/>
                    <a:pt x="13193" y="21410"/>
                    <a:pt x="8012" y="19082"/>
                  </a:cubicBezTo>
                  <a:cubicBezTo>
                    <a:pt x="7419" y="18808"/>
                    <a:pt x="6894" y="18489"/>
                    <a:pt x="6483" y="18078"/>
                  </a:cubicBezTo>
                  <a:cubicBezTo>
                    <a:pt x="2443" y="14152"/>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6"/>
            <p:cNvSpPr/>
            <p:nvPr/>
          </p:nvSpPr>
          <p:spPr>
            <a:xfrm>
              <a:off x="4534975" y="-1035075"/>
              <a:ext cx="4768800" cy="3715400"/>
            </a:xfrm>
            <a:custGeom>
              <a:avLst/>
              <a:gdLst/>
              <a:ahLst/>
              <a:cxnLst/>
              <a:rect l="l" t="t" r="r" b="b"/>
              <a:pathLst>
                <a:path w="190752" h="148616" fill="none" extrusionOk="0">
                  <a:moveTo>
                    <a:pt x="190752" y="148616"/>
                  </a:moveTo>
                  <a:cubicBezTo>
                    <a:pt x="189382" y="148524"/>
                    <a:pt x="183676" y="143526"/>
                    <a:pt x="180069" y="141038"/>
                  </a:cubicBezTo>
                  <a:cubicBezTo>
                    <a:pt x="178791" y="140170"/>
                    <a:pt x="177056" y="138847"/>
                    <a:pt x="175436" y="137226"/>
                  </a:cubicBezTo>
                  <a:cubicBezTo>
                    <a:pt x="171989" y="133757"/>
                    <a:pt x="165370" y="130652"/>
                    <a:pt x="162425" y="127890"/>
                  </a:cubicBezTo>
                  <a:cubicBezTo>
                    <a:pt x="160303" y="125905"/>
                    <a:pt x="158659" y="120381"/>
                    <a:pt x="155601" y="119582"/>
                  </a:cubicBezTo>
                  <a:cubicBezTo>
                    <a:pt x="153820" y="119126"/>
                    <a:pt x="151195" y="119628"/>
                    <a:pt x="149529" y="119126"/>
                  </a:cubicBezTo>
                  <a:cubicBezTo>
                    <a:pt x="148639" y="118852"/>
                    <a:pt x="148091" y="117916"/>
                    <a:pt x="147406" y="116934"/>
                  </a:cubicBezTo>
                  <a:cubicBezTo>
                    <a:pt x="146402" y="115496"/>
                    <a:pt x="145352" y="113739"/>
                    <a:pt x="143617" y="113122"/>
                  </a:cubicBezTo>
                  <a:cubicBezTo>
                    <a:pt x="138253" y="111205"/>
                    <a:pt x="124604" y="109904"/>
                    <a:pt x="121522" y="106526"/>
                  </a:cubicBezTo>
                  <a:cubicBezTo>
                    <a:pt x="119651" y="104472"/>
                    <a:pt x="119765" y="98400"/>
                    <a:pt x="118373" y="96255"/>
                  </a:cubicBezTo>
                  <a:cubicBezTo>
                    <a:pt x="117345" y="94702"/>
                    <a:pt x="114447" y="94429"/>
                    <a:pt x="113328" y="92648"/>
                  </a:cubicBezTo>
                  <a:cubicBezTo>
                    <a:pt x="111342" y="89521"/>
                    <a:pt x="110475" y="83541"/>
                    <a:pt x="107143" y="83107"/>
                  </a:cubicBezTo>
                  <a:cubicBezTo>
                    <a:pt x="103605" y="82651"/>
                    <a:pt x="93242" y="85755"/>
                    <a:pt x="88837" y="84477"/>
                  </a:cubicBezTo>
                  <a:cubicBezTo>
                    <a:pt x="86760" y="83883"/>
                    <a:pt x="85322" y="81601"/>
                    <a:pt x="84317" y="78679"/>
                  </a:cubicBezTo>
                  <a:cubicBezTo>
                    <a:pt x="83359" y="75917"/>
                    <a:pt x="83313" y="72220"/>
                    <a:pt x="82468" y="70028"/>
                  </a:cubicBezTo>
                  <a:cubicBezTo>
                    <a:pt x="81281" y="67061"/>
                    <a:pt x="76009" y="66901"/>
                    <a:pt x="74480" y="63797"/>
                  </a:cubicBezTo>
                  <a:cubicBezTo>
                    <a:pt x="73772" y="62405"/>
                    <a:pt x="73087" y="60510"/>
                    <a:pt x="72402" y="58844"/>
                  </a:cubicBezTo>
                  <a:cubicBezTo>
                    <a:pt x="71809" y="57429"/>
                    <a:pt x="71193" y="56173"/>
                    <a:pt x="70462" y="55580"/>
                  </a:cubicBezTo>
                  <a:cubicBezTo>
                    <a:pt x="68180" y="53663"/>
                    <a:pt x="58068" y="54964"/>
                    <a:pt x="52795" y="53001"/>
                  </a:cubicBezTo>
                  <a:cubicBezTo>
                    <a:pt x="48390" y="51380"/>
                    <a:pt x="45286" y="45560"/>
                    <a:pt x="42866" y="42136"/>
                  </a:cubicBezTo>
                  <a:cubicBezTo>
                    <a:pt x="42045" y="40949"/>
                    <a:pt x="41314" y="39945"/>
                    <a:pt x="40515" y="39534"/>
                  </a:cubicBezTo>
                  <a:cubicBezTo>
                    <a:pt x="37617" y="38096"/>
                    <a:pt x="31751" y="37913"/>
                    <a:pt x="29742" y="35448"/>
                  </a:cubicBezTo>
                  <a:cubicBezTo>
                    <a:pt x="28053" y="33348"/>
                    <a:pt x="27049" y="27071"/>
                    <a:pt x="25519" y="23214"/>
                  </a:cubicBezTo>
                  <a:cubicBezTo>
                    <a:pt x="25268" y="22597"/>
                    <a:pt x="24949" y="22141"/>
                    <a:pt x="24698" y="21776"/>
                  </a:cubicBezTo>
                  <a:cubicBezTo>
                    <a:pt x="21502" y="17371"/>
                    <a:pt x="13285" y="21365"/>
                    <a:pt x="8104" y="19082"/>
                  </a:cubicBezTo>
                  <a:cubicBezTo>
                    <a:pt x="7510" y="18831"/>
                    <a:pt x="6985" y="18512"/>
                    <a:pt x="6574" y="18101"/>
                  </a:cubicBezTo>
                  <a:cubicBezTo>
                    <a:pt x="2534" y="14221"/>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6"/>
            <p:cNvSpPr/>
            <p:nvPr/>
          </p:nvSpPr>
          <p:spPr>
            <a:xfrm>
              <a:off x="4561225" y="-1043625"/>
              <a:ext cx="4777925" cy="3714250"/>
            </a:xfrm>
            <a:custGeom>
              <a:avLst/>
              <a:gdLst/>
              <a:ahLst/>
              <a:cxnLst/>
              <a:rect l="l" t="t" r="r" b="b"/>
              <a:pathLst>
                <a:path w="191117" h="148570" fill="none" extrusionOk="0">
                  <a:moveTo>
                    <a:pt x="191117" y="148570"/>
                  </a:moveTo>
                  <a:cubicBezTo>
                    <a:pt x="189793" y="148478"/>
                    <a:pt x="184109" y="143251"/>
                    <a:pt x="180457" y="140832"/>
                  </a:cubicBezTo>
                  <a:cubicBezTo>
                    <a:pt x="179179" y="139987"/>
                    <a:pt x="177422" y="138709"/>
                    <a:pt x="175710" y="137134"/>
                  </a:cubicBezTo>
                  <a:cubicBezTo>
                    <a:pt x="172081" y="133756"/>
                    <a:pt x="165279" y="130766"/>
                    <a:pt x="162425" y="128050"/>
                  </a:cubicBezTo>
                  <a:cubicBezTo>
                    <a:pt x="160325" y="126041"/>
                    <a:pt x="158751" y="120358"/>
                    <a:pt x="155738" y="119559"/>
                  </a:cubicBezTo>
                  <a:cubicBezTo>
                    <a:pt x="153957" y="119102"/>
                    <a:pt x="151309" y="119627"/>
                    <a:pt x="149666" y="119102"/>
                  </a:cubicBezTo>
                  <a:cubicBezTo>
                    <a:pt x="148776" y="118828"/>
                    <a:pt x="148274" y="117870"/>
                    <a:pt x="147612" y="116820"/>
                  </a:cubicBezTo>
                  <a:cubicBezTo>
                    <a:pt x="146676" y="115336"/>
                    <a:pt x="145672" y="113487"/>
                    <a:pt x="143937" y="112871"/>
                  </a:cubicBezTo>
                  <a:cubicBezTo>
                    <a:pt x="138710" y="110908"/>
                    <a:pt x="124741" y="109744"/>
                    <a:pt x="121705" y="106457"/>
                  </a:cubicBezTo>
                  <a:cubicBezTo>
                    <a:pt x="119833" y="104426"/>
                    <a:pt x="120016" y="98240"/>
                    <a:pt x="118624" y="96140"/>
                  </a:cubicBezTo>
                  <a:cubicBezTo>
                    <a:pt x="117597" y="94611"/>
                    <a:pt x="114606" y="94383"/>
                    <a:pt x="113465" y="92625"/>
                  </a:cubicBezTo>
                  <a:cubicBezTo>
                    <a:pt x="111456" y="89566"/>
                    <a:pt x="110703" y="83381"/>
                    <a:pt x="107439" y="82901"/>
                  </a:cubicBezTo>
                  <a:cubicBezTo>
                    <a:pt x="103947" y="82399"/>
                    <a:pt x="93425" y="85549"/>
                    <a:pt x="89065" y="84248"/>
                  </a:cubicBezTo>
                  <a:cubicBezTo>
                    <a:pt x="87011" y="83655"/>
                    <a:pt x="85618" y="81281"/>
                    <a:pt x="84637" y="78336"/>
                  </a:cubicBezTo>
                  <a:cubicBezTo>
                    <a:pt x="83724" y="75529"/>
                    <a:pt x="83701" y="71808"/>
                    <a:pt x="82811" y="69663"/>
                  </a:cubicBezTo>
                  <a:cubicBezTo>
                    <a:pt x="81624" y="66718"/>
                    <a:pt x="76146" y="66741"/>
                    <a:pt x="74571" y="63705"/>
                  </a:cubicBezTo>
                  <a:cubicBezTo>
                    <a:pt x="73863" y="62290"/>
                    <a:pt x="73178" y="60396"/>
                    <a:pt x="72471" y="58730"/>
                  </a:cubicBezTo>
                  <a:cubicBezTo>
                    <a:pt x="71900" y="57314"/>
                    <a:pt x="71284" y="56036"/>
                    <a:pt x="70554" y="55443"/>
                  </a:cubicBezTo>
                  <a:cubicBezTo>
                    <a:pt x="68317" y="53571"/>
                    <a:pt x="58068" y="55055"/>
                    <a:pt x="52818" y="53092"/>
                  </a:cubicBezTo>
                  <a:cubicBezTo>
                    <a:pt x="48459" y="51494"/>
                    <a:pt x="45469" y="45468"/>
                    <a:pt x="43140" y="41953"/>
                  </a:cubicBezTo>
                  <a:cubicBezTo>
                    <a:pt x="42319" y="40720"/>
                    <a:pt x="41611" y="39693"/>
                    <a:pt x="40812" y="39305"/>
                  </a:cubicBezTo>
                  <a:cubicBezTo>
                    <a:pt x="37959" y="37867"/>
                    <a:pt x="31956" y="37776"/>
                    <a:pt x="29947" y="35356"/>
                  </a:cubicBezTo>
                  <a:cubicBezTo>
                    <a:pt x="28258" y="33325"/>
                    <a:pt x="27254" y="26934"/>
                    <a:pt x="25702" y="23099"/>
                  </a:cubicBezTo>
                  <a:cubicBezTo>
                    <a:pt x="25451" y="22483"/>
                    <a:pt x="25108" y="22026"/>
                    <a:pt x="24857" y="21684"/>
                  </a:cubicBezTo>
                  <a:cubicBezTo>
                    <a:pt x="21685" y="17439"/>
                    <a:pt x="13376" y="21365"/>
                    <a:pt x="8172" y="19105"/>
                  </a:cubicBezTo>
                  <a:cubicBezTo>
                    <a:pt x="7579" y="18854"/>
                    <a:pt x="7054" y="18557"/>
                    <a:pt x="6620" y="18146"/>
                  </a:cubicBezTo>
                  <a:cubicBezTo>
                    <a:pt x="2603" y="14312"/>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6"/>
            <p:cNvSpPr/>
            <p:nvPr/>
          </p:nvSpPr>
          <p:spPr>
            <a:xfrm>
              <a:off x="4586900" y="-1051625"/>
              <a:ext cx="4787075" cy="3711975"/>
            </a:xfrm>
            <a:custGeom>
              <a:avLst/>
              <a:gdLst/>
              <a:ahLst/>
              <a:cxnLst/>
              <a:rect l="l" t="t" r="r" b="b"/>
              <a:pathLst>
                <a:path w="191483" h="148479" fill="none" extrusionOk="0">
                  <a:moveTo>
                    <a:pt x="191482" y="148479"/>
                  </a:moveTo>
                  <a:cubicBezTo>
                    <a:pt x="190227" y="148410"/>
                    <a:pt x="184566" y="142978"/>
                    <a:pt x="180891" y="140604"/>
                  </a:cubicBezTo>
                  <a:cubicBezTo>
                    <a:pt x="179613" y="139782"/>
                    <a:pt x="177787" y="138527"/>
                    <a:pt x="176007" y="137021"/>
                  </a:cubicBezTo>
                  <a:cubicBezTo>
                    <a:pt x="172195" y="133757"/>
                    <a:pt x="165233" y="130858"/>
                    <a:pt x="162448" y="128164"/>
                  </a:cubicBezTo>
                  <a:cubicBezTo>
                    <a:pt x="160371" y="126179"/>
                    <a:pt x="158865" y="120335"/>
                    <a:pt x="155920" y="119536"/>
                  </a:cubicBezTo>
                  <a:cubicBezTo>
                    <a:pt x="154140" y="119057"/>
                    <a:pt x="151469" y="119605"/>
                    <a:pt x="149826" y="119080"/>
                  </a:cubicBezTo>
                  <a:cubicBezTo>
                    <a:pt x="148959" y="118783"/>
                    <a:pt x="148479" y="117779"/>
                    <a:pt x="147863" y="116706"/>
                  </a:cubicBezTo>
                  <a:cubicBezTo>
                    <a:pt x="146950" y="115154"/>
                    <a:pt x="145991" y="113237"/>
                    <a:pt x="144302" y="112575"/>
                  </a:cubicBezTo>
                  <a:cubicBezTo>
                    <a:pt x="139189" y="110612"/>
                    <a:pt x="124924" y="109562"/>
                    <a:pt x="121933" y="106343"/>
                  </a:cubicBezTo>
                  <a:cubicBezTo>
                    <a:pt x="120062" y="104358"/>
                    <a:pt x="120313" y="98081"/>
                    <a:pt x="118898" y="96004"/>
                  </a:cubicBezTo>
                  <a:cubicBezTo>
                    <a:pt x="117848" y="94474"/>
                    <a:pt x="114789" y="94315"/>
                    <a:pt x="113602" y="92557"/>
                  </a:cubicBezTo>
                  <a:cubicBezTo>
                    <a:pt x="111594" y="89567"/>
                    <a:pt x="110932" y="83199"/>
                    <a:pt x="107736" y="82674"/>
                  </a:cubicBezTo>
                  <a:cubicBezTo>
                    <a:pt x="104289" y="82126"/>
                    <a:pt x="93630" y="85321"/>
                    <a:pt x="89316" y="83998"/>
                  </a:cubicBezTo>
                  <a:cubicBezTo>
                    <a:pt x="87285" y="83381"/>
                    <a:pt x="85938" y="80962"/>
                    <a:pt x="85002" y="77972"/>
                  </a:cubicBezTo>
                  <a:cubicBezTo>
                    <a:pt x="84112" y="75118"/>
                    <a:pt x="84112" y="71352"/>
                    <a:pt x="83199" y="69275"/>
                  </a:cubicBezTo>
                  <a:cubicBezTo>
                    <a:pt x="81966" y="66376"/>
                    <a:pt x="76283" y="66582"/>
                    <a:pt x="74708" y="63569"/>
                  </a:cubicBezTo>
                  <a:cubicBezTo>
                    <a:pt x="73977" y="62177"/>
                    <a:pt x="73293" y="60282"/>
                    <a:pt x="72585" y="58593"/>
                  </a:cubicBezTo>
                  <a:cubicBezTo>
                    <a:pt x="72015" y="57155"/>
                    <a:pt x="71398" y="55877"/>
                    <a:pt x="70691" y="55283"/>
                  </a:cubicBezTo>
                  <a:cubicBezTo>
                    <a:pt x="68499" y="53480"/>
                    <a:pt x="58068" y="55124"/>
                    <a:pt x="52864" y="53161"/>
                  </a:cubicBezTo>
                  <a:cubicBezTo>
                    <a:pt x="48550" y="51563"/>
                    <a:pt x="45674" y="45377"/>
                    <a:pt x="43414" y="41771"/>
                  </a:cubicBezTo>
                  <a:cubicBezTo>
                    <a:pt x="42616" y="40493"/>
                    <a:pt x="41931" y="39420"/>
                    <a:pt x="41155" y="39032"/>
                  </a:cubicBezTo>
                  <a:cubicBezTo>
                    <a:pt x="38347" y="37594"/>
                    <a:pt x="32207" y="37617"/>
                    <a:pt x="30176" y="35243"/>
                  </a:cubicBezTo>
                  <a:cubicBezTo>
                    <a:pt x="28464" y="33257"/>
                    <a:pt x="27460" y="26797"/>
                    <a:pt x="25907" y="22986"/>
                  </a:cubicBezTo>
                  <a:cubicBezTo>
                    <a:pt x="25656" y="22369"/>
                    <a:pt x="25314" y="21913"/>
                    <a:pt x="25040" y="21570"/>
                  </a:cubicBezTo>
                  <a:cubicBezTo>
                    <a:pt x="21890" y="17462"/>
                    <a:pt x="13468" y="21319"/>
                    <a:pt x="8263" y="19128"/>
                  </a:cubicBezTo>
                  <a:cubicBezTo>
                    <a:pt x="7670" y="18877"/>
                    <a:pt x="7145" y="18557"/>
                    <a:pt x="6711" y="18169"/>
                  </a:cubicBezTo>
                  <a:cubicBezTo>
                    <a:pt x="2694" y="14358"/>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6"/>
            <p:cNvSpPr/>
            <p:nvPr/>
          </p:nvSpPr>
          <p:spPr>
            <a:xfrm>
              <a:off x="4613150" y="-1059600"/>
              <a:ext cx="4795625" cy="3710250"/>
            </a:xfrm>
            <a:custGeom>
              <a:avLst/>
              <a:gdLst/>
              <a:ahLst/>
              <a:cxnLst/>
              <a:rect l="l" t="t" r="r" b="b"/>
              <a:pathLst>
                <a:path w="191825" h="148410" fill="none" extrusionOk="0">
                  <a:moveTo>
                    <a:pt x="191825" y="148410"/>
                  </a:moveTo>
                  <a:cubicBezTo>
                    <a:pt x="190615" y="148319"/>
                    <a:pt x="185023" y="142704"/>
                    <a:pt x="181302" y="140375"/>
                  </a:cubicBezTo>
                  <a:cubicBezTo>
                    <a:pt x="180024" y="139576"/>
                    <a:pt x="178129" y="138367"/>
                    <a:pt x="176280" y="136906"/>
                  </a:cubicBezTo>
                  <a:cubicBezTo>
                    <a:pt x="172286" y="133733"/>
                    <a:pt x="165165" y="130949"/>
                    <a:pt x="162448" y="128301"/>
                  </a:cubicBezTo>
                  <a:cubicBezTo>
                    <a:pt x="160394" y="126315"/>
                    <a:pt x="158979" y="120289"/>
                    <a:pt x="156080" y="119490"/>
                  </a:cubicBezTo>
                  <a:cubicBezTo>
                    <a:pt x="154300" y="119011"/>
                    <a:pt x="151583" y="119582"/>
                    <a:pt x="149963" y="119034"/>
                  </a:cubicBezTo>
                  <a:cubicBezTo>
                    <a:pt x="149118" y="118737"/>
                    <a:pt x="148662" y="117710"/>
                    <a:pt x="148068" y="116569"/>
                  </a:cubicBezTo>
                  <a:cubicBezTo>
                    <a:pt x="147224" y="114971"/>
                    <a:pt x="146311" y="112985"/>
                    <a:pt x="144622" y="112300"/>
                  </a:cubicBezTo>
                  <a:cubicBezTo>
                    <a:pt x="139646" y="110314"/>
                    <a:pt x="125083" y="109379"/>
                    <a:pt x="122116" y="106252"/>
                  </a:cubicBezTo>
                  <a:cubicBezTo>
                    <a:pt x="120244" y="104289"/>
                    <a:pt x="120564" y="97898"/>
                    <a:pt x="119149" y="95866"/>
                  </a:cubicBezTo>
                  <a:cubicBezTo>
                    <a:pt x="118099" y="94360"/>
                    <a:pt x="114949" y="94246"/>
                    <a:pt x="113739" y="92488"/>
                  </a:cubicBezTo>
                  <a:cubicBezTo>
                    <a:pt x="111731" y="89589"/>
                    <a:pt x="111160" y="83015"/>
                    <a:pt x="108010" y="82468"/>
                  </a:cubicBezTo>
                  <a:cubicBezTo>
                    <a:pt x="104632" y="81874"/>
                    <a:pt x="93813" y="85093"/>
                    <a:pt x="89544" y="83746"/>
                  </a:cubicBezTo>
                  <a:cubicBezTo>
                    <a:pt x="87559" y="83107"/>
                    <a:pt x="86235" y="80642"/>
                    <a:pt x="85344" y="77606"/>
                  </a:cubicBezTo>
                  <a:cubicBezTo>
                    <a:pt x="84477" y="74684"/>
                    <a:pt x="84477" y="70918"/>
                    <a:pt x="83564" y="68887"/>
                  </a:cubicBezTo>
                  <a:cubicBezTo>
                    <a:pt x="82286" y="66011"/>
                    <a:pt x="76420" y="66399"/>
                    <a:pt x="74822" y="63431"/>
                  </a:cubicBezTo>
                  <a:cubicBezTo>
                    <a:pt x="74069" y="62062"/>
                    <a:pt x="73384" y="60145"/>
                    <a:pt x="72676" y="58433"/>
                  </a:cubicBezTo>
                  <a:cubicBezTo>
                    <a:pt x="72106" y="56995"/>
                    <a:pt x="71489" y="55694"/>
                    <a:pt x="70782" y="55146"/>
                  </a:cubicBezTo>
                  <a:cubicBezTo>
                    <a:pt x="68636" y="53388"/>
                    <a:pt x="58045" y="55169"/>
                    <a:pt x="52864" y="53229"/>
                  </a:cubicBezTo>
                  <a:cubicBezTo>
                    <a:pt x="48619" y="51654"/>
                    <a:pt x="45834" y="45285"/>
                    <a:pt x="43665" y="41565"/>
                  </a:cubicBezTo>
                  <a:cubicBezTo>
                    <a:pt x="42889" y="40241"/>
                    <a:pt x="42227" y="39168"/>
                    <a:pt x="41451" y="38757"/>
                  </a:cubicBezTo>
                  <a:cubicBezTo>
                    <a:pt x="38690" y="37319"/>
                    <a:pt x="32413" y="37456"/>
                    <a:pt x="30381" y="35151"/>
                  </a:cubicBezTo>
                  <a:cubicBezTo>
                    <a:pt x="28669" y="33188"/>
                    <a:pt x="27665" y="26660"/>
                    <a:pt x="26090" y="22848"/>
                  </a:cubicBezTo>
                  <a:cubicBezTo>
                    <a:pt x="25816" y="22232"/>
                    <a:pt x="25474" y="21775"/>
                    <a:pt x="25200" y="21433"/>
                  </a:cubicBezTo>
                  <a:cubicBezTo>
                    <a:pt x="22073" y="17507"/>
                    <a:pt x="13536" y="21296"/>
                    <a:pt x="8332" y="19128"/>
                  </a:cubicBezTo>
                  <a:cubicBezTo>
                    <a:pt x="7738" y="18876"/>
                    <a:pt x="7191" y="18580"/>
                    <a:pt x="6780" y="18192"/>
                  </a:cubicBezTo>
                  <a:cubicBezTo>
                    <a:pt x="2762" y="14426"/>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6"/>
            <p:cNvSpPr/>
            <p:nvPr/>
          </p:nvSpPr>
          <p:spPr>
            <a:xfrm>
              <a:off x="4638825" y="-1067600"/>
              <a:ext cx="4804750" cy="3708550"/>
            </a:xfrm>
            <a:custGeom>
              <a:avLst/>
              <a:gdLst/>
              <a:ahLst/>
              <a:cxnLst/>
              <a:rect l="l" t="t" r="r" b="b"/>
              <a:pathLst>
                <a:path w="192190" h="148342" fill="none" extrusionOk="0">
                  <a:moveTo>
                    <a:pt x="192190" y="148342"/>
                  </a:moveTo>
                  <a:cubicBezTo>
                    <a:pt x="191049" y="148251"/>
                    <a:pt x="185479" y="142407"/>
                    <a:pt x="181736" y="140148"/>
                  </a:cubicBezTo>
                  <a:cubicBezTo>
                    <a:pt x="180435" y="139371"/>
                    <a:pt x="178517" y="138207"/>
                    <a:pt x="176577" y="136792"/>
                  </a:cubicBezTo>
                  <a:cubicBezTo>
                    <a:pt x="172400" y="133711"/>
                    <a:pt x="165096" y="131017"/>
                    <a:pt x="162471" y="128438"/>
                  </a:cubicBezTo>
                  <a:cubicBezTo>
                    <a:pt x="160463" y="126430"/>
                    <a:pt x="159093" y="120267"/>
                    <a:pt x="156240" y="119468"/>
                  </a:cubicBezTo>
                  <a:cubicBezTo>
                    <a:pt x="154460" y="118966"/>
                    <a:pt x="151721" y="119582"/>
                    <a:pt x="150123" y="118989"/>
                  </a:cubicBezTo>
                  <a:cubicBezTo>
                    <a:pt x="149278" y="118692"/>
                    <a:pt x="148867" y="117619"/>
                    <a:pt x="148297" y="116432"/>
                  </a:cubicBezTo>
                  <a:cubicBezTo>
                    <a:pt x="147498" y="114789"/>
                    <a:pt x="146653" y="112734"/>
                    <a:pt x="144964" y="112027"/>
                  </a:cubicBezTo>
                  <a:cubicBezTo>
                    <a:pt x="140148" y="110041"/>
                    <a:pt x="125266" y="109174"/>
                    <a:pt x="122344" y="106161"/>
                  </a:cubicBezTo>
                  <a:cubicBezTo>
                    <a:pt x="120473" y="104243"/>
                    <a:pt x="120838" y="97715"/>
                    <a:pt x="119423" y="95730"/>
                  </a:cubicBezTo>
                  <a:cubicBezTo>
                    <a:pt x="118350" y="94223"/>
                    <a:pt x="115132" y="94200"/>
                    <a:pt x="113876" y="92443"/>
                  </a:cubicBezTo>
                  <a:cubicBezTo>
                    <a:pt x="111868" y="89590"/>
                    <a:pt x="111411" y="82810"/>
                    <a:pt x="108307" y="82240"/>
                  </a:cubicBezTo>
                  <a:cubicBezTo>
                    <a:pt x="104997" y="81601"/>
                    <a:pt x="94018" y="84865"/>
                    <a:pt x="89796" y="83472"/>
                  </a:cubicBezTo>
                  <a:cubicBezTo>
                    <a:pt x="87833" y="82833"/>
                    <a:pt x="86554" y="80300"/>
                    <a:pt x="85710" y="77241"/>
                  </a:cubicBezTo>
                  <a:cubicBezTo>
                    <a:pt x="84865" y="74274"/>
                    <a:pt x="84888" y="70462"/>
                    <a:pt x="83952" y="68476"/>
                  </a:cubicBezTo>
                  <a:cubicBezTo>
                    <a:pt x="82651" y="65669"/>
                    <a:pt x="76580" y="66239"/>
                    <a:pt x="74936" y="63295"/>
                  </a:cubicBezTo>
                  <a:cubicBezTo>
                    <a:pt x="74183" y="61948"/>
                    <a:pt x="73475" y="60031"/>
                    <a:pt x="72791" y="58296"/>
                  </a:cubicBezTo>
                  <a:cubicBezTo>
                    <a:pt x="72220" y="56858"/>
                    <a:pt x="71604" y="55534"/>
                    <a:pt x="70896" y="54987"/>
                  </a:cubicBezTo>
                  <a:cubicBezTo>
                    <a:pt x="68796" y="53297"/>
                    <a:pt x="58046" y="55238"/>
                    <a:pt x="52910" y="53297"/>
                  </a:cubicBezTo>
                  <a:cubicBezTo>
                    <a:pt x="48710" y="51722"/>
                    <a:pt x="46039" y="45194"/>
                    <a:pt x="43939" y="41360"/>
                  </a:cubicBezTo>
                  <a:cubicBezTo>
                    <a:pt x="43186" y="39990"/>
                    <a:pt x="42547" y="38895"/>
                    <a:pt x="41794" y="38507"/>
                  </a:cubicBezTo>
                  <a:cubicBezTo>
                    <a:pt x="39078" y="37069"/>
                    <a:pt x="32664" y="37297"/>
                    <a:pt x="30632" y="35037"/>
                  </a:cubicBezTo>
                  <a:cubicBezTo>
                    <a:pt x="28898" y="33143"/>
                    <a:pt x="27870" y="26501"/>
                    <a:pt x="26273" y="22734"/>
                  </a:cubicBezTo>
                  <a:cubicBezTo>
                    <a:pt x="26022" y="22095"/>
                    <a:pt x="25679" y="21662"/>
                    <a:pt x="25405" y="21319"/>
                  </a:cubicBezTo>
                  <a:cubicBezTo>
                    <a:pt x="22301" y="17530"/>
                    <a:pt x="13650" y="21251"/>
                    <a:pt x="8423" y="19151"/>
                  </a:cubicBezTo>
                  <a:cubicBezTo>
                    <a:pt x="7830" y="18900"/>
                    <a:pt x="7282" y="18603"/>
                    <a:pt x="6848" y="18192"/>
                  </a:cubicBezTo>
                  <a:cubicBezTo>
                    <a:pt x="2831" y="14494"/>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6"/>
            <p:cNvSpPr/>
            <p:nvPr/>
          </p:nvSpPr>
          <p:spPr>
            <a:xfrm>
              <a:off x="4664500" y="-1075600"/>
              <a:ext cx="4814450" cy="3706850"/>
            </a:xfrm>
            <a:custGeom>
              <a:avLst/>
              <a:gdLst/>
              <a:ahLst/>
              <a:cxnLst/>
              <a:rect l="l" t="t" r="r" b="b"/>
              <a:pathLst>
                <a:path w="192578" h="148274" fill="none" extrusionOk="0">
                  <a:moveTo>
                    <a:pt x="192578" y="148274"/>
                  </a:moveTo>
                  <a:cubicBezTo>
                    <a:pt x="191482" y="148182"/>
                    <a:pt x="185936" y="142134"/>
                    <a:pt x="182170" y="139920"/>
                  </a:cubicBezTo>
                  <a:cubicBezTo>
                    <a:pt x="180869" y="139167"/>
                    <a:pt x="178883" y="138025"/>
                    <a:pt x="176874" y="136679"/>
                  </a:cubicBezTo>
                  <a:cubicBezTo>
                    <a:pt x="172515" y="133711"/>
                    <a:pt x="165051" y="131109"/>
                    <a:pt x="162517" y="128576"/>
                  </a:cubicBezTo>
                  <a:cubicBezTo>
                    <a:pt x="160508" y="126567"/>
                    <a:pt x="159207" y="120244"/>
                    <a:pt x="156423" y="119423"/>
                  </a:cubicBezTo>
                  <a:cubicBezTo>
                    <a:pt x="154642" y="118921"/>
                    <a:pt x="151880" y="119560"/>
                    <a:pt x="150283" y="118966"/>
                  </a:cubicBezTo>
                  <a:cubicBezTo>
                    <a:pt x="149461" y="118647"/>
                    <a:pt x="149073" y="117551"/>
                    <a:pt x="148525" y="116318"/>
                  </a:cubicBezTo>
                  <a:cubicBezTo>
                    <a:pt x="147772" y="114607"/>
                    <a:pt x="146973" y="112461"/>
                    <a:pt x="145330" y="111753"/>
                  </a:cubicBezTo>
                  <a:cubicBezTo>
                    <a:pt x="140628" y="109745"/>
                    <a:pt x="125426" y="108992"/>
                    <a:pt x="122550" y="106070"/>
                  </a:cubicBezTo>
                  <a:cubicBezTo>
                    <a:pt x="120678" y="104175"/>
                    <a:pt x="121112" y="97556"/>
                    <a:pt x="119697" y="95593"/>
                  </a:cubicBezTo>
                  <a:cubicBezTo>
                    <a:pt x="118601" y="94109"/>
                    <a:pt x="115314" y="94132"/>
                    <a:pt x="114036" y="92375"/>
                  </a:cubicBezTo>
                  <a:cubicBezTo>
                    <a:pt x="112028" y="89613"/>
                    <a:pt x="111662" y="82628"/>
                    <a:pt x="108604" y="82012"/>
                  </a:cubicBezTo>
                  <a:cubicBezTo>
                    <a:pt x="105363" y="81350"/>
                    <a:pt x="94224" y="84614"/>
                    <a:pt x="90070" y="83222"/>
                  </a:cubicBezTo>
                  <a:cubicBezTo>
                    <a:pt x="88107" y="82560"/>
                    <a:pt x="86874" y="79981"/>
                    <a:pt x="86075" y="76876"/>
                  </a:cubicBezTo>
                  <a:cubicBezTo>
                    <a:pt x="85276" y="73841"/>
                    <a:pt x="85276" y="70029"/>
                    <a:pt x="84340" y="68089"/>
                  </a:cubicBezTo>
                  <a:cubicBezTo>
                    <a:pt x="82994" y="65304"/>
                    <a:pt x="76717" y="66057"/>
                    <a:pt x="75073" y="63181"/>
                  </a:cubicBezTo>
                  <a:cubicBezTo>
                    <a:pt x="74297" y="61835"/>
                    <a:pt x="73590" y="59894"/>
                    <a:pt x="72905" y="58160"/>
                  </a:cubicBezTo>
                  <a:cubicBezTo>
                    <a:pt x="72311" y="56699"/>
                    <a:pt x="71718" y="55375"/>
                    <a:pt x="71033" y="54827"/>
                  </a:cubicBezTo>
                  <a:cubicBezTo>
                    <a:pt x="68956" y="53184"/>
                    <a:pt x="58068" y="55307"/>
                    <a:pt x="52956" y="53366"/>
                  </a:cubicBezTo>
                  <a:cubicBezTo>
                    <a:pt x="48801" y="51814"/>
                    <a:pt x="46245" y="45081"/>
                    <a:pt x="44214" y="41155"/>
                  </a:cubicBezTo>
                  <a:cubicBezTo>
                    <a:pt x="43506" y="39762"/>
                    <a:pt x="42867" y="38621"/>
                    <a:pt x="42136" y="38233"/>
                  </a:cubicBezTo>
                  <a:cubicBezTo>
                    <a:pt x="39466" y="36795"/>
                    <a:pt x="32915" y="37138"/>
                    <a:pt x="30861" y="34924"/>
                  </a:cubicBezTo>
                  <a:cubicBezTo>
                    <a:pt x="29126" y="33075"/>
                    <a:pt x="28099" y="26364"/>
                    <a:pt x="26478" y="22598"/>
                  </a:cubicBezTo>
                  <a:cubicBezTo>
                    <a:pt x="26227" y="21982"/>
                    <a:pt x="25862" y="21525"/>
                    <a:pt x="25588" y="21206"/>
                  </a:cubicBezTo>
                  <a:cubicBezTo>
                    <a:pt x="22507" y="17576"/>
                    <a:pt x="13742" y="21228"/>
                    <a:pt x="8538" y="19151"/>
                  </a:cubicBezTo>
                  <a:cubicBezTo>
                    <a:pt x="7921" y="18900"/>
                    <a:pt x="7373" y="18603"/>
                    <a:pt x="6940" y="18215"/>
                  </a:cubicBezTo>
                  <a:cubicBezTo>
                    <a:pt x="2923" y="14541"/>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6"/>
            <p:cNvSpPr/>
            <p:nvPr/>
          </p:nvSpPr>
          <p:spPr>
            <a:xfrm>
              <a:off x="4690750" y="-1083575"/>
              <a:ext cx="4823025" cy="3704550"/>
            </a:xfrm>
            <a:custGeom>
              <a:avLst/>
              <a:gdLst/>
              <a:ahLst/>
              <a:cxnLst/>
              <a:rect l="l" t="t" r="r" b="b"/>
              <a:pathLst>
                <a:path w="192921" h="148182" fill="none" extrusionOk="0">
                  <a:moveTo>
                    <a:pt x="192920" y="148182"/>
                  </a:moveTo>
                  <a:cubicBezTo>
                    <a:pt x="191870" y="148113"/>
                    <a:pt x="186392" y="141859"/>
                    <a:pt x="182580" y="139691"/>
                  </a:cubicBezTo>
                  <a:cubicBezTo>
                    <a:pt x="181279" y="138961"/>
                    <a:pt x="179248" y="137865"/>
                    <a:pt x="177148" y="136564"/>
                  </a:cubicBezTo>
                  <a:cubicBezTo>
                    <a:pt x="172606" y="133711"/>
                    <a:pt x="164959" y="131200"/>
                    <a:pt x="162517" y="128712"/>
                  </a:cubicBezTo>
                  <a:cubicBezTo>
                    <a:pt x="160531" y="126681"/>
                    <a:pt x="159322" y="120198"/>
                    <a:pt x="156560" y="119399"/>
                  </a:cubicBezTo>
                  <a:cubicBezTo>
                    <a:pt x="154779" y="118874"/>
                    <a:pt x="151995" y="119536"/>
                    <a:pt x="150420" y="118920"/>
                  </a:cubicBezTo>
                  <a:cubicBezTo>
                    <a:pt x="149621" y="118600"/>
                    <a:pt x="149256" y="117459"/>
                    <a:pt x="148753" y="116181"/>
                  </a:cubicBezTo>
                  <a:cubicBezTo>
                    <a:pt x="148046" y="114423"/>
                    <a:pt x="147293" y="112209"/>
                    <a:pt x="145649" y="111479"/>
                  </a:cubicBezTo>
                  <a:cubicBezTo>
                    <a:pt x="141084" y="109447"/>
                    <a:pt x="125586" y="108808"/>
                    <a:pt x="122755" y="105978"/>
                  </a:cubicBezTo>
                  <a:cubicBezTo>
                    <a:pt x="120861" y="104106"/>
                    <a:pt x="121363" y="97373"/>
                    <a:pt x="119948" y="95456"/>
                  </a:cubicBezTo>
                  <a:cubicBezTo>
                    <a:pt x="118852" y="93972"/>
                    <a:pt x="115474" y="94063"/>
                    <a:pt x="114173" y="92306"/>
                  </a:cubicBezTo>
                  <a:cubicBezTo>
                    <a:pt x="112164" y="89612"/>
                    <a:pt x="111868" y="82445"/>
                    <a:pt x="108878" y="81783"/>
                  </a:cubicBezTo>
                  <a:cubicBezTo>
                    <a:pt x="105705" y="81076"/>
                    <a:pt x="94406" y="84385"/>
                    <a:pt x="90298" y="82970"/>
                  </a:cubicBezTo>
                  <a:cubicBezTo>
                    <a:pt x="88358" y="82308"/>
                    <a:pt x="87171" y="79638"/>
                    <a:pt x="86395" y="76511"/>
                  </a:cubicBezTo>
                  <a:cubicBezTo>
                    <a:pt x="85641" y="73429"/>
                    <a:pt x="85664" y="69572"/>
                    <a:pt x="84706" y="67700"/>
                  </a:cubicBezTo>
                  <a:cubicBezTo>
                    <a:pt x="83313" y="64961"/>
                    <a:pt x="76854" y="65874"/>
                    <a:pt x="75187" y="63044"/>
                  </a:cubicBezTo>
                  <a:cubicBezTo>
                    <a:pt x="74389" y="61697"/>
                    <a:pt x="73681" y="59757"/>
                    <a:pt x="72996" y="58022"/>
                  </a:cubicBezTo>
                  <a:cubicBezTo>
                    <a:pt x="72403" y="56539"/>
                    <a:pt x="71809" y="55215"/>
                    <a:pt x="71125" y="54690"/>
                  </a:cubicBezTo>
                  <a:cubicBezTo>
                    <a:pt x="69116" y="53092"/>
                    <a:pt x="58046" y="55374"/>
                    <a:pt x="52978" y="53434"/>
                  </a:cubicBezTo>
                  <a:cubicBezTo>
                    <a:pt x="48870" y="51905"/>
                    <a:pt x="46428" y="44989"/>
                    <a:pt x="44487" y="40949"/>
                  </a:cubicBezTo>
                  <a:cubicBezTo>
                    <a:pt x="43780" y="39511"/>
                    <a:pt x="43164" y="38347"/>
                    <a:pt x="42433" y="37959"/>
                  </a:cubicBezTo>
                  <a:cubicBezTo>
                    <a:pt x="39808" y="36544"/>
                    <a:pt x="33120" y="36977"/>
                    <a:pt x="31066" y="34832"/>
                  </a:cubicBezTo>
                  <a:cubicBezTo>
                    <a:pt x="29309" y="33006"/>
                    <a:pt x="28281" y="26204"/>
                    <a:pt x="26661" y="22483"/>
                  </a:cubicBezTo>
                  <a:cubicBezTo>
                    <a:pt x="26387" y="21844"/>
                    <a:pt x="26045" y="21410"/>
                    <a:pt x="25748" y="21068"/>
                  </a:cubicBezTo>
                  <a:cubicBezTo>
                    <a:pt x="22689" y="17599"/>
                    <a:pt x="13833" y="21182"/>
                    <a:pt x="8606" y="19151"/>
                  </a:cubicBezTo>
                  <a:cubicBezTo>
                    <a:pt x="7990" y="18922"/>
                    <a:pt x="7442" y="18626"/>
                    <a:pt x="7008" y="18238"/>
                  </a:cubicBezTo>
                  <a:cubicBezTo>
                    <a:pt x="2991" y="14609"/>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6"/>
            <p:cNvSpPr/>
            <p:nvPr/>
          </p:nvSpPr>
          <p:spPr>
            <a:xfrm>
              <a:off x="4716450" y="-1092150"/>
              <a:ext cx="4832125" cy="3703425"/>
            </a:xfrm>
            <a:custGeom>
              <a:avLst/>
              <a:gdLst/>
              <a:ahLst/>
              <a:cxnLst/>
              <a:rect l="l" t="t" r="r" b="b"/>
              <a:pathLst>
                <a:path w="193285" h="148137" fill="none" extrusionOk="0">
                  <a:moveTo>
                    <a:pt x="193285" y="148137"/>
                  </a:moveTo>
                  <a:cubicBezTo>
                    <a:pt x="192303" y="148068"/>
                    <a:pt x="186848" y="141609"/>
                    <a:pt x="183013" y="139486"/>
                  </a:cubicBezTo>
                  <a:cubicBezTo>
                    <a:pt x="181712" y="138779"/>
                    <a:pt x="179612" y="137729"/>
                    <a:pt x="177444" y="136473"/>
                  </a:cubicBezTo>
                  <a:cubicBezTo>
                    <a:pt x="172696" y="133711"/>
                    <a:pt x="164913" y="131292"/>
                    <a:pt x="162539" y="128850"/>
                  </a:cubicBezTo>
                  <a:cubicBezTo>
                    <a:pt x="160576" y="126841"/>
                    <a:pt x="159435" y="120199"/>
                    <a:pt x="156741" y="119400"/>
                  </a:cubicBezTo>
                  <a:cubicBezTo>
                    <a:pt x="154961" y="118852"/>
                    <a:pt x="152131" y="119560"/>
                    <a:pt x="150579" y="118921"/>
                  </a:cubicBezTo>
                  <a:cubicBezTo>
                    <a:pt x="149802" y="118578"/>
                    <a:pt x="149460" y="117391"/>
                    <a:pt x="148981" y="116067"/>
                  </a:cubicBezTo>
                  <a:cubicBezTo>
                    <a:pt x="148319" y="114264"/>
                    <a:pt x="147634" y="111982"/>
                    <a:pt x="145991" y="111228"/>
                  </a:cubicBezTo>
                  <a:cubicBezTo>
                    <a:pt x="141563" y="109174"/>
                    <a:pt x="125745" y="108649"/>
                    <a:pt x="122960" y="105910"/>
                  </a:cubicBezTo>
                  <a:cubicBezTo>
                    <a:pt x="121088" y="104061"/>
                    <a:pt x="121636" y="97214"/>
                    <a:pt x="120221" y="95365"/>
                  </a:cubicBezTo>
                  <a:cubicBezTo>
                    <a:pt x="119102" y="93881"/>
                    <a:pt x="115656" y="94018"/>
                    <a:pt x="114309" y="92283"/>
                  </a:cubicBezTo>
                  <a:cubicBezTo>
                    <a:pt x="112301" y="89659"/>
                    <a:pt x="112118" y="82286"/>
                    <a:pt x="109173" y="81578"/>
                  </a:cubicBezTo>
                  <a:cubicBezTo>
                    <a:pt x="106046" y="80825"/>
                    <a:pt x="94611" y="84181"/>
                    <a:pt x="90548" y="82743"/>
                  </a:cubicBezTo>
                  <a:cubicBezTo>
                    <a:pt x="88631" y="82058"/>
                    <a:pt x="87512" y="79342"/>
                    <a:pt x="86759" y="76169"/>
                  </a:cubicBezTo>
                  <a:cubicBezTo>
                    <a:pt x="86029" y="73019"/>
                    <a:pt x="86074" y="69162"/>
                    <a:pt x="85093" y="67335"/>
                  </a:cubicBezTo>
                  <a:cubicBezTo>
                    <a:pt x="83655" y="64642"/>
                    <a:pt x="76990" y="65738"/>
                    <a:pt x="75301" y="62930"/>
                  </a:cubicBezTo>
                  <a:cubicBezTo>
                    <a:pt x="74525" y="61606"/>
                    <a:pt x="73794" y="59666"/>
                    <a:pt x="73109" y="57909"/>
                  </a:cubicBezTo>
                  <a:cubicBezTo>
                    <a:pt x="72516" y="56402"/>
                    <a:pt x="71923" y="55078"/>
                    <a:pt x="71261" y="54553"/>
                  </a:cubicBezTo>
                  <a:cubicBezTo>
                    <a:pt x="69275" y="53024"/>
                    <a:pt x="58045" y="55466"/>
                    <a:pt x="53023" y="53526"/>
                  </a:cubicBezTo>
                  <a:cubicBezTo>
                    <a:pt x="48960" y="51997"/>
                    <a:pt x="46632" y="44921"/>
                    <a:pt x="44760" y="40790"/>
                  </a:cubicBezTo>
                  <a:cubicBezTo>
                    <a:pt x="44076" y="39283"/>
                    <a:pt x="43482" y="38119"/>
                    <a:pt x="42775" y="37731"/>
                  </a:cubicBezTo>
                  <a:cubicBezTo>
                    <a:pt x="40195" y="36293"/>
                    <a:pt x="33371" y="36841"/>
                    <a:pt x="31293" y="34741"/>
                  </a:cubicBezTo>
                  <a:cubicBezTo>
                    <a:pt x="29536" y="32983"/>
                    <a:pt x="28509" y="26090"/>
                    <a:pt x="26865" y="22370"/>
                  </a:cubicBezTo>
                  <a:cubicBezTo>
                    <a:pt x="26591" y="21753"/>
                    <a:pt x="26226" y="21297"/>
                    <a:pt x="25930" y="20977"/>
                  </a:cubicBezTo>
                  <a:cubicBezTo>
                    <a:pt x="22917" y="17668"/>
                    <a:pt x="13923" y="21183"/>
                    <a:pt x="8696" y="19197"/>
                  </a:cubicBezTo>
                  <a:cubicBezTo>
                    <a:pt x="8080" y="18969"/>
                    <a:pt x="7510" y="18672"/>
                    <a:pt x="7076" y="18284"/>
                  </a:cubicBezTo>
                  <a:cubicBezTo>
                    <a:pt x="3081" y="14700"/>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6"/>
            <p:cNvSpPr/>
            <p:nvPr/>
          </p:nvSpPr>
          <p:spPr>
            <a:xfrm>
              <a:off x="4742675" y="-1100125"/>
              <a:ext cx="4841275" cy="3701700"/>
            </a:xfrm>
            <a:custGeom>
              <a:avLst/>
              <a:gdLst/>
              <a:ahLst/>
              <a:cxnLst/>
              <a:rect l="l" t="t" r="r" b="b"/>
              <a:pathLst>
                <a:path w="193651" h="148068" fill="none" extrusionOk="0">
                  <a:moveTo>
                    <a:pt x="193651" y="148068"/>
                  </a:moveTo>
                  <a:cubicBezTo>
                    <a:pt x="192715" y="147999"/>
                    <a:pt x="187305" y="141312"/>
                    <a:pt x="183425" y="139257"/>
                  </a:cubicBezTo>
                  <a:cubicBezTo>
                    <a:pt x="182101" y="138573"/>
                    <a:pt x="179956" y="137545"/>
                    <a:pt x="177719" y="136359"/>
                  </a:cubicBezTo>
                  <a:cubicBezTo>
                    <a:pt x="172789" y="133711"/>
                    <a:pt x="164845" y="131383"/>
                    <a:pt x="162540" y="128986"/>
                  </a:cubicBezTo>
                  <a:cubicBezTo>
                    <a:pt x="160600" y="126955"/>
                    <a:pt x="159527" y="120153"/>
                    <a:pt x="156902" y="119354"/>
                  </a:cubicBezTo>
                  <a:cubicBezTo>
                    <a:pt x="155122" y="118806"/>
                    <a:pt x="152269" y="119536"/>
                    <a:pt x="150716" y="118874"/>
                  </a:cubicBezTo>
                  <a:cubicBezTo>
                    <a:pt x="149940" y="118532"/>
                    <a:pt x="149644" y="117322"/>
                    <a:pt x="149187" y="115930"/>
                  </a:cubicBezTo>
                  <a:cubicBezTo>
                    <a:pt x="148594" y="114058"/>
                    <a:pt x="147932" y="111730"/>
                    <a:pt x="146334" y="110954"/>
                  </a:cubicBezTo>
                  <a:cubicBezTo>
                    <a:pt x="142020" y="108877"/>
                    <a:pt x="125905" y="108466"/>
                    <a:pt x="123144" y="105818"/>
                  </a:cubicBezTo>
                  <a:cubicBezTo>
                    <a:pt x="121272" y="104015"/>
                    <a:pt x="121888" y="97053"/>
                    <a:pt x="120473" y="95227"/>
                  </a:cubicBezTo>
                  <a:cubicBezTo>
                    <a:pt x="119332" y="93767"/>
                    <a:pt x="115817" y="93949"/>
                    <a:pt x="114447" y="92214"/>
                  </a:cubicBezTo>
                  <a:cubicBezTo>
                    <a:pt x="112438" y="89658"/>
                    <a:pt x="112347" y="82103"/>
                    <a:pt x="109448" y="81350"/>
                  </a:cubicBezTo>
                  <a:cubicBezTo>
                    <a:pt x="106390" y="80574"/>
                    <a:pt x="94794" y="83952"/>
                    <a:pt x="90777" y="82491"/>
                  </a:cubicBezTo>
                  <a:cubicBezTo>
                    <a:pt x="88883" y="81783"/>
                    <a:pt x="87810" y="79021"/>
                    <a:pt x="87102" y="75803"/>
                  </a:cubicBezTo>
                  <a:cubicBezTo>
                    <a:pt x="86395" y="72608"/>
                    <a:pt x="86440" y="68704"/>
                    <a:pt x="85459" y="66924"/>
                  </a:cubicBezTo>
                  <a:cubicBezTo>
                    <a:pt x="83998" y="64276"/>
                    <a:pt x="77128" y="65555"/>
                    <a:pt x="75416" y="62793"/>
                  </a:cubicBezTo>
                  <a:cubicBezTo>
                    <a:pt x="74617" y="61492"/>
                    <a:pt x="73886" y="59529"/>
                    <a:pt x="73202" y="57771"/>
                  </a:cubicBezTo>
                  <a:cubicBezTo>
                    <a:pt x="72608" y="56265"/>
                    <a:pt x="72015" y="54895"/>
                    <a:pt x="71353" y="54393"/>
                  </a:cubicBezTo>
                  <a:cubicBezTo>
                    <a:pt x="69436" y="52932"/>
                    <a:pt x="58023" y="55534"/>
                    <a:pt x="53047" y="53617"/>
                  </a:cubicBezTo>
                  <a:cubicBezTo>
                    <a:pt x="49030" y="52088"/>
                    <a:pt x="46816" y="44806"/>
                    <a:pt x="45012" y="40584"/>
                  </a:cubicBezTo>
                  <a:cubicBezTo>
                    <a:pt x="44351" y="39054"/>
                    <a:pt x="43780" y="37845"/>
                    <a:pt x="43072" y="37457"/>
                  </a:cubicBezTo>
                  <a:cubicBezTo>
                    <a:pt x="40539" y="36019"/>
                    <a:pt x="33600" y="36681"/>
                    <a:pt x="31500" y="34626"/>
                  </a:cubicBezTo>
                  <a:cubicBezTo>
                    <a:pt x="29742" y="32914"/>
                    <a:pt x="28692" y="25953"/>
                    <a:pt x="27049" y="22255"/>
                  </a:cubicBezTo>
                  <a:cubicBezTo>
                    <a:pt x="26775" y="21616"/>
                    <a:pt x="26410" y="21182"/>
                    <a:pt x="26113" y="20863"/>
                  </a:cubicBezTo>
                  <a:cubicBezTo>
                    <a:pt x="23123" y="17690"/>
                    <a:pt x="13993" y="21159"/>
                    <a:pt x="8766" y="19196"/>
                  </a:cubicBezTo>
                  <a:cubicBezTo>
                    <a:pt x="8127" y="18968"/>
                    <a:pt x="7579" y="18694"/>
                    <a:pt x="7145" y="18306"/>
                  </a:cubicBezTo>
                  <a:cubicBezTo>
                    <a:pt x="3151" y="14746"/>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6"/>
            <p:cNvSpPr/>
            <p:nvPr/>
          </p:nvSpPr>
          <p:spPr>
            <a:xfrm>
              <a:off x="4768375" y="-1108125"/>
              <a:ext cx="4850400" cy="3699450"/>
            </a:xfrm>
            <a:custGeom>
              <a:avLst/>
              <a:gdLst/>
              <a:ahLst/>
              <a:cxnLst/>
              <a:rect l="l" t="t" r="r" b="b"/>
              <a:pathLst>
                <a:path w="194016" h="147978" fill="none" extrusionOk="0">
                  <a:moveTo>
                    <a:pt x="194015" y="147977"/>
                  </a:moveTo>
                  <a:cubicBezTo>
                    <a:pt x="193148" y="147931"/>
                    <a:pt x="187761" y="141038"/>
                    <a:pt x="183858" y="139030"/>
                  </a:cubicBezTo>
                  <a:cubicBezTo>
                    <a:pt x="182534" y="138368"/>
                    <a:pt x="180343" y="137386"/>
                    <a:pt x="178015" y="136245"/>
                  </a:cubicBezTo>
                  <a:cubicBezTo>
                    <a:pt x="172902" y="133711"/>
                    <a:pt x="164799" y="131474"/>
                    <a:pt x="162562" y="129123"/>
                  </a:cubicBezTo>
                  <a:cubicBezTo>
                    <a:pt x="160667" y="127092"/>
                    <a:pt x="159640" y="120130"/>
                    <a:pt x="157061" y="119331"/>
                  </a:cubicBezTo>
                  <a:cubicBezTo>
                    <a:pt x="155281" y="118761"/>
                    <a:pt x="152405" y="119537"/>
                    <a:pt x="150875" y="118829"/>
                  </a:cubicBezTo>
                  <a:cubicBezTo>
                    <a:pt x="150122" y="118487"/>
                    <a:pt x="149825" y="117231"/>
                    <a:pt x="149415" y="115816"/>
                  </a:cubicBezTo>
                  <a:cubicBezTo>
                    <a:pt x="148867" y="113876"/>
                    <a:pt x="148273" y="111479"/>
                    <a:pt x="146676" y="110681"/>
                  </a:cubicBezTo>
                  <a:cubicBezTo>
                    <a:pt x="142498" y="108603"/>
                    <a:pt x="126087" y="108284"/>
                    <a:pt x="123371" y="105727"/>
                  </a:cubicBezTo>
                  <a:cubicBezTo>
                    <a:pt x="121499" y="103947"/>
                    <a:pt x="122161" y="96871"/>
                    <a:pt x="120746" y="95091"/>
                  </a:cubicBezTo>
                  <a:cubicBezTo>
                    <a:pt x="119605" y="93630"/>
                    <a:pt x="115998" y="93881"/>
                    <a:pt x="114606" y="92146"/>
                  </a:cubicBezTo>
                  <a:cubicBezTo>
                    <a:pt x="112575" y="89658"/>
                    <a:pt x="112575" y="81921"/>
                    <a:pt x="109744" y="81122"/>
                  </a:cubicBezTo>
                  <a:cubicBezTo>
                    <a:pt x="106754" y="80300"/>
                    <a:pt x="94999" y="83724"/>
                    <a:pt x="91027" y="82217"/>
                  </a:cubicBezTo>
                  <a:cubicBezTo>
                    <a:pt x="89156" y="81510"/>
                    <a:pt x="88129" y="78680"/>
                    <a:pt x="87467" y="75438"/>
                  </a:cubicBezTo>
                  <a:cubicBezTo>
                    <a:pt x="86782" y="72174"/>
                    <a:pt x="86850" y="68271"/>
                    <a:pt x="85846" y="66536"/>
                  </a:cubicBezTo>
                  <a:cubicBezTo>
                    <a:pt x="84340" y="63934"/>
                    <a:pt x="77287" y="65395"/>
                    <a:pt x="75552" y="62656"/>
                  </a:cubicBezTo>
                  <a:cubicBezTo>
                    <a:pt x="74730" y="61378"/>
                    <a:pt x="74000" y="59392"/>
                    <a:pt x="73315" y="57635"/>
                  </a:cubicBezTo>
                  <a:cubicBezTo>
                    <a:pt x="72722" y="56105"/>
                    <a:pt x="72128" y="54736"/>
                    <a:pt x="71466" y="54234"/>
                  </a:cubicBezTo>
                  <a:cubicBezTo>
                    <a:pt x="69594" y="52819"/>
                    <a:pt x="58045" y="55580"/>
                    <a:pt x="53092" y="53686"/>
                  </a:cubicBezTo>
                  <a:cubicBezTo>
                    <a:pt x="49120" y="52157"/>
                    <a:pt x="47020" y="44716"/>
                    <a:pt x="45286" y="40379"/>
                  </a:cubicBezTo>
                  <a:cubicBezTo>
                    <a:pt x="44669" y="38804"/>
                    <a:pt x="44099" y="37571"/>
                    <a:pt x="43414" y="37183"/>
                  </a:cubicBezTo>
                  <a:cubicBezTo>
                    <a:pt x="40926" y="35768"/>
                    <a:pt x="33827" y="36521"/>
                    <a:pt x="31727" y="34535"/>
                  </a:cubicBezTo>
                  <a:cubicBezTo>
                    <a:pt x="29970" y="32869"/>
                    <a:pt x="28920" y="25793"/>
                    <a:pt x="27254" y="22119"/>
                  </a:cubicBezTo>
                  <a:cubicBezTo>
                    <a:pt x="26957" y="21479"/>
                    <a:pt x="26592" y="21046"/>
                    <a:pt x="26295" y="20749"/>
                  </a:cubicBezTo>
                  <a:cubicBezTo>
                    <a:pt x="23328" y="17713"/>
                    <a:pt x="14106" y="21114"/>
                    <a:pt x="8856" y="19220"/>
                  </a:cubicBezTo>
                  <a:cubicBezTo>
                    <a:pt x="8217" y="18991"/>
                    <a:pt x="7669" y="18695"/>
                    <a:pt x="7236" y="18307"/>
                  </a:cubicBezTo>
                  <a:cubicBezTo>
                    <a:pt x="3218" y="14814"/>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6"/>
            <p:cNvSpPr/>
            <p:nvPr/>
          </p:nvSpPr>
          <p:spPr>
            <a:xfrm>
              <a:off x="4794050" y="-1116100"/>
              <a:ext cx="4859525" cy="3697700"/>
            </a:xfrm>
            <a:custGeom>
              <a:avLst/>
              <a:gdLst/>
              <a:ahLst/>
              <a:cxnLst/>
              <a:rect l="l" t="t" r="r" b="b"/>
              <a:pathLst>
                <a:path w="194381" h="147908" fill="none" extrusionOk="0">
                  <a:moveTo>
                    <a:pt x="194381" y="147908"/>
                  </a:moveTo>
                  <a:cubicBezTo>
                    <a:pt x="193559" y="147840"/>
                    <a:pt x="188218" y="140741"/>
                    <a:pt x="184292" y="138824"/>
                  </a:cubicBezTo>
                  <a:cubicBezTo>
                    <a:pt x="182968" y="138162"/>
                    <a:pt x="180708" y="137226"/>
                    <a:pt x="178312" y="136130"/>
                  </a:cubicBezTo>
                  <a:cubicBezTo>
                    <a:pt x="173016" y="133688"/>
                    <a:pt x="164730" y="131542"/>
                    <a:pt x="162608" y="129260"/>
                  </a:cubicBezTo>
                  <a:cubicBezTo>
                    <a:pt x="160713" y="127228"/>
                    <a:pt x="159777" y="120084"/>
                    <a:pt x="157244" y="119285"/>
                  </a:cubicBezTo>
                  <a:cubicBezTo>
                    <a:pt x="155463" y="118714"/>
                    <a:pt x="152542" y="119513"/>
                    <a:pt x="151035" y="118806"/>
                  </a:cubicBezTo>
                  <a:cubicBezTo>
                    <a:pt x="150305" y="118441"/>
                    <a:pt x="150031" y="117162"/>
                    <a:pt x="149666" y="115679"/>
                  </a:cubicBezTo>
                  <a:cubicBezTo>
                    <a:pt x="149141" y="113693"/>
                    <a:pt x="148616" y="111228"/>
                    <a:pt x="147018" y="110406"/>
                  </a:cubicBezTo>
                  <a:cubicBezTo>
                    <a:pt x="142978" y="108306"/>
                    <a:pt x="126247" y="108101"/>
                    <a:pt x="123576" y="105636"/>
                  </a:cubicBezTo>
                  <a:cubicBezTo>
                    <a:pt x="121705" y="103878"/>
                    <a:pt x="122435" y="96688"/>
                    <a:pt x="121020" y="94953"/>
                  </a:cubicBezTo>
                  <a:cubicBezTo>
                    <a:pt x="119856" y="93515"/>
                    <a:pt x="116181" y="93812"/>
                    <a:pt x="114743" y="92100"/>
                  </a:cubicBezTo>
                  <a:cubicBezTo>
                    <a:pt x="112734" y="89658"/>
                    <a:pt x="112826" y="81738"/>
                    <a:pt x="110041" y="80893"/>
                  </a:cubicBezTo>
                  <a:cubicBezTo>
                    <a:pt x="107119" y="80026"/>
                    <a:pt x="95205" y="83495"/>
                    <a:pt x="91301" y="81966"/>
                  </a:cubicBezTo>
                  <a:cubicBezTo>
                    <a:pt x="89430" y="81235"/>
                    <a:pt x="88448" y="78359"/>
                    <a:pt x="87832" y="75073"/>
                  </a:cubicBezTo>
                  <a:cubicBezTo>
                    <a:pt x="87193" y="71763"/>
                    <a:pt x="87239" y="67814"/>
                    <a:pt x="86234" y="66148"/>
                  </a:cubicBezTo>
                  <a:cubicBezTo>
                    <a:pt x="84682" y="63569"/>
                    <a:pt x="77424" y="65212"/>
                    <a:pt x="75689" y="62542"/>
                  </a:cubicBezTo>
                  <a:cubicBezTo>
                    <a:pt x="74844" y="61263"/>
                    <a:pt x="74114" y="59278"/>
                    <a:pt x="73429" y="57497"/>
                  </a:cubicBezTo>
                  <a:cubicBezTo>
                    <a:pt x="72836" y="55945"/>
                    <a:pt x="72242" y="54576"/>
                    <a:pt x="71603" y="54096"/>
                  </a:cubicBezTo>
                  <a:cubicBezTo>
                    <a:pt x="69754" y="52727"/>
                    <a:pt x="58045" y="55648"/>
                    <a:pt x="53138" y="53754"/>
                  </a:cubicBezTo>
                  <a:cubicBezTo>
                    <a:pt x="49212" y="52247"/>
                    <a:pt x="47226" y="44624"/>
                    <a:pt x="45560" y="40173"/>
                  </a:cubicBezTo>
                  <a:cubicBezTo>
                    <a:pt x="44966" y="38552"/>
                    <a:pt x="44418" y="37320"/>
                    <a:pt x="43756" y="36909"/>
                  </a:cubicBezTo>
                  <a:cubicBezTo>
                    <a:pt x="41291" y="35494"/>
                    <a:pt x="34078" y="36361"/>
                    <a:pt x="31956" y="34421"/>
                  </a:cubicBezTo>
                  <a:cubicBezTo>
                    <a:pt x="30175" y="32800"/>
                    <a:pt x="29148" y="25656"/>
                    <a:pt x="27459" y="22004"/>
                  </a:cubicBezTo>
                  <a:cubicBezTo>
                    <a:pt x="27162" y="21365"/>
                    <a:pt x="26797" y="20931"/>
                    <a:pt x="26478" y="20612"/>
                  </a:cubicBezTo>
                  <a:cubicBezTo>
                    <a:pt x="23556" y="17736"/>
                    <a:pt x="14198" y="21091"/>
                    <a:pt x="8948" y="19219"/>
                  </a:cubicBezTo>
                  <a:cubicBezTo>
                    <a:pt x="8309" y="18991"/>
                    <a:pt x="7761" y="18717"/>
                    <a:pt x="7304" y="18329"/>
                  </a:cubicBezTo>
                  <a:cubicBezTo>
                    <a:pt x="3310" y="14882"/>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6"/>
            <p:cNvSpPr/>
            <p:nvPr/>
          </p:nvSpPr>
          <p:spPr>
            <a:xfrm>
              <a:off x="4820300" y="-1124100"/>
              <a:ext cx="4868650" cy="3696000"/>
            </a:xfrm>
            <a:custGeom>
              <a:avLst/>
              <a:gdLst/>
              <a:ahLst/>
              <a:cxnLst/>
              <a:rect l="l" t="t" r="r" b="b"/>
              <a:pathLst>
                <a:path w="194746" h="147840" fill="none" extrusionOk="0">
                  <a:moveTo>
                    <a:pt x="194746" y="147840"/>
                  </a:moveTo>
                  <a:cubicBezTo>
                    <a:pt x="193970" y="147771"/>
                    <a:pt x="188674" y="140467"/>
                    <a:pt x="184703" y="138596"/>
                  </a:cubicBezTo>
                  <a:cubicBezTo>
                    <a:pt x="183379" y="137957"/>
                    <a:pt x="181073" y="137066"/>
                    <a:pt x="178585" y="136016"/>
                  </a:cubicBezTo>
                  <a:cubicBezTo>
                    <a:pt x="173107" y="133688"/>
                    <a:pt x="164662" y="131634"/>
                    <a:pt x="162608" y="129374"/>
                  </a:cubicBezTo>
                  <a:cubicBezTo>
                    <a:pt x="160736" y="127343"/>
                    <a:pt x="159869" y="120062"/>
                    <a:pt x="157381" y="119263"/>
                  </a:cubicBezTo>
                  <a:cubicBezTo>
                    <a:pt x="155600" y="118669"/>
                    <a:pt x="152679" y="119491"/>
                    <a:pt x="151172" y="118761"/>
                  </a:cubicBezTo>
                  <a:cubicBezTo>
                    <a:pt x="150442" y="118395"/>
                    <a:pt x="150214" y="117072"/>
                    <a:pt x="149871" y="115542"/>
                  </a:cubicBezTo>
                  <a:cubicBezTo>
                    <a:pt x="149392" y="113511"/>
                    <a:pt x="148913" y="110977"/>
                    <a:pt x="147338" y="110133"/>
                  </a:cubicBezTo>
                  <a:cubicBezTo>
                    <a:pt x="143412" y="108033"/>
                    <a:pt x="126407" y="107919"/>
                    <a:pt x="123782" y="105522"/>
                  </a:cubicBezTo>
                  <a:cubicBezTo>
                    <a:pt x="121887" y="103810"/>
                    <a:pt x="122686" y="96529"/>
                    <a:pt x="121271" y="94817"/>
                  </a:cubicBezTo>
                  <a:cubicBezTo>
                    <a:pt x="120084" y="93379"/>
                    <a:pt x="116341" y="93744"/>
                    <a:pt x="114880" y="92032"/>
                  </a:cubicBezTo>
                  <a:cubicBezTo>
                    <a:pt x="112871" y="89681"/>
                    <a:pt x="113054" y="81533"/>
                    <a:pt x="110315" y="80665"/>
                  </a:cubicBezTo>
                  <a:cubicBezTo>
                    <a:pt x="107462" y="79775"/>
                    <a:pt x="95387" y="83267"/>
                    <a:pt x="91530" y="81715"/>
                  </a:cubicBezTo>
                  <a:cubicBezTo>
                    <a:pt x="89681" y="80985"/>
                    <a:pt x="88745" y="78040"/>
                    <a:pt x="88152" y="74708"/>
                  </a:cubicBezTo>
                  <a:cubicBezTo>
                    <a:pt x="87558" y="71353"/>
                    <a:pt x="87627" y="67381"/>
                    <a:pt x="86599" y="65760"/>
                  </a:cubicBezTo>
                  <a:cubicBezTo>
                    <a:pt x="85002" y="63227"/>
                    <a:pt x="77561" y="65030"/>
                    <a:pt x="75780" y="62405"/>
                  </a:cubicBezTo>
                  <a:cubicBezTo>
                    <a:pt x="74936" y="61127"/>
                    <a:pt x="74205" y="59141"/>
                    <a:pt x="73521" y="57361"/>
                  </a:cubicBezTo>
                  <a:cubicBezTo>
                    <a:pt x="72927" y="55809"/>
                    <a:pt x="72334" y="54416"/>
                    <a:pt x="71695" y="53937"/>
                  </a:cubicBezTo>
                  <a:cubicBezTo>
                    <a:pt x="69914" y="52636"/>
                    <a:pt x="58022" y="55717"/>
                    <a:pt x="53138" y="53823"/>
                  </a:cubicBezTo>
                  <a:cubicBezTo>
                    <a:pt x="49280" y="52339"/>
                    <a:pt x="47408" y="44510"/>
                    <a:pt x="45811" y="39968"/>
                  </a:cubicBezTo>
                  <a:cubicBezTo>
                    <a:pt x="45240" y="38324"/>
                    <a:pt x="44715" y="37046"/>
                    <a:pt x="44053" y="36658"/>
                  </a:cubicBezTo>
                  <a:cubicBezTo>
                    <a:pt x="41656" y="35243"/>
                    <a:pt x="34307" y="36179"/>
                    <a:pt x="32184" y="34330"/>
                  </a:cubicBezTo>
                  <a:cubicBezTo>
                    <a:pt x="30381" y="32732"/>
                    <a:pt x="29331" y="25497"/>
                    <a:pt x="27642" y="21867"/>
                  </a:cubicBezTo>
                  <a:cubicBezTo>
                    <a:pt x="27345" y="21228"/>
                    <a:pt x="26957" y="20795"/>
                    <a:pt x="26637" y="20498"/>
                  </a:cubicBezTo>
                  <a:cubicBezTo>
                    <a:pt x="23761" y="17759"/>
                    <a:pt x="14289" y="21046"/>
                    <a:pt x="9016" y="19242"/>
                  </a:cubicBezTo>
                  <a:cubicBezTo>
                    <a:pt x="8377" y="19014"/>
                    <a:pt x="7829" y="18740"/>
                    <a:pt x="7373" y="18352"/>
                  </a:cubicBezTo>
                  <a:cubicBezTo>
                    <a:pt x="3378" y="14928"/>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6"/>
            <p:cNvSpPr/>
            <p:nvPr/>
          </p:nvSpPr>
          <p:spPr>
            <a:xfrm>
              <a:off x="4845975" y="-1132075"/>
              <a:ext cx="4877800" cy="3693725"/>
            </a:xfrm>
            <a:custGeom>
              <a:avLst/>
              <a:gdLst/>
              <a:ahLst/>
              <a:cxnLst/>
              <a:rect l="l" t="t" r="r" b="b"/>
              <a:pathLst>
                <a:path w="195112" h="147749" fill="none" extrusionOk="0">
                  <a:moveTo>
                    <a:pt x="195111" y="147748"/>
                  </a:moveTo>
                  <a:cubicBezTo>
                    <a:pt x="194403" y="147702"/>
                    <a:pt x="189131" y="140193"/>
                    <a:pt x="185114" y="138367"/>
                  </a:cubicBezTo>
                  <a:cubicBezTo>
                    <a:pt x="183790" y="137751"/>
                    <a:pt x="181439" y="136883"/>
                    <a:pt x="178882" y="135902"/>
                  </a:cubicBezTo>
                  <a:cubicBezTo>
                    <a:pt x="173222" y="133688"/>
                    <a:pt x="164616" y="131702"/>
                    <a:pt x="162631" y="129511"/>
                  </a:cubicBezTo>
                  <a:cubicBezTo>
                    <a:pt x="160782" y="127479"/>
                    <a:pt x="159983" y="120015"/>
                    <a:pt x="157563" y="119217"/>
                  </a:cubicBezTo>
                  <a:cubicBezTo>
                    <a:pt x="155783" y="118623"/>
                    <a:pt x="152816" y="119490"/>
                    <a:pt x="151332" y="118714"/>
                  </a:cubicBezTo>
                  <a:cubicBezTo>
                    <a:pt x="150625" y="118349"/>
                    <a:pt x="150419" y="116980"/>
                    <a:pt x="150100" y="115428"/>
                  </a:cubicBezTo>
                  <a:cubicBezTo>
                    <a:pt x="149689" y="113328"/>
                    <a:pt x="149255" y="110726"/>
                    <a:pt x="147703" y="109858"/>
                  </a:cubicBezTo>
                  <a:cubicBezTo>
                    <a:pt x="143891" y="107735"/>
                    <a:pt x="126567" y="107735"/>
                    <a:pt x="123987" y="105430"/>
                  </a:cubicBezTo>
                  <a:cubicBezTo>
                    <a:pt x="122116" y="103764"/>
                    <a:pt x="122983" y="96346"/>
                    <a:pt x="121545" y="94679"/>
                  </a:cubicBezTo>
                  <a:cubicBezTo>
                    <a:pt x="120358" y="93264"/>
                    <a:pt x="116524" y="93675"/>
                    <a:pt x="115017" y="91963"/>
                  </a:cubicBezTo>
                  <a:cubicBezTo>
                    <a:pt x="113031" y="89681"/>
                    <a:pt x="113305" y="81349"/>
                    <a:pt x="110612" y="80459"/>
                  </a:cubicBezTo>
                  <a:cubicBezTo>
                    <a:pt x="107804" y="79501"/>
                    <a:pt x="95593" y="83038"/>
                    <a:pt x="91781" y="81464"/>
                  </a:cubicBezTo>
                  <a:cubicBezTo>
                    <a:pt x="89978" y="80710"/>
                    <a:pt x="89088" y="77697"/>
                    <a:pt x="88517" y="74342"/>
                  </a:cubicBezTo>
                  <a:cubicBezTo>
                    <a:pt x="87946" y="70918"/>
                    <a:pt x="88015" y="66924"/>
                    <a:pt x="86988" y="65372"/>
                  </a:cubicBezTo>
                  <a:cubicBezTo>
                    <a:pt x="85344" y="62884"/>
                    <a:pt x="77721" y="64870"/>
                    <a:pt x="75917" y="62268"/>
                  </a:cubicBezTo>
                  <a:cubicBezTo>
                    <a:pt x="75050" y="61012"/>
                    <a:pt x="74320" y="59026"/>
                    <a:pt x="73635" y="57223"/>
                  </a:cubicBezTo>
                  <a:cubicBezTo>
                    <a:pt x="73019" y="55648"/>
                    <a:pt x="72448" y="54233"/>
                    <a:pt x="71809" y="53777"/>
                  </a:cubicBezTo>
                  <a:cubicBezTo>
                    <a:pt x="70074" y="52521"/>
                    <a:pt x="58022" y="55785"/>
                    <a:pt x="53183" y="53891"/>
                  </a:cubicBezTo>
                  <a:cubicBezTo>
                    <a:pt x="49371" y="52407"/>
                    <a:pt x="47614" y="44418"/>
                    <a:pt x="46107" y="39762"/>
                  </a:cubicBezTo>
                  <a:cubicBezTo>
                    <a:pt x="45537" y="38073"/>
                    <a:pt x="45035" y="36772"/>
                    <a:pt x="44396" y="36384"/>
                  </a:cubicBezTo>
                  <a:cubicBezTo>
                    <a:pt x="42022" y="34968"/>
                    <a:pt x="34535" y="36018"/>
                    <a:pt x="32412" y="34215"/>
                  </a:cubicBezTo>
                  <a:cubicBezTo>
                    <a:pt x="30609" y="32686"/>
                    <a:pt x="29559" y="25359"/>
                    <a:pt x="27847" y="21753"/>
                  </a:cubicBezTo>
                  <a:cubicBezTo>
                    <a:pt x="27528" y="21114"/>
                    <a:pt x="27162" y="20680"/>
                    <a:pt x="26843" y="20383"/>
                  </a:cubicBezTo>
                  <a:cubicBezTo>
                    <a:pt x="23990" y="17781"/>
                    <a:pt x="14380" y="21022"/>
                    <a:pt x="9130" y="19242"/>
                  </a:cubicBezTo>
                  <a:cubicBezTo>
                    <a:pt x="8469" y="19014"/>
                    <a:pt x="7898" y="18740"/>
                    <a:pt x="7464" y="18375"/>
                  </a:cubicBezTo>
                  <a:cubicBezTo>
                    <a:pt x="3470" y="14996"/>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6"/>
            <p:cNvSpPr/>
            <p:nvPr/>
          </p:nvSpPr>
          <p:spPr>
            <a:xfrm>
              <a:off x="4872225" y="-1140075"/>
              <a:ext cx="4886350" cy="3692025"/>
            </a:xfrm>
            <a:custGeom>
              <a:avLst/>
              <a:gdLst/>
              <a:ahLst/>
              <a:cxnLst/>
              <a:rect l="l" t="t" r="r" b="b"/>
              <a:pathLst>
                <a:path w="195454" h="147681" fill="none" extrusionOk="0">
                  <a:moveTo>
                    <a:pt x="195453" y="147680"/>
                  </a:moveTo>
                  <a:cubicBezTo>
                    <a:pt x="194814" y="147634"/>
                    <a:pt x="189587" y="139897"/>
                    <a:pt x="185524" y="138139"/>
                  </a:cubicBezTo>
                  <a:cubicBezTo>
                    <a:pt x="184201" y="137546"/>
                    <a:pt x="181804" y="136724"/>
                    <a:pt x="179179" y="135788"/>
                  </a:cubicBezTo>
                  <a:cubicBezTo>
                    <a:pt x="173313" y="133688"/>
                    <a:pt x="164548" y="131794"/>
                    <a:pt x="162631" y="129648"/>
                  </a:cubicBezTo>
                  <a:cubicBezTo>
                    <a:pt x="160827" y="127594"/>
                    <a:pt x="160097" y="119993"/>
                    <a:pt x="157723" y="119194"/>
                  </a:cubicBezTo>
                  <a:cubicBezTo>
                    <a:pt x="155943" y="118578"/>
                    <a:pt x="152930" y="119468"/>
                    <a:pt x="151469" y="118692"/>
                  </a:cubicBezTo>
                  <a:cubicBezTo>
                    <a:pt x="150784" y="118304"/>
                    <a:pt x="150579" y="116912"/>
                    <a:pt x="150305" y="115291"/>
                  </a:cubicBezTo>
                  <a:cubicBezTo>
                    <a:pt x="149940" y="113145"/>
                    <a:pt x="149575" y="110475"/>
                    <a:pt x="148022" y="109585"/>
                  </a:cubicBezTo>
                  <a:cubicBezTo>
                    <a:pt x="144348" y="107462"/>
                    <a:pt x="126726" y="107553"/>
                    <a:pt x="124193" y="105339"/>
                  </a:cubicBezTo>
                  <a:cubicBezTo>
                    <a:pt x="122298" y="103696"/>
                    <a:pt x="123234" y="96163"/>
                    <a:pt x="121796" y="94543"/>
                  </a:cubicBezTo>
                  <a:cubicBezTo>
                    <a:pt x="120586" y="93151"/>
                    <a:pt x="116683" y="93607"/>
                    <a:pt x="115154" y="91918"/>
                  </a:cubicBezTo>
                  <a:cubicBezTo>
                    <a:pt x="113145" y="89681"/>
                    <a:pt x="113511" y="81167"/>
                    <a:pt x="110886" y="80231"/>
                  </a:cubicBezTo>
                  <a:cubicBezTo>
                    <a:pt x="108147" y="79250"/>
                    <a:pt x="95775" y="82811"/>
                    <a:pt x="92009" y="81190"/>
                  </a:cubicBezTo>
                  <a:cubicBezTo>
                    <a:pt x="90229" y="80437"/>
                    <a:pt x="89384" y="77378"/>
                    <a:pt x="88859" y="73977"/>
                  </a:cubicBezTo>
                  <a:cubicBezTo>
                    <a:pt x="88334" y="70508"/>
                    <a:pt x="88380" y="66491"/>
                    <a:pt x="87353" y="64961"/>
                  </a:cubicBezTo>
                  <a:cubicBezTo>
                    <a:pt x="85664" y="62519"/>
                    <a:pt x="77835" y="64687"/>
                    <a:pt x="76031" y="62131"/>
                  </a:cubicBezTo>
                  <a:cubicBezTo>
                    <a:pt x="75141" y="60898"/>
                    <a:pt x="74388" y="58890"/>
                    <a:pt x="73726" y="57087"/>
                  </a:cubicBezTo>
                  <a:cubicBezTo>
                    <a:pt x="73110" y="55489"/>
                    <a:pt x="72539" y="54074"/>
                    <a:pt x="71923" y="53640"/>
                  </a:cubicBezTo>
                  <a:cubicBezTo>
                    <a:pt x="70211" y="52430"/>
                    <a:pt x="58022" y="55854"/>
                    <a:pt x="53206" y="53960"/>
                  </a:cubicBezTo>
                  <a:cubicBezTo>
                    <a:pt x="49440" y="52499"/>
                    <a:pt x="47797" y="44327"/>
                    <a:pt x="46359" y="39580"/>
                  </a:cubicBezTo>
                  <a:cubicBezTo>
                    <a:pt x="45834" y="37845"/>
                    <a:pt x="45331" y="36498"/>
                    <a:pt x="44715" y="36110"/>
                  </a:cubicBezTo>
                  <a:cubicBezTo>
                    <a:pt x="42387" y="34695"/>
                    <a:pt x="34763" y="35859"/>
                    <a:pt x="32618" y="34102"/>
                  </a:cubicBezTo>
                  <a:cubicBezTo>
                    <a:pt x="30814" y="32618"/>
                    <a:pt x="29742" y="25223"/>
                    <a:pt x="28030" y="21616"/>
                  </a:cubicBezTo>
                  <a:cubicBezTo>
                    <a:pt x="27710" y="20977"/>
                    <a:pt x="27322" y="20543"/>
                    <a:pt x="27003" y="20247"/>
                  </a:cubicBezTo>
                  <a:cubicBezTo>
                    <a:pt x="24195" y="17804"/>
                    <a:pt x="14449" y="20977"/>
                    <a:pt x="9199" y="19242"/>
                  </a:cubicBezTo>
                  <a:cubicBezTo>
                    <a:pt x="8537" y="19037"/>
                    <a:pt x="7966" y="18763"/>
                    <a:pt x="7510" y="18398"/>
                  </a:cubicBezTo>
                  <a:cubicBezTo>
                    <a:pt x="3538" y="15065"/>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6"/>
            <p:cNvSpPr/>
            <p:nvPr/>
          </p:nvSpPr>
          <p:spPr>
            <a:xfrm>
              <a:off x="4897900" y="-1148625"/>
              <a:ext cx="4896050" cy="3690875"/>
            </a:xfrm>
            <a:custGeom>
              <a:avLst/>
              <a:gdLst/>
              <a:ahLst/>
              <a:cxnLst/>
              <a:rect l="l" t="t" r="r" b="b"/>
              <a:pathLst>
                <a:path w="195842" h="147635" fill="none" extrusionOk="0">
                  <a:moveTo>
                    <a:pt x="195842" y="147634"/>
                  </a:moveTo>
                  <a:cubicBezTo>
                    <a:pt x="195225" y="147588"/>
                    <a:pt x="190044" y="139645"/>
                    <a:pt x="185958" y="137933"/>
                  </a:cubicBezTo>
                  <a:cubicBezTo>
                    <a:pt x="184634" y="137363"/>
                    <a:pt x="182169" y="136587"/>
                    <a:pt x="179476" y="135696"/>
                  </a:cubicBezTo>
                  <a:cubicBezTo>
                    <a:pt x="173427" y="133688"/>
                    <a:pt x="164480" y="131885"/>
                    <a:pt x="162676" y="129808"/>
                  </a:cubicBezTo>
                  <a:cubicBezTo>
                    <a:pt x="160873" y="127730"/>
                    <a:pt x="160211" y="119970"/>
                    <a:pt x="157883" y="119171"/>
                  </a:cubicBezTo>
                  <a:cubicBezTo>
                    <a:pt x="156103" y="118555"/>
                    <a:pt x="153090" y="119491"/>
                    <a:pt x="151629" y="118669"/>
                  </a:cubicBezTo>
                  <a:cubicBezTo>
                    <a:pt x="150944" y="118281"/>
                    <a:pt x="150784" y="116843"/>
                    <a:pt x="150556" y="115177"/>
                  </a:cubicBezTo>
                  <a:cubicBezTo>
                    <a:pt x="150214" y="112962"/>
                    <a:pt x="149894" y="110246"/>
                    <a:pt x="148365" y="109333"/>
                  </a:cubicBezTo>
                  <a:cubicBezTo>
                    <a:pt x="144827" y="107188"/>
                    <a:pt x="126886" y="107393"/>
                    <a:pt x="124398" y="105270"/>
                  </a:cubicBezTo>
                  <a:cubicBezTo>
                    <a:pt x="122504" y="103650"/>
                    <a:pt x="123508" y="96026"/>
                    <a:pt x="122070" y="94428"/>
                  </a:cubicBezTo>
                  <a:cubicBezTo>
                    <a:pt x="120838" y="93036"/>
                    <a:pt x="116866" y="93561"/>
                    <a:pt x="115314" y="91872"/>
                  </a:cubicBezTo>
                  <a:cubicBezTo>
                    <a:pt x="113305" y="89704"/>
                    <a:pt x="113762" y="81007"/>
                    <a:pt x="111183" y="80026"/>
                  </a:cubicBezTo>
                  <a:cubicBezTo>
                    <a:pt x="108512" y="78998"/>
                    <a:pt x="95981" y="82582"/>
                    <a:pt x="92260" y="80961"/>
                  </a:cubicBezTo>
                  <a:cubicBezTo>
                    <a:pt x="90503" y="80185"/>
                    <a:pt x="89704" y="77081"/>
                    <a:pt x="89225" y="73635"/>
                  </a:cubicBezTo>
                  <a:cubicBezTo>
                    <a:pt x="88722" y="70097"/>
                    <a:pt x="88791" y="66057"/>
                    <a:pt x="87741" y="64596"/>
                  </a:cubicBezTo>
                  <a:cubicBezTo>
                    <a:pt x="86006" y="62199"/>
                    <a:pt x="77995" y="64550"/>
                    <a:pt x="76146" y="62039"/>
                  </a:cubicBezTo>
                  <a:cubicBezTo>
                    <a:pt x="75255" y="60807"/>
                    <a:pt x="74502" y="58775"/>
                    <a:pt x="73840" y="56972"/>
                  </a:cubicBezTo>
                  <a:cubicBezTo>
                    <a:pt x="73224" y="55352"/>
                    <a:pt x="72653" y="53936"/>
                    <a:pt x="72037" y="53503"/>
                  </a:cubicBezTo>
                  <a:cubicBezTo>
                    <a:pt x="70394" y="52361"/>
                    <a:pt x="58022" y="55922"/>
                    <a:pt x="53252" y="54050"/>
                  </a:cubicBezTo>
                  <a:cubicBezTo>
                    <a:pt x="49531" y="52590"/>
                    <a:pt x="48002" y="44258"/>
                    <a:pt x="46633" y="39397"/>
                  </a:cubicBezTo>
                  <a:cubicBezTo>
                    <a:pt x="46130" y="37616"/>
                    <a:pt x="45674" y="36270"/>
                    <a:pt x="45035" y="35882"/>
                  </a:cubicBezTo>
                  <a:cubicBezTo>
                    <a:pt x="42752" y="34466"/>
                    <a:pt x="35014" y="35722"/>
                    <a:pt x="32846" y="34033"/>
                  </a:cubicBezTo>
                  <a:cubicBezTo>
                    <a:pt x="31043" y="32572"/>
                    <a:pt x="29970" y="25085"/>
                    <a:pt x="28235" y="21524"/>
                  </a:cubicBezTo>
                  <a:cubicBezTo>
                    <a:pt x="27916" y="20863"/>
                    <a:pt x="27528" y="20452"/>
                    <a:pt x="27185" y="20155"/>
                  </a:cubicBezTo>
                  <a:cubicBezTo>
                    <a:pt x="24424" y="17850"/>
                    <a:pt x="14563" y="20977"/>
                    <a:pt x="9290" y="19288"/>
                  </a:cubicBezTo>
                  <a:cubicBezTo>
                    <a:pt x="8628" y="19059"/>
                    <a:pt x="8058" y="18808"/>
                    <a:pt x="7601" y="18420"/>
                  </a:cubicBezTo>
                  <a:cubicBezTo>
                    <a:pt x="3630" y="15133"/>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6"/>
            <p:cNvSpPr/>
            <p:nvPr/>
          </p:nvSpPr>
          <p:spPr>
            <a:xfrm>
              <a:off x="4924150" y="-1156625"/>
              <a:ext cx="4904600" cy="3689175"/>
            </a:xfrm>
            <a:custGeom>
              <a:avLst/>
              <a:gdLst/>
              <a:ahLst/>
              <a:cxnLst/>
              <a:rect l="l" t="t" r="r" b="b"/>
              <a:pathLst>
                <a:path w="196184" h="147567" fill="none" extrusionOk="0">
                  <a:moveTo>
                    <a:pt x="196184" y="147566"/>
                  </a:moveTo>
                  <a:cubicBezTo>
                    <a:pt x="195636" y="147520"/>
                    <a:pt x="190478" y="139349"/>
                    <a:pt x="186369" y="137706"/>
                  </a:cubicBezTo>
                  <a:cubicBezTo>
                    <a:pt x="185045" y="137158"/>
                    <a:pt x="182512" y="136427"/>
                    <a:pt x="179750" y="135583"/>
                  </a:cubicBezTo>
                  <a:cubicBezTo>
                    <a:pt x="173518" y="133688"/>
                    <a:pt x="164411" y="131976"/>
                    <a:pt x="162676" y="129945"/>
                  </a:cubicBezTo>
                  <a:cubicBezTo>
                    <a:pt x="160896" y="127868"/>
                    <a:pt x="160303" y="119947"/>
                    <a:pt x="158043" y="119149"/>
                  </a:cubicBezTo>
                  <a:cubicBezTo>
                    <a:pt x="156262" y="118509"/>
                    <a:pt x="153204" y="119468"/>
                    <a:pt x="151766" y="118646"/>
                  </a:cubicBezTo>
                  <a:cubicBezTo>
                    <a:pt x="151104" y="118236"/>
                    <a:pt x="150967" y="116775"/>
                    <a:pt x="150762" y="115063"/>
                  </a:cubicBezTo>
                  <a:cubicBezTo>
                    <a:pt x="150488" y="112780"/>
                    <a:pt x="150214" y="109996"/>
                    <a:pt x="148707" y="109060"/>
                  </a:cubicBezTo>
                  <a:cubicBezTo>
                    <a:pt x="145283" y="106914"/>
                    <a:pt x="127046" y="107211"/>
                    <a:pt x="124604" y="105180"/>
                  </a:cubicBezTo>
                  <a:cubicBezTo>
                    <a:pt x="122709" y="103605"/>
                    <a:pt x="123759" y="95844"/>
                    <a:pt x="122321" y="94292"/>
                  </a:cubicBezTo>
                  <a:cubicBezTo>
                    <a:pt x="121089" y="92922"/>
                    <a:pt x="117026" y="93493"/>
                    <a:pt x="115428" y="91827"/>
                  </a:cubicBezTo>
                  <a:cubicBezTo>
                    <a:pt x="113442" y="89727"/>
                    <a:pt x="113990" y="80825"/>
                    <a:pt x="111456" y="79798"/>
                  </a:cubicBezTo>
                  <a:cubicBezTo>
                    <a:pt x="108854" y="78725"/>
                    <a:pt x="96163" y="82354"/>
                    <a:pt x="92489" y="80711"/>
                  </a:cubicBezTo>
                  <a:cubicBezTo>
                    <a:pt x="90754" y="79912"/>
                    <a:pt x="90001" y="76739"/>
                    <a:pt x="89567" y="73270"/>
                  </a:cubicBezTo>
                  <a:cubicBezTo>
                    <a:pt x="89088" y="69686"/>
                    <a:pt x="89156" y="65623"/>
                    <a:pt x="88106" y="64208"/>
                  </a:cubicBezTo>
                  <a:cubicBezTo>
                    <a:pt x="86326" y="61857"/>
                    <a:pt x="78109" y="64368"/>
                    <a:pt x="76260" y="61903"/>
                  </a:cubicBezTo>
                  <a:cubicBezTo>
                    <a:pt x="75347" y="60693"/>
                    <a:pt x="74594" y="58662"/>
                    <a:pt x="73932" y="56836"/>
                  </a:cubicBezTo>
                  <a:cubicBezTo>
                    <a:pt x="73315" y="55215"/>
                    <a:pt x="72745" y="53777"/>
                    <a:pt x="72128" y="53343"/>
                  </a:cubicBezTo>
                  <a:cubicBezTo>
                    <a:pt x="70531" y="52248"/>
                    <a:pt x="58000" y="55991"/>
                    <a:pt x="53275" y="54119"/>
                  </a:cubicBezTo>
                  <a:cubicBezTo>
                    <a:pt x="49600" y="52681"/>
                    <a:pt x="48185" y="44145"/>
                    <a:pt x="46884" y="39192"/>
                  </a:cubicBezTo>
                  <a:cubicBezTo>
                    <a:pt x="46404" y="37366"/>
                    <a:pt x="45971" y="35996"/>
                    <a:pt x="45354" y="35608"/>
                  </a:cubicBezTo>
                  <a:cubicBezTo>
                    <a:pt x="43117" y="34193"/>
                    <a:pt x="35220" y="35562"/>
                    <a:pt x="33051" y="33919"/>
                  </a:cubicBezTo>
                  <a:cubicBezTo>
                    <a:pt x="31225" y="32527"/>
                    <a:pt x="30153" y="24949"/>
                    <a:pt x="28395" y="21388"/>
                  </a:cubicBezTo>
                  <a:cubicBezTo>
                    <a:pt x="28076" y="20749"/>
                    <a:pt x="27710" y="20315"/>
                    <a:pt x="27345" y="20041"/>
                  </a:cubicBezTo>
                  <a:cubicBezTo>
                    <a:pt x="24629" y="17873"/>
                    <a:pt x="14631" y="20954"/>
                    <a:pt x="9359" y="19288"/>
                  </a:cubicBezTo>
                  <a:cubicBezTo>
                    <a:pt x="8697" y="19083"/>
                    <a:pt x="8126" y="18809"/>
                    <a:pt x="7670" y="18444"/>
                  </a:cubicBezTo>
                  <a:cubicBezTo>
                    <a:pt x="3698" y="15202"/>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6"/>
            <p:cNvSpPr/>
            <p:nvPr/>
          </p:nvSpPr>
          <p:spPr>
            <a:xfrm>
              <a:off x="4949825" y="-1164600"/>
              <a:ext cx="4913750" cy="3686875"/>
            </a:xfrm>
            <a:custGeom>
              <a:avLst/>
              <a:gdLst/>
              <a:ahLst/>
              <a:cxnLst/>
              <a:rect l="l" t="t" r="r" b="b"/>
              <a:pathLst>
                <a:path w="196550" h="147475" fill="none" extrusionOk="0">
                  <a:moveTo>
                    <a:pt x="196549" y="147474"/>
                  </a:moveTo>
                  <a:cubicBezTo>
                    <a:pt x="196070" y="147451"/>
                    <a:pt x="190957" y="139074"/>
                    <a:pt x="186803" y="137477"/>
                  </a:cubicBezTo>
                  <a:cubicBezTo>
                    <a:pt x="185456" y="136952"/>
                    <a:pt x="182900" y="136267"/>
                    <a:pt x="180047" y="135468"/>
                  </a:cubicBezTo>
                  <a:cubicBezTo>
                    <a:pt x="173655" y="133688"/>
                    <a:pt x="164366" y="132044"/>
                    <a:pt x="162699" y="130058"/>
                  </a:cubicBezTo>
                  <a:cubicBezTo>
                    <a:pt x="160965" y="127981"/>
                    <a:pt x="160440" y="119901"/>
                    <a:pt x="158203" y="119102"/>
                  </a:cubicBezTo>
                  <a:cubicBezTo>
                    <a:pt x="156422" y="118463"/>
                    <a:pt x="153341" y="119468"/>
                    <a:pt x="151926" y="118600"/>
                  </a:cubicBezTo>
                  <a:cubicBezTo>
                    <a:pt x="151264" y="118189"/>
                    <a:pt x="151173" y="116683"/>
                    <a:pt x="150990" y="114925"/>
                  </a:cubicBezTo>
                  <a:cubicBezTo>
                    <a:pt x="150762" y="112597"/>
                    <a:pt x="150533" y="109744"/>
                    <a:pt x="149050" y="108763"/>
                  </a:cubicBezTo>
                  <a:cubicBezTo>
                    <a:pt x="145740" y="106640"/>
                    <a:pt x="127206" y="107028"/>
                    <a:pt x="124809" y="105088"/>
                  </a:cubicBezTo>
                  <a:cubicBezTo>
                    <a:pt x="122915" y="103536"/>
                    <a:pt x="124033" y="95684"/>
                    <a:pt x="122595" y="94154"/>
                  </a:cubicBezTo>
                  <a:cubicBezTo>
                    <a:pt x="121340" y="92808"/>
                    <a:pt x="117209" y="93401"/>
                    <a:pt x="115588" y="91758"/>
                  </a:cubicBezTo>
                  <a:cubicBezTo>
                    <a:pt x="113602" y="89726"/>
                    <a:pt x="114218" y="80642"/>
                    <a:pt x="111753" y="79569"/>
                  </a:cubicBezTo>
                  <a:cubicBezTo>
                    <a:pt x="109220" y="78473"/>
                    <a:pt x="96369" y="82125"/>
                    <a:pt x="92763" y="80459"/>
                  </a:cubicBezTo>
                  <a:cubicBezTo>
                    <a:pt x="91028" y="79660"/>
                    <a:pt x="90343" y="76419"/>
                    <a:pt x="89909" y="72904"/>
                  </a:cubicBezTo>
                  <a:cubicBezTo>
                    <a:pt x="89499" y="69252"/>
                    <a:pt x="89567" y="65189"/>
                    <a:pt x="88494" y="63820"/>
                  </a:cubicBezTo>
                  <a:cubicBezTo>
                    <a:pt x="86668" y="61491"/>
                    <a:pt x="78269" y="64208"/>
                    <a:pt x="76397" y="61765"/>
                  </a:cubicBezTo>
                  <a:cubicBezTo>
                    <a:pt x="75461" y="60578"/>
                    <a:pt x="74708" y="58524"/>
                    <a:pt x="74023" y="56698"/>
                  </a:cubicBezTo>
                  <a:cubicBezTo>
                    <a:pt x="73430" y="55055"/>
                    <a:pt x="72859" y="53594"/>
                    <a:pt x="72265" y="53206"/>
                  </a:cubicBezTo>
                  <a:cubicBezTo>
                    <a:pt x="70691" y="52156"/>
                    <a:pt x="58000" y="56059"/>
                    <a:pt x="53320" y="54187"/>
                  </a:cubicBezTo>
                  <a:cubicBezTo>
                    <a:pt x="49691" y="52772"/>
                    <a:pt x="48390" y="44053"/>
                    <a:pt x="47158" y="38986"/>
                  </a:cubicBezTo>
                  <a:cubicBezTo>
                    <a:pt x="46701" y="37137"/>
                    <a:pt x="46290" y="35722"/>
                    <a:pt x="45674" y="35334"/>
                  </a:cubicBezTo>
                  <a:cubicBezTo>
                    <a:pt x="43483" y="33918"/>
                    <a:pt x="35471" y="35402"/>
                    <a:pt x="33280" y="33804"/>
                  </a:cubicBezTo>
                  <a:cubicBezTo>
                    <a:pt x="31454" y="32458"/>
                    <a:pt x="30358" y="24811"/>
                    <a:pt x="28601" y="21273"/>
                  </a:cubicBezTo>
                  <a:cubicBezTo>
                    <a:pt x="28281" y="20611"/>
                    <a:pt x="27893" y="20178"/>
                    <a:pt x="27551" y="19904"/>
                  </a:cubicBezTo>
                  <a:cubicBezTo>
                    <a:pt x="24857" y="17872"/>
                    <a:pt x="14746" y="20908"/>
                    <a:pt x="9450" y="19310"/>
                  </a:cubicBezTo>
                  <a:cubicBezTo>
                    <a:pt x="8788" y="19105"/>
                    <a:pt x="8195" y="18831"/>
                    <a:pt x="7738" y="18466"/>
                  </a:cubicBezTo>
                  <a:cubicBezTo>
                    <a:pt x="3767" y="15270"/>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6"/>
            <p:cNvSpPr/>
            <p:nvPr/>
          </p:nvSpPr>
          <p:spPr>
            <a:xfrm>
              <a:off x="4975500" y="-1172600"/>
              <a:ext cx="4923450" cy="3685175"/>
            </a:xfrm>
            <a:custGeom>
              <a:avLst/>
              <a:gdLst/>
              <a:ahLst/>
              <a:cxnLst/>
              <a:rect l="l" t="t" r="r" b="b"/>
              <a:pathLst>
                <a:path w="196938" h="147407" fill="none" extrusionOk="0">
                  <a:moveTo>
                    <a:pt x="196937" y="147406"/>
                  </a:moveTo>
                  <a:cubicBezTo>
                    <a:pt x="196481" y="147383"/>
                    <a:pt x="191414" y="138778"/>
                    <a:pt x="187237" y="137249"/>
                  </a:cubicBezTo>
                  <a:cubicBezTo>
                    <a:pt x="185890" y="136747"/>
                    <a:pt x="183265" y="136085"/>
                    <a:pt x="180343" y="135354"/>
                  </a:cubicBezTo>
                  <a:cubicBezTo>
                    <a:pt x="173770" y="133688"/>
                    <a:pt x="164320" y="132136"/>
                    <a:pt x="162722" y="130196"/>
                  </a:cubicBezTo>
                  <a:cubicBezTo>
                    <a:pt x="161010" y="128119"/>
                    <a:pt x="160554" y="119879"/>
                    <a:pt x="158385" y="119080"/>
                  </a:cubicBezTo>
                  <a:cubicBezTo>
                    <a:pt x="156605" y="118418"/>
                    <a:pt x="153501" y="119445"/>
                    <a:pt x="152086" y="118555"/>
                  </a:cubicBezTo>
                  <a:cubicBezTo>
                    <a:pt x="151447" y="118144"/>
                    <a:pt x="151355" y="116592"/>
                    <a:pt x="151218" y="114789"/>
                  </a:cubicBezTo>
                  <a:cubicBezTo>
                    <a:pt x="151036" y="112415"/>
                    <a:pt x="150876" y="109493"/>
                    <a:pt x="149392" y="108489"/>
                  </a:cubicBezTo>
                  <a:cubicBezTo>
                    <a:pt x="146220" y="106366"/>
                    <a:pt x="127389" y="106846"/>
                    <a:pt x="125038" y="104997"/>
                  </a:cubicBezTo>
                  <a:cubicBezTo>
                    <a:pt x="123120" y="103490"/>
                    <a:pt x="124307" y="95501"/>
                    <a:pt x="122869" y="94018"/>
                  </a:cubicBezTo>
                  <a:cubicBezTo>
                    <a:pt x="121591" y="92671"/>
                    <a:pt x="117391" y="93333"/>
                    <a:pt x="115748" y="91690"/>
                  </a:cubicBezTo>
                  <a:cubicBezTo>
                    <a:pt x="113739" y="89727"/>
                    <a:pt x="114470" y="80460"/>
                    <a:pt x="112050" y="79341"/>
                  </a:cubicBezTo>
                  <a:cubicBezTo>
                    <a:pt x="109562" y="78200"/>
                    <a:pt x="96575" y="81898"/>
                    <a:pt x="93014" y="80209"/>
                  </a:cubicBezTo>
                  <a:cubicBezTo>
                    <a:pt x="91302" y="79387"/>
                    <a:pt x="90663" y="76100"/>
                    <a:pt x="90275" y="72539"/>
                  </a:cubicBezTo>
                  <a:cubicBezTo>
                    <a:pt x="89887" y="68842"/>
                    <a:pt x="89955" y="64733"/>
                    <a:pt x="88860" y="63409"/>
                  </a:cubicBezTo>
                  <a:cubicBezTo>
                    <a:pt x="87011" y="61149"/>
                    <a:pt x="78406" y="64025"/>
                    <a:pt x="76511" y="61629"/>
                  </a:cubicBezTo>
                  <a:cubicBezTo>
                    <a:pt x="75575" y="60442"/>
                    <a:pt x="74822" y="58388"/>
                    <a:pt x="74137" y="56562"/>
                  </a:cubicBezTo>
                  <a:cubicBezTo>
                    <a:pt x="73544" y="54895"/>
                    <a:pt x="72973" y="53435"/>
                    <a:pt x="72380" y="53047"/>
                  </a:cubicBezTo>
                  <a:cubicBezTo>
                    <a:pt x="70873" y="52065"/>
                    <a:pt x="58023" y="56128"/>
                    <a:pt x="53366" y="54256"/>
                  </a:cubicBezTo>
                  <a:cubicBezTo>
                    <a:pt x="49783" y="52841"/>
                    <a:pt x="48619" y="43962"/>
                    <a:pt x="47432" y="38781"/>
                  </a:cubicBezTo>
                  <a:cubicBezTo>
                    <a:pt x="47021" y="36886"/>
                    <a:pt x="46610" y="35448"/>
                    <a:pt x="46017" y="35083"/>
                  </a:cubicBezTo>
                  <a:cubicBezTo>
                    <a:pt x="43871" y="33668"/>
                    <a:pt x="35722" y="35243"/>
                    <a:pt x="33531" y="33714"/>
                  </a:cubicBezTo>
                  <a:cubicBezTo>
                    <a:pt x="31682" y="32412"/>
                    <a:pt x="30587" y="24652"/>
                    <a:pt x="28806" y="21137"/>
                  </a:cubicBezTo>
                  <a:cubicBezTo>
                    <a:pt x="28487" y="20498"/>
                    <a:pt x="28099" y="20064"/>
                    <a:pt x="27733" y="19790"/>
                  </a:cubicBezTo>
                  <a:cubicBezTo>
                    <a:pt x="25086" y="17896"/>
                    <a:pt x="14837" y="20886"/>
                    <a:pt x="9542" y="19311"/>
                  </a:cubicBezTo>
                  <a:cubicBezTo>
                    <a:pt x="8880" y="19105"/>
                    <a:pt x="8286" y="18854"/>
                    <a:pt x="7830" y="18489"/>
                  </a:cubicBezTo>
                  <a:cubicBezTo>
                    <a:pt x="3858" y="15316"/>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6"/>
            <p:cNvSpPr/>
            <p:nvPr/>
          </p:nvSpPr>
          <p:spPr>
            <a:xfrm>
              <a:off x="5001750" y="-1180575"/>
              <a:ext cx="4932000" cy="3683450"/>
            </a:xfrm>
            <a:custGeom>
              <a:avLst/>
              <a:gdLst/>
              <a:ahLst/>
              <a:cxnLst/>
              <a:rect l="l" t="t" r="r" b="b"/>
              <a:pathLst>
                <a:path w="197280" h="147338" fill="none" extrusionOk="0">
                  <a:moveTo>
                    <a:pt x="197280" y="147337"/>
                  </a:moveTo>
                  <a:cubicBezTo>
                    <a:pt x="196892" y="147291"/>
                    <a:pt x="191870" y="138504"/>
                    <a:pt x="187648" y="137020"/>
                  </a:cubicBezTo>
                  <a:cubicBezTo>
                    <a:pt x="186301" y="136541"/>
                    <a:pt x="183630" y="135924"/>
                    <a:pt x="180617" y="135240"/>
                  </a:cubicBezTo>
                  <a:cubicBezTo>
                    <a:pt x="173861" y="133688"/>
                    <a:pt x="164252" y="132204"/>
                    <a:pt x="162722" y="130332"/>
                  </a:cubicBezTo>
                  <a:cubicBezTo>
                    <a:pt x="161056" y="128232"/>
                    <a:pt x="160645" y="119833"/>
                    <a:pt x="158545" y="119034"/>
                  </a:cubicBezTo>
                  <a:cubicBezTo>
                    <a:pt x="156765" y="118372"/>
                    <a:pt x="153615" y="119422"/>
                    <a:pt x="152223" y="118532"/>
                  </a:cubicBezTo>
                  <a:cubicBezTo>
                    <a:pt x="151606" y="118098"/>
                    <a:pt x="151538" y="116523"/>
                    <a:pt x="151447" y="114674"/>
                  </a:cubicBezTo>
                  <a:cubicBezTo>
                    <a:pt x="151287" y="112232"/>
                    <a:pt x="151173" y="109242"/>
                    <a:pt x="149712" y="108215"/>
                  </a:cubicBezTo>
                  <a:cubicBezTo>
                    <a:pt x="146676" y="106069"/>
                    <a:pt x="127526" y="106662"/>
                    <a:pt x="125220" y="104905"/>
                  </a:cubicBezTo>
                  <a:cubicBezTo>
                    <a:pt x="123326" y="103421"/>
                    <a:pt x="124558" y="95341"/>
                    <a:pt x="123120" y="93880"/>
                  </a:cubicBezTo>
                  <a:cubicBezTo>
                    <a:pt x="121819" y="92556"/>
                    <a:pt x="117574" y="93264"/>
                    <a:pt x="115862" y="91643"/>
                  </a:cubicBezTo>
                  <a:cubicBezTo>
                    <a:pt x="113876" y="89726"/>
                    <a:pt x="114698" y="80276"/>
                    <a:pt x="112324" y="79112"/>
                  </a:cubicBezTo>
                  <a:cubicBezTo>
                    <a:pt x="109905" y="77948"/>
                    <a:pt x="96757" y="81669"/>
                    <a:pt x="93242" y="79934"/>
                  </a:cubicBezTo>
                  <a:cubicBezTo>
                    <a:pt x="91553" y="79112"/>
                    <a:pt x="90960" y="75757"/>
                    <a:pt x="90617" y="72174"/>
                  </a:cubicBezTo>
                  <a:cubicBezTo>
                    <a:pt x="90252" y="68430"/>
                    <a:pt x="90320" y="64299"/>
                    <a:pt x="89225" y="63021"/>
                  </a:cubicBezTo>
                  <a:cubicBezTo>
                    <a:pt x="87330" y="60807"/>
                    <a:pt x="78543" y="63865"/>
                    <a:pt x="76625" y="61514"/>
                  </a:cubicBezTo>
                  <a:cubicBezTo>
                    <a:pt x="75667" y="60327"/>
                    <a:pt x="74913" y="58273"/>
                    <a:pt x="74229" y="56424"/>
                  </a:cubicBezTo>
                  <a:cubicBezTo>
                    <a:pt x="73635" y="54758"/>
                    <a:pt x="73064" y="53274"/>
                    <a:pt x="72471" y="52886"/>
                  </a:cubicBezTo>
                  <a:cubicBezTo>
                    <a:pt x="71010" y="51950"/>
                    <a:pt x="58000" y="56196"/>
                    <a:pt x="53389" y="54324"/>
                  </a:cubicBezTo>
                  <a:cubicBezTo>
                    <a:pt x="49851" y="52932"/>
                    <a:pt x="48801" y="43870"/>
                    <a:pt x="47706" y="38598"/>
                  </a:cubicBezTo>
                  <a:cubicBezTo>
                    <a:pt x="47295" y="36657"/>
                    <a:pt x="46907" y="35197"/>
                    <a:pt x="46336" y="34809"/>
                  </a:cubicBezTo>
                  <a:cubicBezTo>
                    <a:pt x="44213" y="33393"/>
                    <a:pt x="35928" y="35082"/>
                    <a:pt x="33736" y="33599"/>
                  </a:cubicBezTo>
                  <a:cubicBezTo>
                    <a:pt x="31888" y="32343"/>
                    <a:pt x="30769" y="24514"/>
                    <a:pt x="28989" y="21022"/>
                  </a:cubicBezTo>
                  <a:cubicBezTo>
                    <a:pt x="28669" y="20360"/>
                    <a:pt x="28258" y="19926"/>
                    <a:pt x="27893" y="19675"/>
                  </a:cubicBezTo>
                  <a:cubicBezTo>
                    <a:pt x="25291" y="17895"/>
                    <a:pt x="14906" y="20862"/>
                    <a:pt x="9610" y="19310"/>
                  </a:cubicBezTo>
                  <a:cubicBezTo>
                    <a:pt x="8948" y="19128"/>
                    <a:pt x="8355" y="18854"/>
                    <a:pt x="7898" y="18511"/>
                  </a:cubicBezTo>
                  <a:cubicBezTo>
                    <a:pt x="3927" y="15384"/>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6"/>
            <p:cNvSpPr/>
            <p:nvPr/>
          </p:nvSpPr>
          <p:spPr>
            <a:xfrm>
              <a:off x="5027425" y="-1188575"/>
              <a:ext cx="4941150" cy="3681175"/>
            </a:xfrm>
            <a:custGeom>
              <a:avLst/>
              <a:gdLst/>
              <a:ahLst/>
              <a:cxnLst/>
              <a:rect l="l" t="t" r="r" b="b"/>
              <a:pathLst>
                <a:path w="197646" h="147247" fill="none" extrusionOk="0">
                  <a:moveTo>
                    <a:pt x="197645" y="147246"/>
                  </a:moveTo>
                  <a:cubicBezTo>
                    <a:pt x="197326" y="147223"/>
                    <a:pt x="192327" y="138207"/>
                    <a:pt x="188081" y="136792"/>
                  </a:cubicBezTo>
                  <a:cubicBezTo>
                    <a:pt x="186735" y="136336"/>
                    <a:pt x="183996" y="135765"/>
                    <a:pt x="180914" y="135126"/>
                  </a:cubicBezTo>
                  <a:cubicBezTo>
                    <a:pt x="173975" y="133688"/>
                    <a:pt x="164206" y="132296"/>
                    <a:pt x="162768" y="130470"/>
                  </a:cubicBezTo>
                  <a:cubicBezTo>
                    <a:pt x="161102" y="128347"/>
                    <a:pt x="160782" y="119787"/>
                    <a:pt x="158705" y="119011"/>
                  </a:cubicBezTo>
                  <a:cubicBezTo>
                    <a:pt x="156925" y="118327"/>
                    <a:pt x="153752" y="119422"/>
                    <a:pt x="152383" y="118486"/>
                  </a:cubicBezTo>
                  <a:cubicBezTo>
                    <a:pt x="151766" y="118053"/>
                    <a:pt x="151743" y="116432"/>
                    <a:pt x="151675" y="114538"/>
                  </a:cubicBezTo>
                  <a:cubicBezTo>
                    <a:pt x="151584" y="112027"/>
                    <a:pt x="151515" y="108991"/>
                    <a:pt x="150077" y="107941"/>
                  </a:cubicBezTo>
                  <a:cubicBezTo>
                    <a:pt x="147133" y="105796"/>
                    <a:pt x="127686" y="106480"/>
                    <a:pt x="125449" y="104814"/>
                  </a:cubicBezTo>
                  <a:cubicBezTo>
                    <a:pt x="123531" y="103376"/>
                    <a:pt x="124832" y="95159"/>
                    <a:pt x="123394" y="93744"/>
                  </a:cubicBezTo>
                  <a:cubicBezTo>
                    <a:pt x="122093" y="92443"/>
                    <a:pt x="117757" y="93196"/>
                    <a:pt x="116022" y="91575"/>
                  </a:cubicBezTo>
                  <a:cubicBezTo>
                    <a:pt x="114036" y="89727"/>
                    <a:pt x="114926" y="80094"/>
                    <a:pt x="112621" y="78885"/>
                  </a:cubicBezTo>
                  <a:cubicBezTo>
                    <a:pt x="110270" y="77675"/>
                    <a:pt x="96963" y="81441"/>
                    <a:pt x="93493" y="79683"/>
                  </a:cubicBezTo>
                  <a:cubicBezTo>
                    <a:pt x="91827" y="78839"/>
                    <a:pt x="91279" y="75438"/>
                    <a:pt x="90982" y="71809"/>
                  </a:cubicBezTo>
                  <a:cubicBezTo>
                    <a:pt x="90663" y="67997"/>
                    <a:pt x="90731" y="63866"/>
                    <a:pt x="89613" y="62633"/>
                  </a:cubicBezTo>
                  <a:cubicBezTo>
                    <a:pt x="87673" y="60465"/>
                    <a:pt x="78702" y="63683"/>
                    <a:pt x="76762" y="61378"/>
                  </a:cubicBezTo>
                  <a:cubicBezTo>
                    <a:pt x="75781" y="60214"/>
                    <a:pt x="75028" y="58136"/>
                    <a:pt x="74343" y="56288"/>
                  </a:cubicBezTo>
                  <a:cubicBezTo>
                    <a:pt x="73727" y="54599"/>
                    <a:pt x="73179" y="53092"/>
                    <a:pt x="72608" y="52727"/>
                  </a:cubicBezTo>
                  <a:cubicBezTo>
                    <a:pt x="71193" y="51859"/>
                    <a:pt x="58000" y="56265"/>
                    <a:pt x="53435" y="54393"/>
                  </a:cubicBezTo>
                  <a:cubicBezTo>
                    <a:pt x="49943" y="53001"/>
                    <a:pt x="49007" y="43757"/>
                    <a:pt x="47980" y="38393"/>
                  </a:cubicBezTo>
                  <a:cubicBezTo>
                    <a:pt x="47592" y="36407"/>
                    <a:pt x="47226" y="34923"/>
                    <a:pt x="46656" y="34535"/>
                  </a:cubicBezTo>
                  <a:cubicBezTo>
                    <a:pt x="44601" y="33143"/>
                    <a:pt x="36179" y="34923"/>
                    <a:pt x="33965" y="33485"/>
                  </a:cubicBezTo>
                  <a:cubicBezTo>
                    <a:pt x="32116" y="32275"/>
                    <a:pt x="30998" y="24378"/>
                    <a:pt x="29194" y="20886"/>
                  </a:cubicBezTo>
                  <a:cubicBezTo>
                    <a:pt x="28852" y="20224"/>
                    <a:pt x="28464" y="19790"/>
                    <a:pt x="28076" y="19539"/>
                  </a:cubicBezTo>
                  <a:cubicBezTo>
                    <a:pt x="25519" y="17895"/>
                    <a:pt x="15020" y="20817"/>
                    <a:pt x="9724" y="19333"/>
                  </a:cubicBezTo>
                  <a:cubicBezTo>
                    <a:pt x="9040" y="19128"/>
                    <a:pt x="8446" y="18877"/>
                    <a:pt x="7990" y="18512"/>
                  </a:cubicBezTo>
                  <a:cubicBezTo>
                    <a:pt x="4018" y="15430"/>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6"/>
            <p:cNvSpPr/>
            <p:nvPr/>
          </p:nvSpPr>
          <p:spPr>
            <a:xfrm>
              <a:off x="5053675" y="-1197125"/>
              <a:ext cx="4950275" cy="3680025"/>
            </a:xfrm>
            <a:custGeom>
              <a:avLst/>
              <a:gdLst/>
              <a:ahLst/>
              <a:cxnLst/>
              <a:rect l="l" t="t" r="r" b="b"/>
              <a:pathLst>
                <a:path w="198011" h="147201" fill="none" extrusionOk="0">
                  <a:moveTo>
                    <a:pt x="198010" y="147200"/>
                  </a:moveTo>
                  <a:cubicBezTo>
                    <a:pt x="197736" y="147177"/>
                    <a:pt x="192783" y="137933"/>
                    <a:pt x="188492" y="136586"/>
                  </a:cubicBezTo>
                  <a:cubicBezTo>
                    <a:pt x="187123" y="136153"/>
                    <a:pt x="184361" y="135628"/>
                    <a:pt x="181188" y="135034"/>
                  </a:cubicBezTo>
                  <a:cubicBezTo>
                    <a:pt x="174067" y="133710"/>
                    <a:pt x="164138" y="132387"/>
                    <a:pt x="162768" y="130606"/>
                  </a:cubicBezTo>
                  <a:cubicBezTo>
                    <a:pt x="161147" y="128506"/>
                    <a:pt x="160874" y="119787"/>
                    <a:pt x="158865" y="118988"/>
                  </a:cubicBezTo>
                  <a:cubicBezTo>
                    <a:pt x="157085" y="118303"/>
                    <a:pt x="153866" y="119422"/>
                    <a:pt x="152519" y="118463"/>
                  </a:cubicBezTo>
                  <a:cubicBezTo>
                    <a:pt x="151926" y="118030"/>
                    <a:pt x="151926" y="116363"/>
                    <a:pt x="151880" y="114423"/>
                  </a:cubicBezTo>
                  <a:cubicBezTo>
                    <a:pt x="151835" y="111867"/>
                    <a:pt x="151812" y="108762"/>
                    <a:pt x="150397" y="107690"/>
                  </a:cubicBezTo>
                  <a:cubicBezTo>
                    <a:pt x="147589" y="105544"/>
                    <a:pt x="127845" y="106320"/>
                    <a:pt x="125631" y="104722"/>
                  </a:cubicBezTo>
                  <a:cubicBezTo>
                    <a:pt x="123714" y="103330"/>
                    <a:pt x="125083" y="95022"/>
                    <a:pt x="123645" y="93629"/>
                  </a:cubicBezTo>
                  <a:cubicBezTo>
                    <a:pt x="122322" y="92351"/>
                    <a:pt x="117916" y="93127"/>
                    <a:pt x="116159" y="91529"/>
                  </a:cubicBezTo>
                  <a:cubicBezTo>
                    <a:pt x="114173" y="89749"/>
                    <a:pt x="115154" y="79934"/>
                    <a:pt x="112895" y="78702"/>
                  </a:cubicBezTo>
                  <a:cubicBezTo>
                    <a:pt x="110612" y="77446"/>
                    <a:pt x="97145" y="81235"/>
                    <a:pt x="93721" y="79455"/>
                  </a:cubicBezTo>
                  <a:cubicBezTo>
                    <a:pt x="92101" y="78587"/>
                    <a:pt x="91599" y="75141"/>
                    <a:pt x="91325" y="71466"/>
                  </a:cubicBezTo>
                  <a:cubicBezTo>
                    <a:pt x="91028" y="67609"/>
                    <a:pt x="91097" y="63432"/>
                    <a:pt x="89978" y="62267"/>
                  </a:cubicBezTo>
                  <a:cubicBezTo>
                    <a:pt x="87992" y="60145"/>
                    <a:pt x="78817" y="63546"/>
                    <a:pt x="76854" y="61263"/>
                  </a:cubicBezTo>
                  <a:cubicBezTo>
                    <a:pt x="75872" y="60122"/>
                    <a:pt x="75119" y="58022"/>
                    <a:pt x="74434" y="56173"/>
                  </a:cubicBezTo>
                  <a:cubicBezTo>
                    <a:pt x="73818" y="54461"/>
                    <a:pt x="73270" y="52955"/>
                    <a:pt x="72699" y="52612"/>
                  </a:cubicBezTo>
                  <a:cubicBezTo>
                    <a:pt x="71330" y="51768"/>
                    <a:pt x="58000" y="56333"/>
                    <a:pt x="53435" y="54507"/>
                  </a:cubicBezTo>
                  <a:cubicBezTo>
                    <a:pt x="50011" y="53114"/>
                    <a:pt x="49189" y="43688"/>
                    <a:pt x="48231" y="38210"/>
                  </a:cubicBezTo>
                  <a:cubicBezTo>
                    <a:pt x="47888" y="36178"/>
                    <a:pt x="47523" y="34672"/>
                    <a:pt x="46975" y="34306"/>
                  </a:cubicBezTo>
                  <a:cubicBezTo>
                    <a:pt x="44944" y="32891"/>
                    <a:pt x="36407" y="34786"/>
                    <a:pt x="34170" y="33416"/>
                  </a:cubicBezTo>
                  <a:cubicBezTo>
                    <a:pt x="32299" y="32252"/>
                    <a:pt x="31180" y="24241"/>
                    <a:pt x="29377" y="20794"/>
                  </a:cubicBezTo>
                  <a:cubicBezTo>
                    <a:pt x="29035" y="20132"/>
                    <a:pt x="28647" y="19698"/>
                    <a:pt x="28258" y="19447"/>
                  </a:cubicBezTo>
                  <a:cubicBezTo>
                    <a:pt x="25725" y="17918"/>
                    <a:pt x="15088" y="20817"/>
                    <a:pt x="9793" y="19356"/>
                  </a:cubicBezTo>
                  <a:cubicBezTo>
                    <a:pt x="9085" y="19173"/>
                    <a:pt x="8492" y="18922"/>
                    <a:pt x="8035" y="18557"/>
                  </a:cubicBezTo>
                  <a:cubicBezTo>
                    <a:pt x="4086" y="15521"/>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6"/>
            <p:cNvSpPr/>
            <p:nvPr/>
          </p:nvSpPr>
          <p:spPr>
            <a:xfrm>
              <a:off x="5079350" y="-1205125"/>
              <a:ext cx="4959400" cy="3678325"/>
            </a:xfrm>
            <a:custGeom>
              <a:avLst/>
              <a:gdLst/>
              <a:ahLst/>
              <a:cxnLst/>
              <a:rect l="l" t="t" r="r" b="b"/>
              <a:pathLst>
                <a:path w="198376" h="147133" fill="none" extrusionOk="0">
                  <a:moveTo>
                    <a:pt x="198376" y="147132"/>
                  </a:moveTo>
                  <a:cubicBezTo>
                    <a:pt x="198147" y="147109"/>
                    <a:pt x="193240" y="137660"/>
                    <a:pt x="188926" y="136359"/>
                  </a:cubicBezTo>
                  <a:cubicBezTo>
                    <a:pt x="187556" y="135948"/>
                    <a:pt x="184726" y="135468"/>
                    <a:pt x="181485" y="134921"/>
                  </a:cubicBezTo>
                  <a:cubicBezTo>
                    <a:pt x="174181" y="133711"/>
                    <a:pt x="164092" y="132478"/>
                    <a:pt x="162791" y="130744"/>
                  </a:cubicBezTo>
                  <a:cubicBezTo>
                    <a:pt x="161193" y="128621"/>
                    <a:pt x="160988" y="119742"/>
                    <a:pt x="159025" y="118966"/>
                  </a:cubicBezTo>
                  <a:cubicBezTo>
                    <a:pt x="157267" y="118258"/>
                    <a:pt x="154026" y="119422"/>
                    <a:pt x="152679" y="118441"/>
                  </a:cubicBezTo>
                  <a:cubicBezTo>
                    <a:pt x="152109" y="118007"/>
                    <a:pt x="152109" y="116272"/>
                    <a:pt x="152109" y="114309"/>
                  </a:cubicBezTo>
                  <a:cubicBezTo>
                    <a:pt x="152109" y="111685"/>
                    <a:pt x="152132" y="108535"/>
                    <a:pt x="150739" y="107416"/>
                  </a:cubicBezTo>
                  <a:cubicBezTo>
                    <a:pt x="148046" y="105271"/>
                    <a:pt x="128005" y="106161"/>
                    <a:pt x="125860" y="104632"/>
                  </a:cubicBezTo>
                  <a:cubicBezTo>
                    <a:pt x="123919" y="103285"/>
                    <a:pt x="125357" y="94840"/>
                    <a:pt x="123919" y="93493"/>
                  </a:cubicBezTo>
                  <a:cubicBezTo>
                    <a:pt x="122573" y="92215"/>
                    <a:pt x="118099" y="93059"/>
                    <a:pt x="116296" y="91484"/>
                  </a:cubicBezTo>
                  <a:cubicBezTo>
                    <a:pt x="114333" y="89749"/>
                    <a:pt x="115406" y="79752"/>
                    <a:pt x="113192" y="78474"/>
                  </a:cubicBezTo>
                  <a:cubicBezTo>
                    <a:pt x="110978" y="77173"/>
                    <a:pt x="97351" y="80985"/>
                    <a:pt x="93973" y="79204"/>
                  </a:cubicBezTo>
                  <a:cubicBezTo>
                    <a:pt x="92375" y="78337"/>
                    <a:pt x="91918" y="74799"/>
                    <a:pt x="91667" y="71101"/>
                  </a:cubicBezTo>
                  <a:cubicBezTo>
                    <a:pt x="91416" y="67175"/>
                    <a:pt x="91485" y="62998"/>
                    <a:pt x="90366" y="61857"/>
                  </a:cubicBezTo>
                  <a:cubicBezTo>
                    <a:pt x="88335" y="59803"/>
                    <a:pt x="78976" y="63363"/>
                    <a:pt x="76991" y="61127"/>
                  </a:cubicBezTo>
                  <a:cubicBezTo>
                    <a:pt x="75986" y="60008"/>
                    <a:pt x="75233" y="57908"/>
                    <a:pt x="74548" y="56037"/>
                  </a:cubicBezTo>
                  <a:cubicBezTo>
                    <a:pt x="73932" y="54302"/>
                    <a:pt x="73384" y="52795"/>
                    <a:pt x="72814" y="52453"/>
                  </a:cubicBezTo>
                  <a:cubicBezTo>
                    <a:pt x="71513" y="51677"/>
                    <a:pt x="58000" y="56402"/>
                    <a:pt x="53481" y="54576"/>
                  </a:cubicBezTo>
                  <a:cubicBezTo>
                    <a:pt x="50102" y="53183"/>
                    <a:pt x="49395" y="43597"/>
                    <a:pt x="48505" y="38005"/>
                  </a:cubicBezTo>
                  <a:cubicBezTo>
                    <a:pt x="48185" y="35950"/>
                    <a:pt x="47843" y="34421"/>
                    <a:pt x="47295" y="34033"/>
                  </a:cubicBezTo>
                  <a:cubicBezTo>
                    <a:pt x="45332" y="32618"/>
                    <a:pt x="36636" y="34626"/>
                    <a:pt x="34399" y="33303"/>
                  </a:cubicBezTo>
                  <a:cubicBezTo>
                    <a:pt x="32527" y="32184"/>
                    <a:pt x="31409" y="24104"/>
                    <a:pt x="29582" y="20657"/>
                  </a:cubicBezTo>
                  <a:cubicBezTo>
                    <a:pt x="29240" y="19995"/>
                    <a:pt x="28829" y="19562"/>
                    <a:pt x="28441" y="19334"/>
                  </a:cubicBezTo>
                  <a:cubicBezTo>
                    <a:pt x="25953" y="17918"/>
                    <a:pt x="15203" y="20794"/>
                    <a:pt x="9884" y="19379"/>
                  </a:cubicBezTo>
                  <a:cubicBezTo>
                    <a:pt x="9177" y="19174"/>
                    <a:pt x="8583" y="18923"/>
                    <a:pt x="8127" y="18580"/>
                  </a:cubicBezTo>
                  <a:cubicBezTo>
                    <a:pt x="4178" y="15590"/>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6"/>
            <p:cNvSpPr/>
            <p:nvPr/>
          </p:nvSpPr>
          <p:spPr>
            <a:xfrm>
              <a:off x="5105050" y="-1213100"/>
              <a:ext cx="4968500" cy="3676025"/>
            </a:xfrm>
            <a:custGeom>
              <a:avLst/>
              <a:gdLst/>
              <a:ahLst/>
              <a:cxnLst/>
              <a:rect l="l" t="t" r="r" b="b"/>
              <a:pathLst>
                <a:path w="198740" h="147041" fill="none" extrusionOk="0">
                  <a:moveTo>
                    <a:pt x="198740" y="147040"/>
                  </a:moveTo>
                  <a:cubicBezTo>
                    <a:pt x="198580" y="147040"/>
                    <a:pt x="193696" y="137362"/>
                    <a:pt x="189359" y="136130"/>
                  </a:cubicBezTo>
                  <a:cubicBezTo>
                    <a:pt x="187989" y="135742"/>
                    <a:pt x="185113" y="135285"/>
                    <a:pt x="181781" y="134806"/>
                  </a:cubicBezTo>
                  <a:cubicBezTo>
                    <a:pt x="174294" y="133710"/>
                    <a:pt x="164046" y="132546"/>
                    <a:pt x="162813" y="130880"/>
                  </a:cubicBezTo>
                  <a:cubicBezTo>
                    <a:pt x="161261" y="128734"/>
                    <a:pt x="161124" y="119719"/>
                    <a:pt x="159207" y="118920"/>
                  </a:cubicBezTo>
                  <a:cubicBezTo>
                    <a:pt x="157426" y="118212"/>
                    <a:pt x="154162" y="119399"/>
                    <a:pt x="152838" y="118395"/>
                  </a:cubicBezTo>
                  <a:cubicBezTo>
                    <a:pt x="152268" y="117961"/>
                    <a:pt x="152313" y="116203"/>
                    <a:pt x="152336" y="114172"/>
                  </a:cubicBezTo>
                  <a:cubicBezTo>
                    <a:pt x="152382" y="111479"/>
                    <a:pt x="152473" y="108283"/>
                    <a:pt x="151104" y="107142"/>
                  </a:cubicBezTo>
                  <a:cubicBezTo>
                    <a:pt x="148501" y="104996"/>
                    <a:pt x="128187" y="105978"/>
                    <a:pt x="126064" y="104540"/>
                  </a:cubicBezTo>
                  <a:cubicBezTo>
                    <a:pt x="124124" y="103239"/>
                    <a:pt x="125631" y="94679"/>
                    <a:pt x="124193" y="93355"/>
                  </a:cubicBezTo>
                  <a:cubicBezTo>
                    <a:pt x="122823" y="92100"/>
                    <a:pt x="118304" y="92990"/>
                    <a:pt x="116455" y="91415"/>
                  </a:cubicBezTo>
                  <a:cubicBezTo>
                    <a:pt x="114469" y="89726"/>
                    <a:pt x="115633" y="79546"/>
                    <a:pt x="113487" y="78245"/>
                  </a:cubicBezTo>
                  <a:cubicBezTo>
                    <a:pt x="111319" y="76921"/>
                    <a:pt x="97555" y="80756"/>
                    <a:pt x="94246" y="78930"/>
                  </a:cubicBezTo>
                  <a:cubicBezTo>
                    <a:pt x="92648" y="78062"/>
                    <a:pt x="92237" y="74479"/>
                    <a:pt x="92032" y="70735"/>
                  </a:cubicBezTo>
                  <a:cubicBezTo>
                    <a:pt x="91826" y="66764"/>
                    <a:pt x="91895" y="62564"/>
                    <a:pt x="90753" y="61468"/>
                  </a:cubicBezTo>
                  <a:cubicBezTo>
                    <a:pt x="88654" y="59460"/>
                    <a:pt x="79113" y="63203"/>
                    <a:pt x="77127" y="60989"/>
                  </a:cubicBezTo>
                  <a:cubicBezTo>
                    <a:pt x="76100" y="59893"/>
                    <a:pt x="75324" y="57771"/>
                    <a:pt x="74662" y="55899"/>
                  </a:cubicBezTo>
                  <a:cubicBezTo>
                    <a:pt x="74045" y="54164"/>
                    <a:pt x="73498" y="52635"/>
                    <a:pt x="72950" y="52293"/>
                  </a:cubicBezTo>
                  <a:cubicBezTo>
                    <a:pt x="71672" y="51585"/>
                    <a:pt x="57999" y="56470"/>
                    <a:pt x="53525" y="54644"/>
                  </a:cubicBezTo>
                  <a:cubicBezTo>
                    <a:pt x="50193" y="53274"/>
                    <a:pt x="49599" y="43505"/>
                    <a:pt x="48778" y="37799"/>
                  </a:cubicBezTo>
                  <a:cubicBezTo>
                    <a:pt x="48481" y="35699"/>
                    <a:pt x="48161" y="34147"/>
                    <a:pt x="47636" y="33759"/>
                  </a:cubicBezTo>
                  <a:cubicBezTo>
                    <a:pt x="45719" y="32366"/>
                    <a:pt x="36886" y="34466"/>
                    <a:pt x="34626" y="33188"/>
                  </a:cubicBezTo>
                  <a:cubicBezTo>
                    <a:pt x="32754" y="32138"/>
                    <a:pt x="31613" y="23967"/>
                    <a:pt x="29787" y="20520"/>
                  </a:cubicBezTo>
                  <a:cubicBezTo>
                    <a:pt x="29422" y="19881"/>
                    <a:pt x="29034" y="19424"/>
                    <a:pt x="28623" y="19219"/>
                  </a:cubicBezTo>
                  <a:cubicBezTo>
                    <a:pt x="26181" y="17918"/>
                    <a:pt x="15293" y="20748"/>
                    <a:pt x="9975" y="19379"/>
                  </a:cubicBezTo>
                  <a:cubicBezTo>
                    <a:pt x="9267" y="19196"/>
                    <a:pt x="8674" y="18945"/>
                    <a:pt x="8217" y="18603"/>
                  </a:cubicBezTo>
                  <a:cubicBezTo>
                    <a:pt x="4268" y="15635"/>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6"/>
            <p:cNvSpPr/>
            <p:nvPr/>
          </p:nvSpPr>
          <p:spPr>
            <a:xfrm>
              <a:off x="5131300" y="-1221100"/>
              <a:ext cx="4977650" cy="3674325"/>
            </a:xfrm>
            <a:custGeom>
              <a:avLst/>
              <a:gdLst/>
              <a:ahLst/>
              <a:cxnLst/>
              <a:rect l="l" t="t" r="r" b="b"/>
              <a:pathLst>
                <a:path w="199106" h="146973" fill="none" extrusionOk="0">
                  <a:moveTo>
                    <a:pt x="199105" y="146972"/>
                  </a:moveTo>
                  <a:cubicBezTo>
                    <a:pt x="198991" y="146972"/>
                    <a:pt x="194152" y="137089"/>
                    <a:pt x="189747" y="135902"/>
                  </a:cubicBezTo>
                  <a:cubicBezTo>
                    <a:pt x="188400" y="135537"/>
                    <a:pt x="185456" y="135126"/>
                    <a:pt x="182055" y="134692"/>
                  </a:cubicBezTo>
                  <a:cubicBezTo>
                    <a:pt x="174408" y="133711"/>
                    <a:pt x="163977" y="132638"/>
                    <a:pt x="162813" y="131017"/>
                  </a:cubicBezTo>
                  <a:cubicBezTo>
                    <a:pt x="161306" y="128849"/>
                    <a:pt x="161215" y="119673"/>
                    <a:pt x="159366" y="118897"/>
                  </a:cubicBezTo>
                  <a:cubicBezTo>
                    <a:pt x="157586" y="118167"/>
                    <a:pt x="154276" y="119399"/>
                    <a:pt x="152998" y="118349"/>
                  </a:cubicBezTo>
                  <a:cubicBezTo>
                    <a:pt x="152427" y="117916"/>
                    <a:pt x="152496" y="116113"/>
                    <a:pt x="152564" y="114035"/>
                  </a:cubicBezTo>
                  <a:cubicBezTo>
                    <a:pt x="152656" y="111296"/>
                    <a:pt x="152770" y="108032"/>
                    <a:pt x="151423" y="106868"/>
                  </a:cubicBezTo>
                  <a:cubicBezTo>
                    <a:pt x="148935" y="104723"/>
                    <a:pt x="128324" y="105796"/>
                    <a:pt x="126270" y="104449"/>
                  </a:cubicBezTo>
                  <a:cubicBezTo>
                    <a:pt x="124329" y="103171"/>
                    <a:pt x="125882" y="94497"/>
                    <a:pt x="124444" y="93219"/>
                  </a:cubicBezTo>
                  <a:cubicBezTo>
                    <a:pt x="123074" y="91986"/>
                    <a:pt x="118463" y="92899"/>
                    <a:pt x="116569" y="91347"/>
                  </a:cubicBezTo>
                  <a:cubicBezTo>
                    <a:pt x="114606" y="89727"/>
                    <a:pt x="115861" y="79364"/>
                    <a:pt x="113761" y="78017"/>
                  </a:cubicBezTo>
                  <a:cubicBezTo>
                    <a:pt x="111661" y="76648"/>
                    <a:pt x="97738" y="80528"/>
                    <a:pt x="94474" y="78679"/>
                  </a:cubicBezTo>
                  <a:cubicBezTo>
                    <a:pt x="92899" y="77789"/>
                    <a:pt x="92557" y="74160"/>
                    <a:pt x="92374" y="70371"/>
                  </a:cubicBezTo>
                  <a:cubicBezTo>
                    <a:pt x="92191" y="66353"/>
                    <a:pt x="92260" y="62131"/>
                    <a:pt x="91119" y="61081"/>
                  </a:cubicBezTo>
                  <a:cubicBezTo>
                    <a:pt x="88973" y="59118"/>
                    <a:pt x="79249" y="63021"/>
                    <a:pt x="77218" y="60875"/>
                  </a:cubicBezTo>
                  <a:cubicBezTo>
                    <a:pt x="76191" y="59757"/>
                    <a:pt x="75415" y="57657"/>
                    <a:pt x="74753" y="55763"/>
                  </a:cubicBezTo>
                  <a:cubicBezTo>
                    <a:pt x="74137" y="54005"/>
                    <a:pt x="73589" y="52453"/>
                    <a:pt x="73041" y="52156"/>
                  </a:cubicBezTo>
                  <a:cubicBezTo>
                    <a:pt x="71808" y="51471"/>
                    <a:pt x="57976" y="56539"/>
                    <a:pt x="53548" y="54713"/>
                  </a:cubicBezTo>
                  <a:cubicBezTo>
                    <a:pt x="50261" y="53366"/>
                    <a:pt x="49782" y="43414"/>
                    <a:pt x="49052" y="37594"/>
                  </a:cubicBezTo>
                  <a:cubicBezTo>
                    <a:pt x="48755" y="35471"/>
                    <a:pt x="48458" y="33873"/>
                    <a:pt x="47956" y="33508"/>
                  </a:cubicBezTo>
                  <a:cubicBezTo>
                    <a:pt x="46061" y="32093"/>
                    <a:pt x="37114" y="34307"/>
                    <a:pt x="34831" y="33097"/>
                  </a:cubicBezTo>
                  <a:cubicBezTo>
                    <a:pt x="32960" y="32070"/>
                    <a:pt x="31818" y="23807"/>
                    <a:pt x="29970" y="20406"/>
                  </a:cubicBezTo>
                  <a:cubicBezTo>
                    <a:pt x="29604" y="19744"/>
                    <a:pt x="29216" y="19288"/>
                    <a:pt x="28783" y="19082"/>
                  </a:cubicBezTo>
                  <a:cubicBezTo>
                    <a:pt x="26386" y="17918"/>
                    <a:pt x="15361" y="20726"/>
                    <a:pt x="10043" y="19379"/>
                  </a:cubicBezTo>
                  <a:cubicBezTo>
                    <a:pt x="9336" y="19219"/>
                    <a:pt x="8742" y="18968"/>
                    <a:pt x="8263" y="18626"/>
                  </a:cubicBezTo>
                  <a:cubicBezTo>
                    <a:pt x="4337" y="15681"/>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6"/>
            <p:cNvSpPr/>
            <p:nvPr/>
          </p:nvSpPr>
          <p:spPr>
            <a:xfrm>
              <a:off x="5156975" y="-1229100"/>
              <a:ext cx="4986775" cy="3672625"/>
            </a:xfrm>
            <a:custGeom>
              <a:avLst/>
              <a:gdLst/>
              <a:ahLst/>
              <a:cxnLst/>
              <a:rect l="l" t="t" r="r" b="b"/>
              <a:pathLst>
                <a:path w="199471" h="146905" fill="none" extrusionOk="0">
                  <a:moveTo>
                    <a:pt x="199470" y="146904"/>
                  </a:moveTo>
                  <a:cubicBezTo>
                    <a:pt x="199425" y="146904"/>
                    <a:pt x="194609" y="136793"/>
                    <a:pt x="190181" y="135674"/>
                  </a:cubicBezTo>
                  <a:cubicBezTo>
                    <a:pt x="188811" y="135332"/>
                    <a:pt x="185844" y="134967"/>
                    <a:pt x="182352" y="134579"/>
                  </a:cubicBezTo>
                  <a:cubicBezTo>
                    <a:pt x="174522" y="133711"/>
                    <a:pt x="163931" y="132707"/>
                    <a:pt x="162859" y="131155"/>
                  </a:cubicBezTo>
                  <a:cubicBezTo>
                    <a:pt x="161352" y="128986"/>
                    <a:pt x="161352" y="119628"/>
                    <a:pt x="159526" y="118852"/>
                  </a:cubicBezTo>
                  <a:cubicBezTo>
                    <a:pt x="157769" y="118122"/>
                    <a:pt x="154413" y="119377"/>
                    <a:pt x="153158" y="118327"/>
                  </a:cubicBezTo>
                  <a:cubicBezTo>
                    <a:pt x="152587" y="117871"/>
                    <a:pt x="152679" y="116022"/>
                    <a:pt x="152793" y="113922"/>
                  </a:cubicBezTo>
                  <a:cubicBezTo>
                    <a:pt x="152930" y="111114"/>
                    <a:pt x="153089" y="107782"/>
                    <a:pt x="151766" y="106595"/>
                  </a:cubicBezTo>
                  <a:cubicBezTo>
                    <a:pt x="149415" y="104426"/>
                    <a:pt x="128484" y="105613"/>
                    <a:pt x="126475" y="104358"/>
                  </a:cubicBezTo>
                  <a:cubicBezTo>
                    <a:pt x="124535" y="103125"/>
                    <a:pt x="126156" y="94338"/>
                    <a:pt x="124718" y="93082"/>
                  </a:cubicBezTo>
                  <a:cubicBezTo>
                    <a:pt x="123325" y="91873"/>
                    <a:pt x="118646" y="92831"/>
                    <a:pt x="116729" y="91302"/>
                  </a:cubicBezTo>
                  <a:cubicBezTo>
                    <a:pt x="114766" y="89727"/>
                    <a:pt x="116112" y="79182"/>
                    <a:pt x="114058" y="77789"/>
                  </a:cubicBezTo>
                  <a:cubicBezTo>
                    <a:pt x="112027" y="76397"/>
                    <a:pt x="97944" y="80300"/>
                    <a:pt x="94725" y="78428"/>
                  </a:cubicBezTo>
                  <a:cubicBezTo>
                    <a:pt x="93173" y="77515"/>
                    <a:pt x="92876" y="73818"/>
                    <a:pt x="92739" y="70006"/>
                  </a:cubicBezTo>
                  <a:cubicBezTo>
                    <a:pt x="92602" y="65920"/>
                    <a:pt x="92671" y="61698"/>
                    <a:pt x="91507" y="60693"/>
                  </a:cubicBezTo>
                  <a:cubicBezTo>
                    <a:pt x="89316" y="58799"/>
                    <a:pt x="79387" y="62862"/>
                    <a:pt x="77355" y="60739"/>
                  </a:cubicBezTo>
                  <a:cubicBezTo>
                    <a:pt x="76305" y="59643"/>
                    <a:pt x="75529" y="57521"/>
                    <a:pt x="74867" y="55626"/>
                  </a:cubicBezTo>
                  <a:cubicBezTo>
                    <a:pt x="74251" y="53846"/>
                    <a:pt x="73726" y="52294"/>
                    <a:pt x="73155" y="51997"/>
                  </a:cubicBezTo>
                  <a:cubicBezTo>
                    <a:pt x="71991" y="51381"/>
                    <a:pt x="57999" y="56608"/>
                    <a:pt x="53594" y="54782"/>
                  </a:cubicBezTo>
                  <a:cubicBezTo>
                    <a:pt x="50353" y="53435"/>
                    <a:pt x="49988" y="43300"/>
                    <a:pt x="49326" y="37412"/>
                  </a:cubicBezTo>
                  <a:cubicBezTo>
                    <a:pt x="49075" y="35220"/>
                    <a:pt x="48778" y="33600"/>
                    <a:pt x="48276" y="33234"/>
                  </a:cubicBezTo>
                  <a:cubicBezTo>
                    <a:pt x="46450" y="31842"/>
                    <a:pt x="37342" y="34147"/>
                    <a:pt x="35083" y="32983"/>
                  </a:cubicBezTo>
                  <a:cubicBezTo>
                    <a:pt x="33165" y="32002"/>
                    <a:pt x="32024" y="23671"/>
                    <a:pt x="30175" y="20270"/>
                  </a:cubicBezTo>
                  <a:cubicBezTo>
                    <a:pt x="29810" y="19608"/>
                    <a:pt x="29399" y="19151"/>
                    <a:pt x="28965" y="18969"/>
                  </a:cubicBezTo>
                  <a:cubicBezTo>
                    <a:pt x="26614" y="17919"/>
                    <a:pt x="15476" y="20703"/>
                    <a:pt x="10135" y="19402"/>
                  </a:cubicBezTo>
                  <a:cubicBezTo>
                    <a:pt x="9427" y="19220"/>
                    <a:pt x="8811" y="18969"/>
                    <a:pt x="8354" y="18626"/>
                  </a:cubicBezTo>
                  <a:cubicBezTo>
                    <a:pt x="4405" y="15750"/>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6"/>
            <p:cNvSpPr/>
            <p:nvPr/>
          </p:nvSpPr>
          <p:spPr>
            <a:xfrm>
              <a:off x="5183225" y="-1237075"/>
              <a:ext cx="4995325" cy="3670900"/>
            </a:xfrm>
            <a:custGeom>
              <a:avLst/>
              <a:gdLst/>
              <a:ahLst/>
              <a:cxnLst/>
              <a:rect l="l" t="t" r="r" b="b"/>
              <a:pathLst>
                <a:path w="199813" h="146836" fill="none" extrusionOk="0">
                  <a:moveTo>
                    <a:pt x="199813" y="146835"/>
                  </a:moveTo>
                  <a:cubicBezTo>
                    <a:pt x="199813" y="146835"/>
                    <a:pt x="195042" y="136495"/>
                    <a:pt x="190591" y="135445"/>
                  </a:cubicBezTo>
                  <a:cubicBezTo>
                    <a:pt x="186140" y="134395"/>
                    <a:pt x="164297" y="133460"/>
                    <a:pt x="162859" y="131268"/>
                  </a:cubicBezTo>
                  <a:cubicBezTo>
                    <a:pt x="161398" y="129100"/>
                    <a:pt x="161443" y="119605"/>
                    <a:pt x="159686" y="118829"/>
                  </a:cubicBezTo>
                  <a:cubicBezTo>
                    <a:pt x="157928" y="118053"/>
                    <a:pt x="154527" y="119376"/>
                    <a:pt x="153295" y="118281"/>
                  </a:cubicBezTo>
                  <a:cubicBezTo>
                    <a:pt x="152039" y="117185"/>
                    <a:pt x="154345" y="108466"/>
                    <a:pt x="152108" y="106320"/>
                  </a:cubicBezTo>
                  <a:cubicBezTo>
                    <a:pt x="149848" y="104152"/>
                    <a:pt x="128644" y="105453"/>
                    <a:pt x="126681" y="104266"/>
                  </a:cubicBezTo>
                  <a:cubicBezTo>
                    <a:pt x="124718" y="103079"/>
                    <a:pt x="126407" y="94155"/>
                    <a:pt x="124969" y="92945"/>
                  </a:cubicBezTo>
                  <a:cubicBezTo>
                    <a:pt x="123553" y="91735"/>
                    <a:pt x="118829" y="92739"/>
                    <a:pt x="116866" y="91233"/>
                  </a:cubicBezTo>
                  <a:cubicBezTo>
                    <a:pt x="114903" y="89726"/>
                    <a:pt x="116318" y="78999"/>
                    <a:pt x="114332" y="77561"/>
                  </a:cubicBezTo>
                  <a:cubicBezTo>
                    <a:pt x="112346" y="76123"/>
                    <a:pt x="98126" y="80071"/>
                    <a:pt x="94953" y="78177"/>
                  </a:cubicBezTo>
                  <a:cubicBezTo>
                    <a:pt x="91781" y="76260"/>
                    <a:pt x="94109" y="62131"/>
                    <a:pt x="91872" y="60305"/>
                  </a:cubicBezTo>
                  <a:cubicBezTo>
                    <a:pt x="89635" y="58456"/>
                    <a:pt x="79523" y="62679"/>
                    <a:pt x="77469" y="60601"/>
                  </a:cubicBezTo>
                  <a:cubicBezTo>
                    <a:pt x="75415" y="58524"/>
                    <a:pt x="74388" y="52407"/>
                    <a:pt x="73269" y="51837"/>
                  </a:cubicBezTo>
                  <a:cubicBezTo>
                    <a:pt x="72128" y="51266"/>
                    <a:pt x="57976" y="56653"/>
                    <a:pt x="53617" y="54849"/>
                  </a:cubicBezTo>
                  <a:cubicBezTo>
                    <a:pt x="49257" y="53023"/>
                    <a:pt x="50398" y="34352"/>
                    <a:pt x="48595" y="32960"/>
                  </a:cubicBezTo>
                  <a:cubicBezTo>
                    <a:pt x="46792" y="31568"/>
                    <a:pt x="37571" y="33987"/>
                    <a:pt x="35288" y="32869"/>
                  </a:cubicBezTo>
                  <a:cubicBezTo>
                    <a:pt x="33005" y="31773"/>
                    <a:pt x="31796" y="19927"/>
                    <a:pt x="29148" y="18854"/>
                  </a:cubicBezTo>
                  <a:cubicBezTo>
                    <a:pt x="26477" y="17781"/>
                    <a:pt x="12349" y="21479"/>
                    <a:pt x="8423" y="18649"/>
                  </a:cubicBezTo>
                  <a:cubicBezTo>
                    <a:pt x="4474" y="15818"/>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4" name="Google Shape;1014;p16"/>
          <p:cNvSpPr txBox="1">
            <a:spLocks noGrp="1"/>
          </p:cNvSpPr>
          <p:nvPr>
            <p:ph type="title"/>
          </p:nvPr>
        </p:nvSpPr>
        <p:spPr>
          <a:xfrm>
            <a:off x="713250" y="445025"/>
            <a:ext cx="4635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15" name="Google Shape;1015;p16"/>
          <p:cNvSpPr txBox="1">
            <a:spLocks noGrp="1"/>
          </p:cNvSpPr>
          <p:nvPr>
            <p:ph type="body" idx="1"/>
          </p:nvPr>
        </p:nvSpPr>
        <p:spPr>
          <a:xfrm>
            <a:off x="713250" y="1257575"/>
            <a:ext cx="7717500" cy="27597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120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074"/>
        <p:cNvGrpSpPr/>
        <p:nvPr/>
      </p:nvGrpSpPr>
      <p:grpSpPr>
        <a:xfrm>
          <a:off x="0" y="0"/>
          <a:ext cx="0" cy="0"/>
          <a:chOff x="0" y="0"/>
          <a:chExt cx="0" cy="0"/>
        </a:xfrm>
      </p:grpSpPr>
      <p:grpSp>
        <p:nvGrpSpPr>
          <p:cNvPr id="1075" name="Google Shape;1075;p18"/>
          <p:cNvGrpSpPr/>
          <p:nvPr/>
        </p:nvGrpSpPr>
        <p:grpSpPr>
          <a:xfrm rot="4915743">
            <a:off x="6590418" y="-1969653"/>
            <a:ext cx="4100046" cy="4045246"/>
            <a:chOff x="-659500" y="-1033925"/>
            <a:chExt cx="4100025" cy="4045225"/>
          </a:xfrm>
        </p:grpSpPr>
        <p:sp>
          <p:nvSpPr>
            <p:cNvPr id="1076" name="Google Shape;1076;p18"/>
            <p:cNvSpPr/>
            <p:nvPr/>
          </p:nvSpPr>
          <p:spPr>
            <a:xfrm>
              <a:off x="-659500" y="267100"/>
              <a:ext cx="4100025" cy="2744200"/>
            </a:xfrm>
            <a:custGeom>
              <a:avLst/>
              <a:gdLst/>
              <a:ahLst/>
              <a:cxnLst/>
              <a:rect l="l" t="t" r="r" b="b"/>
              <a:pathLst>
                <a:path w="164001" h="109768" fill="none" extrusionOk="0">
                  <a:moveTo>
                    <a:pt x="1" y="91347"/>
                  </a:moveTo>
                  <a:cubicBezTo>
                    <a:pt x="1" y="91347"/>
                    <a:pt x="6164" y="109767"/>
                    <a:pt x="22004" y="102304"/>
                  </a:cubicBezTo>
                  <a:cubicBezTo>
                    <a:pt x="37868" y="94840"/>
                    <a:pt x="31180" y="74320"/>
                    <a:pt x="56220" y="79296"/>
                  </a:cubicBezTo>
                  <a:cubicBezTo>
                    <a:pt x="81282" y="84294"/>
                    <a:pt x="89727" y="82080"/>
                    <a:pt x="92900" y="63204"/>
                  </a:cubicBezTo>
                  <a:cubicBezTo>
                    <a:pt x="96050" y="44305"/>
                    <a:pt x="94452" y="33942"/>
                    <a:pt x="124741" y="39397"/>
                  </a:cubicBezTo>
                  <a:cubicBezTo>
                    <a:pt x="155007" y="44875"/>
                    <a:pt x="164001" y="12806"/>
                    <a:pt x="145512"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8"/>
            <p:cNvSpPr/>
            <p:nvPr/>
          </p:nvSpPr>
          <p:spPr>
            <a:xfrm>
              <a:off x="-657775" y="250550"/>
              <a:ext cx="4080625" cy="2728225"/>
            </a:xfrm>
            <a:custGeom>
              <a:avLst/>
              <a:gdLst/>
              <a:ahLst/>
              <a:cxnLst/>
              <a:rect l="l" t="t" r="r" b="b"/>
              <a:pathLst>
                <a:path w="163225" h="109129" fill="none" extrusionOk="0">
                  <a:moveTo>
                    <a:pt x="0" y="90891"/>
                  </a:moveTo>
                  <a:cubicBezTo>
                    <a:pt x="0" y="90891"/>
                    <a:pt x="6117" y="109128"/>
                    <a:pt x="21867" y="101687"/>
                  </a:cubicBezTo>
                  <a:cubicBezTo>
                    <a:pt x="37594" y="94246"/>
                    <a:pt x="31020" y="73841"/>
                    <a:pt x="55922" y="78794"/>
                  </a:cubicBezTo>
                  <a:cubicBezTo>
                    <a:pt x="67403" y="81076"/>
                    <a:pt x="75415" y="81852"/>
                    <a:pt x="80984" y="80163"/>
                  </a:cubicBezTo>
                  <a:cubicBezTo>
                    <a:pt x="87490" y="78200"/>
                    <a:pt x="90731" y="72905"/>
                    <a:pt x="92420" y="62839"/>
                  </a:cubicBezTo>
                  <a:cubicBezTo>
                    <a:pt x="95615" y="44122"/>
                    <a:pt x="94109" y="33828"/>
                    <a:pt x="124170" y="39237"/>
                  </a:cubicBezTo>
                  <a:cubicBezTo>
                    <a:pt x="154254" y="44624"/>
                    <a:pt x="163224" y="12783"/>
                    <a:pt x="144895"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8"/>
            <p:cNvSpPr/>
            <p:nvPr/>
          </p:nvSpPr>
          <p:spPr>
            <a:xfrm>
              <a:off x="-655500" y="234000"/>
              <a:ext cx="4060650" cy="2712250"/>
            </a:xfrm>
            <a:custGeom>
              <a:avLst/>
              <a:gdLst/>
              <a:ahLst/>
              <a:cxnLst/>
              <a:rect l="l" t="t" r="r" b="b"/>
              <a:pathLst>
                <a:path w="162426" h="108490" fill="none" extrusionOk="0">
                  <a:moveTo>
                    <a:pt x="1" y="90457"/>
                  </a:moveTo>
                  <a:cubicBezTo>
                    <a:pt x="1" y="90457"/>
                    <a:pt x="6072" y="108489"/>
                    <a:pt x="21685" y="101071"/>
                  </a:cubicBezTo>
                  <a:cubicBezTo>
                    <a:pt x="37320" y="93653"/>
                    <a:pt x="30815" y="73384"/>
                    <a:pt x="55580" y="78269"/>
                  </a:cubicBezTo>
                  <a:cubicBezTo>
                    <a:pt x="66993" y="80551"/>
                    <a:pt x="74959" y="81304"/>
                    <a:pt x="80528" y="79638"/>
                  </a:cubicBezTo>
                  <a:cubicBezTo>
                    <a:pt x="87011" y="77698"/>
                    <a:pt x="90229" y="72471"/>
                    <a:pt x="91941" y="62496"/>
                  </a:cubicBezTo>
                  <a:cubicBezTo>
                    <a:pt x="95182" y="43939"/>
                    <a:pt x="93721" y="33737"/>
                    <a:pt x="123577" y="39078"/>
                  </a:cubicBezTo>
                  <a:cubicBezTo>
                    <a:pt x="153478" y="44396"/>
                    <a:pt x="162425" y="12760"/>
                    <a:pt x="144257"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8"/>
            <p:cNvSpPr/>
            <p:nvPr/>
          </p:nvSpPr>
          <p:spPr>
            <a:xfrm>
              <a:off x="-653775" y="217450"/>
              <a:ext cx="4041225" cy="2696275"/>
            </a:xfrm>
            <a:custGeom>
              <a:avLst/>
              <a:gdLst/>
              <a:ahLst/>
              <a:cxnLst/>
              <a:rect l="l" t="t" r="r" b="b"/>
              <a:pathLst>
                <a:path w="161649" h="107851" fill="none" extrusionOk="0">
                  <a:moveTo>
                    <a:pt x="0" y="90024"/>
                  </a:moveTo>
                  <a:cubicBezTo>
                    <a:pt x="0" y="90024"/>
                    <a:pt x="6026" y="107850"/>
                    <a:pt x="21547" y="100432"/>
                  </a:cubicBezTo>
                  <a:cubicBezTo>
                    <a:pt x="37068" y="93037"/>
                    <a:pt x="30654" y="72905"/>
                    <a:pt x="55260" y="77767"/>
                  </a:cubicBezTo>
                  <a:cubicBezTo>
                    <a:pt x="66627" y="80003"/>
                    <a:pt x="74525" y="80757"/>
                    <a:pt x="80094" y="79136"/>
                  </a:cubicBezTo>
                  <a:cubicBezTo>
                    <a:pt x="86531" y="77219"/>
                    <a:pt x="89749" y="72037"/>
                    <a:pt x="91484" y="62131"/>
                  </a:cubicBezTo>
                  <a:cubicBezTo>
                    <a:pt x="94748" y="43757"/>
                    <a:pt x="93378" y="33623"/>
                    <a:pt x="123028" y="38895"/>
                  </a:cubicBezTo>
                  <a:cubicBezTo>
                    <a:pt x="152747" y="44168"/>
                    <a:pt x="161649" y="12715"/>
                    <a:pt x="14364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8"/>
            <p:cNvSpPr/>
            <p:nvPr/>
          </p:nvSpPr>
          <p:spPr>
            <a:xfrm>
              <a:off x="-652075" y="200350"/>
              <a:ext cx="4021275" cy="2680850"/>
            </a:xfrm>
            <a:custGeom>
              <a:avLst/>
              <a:gdLst/>
              <a:ahLst/>
              <a:cxnLst/>
              <a:rect l="l" t="t" r="r" b="b"/>
              <a:pathLst>
                <a:path w="160851" h="107234" fill="none" extrusionOk="0">
                  <a:moveTo>
                    <a:pt x="1" y="89612"/>
                  </a:moveTo>
                  <a:cubicBezTo>
                    <a:pt x="1" y="89612"/>
                    <a:pt x="5981" y="107233"/>
                    <a:pt x="21411" y="99838"/>
                  </a:cubicBezTo>
                  <a:cubicBezTo>
                    <a:pt x="36818" y="92465"/>
                    <a:pt x="30495" y="72470"/>
                    <a:pt x="54941" y="77264"/>
                  </a:cubicBezTo>
                  <a:cubicBezTo>
                    <a:pt x="66240" y="79501"/>
                    <a:pt x="74114" y="80254"/>
                    <a:pt x="79661" y="78633"/>
                  </a:cubicBezTo>
                  <a:cubicBezTo>
                    <a:pt x="86075" y="76762"/>
                    <a:pt x="89270" y="71603"/>
                    <a:pt x="91028" y="61811"/>
                  </a:cubicBezTo>
                  <a:cubicBezTo>
                    <a:pt x="94292" y="43574"/>
                    <a:pt x="93014" y="33553"/>
                    <a:pt x="122458" y="38757"/>
                  </a:cubicBezTo>
                  <a:cubicBezTo>
                    <a:pt x="151994" y="43939"/>
                    <a:pt x="160850" y="12714"/>
                    <a:pt x="143024"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8"/>
            <p:cNvSpPr/>
            <p:nvPr/>
          </p:nvSpPr>
          <p:spPr>
            <a:xfrm>
              <a:off x="-650350" y="183800"/>
              <a:ext cx="4001850" cy="2664875"/>
            </a:xfrm>
            <a:custGeom>
              <a:avLst/>
              <a:gdLst/>
              <a:ahLst/>
              <a:cxnLst/>
              <a:rect l="l" t="t" r="r" b="b"/>
              <a:pathLst>
                <a:path w="160074" h="106595" fill="none" extrusionOk="0">
                  <a:moveTo>
                    <a:pt x="0" y="89156"/>
                  </a:moveTo>
                  <a:cubicBezTo>
                    <a:pt x="0" y="89156"/>
                    <a:pt x="5935" y="106594"/>
                    <a:pt x="21250" y="99222"/>
                  </a:cubicBezTo>
                  <a:cubicBezTo>
                    <a:pt x="36543" y="91872"/>
                    <a:pt x="30335" y="71991"/>
                    <a:pt x="54644" y="76762"/>
                  </a:cubicBezTo>
                  <a:cubicBezTo>
                    <a:pt x="65851" y="78953"/>
                    <a:pt x="73680" y="79706"/>
                    <a:pt x="79227" y="78108"/>
                  </a:cubicBezTo>
                  <a:cubicBezTo>
                    <a:pt x="85595" y="76282"/>
                    <a:pt x="88790" y="71169"/>
                    <a:pt x="90571" y="61446"/>
                  </a:cubicBezTo>
                  <a:cubicBezTo>
                    <a:pt x="93858" y="43391"/>
                    <a:pt x="92648" y="33439"/>
                    <a:pt x="121887" y="38598"/>
                  </a:cubicBezTo>
                  <a:cubicBezTo>
                    <a:pt x="151240" y="43711"/>
                    <a:pt x="160074" y="12691"/>
                    <a:pt x="142407"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8"/>
            <p:cNvSpPr/>
            <p:nvPr/>
          </p:nvSpPr>
          <p:spPr>
            <a:xfrm>
              <a:off x="-648075" y="167250"/>
              <a:ext cx="3981900" cy="2648900"/>
            </a:xfrm>
            <a:custGeom>
              <a:avLst/>
              <a:gdLst/>
              <a:ahLst/>
              <a:cxnLst/>
              <a:rect l="l" t="t" r="r" b="b"/>
              <a:pathLst>
                <a:path w="159276" h="105956" fill="none" extrusionOk="0">
                  <a:moveTo>
                    <a:pt x="0" y="88722"/>
                  </a:moveTo>
                  <a:cubicBezTo>
                    <a:pt x="0" y="88722"/>
                    <a:pt x="5889" y="105955"/>
                    <a:pt x="21091" y="98605"/>
                  </a:cubicBezTo>
                  <a:cubicBezTo>
                    <a:pt x="36270" y="91279"/>
                    <a:pt x="30130" y="71535"/>
                    <a:pt x="54302" y="76237"/>
                  </a:cubicBezTo>
                  <a:cubicBezTo>
                    <a:pt x="65440" y="78428"/>
                    <a:pt x="73247" y="79181"/>
                    <a:pt x="78748" y="77606"/>
                  </a:cubicBezTo>
                  <a:cubicBezTo>
                    <a:pt x="85116" y="75780"/>
                    <a:pt x="88289" y="70713"/>
                    <a:pt x="90069" y="61104"/>
                  </a:cubicBezTo>
                  <a:cubicBezTo>
                    <a:pt x="93401" y="43209"/>
                    <a:pt x="92283" y="33325"/>
                    <a:pt x="121317" y="38438"/>
                  </a:cubicBezTo>
                  <a:cubicBezTo>
                    <a:pt x="150465" y="43482"/>
                    <a:pt x="159275" y="12668"/>
                    <a:pt x="141768"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8"/>
            <p:cNvSpPr/>
            <p:nvPr/>
          </p:nvSpPr>
          <p:spPr>
            <a:xfrm>
              <a:off x="-646375" y="150700"/>
              <a:ext cx="3962500" cy="2632925"/>
            </a:xfrm>
            <a:custGeom>
              <a:avLst/>
              <a:gdLst/>
              <a:ahLst/>
              <a:cxnLst/>
              <a:rect l="l" t="t" r="r" b="b"/>
              <a:pathLst>
                <a:path w="158500" h="105317" fill="none" extrusionOk="0">
                  <a:moveTo>
                    <a:pt x="1" y="88288"/>
                  </a:moveTo>
                  <a:cubicBezTo>
                    <a:pt x="1" y="88288"/>
                    <a:pt x="5844" y="105316"/>
                    <a:pt x="20932" y="97989"/>
                  </a:cubicBezTo>
                  <a:cubicBezTo>
                    <a:pt x="36019" y="90685"/>
                    <a:pt x="29970" y="71055"/>
                    <a:pt x="53983" y="75735"/>
                  </a:cubicBezTo>
                  <a:cubicBezTo>
                    <a:pt x="65053" y="77880"/>
                    <a:pt x="72814" y="78633"/>
                    <a:pt x="78314" y="77081"/>
                  </a:cubicBezTo>
                  <a:cubicBezTo>
                    <a:pt x="84660" y="75301"/>
                    <a:pt x="87810" y="70279"/>
                    <a:pt x="89613" y="60738"/>
                  </a:cubicBezTo>
                  <a:cubicBezTo>
                    <a:pt x="92968" y="43026"/>
                    <a:pt x="91918" y="33234"/>
                    <a:pt x="120747" y="38256"/>
                  </a:cubicBezTo>
                  <a:cubicBezTo>
                    <a:pt x="149735" y="43231"/>
                    <a:pt x="158500" y="12646"/>
                    <a:pt x="141152"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8"/>
            <p:cNvSpPr/>
            <p:nvPr/>
          </p:nvSpPr>
          <p:spPr>
            <a:xfrm>
              <a:off x="-644650" y="133575"/>
              <a:ext cx="3943100" cy="2617525"/>
            </a:xfrm>
            <a:custGeom>
              <a:avLst/>
              <a:gdLst/>
              <a:ahLst/>
              <a:cxnLst/>
              <a:rect l="l" t="t" r="r" b="b"/>
              <a:pathLst>
                <a:path w="157724" h="104701" fill="none" extrusionOk="0">
                  <a:moveTo>
                    <a:pt x="0" y="87855"/>
                  </a:moveTo>
                  <a:cubicBezTo>
                    <a:pt x="0" y="87855"/>
                    <a:pt x="5798" y="104700"/>
                    <a:pt x="20794" y="97396"/>
                  </a:cubicBezTo>
                  <a:cubicBezTo>
                    <a:pt x="35745" y="90115"/>
                    <a:pt x="29810" y="70622"/>
                    <a:pt x="53663" y="75233"/>
                  </a:cubicBezTo>
                  <a:cubicBezTo>
                    <a:pt x="64664" y="77355"/>
                    <a:pt x="72402" y="78131"/>
                    <a:pt x="77880" y="76602"/>
                  </a:cubicBezTo>
                  <a:cubicBezTo>
                    <a:pt x="84180" y="74822"/>
                    <a:pt x="87330" y="69846"/>
                    <a:pt x="89156" y="60419"/>
                  </a:cubicBezTo>
                  <a:cubicBezTo>
                    <a:pt x="92534" y="42844"/>
                    <a:pt x="91575" y="33143"/>
                    <a:pt x="120198" y="38119"/>
                  </a:cubicBezTo>
                  <a:cubicBezTo>
                    <a:pt x="148981" y="43026"/>
                    <a:pt x="157723" y="12646"/>
                    <a:pt x="140536"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8"/>
            <p:cNvSpPr/>
            <p:nvPr/>
          </p:nvSpPr>
          <p:spPr>
            <a:xfrm>
              <a:off x="-642950" y="117025"/>
              <a:ext cx="3923125" cy="2602100"/>
            </a:xfrm>
            <a:custGeom>
              <a:avLst/>
              <a:gdLst/>
              <a:ahLst/>
              <a:cxnLst/>
              <a:rect l="l" t="t" r="r" b="b"/>
              <a:pathLst>
                <a:path w="156925" h="104084" fill="none" extrusionOk="0">
                  <a:moveTo>
                    <a:pt x="1" y="87421"/>
                  </a:moveTo>
                  <a:cubicBezTo>
                    <a:pt x="1" y="87421"/>
                    <a:pt x="5753" y="104084"/>
                    <a:pt x="20635" y="96780"/>
                  </a:cubicBezTo>
                  <a:cubicBezTo>
                    <a:pt x="35494" y="89499"/>
                    <a:pt x="29628" y="70143"/>
                    <a:pt x="53366" y="74708"/>
                  </a:cubicBezTo>
                  <a:cubicBezTo>
                    <a:pt x="64277" y="76831"/>
                    <a:pt x="71969" y="77584"/>
                    <a:pt x="77447" y="76077"/>
                  </a:cubicBezTo>
                  <a:cubicBezTo>
                    <a:pt x="83724" y="74343"/>
                    <a:pt x="86874" y="69412"/>
                    <a:pt x="88700" y="60054"/>
                  </a:cubicBezTo>
                  <a:cubicBezTo>
                    <a:pt x="92101" y="42661"/>
                    <a:pt x="91211" y="33052"/>
                    <a:pt x="119628" y="37959"/>
                  </a:cubicBezTo>
                  <a:cubicBezTo>
                    <a:pt x="148228" y="42798"/>
                    <a:pt x="156925" y="12623"/>
                    <a:pt x="13992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8"/>
            <p:cNvSpPr/>
            <p:nvPr/>
          </p:nvSpPr>
          <p:spPr>
            <a:xfrm>
              <a:off x="-640650" y="100475"/>
              <a:ext cx="3903150" cy="2586125"/>
            </a:xfrm>
            <a:custGeom>
              <a:avLst/>
              <a:gdLst/>
              <a:ahLst/>
              <a:cxnLst/>
              <a:rect l="l" t="t" r="r" b="b"/>
              <a:pathLst>
                <a:path w="156126" h="103445" fill="none" extrusionOk="0">
                  <a:moveTo>
                    <a:pt x="0" y="86988"/>
                  </a:moveTo>
                  <a:cubicBezTo>
                    <a:pt x="0" y="86988"/>
                    <a:pt x="5706" y="103445"/>
                    <a:pt x="20474" y="96141"/>
                  </a:cubicBezTo>
                  <a:cubicBezTo>
                    <a:pt x="35219" y="88905"/>
                    <a:pt x="29445" y="69686"/>
                    <a:pt x="53023" y="74206"/>
                  </a:cubicBezTo>
                  <a:cubicBezTo>
                    <a:pt x="63865" y="76283"/>
                    <a:pt x="71535" y="77059"/>
                    <a:pt x="76967" y="75552"/>
                  </a:cubicBezTo>
                  <a:cubicBezTo>
                    <a:pt x="83221" y="73840"/>
                    <a:pt x="86371" y="68979"/>
                    <a:pt x="88220" y="59712"/>
                  </a:cubicBezTo>
                  <a:cubicBezTo>
                    <a:pt x="91644" y="42479"/>
                    <a:pt x="90822" y="33006"/>
                    <a:pt x="119034" y="37799"/>
                  </a:cubicBezTo>
                  <a:cubicBezTo>
                    <a:pt x="147452" y="42616"/>
                    <a:pt x="156125" y="12577"/>
                    <a:pt x="13928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8"/>
            <p:cNvSpPr/>
            <p:nvPr/>
          </p:nvSpPr>
          <p:spPr>
            <a:xfrm>
              <a:off x="-638950" y="83925"/>
              <a:ext cx="3883750" cy="2570150"/>
            </a:xfrm>
            <a:custGeom>
              <a:avLst/>
              <a:gdLst/>
              <a:ahLst/>
              <a:cxnLst/>
              <a:rect l="l" t="t" r="r" b="b"/>
              <a:pathLst>
                <a:path w="155350" h="102806" fill="none" extrusionOk="0">
                  <a:moveTo>
                    <a:pt x="1" y="86554"/>
                  </a:moveTo>
                  <a:cubicBezTo>
                    <a:pt x="1" y="86554"/>
                    <a:pt x="5661" y="102806"/>
                    <a:pt x="20315" y="95525"/>
                  </a:cubicBezTo>
                  <a:cubicBezTo>
                    <a:pt x="34969" y="88312"/>
                    <a:pt x="29285" y="69207"/>
                    <a:pt x="52704" y="73681"/>
                  </a:cubicBezTo>
                  <a:cubicBezTo>
                    <a:pt x="63478" y="75758"/>
                    <a:pt x="71101" y="76511"/>
                    <a:pt x="76534" y="75050"/>
                  </a:cubicBezTo>
                  <a:cubicBezTo>
                    <a:pt x="82765" y="73361"/>
                    <a:pt x="85892" y="68522"/>
                    <a:pt x="87741" y="59347"/>
                  </a:cubicBezTo>
                  <a:cubicBezTo>
                    <a:pt x="91210" y="42296"/>
                    <a:pt x="90457" y="32915"/>
                    <a:pt x="118487" y="37640"/>
                  </a:cubicBezTo>
                  <a:cubicBezTo>
                    <a:pt x="146699" y="42387"/>
                    <a:pt x="155350" y="12555"/>
                    <a:pt x="138664"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8"/>
            <p:cNvSpPr/>
            <p:nvPr/>
          </p:nvSpPr>
          <p:spPr>
            <a:xfrm>
              <a:off x="-637250" y="66825"/>
              <a:ext cx="3864350" cy="2554725"/>
            </a:xfrm>
            <a:custGeom>
              <a:avLst/>
              <a:gdLst/>
              <a:ahLst/>
              <a:cxnLst/>
              <a:rect l="l" t="t" r="r" b="b"/>
              <a:pathLst>
                <a:path w="154574" h="102189" fill="none" extrusionOk="0">
                  <a:moveTo>
                    <a:pt x="1" y="86120"/>
                  </a:moveTo>
                  <a:cubicBezTo>
                    <a:pt x="1" y="86120"/>
                    <a:pt x="5616" y="102189"/>
                    <a:pt x="20179" y="94930"/>
                  </a:cubicBezTo>
                  <a:cubicBezTo>
                    <a:pt x="34695" y="87740"/>
                    <a:pt x="29126" y="68773"/>
                    <a:pt x="52385" y="73201"/>
                  </a:cubicBezTo>
                  <a:cubicBezTo>
                    <a:pt x="63090" y="75232"/>
                    <a:pt x="70668" y="76008"/>
                    <a:pt x="76101" y="74547"/>
                  </a:cubicBezTo>
                  <a:cubicBezTo>
                    <a:pt x="82286" y="72904"/>
                    <a:pt x="85413" y="68111"/>
                    <a:pt x="87285" y="59026"/>
                  </a:cubicBezTo>
                  <a:cubicBezTo>
                    <a:pt x="90777" y="42113"/>
                    <a:pt x="90115" y="32823"/>
                    <a:pt x="117917" y="37479"/>
                  </a:cubicBezTo>
                  <a:cubicBezTo>
                    <a:pt x="145969" y="42181"/>
                    <a:pt x="154574" y="12554"/>
                    <a:pt x="138048"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8"/>
            <p:cNvSpPr/>
            <p:nvPr/>
          </p:nvSpPr>
          <p:spPr>
            <a:xfrm>
              <a:off x="-635525" y="50275"/>
              <a:ext cx="3844950" cy="2538750"/>
            </a:xfrm>
            <a:custGeom>
              <a:avLst/>
              <a:gdLst/>
              <a:ahLst/>
              <a:cxnLst/>
              <a:rect l="l" t="t" r="r" b="b"/>
              <a:pathLst>
                <a:path w="153798" h="101550" fill="none" extrusionOk="0">
                  <a:moveTo>
                    <a:pt x="0" y="85686"/>
                  </a:moveTo>
                  <a:cubicBezTo>
                    <a:pt x="0" y="85686"/>
                    <a:pt x="5570" y="101550"/>
                    <a:pt x="20041" y="94314"/>
                  </a:cubicBezTo>
                  <a:cubicBezTo>
                    <a:pt x="34444" y="87147"/>
                    <a:pt x="28943" y="68316"/>
                    <a:pt x="52065" y="72676"/>
                  </a:cubicBezTo>
                  <a:cubicBezTo>
                    <a:pt x="62724" y="74707"/>
                    <a:pt x="70257" y="75460"/>
                    <a:pt x="75666" y="74045"/>
                  </a:cubicBezTo>
                  <a:cubicBezTo>
                    <a:pt x="81829" y="72402"/>
                    <a:pt x="84933" y="67654"/>
                    <a:pt x="86828" y="58661"/>
                  </a:cubicBezTo>
                  <a:cubicBezTo>
                    <a:pt x="90343" y="41930"/>
                    <a:pt x="89750" y="32732"/>
                    <a:pt x="117345" y="37319"/>
                  </a:cubicBezTo>
                  <a:cubicBezTo>
                    <a:pt x="145215" y="41953"/>
                    <a:pt x="153797" y="12531"/>
                    <a:pt x="137432"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8"/>
            <p:cNvSpPr/>
            <p:nvPr/>
          </p:nvSpPr>
          <p:spPr>
            <a:xfrm>
              <a:off x="-633250" y="33725"/>
              <a:ext cx="3824400" cy="2522775"/>
            </a:xfrm>
            <a:custGeom>
              <a:avLst/>
              <a:gdLst/>
              <a:ahLst/>
              <a:cxnLst/>
              <a:rect l="l" t="t" r="r" b="b"/>
              <a:pathLst>
                <a:path w="152976" h="100911" fill="none" extrusionOk="0">
                  <a:moveTo>
                    <a:pt x="1" y="85253"/>
                  </a:moveTo>
                  <a:cubicBezTo>
                    <a:pt x="1" y="85253"/>
                    <a:pt x="5524" y="100911"/>
                    <a:pt x="19859" y="93698"/>
                  </a:cubicBezTo>
                  <a:cubicBezTo>
                    <a:pt x="34170" y="86531"/>
                    <a:pt x="28761" y="67837"/>
                    <a:pt x="51746" y="72174"/>
                  </a:cubicBezTo>
                  <a:cubicBezTo>
                    <a:pt x="62314" y="74159"/>
                    <a:pt x="69801" y="74936"/>
                    <a:pt x="75210" y="73520"/>
                  </a:cubicBezTo>
                  <a:cubicBezTo>
                    <a:pt x="81327" y="71923"/>
                    <a:pt x="84432" y="67221"/>
                    <a:pt x="86349" y="58319"/>
                  </a:cubicBezTo>
                  <a:cubicBezTo>
                    <a:pt x="89887" y="41748"/>
                    <a:pt x="89385" y="32640"/>
                    <a:pt x="116775" y="37160"/>
                  </a:cubicBezTo>
                  <a:cubicBezTo>
                    <a:pt x="144439" y="41725"/>
                    <a:pt x="152976" y="12508"/>
                    <a:pt x="136793"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8"/>
            <p:cNvSpPr/>
            <p:nvPr/>
          </p:nvSpPr>
          <p:spPr>
            <a:xfrm>
              <a:off x="-631525" y="17175"/>
              <a:ext cx="3805000" cy="2506800"/>
            </a:xfrm>
            <a:custGeom>
              <a:avLst/>
              <a:gdLst/>
              <a:ahLst/>
              <a:cxnLst/>
              <a:rect l="l" t="t" r="r" b="b"/>
              <a:pathLst>
                <a:path w="152200" h="100272" fill="none" extrusionOk="0">
                  <a:moveTo>
                    <a:pt x="0" y="84819"/>
                  </a:moveTo>
                  <a:cubicBezTo>
                    <a:pt x="0" y="84819"/>
                    <a:pt x="5478" y="100272"/>
                    <a:pt x="19721" y="93082"/>
                  </a:cubicBezTo>
                  <a:cubicBezTo>
                    <a:pt x="33919" y="85937"/>
                    <a:pt x="28600" y="67380"/>
                    <a:pt x="51426" y="71649"/>
                  </a:cubicBezTo>
                  <a:cubicBezTo>
                    <a:pt x="61925" y="73635"/>
                    <a:pt x="69389" y="74388"/>
                    <a:pt x="74753" y="72995"/>
                  </a:cubicBezTo>
                  <a:cubicBezTo>
                    <a:pt x="80870" y="71421"/>
                    <a:pt x="83952" y="66787"/>
                    <a:pt x="85869" y="57954"/>
                  </a:cubicBezTo>
                  <a:cubicBezTo>
                    <a:pt x="89453" y="41542"/>
                    <a:pt x="89019" y="32549"/>
                    <a:pt x="116204" y="37000"/>
                  </a:cubicBezTo>
                  <a:cubicBezTo>
                    <a:pt x="143686" y="41497"/>
                    <a:pt x="152199" y="12486"/>
                    <a:pt x="136176"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8"/>
            <p:cNvSpPr/>
            <p:nvPr/>
          </p:nvSpPr>
          <p:spPr>
            <a:xfrm>
              <a:off x="-629825" y="625"/>
              <a:ext cx="3785600" cy="2490825"/>
            </a:xfrm>
            <a:custGeom>
              <a:avLst/>
              <a:gdLst/>
              <a:ahLst/>
              <a:cxnLst/>
              <a:rect l="l" t="t" r="r" b="b"/>
              <a:pathLst>
                <a:path w="151424" h="99633" fill="none" extrusionOk="0">
                  <a:moveTo>
                    <a:pt x="1" y="84363"/>
                  </a:moveTo>
                  <a:cubicBezTo>
                    <a:pt x="1" y="84363"/>
                    <a:pt x="5433" y="99633"/>
                    <a:pt x="19562" y="92465"/>
                  </a:cubicBezTo>
                  <a:cubicBezTo>
                    <a:pt x="33645" y="85344"/>
                    <a:pt x="28441" y="66901"/>
                    <a:pt x="51107" y="71147"/>
                  </a:cubicBezTo>
                  <a:cubicBezTo>
                    <a:pt x="61538" y="73087"/>
                    <a:pt x="68956" y="73840"/>
                    <a:pt x="74320" y="72493"/>
                  </a:cubicBezTo>
                  <a:cubicBezTo>
                    <a:pt x="80391" y="70941"/>
                    <a:pt x="83496" y="66331"/>
                    <a:pt x="85413" y="57611"/>
                  </a:cubicBezTo>
                  <a:cubicBezTo>
                    <a:pt x="89019" y="41360"/>
                    <a:pt x="88654" y="32435"/>
                    <a:pt x="115657" y="36817"/>
                  </a:cubicBezTo>
                  <a:cubicBezTo>
                    <a:pt x="142956" y="41268"/>
                    <a:pt x="151424" y="12463"/>
                    <a:pt x="13556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8"/>
            <p:cNvSpPr/>
            <p:nvPr/>
          </p:nvSpPr>
          <p:spPr>
            <a:xfrm>
              <a:off x="-628100" y="-16500"/>
              <a:ext cx="3766200" cy="2475425"/>
            </a:xfrm>
            <a:custGeom>
              <a:avLst/>
              <a:gdLst/>
              <a:ahLst/>
              <a:cxnLst/>
              <a:rect l="l" t="t" r="r" b="b"/>
              <a:pathLst>
                <a:path w="150648" h="99017" fill="none" extrusionOk="0">
                  <a:moveTo>
                    <a:pt x="0" y="83952"/>
                  </a:moveTo>
                  <a:cubicBezTo>
                    <a:pt x="0" y="83952"/>
                    <a:pt x="5387" y="99017"/>
                    <a:pt x="19425" y="91849"/>
                  </a:cubicBezTo>
                  <a:cubicBezTo>
                    <a:pt x="33394" y="84774"/>
                    <a:pt x="28258" y="66468"/>
                    <a:pt x="50786" y="70645"/>
                  </a:cubicBezTo>
                  <a:cubicBezTo>
                    <a:pt x="61149" y="72585"/>
                    <a:pt x="68545" y="73338"/>
                    <a:pt x="73886" y="71991"/>
                  </a:cubicBezTo>
                  <a:cubicBezTo>
                    <a:pt x="79934" y="70485"/>
                    <a:pt x="83016" y="65920"/>
                    <a:pt x="84956" y="57269"/>
                  </a:cubicBezTo>
                  <a:cubicBezTo>
                    <a:pt x="88585" y="41200"/>
                    <a:pt x="88311" y="32367"/>
                    <a:pt x="115085" y="36681"/>
                  </a:cubicBezTo>
                  <a:cubicBezTo>
                    <a:pt x="142202" y="41063"/>
                    <a:pt x="150647" y="12440"/>
                    <a:pt x="13492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8"/>
            <p:cNvSpPr/>
            <p:nvPr/>
          </p:nvSpPr>
          <p:spPr>
            <a:xfrm>
              <a:off x="-625825" y="-33050"/>
              <a:ext cx="3746225" cy="2459450"/>
            </a:xfrm>
            <a:custGeom>
              <a:avLst/>
              <a:gdLst/>
              <a:ahLst/>
              <a:cxnLst/>
              <a:rect l="l" t="t" r="r" b="b"/>
              <a:pathLst>
                <a:path w="149849" h="98378" fill="none" extrusionOk="0">
                  <a:moveTo>
                    <a:pt x="0" y="83518"/>
                  </a:moveTo>
                  <a:cubicBezTo>
                    <a:pt x="0" y="83518"/>
                    <a:pt x="5342" y="98378"/>
                    <a:pt x="19242" y="91233"/>
                  </a:cubicBezTo>
                  <a:cubicBezTo>
                    <a:pt x="33120" y="84180"/>
                    <a:pt x="28076" y="65988"/>
                    <a:pt x="50467" y="70120"/>
                  </a:cubicBezTo>
                  <a:cubicBezTo>
                    <a:pt x="60739" y="72037"/>
                    <a:pt x="68088" y="72790"/>
                    <a:pt x="73430" y="71467"/>
                  </a:cubicBezTo>
                  <a:cubicBezTo>
                    <a:pt x="79455" y="69983"/>
                    <a:pt x="82514" y="65463"/>
                    <a:pt x="84477" y="56927"/>
                  </a:cubicBezTo>
                  <a:cubicBezTo>
                    <a:pt x="88129" y="41018"/>
                    <a:pt x="87924" y="32276"/>
                    <a:pt x="114492" y="36521"/>
                  </a:cubicBezTo>
                  <a:cubicBezTo>
                    <a:pt x="141426" y="40835"/>
                    <a:pt x="149849" y="12418"/>
                    <a:pt x="134282"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8"/>
            <p:cNvSpPr/>
            <p:nvPr/>
          </p:nvSpPr>
          <p:spPr>
            <a:xfrm>
              <a:off x="-624125" y="-49600"/>
              <a:ext cx="3726275" cy="2444050"/>
            </a:xfrm>
            <a:custGeom>
              <a:avLst/>
              <a:gdLst/>
              <a:ahLst/>
              <a:cxnLst/>
              <a:rect l="l" t="t" r="r" b="b"/>
              <a:pathLst>
                <a:path w="149051" h="97762" fill="none" extrusionOk="0">
                  <a:moveTo>
                    <a:pt x="1" y="83085"/>
                  </a:moveTo>
                  <a:cubicBezTo>
                    <a:pt x="1" y="83085"/>
                    <a:pt x="5296" y="97761"/>
                    <a:pt x="19106" y="90617"/>
                  </a:cubicBezTo>
                  <a:cubicBezTo>
                    <a:pt x="32869" y="83587"/>
                    <a:pt x="27916" y="65532"/>
                    <a:pt x="50148" y="69618"/>
                  </a:cubicBezTo>
                  <a:cubicBezTo>
                    <a:pt x="60351" y="71512"/>
                    <a:pt x="67655" y="72265"/>
                    <a:pt x="72996" y="70964"/>
                  </a:cubicBezTo>
                  <a:cubicBezTo>
                    <a:pt x="78977" y="69504"/>
                    <a:pt x="82035" y="65030"/>
                    <a:pt x="84021" y="56562"/>
                  </a:cubicBezTo>
                  <a:cubicBezTo>
                    <a:pt x="87673" y="40812"/>
                    <a:pt x="87559" y="32162"/>
                    <a:pt x="113945" y="36361"/>
                  </a:cubicBezTo>
                  <a:cubicBezTo>
                    <a:pt x="140673" y="40607"/>
                    <a:pt x="149050" y="12395"/>
                    <a:pt x="133666"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8"/>
            <p:cNvSpPr/>
            <p:nvPr/>
          </p:nvSpPr>
          <p:spPr>
            <a:xfrm>
              <a:off x="-622400" y="-66150"/>
              <a:ext cx="3706850" cy="2428075"/>
            </a:xfrm>
            <a:custGeom>
              <a:avLst/>
              <a:gdLst/>
              <a:ahLst/>
              <a:cxnLst/>
              <a:rect l="l" t="t" r="r" b="b"/>
              <a:pathLst>
                <a:path w="148274" h="97123" fill="none" extrusionOk="0">
                  <a:moveTo>
                    <a:pt x="0" y="82628"/>
                  </a:moveTo>
                  <a:cubicBezTo>
                    <a:pt x="0" y="82628"/>
                    <a:pt x="5250" y="97122"/>
                    <a:pt x="18945" y="90001"/>
                  </a:cubicBezTo>
                  <a:cubicBezTo>
                    <a:pt x="32595" y="82971"/>
                    <a:pt x="27733" y="65053"/>
                    <a:pt x="49828" y="69093"/>
                  </a:cubicBezTo>
                  <a:cubicBezTo>
                    <a:pt x="59963" y="70965"/>
                    <a:pt x="67244" y="71718"/>
                    <a:pt x="72539" y="70440"/>
                  </a:cubicBezTo>
                  <a:cubicBezTo>
                    <a:pt x="78519" y="69002"/>
                    <a:pt x="81555" y="64573"/>
                    <a:pt x="83541" y="56219"/>
                  </a:cubicBezTo>
                  <a:cubicBezTo>
                    <a:pt x="87239" y="40630"/>
                    <a:pt x="87216" y="32070"/>
                    <a:pt x="113374" y="36179"/>
                  </a:cubicBezTo>
                  <a:cubicBezTo>
                    <a:pt x="139920" y="40356"/>
                    <a:pt x="148274" y="12372"/>
                    <a:pt x="133049"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8"/>
            <p:cNvSpPr/>
            <p:nvPr/>
          </p:nvSpPr>
          <p:spPr>
            <a:xfrm>
              <a:off x="-620700" y="-83250"/>
              <a:ext cx="3687475" cy="2412075"/>
            </a:xfrm>
            <a:custGeom>
              <a:avLst/>
              <a:gdLst/>
              <a:ahLst/>
              <a:cxnLst/>
              <a:rect l="l" t="t" r="r" b="b"/>
              <a:pathLst>
                <a:path w="147499" h="96483" fill="none" extrusionOk="0">
                  <a:moveTo>
                    <a:pt x="1" y="82217"/>
                  </a:moveTo>
                  <a:cubicBezTo>
                    <a:pt x="1" y="82217"/>
                    <a:pt x="5205" y="96482"/>
                    <a:pt x="18809" y="89407"/>
                  </a:cubicBezTo>
                  <a:cubicBezTo>
                    <a:pt x="32344" y="82376"/>
                    <a:pt x="27574" y="64618"/>
                    <a:pt x="49509" y="68613"/>
                  </a:cubicBezTo>
                  <a:cubicBezTo>
                    <a:pt x="59575" y="70462"/>
                    <a:pt x="66811" y="71215"/>
                    <a:pt x="72106" y="69959"/>
                  </a:cubicBezTo>
                  <a:cubicBezTo>
                    <a:pt x="78041" y="68544"/>
                    <a:pt x="81076" y="64162"/>
                    <a:pt x="83085" y="55876"/>
                  </a:cubicBezTo>
                  <a:cubicBezTo>
                    <a:pt x="86806" y="40469"/>
                    <a:pt x="86851" y="32001"/>
                    <a:pt x="112804" y="36041"/>
                  </a:cubicBezTo>
                  <a:cubicBezTo>
                    <a:pt x="139190" y="40150"/>
                    <a:pt x="147498" y="12371"/>
                    <a:pt x="132433"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8"/>
            <p:cNvSpPr/>
            <p:nvPr/>
          </p:nvSpPr>
          <p:spPr>
            <a:xfrm>
              <a:off x="-618975" y="-99800"/>
              <a:ext cx="3668050" cy="2396100"/>
            </a:xfrm>
            <a:custGeom>
              <a:avLst/>
              <a:gdLst/>
              <a:ahLst/>
              <a:cxnLst/>
              <a:rect l="l" t="t" r="r" b="b"/>
              <a:pathLst>
                <a:path w="146722" h="95844" fill="none" extrusionOk="0">
                  <a:moveTo>
                    <a:pt x="0" y="81783"/>
                  </a:moveTo>
                  <a:cubicBezTo>
                    <a:pt x="0" y="81783"/>
                    <a:pt x="5159" y="95843"/>
                    <a:pt x="18671" y="88790"/>
                  </a:cubicBezTo>
                  <a:cubicBezTo>
                    <a:pt x="32070" y="81783"/>
                    <a:pt x="27414" y="64139"/>
                    <a:pt x="49212" y="68088"/>
                  </a:cubicBezTo>
                  <a:cubicBezTo>
                    <a:pt x="59186" y="69914"/>
                    <a:pt x="66399" y="70667"/>
                    <a:pt x="71672" y="69435"/>
                  </a:cubicBezTo>
                  <a:cubicBezTo>
                    <a:pt x="77584" y="68042"/>
                    <a:pt x="80597" y="63728"/>
                    <a:pt x="82628" y="55534"/>
                  </a:cubicBezTo>
                  <a:cubicBezTo>
                    <a:pt x="86371" y="40264"/>
                    <a:pt x="86508" y="31910"/>
                    <a:pt x="112255" y="35881"/>
                  </a:cubicBezTo>
                  <a:cubicBezTo>
                    <a:pt x="138436" y="39921"/>
                    <a:pt x="146721" y="12349"/>
                    <a:pt x="131817"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8"/>
            <p:cNvSpPr/>
            <p:nvPr/>
          </p:nvSpPr>
          <p:spPr>
            <a:xfrm>
              <a:off x="-616700" y="-116350"/>
              <a:ext cx="3648075" cy="2380125"/>
            </a:xfrm>
            <a:custGeom>
              <a:avLst/>
              <a:gdLst/>
              <a:ahLst/>
              <a:cxnLst/>
              <a:rect l="l" t="t" r="r" b="b"/>
              <a:pathLst>
                <a:path w="145923" h="95205" fill="none" extrusionOk="0">
                  <a:moveTo>
                    <a:pt x="1" y="81327"/>
                  </a:moveTo>
                  <a:cubicBezTo>
                    <a:pt x="1" y="81327"/>
                    <a:pt x="5091" y="95204"/>
                    <a:pt x="18489" y="88174"/>
                  </a:cubicBezTo>
                  <a:cubicBezTo>
                    <a:pt x="31796" y="81190"/>
                    <a:pt x="27231" y="63683"/>
                    <a:pt x="48870" y="67586"/>
                  </a:cubicBezTo>
                  <a:cubicBezTo>
                    <a:pt x="58799" y="69389"/>
                    <a:pt x="65943" y="70119"/>
                    <a:pt x="71216" y="68910"/>
                  </a:cubicBezTo>
                  <a:cubicBezTo>
                    <a:pt x="77082" y="67563"/>
                    <a:pt x="80118" y="63272"/>
                    <a:pt x="82149" y="55169"/>
                  </a:cubicBezTo>
                  <a:cubicBezTo>
                    <a:pt x="85915" y="40081"/>
                    <a:pt x="86121" y="31796"/>
                    <a:pt x="111662" y="35722"/>
                  </a:cubicBezTo>
                  <a:cubicBezTo>
                    <a:pt x="137660" y="39693"/>
                    <a:pt x="145923" y="12303"/>
                    <a:pt x="131178"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8"/>
            <p:cNvSpPr/>
            <p:nvPr/>
          </p:nvSpPr>
          <p:spPr>
            <a:xfrm>
              <a:off x="-614975" y="-132900"/>
              <a:ext cx="3628100" cy="2364150"/>
            </a:xfrm>
            <a:custGeom>
              <a:avLst/>
              <a:gdLst/>
              <a:ahLst/>
              <a:cxnLst/>
              <a:rect l="l" t="t" r="r" b="b"/>
              <a:pathLst>
                <a:path w="145124" h="94566" fill="none" extrusionOk="0">
                  <a:moveTo>
                    <a:pt x="0" y="80893"/>
                  </a:moveTo>
                  <a:cubicBezTo>
                    <a:pt x="0" y="80893"/>
                    <a:pt x="5067" y="94565"/>
                    <a:pt x="18352" y="87535"/>
                  </a:cubicBezTo>
                  <a:cubicBezTo>
                    <a:pt x="31545" y="80573"/>
                    <a:pt x="27048" y="63226"/>
                    <a:pt x="48550" y="67061"/>
                  </a:cubicBezTo>
                  <a:cubicBezTo>
                    <a:pt x="58410" y="68841"/>
                    <a:pt x="65509" y="69594"/>
                    <a:pt x="70759" y="68408"/>
                  </a:cubicBezTo>
                  <a:cubicBezTo>
                    <a:pt x="76625" y="67084"/>
                    <a:pt x="79638" y="62838"/>
                    <a:pt x="81669" y="54827"/>
                  </a:cubicBezTo>
                  <a:cubicBezTo>
                    <a:pt x="85481" y="39899"/>
                    <a:pt x="85755" y="31705"/>
                    <a:pt x="111091" y="35562"/>
                  </a:cubicBezTo>
                  <a:cubicBezTo>
                    <a:pt x="136906" y="39465"/>
                    <a:pt x="145123" y="12280"/>
                    <a:pt x="13056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8"/>
            <p:cNvSpPr/>
            <p:nvPr/>
          </p:nvSpPr>
          <p:spPr>
            <a:xfrm>
              <a:off x="-613275" y="-149450"/>
              <a:ext cx="3608700" cy="2348175"/>
            </a:xfrm>
            <a:custGeom>
              <a:avLst/>
              <a:gdLst/>
              <a:ahLst/>
              <a:cxnLst/>
              <a:rect l="l" t="t" r="r" b="b"/>
              <a:pathLst>
                <a:path w="144348" h="93927" fill="none" extrusionOk="0">
                  <a:moveTo>
                    <a:pt x="1" y="80459"/>
                  </a:moveTo>
                  <a:cubicBezTo>
                    <a:pt x="1" y="80459"/>
                    <a:pt x="5022" y="93926"/>
                    <a:pt x="18192" y="86919"/>
                  </a:cubicBezTo>
                  <a:cubicBezTo>
                    <a:pt x="31271" y="79980"/>
                    <a:pt x="26889" y="62747"/>
                    <a:pt x="48231" y="66536"/>
                  </a:cubicBezTo>
                  <a:cubicBezTo>
                    <a:pt x="58023" y="68316"/>
                    <a:pt x="65098" y="69047"/>
                    <a:pt x="70325" y="67883"/>
                  </a:cubicBezTo>
                  <a:cubicBezTo>
                    <a:pt x="76146" y="66582"/>
                    <a:pt x="79159" y="62382"/>
                    <a:pt x="81213" y="54461"/>
                  </a:cubicBezTo>
                  <a:cubicBezTo>
                    <a:pt x="85048" y="39693"/>
                    <a:pt x="85413" y="31613"/>
                    <a:pt x="110544" y="35379"/>
                  </a:cubicBezTo>
                  <a:cubicBezTo>
                    <a:pt x="136176" y="39237"/>
                    <a:pt x="144348" y="12257"/>
                    <a:pt x="129945"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8"/>
            <p:cNvSpPr/>
            <p:nvPr/>
          </p:nvSpPr>
          <p:spPr>
            <a:xfrm>
              <a:off x="-611550" y="-166575"/>
              <a:ext cx="3589300" cy="2332775"/>
            </a:xfrm>
            <a:custGeom>
              <a:avLst/>
              <a:gdLst/>
              <a:ahLst/>
              <a:cxnLst/>
              <a:rect l="l" t="t" r="r" b="b"/>
              <a:pathLst>
                <a:path w="143572" h="93311" fill="none" extrusionOk="0">
                  <a:moveTo>
                    <a:pt x="0" y="80049"/>
                  </a:moveTo>
                  <a:cubicBezTo>
                    <a:pt x="0" y="80049"/>
                    <a:pt x="4976" y="93310"/>
                    <a:pt x="18055" y="86326"/>
                  </a:cubicBezTo>
                  <a:cubicBezTo>
                    <a:pt x="31020" y="79410"/>
                    <a:pt x="26729" y="62313"/>
                    <a:pt x="47933" y="66057"/>
                  </a:cubicBezTo>
                  <a:cubicBezTo>
                    <a:pt x="57634" y="67792"/>
                    <a:pt x="64664" y="68545"/>
                    <a:pt x="69891" y="67381"/>
                  </a:cubicBezTo>
                  <a:cubicBezTo>
                    <a:pt x="75689" y="66125"/>
                    <a:pt x="78679" y="61971"/>
                    <a:pt x="80756" y="54142"/>
                  </a:cubicBezTo>
                  <a:cubicBezTo>
                    <a:pt x="84614" y="39534"/>
                    <a:pt x="85047" y="31522"/>
                    <a:pt x="109972" y="35243"/>
                  </a:cubicBezTo>
                  <a:cubicBezTo>
                    <a:pt x="135423" y="39032"/>
                    <a:pt x="143571" y="12258"/>
                    <a:pt x="129328"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8"/>
            <p:cNvSpPr/>
            <p:nvPr/>
          </p:nvSpPr>
          <p:spPr>
            <a:xfrm>
              <a:off x="-609275" y="-183125"/>
              <a:ext cx="3569325" cy="2316800"/>
            </a:xfrm>
            <a:custGeom>
              <a:avLst/>
              <a:gdLst/>
              <a:ahLst/>
              <a:cxnLst/>
              <a:rect l="l" t="t" r="r" b="b"/>
              <a:pathLst>
                <a:path w="142773" h="92672" fill="none" extrusionOk="0">
                  <a:moveTo>
                    <a:pt x="0" y="79592"/>
                  </a:moveTo>
                  <a:cubicBezTo>
                    <a:pt x="0" y="79592"/>
                    <a:pt x="4908" y="92671"/>
                    <a:pt x="17873" y="85709"/>
                  </a:cubicBezTo>
                  <a:cubicBezTo>
                    <a:pt x="30746" y="78816"/>
                    <a:pt x="26546" y="61834"/>
                    <a:pt x="47591" y="65532"/>
                  </a:cubicBezTo>
                  <a:cubicBezTo>
                    <a:pt x="57223" y="67267"/>
                    <a:pt x="64231" y="67997"/>
                    <a:pt x="69435" y="66879"/>
                  </a:cubicBezTo>
                  <a:cubicBezTo>
                    <a:pt x="75187" y="65623"/>
                    <a:pt x="78177" y="61515"/>
                    <a:pt x="80277" y="53777"/>
                  </a:cubicBezTo>
                  <a:cubicBezTo>
                    <a:pt x="84157" y="39351"/>
                    <a:pt x="84682" y="31431"/>
                    <a:pt x="109402" y="35083"/>
                  </a:cubicBezTo>
                  <a:cubicBezTo>
                    <a:pt x="134647" y="38804"/>
                    <a:pt x="142773" y="12235"/>
                    <a:pt x="128689"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8"/>
            <p:cNvSpPr/>
            <p:nvPr/>
          </p:nvSpPr>
          <p:spPr>
            <a:xfrm>
              <a:off x="-607575" y="-199675"/>
              <a:ext cx="3549950" cy="2300825"/>
            </a:xfrm>
            <a:custGeom>
              <a:avLst/>
              <a:gdLst/>
              <a:ahLst/>
              <a:cxnLst/>
              <a:rect l="l" t="t" r="r" b="b"/>
              <a:pathLst>
                <a:path w="141998" h="92033" fill="none" extrusionOk="0">
                  <a:moveTo>
                    <a:pt x="1" y="79159"/>
                  </a:moveTo>
                  <a:cubicBezTo>
                    <a:pt x="1" y="79159"/>
                    <a:pt x="4863" y="92032"/>
                    <a:pt x="17736" y="85093"/>
                  </a:cubicBezTo>
                  <a:cubicBezTo>
                    <a:pt x="30496" y="78200"/>
                    <a:pt x="26364" y="61378"/>
                    <a:pt x="47272" y="65030"/>
                  </a:cubicBezTo>
                  <a:cubicBezTo>
                    <a:pt x="56836" y="66719"/>
                    <a:pt x="63798" y="67472"/>
                    <a:pt x="69002" y="66354"/>
                  </a:cubicBezTo>
                  <a:cubicBezTo>
                    <a:pt x="74731" y="65144"/>
                    <a:pt x="77698" y="61081"/>
                    <a:pt x="79821" y="53435"/>
                  </a:cubicBezTo>
                  <a:cubicBezTo>
                    <a:pt x="83724" y="39146"/>
                    <a:pt x="84318" y="31340"/>
                    <a:pt x="108832" y="34923"/>
                  </a:cubicBezTo>
                  <a:cubicBezTo>
                    <a:pt x="133894" y="38575"/>
                    <a:pt x="141997" y="12212"/>
                    <a:pt x="128074"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8"/>
            <p:cNvSpPr/>
            <p:nvPr/>
          </p:nvSpPr>
          <p:spPr>
            <a:xfrm>
              <a:off x="-605850" y="-216225"/>
              <a:ext cx="3529950" cy="2284850"/>
            </a:xfrm>
            <a:custGeom>
              <a:avLst/>
              <a:gdLst/>
              <a:ahLst/>
              <a:cxnLst/>
              <a:rect l="l" t="t" r="r" b="b"/>
              <a:pathLst>
                <a:path w="141198" h="91394" fill="none" extrusionOk="0">
                  <a:moveTo>
                    <a:pt x="0" y="78725"/>
                  </a:moveTo>
                  <a:cubicBezTo>
                    <a:pt x="0" y="78725"/>
                    <a:pt x="4839" y="91393"/>
                    <a:pt x="17576" y="84477"/>
                  </a:cubicBezTo>
                  <a:cubicBezTo>
                    <a:pt x="30221" y="77607"/>
                    <a:pt x="26204" y="60899"/>
                    <a:pt x="46952" y="64505"/>
                  </a:cubicBezTo>
                  <a:cubicBezTo>
                    <a:pt x="56447" y="66194"/>
                    <a:pt x="63386" y="66924"/>
                    <a:pt x="68545" y="65852"/>
                  </a:cubicBezTo>
                  <a:cubicBezTo>
                    <a:pt x="74251" y="64642"/>
                    <a:pt x="77241" y="60625"/>
                    <a:pt x="79341" y="53069"/>
                  </a:cubicBezTo>
                  <a:cubicBezTo>
                    <a:pt x="83290" y="38963"/>
                    <a:pt x="83952" y="31249"/>
                    <a:pt x="108261" y="34741"/>
                  </a:cubicBezTo>
                  <a:cubicBezTo>
                    <a:pt x="133163" y="38347"/>
                    <a:pt x="141198" y="12189"/>
                    <a:pt x="127457"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8"/>
            <p:cNvSpPr/>
            <p:nvPr/>
          </p:nvSpPr>
          <p:spPr>
            <a:xfrm>
              <a:off x="-604150" y="-233350"/>
              <a:ext cx="3510575" cy="2269450"/>
            </a:xfrm>
            <a:custGeom>
              <a:avLst/>
              <a:gdLst/>
              <a:ahLst/>
              <a:cxnLst/>
              <a:rect l="l" t="t" r="r" b="b"/>
              <a:pathLst>
                <a:path w="140423" h="90778" fill="none" extrusionOk="0">
                  <a:moveTo>
                    <a:pt x="1" y="78314"/>
                  </a:moveTo>
                  <a:cubicBezTo>
                    <a:pt x="1" y="78314"/>
                    <a:pt x="4794" y="90777"/>
                    <a:pt x="17439" y="83884"/>
                  </a:cubicBezTo>
                  <a:cubicBezTo>
                    <a:pt x="29970" y="77036"/>
                    <a:pt x="26045" y="60465"/>
                    <a:pt x="46656" y="64026"/>
                  </a:cubicBezTo>
                  <a:cubicBezTo>
                    <a:pt x="56060" y="65669"/>
                    <a:pt x="62953" y="66422"/>
                    <a:pt x="68112" y="65350"/>
                  </a:cubicBezTo>
                  <a:cubicBezTo>
                    <a:pt x="73795" y="64186"/>
                    <a:pt x="76762" y="60214"/>
                    <a:pt x="78885" y="52750"/>
                  </a:cubicBezTo>
                  <a:cubicBezTo>
                    <a:pt x="82857" y="38804"/>
                    <a:pt x="83610" y="31157"/>
                    <a:pt x="107713" y="34604"/>
                  </a:cubicBezTo>
                  <a:cubicBezTo>
                    <a:pt x="132410" y="38142"/>
                    <a:pt x="140422" y="12167"/>
                    <a:pt x="12684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8"/>
            <p:cNvSpPr/>
            <p:nvPr/>
          </p:nvSpPr>
          <p:spPr>
            <a:xfrm>
              <a:off x="-601850" y="-249875"/>
              <a:ext cx="3490575" cy="2253425"/>
            </a:xfrm>
            <a:custGeom>
              <a:avLst/>
              <a:gdLst/>
              <a:ahLst/>
              <a:cxnLst/>
              <a:rect l="l" t="t" r="r" b="b"/>
              <a:pathLst>
                <a:path w="139623" h="90137" fill="none" extrusionOk="0">
                  <a:moveTo>
                    <a:pt x="0" y="77857"/>
                  </a:moveTo>
                  <a:cubicBezTo>
                    <a:pt x="0" y="77857"/>
                    <a:pt x="4725" y="90137"/>
                    <a:pt x="17279" y="83244"/>
                  </a:cubicBezTo>
                  <a:cubicBezTo>
                    <a:pt x="29696" y="76442"/>
                    <a:pt x="25838" y="59985"/>
                    <a:pt x="46313" y="63500"/>
                  </a:cubicBezTo>
                  <a:cubicBezTo>
                    <a:pt x="55648" y="65143"/>
                    <a:pt x="62496" y="65874"/>
                    <a:pt x="67654" y="64824"/>
                  </a:cubicBezTo>
                  <a:cubicBezTo>
                    <a:pt x="73292" y="63683"/>
                    <a:pt x="76260" y="59757"/>
                    <a:pt x="78405" y="52384"/>
                  </a:cubicBezTo>
                  <a:cubicBezTo>
                    <a:pt x="82400" y="38598"/>
                    <a:pt x="83221" y="31065"/>
                    <a:pt x="107119" y="34443"/>
                  </a:cubicBezTo>
                  <a:cubicBezTo>
                    <a:pt x="131634" y="37913"/>
                    <a:pt x="139623" y="12143"/>
                    <a:pt x="12620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8"/>
            <p:cNvSpPr/>
            <p:nvPr/>
          </p:nvSpPr>
          <p:spPr>
            <a:xfrm>
              <a:off x="-600150" y="-266425"/>
              <a:ext cx="3471175" cy="2237450"/>
            </a:xfrm>
            <a:custGeom>
              <a:avLst/>
              <a:gdLst/>
              <a:ahLst/>
              <a:cxnLst/>
              <a:rect l="l" t="t" r="r" b="b"/>
              <a:pathLst>
                <a:path w="138847" h="89498" fill="none" extrusionOk="0">
                  <a:moveTo>
                    <a:pt x="1" y="77423"/>
                  </a:moveTo>
                  <a:cubicBezTo>
                    <a:pt x="1" y="77423"/>
                    <a:pt x="4680" y="89498"/>
                    <a:pt x="17120" y="82628"/>
                  </a:cubicBezTo>
                  <a:cubicBezTo>
                    <a:pt x="29422" y="75848"/>
                    <a:pt x="25679" y="59528"/>
                    <a:pt x="45994" y="62998"/>
                  </a:cubicBezTo>
                  <a:cubicBezTo>
                    <a:pt x="55261" y="64596"/>
                    <a:pt x="62085" y="65326"/>
                    <a:pt x="67221" y="64322"/>
                  </a:cubicBezTo>
                  <a:cubicBezTo>
                    <a:pt x="72836" y="63203"/>
                    <a:pt x="75781" y="59323"/>
                    <a:pt x="77949" y="52042"/>
                  </a:cubicBezTo>
                  <a:cubicBezTo>
                    <a:pt x="81966" y="38415"/>
                    <a:pt x="82856" y="30974"/>
                    <a:pt x="106549" y="34284"/>
                  </a:cubicBezTo>
                  <a:cubicBezTo>
                    <a:pt x="130881" y="37685"/>
                    <a:pt x="138847" y="12120"/>
                    <a:pt x="125585"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8"/>
            <p:cNvSpPr/>
            <p:nvPr/>
          </p:nvSpPr>
          <p:spPr>
            <a:xfrm>
              <a:off x="-598425" y="-282975"/>
              <a:ext cx="3451775" cy="2221475"/>
            </a:xfrm>
            <a:custGeom>
              <a:avLst/>
              <a:gdLst/>
              <a:ahLst/>
              <a:cxnLst/>
              <a:rect l="l" t="t" r="r" b="b"/>
              <a:pathLst>
                <a:path w="138071" h="88859" fill="none" extrusionOk="0">
                  <a:moveTo>
                    <a:pt x="0" y="76990"/>
                  </a:moveTo>
                  <a:cubicBezTo>
                    <a:pt x="0" y="76990"/>
                    <a:pt x="4656" y="88859"/>
                    <a:pt x="16982" y="82011"/>
                  </a:cubicBezTo>
                  <a:cubicBezTo>
                    <a:pt x="29171" y="75232"/>
                    <a:pt x="25519" y="59049"/>
                    <a:pt x="45674" y="62473"/>
                  </a:cubicBezTo>
                  <a:cubicBezTo>
                    <a:pt x="54895" y="64071"/>
                    <a:pt x="61651" y="64801"/>
                    <a:pt x="66764" y="63797"/>
                  </a:cubicBezTo>
                  <a:cubicBezTo>
                    <a:pt x="72379" y="62724"/>
                    <a:pt x="75301" y="58889"/>
                    <a:pt x="77469" y="51677"/>
                  </a:cubicBezTo>
                  <a:cubicBezTo>
                    <a:pt x="81532" y="38232"/>
                    <a:pt x="82514" y="30860"/>
                    <a:pt x="106001" y="34101"/>
                  </a:cubicBezTo>
                  <a:cubicBezTo>
                    <a:pt x="130150" y="37456"/>
                    <a:pt x="138070" y="12098"/>
                    <a:pt x="124969"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8"/>
            <p:cNvSpPr/>
            <p:nvPr/>
          </p:nvSpPr>
          <p:spPr>
            <a:xfrm>
              <a:off x="-596725" y="-300100"/>
              <a:ext cx="3431800" cy="2206075"/>
            </a:xfrm>
            <a:custGeom>
              <a:avLst/>
              <a:gdLst/>
              <a:ahLst/>
              <a:cxnLst/>
              <a:rect l="l" t="t" r="r" b="b"/>
              <a:pathLst>
                <a:path w="137272" h="88243" fill="none" extrusionOk="0">
                  <a:moveTo>
                    <a:pt x="1" y="76556"/>
                  </a:moveTo>
                  <a:cubicBezTo>
                    <a:pt x="1" y="76556"/>
                    <a:pt x="4611" y="88243"/>
                    <a:pt x="16823" y="81418"/>
                  </a:cubicBezTo>
                  <a:cubicBezTo>
                    <a:pt x="28920" y="74662"/>
                    <a:pt x="25359" y="58616"/>
                    <a:pt x="45377" y="61971"/>
                  </a:cubicBezTo>
                  <a:cubicBezTo>
                    <a:pt x="54507" y="63546"/>
                    <a:pt x="61241" y="64276"/>
                    <a:pt x="66331" y="63318"/>
                  </a:cubicBezTo>
                  <a:cubicBezTo>
                    <a:pt x="71900" y="62245"/>
                    <a:pt x="74822" y="58456"/>
                    <a:pt x="77013" y="51357"/>
                  </a:cubicBezTo>
                  <a:cubicBezTo>
                    <a:pt x="81099" y="38050"/>
                    <a:pt x="82149" y="30792"/>
                    <a:pt x="105431" y="33964"/>
                  </a:cubicBezTo>
                  <a:cubicBezTo>
                    <a:pt x="129397" y="37228"/>
                    <a:pt x="137272" y="12098"/>
                    <a:pt x="124353"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8"/>
            <p:cNvSpPr/>
            <p:nvPr/>
          </p:nvSpPr>
          <p:spPr>
            <a:xfrm>
              <a:off x="-594450" y="-316650"/>
              <a:ext cx="3411850" cy="2190100"/>
            </a:xfrm>
            <a:custGeom>
              <a:avLst/>
              <a:gdLst/>
              <a:ahLst/>
              <a:cxnLst/>
              <a:rect l="l" t="t" r="r" b="b"/>
              <a:pathLst>
                <a:path w="136474" h="87604" fill="none" extrusionOk="0">
                  <a:moveTo>
                    <a:pt x="1" y="76123"/>
                  </a:moveTo>
                  <a:cubicBezTo>
                    <a:pt x="1" y="76123"/>
                    <a:pt x="4543" y="87604"/>
                    <a:pt x="16663" y="80802"/>
                  </a:cubicBezTo>
                  <a:cubicBezTo>
                    <a:pt x="28647" y="74068"/>
                    <a:pt x="25154" y="58136"/>
                    <a:pt x="45035" y="61469"/>
                  </a:cubicBezTo>
                  <a:cubicBezTo>
                    <a:pt x="54097" y="63021"/>
                    <a:pt x="60785" y="63751"/>
                    <a:pt x="65875" y="62793"/>
                  </a:cubicBezTo>
                  <a:cubicBezTo>
                    <a:pt x="71421" y="61766"/>
                    <a:pt x="74343" y="58022"/>
                    <a:pt x="76534" y="50992"/>
                  </a:cubicBezTo>
                  <a:cubicBezTo>
                    <a:pt x="80643" y="37868"/>
                    <a:pt x="81784" y="30700"/>
                    <a:pt x="104860" y="33805"/>
                  </a:cubicBezTo>
                  <a:cubicBezTo>
                    <a:pt x="128621" y="37000"/>
                    <a:pt x="136473" y="12075"/>
                    <a:pt x="123714"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8"/>
            <p:cNvSpPr/>
            <p:nvPr/>
          </p:nvSpPr>
          <p:spPr>
            <a:xfrm>
              <a:off x="-592725" y="-333200"/>
              <a:ext cx="3392425" cy="2174125"/>
            </a:xfrm>
            <a:custGeom>
              <a:avLst/>
              <a:gdLst/>
              <a:ahLst/>
              <a:cxnLst/>
              <a:rect l="l" t="t" r="r" b="b"/>
              <a:pathLst>
                <a:path w="135697" h="86965" fill="none" extrusionOk="0">
                  <a:moveTo>
                    <a:pt x="0" y="75689"/>
                  </a:moveTo>
                  <a:cubicBezTo>
                    <a:pt x="0" y="75689"/>
                    <a:pt x="4497" y="86965"/>
                    <a:pt x="16503" y="80186"/>
                  </a:cubicBezTo>
                  <a:cubicBezTo>
                    <a:pt x="28372" y="73475"/>
                    <a:pt x="24994" y="57680"/>
                    <a:pt x="44715" y="60944"/>
                  </a:cubicBezTo>
                  <a:cubicBezTo>
                    <a:pt x="53708" y="62473"/>
                    <a:pt x="60350" y="63204"/>
                    <a:pt x="65441" y="62268"/>
                  </a:cubicBezTo>
                  <a:cubicBezTo>
                    <a:pt x="70941" y="61264"/>
                    <a:pt x="73863" y="57566"/>
                    <a:pt x="76077" y="50650"/>
                  </a:cubicBezTo>
                  <a:cubicBezTo>
                    <a:pt x="80208" y="37662"/>
                    <a:pt x="81418" y="30586"/>
                    <a:pt x="104289" y="33645"/>
                  </a:cubicBezTo>
                  <a:cubicBezTo>
                    <a:pt x="127868" y="36772"/>
                    <a:pt x="135697" y="12029"/>
                    <a:pt x="123097"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8"/>
            <p:cNvSpPr/>
            <p:nvPr/>
          </p:nvSpPr>
          <p:spPr>
            <a:xfrm>
              <a:off x="-591025" y="-349750"/>
              <a:ext cx="3373050" cy="2158150"/>
            </a:xfrm>
            <a:custGeom>
              <a:avLst/>
              <a:gdLst/>
              <a:ahLst/>
              <a:cxnLst/>
              <a:rect l="l" t="t" r="r" b="b"/>
              <a:pathLst>
                <a:path w="134922" h="86326" fill="none" extrusionOk="0">
                  <a:moveTo>
                    <a:pt x="1" y="75256"/>
                  </a:moveTo>
                  <a:cubicBezTo>
                    <a:pt x="1" y="75256"/>
                    <a:pt x="4452" y="86326"/>
                    <a:pt x="16367" y="79569"/>
                  </a:cubicBezTo>
                  <a:cubicBezTo>
                    <a:pt x="28122" y="72859"/>
                    <a:pt x="24835" y="57224"/>
                    <a:pt x="44396" y="60442"/>
                  </a:cubicBezTo>
                  <a:cubicBezTo>
                    <a:pt x="53321" y="61948"/>
                    <a:pt x="59940" y="62656"/>
                    <a:pt x="65007" y="61766"/>
                  </a:cubicBezTo>
                  <a:cubicBezTo>
                    <a:pt x="70485" y="60784"/>
                    <a:pt x="73384" y="57132"/>
                    <a:pt x="75621" y="50285"/>
                  </a:cubicBezTo>
                  <a:cubicBezTo>
                    <a:pt x="79798" y="37480"/>
                    <a:pt x="81053" y="30495"/>
                    <a:pt x="103719" y="33485"/>
                  </a:cubicBezTo>
                  <a:cubicBezTo>
                    <a:pt x="127138" y="36544"/>
                    <a:pt x="134921" y="12007"/>
                    <a:pt x="122459"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8"/>
            <p:cNvSpPr/>
            <p:nvPr/>
          </p:nvSpPr>
          <p:spPr>
            <a:xfrm>
              <a:off x="-589300" y="-366300"/>
              <a:ext cx="3353625" cy="2142175"/>
            </a:xfrm>
            <a:custGeom>
              <a:avLst/>
              <a:gdLst/>
              <a:ahLst/>
              <a:cxnLst/>
              <a:rect l="l" t="t" r="r" b="b"/>
              <a:pathLst>
                <a:path w="134145" h="85687" fill="none" extrusionOk="0">
                  <a:moveTo>
                    <a:pt x="0" y="74799"/>
                  </a:moveTo>
                  <a:cubicBezTo>
                    <a:pt x="0" y="74799"/>
                    <a:pt x="4428" y="85687"/>
                    <a:pt x="16206" y="78930"/>
                  </a:cubicBezTo>
                  <a:cubicBezTo>
                    <a:pt x="27870" y="72265"/>
                    <a:pt x="24674" y="56744"/>
                    <a:pt x="44099" y="59917"/>
                  </a:cubicBezTo>
                  <a:cubicBezTo>
                    <a:pt x="52932" y="61401"/>
                    <a:pt x="59506" y="62131"/>
                    <a:pt x="64550" y="61241"/>
                  </a:cubicBezTo>
                  <a:cubicBezTo>
                    <a:pt x="70006" y="60282"/>
                    <a:pt x="72904" y="56676"/>
                    <a:pt x="75141" y="49942"/>
                  </a:cubicBezTo>
                  <a:cubicBezTo>
                    <a:pt x="79364" y="37297"/>
                    <a:pt x="80711" y="30404"/>
                    <a:pt x="103171" y="33303"/>
                  </a:cubicBezTo>
                  <a:cubicBezTo>
                    <a:pt x="126384" y="36316"/>
                    <a:pt x="134145" y="11984"/>
                    <a:pt x="121842"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8"/>
            <p:cNvSpPr/>
            <p:nvPr/>
          </p:nvSpPr>
          <p:spPr>
            <a:xfrm>
              <a:off x="-587025" y="-383425"/>
              <a:ext cx="3333100" cy="2126775"/>
            </a:xfrm>
            <a:custGeom>
              <a:avLst/>
              <a:gdLst/>
              <a:ahLst/>
              <a:cxnLst/>
              <a:rect l="l" t="t" r="r" b="b"/>
              <a:pathLst>
                <a:path w="133324" h="85071" fill="none" extrusionOk="0">
                  <a:moveTo>
                    <a:pt x="1" y="74388"/>
                  </a:moveTo>
                  <a:cubicBezTo>
                    <a:pt x="1" y="74388"/>
                    <a:pt x="4360" y="85071"/>
                    <a:pt x="16047" y="78337"/>
                  </a:cubicBezTo>
                  <a:cubicBezTo>
                    <a:pt x="27574" y="71695"/>
                    <a:pt x="24492" y="56265"/>
                    <a:pt x="43757" y="59438"/>
                  </a:cubicBezTo>
                  <a:cubicBezTo>
                    <a:pt x="52522" y="60876"/>
                    <a:pt x="59073" y="61606"/>
                    <a:pt x="64094" y="60739"/>
                  </a:cubicBezTo>
                  <a:cubicBezTo>
                    <a:pt x="69526" y="59826"/>
                    <a:pt x="72402" y="56265"/>
                    <a:pt x="74662" y="49600"/>
                  </a:cubicBezTo>
                  <a:cubicBezTo>
                    <a:pt x="78908" y="37115"/>
                    <a:pt x="80323" y="30336"/>
                    <a:pt x="102578" y="33166"/>
                  </a:cubicBezTo>
                  <a:cubicBezTo>
                    <a:pt x="125608" y="36110"/>
                    <a:pt x="133323" y="11984"/>
                    <a:pt x="121203"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8"/>
            <p:cNvSpPr/>
            <p:nvPr/>
          </p:nvSpPr>
          <p:spPr>
            <a:xfrm>
              <a:off x="-585300" y="-399950"/>
              <a:ext cx="3313675" cy="2110775"/>
            </a:xfrm>
            <a:custGeom>
              <a:avLst/>
              <a:gdLst/>
              <a:ahLst/>
              <a:cxnLst/>
              <a:rect l="l" t="t" r="r" b="b"/>
              <a:pathLst>
                <a:path w="132547" h="84431" fill="none" extrusionOk="0">
                  <a:moveTo>
                    <a:pt x="0" y="73954"/>
                  </a:moveTo>
                  <a:cubicBezTo>
                    <a:pt x="0" y="73954"/>
                    <a:pt x="4314" y="84431"/>
                    <a:pt x="15909" y="77720"/>
                  </a:cubicBezTo>
                  <a:cubicBezTo>
                    <a:pt x="27322" y="71101"/>
                    <a:pt x="24309" y="55785"/>
                    <a:pt x="43437" y="58912"/>
                  </a:cubicBezTo>
                  <a:cubicBezTo>
                    <a:pt x="52133" y="60327"/>
                    <a:pt x="58638" y="61080"/>
                    <a:pt x="63660" y="60236"/>
                  </a:cubicBezTo>
                  <a:cubicBezTo>
                    <a:pt x="69047" y="59323"/>
                    <a:pt x="71923" y="55808"/>
                    <a:pt x="74205" y="49257"/>
                  </a:cubicBezTo>
                  <a:cubicBezTo>
                    <a:pt x="78473" y="36931"/>
                    <a:pt x="79980" y="30221"/>
                    <a:pt x="102006" y="33005"/>
                  </a:cubicBezTo>
                  <a:cubicBezTo>
                    <a:pt x="124877" y="35881"/>
                    <a:pt x="132547" y="11960"/>
                    <a:pt x="120586"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8"/>
            <p:cNvSpPr/>
            <p:nvPr/>
          </p:nvSpPr>
          <p:spPr>
            <a:xfrm>
              <a:off x="-583600" y="-416500"/>
              <a:ext cx="3294300" cy="2095375"/>
            </a:xfrm>
            <a:custGeom>
              <a:avLst/>
              <a:gdLst/>
              <a:ahLst/>
              <a:cxnLst/>
              <a:rect l="l" t="t" r="r" b="b"/>
              <a:pathLst>
                <a:path w="131772" h="83815" fill="none" extrusionOk="0">
                  <a:moveTo>
                    <a:pt x="1" y="73520"/>
                  </a:moveTo>
                  <a:cubicBezTo>
                    <a:pt x="1" y="73520"/>
                    <a:pt x="4269" y="83814"/>
                    <a:pt x="15750" y="77104"/>
                  </a:cubicBezTo>
                  <a:cubicBezTo>
                    <a:pt x="27071" y="70507"/>
                    <a:pt x="24150" y="55329"/>
                    <a:pt x="43118" y="58410"/>
                  </a:cubicBezTo>
                  <a:cubicBezTo>
                    <a:pt x="51746" y="59802"/>
                    <a:pt x="58205" y="60533"/>
                    <a:pt x="63227" y="59711"/>
                  </a:cubicBezTo>
                  <a:cubicBezTo>
                    <a:pt x="68591" y="58844"/>
                    <a:pt x="71467" y="55374"/>
                    <a:pt x="73749" y="48892"/>
                  </a:cubicBezTo>
                  <a:cubicBezTo>
                    <a:pt x="78040" y="36726"/>
                    <a:pt x="79615" y="30129"/>
                    <a:pt x="101459" y="32846"/>
                  </a:cubicBezTo>
                  <a:cubicBezTo>
                    <a:pt x="124125" y="35653"/>
                    <a:pt x="131771" y="11938"/>
                    <a:pt x="11997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8"/>
            <p:cNvSpPr/>
            <p:nvPr/>
          </p:nvSpPr>
          <p:spPr>
            <a:xfrm>
              <a:off x="-581875" y="-433050"/>
              <a:ext cx="3274875" cy="2079400"/>
            </a:xfrm>
            <a:custGeom>
              <a:avLst/>
              <a:gdLst/>
              <a:ahLst/>
              <a:cxnLst/>
              <a:rect l="l" t="t" r="r" b="b"/>
              <a:pathLst>
                <a:path w="130995" h="83176" fill="none" extrusionOk="0">
                  <a:moveTo>
                    <a:pt x="0" y="73064"/>
                  </a:moveTo>
                  <a:cubicBezTo>
                    <a:pt x="0" y="73064"/>
                    <a:pt x="4246" y="83175"/>
                    <a:pt x="15613" y="76488"/>
                  </a:cubicBezTo>
                  <a:cubicBezTo>
                    <a:pt x="26820" y="69891"/>
                    <a:pt x="23989" y="54849"/>
                    <a:pt x="42797" y="57885"/>
                  </a:cubicBezTo>
                  <a:cubicBezTo>
                    <a:pt x="51380" y="59255"/>
                    <a:pt x="57794" y="60008"/>
                    <a:pt x="62792" y="59209"/>
                  </a:cubicBezTo>
                  <a:cubicBezTo>
                    <a:pt x="68111" y="58342"/>
                    <a:pt x="70987" y="54918"/>
                    <a:pt x="73269" y="48549"/>
                  </a:cubicBezTo>
                  <a:cubicBezTo>
                    <a:pt x="77606" y="36543"/>
                    <a:pt x="79250" y="30038"/>
                    <a:pt x="100888" y="32663"/>
                  </a:cubicBezTo>
                  <a:cubicBezTo>
                    <a:pt x="123371" y="35425"/>
                    <a:pt x="130994" y="11915"/>
                    <a:pt x="119354"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8"/>
            <p:cNvSpPr/>
            <p:nvPr/>
          </p:nvSpPr>
          <p:spPr>
            <a:xfrm>
              <a:off x="-579600" y="-450175"/>
              <a:ext cx="3254900" cy="2064000"/>
            </a:xfrm>
            <a:custGeom>
              <a:avLst/>
              <a:gdLst/>
              <a:ahLst/>
              <a:cxnLst/>
              <a:rect l="l" t="t" r="r" b="b"/>
              <a:pathLst>
                <a:path w="130196" h="82560" fill="none" extrusionOk="0">
                  <a:moveTo>
                    <a:pt x="0" y="72653"/>
                  </a:moveTo>
                  <a:cubicBezTo>
                    <a:pt x="0" y="72653"/>
                    <a:pt x="4177" y="82559"/>
                    <a:pt x="15430" y="75894"/>
                  </a:cubicBezTo>
                  <a:cubicBezTo>
                    <a:pt x="26523" y="69321"/>
                    <a:pt x="23784" y="54416"/>
                    <a:pt x="42478" y="57383"/>
                  </a:cubicBezTo>
                  <a:cubicBezTo>
                    <a:pt x="50969" y="58753"/>
                    <a:pt x="57338" y="59483"/>
                    <a:pt x="62313" y="58707"/>
                  </a:cubicBezTo>
                  <a:cubicBezTo>
                    <a:pt x="67632" y="57885"/>
                    <a:pt x="70485" y="54507"/>
                    <a:pt x="72790" y="48207"/>
                  </a:cubicBezTo>
                  <a:cubicBezTo>
                    <a:pt x="77150" y="36361"/>
                    <a:pt x="78885" y="29947"/>
                    <a:pt x="100295" y="32526"/>
                  </a:cubicBezTo>
                  <a:cubicBezTo>
                    <a:pt x="122595" y="35220"/>
                    <a:pt x="130196" y="11892"/>
                    <a:pt x="118715"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8"/>
            <p:cNvSpPr/>
            <p:nvPr/>
          </p:nvSpPr>
          <p:spPr>
            <a:xfrm>
              <a:off x="-577900" y="-466725"/>
              <a:ext cx="3234950" cy="2048025"/>
            </a:xfrm>
            <a:custGeom>
              <a:avLst/>
              <a:gdLst/>
              <a:ahLst/>
              <a:cxnLst/>
              <a:rect l="l" t="t" r="r" b="b"/>
              <a:pathLst>
                <a:path w="129398" h="81921" fill="none" extrusionOk="0">
                  <a:moveTo>
                    <a:pt x="1" y="72220"/>
                  </a:moveTo>
                  <a:cubicBezTo>
                    <a:pt x="1" y="72220"/>
                    <a:pt x="4132" y="81920"/>
                    <a:pt x="15294" y="75278"/>
                  </a:cubicBezTo>
                  <a:cubicBezTo>
                    <a:pt x="26273" y="68727"/>
                    <a:pt x="23625" y="53959"/>
                    <a:pt x="42159" y="56881"/>
                  </a:cubicBezTo>
                  <a:cubicBezTo>
                    <a:pt x="50582" y="58205"/>
                    <a:pt x="56927" y="58935"/>
                    <a:pt x="61880" y="58182"/>
                  </a:cubicBezTo>
                  <a:cubicBezTo>
                    <a:pt x="67153" y="57383"/>
                    <a:pt x="70006" y="54051"/>
                    <a:pt x="72334" y="47865"/>
                  </a:cubicBezTo>
                  <a:cubicBezTo>
                    <a:pt x="76717" y="36178"/>
                    <a:pt x="78520" y="29856"/>
                    <a:pt x="99747" y="32367"/>
                  </a:cubicBezTo>
                  <a:cubicBezTo>
                    <a:pt x="121865" y="34992"/>
                    <a:pt x="129397" y="11870"/>
                    <a:pt x="118099"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8"/>
            <p:cNvSpPr/>
            <p:nvPr/>
          </p:nvSpPr>
          <p:spPr>
            <a:xfrm>
              <a:off x="-576175" y="-483275"/>
              <a:ext cx="3215525" cy="2032050"/>
            </a:xfrm>
            <a:custGeom>
              <a:avLst/>
              <a:gdLst/>
              <a:ahLst/>
              <a:cxnLst/>
              <a:rect l="l" t="t" r="r" b="b"/>
              <a:pathLst>
                <a:path w="128621" h="81282" fill="none" extrusionOk="0">
                  <a:moveTo>
                    <a:pt x="0" y="71786"/>
                  </a:moveTo>
                  <a:cubicBezTo>
                    <a:pt x="0" y="71786"/>
                    <a:pt x="4086" y="81281"/>
                    <a:pt x="15133" y="74639"/>
                  </a:cubicBezTo>
                  <a:cubicBezTo>
                    <a:pt x="26021" y="68134"/>
                    <a:pt x="23465" y="53480"/>
                    <a:pt x="41839" y="56356"/>
                  </a:cubicBezTo>
                  <a:cubicBezTo>
                    <a:pt x="50193" y="57680"/>
                    <a:pt x="56493" y="58410"/>
                    <a:pt x="61446" y="57680"/>
                  </a:cubicBezTo>
                  <a:cubicBezTo>
                    <a:pt x="66696" y="56904"/>
                    <a:pt x="69526" y="53617"/>
                    <a:pt x="71877" y="47500"/>
                  </a:cubicBezTo>
                  <a:cubicBezTo>
                    <a:pt x="76282" y="35973"/>
                    <a:pt x="78177" y="29765"/>
                    <a:pt x="99176" y="32207"/>
                  </a:cubicBezTo>
                  <a:cubicBezTo>
                    <a:pt x="121111" y="34763"/>
                    <a:pt x="128621" y="11847"/>
                    <a:pt x="117482"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8"/>
            <p:cNvSpPr/>
            <p:nvPr/>
          </p:nvSpPr>
          <p:spPr>
            <a:xfrm>
              <a:off x="-574475" y="-499825"/>
              <a:ext cx="3196150" cy="2016075"/>
            </a:xfrm>
            <a:custGeom>
              <a:avLst/>
              <a:gdLst/>
              <a:ahLst/>
              <a:cxnLst/>
              <a:rect l="l" t="t" r="r" b="b"/>
              <a:pathLst>
                <a:path w="127846" h="80643" fill="none" extrusionOk="0">
                  <a:moveTo>
                    <a:pt x="1" y="71330"/>
                  </a:moveTo>
                  <a:cubicBezTo>
                    <a:pt x="1" y="71330"/>
                    <a:pt x="4041" y="80642"/>
                    <a:pt x="14997" y="74023"/>
                  </a:cubicBezTo>
                  <a:cubicBezTo>
                    <a:pt x="25748" y="67541"/>
                    <a:pt x="23305" y="53024"/>
                    <a:pt x="41520" y="55854"/>
                  </a:cubicBezTo>
                  <a:cubicBezTo>
                    <a:pt x="49806" y="57132"/>
                    <a:pt x="56060" y="57863"/>
                    <a:pt x="61013" y="57155"/>
                  </a:cubicBezTo>
                  <a:cubicBezTo>
                    <a:pt x="66217" y="56402"/>
                    <a:pt x="69070" y="53161"/>
                    <a:pt x="71421" y="47158"/>
                  </a:cubicBezTo>
                  <a:cubicBezTo>
                    <a:pt x="75849" y="35791"/>
                    <a:pt x="77812" y="29651"/>
                    <a:pt x="98629" y="32024"/>
                  </a:cubicBezTo>
                  <a:cubicBezTo>
                    <a:pt x="120359" y="34512"/>
                    <a:pt x="127845" y="11824"/>
                    <a:pt x="116866"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8"/>
            <p:cNvSpPr/>
            <p:nvPr/>
          </p:nvSpPr>
          <p:spPr>
            <a:xfrm>
              <a:off x="-572175" y="-516375"/>
              <a:ext cx="3176150" cy="2000100"/>
            </a:xfrm>
            <a:custGeom>
              <a:avLst/>
              <a:gdLst/>
              <a:ahLst/>
              <a:cxnLst/>
              <a:rect l="l" t="t" r="r" b="b"/>
              <a:pathLst>
                <a:path w="127046" h="80004" fill="none" extrusionOk="0">
                  <a:moveTo>
                    <a:pt x="0" y="70896"/>
                  </a:moveTo>
                  <a:cubicBezTo>
                    <a:pt x="0" y="70896"/>
                    <a:pt x="3994" y="80003"/>
                    <a:pt x="14837" y="73407"/>
                  </a:cubicBezTo>
                  <a:cubicBezTo>
                    <a:pt x="25473" y="66924"/>
                    <a:pt x="23099" y="52544"/>
                    <a:pt x="41200" y="55329"/>
                  </a:cubicBezTo>
                  <a:cubicBezTo>
                    <a:pt x="49394" y="56607"/>
                    <a:pt x="55625" y="57338"/>
                    <a:pt x="60533" y="56653"/>
                  </a:cubicBezTo>
                  <a:cubicBezTo>
                    <a:pt x="65737" y="55923"/>
                    <a:pt x="68567" y="52727"/>
                    <a:pt x="70918" y="46792"/>
                  </a:cubicBezTo>
                  <a:cubicBezTo>
                    <a:pt x="75392" y="35585"/>
                    <a:pt x="77446" y="29559"/>
                    <a:pt x="98035" y="31865"/>
                  </a:cubicBezTo>
                  <a:cubicBezTo>
                    <a:pt x="119582" y="34284"/>
                    <a:pt x="127046" y="11801"/>
                    <a:pt x="116227"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8"/>
            <p:cNvSpPr/>
            <p:nvPr/>
          </p:nvSpPr>
          <p:spPr>
            <a:xfrm>
              <a:off x="-570475" y="-533500"/>
              <a:ext cx="3156775" cy="1984700"/>
            </a:xfrm>
            <a:custGeom>
              <a:avLst/>
              <a:gdLst/>
              <a:ahLst/>
              <a:cxnLst/>
              <a:rect l="l" t="t" r="r" b="b"/>
              <a:pathLst>
                <a:path w="126271" h="79388" fill="none" extrusionOk="0">
                  <a:moveTo>
                    <a:pt x="1" y="70485"/>
                  </a:moveTo>
                  <a:cubicBezTo>
                    <a:pt x="1" y="70485"/>
                    <a:pt x="3949" y="79387"/>
                    <a:pt x="14677" y="72813"/>
                  </a:cubicBezTo>
                  <a:cubicBezTo>
                    <a:pt x="25223" y="66354"/>
                    <a:pt x="22940" y="52111"/>
                    <a:pt x="40881" y="54850"/>
                  </a:cubicBezTo>
                  <a:cubicBezTo>
                    <a:pt x="49006" y="56083"/>
                    <a:pt x="55192" y="56813"/>
                    <a:pt x="60100" y="56151"/>
                  </a:cubicBezTo>
                  <a:cubicBezTo>
                    <a:pt x="65258" y="55443"/>
                    <a:pt x="68088" y="52294"/>
                    <a:pt x="70462" y="46473"/>
                  </a:cubicBezTo>
                  <a:cubicBezTo>
                    <a:pt x="74959" y="35426"/>
                    <a:pt x="77082" y="29491"/>
                    <a:pt x="97465" y="31728"/>
                  </a:cubicBezTo>
                  <a:cubicBezTo>
                    <a:pt x="118852" y="34079"/>
                    <a:pt x="126270" y="11802"/>
                    <a:pt x="11561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8"/>
            <p:cNvSpPr/>
            <p:nvPr/>
          </p:nvSpPr>
          <p:spPr>
            <a:xfrm>
              <a:off x="-568750" y="-550050"/>
              <a:ext cx="3136775" cy="1968725"/>
            </a:xfrm>
            <a:custGeom>
              <a:avLst/>
              <a:gdLst/>
              <a:ahLst/>
              <a:cxnLst/>
              <a:rect l="l" t="t" r="r" b="b"/>
              <a:pathLst>
                <a:path w="125471" h="78749" fill="none" extrusionOk="0">
                  <a:moveTo>
                    <a:pt x="0" y="70029"/>
                  </a:moveTo>
                  <a:cubicBezTo>
                    <a:pt x="0" y="70029"/>
                    <a:pt x="3903" y="78748"/>
                    <a:pt x="14540" y="72197"/>
                  </a:cubicBezTo>
                  <a:cubicBezTo>
                    <a:pt x="24971" y="65761"/>
                    <a:pt x="22780" y="51632"/>
                    <a:pt x="40561" y="54325"/>
                  </a:cubicBezTo>
                  <a:cubicBezTo>
                    <a:pt x="48618" y="55558"/>
                    <a:pt x="54781" y="56265"/>
                    <a:pt x="59665" y="55626"/>
                  </a:cubicBezTo>
                  <a:cubicBezTo>
                    <a:pt x="64801" y="54964"/>
                    <a:pt x="67609" y="51860"/>
                    <a:pt x="70005" y="46108"/>
                  </a:cubicBezTo>
                  <a:cubicBezTo>
                    <a:pt x="74525" y="35220"/>
                    <a:pt x="76716" y="29377"/>
                    <a:pt x="96916" y="31568"/>
                  </a:cubicBezTo>
                  <a:cubicBezTo>
                    <a:pt x="118098" y="33851"/>
                    <a:pt x="125471" y="11779"/>
                    <a:pt x="114994"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8"/>
            <p:cNvSpPr/>
            <p:nvPr/>
          </p:nvSpPr>
          <p:spPr>
            <a:xfrm>
              <a:off x="-567050" y="-566575"/>
              <a:ext cx="3117400" cy="1952725"/>
            </a:xfrm>
            <a:custGeom>
              <a:avLst/>
              <a:gdLst/>
              <a:ahLst/>
              <a:cxnLst/>
              <a:rect l="l" t="t" r="r" b="b"/>
              <a:pathLst>
                <a:path w="124696" h="78109" fill="none" extrusionOk="0">
                  <a:moveTo>
                    <a:pt x="0" y="69594"/>
                  </a:moveTo>
                  <a:cubicBezTo>
                    <a:pt x="0" y="69594"/>
                    <a:pt x="3858" y="78108"/>
                    <a:pt x="14380" y="71580"/>
                  </a:cubicBezTo>
                  <a:cubicBezTo>
                    <a:pt x="24697" y="65166"/>
                    <a:pt x="22620" y="51174"/>
                    <a:pt x="40242" y="53822"/>
                  </a:cubicBezTo>
                  <a:cubicBezTo>
                    <a:pt x="48230" y="55009"/>
                    <a:pt x="54348" y="55739"/>
                    <a:pt x="59232" y="55123"/>
                  </a:cubicBezTo>
                  <a:cubicBezTo>
                    <a:pt x="64322" y="54461"/>
                    <a:pt x="67130" y="51403"/>
                    <a:pt x="69549" y="45765"/>
                  </a:cubicBezTo>
                  <a:cubicBezTo>
                    <a:pt x="74091" y="35037"/>
                    <a:pt x="76374" y="29285"/>
                    <a:pt x="96346" y="31408"/>
                  </a:cubicBezTo>
                  <a:cubicBezTo>
                    <a:pt x="117345" y="33622"/>
                    <a:pt x="124695" y="11732"/>
                    <a:pt x="114378"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8"/>
            <p:cNvSpPr/>
            <p:nvPr/>
          </p:nvSpPr>
          <p:spPr>
            <a:xfrm>
              <a:off x="-565350" y="-583125"/>
              <a:ext cx="3098000" cy="1936750"/>
            </a:xfrm>
            <a:custGeom>
              <a:avLst/>
              <a:gdLst/>
              <a:ahLst/>
              <a:cxnLst/>
              <a:rect l="l" t="t" r="r" b="b"/>
              <a:pathLst>
                <a:path w="123920" h="77470" fill="none" extrusionOk="0">
                  <a:moveTo>
                    <a:pt x="1" y="69161"/>
                  </a:moveTo>
                  <a:cubicBezTo>
                    <a:pt x="1" y="69161"/>
                    <a:pt x="3836" y="77469"/>
                    <a:pt x="14244" y="70964"/>
                  </a:cubicBezTo>
                  <a:cubicBezTo>
                    <a:pt x="24447" y="64573"/>
                    <a:pt x="22438" y="50695"/>
                    <a:pt x="39945" y="53297"/>
                  </a:cubicBezTo>
                  <a:cubicBezTo>
                    <a:pt x="47843" y="54461"/>
                    <a:pt x="53914" y="55192"/>
                    <a:pt x="58799" y="54598"/>
                  </a:cubicBezTo>
                  <a:cubicBezTo>
                    <a:pt x="63866" y="53982"/>
                    <a:pt x="66674" y="50969"/>
                    <a:pt x="69070" y="45400"/>
                  </a:cubicBezTo>
                  <a:cubicBezTo>
                    <a:pt x="73658" y="34831"/>
                    <a:pt x="76009" y="29194"/>
                    <a:pt x="95776" y="31225"/>
                  </a:cubicBezTo>
                  <a:cubicBezTo>
                    <a:pt x="116615" y="33393"/>
                    <a:pt x="123920" y="11709"/>
                    <a:pt x="113762"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8"/>
            <p:cNvSpPr/>
            <p:nvPr/>
          </p:nvSpPr>
          <p:spPr>
            <a:xfrm>
              <a:off x="-563050" y="-600250"/>
              <a:ext cx="3078000" cy="1921325"/>
            </a:xfrm>
            <a:custGeom>
              <a:avLst/>
              <a:gdLst/>
              <a:ahLst/>
              <a:cxnLst/>
              <a:rect l="l" t="t" r="r" b="b"/>
              <a:pathLst>
                <a:path w="123120" h="76853" fill="none" extrusionOk="0">
                  <a:moveTo>
                    <a:pt x="0" y="68750"/>
                  </a:moveTo>
                  <a:cubicBezTo>
                    <a:pt x="0" y="68750"/>
                    <a:pt x="3766" y="76853"/>
                    <a:pt x="14061" y="70348"/>
                  </a:cubicBezTo>
                  <a:cubicBezTo>
                    <a:pt x="24172" y="63980"/>
                    <a:pt x="22255" y="50262"/>
                    <a:pt x="39602" y="52795"/>
                  </a:cubicBezTo>
                  <a:cubicBezTo>
                    <a:pt x="47454" y="53959"/>
                    <a:pt x="53480" y="54690"/>
                    <a:pt x="58319" y="54096"/>
                  </a:cubicBezTo>
                  <a:cubicBezTo>
                    <a:pt x="63363" y="53503"/>
                    <a:pt x="66171" y="50535"/>
                    <a:pt x="68590" y="45080"/>
                  </a:cubicBezTo>
                  <a:cubicBezTo>
                    <a:pt x="73224" y="34672"/>
                    <a:pt x="75643" y="29103"/>
                    <a:pt x="95205" y="31088"/>
                  </a:cubicBezTo>
                  <a:cubicBezTo>
                    <a:pt x="115839" y="33188"/>
                    <a:pt x="123120" y="11710"/>
                    <a:pt x="113122"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8"/>
            <p:cNvSpPr/>
            <p:nvPr/>
          </p:nvSpPr>
          <p:spPr>
            <a:xfrm>
              <a:off x="-561350" y="-616800"/>
              <a:ext cx="3058625" cy="1905350"/>
            </a:xfrm>
            <a:custGeom>
              <a:avLst/>
              <a:gdLst/>
              <a:ahLst/>
              <a:cxnLst/>
              <a:rect l="l" t="t" r="r" b="b"/>
              <a:pathLst>
                <a:path w="122345" h="76214" fill="none" extrusionOk="0">
                  <a:moveTo>
                    <a:pt x="1" y="68294"/>
                  </a:moveTo>
                  <a:cubicBezTo>
                    <a:pt x="1" y="68294"/>
                    <a:pt x="3721" y="76214"/>
                    <a:pt x="13924" y="69732"/>
                  </a:cubicBezTo>
                  <a:cubicBezTo>
                    <a:pt x="23922" y="63386"/>
                    <a:pt x="22096" y="49782"/>
                    <a:pt x="39283" y="52293"/>
                  </a:cubicBezTo>
                  <a:cubicBezTo>
                    <a:pt x="47067" y="53412"/>
                    <a:pt x="53047" y="54142"/>
                    <a:pt x="57886" y="53594"/>
                  </a:cubicBezTo>
                  <a:cubicBezTo>
                    <a:pt x="62907" y="53023"/>
                    <a:pt x="65692" y="50102"/>
                    <a:pt x="68134" y="44715"/>
                  </a:cubicBezTo>
                  <a:cubicBezTo>
                    <a:pt x="72791" y="34467"/>
                    <a:pt x="75279" y="29011"/>
                    <a:pt x="94634" y="30929"/>
                  </a:cubicBezTo>
                  <a:cubicBezTo>
                    <a:pt x="115086" y="32960"/>
                    <a:pt x="122344" y="11687"/>
                    <a:pt x="112507"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8"/>
            <p:cNvSpPr/>
            <p:nvPr/>
          </p:nvSpPr>
          <p:spPr>
            <a:xfrm>
              <a:off x="-559625" y="-633350"/>
              <a:ext cx="3038625" cy="1889375"/>
            </a:xfrm>
            <a:custGeom>
              <a:avLst/>
              <a:gdLst/>
              <a:ahLst/>
              <a:cxnLst/>
              <a:rect l="l" t="t" r="r" b="b"/>
              <a:pathLst>
                <a:path w="121545" h="75575" fill="none" extrusionOk="0">
                  <a:moveTo>
                    <a:pt x="0" y="67860"/>
                  </a:moveTo>
                  <a:cubicBezTo>
                    <a:pt x="0" y="67860"/>
                    <a:pt x="3675" y="75575"/>
                    <a:pt x="13764" y="69115"/>
                  </a:cubicBezTo>
                  <a:cubicBezTo>
                    <a:pt x="23647" y="62793"/>
                    <a:pt x="21913" y="49326"/>
                    <a:pt x="38963" y="51768"/>
                  </a:cubicBezTo>
                  <a:cubicBezTo>
                    <a:pt x="46678" y="52887"/>
                    <a:pt x="52635" y="53594"/>
                    <a:pt x="57452" y="53069"/>
                  </a:cubicBezTo>
                  <a:cubicBezTo>
                    <a:pt x="62427" y="52521"/>
                    <a:pt x="65212" y="49645"/>
                    <a:pt x="67677" y="44373"/>
                  </a:cubicBezTo>
                  <a:cubicBezTo>
                    <a:pt x="72356" y="34284"/>
                    <a:pt x="74913" y="28897"/>
                    <a:pt x="94086" y="30769"/>
                  </a:cubicBezTo>
                  <a:cubicBezTo>
                    <a:pt x="114332" y="32709"/>
                    <a:pt x="121545" y="11664"/>
                    <a:pt x="11189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8"/>
            <p:cNvSpPr/>
            <p:nvPr/>
          </p:nvSpPr>
          <p:spPr>
            <a:xfrm>
              <a:off x="-557925" y="-649900"/>
              <a:ext cx="3019250" cy="1873400"/>
            </a:xfrm>
            <a:custGeom>
              <a:avLst/>
              <a:gdLst/>
              <a:ahLst/>
              <a:cxnLst/>
              <a:rect l="l" t="t" r="r" b="b"/>
              <a:pathLst>
                <a:path w="120770" h="74936" fill="none" extrusionOk="0">
                  <a:moveTo>
                    <a:pt x="1" y="67426"/>
                  </a:moveTo>
                  <a:cubicBezTo>
                    <a:pt x="1" y="67426"/>
                    <a:pt x="3630" y="74936"/>
                    <a:pt x="13627" y="68499"/>
                  </a:cubicBezTo>
                  <a:cubicBezTo>
                    <a:pt x="23397" y="62199"/>
                    <a:pt x="21753" y="48847"/>
                    <a:pt x="38667" y="51266"/>
                  </a:cubicBezTo>
                  <a:cubicBezTo>
                    <a:pt x="46290" y="52339"/>
                    <a:pt x="52202" y="53069"/>
                    <a:pt x="57018" y="52567"/>
                  </a:cubicBezTo>
                  <a:cubicBezTo>
                    <a:pt x="61971" y="52042"/>
                    <a:pt x="64756" y="49212"/>
                    <a:pt x="67221" y="44008"/>
                  </a:cubicBezTo>
                  <a:cubicBezTo>
                    <a:pt x="71923" y="34079"/>
                    <a:pt x="74571" y="28806"/>
                    <a:pt x="93516" y="30586"/>
                  </a:cubicBezTo>
                  <a:cubicBezTo>
                    <a:pt x="113602" y="32481"/>
                    <a:pt x="120769" y="11641"/>
                    <a:pt x="111274"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8"/>
            <p:cNvSpPr/>
            <p:nvPr/>
          </p:nvSpPr>
          <p:spPr>
            <a:xfrm>
              <a:off x="-555625" y="-667025"/>
              <a:ext cx="2999250" cy="1858575"/>
            </a:xfrm>
            <a:custGeom>
              <a:avLst/>
              <a:gdLst/>
              <a:ahLst/>
              <a:cxnLst/>
              <a:rect l="l" t="t" r="r" b="b"/>
              <a:pathLst>
                <a:path w="119970" h="74343" fill="none" extrusionOk="0">
                  <a:moveTo>
                    <a:pt x="0" y="67016"/>
                  </a:moveTo>
                  <a:cubicBezTo>
                    <a:pt x="0" y="67016"/>
                    <a:pt x="3584" y="74343"/>
                    <a:pt x="13467" y="67906"/>
                  </a:cubicBezTo>
                  <a:cubicBezTo>
                    <a:pt x="23122" y="61629"/>
                    <a:pt x="21570" y="48413"/>
                    <a:pt x="38324" y="50764"/>
                  </a:cubicBezTo>
                  <a:cubicBezTo>
                    <a:pt x="45879" y="51837"/>
                    <a:pt x="51745" y="52545"/>
                    <a:pt x="56538" y="52065"/>
                  </a:cubicBezTo>
                  <a:cubicBezTo>
                    <a:pt x="61469" y="51563"/>
                    <a:pt x="64253" y="48778"/>
                    <a:pt x="66718" y="43688"/>
                  </a:cubicBezTo>
                  <a:cubicBezTo>
                    <a:pt x="71466" y="33919"/>
                    <a:pt x="74182" y="28738"/>
                    <a:pt x="92922" y="30450"/>
                  </a:cubicBezTo>
                  <a:cubicBezTo>
                    <a:pt x="112825" y="32276"/>
                    <a:pt x="119970" y="11619"/>
                    <a:pt x="110634"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8"/>
            <p:cNvSpPr/>
            <p:nvPr/>
          </p:nvSpPr>
          <p:spPr>
            <a:xfrm>
              <a:off x="-553925" y="-683575"/>
              <a:ext cx="2979875" cy="1842600"/>
            </a:xfrm>
            <a:custGeom>
              <a:avLst/>
              <a:gdLst/>
              <a:ahLst/>
              <a:cxnLst/>
              <a:rect l="l" t="t" r="r" b="b"/>
              <a:pathLst>
                <a:path w="119195" h="73704" fill="none" extrusionOk="0">
                  <a:moveTo>
                    <a:pt x="0" y="66559"/>
                  </a:moveTo>
                  <a:cubicBezTo>
                    <a:pt x="0" y="66559"/>
                    <a:pt x="3538" y="73704"/>
                    <a:pt x="13308" y="67290"/>
                  </a:cubicBezTo>
                  <a:cubicBezTo>
                    <a:pt x="22849" y="61013"/>
                    <a:pt x="21411" y="47934"/>
                    <a:pt x="38005" y="50262"/>
                  </a:cubicBezTo>
                  <a:cubicBezTo>
                    <a:pt x="45491" y="51289"/>
                    <a:pt x="51335" y="51997"/>
                    <a:pt x="56105" y="51540"/>
                  </a:cubicBezTo>
                  <a:cubicBezTo>
                    <a:pt x="61013" y="51084"/>
                    <a:pt x="63774" y="48322"/>
                    <a:pt x="66262" y="43323"/>
                  </a:cubicBezTo>
                  <a:cubicBezTo>
                    <a:pt x="71033" y="33714"/>
                    <a:pt x="73840" y="28624"/>
                    <a:pt x="92374" y="30290"/>
                  </a:cubicBezTo>
                  <a:cubicBezTo>
                    <a:pt x="112073" y="32048"/>
                    <a:pt x="119194" y="11596"/>
                    <a:pt x="110018"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8"/>
            <p:cNvSpPr/>
            <p:nvPr/>
          </p:nvSpPr>
          <p:spPr>
            <a:xfrm>
              <a:off x="-552225" y="-700125"/>
              <a:ext cx="2960475" cy="1826625"/>
            </a:xfrm>
            <a:custGeom>
              <a:avLst/>
              <a:gdLst/>
              <a:ahLst/>
              <a:cxnLst/>
              <a:rect l="l" t="t" r="r" b="b"/>
              <a:pathLst>
                <a:path w="118419" h="73065" fill="none" extrusionOk="0">
                  <a:moveTo>
                    <a:pt x="1" y="66126"/>
                  </a:moveTo>
                  <a:cubicBezTo>
                    <a:pt x="1" y="66126"/>
                    <a:pt x="3493" y="73065"/>
                    <a:pt x="13171" y="66674"/>
                  </a:cubicBezTo>
                  <a:cubicBezTo>
                    <a:pt x="22598" y="60419"/>
                    <a:pt x="21228" y="47477"/>
                    <a:pt x="37686" y="49737"/>
                  </a:cubicBezTo>
                  <a:cubicBezTo>
                    <a:pt x="45104" y="50764"/>
                    <a:pt x="50901" y="51472"/>
                    <a:pt x="55672" y="51038"/>
                  </a:cubicBezTo>
                  <a:cubicBezTo>
                    <a:pt x="60534" y="50582"/>
                    <a:pt x="63296" y="47888"/>
                    <a:pt x="65806" y="42981"/>
                  </a:cubicBezTo>
                  <a:cubicBezTo>
                    <a:pt x="70622" y="33531"/>
                    <a:pt x="73476" y="28532"/>
                    <a:pt x="91804" y="30130"/>
                  </a:cubicBezTo>
                  <a:cubicBezTo>
                    <a:pt x="111343" y="31819"/>
                    <a:pt x="118419" y="11573"/>
                    <a:pt x="10938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8"/>
            <p:cNvSpPr/>
            <p:nvPr/>
          </p:nvSpPr>
          <p:spPr>
            <a:xfrm>
              <a:off x="-550500" y="-716675"/>
              <a:ext cx="2940500" cy="1810650"/>
            </a:xfrm>
            <a:custGeom>
              <a:avLst/>
              <a:gdLst/>
              <a:ahLst/>
              <a:cxnLst/>
              <a:rect l="l" t="t" r="r" b="b"/>
              <a:pathLst>
                <a:path w="117620" h="72426" fill="none" extrusionOk="0">
                  <a:moveTo>
                    <a:pt x="0" y="65692"/>
                  </a:moveTo>
                  <a:cubicBezTo>
                    <a:pt x="0" y="65692"/>
                    <a:pt x="3447" y="72426"/>
                    <a:pt x="13011" y="66034"/>
                  </a:cubicBezTo>
                  <a:cubicBezTo>
                    <a:pt x="22346" y="59826"/>
                    <a:pt x="21068" y="46998"/>
                    <a:pt x="37388" y="49212"/>
                  </a:cubicBezTo>
                  <a:cubicBezTo>
                    <a:pt x="44715" y="50217"/>
                    <a:pt x="50467" y="50924"/>
                    <a:pt x="55238" y="50513"/>
                  </a:cubicBezTo>
                  <a:cubicBezTo>
                    <a:pt x="60077" y="50102"/>
                    <a:pt x="62838" y="47432"/>
                    <a:pt x="65349" y="42616"/>
                  </a:cubicBezTo>
                  <a:cubicBezTo>
                    <a:pt x="70188" y="33326"/>
                    <a:pt x="73133" y="28441"/>
                    <a:pt x="91233" y="29948"/>
                  </a:cubicBezTo>
                  <a:cubicBezTo>
                    <a:pt x="110589" y="31591"/>
                    <a:pt x="117619" y="11551"/>
                    <a:pt x="108763"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8"/>
            <p:cNvSpPr/>
            <p:nvPr/>
          </p:nvSpPr>
          <p:spPr>
            <a:xfrm>
              <a:off x="-548225" y="-733200"/>
              <a:ext cx="2920525" cy="1794650"/>
            </a:xfrm>
            <a:custGeom>
              <a:avLst/>
              <a:gdLst/>
              <a:ahLst/>
              <a:cxnLst/>
              <a:rect l="l" t="t" r="r" b="b"/>
              <a:pathLst>
                <a:path w="116821" h="71786" fill="none" extrusionOk="0">
                  <a:moveTo>
                    <a:pt x="1" y="65235"/>
                  </a:moveTo>
                  <a:cubicBezTo>
                    <a:pt x="1" y="65235"/>
                    <a:pt x="3402" y="71785"/>
                    <a:pt x="12851" y="65417"/>
                  </a:cubicBezTo>
                  <a:cubicBezTo>
                    <a:pt x="22073" y="59232"/>
                    <a:pt x="20886" y="46541"/>
                    <a:pt x="37046" y="48709"/>
                  </a:cubicBezTo>
                  <a:cubicBezTo>
                    <a:pt x="44305" y="49691"/>
                    <a:pt x="50034" y="50398"/>
                    <a:pt x="54781" y="50010"/>
                  </a:cubicBezTo>
                  <a:cubicBezTo>
                    <a:pt x="59575" y="49599"/>
                    <a:pt x="62337" y="46997"/>
                    <a:pt x="64847" y="42272"/>
                  </a:cubicBezTo>
                  <a:cubicBezTo>
                    <a:pt x="69732" y="33120"/>
                    <a:pt x="72745" y="28326"/>
                    <a:pt x="90663" y="29787"/>
                  </a:cubicBezTo>
                  <a:cubicBezTo>
                    <a:pt x="109813" y="31362"/>
                    <a:pt x="116821" y="11527"/>
                    <a:pt x="108124"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8"/>
            <p:cNvSpPr/>
            <p:nvPr/>
          </p:nvSpPr>
          <p:spPr>
            <a:xfrm>
              <a:off x="-546500" y="-750325"/>
              <a:ext cx="2901125" cy="1779250"/>
            </a:xfrm>
            <a:custGeom>
              <a:avLst/>
              <a:gdLst/>
              <a:ahLst/>
              <a:cxnLst/>
              <a:rect l="l" t="t" r="r" b="b"/>
              <a:pathLst>
                <a:path w="116045" h="71170" fill="none" extrusionOk="0">
                  <a:moveTo>
                    <a:pt x="0" y="64824"/>
                  </a:moveTo>
                  <a:cubicBezTo>
                    <a:pt x="0" y="64824"/>
                    <a:pt x="3356" y="71169"/>
                    <a:pt x="12691" y="64824"/>
                  </a:cubicBezTo>
                  <a:cubicBezTo>
                    <a:pt x="21798" y="58661"/>
                    <a:pt x="20726" y="46084"/>
                    <a:pt x="36726" y="48207"/>
                  </a:cubicBezTo>
                  <a:cubicBezTo>
                    <a:pt x="43916" y="49166"/>
                    <a:pt x="49600" y="49873"/>
                    <a:pt x="54324" y="49508"/>
                  </a:cubicBezTo>
                  <a:cubicBezTo>
                    <a:pt x="59118" y="49143"/>
                    <a:pt x="61857" y="46564"/>
                    <a:pt x="64390" y="41930"/>
                  </a:cubicBezTo>
                  <a:cubicBezTo>
                    <a:pt x="69298" y="32960"/>
                    <a:pt x="72379" y="28258"/>
                    <a:pt x="90092" y="29650"/>
                  </a:cubicBezTo>
                  <a:cubicBezTo>
                    <a:pt x="109060" y="31157"/>
                    <a:pt x="116044" y="11527"/>
                    <a:pt x="107507"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8"/>
            <p:cNvSpPr/>
            <p:nvPr/>
          </p:nvSpPr>
          <p:spPr>
            <a:xfrm>
              <a:off x="-544800" y="-766875"/>
              <a:ext cx="2881725" cy="1763275"/>
            </a:xfrm>
            <a:custGeom>
              <a:avLst/>
              <a:gdLst/>
              <a:ahLst/>
              <a:cxnLst/>
              <a:rect l="l" t="t" r="r" b="b"/>
              <a:pathLst>
                <a:path w="115269" h="70531" fill="none" extrusionOk="0">
                  <a:moveTo>
                    <a:pt x="1" y="64390"/>
                  </a:moveTo>
                  <a:cubicBezTo>
                    <a:pt x="1" y="64390"/>
                    <a:pt x="3310" y="70530"/>
                    <a:pt x="12555" y="64208"/>
                  </a:cubicBezTo>
                  <a:cubicBezTo>
                    <a:pt x="21548" y="58045"/>
                    <a:pt x="20543" y="45628"/>
                    <a:pt x="36407" y="47705"/>
                  </a:cubicBezTo>
                  <a:cubicBezTo>
                    <a:pt x="43551" y="48641"/>
                    <a:pt x="49189" y="49326"/>
                    <a:pt x="53891" y="48983"/>
                  </a:cubicBezTo>
                  <a:cubicBezTo>
                    <a:pt x="58639" y="48641"/>
                    <a:pt x="61401" y="46130"/>
                    <a:pt x="63934" y="41588"/>
                  </a:cubicBezTo>
                  <a:cubicBezTo>
                    <a:pt x="68887" y="32755"/>
                    <a:pt x="72037" y="28144"/>
                    <a:pt x="89544" y="29491"/>
                  </a:cubicBezTo>
                  <a:cubicBezTo>
                    <a:pt x="108330" y="30906"/>
                    <a:pt x="115268" y="11504"/>
                    <a:pt x="106892"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8"/>
            <p:cNvSpPr/>
            <p:nvPr/>
          </p:nvSpPr>
          <p:spPr>
            <a:xfrm>
              <a:off x="-543075" y="-783425"/>
              <a:ext cx="2862300" cy="1747300"/>
            </a:xfrm>
            <a:custGeom>
              <a:avLst/>
              <a:gdLst/>
              <a:ahLst/>
              <a:cxnLst/>
              <a:rect l="l" t="t" r="r" b="b"/>
              <a:pathLst>
                <a:path w="114492" h="69892" fill="none" extrusionOk="0">
                  <a:moveTo>
                    <a:pt x="0" y="63957"/>
                  </a:moveTo>
                  <a:cubicBezTo>
                    <a:pt x="0" y="63957"/>
                    <a:pt x="3264" y="69891"/>
                    <a:pt x="12394" y="63592"/>
                  </a:cubicBezTo>
                  <a:cubicBezTo>
                    <a:pt x="21296" y="57452"/>
                    <a:pt x="20383" y="45149"/>
                    <a:pt x="36110" y="47180"/>
                  </a:cubicBezTo>
                  <a:cubicBezTo>
                    <a:pt x="43163" y="48093"/>
                    <a:pt x="48755" y="48801"/>
                    <a:pt x="53457" y="48481"/>
                  </a:cubicBezTo>
                  <a:cubicBezTo>
                    <a:pt x="58182" y="48162"/>
                    <a:pt x="60921" y="45674"/>
                    <a:pt x="63477" y="41223"/>
                  </a:cubicBezTo>
                  <a:cubicBezTo>
                    <a:pt x="68453" y="32549"/>
                    <a:pt x="71672" y="28053"/>
                    <a:pt x="88973" y="29331"/>
                  </a:cubicBezTo>
                  <a:cubicBezTo>
                    <a:pt x="107576" y="30678"/>
                    <a:pt x="114492" y="11459"/>
                    <a:pt x="106275"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8"/>
            <p:cNvSpPr/>
            <p:nvPr/>
          </p:nvSpPr>
          <p:spPr>
            <a:xfrm>
              <a:off x="-540800" y="-799975"/>
              <a:ext cx="2841775" cy="1731325"/>
            </a:xfrm>
            <a:custGeom>
              <a:avLst/>
              <a:gdLst/>
              <a:ahLst/>
              <a:cxnLst/>
              <a:rect l="l" t="t" r="r" b="b"/>
              <a:pathLst>
                <a:path w="113671" h="69253" fill="none" extrusionOk="0">
                  <a:moveTo>
                    <a:pt x="0" y="63500"/>
                  </a:moveTo>
                  <a:cubicBezTo>
                    <a:pt x="0" y="63500"/>
                    <a:pt x="3196" y="69252"/>
                    <a:pt x="12235" y="62975"/>
                  </a:cubicBezTo>
                  <a:cubicBezTo>
                    <a:pt x="21000" y="56858"/>
                    <a:pt x="20201" y="44692"/>
                    <a:pt x="35768" y="46678"/>
                  </a:cubicBezTo>
                  <a:cubicBezTo>
                    <a:pt x="42752" y="47568"/>
                    <a:pt x="48299" y="48253"/>
                    <a:pt x="53001" y="47956"/>
                  </a:cubicBezTo>
                  <a:cubicBezTo>
                    <a:pt x="57680" y="47660"/>
                    <a:pt x="60419" y="45240"/>
                    <a:pt x="62998" y="40881"/>
                  </a:cubicBezTo>
                  <a:cubicBezTo>
                    <a:pt x="67997" y="32367"/>
                    <a:pt x="71307" y="27961"/>
                    <a:pt x="88380" y="29148"/>
                  </a:cubicBezTo>
                  <a:cubicBezTo>
                    <a:pt x="106800" y="30449"/>
                    <a:pt x="113670" y="11436"/>
                    <a:pt x="105636"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8"/>
            <p:cNvSpPr/>
            <p:nvPr/>
          </p:nvSpPr>
          <p:spPr>
            <a:xfrm>
              <a:off x="-539100" y="-817100"/>
              <a:ext cx="2822375" cy="1715925"/>
            </a:xfrm>
            <a:custGeom>
              <a:avLst/>
              <a:gdLst/>
              <a:ahLst/>
              <a:cxnLst/>
              <a:rect l="l" t="t" r="r" b="b"/>
              <a:pathLst>
                <a:path w="112895" h="68637" fill="none" extrusionOk="0">
                  <a:moveTo>
                    <a:pt x="1" y="63090"/>
                  </a:moveTo>
                  <a:cubicBezTo>
                    <a:pt x="1" y="63090"/>
                    <a:pt x="3174" y="68636"/>
                    <a:pt x="12098" y="62382"/>
                  </a:cubicBezTo>
                  <a:cubicBezTo>
                    <a:pt x="20749" y="56288"/>
                    <a:pt x="20019" y="44236"/>
                    <a:pt x="35449" y="46176"/>
                  </a:cubicBezTo>
                  <a:cubicBezTo>
                    <a:pt x="42365" y="47044"/>
                    <a:pt x="47888" y="47728"/>
                    <a:pt x="52568" y="47454"/>
                  </a:cubicBezTo>
                  <a:cubicBezTo>
                    <a:pt x="57224" y="47203"/>
                    <a:pt x="59963" y="44807"/>
                    <a:pt x="62519" y="40538"/>
                  </a:cubicBezTo>
                  <a:cubicBezTo>
                    <a:pt x="67564" y="32184"/>
                    <a:pt x="70942" y="27870"/>
                    <a:pt x="87833" y="29012"/>
                  </a:cubicBezTo>
                  <a:cubicBezTo>
                    <a:pt x="106070" y="30244"/>
                    <a:pt x="112895" y="11436"/>
                    <a:pt x="10502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8"/>
            <p:cNvSpPr/>
            <p:nvPr/>
          </p:nvSpPr>
          <p:spPr>
            <a:xfrm>
              <a:off x="-537375" y="-833650"/>
              <a:ext cx="2802975" cy="1699950"/>
            </a:xfrm>
            <a:custGeom>
              <a:avLst/>
              <a:gdLst/>
              <a:ahLst/>
              <a:cxnLst/>
              <a:rect l="l" t="t" r="r" b="b"/>
              <a:pathLst>
                <a:path w="112119" h="67998" fill="none" extrusionOk="0">
                  <a:moveTo>
                    <a:pt x="0" y="62656"/>
                  </a:moveTo>
                  <a:cubicBezTo>
                    <a:pt x="0" y="62656"/>
                    <a:pt x="3127" y="67997"/>
                    <a:pt x="11938" y="61743"/>
                  </a:cubicBezTo>
                  <a:cubicBezTo>
                    <a:pt x="20498" y="55694"/>
                    <a:pt x="19858" y="43780"/>
                    <a:pt x="35129" y="45674"/>
                  </a:cubicBezTo>
                  <a:cubicBezTo>
                    <a:pt x="41976" y="46519"/>
                    <a:pt x="47454" y="47203"/>
                    <a:pt x="52111" y="46952"/>
                  </a:cubicBezTo>
                  <a:cubicBezTo>
                    <a:pt x="56744" y="46701"/>
                    <a:pt x="59483" y="44350"/>
                    <a:pt x="62062" y="40196"/>
                  </a:cubicBezTo>
                  <a:cubicBezTo>
                    <a:pt x="67152" y="31979"/>
                    <a:pt x="70599" y="27779"/>
                    <a:pt x="87262" y="28852"/>
                  </a:cubicBezTo>
                  <a:cubicBezTo>
                    <a:pt x="105316" y="30016"/>
                    <a:pt x="112118" y="11413"/>
                    <a:pt x="104403"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8"/>
            <p:cNvSpPr/>
            <p:nvPr/>
          </p:nvSpPr>
          <p:spPr>
            <a:xfrm>
              <a:off x="-535675" y="-850200"/>
              <a:ext cx="2783575" cy="1683975"/>
            </a:xfrm>
            <a:custGeom>
              <a:avLst/>
              <a:gdLst/>
              <a:ahLst/>
              <a:cxnLst/>
              <a:rect l="l" t="t" r="r" b="b"/>
              <a:pathLst>
                <a:path w="111343" h="67359" fill="none" extrusionOk="0">
                  <a:moveTo>
                    <a:pt x="1" y="62223"/>
                  </a:moveTo>
                  <a:cubicBezTo>
                    <a:pt x="1" y="62223"/>
                    <a:pt x="3082" y="67358"/>
                    <a:pt x="11802" y="61127"/>
                  </a:cubicBezTo>
                  <a:cubicBezTo>
                    <a:pt x="20247" y="55101"/>
                    <a:pt x="19699" y="43300"/>
                    <a:pt x="34832" y="45149"/>
                  </a:cubicBezTo>
                  <a:cubicBezTo>
                    <a:pt x="41589" y="45971"/>
                    <a:pt x="47021" y="46656"/>
                    <a:pt x="51677" y="46427"/>
                  </a:cubicBezTo>
                  <a:cubicBezTo>
                    <a:pt x="56288" y="46222"/>
                    <a:pt x="59004" y="43917"/>
                    <a:pt x="61606" y="39831"/>
                  </a:cubicBezTo>
                  <a:cubicBezTo>
                    <a:pt x="66719" y="31796"/>
                    <a:pt x="70234" y="27665"/>
                    <a:pt x="86691" y="28692"/>
                  </a:cubicBezTo>
                  <a:cubicBezTo>
                    <a:pt x="104564" y="29788"/>
                    <a:pt x="111343" y="11391"/>
                    <a:pt x="103788"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8"/>
            <p:cNvSpPr/>
            <p:nvPr/>
          </p:nvSpPr>
          <p:spPr>
            <a:xfrm>
              <a:off x="-533375" y="-866750"/>
              <a:ext cx="2763600" cy="1668575"/>
            </a:xfrm>
            <a:custGeom>
              <a:avLst/>
              <a:gdLst/>
              <a:ahLst/>
              <a:cxnLst/>
              <a:rect l="l" t="t" r="r" b="b"/>
              <a:pathLst>
                <a:path w="110544" h="66743" fill="none" extrusionOk="0">
                  <a:moveTo>
                    <a:pt x="0" y="61766"/>
                  </a:moveTo>
                  <a:cubicBezTo>
                    <a:pt x="0" y="61766"/>
                    <a:pt x="3013" y="66742"/>
                    <a:pt x="11618" y="60511"/>
                  </a:cubicBezTo>
                  <a:cubicBezTo>
                    <a:pt x="19950" y="54485"/>
                    <a:pt x="19516" y="42844"/>
                    <a:pt x="34489" y="44624"/>
                  </a:cubicBezTo>
                  <a:cubicBezTo>
                    <a:pt x="41177" y="45446"/>
                    <a:pt x="46587" y="46108"/>
                    <a:pt x="51220" y="45925"/>
                  </a:cubicBezTo>
                  <a:cubicBezTo>
                    <a:pt x="55785" y="45720"/>
                    <a:pt x="58524" y="43460"/>
                    <a:pt x="61126" y="39489"/>
                  </a:cubicBezTo>
                  <a:cubicBezTo>
                    <a:pt x="66262" y="31591"/>
                    <a:pt x="69868" y="27574"/>
                    <a:pt x="86120" y="28510"/>
                  </a:cubicBezTo>
                  <a:cubicBezTo>
                    <a:pt x="103810" y="29537"/>
                    <a:pt x="110543" y="11368"/>
                    <a:pt x="103148"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8"/>
            <p:cNvSpPr/>
            <p:nvPr/>
          </p:nvSpPr>
          <p:spPr>
            <a:xfrm>
              <a:off x="-531675" y="-883850"/>
              <a:ext cx="2743625" cy="1653125"/>
            </a:xfrm>
            <a:custGeom>
              <a:avLst/>
              <a:gdLst/>
              <a:ahLst/>
              <a:cxnLst/>
              <a:rect l="l" t="t" r="r" b="b"/>
              <a:pathLst>
                <a:path w="109745" h="66125" fill="none" extrusionOk="0">
                  <a:moveTo>
                    <a:pt x="1" y="61354"/>
                  </a:moveTo>
                  <a:cubicBezTo>
                    <a:pt x="1" y="61354"/>
                    <a:pt x="2991" y="66125"/>
                    <a:pt x="11482" y="59916"/>
                  </a:cubicBezTo>
                  <a:cubicBezTo>
                    <a:pt x="19699" y="53913"/>
                    <a:pt x="19334" y="42387"/>
                    <a:pt x="34170" y="44144"/>
                  </a:cubicBezTo>
                  <a:cubicBezTo>
                    <a:pt x="40789" y="44920"/>
                    <a:pt x="46153" y="45605"/>
                    <a:pt x="50787" y="45422"/>
                  </a:cubicBezTo>
                  <a:cubicBezTo>
                    <a:pt x="55329" y="45240"/>
                    <a:pt x="58045" y="43049"/>
                    <a:pt x="60648" y="39146"/>
                  </a:cubicBezTo>
                  <a:cubicBezTo>
                    <a:pt x="65852" y="31408"/>
                    <a:pt x="69504" y="27482"/>
                    <a:pt x="85550" y="28372"/>
                  </a:cubicBezTo>
                  <a:cubicBezTo>
                    <a:pt x="103057" y="29331"/>
                    <a:pt x="109745" y="11367"/>
                    <a:pt x="102532"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8"/>
            <p:cNvSpPr/>
            <p:nvPr/>
          </p:nvSpPr>
          <p:spPr>
            <a:xfrm>
              <a:off x="-529950" y="-900400"/>
              <a:ext cx="2724225" cy="1637150"/>
            </a:xfrm>
            <a:custGeom>
              <a:avLst/>
              <a:gdLst/>
              <a:ahLst/>
              <a:cxnLst/>
              <a:rect l="l" t="t" r="r" b="b"/>
              <a:pathLst>
                <a:path w="108969" h="65486" fill="none" extrusionOk="0">
                  <a:moveTo>
                    <a:pt x="0" y="60921"/>
                  </a:moveTo>
                  <a:cubicBezTo>
                    <a:pt x="0" y="60921"/>
                    <a:pt x="2945" y="65486"/>
                    <a:pt x="11321" y="59300"/>
                  </a:cubicBezTo>
                  <a:cubicBezTo>
                    <a:pt x="19447" y="53320"/>
                    <a:pt x="19173" y="41930"/>
                    <a:pt x="33850" y="43619"/>
                  </a:cubicBezTo>
                  <a:cubicBezTo>
                    <a:pt x="40401" y="44395"/>
                    <a:pt x="45742" y="45057"/>
                    <a:pt x="50330" y="44898"/>
                  </a:cubicBezTo>
                  <a:cubicBezTo>
                    <a:pt x="54849" y="44761"/>
                    <a:pt x="57566" y="42592"/>
                    <a:pt x="60190" y="38803"/>
                  </a:cubicBezTo>
                  <a:cubicBezTo>
                    <a:pt x="65417" y="31225"/>
                    <a:pt x="69138" y="27391"/>
                    <a:pt x="84979" y="28212"/>
                  </a:cubicBezTo>
                  <a:cubicBezTo>
                    <a:pt x="102303" y="29102"/>
                    <a:pt x="108968" y="11322"/>
                    <a:pt x="101915"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8"/>
            <p:cNvSpPr/>
            <p:nvPr/>
          </p:nvSpPr>
          <p:spPr>
            <a:xfrm>
              <a:off x="-528250" y="-916950"/>
              <a:ext cx="2704825" cy="1621175"/>
            </a:xfrm>
            <a:custGeom>
              <a:avLst/>
              <a:gdLst/>
              <a:ahLst/>
              <a:cxnLst/>
              <a:rect l="l" t="t" r="r" b="b"/>
              <a:pathLst>
                <a:path w="108193" h="64847" fill="none" extrusionOk="0">
                  <a:moveTo>
                    <a:pt x="1" y="60464"/>
                  </a:moveTo>
                  <a:cubicBezTo>
                    <a:pt x="1" y="60464"/>
                    <a:pt x="2899" y="64847"/>
                    <a:pt x="11185" y="58684"/>
                  </a:cubicBezTo>
                  <a:cubicBezTo>
                    <a:pt x="19174" y="52727"/>
                    <a:pt x="19014" y="41451"/>
                    <a:pt x="33531" y="43117"/>
                  </a:cubicBezTo>
                  <a:cubicBezTo>
                    <a:pt x="40013" y="43848"/>
                    <a:pt x="45332" y="44806"/>
                    <a:pt x="49897" y="44395"/>
                  </a:cubicBezTo>
                  <a:cubicBezTo>
                    <a:pt x="54370" y="43985"/>
                    <a:pt x="57110" y="42159"/>
                    <a:pt x="59734" y="38438"/>
                  </a:cubicBezTo>
                  <a:cubicBezTo>
                    <a:pt x="65007" y="31020"/>
                    <a:pt x="68796" y="27299"/>
                    <a:pt x="84431" y="28053"/>
                  </a:cubicBezTo>
                  <a:cubicBezTo>
                    <a:pt x="101573" y="28874"/>
                    <a:pt x="108193" y="11299"/>
                    <a:pt x="101299"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8"/>
            <p:cNvSpPr/>
            <p:nvPr/>
          </p:nvSpPr>
          <p:spPr>
            <a:xfrm>
              <a:off x="-525975" y="-933500"/>
              <a:ext cx="2684850" cy="1605200"/>
            </a:xfrm>
            <a:custGeom>
              <a:avLst/>
              <a:gdLst/>
              <a:ahLst/>
              <a:cxnLst/>
              <a:rect l="l" t="t" r="r" b="b"/>
              <a:pathLst>
                <a:path w="107394" h="64208" fill="none" extrusionOk="0">
                  <a:moveTo>
                    <a:pt x="1" y="60031"/>
                  </a:moveTo>
                  <a:cubicBezTo>
                    <a:pt x="1" y="60031"/>
                    <a:pt x="2831" y="64208"/>
                    <a:pt x="11003" y="58068"/>
                  </a:cubicBezTo>
                  <a:cubicBezTo>
                    <a:pt x="18900" y="52133"/>
                    <a:pt x="18809" y="40995"/>
                    <a:pt x="33212" y="42592"/>
                  </a:cubicBezTo>
                  <a:cubicBezTo>
                    <a:pt x="39603" y="43300"/>
                    <a:pt x="44875" y="44259"/>
                    <a:pt x="49441" y="43871"/>
                  </a:cubicBezTo>
                  <a:cubicBezTo>
                    <a:pt x="53869" y="43505"/>
                    <a:pt x="56608" y="41702"/>
                    <a:pt x="59255" y="38096"/>
                  </a:cubicBezTo>
                  <a:cubicBezTo>
                    <a:pt x="64551" y="30814"/>
                    <a:pt x="68408" y="27185"/>
                    <a:pt x="83838" y="27870"/>
                  </a:cubicBezTo>
                  <a:cubicBezTo>
                    <a:pt x="100797" y="28646"/>
                    <a:pt x="107394" y="11276"/>
                    <a:pt x="10066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8"/>
            <p:cNvSpPr/>
            <p:nvPr/>
          </p:nvSpPr>
          <p:spPr>
            <a:xfrm>
              <a:off x="-524250" y="-950050"/>
              <a:ext cx="2665450" cy="1589225"/>
            </a:xfrm>
            <a:custGeom>
              <a:avLst/>
              <a:gdLst/>
              <a:ahLst/>
              <a:cxnLst/>
              <a:rect l="l" t="t" r="r" b="b"/>
              <a:pathLst>
                <a:path w="106618" h="63569" fill="none" extrusionOk="0">
                  <a:moveTo>
                    <a:pt x="0" y="59597"/>
                  </a:moveTo>
                  <a:cubicBezTo>
                    <a:pt x="0" y="59597"/>
                    <a:pt x="2808" y="63569"/>
                    <a:pt x="10865" y="57452"/>
                  </a:cubicBezTo>
                  <a:cubicBezTo>
                    <a:pt x="18649" y="51517"/>
                    <a:pt x="18649" y="40538"/>
                    <a:pt x="32892" y="42090"/>
                  </a:cubicBezTo>
                  <a:cubicBezTo>
                    <a:pt x="39237" y="42775"/>
                    <a:pt x="44441" y="43711"/>
                    <a:pt x="49006" y="43368"/>
                  </a:cubicBezTo>
                  <a:cubicBezTo>
                    <a:pt x="53412" y="43003"/>
                    <a:pt x="56151" y="41246"/>
                    <a:pt x="58798" y="37731"/>
                  </a:cubicBezTo>
                  <a:cubicBezTo>
                    <a:pt x="64140" y="30632"/>
                    <a:pt x="68065" y="27094"/>
                    <a:pt x="83290" y="27710"/>
                  </a:cubicBezTo>
                  <a:cubicBezTo>
                    <a:pt x="100044" y="28418"/>
                    <a:pt x="106617" y="11253"/>
                    <a:pt x="100044"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8"/>
            <p:cNvSpPr/>
            <p:nvPr/>
          </p:nvSpPr>
          <p:spPr>
            <a:xfrm>
              <a:off x="-522550" y="-967175"/>
              <a:ext cx="2645475" cy="1573825"/>
            </a:xfrm>
            <a:custGeom>
              <a:avLst/>
              <a:gdLst/>
              <a:ahLst/>
              <a:cxnLst/>
              <a:rect l="l" t="t" r="r" b="b"/>
              <a:pathLst>
                <a:path w="105819" h="62953" fill="none" extrusionOk="0">
                  <a:moveTo>
                    <a:pt x="1" y="59187"/>
                  </a:moveTo>
                  <a:cubicBezTo>
                    <a:pt x="1" y="59187"/>
                    <a:pt x="2763" y="62953"/>
                    <a:pt x="10729" y="56836"/>
                  </a:cubicBezTo>
                  <a:cubicBezTo>
                    <a:pt x="18398" y="50947"/>
                    <a:pt x="18489" y="40082"/>
                    <a:pt x="32573" y="41588"/>
                  </a:cubicBezTo>
                  <a:cubicBezTo>
                    <a:pt x="38850" y="42250"/>
                    <a:pt x="44031" y="43209"/>
                    <a:pt x="48573" y="42867"/>
                  </a:cubicBezTo>
                  <a:cubicBezTo>
                    <a:pt x="52956" y="42547"/>
                    <a:pt x="55672" y="40835"/>
                    <a:pt x="58320" y="37411"/>
                  </a:cubicBezTo>
                  <a:cubicBezTo>
                    <a:pt x="63706" y="30450"/>
                    <a:pt x="67701" y="27003"/>
                    <a:pt x="82720" y="27574"/>
                  </a:cubicBezTo>
                  <a:cubicBezTo>
                    <a:pt x="99314" y="28190"/>
                    <a:pt x="105819" y="11254"/>
                    <a:pt x="99428"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8"/>
            <p:cNvSpPr/>
            <p:nvPr/>
          </p:nvSpPr>
          <p:spPr>
            <a:xfrm>
              <a:off x="-520825" y="-983725"/>
              <a:ext cx="2626075" cy="1557850"/>
            </a:xfrm>
            <a:custGeom>
              <a:avLst/>
              <a:gdLst/>
              <a:ahLst/>
              <a:cxnLst/>
              <a:rect l="l" t="t" r="r" b="b"/>
              <a:pathLst>
                <a:path w="105043" h="62314" fill="none" extrusionOk="0">
                  <a:moveTo>
                    <a:pt x="0" y="58730"/>
                  </a:moveTo>
                  <a:cubicBezTo>
                    <a:pt x="0" y="58730"/>
                    <a:pt x="2717" y="62314"/>
                    <a:pt x="10568" y="56219"/>
                  </a:cubicBezTo>
                  <a:cubicBezTo>
                    <a:pt x="18124" y="50353"/>
                    <a:pt x="18329" y="39625"/>
                    <a:pt x="32253" y="41086"/>
                  </a:cubicBezTo>
                  <a:cubicBezTo>
                    <a:pt x="38461" y="41725"/>
                    <a:pt x="43597" y="42661"/>
                    <a:pt x="48116" y="42342"/>
                  </a:cubicBezTo>
                  <a:cubicBezTo>
                    <a:pt x="52476" y="42045"/>
                    <a:pt x="55215" y="40379"/>
                    <a:pt x="57862" y="37046"/>
                  </a:cubicBezTo>
                  <a:cubicBezTo>
                    <a:pt x="63295" y="30244"/>
                    <a:pt x="67358" y="26912"/>
                    <a:pt x="82149" y="27414"/>
                  </a:cubicBezTo>
                  <a:cubicBezTo>
                    <a:pt x="98560" y="27962"/>
                    <a:pt x="105042" y="11231"/>
                    <a:pt x="9881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8"/>
            <p:cNvSpPr/>
            <p:nvPr/>
          </p:nvSpPr>
          <p:spPr>
            <a:xfrm>
              <a:off x="-518550" y="-1000275"/>
              <a:ext cx="2606100" cy="1541875"/>
            </a:xfrm>
            <a:custGeom>
              <a:avLst/>
              <a:gdLst/>
              <a:ahLst/>
              <a:cxnLst/>
              <a:rect l="l" t="t" r="r" b="b"/>
              <a:pathLst>
                <a:path w="104244" h="61675" fill="none" extrusionOk="0">
                  <a:moveTo>
                    <a:pt x="1" y="58297"/>
                  </a:moveTo>
                  <a:cubicBezTo>
                    <a:pt x="1" y="58297"/>
                    <a:pt x="2648" y="61675"/>
                    <a:pt x="10409" y="55603"/>
                  </a:cubicBezTo>
                  <a:cubicBezTo>
                    <a:pt x="17850" y="49760"/>
                    <a:pt x="18124" y="39146"/>
                    <a:pt x="31933" y="40561"/>
                  </a:cubicBezTo>
                  <a:cubicBezTo>
                    <a:pt x="38050" y="41178"/>
                    <a:pt x="43140" y="42113"/>
                    <a:pt x="47660" y="41840"/>
                  </a:cubicBezTo>
                  <a:cubicBezTo>
                    <a:pt x="51997" y="41566"/>
                    <a:pt x="54713" y="39945"/>
                    <a:pt x="57383" y="36704"/>
                  </a:cubicBezTo>
                  <a:cubicBezTo>
                    <a:pt x="62839" y="30039"/>
                    <a:pt x="66970" y="26798"/>
                    <a:pt x="81578" y="27254"/>
                  </a:cubicBezTo>
                  <a:cubicBezTo>
                    <a:pt x="97784" y="27734"/>
                    <a:pt x="104244" y="11185"/>
                    <a:pt x="98172"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8"/>
            <p:cNvSpPr/>
            <p:nvPr/>
          </p:nvSpPr>
          <p:spPr>
            <a:xfrm>
              <a:off x="-516825" y="-1016825"/>
              <a:ext cx="2586700" cy="1525900"/>
            </a:xfrm>
            <a:custGeom>
              <a:avLst/>
              <a:gdLst/>
              <a:ahLst/>
              <a:cxnLst/>
              <a:rect l="l" t="t" r="r" b="b"/>
              <a:pathLst>
                <a:path w="103468" h="61036" fill="none" extrusionOk="0">
                  <a:moveTo>
                    <a:pt x="0" y="57863"/>
                  </a:moveTo>
                  <a:cubicBezTo>
                    <a:pt x="0" y="57863"/>
                    <a:pt x="2602" y="61036"/>
                    <a:pt x="10249" y="54987"/>
                  </a:cubicBezTo>
                  <a:cubicBezTo>
                    <a:pt x="17598" y="49167"/>
                    <a:pt x="17964" y="38690"/>
                    <a:pt x="31613" y="40036"/>
                  </a:cubicBezTo>
                  <a:cubicBezTo>
                    <a:pt x="37662" y="40653"/>
                    <a:pt x="42706" y="41589"/>
                    <a:pt x="47226" y="41315"/>
                  </a:cubicBezTo>
                  <a:cubicBezTo>
                    <a:pt x="51517" y="41064"/>
                    <a:pt x="54256" y="39489"/>
                    <a:pt x="56926" y="36339"/>
                  </a:cubicBezTo>
                  <a:cubicBezTo>
                    <a:pt x="62427" y="29856"/>
                    <a:pt x="66627" y="26706"/>
                    <a:pt x="81007" y="27072"/>
                  </a:cubicBezTo>
                  <a:cubicBezTo>
                    <a:pt x="97053" y="27505"/>
                    <a:pt x="103467" y="11162"/>
                    <a:pt x="97555"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8"/>
            <p:cNvSpPr/>
            <p:nvPr/>
          </p:nvSpPr>
          <p:spPr>
            <a:xfrm>
              <a:off x="-515125" y="-1033925"/>
              <a:ext cx="2567300" cy="1511050"/>
            </a:xfrm>
            <a:custGeom>
              <a:avLst/>
              <a:gdLst/>
              <a:ahLst/>
              <a:cxnLst/>
              <a:rect l="l" t="t" r="r" b="b"/>
              <a:pathLst>
                <a:path w="102692" h="60442" fill="none" extrusionOk="0">
                  <a:moveTo>
                    <a:pt x="1" y="57451"/>
                  </a:moveTo>
                  <a:cubicBezTo>
                    <a:pt x="1" y="57451"/>
                    <a:pt x="2580" y="60441"/>
                    <a:pt x="10112" y="54393"/>
                  </a:cubicBezTo>
                  <a:cubicBezTo>
                    <a:pt x="17348" y="48595"/>
                    <a:pt x="17804" y="38232"/>
                    <a:pt x="31294" y="39556"/>
                  </a:cubicBezTo>
                  <a:cubicBezTo>
                    <a:pt x="37274" y="40127"/>
                    <a:pt x="42296" y="41063"/>
                    <a:pt x="46792" y="40812"/>
                  </a:cubicBezTo>
                  <a:cubicBezTo>
                    <a:pt x="51061" y="40606"/>
                    <a:pt x="53777" y="39077"/>
                    <a:pt x="56448" y="36018"/>
                  </a:cubicBezTo>
                  <a:cubicBezTo>
                    <a:pt x="62017" y="29673"/>
                    <a:pt x="66262" y="27276"/>
                    <a:pt x="80437" y="26934"/>
                  </a:cubicBezTo>
                  <a:cubicBezTo>
                    <a:pt x="96301" y="26569"/>
                    <a:pt x="102692" y="11162"/>
                    <a:pt x="96917"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5" name="Google Shape;1155;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56" name="Google Shape;1156;p18"/>
          <p:cNvSpPr txBox="1">
            <a:spLocks noGrp="1"/>
          </p:cNvSpPr>
          <p:nvPr>
            <p:ph type="subTitle" idx="1"/>
          </p:nvPr>
        </p:nvSpPr>
        <p:spPr>
          <a:xfrm>
            <a:off x="1617950" y="1798270"/>
            <a:ext cx="5434800" cy="53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57" name="Google Shape;1157;p18"/>
          <p:cNvSpPr txBox="1">
            <a:spLocks noGrp="1"/>
          </p:cNvSpPr>
          <p:nvPr>
            <p:ph type="subTitle" idx="2"/>
          </p:nvPr>
        </p:nvSpPr>
        <p:spPr>
          <a:xfrm>
            <a:off x="1617950" y="2935722"/>
            <a:ext cx="5434800" cy="53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58" name="Google Shape;1158;p18"/>
          <p:cNvSpPr txBox="1">
            <a:spLocks noGrp="1"/>
          </p:cNvSpPr>
          <p:nvPr>
            <p:ph type="subTitle" idx="3"/>
          </p:nvPr>
        </p:nvSpPr>
        <p:spPr>
          <a:xfrm>
            <a:off x="1617950" y="4073175"/>
            <a:ext cx="5434800" cy="53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59" name="Google Shape;1159;p18"/>
          <p:cNvSpPr txBox="1">
            <a:spLocks noGrp="1"/>
          </p:cNvSpPr>
          <p:nvPr>
            <p:ph type="subTitle" idx="4"/>
          </p:nvPr>
        </p:nvSpPr>
        <p:spPr>
          <a:xfrm>
            <a:off x="1617950" y="1377400"/>
            <a:ext cx="5434800" cy="354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Anek Malayalam SemiBold"/>
                <a:ea typeface="Anek Malayalam SemiBold"/>
                <a:cs typeface="Anek Malayalam SemiBold"/>
                <a:sym typeface="Anek Malayalam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60" name="Google Shape;1160;p18"/>
          <p:cNvSpPr txBox="1">
            <a:spLocks noGrp="1"/>
          </p:cNvSpPr>
          <p:nvPr>
            <p:ph type="subTitle" idx="5"/>
          </p:nvPr>
        </p:nvSpPr>
        <p:spPr>
          <a:xfrm>
            <a:off x="1617950" y="2514852"/>
            <a:ext cx="5434800" cy="354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Anek Malayalam SemiBold"/>
                <a:ea typeface="Anek Malayalam SemiBold"/>
                <a:cs typeface="Anek Malayalam SemiBold"/>
                <a:sym typeface="Anek Malayalam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61" name="Google Shape;1161;p18"/>
          <p:cNvSpPr txBox="1">
            <a:spLocks noGrp="1"/>
          </p:cNvSpPr>
          <p:nvPr>
            <p:ph type="subTitle" idx="6"/>
          </p:nvPr>
        </p:nvSpPr>
        <p:spPr>
          <a:xfrm>
            <a:off x="1617950" y="3652305"/>
            <a:ext cx="5434800" cy="354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Anek Malayalam SemiBold"/>
                <a:ea typeface="Anek Malayalam SemiBold"/>
                <a:cs typeface="Anek Malayalam SemiBold"/>
                <a:sym typeface="Anek Malayalam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cxnSp>
        <p:nvCxnSpPr>
          <p:cNvPr id="1162" name="Google Shape;1162;p18"/>
          <p:cNvCxnSpPr/>
          <p:nvPr/>
        </p:nvCxnSpPr>
        <p:spPr>
          <a:xfrm>
            <a:off x="706150" y="1220500"/>
            <a:ext cx="0" cy="39927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843"/>
        <p:cNvGrpSpPr/>
        <p:nvPr/>
      </p:nvGrpSpPr>
      <p:grpSpPr>
        <a:xfrm>
          <a:off x="0" y="0"/>
          <a:ext cx="0" cy="0"/>
          <a:chOff x="0" y="0"/>
          <a:chExt cx="0" cy="0"/>
        </a:xfrm>
      </p:grpSpPr>
      <p:grpSp>
        <p:nvGrpSpPr>
          <p:cNvPr id="1844" name="Google Shape;1844;p26"/>
          <p:cNvGrpSpPr/>
          <p:nvPr/>
        </p:nvGrpSpPr>
        <p:grpSpPr>
          <a:xfrm rot="10800000">
            <a:off x="1236924" y="539499"/>
            <a:ext cx="1597429" cy="646119"/>
            <a:chOff x="713147" y="3957824"/>
            <a:chExt cx="1597429" cy="646119"/>
          </a:xfrm>
        </p:grpSpPr>
        <p:sp>
          <p:nvSpPr>
            <p:cNvPr id="1845" name="Google Shape;1845;p26"/>
            <p:cNvSpPr/>
            <p:nvPr/>
          </p:nvSpPr>
          <p:spPr>
            <a:xfrm>
              <a:off x="2250345"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26"/>
            <p:cNvSpPr/>
            <p:nvPr/>
          </p:nvSpPr>
          <p:spPr>
            <a:xfrm>
              <a:off x="2190908" y="4543712"/>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26"/>
            <p:cNvSpPr/>
            <p:nvPr/>
          </p:nvSpPr>
          <p:spPr>
            <a:xfrm>
              <a:off x="2004528"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26"/>
            <p:cNvSpPr/>
            <p:nvPr/>
          </p:nvSpPr>
          <p:spPr>
            <a:xfrm>
              <a:off x="1944360" y="4543712"/>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26"/>
            <p:cNvSpPr/>
            <p:nvPr/>
          </p:nvSpPr>
          <p:spPr>
            <a:xfrm>
              <a:off x="1758012" y="4483544"/>
              <a:ext cx="32" cy="120399"/>
            </a:xfrm>
            <a:custGeom>
              <a:avLst/>
              <a:gdLst/>
              <a:ahLst/>
              <a:cxnLst/>
              <a:rect l="l" t="t" r="r" b="b"/>
              <a:pathLst>
                <a:path w="1" h="3790" fill="none" extrusionOk="0">
                  <a:moveTo>
                    <a:pt x="0" y="3789"/>
                  </a:moveTo>
                  <a:lnTo>
                    <a:pt x="0"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26"/>
            <p:cNvSpPr/>
            <p:nvPr/>
          </p:nvSpPr>
          <p:spPr>
            <a:xfrm>
              <a:off x="1697813" y="4543712"/>
              <a:ext cx="120399" cy="32"/>
            </a:xfrm>
            <a:custGeom>
              <a:avLst/>
              <a:gdLst/>
              <a:ahLst/>
              <a:cxnLst/>
              <a:rect l="l" t="t" r="r" b="b"/>
              <a:pathLst>
                <a:path w="3790" h="1" fill="none" extrusionOk="0">
                  <a:moveTo>
                    <a:pt x="1" y="1"/>
                  </a:moveTo>
                  <a:lnTo>
                    <a:pt x="3790"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26"/>
            <p:cNvSpPr/>
            <p:nvPr/>
          </p:nvSpPr>
          <p:spPr>
            <a:xfrm>
              <a:off x="1512195"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26"/>
            <p:cNvSpPr/>
            <p:nvPr/>
          </p:nvSpPr>
          <p:spPr>
            <a:xfrm>
              <a:off x="1452028" y="4543712"/>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26"/>
            <p:cNvSpPr/>
            <p:nvPr/>
          </p:nvSpPr>
          <p:spPr>
            <a:xfrm>
              <a:off x="1265648"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26"/>
            <p:cNvSpPr/>
            <p:nvPr/>
          </p:nvSpPr>
          <p:spPr>
            <a:xfrm>
              <a:off x="1205480" y="4543712"/>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26"/>
            <p:cNvSpPr/>
            <p:nvPr/>
          </p:nvSpPr>
          <p:spPr>
            <a:xfrm>
              <a:off x="1019132" y="4483544"/>
              <a:ext cx="32" cy="120399"/>
            </a:xfrm>
            <a:custGeom>
              <a:avLst/>
              <a:gdLst/>
              <a:ahLst/>
              <a:cxnLst/>
              <a:rect l="l" t="t" r="r" b="b"/>
              <a:pathLst>
                <a:path w="1" h="3790" fill="none" extrusionOk="0">
                  <a:moveTo>
                    <a:pt x="0" y="3789"/>
                  </a:moveTo>
                  <a:lnTo>
                    <a:pt x="0"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26"/>
            <p:cNvSpPr/>
            <p:nvPr/>
          </p:nvSpPr>
          <p:spPr>
            <a:xfrm>
              <a:off x="959663" y="4543712"/>
              <a:ext cx="119668" cy="32"/>
            </a:xfrm>
            <a:custGeom>
              <a:avLst/>
              <a:gdLst/>
              <a:ahLst/>
              <a:cxnLst/>
              <a:rect l="l" t="t" r="r" b="b"/>
              <a:pathLst>
                <a:path w="3767" h="1" fill="none" extrusionOk="0">
                  <a:moveTo>
                    <a:pt x="1" y="1"/>
                  </a:moveTo>
                  <a:lnTo>
                    <a:pt x="3767"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26"/>
            <p:cNvSpPr/>
            <p:nvPr/>
          </p:nvSpPr>
          <p:spPr>
            <a:xfrm>
              <a:off x="773315"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26"/>
            <p:cNvSpPr/>
            <p:nvPr/>
          </p:nvSpPr>
          <p:spPr>
            <a:xfrm>
              <a:off x="713147" y="4543712"/>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6"/>
            <p:cNvSpPr/>
            <p:nvPr/>
          </p:nvSpPr>
          <p:spPr>
            <a:xfrm>
              <a:off x="2250345"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6"/>
            <p:cNvSpPr/>
            <p:nvPr/>
          </p:nvSpPr>
          <p:spPr>
            <a:xfrm>
              <a:off x="2190908" y="4280487"/>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6"/>
            <p:cNvSpPr/>
            <p:nvPr/>
          </p:nvSpPr>
          <p:spPr>
            <a:xfrm>
              <a:off x="2004528"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6"/>
            <p:cNvSpPr/>
            <p:nvPr/>
          </p:nvSpPr>
          <p:spPr>
            <a:xfrm>
              <a:off x="1944360" y="4280487"/>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6"/>
            <p:cNvSpPr/>
            <p:nvPr/>
          </p:nvSpPr>
          <p:spPr>
            <a:xfrm>
              <a:off x="1758012" y="4221050"/>
              <a:ext cx="32" cy="119668"/>
            </a:xfrm>
            <a:custGeom>
              <a:avLst/>
              <a:gdLst/>
              <a:ahLst/>
              <a:cxnLst/>
              <a:rect l="l" t="t" r="r" b="b"/>
              <a:pathLst>
                <a:path w="1" h="3767" fill="none" extrusionOk="0">
                  <a:moveTo>
                    <a:pt x="0" y="3766"/>
                  </a:moveTo>
                  <a:lnTo>
                    <a:pt x="0"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6"/>
            <p:cNvSpPr/>
            <p:nvPr/>
          </p:nvSpPr>
          <p:spPr>
            <a:xfrm>
              <a:off x="1697813" y="4280487"/>
              <a:ext cx="120399" cy="32"/>
            </a:xfrm>
            <a:custGeom>
              <a:avLst/>
              <a:gdLst/>
              <a:ahLst/>
              <a:cxnLst/>
              <a:rect l="l" t="t" r="r" b="b"/>
              <a:pathLst>
                <a:path w="3790" h="1" fill="none" extrusionOk="0">
                  <a:moveTo>
                    <a:pt x="1" y="1"/>
                  </a:moveTo>
                  <a:lnTo>
                    <a:pt x="3790"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6"/>
            <p:cNvSpPr/>
            <p:nvPr/>
          </p:nvSpPr>
          <p:spPr>
            <a:xfrm>
              <a:off x="1512195"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6"/>
            <p:cNvSpPr/>
            <p:nvPr/>
          </p:nvSpPr>
          <p:spPr>
            <a:xfrm>
              <a:off x="1452028" y="4280487"/>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6"/>
            <p:cNvSpPr/>
            <p:nvPr/>
          </p:nvSpPr>
          <p:spPr>
            <a:xfrm>
              <a:off x="1265648"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6"/>
            <p:cNvSpPr/>
            <p:nvPr/>
          </p:nvSpPr>
          <p:spPr>
            <a:xfrm>
              <a:off x="1205480" y="4280487"/>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6"/>
            <p:cNvSpPr/>
            <p:nvPr/>
          </p:nvSpPr>
          <p:spPr>
            <a:xfrm>
              <a:off x="1019132" y="4221050"/>
              <a:ext cx="32" cy="119668"/>
            </a:xfrm>
            <a:custGeom>
              <a:avLst/>
              <a:gdLst/>
              <a:ahLst/>
              <a:cxnLst/>
              <a:rect l="l" t="t" r="r" b="b"/>
              <a:pathLst>
                <a:path w="1" h="3767" fill="none" extrusionOk="0">
                  <a:moveTo>
                    <a:pt x="0" y="3766"/>
                  </a:moveTo>
                  <a:lnTo>
                    <a:pt x="0"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6"/>
            <p:cNvSpPr/>
            <p:nvPr/>
          </p:nvSpPr>
          <p:spPr>
            <a:xfrm>
              <a:off x="959663" y="4280487"/>
              <a:ext cx="119668" cy="32"/>
            </a:xfrm>
            <a:custGeom>
              <a:avLst/>
              <a:gdLst/>
              <a:ahLst/>
              <a:cxnLst/>
              <a:rect l="l" t="t" r="r" b="b"/>
              <a:pathLst>
                <a:path w="3767" h="1" fill="none" extrusionOk="0">
                  <a:moveTo>
                    <a:pt x="1" y="1"/>
                  </a:moveTo>
                  <a:lnTo>
                    <a:pt x="3767"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6"/>
            <p:cNvSpPr/>
            <p:nvPr/>
          </p:nvSpPr>
          <p:spPr>
            <a:xfrm>
              <a:off x="773315"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6"/>
            <p:cNvSpPr/>
            <p:nvPr/>
          </p:nvSpPr>
          <p:spPr>
            <a:xfrm>
              <a:off x="713147" y="4280487"/>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26"/>
            <p:cNvSpPr/>
            <p:nvPr/>
          </p:nvSpPr>
          <p:spPr>
            <a:xfrm>
              <a:off x="2250345"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6"/>
            <p:cNvSpPr/>
            <p:nvPr/>
          </p:nvSpPr>
          <p:spPr>
            <a:xfrm>
              <a:off x="2190908" y="4018023"/>
              <a:ext cx="119668" cy="32"/>
            </a:xfrm>
            <a:custGeom>
              <a:avLst/>
              <a:gdLst/>
              <a:ahLst/>
              <a:cxnLst/>
              <a:rect l="l" t="t" r="r" b="b"/>
              <a:pathLst>
                <a:path w="3767" h="1" fill="none" extrusionOk="0">
                  <a:moveTo>
                    <a:pt x="0" y="0"/>
                  </a:moveTo>
                  <a:lnTo>
                    <a:pt x="3766"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6"/>
            <p:cNvSpPr/>
            <p:nvPr/>
          </p:nvSpPr>
          <p:spPr>
            <a:xfrm>
              <a:off x="2004528"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6"/>
            <p:cNvSpPr/>
            <p:nvPr/>
          </p:nvSpPr>
          <p:spPr>
            <a:xfrm>
              <a:off x="1944360" y="4018023"/>
              <a:ext cx="120399" cy="32"/>
            </a:xfrm>
            <a:custGeom>
              <a:avLst/>
              <a:gdLst/>
              <a:ahLst/>
              <a:cxnLst/>
              <a:rect l="l" t="t" r="r" b="b"/>
              <a:pathLst>
                <a:path w="3790" h="1" fill="none" extrusionOk="0">
                  <a:moveTo>
                    <a:pt x="0" y="0"/>
                  </a:moveTo>
                  <a:lnTo>
                    <a:pt x="3789"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6"/>
            <p:cNvSpPr/>
            <p:nvPr/>
          </p:nvSpPr>
          <p:spPr>
            <a:xfrm>
              <a:off x="1758012" y="3957824"/>
              <a:ext cx="32" cy="120399"/>
            </a:xfrm>
            <a:custGeom>
              <a:avLst/>
              <a:gdLst/>
              <a:ahLst/>
              <a:cxnLst/>
              <a:rect l="l" t="t" r="r" b="b"/>
              <a:pathLst>
                <a:path w="1" h="3790" fill="none" extrusionOk="0">
                  <a:moveTo>
                    <a:pt x="0" y="3790"/>
                  </a:moveTo>
                  <a:lnTo>
                    <a:pt x="0"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6"/>
            <p:cNvSpPr/>
            <p:nvPr/>
          </p:nvSpPr>
          <p:spPr>
            <a:xfrm>
              <a:off x="1697813" y="4018023"/>
              <a:ext cx="120399" cy="32"/>
            </a:xfrm>
            <a:custGeom>
              <a:avLst/>
              <a:gdLst/>
              <a:ahLst/>
              <a:cxnLst/>
              <a:rect l="l" t="t" r="r" b="b"/>
              <a:pathLst>
                <a:path w="3790" h="1" fill="none" extrusionOk="0">
                  <a:moveTo>
                    <a:pt x="1" y="0"/>
                  </a:moveTo>
                  <a:lnTo>
                    <a:pt x="3790"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26"/>
            <p:cNvSpPr/>
            <p:nvPr/>
          </p:nvSpPr>
          <p:spPr>
            <a:xfrm>
              <a:off x="1512195"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26"/>
            <p:cNvSpPr/>
            <p:nvPr/>
          </p:nvSpPr>
          <p:spPr>
            <a:xfrm>
              <a:off x="1452028" y="4018023"/>
              <a:ext cx="119668" cy="32"/>
            </a:xfrm>
            <a:custGeom>
              <a:avLst/>
              <a:gdLst/>
              <a:ahLst/>
              <a:cxnLst/>
              <a:rect l="l" t="t" r="r" b="b"/>
              <a:pathLst>
                <a:path w="3767" h="1" fill="none" extrusionOk="0">
                  <a:moveTo>
                    <a:pt x="0" y="0"/>
                  </a:moveTo>
                  <a:lnTo>
                    <a:pt x="3766"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26"/>
            <p:cNvSpPr/>
            <p:nvPr/>
          </p:nvSpPr>
          <p:spPr>
            <a:xfrm>
              <a:off x="1265648"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26"/>
            <p:cNvSpPr/>
            <p:nvPr/>
          </p:nvSpPr>
          <p:spPr>
            <a:xfrm>
              <a:off x="1205480" y="4018023"/>
              <a:ext cx="120399" cy="32"/>
            </a:xfrm>
            <a:custGeom>
              <a:avLst/>
              <a:gdLst/>
              <a:ahLst/>
              <a:cxnLst/>
              <a:rect l="l" t="t" r="r" b="b"/>
              <a:pathLst>
                <a:path w="3790" h="1" fill="none" extrusionOk="0">
                  <a:moveTo>
                    <a:pt x="0" y="0"/>
                  </a:moveTo>
                  <a:lnTo>
                    <a:pt x="3789"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26"/>
            <p:cNvSpPr/>
            <p:nvPr/>
          </p:nvSpPr>
          <p:spPr>
            <a:xfrm>
              <a:off x="1019132" y="3957824"/>
              <a:ext cx="32" cy="120399"/>
            </a:xfrm>
            <a:custGeom>
              <a:avLst/>
              <a:gdLst/>
              <a:ahLst/>
              <a:cxnLst/>
              <a:rect l="l" t="t" r="r" b="b"/>
              <a:pathLst>
                <a:path w="1" h="3790" fill="none" extrusionOk="0">
                  <a:moveTo>
                    <a:pt x="0" y="3790"/>
                  </a:moveTo>
                  <a:lnTo>
                    <a:pt x="0"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26"/>
            <p:cNvSpPr/>
            <p:nvPr/>
          </p:nvSpPr>
          <p:spPr>
            <a:xfrm>
              <a:off x="959663" y="4018023"/>
              <a:ext cx="119668" cy="32"/>
            </a:xfrm>
            <a:custGeom>
              <a:avLst/>
              <a:gdLst/>
              <a:ahLst/>
              <a:cxnLst/>
              <a:rect l="l" t="t" r="r" b="b"/>
              <a:pathLst>
                <a:path w="3767" h="1" fill="none" extrusionOk="0">
                  <a:moveTo>
                    <a:pt x="1" y="0"/>
                  </a:moveTo>
                  <a:lnTo>
                    <a:pt x="3767"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26"/>
            <p:cNvSpPr/>
            <p:nvPr/>
          </p:nvSpPr>
          <p:spPr>
            <a:xfrm>
              <a:off x="773315"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26"/>
            <p:cNvSpPr/>
            <p:nvPr/>
          </p:nvSpPr>
          <p:spPr>
            <a:xfrm>
              <a:off x="713147" y="4018023"/>
              <a:ext cx="119668" cy="32"/>
            </a:xfrm>
            <a:custGeom>
              <a:avLst/>
              <a:gdLst/>
              <a:ahLst/>
              <a:cxnLst/>
              <a:rect l="l" t="t" r="r" b="b"/>
              <a:pathLst>
                <a:path w="3767" h="1" fill="none" extrusionOk="0">
                  <a:moveTo>
                    <a:pt x="0" y="0"/>
                  </a:moveTo>
                  <a:lnTo>
                    <a:pt x="3766"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7" name="Google Shape;1887;p26"/>
          <p:cNvGrpSpPr/>
          <p:nvPr/>
        </p:nvGrpSpPr>
        <p:grpSpPr>
          <a:xfrm rot="899960">
            <a:off x="-2129232" y="1446789"/>
            <a:ext cx="6317311" cy="4187200"/>
            <a:chOff x="3861050" y="-1237075"/>
            <a:chExt cx="6317500" cy="4187325"/>
          </a:xfrm>
        </p:grpSpPr>
        <p:sp>
          <p:nvSpPr>
            <p:cNvPr id="1888" name="Google Shape;1888;p26"/>
            <p:cNvSpPr/>
            <p:nvPr/>
          </p:nvSpPr>
          <p:spPr>
            <a:xfrm>
              <a:off x="3861050" y="-825075"/>
              <a:ext cx="4533150" cy="3775325"/>
            </a:xfrm>
            <a:custGeom>
              <a:avLst/>
              <a:gdLst/>
              <a:ahLst/>
              <a:cxnLst/>
              <a:rect l="l" t="t" r="r" b="b"/>
              <a:pathLst>
                <a:path w="181326" h="151013" fill="none" extrusionOk="0">
                  <a:moveTo>
                    <a:pt x="1" y="0"/>
                  </a:moveTo>
                  <a:cubicBezTo>
                    <a:pt x="1" y="0"/>
                    <a:pt x="663" y="14996"/>
                    <a:pt x="5890" y="18763"/>
                  </a:cubicBezTo>
                  <a:cubicBezTo>
                    <a:pt x="11094" y="22506"/>
                    <a:pt x="17827" y="15384"/>
                    <a:pt x="20475" y="26386"/>
                  </a:cubicBezTo>
                  <a:cubicBezTo>
                    <a:pt x="23146" y="37388"/>
                    <a:pt x="25154" y="45925"/>
                    <a:pt x="35905" y="47294"/>
                  </a:cubicBezTo>
                  <a:cubicBezTo>
                    <a:pt x="46656" y="48641"/>
                    <a:pt x="65601" y="54324"/>
                    <a:pt x="69709" y="62313"/>
                  </a:cubicBezTo>
                  <a:cubicBezTo>
                    <a:pt x="73841" y="70302"/>
                    <a:pt x="70965" y="84499"/>
                    <a:pt x="75187" y="88083"/>
                  </a:cubicBezTo>
                  <a:cubicBezTo>
                    <a:pt x="86303" y="97578"/>
                    <a:pt x="105728" y="80779"/>
                    <a:pt x="109631" y="94132"/>
                  </a:cubicBezTo>
                  <a:cubicBezTo>
                    <a:pt x="113557" y="107507"/>
                    <a:pt x="121021" y="122001"/>
                    <a:pt x="141586" y="120198"/>
                  </a:cubicBezTo>
                  <a:cubicBezTo>
                    <a:pt x="162129" y="118395"/>
                    <a:pt x="169798" y="129146"/>
                    <a:pt x="167949" y="140079"/>
                  </a:cubicBezTo>
                  <a:cubicBezTo>
                    <a:pt x="166078" y="151012"/>
                    <a:pt x="177399" y="150213"/>
                    <a:pt x="181325" y="15048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26"/>
            <p:cNvSpPr/>
            <p:nvPr/>
          </p:nvSpPr>
          <p:spPr>
            <a:xfrm>
              <a:off x="3887300" y="-833075"/>
              <a:ext cx="4541700" cy="3760500"/>
            </a:xfrm>
            <a:custGeom>
              <a:avLst/>
              <a:gdLst/>
              <a:ahLst/>
              <a:cxnLst/>
              <a:rect l="l" t="t" r="r" b="b"/>
              <a:pathLst>
                <a:path w="181668" h="150420" fill="none" extrusionOk="0">
                  <a:moveTo>
                    <a:pt x="181667" y="150419"/>
                  </a:moveTo>
                  <a:cubicBezTo>
                    <a:pt x="178928" y="150214"/>
                    <a:pt x="172378" y="150373"/>
                    <a:pt x="169502" y="146630"/>
                  </a:cubicBezTo>
                  <a:cubicBezTo>
                    <a:pt x="168360" y="145146"/>
                    <a:pt x="167767" y="143024"/>
                    <a:pt x="168223" y="139965"/>
                  </a:cubicBezTo>
                  <a:cubicBezTo>
                    <a:pt x="169045" y="134099"/>
                    <a:pt x="167059" y="128301"/>
                    <a:pt x="161946" y="124490"/>
                  </a:cubicBezTo>
                  <a:cubicBezTo>
                    <a:pt x="159344" y="122549"/>
                    <a:pt x="155898" y="120952"/>
                    <a:pt x="151492" y="120335"/>
                  </a:cubicBezTo>
                  <a:cubicBezTo>
                    <a:pt x="149735" y="120062"/>
                    <a:pt x="147795" y="119970"/>
                    <a:pt x="145740" y="119970"/>
                  </a:cubicBezTo>
                  <a:cubicBezTo>
                    <a:pt x="144485" y="119970"/>
                    <a:pt x="143161" y="119993"/>
                    <a:pt x="141792" y="120084"/>
                  </a:cubicBezTo>
                  <a:cubicBezTo>
                    <a:pt x="139395" y="120221"/>
                    <a:pt x="137204" y="120130"/>
                    <a:pt x="135127" y="119902"/>
                  </a:cubicBezTo>
                  <a:cubicBezTo>
                    <a:pt x="126407" y="118943"/>
                    <a:pt x="120290" y="114583"/>
                    <a:pt x="116319" y="108786"/>
                  </a:cubicBezTo>
                  <a:cubicBezTo>
                    <a:pt x="114401" y="105978"/>
                    <a:pt x="112963" y="102737"/>
                    <a:pt x="111754" y="99564"/>
                  </a:cubicBezTo>
                  <a:cubicBezTo>
                    <a:pt x="111023" y="97738"/>
                    <a:pt x="110338" y="95935"/>
                    <a:pt x="109768" y="94086"/>
                  </a:cubicBezTo>
                  <a:cubicBezTo>
                    <a:pt x="108238" y="89042"/>
                    <a:pt x="104586" y="88152"/>
                    <a:pt x="99953" y="88654"/>
                  </a:cubicBezTo>
                  <a:cubicBezTo>
                    <a:pt x="94817" y="89225"/>
                    <a:pt x="88312" y="91416"/>
                    <a:pt x="82674" y="90800"/>
                  </a:cubicBezTo>
                  <a:cubicBezTo>
                    <a:pt x="80072" y="90526"/>
                    <a:pt x="77630" y="89613"/>
                    <a:pt x="75507" y="87718"/>
                  </a:cubicBezTo>
                  <a:cubicBezTo>
                    <a:pt x="73909" y="86280"/>
                    <a:pt x="73361" y="83290"/>
                    <a:pt x="73019" y="79775"/>
                  </a:cubicBezTo>
                  <a:cubicBezTo>
                    <a:pt x="72631" y="75780"/>
                    <a:pt x="72380" y="71170"/>
                    <a:pt x="71444" y="67016"/>
                  </a:cubicBezTo>
                  <a:cubicBezTo>
                    <a:pt x="71079" y="65281"/>
                    <a:pt x="70554" y="63637"/>
                    <a:pt x="69801" y="62177"/>
                  </a:cubicBezTo>
                  <a:cubicBezTo>
                    <a:pt x="69298" y="61172"/>
                    <a:pt x="68568" y="60214"/>
                    <a:pt x="67655" y="59301"/>
                  </a:cubicBezTo>
                  <a:cubicBezTo>
                    <a:pt x="64277" y="55968"/>
                    <a:pt x="58160" y="53275"/>
                    <a:pt x="51951" y="51152"/>
                  </a:cubicBezTo>
                  <a:cubicBezTo>
                    <a:pt x="46336" y="49235"/>
                    <a:pt x="40561" y="47774"/>
                    <a:pt x="36156" y="47089"/>
                  </a:cubicBezTo>
                  <a:cubicBezTo>
                    <a:pt x="34764" y="46861"/>
                    <a:pt x="33508" y="46541"/>
                    <a:pt x="32390" y="46108"/>
                  </a:cubicBezTo>
                  <a:cubicBezTo>
                    <a:pt x="28418" y="44647"/>
                    <a:pt x="25885" y="41817"/>
                    <a:pt x="24173" y="38005"/>
                  </a:cubicBezTo>
                  <a:cubicBezTo>
                    <a:pt x="22712" y="34741"/>
                    <a:pt x="21753" y="30655"/>
                    <a:pt x="20658" y="26273"/>
                  </a:cubicBezTo>
                  <a:cubicBezTo>
                    <a:pt x="20521" y="25702"/>
                    <a:pt x="20361" y="25177"/>
                    <a:pt x="20201" y="24720"/>
                  </a:cubicBezTo>
                  <a:cubicBezTo>
                    <a:pt x="17280" y="16138"/>
                    <a:pt x="10911" y="22278"/>
                    <a:pt x="5958" y="18763"/>
                  </a:cubicBezTo>
                  <a:cubicBezTo>
                    <a:pt x="5502" y="18443"/>
                    <a:pt x="5068" y="18033"/>
                    <a:pt x="4680" y="17553"/>
                  </a:cubicBezTo>
                  <a:cubicBezTo>
                    <a:pt x="617" y="12577"/>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26"/>
            <p:cNvSpPr/>
            <p:nvPr/>
          </p:nvSpPr>
          <p:spPr>
            <a:xfrm>
              <a:off x="3912975" y="-841625"/>
              <a:ext cx="4550825" cy="3758775"/>
            </a:xfrm>
            <a:custGeom>
              <a:avLst/>
              <a:gdLst/>
              <a:ahLst/>
              <a:cxnLst/>
              <a:rect l="l" t="t" r="r" b="b"/>
              <a:pathLst>
                <a:path w="182033" h="150351" fill="none" extrusionOk="0">
                  <a:moveTo>
                    <a:pt x="182033" y="150350"/>
                  </a:moveTo>
                  <a:cubicBezTo>
                    <a:pt x="179362" y="150168"/>
                    <a:pt x="172834" y="150122"/>
                    <a:pt x="169935" y="146424"/>
                  </a:cubicBezTo>
                  <a:cubicBezTo>
                    <a:pt x="168771" y="144986"/>
                    <a:pt x="168155" y="142886"/>
                    <a:pt x="168520" y="139873"/>
                  </a:cubicBezTo>
                  <a:cubicBezTo>
                    <a:pt x="169205" y="134121"/>
                    <a:pt x="166991" y="128415"/>
                    <a:pt x="161969" y="124649"/>
                  </a:cubicBezTo>
                  <a:cubicBezTo>
                    <a:pt x="159367" y="122709"/>
                    <a:pt x="156012" y="120974"/>
                    <a:pt x="151652" y="120312"/>
                  </a:cubicBezTo>
                  <a:cubicBezTo>
                    <a:pt x="149895" y="120061"/>
                    <a:pt x="147932" y="119970"/>
                    <a:pt x="145900" y="119947"/>
                  </a:cubicBezTo>
                  <a:cubicBezTo>
                    <a:pt x="144645" y="119947"/>
                    <a:pt x="143367" y="119924"/>
                    <a:pt x="142020" y="119970"/>
                  </a:cubicBezTo>
                  <a:cubicBezTo>
                    <a:pt x="139692" y="120038"/>
                    <a:pt x="137523" y="119901"/>
                    <a:pt x="135469" y="119650"/>
                  </a:cubicBezTo>
                  <a:cubicBezTo>
                    <a:pt x="126887" y="118646"/>
                    <a:pt x="120496" y="114400"/>
                    <a:pt x="116547" y="108694"/>
                  </a:cubicBezTo>
                  <a:cubicBezTo>
                    <a:pt x="114630" y="105932"/>
                    <a:pt x="113260" y="102577"/>
                    <a:pt x="112028" y="99450"/>
                  </a:cubicBezTo>
                  <a:cubicBezTo>
                    <a:pt x="111297" y="97624"/>
                    <a:pt x="110498" y="95889"/>
                    <a:pt x="109928" y="94040"/>
                  </a:cubicBezTo>
                  <a:cubicBezTo>
                    <a:pt x="108353" y="89087"/>
                    <a:pt x="104838" y="87969"/>
                    <a:pt x="100250" y="88448"/>
                  </a:cubicBezTo>
                  <a:cubicBezTo>
                    <a:pt x="95160" y="88996"/>
                    <a:pt x="88518" y="91210"/>
                    <a:pt x="82925" y="90571"/>
                  </a:cubicBezTo>
                  <a:cubicBezTo>
                    <a:pt x="80346" y="90274"/>
                    <a:pt x="77949" y="89315"/>
                    <a:pt x="75872" y="87375"/>
                  </a:cubicBezTo>
                  <a:cubicBezTo>
                    <a:pt x="74297" y="85892"/>
                    <a:pt x="73772" y="82879"/>
                    <a:pt x="73407" y="79409"/>
                  </a:cubicBezTo>
                  <a:cubicBezTo>
                    <a:pt x="72996" y="75461"/>
                    <a:pt x="72517" y="71010"/>
                    <a:pt x="71581" y="66901"/>
                  </a:cubicBezTo>
                  <a:cubicBezTo>
                    <a:pt x="71193" y="65189"/>
                    <a:pt x="70668" y="63523"/>
                    <a:pt x="69915" y="62062"/>
                  </a:cubicBezTo>
                  <a:cubicBezTo>
                    <a:pt x="69413" y="61035"/>
                    <a:pt x="68682" y="60054"/>
                    <a:pt x="67769" y="59163"/>
                  </a:cubicBezTo>
                  <a:cubicBezTo>
                    <a:pt x="64437" y="55876"/>
                    <a:pt x="58160" y="53343"/>
                    <a:pt x="51997" y="51243"/>
                  </a:cubicBezTo>
                  <a:cubicBezTo>
                    <a:pt x="46428" y="49348"/>
                    <a:pt x="40744" y="47705"/>
                    <a:pt x="36430" y="46906"/>
                  </a:cubicBezTo>
                  <a:cubicBezTo>
                    <a:pt x="35061" y="46655"/>
                    <a:pt x="33828" y="46290"/>
                    <a:pt x="32732" y="45879"/>
                  </a:cubicBezTo>
                  <a:cubicBezTo>
                    <a:pt x="28784" y="44395"/>
                    <a:pt x="26136" y="41679"/>
                    <a:pt x="24401" y="37913"/>
                  </a:cubicBezTo>
                  <a:cubicBezTo>
                    <a:pt x="22940" y="34717"/>
                    <a:pt x="21982" y="30518"/>
                    <a:pt x="20863" y="26158"/>
                  </a:cubicBezTo>
                  <a:cubicBezTo>
                    <a:pt x="20726" y="25587"/>
                    <a:pt x="20567" y="25085"/>
                    <a:pt x="20407" y="24629"/>
                  </a:cubicBezTo>
                  <a:cubicBezTo>
                    <a:pt x="17440" y="16206"/>
                    <a:pt x="11026" y="22255"/>
                    <a:pt x="6050" y="18785"/>
                  </a:cubicBezTo>
                  <a:cubicBezTo>
                    <a:pt x="5593" y="18466"/>
                    <a:pt x="5159" y="18078"/>
                    <a:pt x="4771" y="17599"/>
                  </a:cubicBezTo>
                  <a:cubicBezTo>
                    <a:pt x="709" y="12645"/>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26"/>
            <p:cNvSpPr/>
            <p:nvPr/>
          </p:nvSpPr>
          <p:spPr>
            <a:xfrm>
              <a:off x="3939225" y="-849625"/>
              <a:ext cx="4559950" cy="3757075"/>
            </a:xfrm>
            <a:custGeom>
              <a:avLst/>
              <a:gdLst/>
              <a:ahLst/>
              <a:cxnLst/>
              <a:rect l="l" t="t" r="r" b="b"/>
              <a:pathLst>
                <a:path w="182398" h="150283" fill="none" extrusionOk="0">
                  <a:moveTo>
                    <a:pt x="182398" y="150282"/>
                  </a:moveTo>
                  <a:cubicBezTo>
                    <a:pt x="179750" y="150100"/>
                    <a:pt x="173268" y="149826"/>
                    <a:pt x="170346" y="146197"/>
                  </a:cubicBezTo>
                  <a:cubicBezTo>
                    <a:pt x="169182" y="144781"/>
                    <a:pt x="168520" y="142727"/>
                    <a:pt x="168794" y="139760"/>
                  </a:cubicBezTo>
                  <a:cubicBezTo>
                    <a:pt x="169296" y="134099"/>
                    <a:pt x="166900" y="128530"/>
                    <a:pt x="161992" y="124786"/>
                  </a:cubicBezTo>
                  <a:cubicBezTo>
                    <a:pt x="159413" y="122823"/>
                    <a:pt x="156103" y="120952"/>
                    <a:pt x="151812" y="120290"/>
                  </a:cubicBezTo>
                  <a:cubicBezTo>
                    <a:pt x="150055" y="120016"/>
                    <a:pt x="148046" y="119947"/>
                    <a:pt x="146037" y="119925"/>
                  </a:cubicBezTo>
                  <a:cubicBezTo>
                    <a:pt x="144805" y="119902"/>
                    <a:pt x="143549" y="119833"/>
                    <a:pt x="142225" y="119833"/>
                  </a:cubicBezTo>
                  <a:cubicBezTo>
                    <a:pt x="139943" y="119856"/>
                    <a:pt x="137843" y="119651"/>
                    <a:pt x="135789" y="119377"/>
                  </a:cubicBezTo>
                  <a:cubicBezTo>
                    <a:pt x="127366" y="118327"/>
                    <a:pt x="120656" y="114218"/>
                    <a:pt x="116730" y="108603"/>
                  </a:cubicBezTo>
                  <a:cubicBezTo>
                    <a:pt x="114835" y="105887"/>
                    <a:pt x="113511" y="102395"/>
                    <a:pt x="112279" y="99313"/>
                  </a:cubicBezTo>
                  <a:cubicBezTo>
                    <a:pt x="111525" y="97510"/>
                    <a:pt x="110658" y="95821"/>
                    <a:pt x="110042" y="93972"/>
                  </a:cubicBezTo>
                  <a:cubicBezTo>
                    <a:pt x="108467" y="89111"/>
                    <a:pt x="105066" y="87787"/>
                    <a:pt x="100524" y="88220"/>
                  </a:cubicBezTo>
                  <a:cubicBezTo>
                    <a:pt x="95502" y="88722"/>
                    <a:pt x="88700" y="90982"/>
                    <a:pt x="83176" y="90320"/>
                  </a:cubicBezTo>
                  <a:cubicBezTo>
                    <a:pt x="80620" y="90001"/>
                    <a:pt x="78246" y="88996"/>
                    <a:pt x="76215" y="87011"/>
                  </a:cubicBezTo>
                  <a:cubicBezTo>
                    <a:pt x="74663" y="85481"/>
                    <a:pt x="74160" y="82423"/>
                    <a:pt x="73772" y="78999"/>
                  </a:cubicBezTo>
                  <a:cubicBezTo>
                    <a:pt x="73316" y="75119"/>
                    <a:pt x="72654" y="70850"/>
                    <a:pt x="71695" y="66765"/>
                  </a:cubicBezTo>
                  <a:cubicBezTo>
                    <a:pt x="71284" y="65053"/>
                    <a:pt x="70737" y="63386"/>
                    <a:pt x="70006" y="61926"/>
                  </a:cubicBezTo>
                  <a:cubicBezTo>
                    <a:pt x="69481" y="60898"/>
                    <a:pt x="68774" y="59894"/>
                    <a:pt x="67861" y="59027"/>
                  </a:cubicBezTo>
                  <a:cubicBezTo>
                    <a:pt x="64574" y="55786"/>
                    <a:pt x="58137" y="53412"/>
                    <a:pt x="51997" y="51312"/>
                  </a:cubicBezTo>
                  <a:cubicBezTo>
                    <a:pt x="46496" y="49440"/>
                    <a:pt x="40927" y="47614"/>
                    <a:pt x="36681" y="46701"/>
                  </a:cubicBezTo>
                  <a:cubicBezTo>
                    <a:pt x="35335" y="46404"/>
                    <a:pt x="34148" y="46016"/>
                    <a:pt x="33029" y="45606"/>
                  </a:cubicBezTo>
                  <a:cubicBezTo>
                    <a:pt x="29149" y="44122"/>
                    <a:pt x="26364" y="41520"/>
                    <a:pt x="24607" y="37822"/>
                  </a:cubicBezTo>
                  <a:cubicBezTo>
                    <a:pt x="23123" y="34649"/>
                    <a:pt x="22187" y="30381"/>
                    <a:pt x="21046" y="26044"/>
                  </a:cubicBezTo>
                  <a:cubicBezTo>
                    <a:pt x="20909" y="25474"/>
                    <a:pt x="20726" y="24949"/>
                    <a:pt x="20567" y="24492"/>
                  </a:cubicBezTo>
                  <a:cubicBezTo>
                    <a:pt x="17576" y="16252"/>
                    <a:pt x="11117" y="22210"/>
                    <a:pt x="6118" y="18809"/>
                  </a:cubicBezTo>
                  <a:cubicBezTo>
                    <a:pt x="5662" y="18489"/>
                    <a:pt x="5228" y="18078"/>
                    <a:pt x="4840" y="17622"/>
                  </a:cubicBezTo>
                  <a:cubicBezTo>
                    <a:pt x="777" y="12714"/>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26"/>
            <p:cNvSpPr/>
            <p:nvPr/>
          </p:nvSpPr>
          <p:spPr>
            <a:xfrm>
              <a:off x="3964925" y="-857600"/>
              <a:ext cx="4569075" cy="3755350"/>
            </a:xfrm>
            <a:custGeom>
              <a:avLst/>
              <a:gdLst/>
              <a:ahLst/>
              <a:cxnLst/>
              <a:rect l="l" t="t" r="r" b="b"/>
              <a:pathLst>
                <a:path w="182763" h="150214" fill="none" extrusionOk="0">
                  <a:moveTo>
                    <a:pt x="182762" y="150213"/>
                  </a:moveTo>
                  <a:cubicBezTo>
                    <a:pt x="180183" y="150031"/>
                    <a:pt x="173723" y="149551"/>
                    <a:pt x="170756" y="145991"/>
                  </a:cubicBezTo>
                  <a:cubicBezTo>
                    <a:pt x="169615" y="144575"/>
                    <a:pt x="168907" y="142544"/>
                    <a:pt x="169090" y="139645"/>
                  </a:cubicBezTo>
                  <a:cubicBezTo>
                    <a:pt x="169432" y="134099"/>
                    <a:pt x="166853" y="128620"/>
                    <a:pt x="162014" y="124923"/>
                  </a:cubicBezTo>
                  <a:cubicBezTo>
                    <a:pt x="159458" y="122960"/>
                    <a:pt x="156216" y="120906"/>
                    <a:pt x="151971" y="120244"/>
                  </a:cubicBezTo>
                  <a:cubicBezTo>
                    <a:pt x="150213" y="119970"/>
                    <a:pt x="148205" y="119947"/>
                    <a:pt x="146196" y="119878"/>
                  </a:cubicBezTo>
                  <a:cubicBezTo>
                    <a:pt x="144986" y="119833"/>
                    <a:pt x="143754" y="119741"/>
                    <a:pt x="142476" y="119719"/>
                  </a:cubicBezTo>
                  <a:cubicBezTo>
                    <a:pt x="140239" y="119650"/>
                    <a:pt x="138184" y="119376"/>
                    <a:pt x="136153" y="119102"/>
                  </a:cubicBezTo>
                  <a:cubicBezTo>
                    <a:pt x="127845" y="117984"/>
                    <a:pt x="120837" y="114012"/>
                    <a:pt x="116957" y="108511"/>
                  </a:cubicBezTo>
                  <a:cubicBezTo>
                    <a:pt x="115040" y="105818"/>
                    <a:pt x="113807" y="102234"/>
                    <a:pt x="112552" y="99176"/>
                  </a:cubicBezTo>
                  <a:cubicBezTo>
                    <a:pt x="111798" y="97373"/>
                    <a:pt x="110817" y="95752"/>
                    <a:pt x="110201" y="93926"/>
                  </a:cubicBezTo>
                  <a:cubicBezTo>
                    <a:pt x="108580" y="89110"/>
                    <a:pt x="105316" y="87603"/>
                    <a:pt x="100819" y="88014"/>
                  </a:cubicBezTo>
                  <a:cubicBezTo>
                    <a:pt x="95866" y="88448"/>
                    <a:pt x="88905" y="90753"/>
                    <a:pt x="83427" y="90046"/>
                  </a:cubicBezTo>
                  <a:cubicBezTo>
                    <a:pt x="80893" y="89726"/>
                    <a:pt x="78542" y="88676"/>
                    <a:pt x="76579" y="86645"/>
                  </a:cubicBezTo>
                  <a:cubicBezTo>
                    <a:pt x="75050" y="85070"/>
                    <a:pt x="74570" y="81988"/>
                    <a:pt x="74159" y="78610"/>
                  </a:cubicBezTo>
                  <a:cubicBezTo>
                    <a:pt x="73680" y="74753"/>
                    <a:pt x="72813" y="70667"/>
                    <a:pt x="71808" y="66627"/>
                  </a:cubicBezTo>
                  <a:cubicBezTo>
                    <a:pt x="71398" y="64938"/>
                    <a:pt x="70850" y="63272"/>
                    <a:pt x="70119" y="61788"/>
                  </a:cubicBezTo>
                  <a:cubicBezTo>
                    <a:pt x="69594" y="60738"/>
                    <a:pt x="68887" y="59734"/>
                    <a:pt x="67997" y="58866"/>
                  </a:cubicBezTo>
                  <a:cubicBezTo>
                    <a:pt x="64733" y="55694"/>
                    <a:pt x="58136" y="53480"/>
                    <a:pt x="52042" y="51380"/>
                  </a:cubicBezTo>
                  <a:cubicBezTo>
                    <a:pt x="46587" y="49508"/>
                    <a:pt x="41131" y="47522"/>
                    <a:pt x="36977" y="46495"/>
                  </a:cubicBezTo>
                  <a:cubicBezTo>
                    <a:pt x="35630" y="46176"/>
                    <a:pt x="34466" y="45765"/>
                    <a:pt x="33371" y="45331"/>
                  </a:cubicBezTo>
                  <a:cubicBezTo>
                    <a:pt x="29513" y="43870"/>
                    <a:pt x="26592" y="41360"/>
                    <a:pt x="24857" y="37707"/>
                  </a:cubicBezTo>
                  <a:cubicBezTo>
                    <a:pt x="23350" y="34580"/>
                    <a:pt x="22392" y="30221"/>
                    <a:pt x="21250" y="25907"/>
                  </a:cubicBezTo>
                  <a:cubicBezTo>
                    <a:pt x="21091" y="25336"/>
                    <a:pt x="20931" y="24834"/>
                    <a:pt x="20748" y="24378"/>
                  </a:cubicBezTo>
                  <a:cubicBezTo>
                    <a:pt x="17735" y="16297"/>
                    <a:pt x="11207" y="22163"/>
                    <a:pt x="6209" y="18808"/>
                  </a:cubicBezTo>
                  <a:cubicBezTo>
                    <a:pt x="5752" y="18489"/>
                    <a:pt x="5318" y="18101"/>
                    <a:pt x="4930" y="17644"/>
                  </a:cubicBezTo>
                  <a:cubicBezTo>
                    <a:pt x="867" y="12782"/>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26"/>
            <p:cNvSpPr/>
            <p:nvPr/>
          </p:nvSpPr>
          <p:spPr>
            <a:xfrm>
              <a:off x="3990600" y="-865600"/>
              <a:ext cx="4578200" cy="3753075"/>
            </a:xfrm>
            <a:custGeom>
              <a:avLst/>
              <a:gdLst/>
              <a:ahLst/>
              <a:cxnLst/>
              <a:rect l="l" t="t" r="r" b="b"/>
              <a:pathLst>
                <a:path w="183128" h="150123" fill="none" extrusionOk="0">
                  <a:moveTo>
                    <a:pt x="183128" y="150122"/>
                  </a:moveTo>
                  <a:cubicBezTo>
                    <a:pt x="180617" y="149940"/>
                    <a:pt x="174180" y="149278"/>
                    <a:pt x="171190" y="145763"/>
                  </a:cubicBezTo>
                  <a:cubicBezTo>
                    <a:pt x="170026" y="144370"/>
                    <a:pt x="169296" y="142385"/>
                    <a:pt x="169387" y="139531"/>
                  </a:cubicBezTo>
                  <a:cubicBezTo>
                    <a:pt x="169569" y="134076"/>
                    <a:pt x="166785" y="128712"/>
                    <a:pt x="162037" y="125060"/>
                  </a:cubicBezTo>
                  <a:cubicBezTo>
                    <a:pt x="159503" y="123097"/>
                    <a:pt x="156354" y="120883"/>
                    <a:pt x="152154" y="120221"/>
                  </a:cubicBezTo>
                  <a:cubicBezTo>
                    <a:pt x="150396" y="119925"/>
                    <a:pt x="148342" y="119925"/>
                    <a:pt x="146356" y="119833"/>
                  </a:cubicBezTo>
                  <a:cubicBezTo>
                    <a:pt x="145146" y="119788"/>
                    <a:pt x="143959" y="119651"/>
                    <a:pt x="142704" y="119582"/>
                  </a:cubicBezTo>
                  <a:cubicBezTo>
                    <a:pt x="140513" y="119445"/>
                    <a:pt x="138504" y="119126"/>
                    <a:pt x="136496" y="118829"/>
                  </a:cubicBezTo>
                  <a:cubicBezTo>
                    <a:pt x="128324" y="117665"/>
                    <a:pt x="121020" y="113830"/>
                    <a:pt x="117163" y="108421"/>
                  </a:cubicBezTo>
                  <a:cubicBezTo>
                    <a:pt x="115268" y="105750"/>
                    <a:pt x="114081" y="102052"/>
                    <a:pt x="112826" y="99039"/>
                  </a:cubicBezTo>
                  <a:cubicBezTo>
                    <a:pt x="112072" y="97259"/>
                    <a:pt x="111000" y="95684"/>
                    <a:pt x="110361" y="93858"/>
                  </a:cubicBezTo>
                  <a:cubicBezTo>
                    <a:pt x="108694" y="89133"/>
                    <a:pt x="105544" y="87421"/>
                    <a:pt x="101116" y="87787"/>
                  </a:cubicBezTo>
                  <a:cubicBezTo>
                    <a:pt x="96232" y="88197"/>
                    <a:pt x="89110" y="90503"/>
                    <a:pt x="83678" y="89795"/>
                  </a:cubicBezTo>
                  <a:cubicBezTo>
                    <a:pt x="81167" y="89476"/>
                    <a:pt x="78862" y="88357"/>
                    <a:pt x="76944" y="86280"/>
                  </a:cubicBezTo>
                  <a:cubicBezTo>
                    <a:pt x="75438" y="84659"/>
                    <a:pt x="74981" y="81532"/>
                    <a:pt x="74548" y="78223"/>
                  </a:cubicBezTo>
                  <a:cubicBezTo>
                    <a:pt x="74046" y="74411"/>
                    <a:pt x="72973" y="70485"/>
                    <a:pt x="71946" y="66491"/>
                  </a:cubicBezTo>
                  <a:cubicBezTo>
                    <a:pt x="71512" y="64824"/>
                    <a:pt x="70964" y="63135"/>
                    <a:pt x="70234" y="61652"/>
                  </a:cubicBezTo>
                  <a:cubicBezTo>
                    <a:pt x="69709" y="60579"/>
                    <a:pt x="69001" y="59575"/>
                    <a:pt x="68111" y="58707"/>
                  </a:cubicBezTo>
                  <a:cubicBezTo>
                    <a:pt x="64893" y="55603"/>
                    <a:pt x="58159" y="53549"/>
                    <a:pt x="52088" y="51449"/>
                  </a:cubicBezTo>
                  <a:cubicBezTo>
                    <a:pt x="46678" y="49600"/>
                    <a:pt x="41337" y="47454"/>
                    <a:pt x="37251" y="46290"/>
                  </a:cubicBezTo>
                  <a:cubicBezTo>
                    <a:pt x="35950" y="45925"/>
                    <a:pt x="34786" y="45491"/>
                    <a:pt x="33713" y="45080"/>
                  </a:cubicBezTo>
                  <a:cubicBezTo>
                    <a:pt x="29901" y="43597"/>
                    <a:pt x="26843" y="41200"/>
                    <a:pt x="25085" y="37594"/>
                  </a:cubicBezTo>
                  <a:cubicBezTo>
                    <a:pt x="23579" y="34535"/>
                    <a:pt x="22620" y="30084"/>
                    <a:pt x="21456" y="25793"/>
                  </a:cubicBezTo>
                  <a:cubicBezTo>
                    <a:pt x="21296" y="25200"/>
                    <a:pt x="21114" y="24698"/>
                    <a:pt x="20931" y="24264"/>
                  </a:cubicBezTo>
                  <a:cubicBezTo>
                    <a:pt x="17895" y="16343"/>
                    <a:pt x="11322" y="22118"/>
                    <a:pt x="6323" y="18831"/>
                  </a:cubicBezTo>
                  <a:cubicBezTo>
                    <a:pt x="5843" y="18512"/>
                    <a:pt x="5387" y="18124"/>
                    <a:pt x="4999" y="17645"/>
                  </a:cubicBezTo>
                  <a:cubicBezTo>
                    <a:pt x="936" y="12851"/>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26"/>
            <p:cNvSpPr/>
            <p:nvPr/>
          </p:nvSpPr>
          <p:spPr>
            <a:xfrm>
              <a:off x="4016850" y="-873575"/>
              <a:ext cx="4587325" cy="3751350"/>
            </a:xfrm>
            <a:custGeom>
              <a:avLst/>
              <a:gdLst/>
              <a:ahLst/>
              <a:cxnLst/>
              <a:rect l="l" t="t" r="r" b="b"/>
              <a:pathLst>
                <a:path w="183493" h="150054" fill="none" extrusionOk="0">
                  <a:moveTo>
                    <a:pt x="183493" y="150053"/>
                  </a:moveTo>
                  <a:cubicBezTo>
                    <a:pt x="181028" y="149871"/>
                    <a:pt x="174614" y="149003"/>
                    <a:pt x="171601" y="145534"/>
                  </a:cubicBezTo>
                  <a:cubicBezTo>
                    <a:pt x="170437" y="144164"/>
                    <a:pt x="169638" y="142201"/>
                    <a:pt x="169661" y="139417"/>
                  </a:cubicBezTo>
                  <a:cubicBezTo>
                    <a:pt x="169684" y="134076"/>
                    <a:pt x="166693" y="128803"/>
                    <a:pt x="162037" y="125174"/>
                  </a:cubicBezTo>
                  <a:cubicBezTo>
                    <a:pt x="159526" y="123234"/>
                    <a:pt x="156445" y="120860"/>
                    <a:pt x="152313" y="120175"/>
                  </a:cubicBezTo>
                  <a:cubicBezTo>
                    <a:pt x="150533" y="119901"/>
                    <a:pt x="148479" y="119901"/>
                    <a:pt x="146493" y="119810"/>
                  </a:cubicBezTo>
                  <a:cubicBezTo>
                    <a:pt x="145306" y="119741"/>
                    <a:pt x="144142" y="119559"/>
                    <a:pt x="142909" y="119445"/>
                  </a:cubicBezTo>
                  <a:cubicBezTo>
                    <a:pt x="140787" y="119239"/>
                    <a:pt x="138824" y="118851"/>
                    <a:pt x="136815" y="118554"/>
                  </a:cubicBezTo>
                  <a:cubicBezTo>
                    <a:pt x="128781" y="117345"/>
                    <a:pt x="121180" y="113624"/>
                    <a:pt x="117368" y="108329"/>
                  </a:cubicBezTo>
                  <a:cubicBezTo>
                    <a:pt x="115473" y="105681"/>
                    <a:pt x="114355" y="101869"/>
                    <a:pt x="113077" y="98902"/>
                  </a:cubicBezTo>
                  <a:cubicBezTo>
                    <a:pt x="112301" y="97122"/>
                    <a:pt x="111137" y="95615"/>
                    <a:pt x="110475" y="93789"/>
                  </a:cubicBezTo>
                  <a:cubicBezTo>
                    <a:pt x="108808" y="89156"/>
                    <a:pt x="105773" y="87215"/>
                    <a:pt x="101390" y="87558"/>
                  </a:cubicBezTo>
                  <a:cubicBezTo>
                    <a:pt x="96574" y="87923"/>
                    <a:pt x="89293" y="90274"/>
                    <a:pt x="83906" y="89544"/>
                  </a:cubicBezTo>
                  <a:cubicBezTo>
                    <a:pt x="81418" y="89201"/>
                    <a:pt x="79158" y="88037"/>
                    <a:pt x="77264" y="85914"/>
                  </a:cubicBezTo>
                  <a:cubicBezTo>
                    <a:pt x="75780" y="84248"/>
                    <a:pt x="75369" y="81075"/>
                    <a:pt x="74913" y="77834"/>
                  </a:cubicBezTo>
                  <a:cubicBezTo>
                    <a:pt x="74365" y="74045"/>
                    <a:pt x="73110" y="70325"/>
                    <a:pt x="72060" y="66376"/>
                  </a:cubicBezTo>
                  <a:cubicBezTo>
                    <a:pt x="71603" y="64710"/>
                    <a:pt x="71055" y="63021"/>
                    <a:pt x="70325" y="61514"/>
                  </a:cubicBezTo>
                  <a:cubicBezTo>
                    <a:pt x="69800" y="60441"/>
                    <a:pt x="69092" y="59414"/>
                    <a:pt x="68202" y="58570"/>
                  </a:cubicBezTo>
                  <a:cubicBezTo>
                    <a:pt x="65052" y="55511"/>
                    <a:pt x="58136" y="53617"/>
                    <a:pt x="52110" y="51517"/>
                  </a:cubicBezTo>
                  <a:cubicBezTo>
                    <a:pt x="46746" y="49668"/>
                    <a:pt x="41497" y="47362"/>
                    <a:pt x="37502" y="46107"/>
                  </a:cubicBezTo>
                  <a:cubicBezTo>
                    <a:pt x="36224" y="45696"/>
                    <a:pt x="35083" y="45217"/>
                    <a:pt x="34010" y="44806"/>
                  </a:cubicBezTo>
                  <a:cubicBezTo>
                    <a:pt x="30244" y="43322"/>
                    <a:pt x="27071" y="41040"/>
                    <a:pt x="25291" y="37502"/>
                  </a:cubicBezTo>
                  <a:cubicBezTo>
                    <a:pt x="23784" y="34466"/>
                    <a:pt x="22825" y="29924"/>
                    <a:pt x="21639" y="25656"/>
                  </a:cubicBezTo>
                  <a:cubicBezTo>
                    <a:pt x="21479" y="25085"/>
                    <a:pt x="21273" y="24583"/>
                    <a:pt x="21114" y="24126"/>
                  </a:cubicBezTo>
                  <a:cubicBezTo>
                    <a:pt x="18032" y="16389"/>
                    <a:pt x="11413" y="22072"/>
                    <a:pt x="6391" y="18831"/>
                  </a:cubicBezTo>
                  <a:cubicBezTo>
                    <a:pt x="5912" y="18511"/>
                    <a:pt x="5455" y="18123"/>
                    <a:pt x="5067" y="17667"/>
                  </a:cubicBezTo>
                  <a:cubicBezTo>
                    <a:pt x="1004" y="12896"/>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26"/>
            <p:cNvSpPr/>
            <p:nvPr/>
          </p:nvSpPr>
          <p:spPr>
            <a:xfrm>
              <a:off x="4042525" y="-881575"/>
              <a:ext cx="4596475" cy="3749650"/>
            </a:xfrm>
            <a:custGeom>
              <a:avLst/>
              <a:gdLst/>
              <a:ahLst/>
              <a:cxnLst/>
              <a:rect l="l" t="t" r="r" b="b"/>
              <a:pathLst>
                <a:path w="183859" h="149986" fill="none" extrusionOk="0">
                  <a:moveTo>
                    <a:pt x="183858" y="149985"/>
                  </a:moveTo>
                  <a:cubicBezTo>
                    <a:pt x="181439" y="149803"/>
                    <a:pt x="175070" y="148730"/>
                    <a:pt x="172035" y="145306"/>
                  </a:cubicBezTo>
                  <a:cubicBezTo>
                    <a:pt x="170848" y="143959"/>
                    <a:pt x="170026" y="142042"/>
                    <a:pt x="169958" y="139303"/>
                  </a:cubicBezTo>
                  <a:cubicBezTo>
                    <a:pt x="169821" y="134053"/>
                    <a:pt x="166648" y="128895"/>
                    <a:pt x="162060" y="125311"/>
                  </a:cubicBezTo>
                  <a:cubicBezTo>
                    <a:pt x="159572" y="123348"/>
                    <a:pt x="156559" y="120837"/>
                    <a:pt x="152473" y="120153"/>
                  </a:cubicBezTo>
                  <a:cubicBezTo>
                    <a:pt x="150716" y="119856"/>
                    <a:pt x="148616" y="119879"/>
                    <a:pt x="146676" y="119765"/>
                  </a:cubicBezTo>
                  <a:cubicBezTo>
                    <a:pt x="145489" y="119696"/>
                    <a:pt x="144348" y="119468"/>
                    <a:pt x="143138" y="119331"/>
                  </a:cubicBezTo>
                  <a:cubicBezTo>
                    <a:pt x="141084" y="119057"/>
                    <a:pt x="139166" y="118601"/>
                    <a:pt x="137180" y="118281"/>
                  </a:cubicBezTo>
                  <a:cubicBezTo>
                    <a:pt x="129260" y="117026"/>
                    <a:pt x="121362" y="113442"/>
                    <a:pt x="117573" y="108238"/>
                  </a:cubicBezTo>
                  <a:cubicBezTo>
                    <a:pt x="115679" y="105613"/>
                    <a:pt x="114629" y="101687"/>
                    <a:pt x="113351" y="98765"/>
                  </a:cubicBezTo>
                  <a:cubicBezTo>
                    <a:pt x="112575" y="97008"/>
                    <a:pt x="111319" y="95570"/>
                    <a:pt x="110635" y="93744"/>
                  </a:cubicBezTo>
                  <a:cubicBezTo>
                    <a:pt x="108923" y="89179"/>
                    <a:pt x="106024" y="87033"/>
                    <a:pt x="101687" y="87330"/>
                  </a:cubicBezTo>
                  <a:cubicBezTo>
                    <a:pt x="96917" y="87649"/>
                    <a:pt x="89498" y="90046"/>
                    <a:pt x="84157" y="89293"/>
                  </a:cubicBezTo>
                  <a:cubicBezTo>
                    <a:pt x="81692" y="88928"/>
                    <a:pt x="79455" y="87718"/>
                    <a:pt x="77629" y="85550"/>
                  </a:cubicBezTo>
                  <a:cubicBezTo>
                    <a:pt x="76168" y="83815"/>
                    <a:pt x="75780" y="80642"/>
                    <a:pt x="75301" y="77424"/>
                  </a:cubicBezTo>
                  <a:cubicBezTo>
                    <a:pt x="74730" y="73703"/>
                    <a:pt x="73270" y="70143"/>
                    <a:pt x="72197" y="66239"/>
                  </a:cubicBezTo>
                  <a:cubicBezTo>
                    <a:pt x="71740" y="64596"/>
                    <a:pt x="71170" y="62884"/>
                    <a:pt x="70439" y="61378"/>
                  </a:cubicBezTo>
                  <a:cubicBezTo>
                    <a:pt x="69914" y="60282"/>
                    <a:pt x="69207" y="59232"/>
                    <a:pt x="68339" y="58410"/>
                  </a:cubicBezTo>
                  <a:cubicBezTo>
                    <a:pt x="65212" y="55420"/>
                    <a:pt x="58136" y="53663"/>
                    <a:pt x="52156" y="51586"/>
                  </a:cubicBezTo>
                  <a:cubicBezTo>
                    <a:pt x="46838" y="49760"/>
                    <a:pt x="41702" y="47272"/>
                    <a:pt x="37776" y="45902"/>
                  </a:cubicBezTo>
                  <a:cubicBezTo>
                    <a:pt x="36521" y="45446"/>
                    <a:pt x="35402" y="44943"/>
                    <a:pt x="34352" y="44533"/>
                  </a:cubicBezTo>
                  <a:cubicBezTo>
                    <a:pt x="30632" y="43072"/>
                    <a:pt x="27299" y="40881"/>
                    <a:pt x="25519" y="37388"/>
                  </a:cubicBezTo>
                  <a:cubicBezTo>
                    <a:pt x="23990" y="34421"/>
                    <a:pt x="23054" y="29787"/>
                    <a:pt x="21844" y="25542"/>
                  </a:cubicBezTo>
                  <a:cubicBezTo>
                    <a:pt x="21684" y="24948"/>
                    <a:pt x="21479" y="24446"/>
                    <a:pt x="21296" y="24013"/>
                  </a:cubicBezTo>
                  <a:cubicBezTo>
                    <a:pt x="18192" y="16435"/>
                    <a:pt x="11504" y="22027"/>
                    <a:pt x="6483" y="18831"/>
                  </a:cubicBezTo>
                  <a:cubicBezTo>
                    <a:pt x="6003" y="18535"/>
                    <a:pt x="5547" y="18147"/>
                    <a:pt x="5159" y="17690"/>
                  </a:cubicBezTo>
                  <a:cubicBezTo>
                    <a:pt x="1096" y="12965"/>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26"/>
            <p:cNvSpPr/>
            <p:nvPr/>
          </p:nvSpPr>
          <p:spPr>
            <a:xfrm>
              <a:off x="4068775" y="-890125"/>
              <a:ext cx="4605025" cy="3747925"/>
            </a:xfrm>
            <a:custGeom>
              <a:avLst/>
              <a:gdLst/>
              <a:ahLst/>
              <a:cxnLst/>
              <a:rect l="l" t="t" r="r" b="b"/>
              <a:pathLst>
                <a:path w="184201" h="149917" fill="none" extrusionOk="0">
                  <a:moveTo>
                    <a:pt x="184201" y="149916"/>
                  </a:moveTo>
                  <a:cubicBezTo>
                    <a:pt x="181850" y="149757"/>
                    <a:pt x="175504" y="148478"/>
                    <a:pt x="172445" y="145100"/>
                  </a:cubicBezTo>
                  <a:cubicBezTo>
                    <a:pt x="171259" y="143776"/>
                    <a:pt x="170391" y="141905"/>
                    <a:pt x="170231" y="139211"/>
                  </a:cubicBezTo>
                  <a:cubicBezTo>
                    <a:pt x="169912" y="134053"/>
                    <a:pt x="166557" y="129008"/>
                    <a:pt x="162083" y="125471"/>
                  </a:cubicBezTo>
                  <a:cubicBezTo>
                    <a:pt x="159595" y="123508"/>
                    <a:pt x="156650" y="120837"/>
                    <a:pt x="152633" y="120129"/>
                  </a:cubicBezTo>
                  <a:cubicBezTo>
                    <a:pt x="150876" y="119833"/>
                    <a:pt x="148730" y="119878"/>
                    <a:pt x="146813" y="119741"/>
                  </a:cubicBezTo>
                  <a:cubicBezTo>
                    <a:pt x="145626" y="119673"/>
                    <a:pt x="144530" y="119399"/>
                    <a:pt x="143366" y="119216"/>
                  </a:cubicBezTo>
                  <a:cubicBezTo>
                    <a:pt x="141335" y="118874"/>
                    <a:pt x="139463" y="118349"/>
                    <a:pt x="137500" y="118030"/>
                  </a:cubicBezTo>
                  <a:cubicBezTo>
                    <a:pt x="129717" y="116728"/>
                    <a:pt x="121522" y="113282"/>
                    <a:pt x="117779" y="108169"/>
                  </a:cubicBezTo>
                  <a:cubicBezTo>
                    <a:pt x="115884" y="105567"/>
                    <a:pt x="114880" y="101527"/>
                    <a:pt x="113602" y="98651"/>
                  </a:cubicBezTo>
                  <a:cubicBezTo>
                    <a:pt x="112803" y="96916"/>
                    <a:pt x="111456" y="95524"/>
                    <a:pt x="110771" y="93698"/>
                  </a:cubicBezTo>
                  <a:cubicBezTo>
                    <a:pt x="109037" y="89201"/>
                    <a:pt x="106229" y="86873"/>
                    <a:pt x="101961" y="87124"/>
                  </a:cubicBezTo>
                  <a:cubicBezTo>
                    <a:pt x="97259" y="87398"/>
                    <a:pt x="89681" y="89840"/>
                    <a:pt x="84408" y="89041"/>
                  </a:cubicBezTo>
                  <a:cubicBezTo>
                    <a:pt x="81943" y="88676"/>
                    <a:pt x="79752" y="87421"/>
                    <a:pt x="77972" y="85207"/>
                  </a:cubicBezTo>
                  <a:cubicBezTo>
                    <a:pt x="76534" y="83426"/>
                    <a:pt x="76168" y="80208"/>
                    <a:pt x="75666" y="77058"/>
                  </a:cubicBezTo>
                  <a:cubicBezTo>
                    <a:pt x="75073" y="73360"/>
                    <a:pt x="73384" y="69982"/>
                    <a:pt x="72288" y="66125"/>
                  </a:cubicBezTo>
                  <a:cubicBezTo>
                    <a:pt x="71832" y="64481"/>
                    <a:pt x="71261" y="62770"/>
                    <a:pt x="70530" y="61263"/>
                  </a:cubicBezTo>
                  <a:cubicBezTo>
                    <a:pt x="69983" y="60145"/>
                    <a:pt x="69298" y="59095"/>
                    <a:pt x="68431" y="58273"/>
                  </a:cubicBezTo>
                  <a:cubicBezTo>
                    <a:pt x="65349" y="55329"/>
                    <a:pt x="58136" y="53754"/>
                    <a:pt x="52179" y="51699"/>
                  </a:cubicBezTo>
                  <a:cubicBezTo>
                    <a:pt x="46906" y="49873"/>
                    <a:pt x="41885" y="47203"/>
                    <a:pt x="38027" y="45719"/>
                  </a:cubicBezTo>
                  <a:cubicBezTo>
                    <a:pt x="36795" y="45240"/>
                    <a:pt x="35699" y="44715"/>
                    <a:pt x="34672" y="44304"/>
                  </a:cubicBezTo>
                  <a:cubicBezTo>
                    <a:pt x="30974" y="42820"/>
                    <a:pt x="27528" y="40743"/>
                    <a:pt x="25724" y="37319"/>
                  </a:cubicBezTo>
                  <a:cubicBezTo>
                    <a:pt x="24195" y="34375"/>
                    <a:pt x="23236" y="29673"/>
                    <a:pt x="22027" y="25427"/>
                  </a:cubicBezTo>
                  <a:cubicBezTo>
                    <a:pt x="21844" y="24857"/>
                    <a:pt x="21639" y="24355"/>
                    <a:pt x="21456" y="23921"/>
                  </a:cubicBezTo>
                  <a:cubicBezTo>
                    <a:pt x="18329" y="16503"/>
                    <a:pt x="11596" y="22026"/>
                    <a:pt x="6551" y="18877"/>
                  </a:cubicBezTo>
                  <a:cubicBezTo>
                    <a:pt x="6072" y="18557"/>
                    <a:pt x="5615" y="18192"/>
                    <a:pt x="5204" y="17735"/>
                  </a:cubicBezTo>
                  <a:cubicBezTo>
                    <a:pt x="1142" y="13056"/>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26"/>
            <p:cNvSpPr/>
            <p:nvPr/>
          </p:nvSpPr>
          <p:spPr>
            <a:xfrm>
              <a:off x="4094450" y="-898125"/>
              <a:ext cx="4614725" cy="3746225"/>
            </a:xfrm>
            <a:custGeom>
              <a:avLst/>
              <a:gdLst/>
              <a:ahLst/>
              <a:cxnLst/>
              <a:rect l="l" t="t" r="r" b="b"/>
              <a:pathLst>
                <a:path w="184589" h="149849" fill="none" extrusionOk="0">
                  <a:moveTo>
                    <a:pt x="184589" y="149848"/>
                  </a:moveTo>
                  <a:cubicBezTo>
                    <a:pt x="182283" y="149689"/>
                    <a:pt x="175984" y="148205"/>
                    <a:pt x="172879" y="144872"/>
                  </a:cubicBezTo>
                  <a:cubicBezTo>
                    <a:pt x="171692" y="143571"/>
                    <a:pt x="170779" y="141723"/>
                    <a:pt x="170528" y="139098"/>
                  </a:cubicBezTo>
                  <a:cubicBezTo>
                    <a:pt x="170049" y="134053"/>
                    <a:pt x="166511" y="129100"/>
                    <a:pt x="162106" y="125608"/>
                  </a:cubicBezTo>
                  <a:cubicBezTo>
                    <a:pt x="159641" y="123645"/>
                    <a:pt x="156787" y="120815"/>
                    <a:pt x="152793" y="120107"/>
                  </a:cubicBezTo>
                  <a:cubicBezTo>
                    <a:pt x="151035" y="119788"/>
                    <a:pt x="148890" y="119856"/>
                    <a:pt x="146973" y="119719"/>
                  </a:cubicBezTo>
                  <a:cubicBezTo>
                    <a:pt x="145808" y="119628"/>
                    <a:pt x="144736" y="119331"/>
                    <a:pt x="143594" y="119080"/>
                  </a:cubicBezTo>
                  <a:cubicBezTo>
                    <a:pt x="141631" y="118669"/>
                    <a:pt x="139805" y="118098"/>
                    <a:pt x="137842" y="117756"/>
                  </a:cubicBezTo>
                  <a:cubicBezTo>
                    <a:pt x="130196" y="116409"/>
                    <a:pt x="121705" y="113077"/>
                    <a:pt x="117984" y="108078"/>
                  </a:cubicBezTo>
                  <a:cubicBezTo>
                    <a:pt x="116090" y="105522"/>
                    <a:pt x="115177" y="101368"/>
                    <a:pt x="113876" y="98514"/>
                  </a:cubicBezTo>
                  <a:cubicBezTo>
                    <a:pt x="113077" y="96780"/>
                    <a:pt x="111639" y="95456"/>
                    <a:pt x="110909" y="93653"/>
                  </a:cubicBezTo>
                  <a:cubicBezTo>
                    <a:pt x="109151" y="89224"/>
                    <a:pt x="106480" y="86691"/>
                    <a:pt x="102258" y="86896"/>
                  </a:cubicBezTo>
                  <a:cubicBezTo>
                    <a:pt x="97624" y="87147"/>
                    <a:pt x="89886" y="89613"/>
                    <a:pt x="84659" y="88791"/>
                  </a:cubicBezTo>
                  <a:cubicBezTo>
                    <a:pt x="82217" y="88403"/>
                    <a:pt x="80072" y="87102"/>
                    <a:pt x="78337" y="84842"/>
                  </a:cubicBezTo>
                  <a:cubicBezTo>
                    <a:pt x="76922" y="83016"/>
                    <a:pt x="76579" y="79775"/>
                    <a:pt x="76054" y="76671"/>
                  </a:cubicBezTo>
                  <a:cubicBezTo>
                    <a:pt x="75415" y="73019"/>
                    <a:pt x="73544" y="69823"/>
                    <a:pt x="72425" y="65988"/>
                  </a:cubicBezTo>
                  <a:cubicBezTo>
                    <a:pt x="71946" y="64368"/>
                    <a:pt x="71352" y="62656"/>
                    <a:pt x="70645" y="61127"/>
                  </a:cubicBezTo>
                  <a:cubicBezTo>
                    <a:pt x="70097" y="59985"/>
                    <a:pt x="69412" y="58935"/>
                    <a:pt x="68545" y="58136"/>
                  </a:cubicBezTo>
                  <a:cubicBezTo>
                    <a:pt x="65509" y="55238"/>
                    <a:pt x="58136" y="53823"/>
                    <a:pt x="52225" y="51768"/>
                  </a:cubicBezTo>
                  <a:cubicBezTo>
                    <a:pt x="46998" y="49942"/>
                    <a:pt x="42067" y="47112"/>
                    <a:pt x="38301" y="45514"/>
                  </a:cubicBezTo>
                  <a:cubicBezTo>
                    <a:pt x="37092" y="45012"/>
                    <a:pt x="36019" y="44441"/>
                    <a:pt x="34992" y="44030"/>
                  </a:cubicBezTo>
                  <a:cubicBezTo>
                    <a:pt x="31362" y="42570"/>
                    <a:pt x="27779" y="40584"/>
                    <a:pt x="25953" y="37206"/>
                  </a:cubicBezTo>
                  <a:cubicBezTo>
                    <a:pt x="24423" y="34307"/>
                    <a:pt x="23465" y="29514"/>
                    <a:pt x="22232" y="25314"/>
                  </a:cubicBezTo>
                  <a:cubicBezTo>
                    <a:pt x="22050" y="24720"/>
                    <a:pt x="21844" y="24218"/>
                    <a:pt x="21639" y="23784"/>
                  </a:cubicBezTo>
                  <a:cubicBezTo>
                    <a:pt x="18512" y="16549"/>
                    <a:pt x="11710" y="21981"/>
                    <a:pt x="6643" y="18877"/>
                  </a:cubicBezTo>
                  <a:cubicBezTo>
                    <a:pt x="6140" y="18580"/>
                    <a:pt x="5684" y="18192"/>
                    <a:pt x="5296" y="17759"/>
                  </a:cubicBezTo>
                  <a:cubicBezTo>
                    <a:pt x="1233" y="13125"/>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26"/>
            <p:cNvSpPr/>
            <p:nvPr/>
          </p:nvSpPr>
          <p:spPr>
            <a:xfrm>
              <a:off x="4120700" y="-906125"/>
              <a:ext cx="4623275" cy="3744525"/>
            </a:xfrm>
            <a:custGeom>
              <a:avLst/>
              <a:gdLst/>
              <a:ahLst/>
              <a:cxnLst/>
              <a:rect l="l" t="t" r="r" b="b"/>
              <a:pathLst>
                <a:path w="184931" h="149781" fill="none" extrusionOk="0">
                  <a:moveTo>
                    <a:pt x="184931" y="149780"/>
                  </a:moveTo>
                  <a:cubicBezTo>
                    <a:pt x="182671" y="149621"/>
                    <a:pt x="176417" y="147932"/>
                    <a:pt x="173290" y="144645"/>
                  </a:cubicBezTo>
                  <a:cubicBezTo>
                    <a:pt x="172080" y="143389"/>
                    <a:pt x="171145" y="141563"/>
                    <a:pt x="170802" y="138984"/>
                  </a:cubicBezTo>
                  <a:cubicBezTo>
                    <a:pt x="170163" y="134031"/>
                    <a:pt x="166420" y="129192"/>
                    <a:pt x="162106" y="125723"/>
                  </a:cubicBezTo>
                  <a:cubicBezTo>
                    <a:pt x="159663" y="123782"/>
                    <a:pt x="156879" y="120792"/>
                    <a:pt x="152953" y="120062"/>
                  </a:cubicBezTo>
                  <a:cubicBezTo>
                    <a:pt x="151195" y="119742"/>
                    <a:pt x="149004" y="119856"/>
                    <a:pt x="147109" y="119674"/>
                  </a:cubicBezTo>
                  <a:cubicBezTo>
                    <a:pt x="145968" y="119583"/>
                    <a:pt x="144918" y="119240"/>
                    <a:pt x="143800" y="118966"/>
                  </a:cubicBezTo>
                  <a:cubicBezTo>
                    <a:pt x="141905" y="118487"/>
                    <a:pt x="140125" y="117825"/>
                    <a:pt x="138162" y="117483"/>
                  </a:cubicBezTo>
                  <a:cubicBezTo>
                    <a:pt x="130652" y="116090"/>
                    <a:pt x="121865" y="112895"/>
                    <a:pt x="118190" y="107964"/>
                  </a:cubicBezTo>
                  <a:cubicBezTo>
                    <a:pt x="116295" y="105454"/>
                    <a:pt x="115428" y="101185"/>
                    <a:pt x="114127" y="98401"/>
                  </a:cubicBezTo>
                  <a:cubicBezTo>
                    <a:pt x="113305" y="96666"/>
                    <a:pt x="111776" y="95388"/>
                    <a:pt x="111046" y="93585"/>
                  </a:cubicBezTo>
                  <a:cubicBezTo>
                    <a:pt x="109265" y="89248"/>
                    <a:pt x="106709" y="86486"/>
                    <a:pt x="102532" y="86669"/>
                  </a:cubicBezTo>
                  <a:cubicBezTo>
                    <a:pt x="97967" y="86874"/>
                    <a:pt x="90069" y="89385"/>
                    <a:pt x="84888" y="88540"/>
                  </a:cubicBezTo>
                  <a:cubicBezTo>
                    <a:pt x="82468" y="88152"/>
                    <a:pt x="80368" y="86783"/>
                    <a:pt x="78679" y="84477"/>
                  </a:cubicBezTo>
                  <a:cubicBezTo>
                    <a:pt x="77287" y="82606"/>
                    <a:pt x="76967" y="79319"/>
                    <a:pt x="76420" y="76283"/>
                  </a:cubicBezTo>
                  <a:cubicBezTo>
                    <a:pt x="75758" y="72677"/>
                    <a:pt x="73680" y="69641"/>
                    <a:pt x="72539" y="65875"/>
                  </a:cubicBezTo>
                  <a:cubicBezTo>
                    <a:pt x="72037" y="64254"/>
                    <a:pt x="71444" y="62519"/>
                    <a:pt x="70736" y="60990"/>
                  </a:cubicBezTo>
                  <a:cubicBezTo>
                    <a:pt x="70188" y="59849"/>
                    <a:pt x="69503" y="58776"/>
                    <a:pt x="68659" y="57977"/>
                  </a:cubicBezTo>
                  <a:cubicBezTo>
                    <a:pt x="65669" y="55147"/>
                    <a:pt x="58114" y="53891"/>
                    <a:pt x="52248" y="51837"/>
                  </a:cubicBezTo>
                  <a:cubicBezTo>
                    <a:pt x="47066" y="50034"/>
                    <a:pt x="42250" y="47021"/>
                    <a:pt x="38575" y="45309"/>
                  </a:cubicBezTo>
                  <a:cubicBezTo>
                    <a:pt x="37365" y="44761"/>
                    <a:pt x="36315" y="44168"/>
                    <a:pt x="35311" y="43757"/>
                  </a:cubicBezTo>
                  <a:cubicBezTo>
                    <a:pt x="31705" y="42296"/>
                    <a:pt x="27984" y="40425"/>
                    <a:pt x="26181" y="37092"/>
                  </a:cubicBezTo>
                  <a:cubicBezTo>
                    <a:pt x="24629" y="34262"/>
                    <a:pt x="23670" y="29377"/>
                    <a:pt x="22392" y="25177"/>
                  </a:cubicBezTo>
                  <a:cubicBezTo>
                    <a:pt x="22232" y="24584"/>
                    <a:pt x="22004" y="24104"/>
                    <a:pt x="21821" y="23671"/>
                  </a:cubicBezTo>
                  <a:cubicBezTo>
                    <a:pt x="18649" y="16595"/>
                    <a:pt x="11778" y="21936"/>
                    <a:pt x="6711" y="18900"/>
                  </a:cubicBezTo>
                  <a:cubicBezTo>
                    <a:pt x="6209" y="18581"/>
                    <a:pt x="5752" y="18216"/>
                    <a:pt x="5364" y="17759"/>
                  </a:cubicBezTo>
                  <a:cubicBezTo>
                    <a:pt x="1301" y="13194"/>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26"/>
            <p:cNvSpPr/>
            <p:nvPr/>
          </p:nvSpPr>
          <p:spPr>
            <a:xfrm>
              <a:off x="4146375" y="-914100"/>
              <a:ext cx="4632425" cy="3742800"/>
            </a:xfrm>
            <a:custGeom>
              <a:avLst/>
              <a:gdLst/>
              <a:ahLst/>
              <a:cxnLst/>
              <a:rect l="l" t="t" r="r" b="b"/>
              <a:pathLst>
                <a:path w="185297" h="149712" fill="none" extrusionOk="0">
                  <a:moveTo>
                    <a:pt x="185296" y="149711"/>
                  </a:moveTo>
                  <a:cubicBezTo>
                    <a:pt x="183105" y="149552"/>
                    <a:pt x="176874" y="147634"/>
                    <a:pt x="173724" y="144416"/>
                  </a:cubicBezTo>
                  <a:cubicBezTo>
                    <a:pt x="172514" y="143183"/>
                    <a:pt x="171510" y="141380"/>
                    <a:pt x="171099" y="138869"/>
                  </a:cubicBezTo>
                  <a:cubicBezTo>
                    <a:pt x="170300" y="134008"/>
                    <a:pt x="166351" y="129283"/>
                    <a:pt x="162129" y="125859"/>
                  </a:cubicBezTo>
                  <a:cubicBezTo>
                    <a:pt x="159709" y="123896"/>
                    <a:pt x="156993" y="120769"/>
                    <a:pt x="153136" y="120038"/>
                  </a:cubicBezTo>
                  <a:cubicBezTo>
                    <a:pt x="151355" y="119696"/>
                    <a:pt x="149141" y="119833"/>
                    <a:pt x="147269" y="119650"/>
                  </a:cubicBezTo>
                  <a:cubicBezTo>
                    <a:pt x="146128" y="119536"/>
                    <a:pt x="145124" y="119148"/>
                    <a:pt x="144028" y="118829"/>
                  </a:cubicBezTo>
                  <a:cubicBezTo>
                    <a:pt x="142179" y="118281"/>
                    <a:pt x="140445" y="117573"/>
                    <a:pt x="138527" y="117208"/>
                  </a:cubicBezTo>
                  <a:cubicBezTo>
                    <a:pt x="131155" y="115770"/>
                    <a:pt x="122047" y="112712"/>
                    <a:pt x="118395" y="107873"/>
                  </a:cubicBezTo>
                  <a:cubicBezTo>
                    <a:pt x="116524" y="105385"/>
                    <a:pt x="115702" y="101002"/>
                    <a:pt x="114401" y="98263"/>
                  </a:cubicBezTo>
                  <a:cubicBezTo>
                    <a:pt x="113579" y="96528"/>
                    <a:pt x="111959" y="95342"/>
                    <a:pt x="111183" y="93516"/>
                  </a:cubicBezTo>
                  <a:cubicBezTo>
                    <a:pt x="109402" y="89270"/>
                    <a:pt x="106937" y="86303"/>
                    <a:pt x="102829" y="86440"/>
                  </a:cubicBezTo>
                  <a:cubicBezTo>
                    <a:pt x="98332" y="86599"/>
                    <a:pt x="90275" y="89156"/>
                    <a:pt x="85139" y="88289"/>
                  </a:cubicBezTo>
                  <a:cubicBezTo>
                    <a:pt x="82765" y="87878"/>
                    <a:pt x="80665" y="86463"/>
                    <a:pt x="79022" y="84112"/>
                  </a:cubicBezTo>
                  <a:cubicBezTo>
                    <a:pt x="77675" y="82171"/>
                    <a:pt x="77378" y="78885"/>
                    <a:pt x="76785" y="75894"/>
                  </a:cubicBezTo>
                  <a:cubicBezTo>
                    <a:pt x="76100" y="72311"/>
                    <a:pt x="73840" y="69458"/>
                    <a:pt x="72653" y="65737"/>
                  </a:cubicBezTo>
                  <a:cubicBezTo>
                    <a:pt x="72151" y="64139"/>
                    <a:pt x="71558" y="62382"/>
                    <a:pt x="70850" y="60853"/>
                  </a:cubicBezTo>
                  <a:cubicBezTo>
                    <a:pt x="70302" y="59689"/>
                    <a:pt x="69618" y="58616"/>
                    <a:pt x="68773" y="57817"/>
                  </a:cubicBezTo>
                  <a:cubicBezTo>
                    <a:pt x="65829" y="55055"/>
                    <a:pt x="58114" y="53959"/>
                    <a:pt x="52270" y="51905"/>
                  </a:cubicBezTo>
                  <a:cubicBezTo>
                    <a:pt x="47158" y="50102"/>
                    <a:pt x="42456" y="46929"/>
                    <a:pt x="38849" y="45126"/>
                  </a:cubicBezTo>
                  <a:cubicBezTo>
                    <a:pt x="37662" y="44533"/>
                    <a:pt x="36635" y="43893"/>
                    <a:pt x="35631" y="43505"/>
                  </a:cubicBezTo>
                  <a:cubicBezTo>
                    <a:pt x="32093" y="42022"/>
                    <a:pt x="28235" y="40264"/>
                    <a:pt x="26409" y="37000"/>
                  </a:cubicBezTo>
                  <a:cubicBezTo>
                    <a:pt x="24857" y="34193"/>
                    <a:pt x="23899" y="29217"/>
                    <a:pt x="22598" y="25063"/>
                  </a:cubicBezTo>
                  <a:cubicBezTo>
                    <a:pt x="22415" y="24469"/>
                    <a:pt x="22187" y="23967"/>
                    <a:pt x="22004" y="23556"/>
                  </a:cubicBezTo>
                  <a:cubicBezTo>
                    <a:pt x="18831" y="16640"/>
                    <a:pt x="11893" y="21890"/>
                    <a:pt x="6825" y="18900"/>
                  </a:cubicBezTo>
                  <a:cubicBezTo>
                    <a:pt x="6300" y="18603"/>
                    <a:pt x="5844" y="18238"/>
                    <a:pt x="5433" y="17781"/>
                  </a:cubicBezTo>
                  <a:cubicBezTo>
                    <a:pt x="1370" y="13239"/>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26"/>
            <p:cNvSpPr/>
            <p:nvPr/>
          </p:nvSpPr>
          <p:spPr>
            <a:xfrm>
              <a:off x="4172050" y="-922100"/>
              <a:ext cx="4642125" cy="3740525"/>
            </a:xfrm>
            <a:custGeom>
              <a:avLst/>
              <a:gdLst/>
              <a:ahLst/>
              <a:cxnLst/>
              <a:rect l="l" t="t" r="r" b="b"/>
              <a:pathLst>
                <a:path w="185685" h="149621" fill="none" extrusionOk="0">
                  <a:moveTo>
                    <a:pt x="185685" y="149620"/>
                  </a:moveTo>
                  <a:cubicBezTo>
                    <a:pt x="183539" y="149484"/>
                    <a:pt x="177330" y="147361"/>
                    <a:pt x="174158" y="144188"/>
                  </a:cubicBezTo>
                  <a:cubicBezTo>
                    <a:pt x="172948" y="142978"/>
                    <a:pt x="171898" y="141221"/>
                    <a:pt x="171396" y="138756"/>
                  </a:cubicBezTo>
                  <a:cubicBezTo>
                    <a:pt x="170414" y="133985"/>
                    <a:pt x="166306" y="129374"/>
                    <a:pt x="162174" y="125996"/>
                  </a:cubicBezTo>
                  <a:cubicBezTo>
                    <a:pt x="159755" y="124033"/>
                    <a:pt x="157107" y="120724"/>
                    <a:pt x="153295" y="119993"/>
                  </a:cubicBezTo>
                  <a:cubicBezTo>
                    <a:pt x="151538" y="119674"/>
                    <a:pt x="149301" y="119811"/>
                    <a:pt x="147429" y="119605"/>
                  </a:cubicBezTo>
                  <a:cubicBezTo>
                    <a:pt x="146311" y="119491"/>
                    <a:pt x="145329" y="119057"/>
                    <a:pt x="144279" y="118692"/>
                  </a:cubicBezTo>
                  <a:cubicBezTo>
                    <a:pt x="142476" y="118099"/>
                    <a:pt x="140787" y="117323"/>
                    <a:pt x="138870" y="116935"/>
                  </a:cubicBezTo>
                  <a:cubicBezTo>
                    <a:pt x="131634" y="115451"/>
                    <a:pt x="122230" y="112507"/>
                    <a:pt x="118624" y="107782"/>
                  </a:cubicBezTo>
                  <a:cubicBezTo>
                    <a:pt x="116729" y="105317"/>
                    <a:pt x="115999" y="100820"/>
                    <a:pt x="114675" y="98127"/>
                  </a:cubicBezTo>
                  <a:cubicBezTo>
                    <a:pt x="113830" y="96415"/>
                    <a:pt x="112141" y="95274"/>
                    <a:pt x="111343" y="93470"/>
                  </a:cubicBezTo>
                  <a:cubicBezTo>
                    <a:pt x="109516" y="89270"/>
                    <a:pt x="107188" y="86121"/>
                    <a:pt x="103125" y="86235"/>
                  </a:cubicBezTo>
                  <a:cubicBezTo>
                    <a:pt x="98674" y="86326"/>
                    <a:pt x="90480" y="88928"/>
                    <a:pt x="85390" y="88038"/>
                  </a:cubicBezTo>
                  <a:cubicBezTo>
                    <a:pt x="83039" y="87604"/>
                    <a:pt x="80985" y="86121"/>
                    <a:pt x="79387" y="83747"/>
                  </a:cubicBezTo>
                  <a:cubicBezTo>
                    <a:pt x="78063" y="81761"/>
                    <a:pt x="77789" y="78428"/>
                    <a:pt x="77173" y="75484"/>
                  </a:cubicBezTo>
                  <a:cubicBezTo>
                    <a:pt x="76465" y="71969"/>
                    <a:pt x="74000" y="69298"/>
                    <a:pt x="72791" y="65601"/>
                  </a:cubicBezTo>
                  <a:cubicBezTo>
                    <a:pt x="72266" y="64003"/>
                    <a:pt x="71672" y="62268"/>
                    <a:pt x="70965" y="60716"/>
                  </a:cubicBezTo>
                  <a:cubicBezTo>
                    <a:pt x="70417" y="59529"/>
                    <a:pt x="69732" y="58434"/>
                    <a:pt x="68887" y="57657"/>
                  </a:cubicBezTo>
                  <a:cubicBezTo>
                    <a:pt x="65989" y="54964"/>
                    <a:pt x="58137" y="54028"/>
                    <a:pt x="52316" y="51974"/>
                  </a:cubicBezTo>
                  <a:cubicBezTo>
                    <a:pt x="47249" y="50194"/>
                    <a:pt x="42638" y="46838"/>
                    <a:pt x="39123" y="44921"/>
                  </a:cubicBezTo>
                  <a:cubicBezTo>
                    <a:pt x="37982" y="44282"/>
                    <a:pt x="36955" y="43643"/>
                    <a:pt x="35973" y="43232"/>
                  </a:cubicBezTo>
                  <a:cubicBezTo>
                    <a:pt x="32458" y="41771"/>
                    <a:pt x="28464" y="40105"/>
                    <a:pt x="26638" y="36887"/>
                  </a:cubicBezTo>
                  <a:cubicBezTo>
                    <a:pt x="25063" y="34125"/>
                    <a:pt x="24104" y="29080"/>
                    <a:pt x="22803" y="24926"/>
                  </a:cubicBezTo>
                  <a:cubicBezTo>
                    <a:pt x="22621" y="24333"/>
                    <a:pt x="22392" y="23853"/>
                    <a:pt x="22187" y="23442"/>
                  </a:cubicBezTo>
                  <a:cubicBezTo>
                    <a:pt x="18991" y="16709"/>
                    <a:pt x="11984" y="21867"/>
                    <a:pt x="6917" y="18900"/>
                  </a:cubicBezTo>
                  <a:cubicBezTo>
                    <a:pt x="6392" y="18603"/>
                    <a:pt x="5935" y="18238"/>
                    <a:pt x="5524" y="17805"/>
                  </a:cubicBezTo>
                  <a:cubicBezTo>
                    <a:pt x="1461" y="13308"/>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26"/>
            <p:cNvSpPr/>
            <p:nvPr/>
          </p:nvSpPr>
          <p:spPr>
            <a:xfrm>
              <a:off x="4198300" y="-930075"/>
              <a:ext cx="4650675" cy="3738800"/>
            </a:xfrm>
            <a:custGeom>
              <a:avLst/>
              <a:gdLst/>
              <a:ahLst/>
              <a:cxnLst/>
              <a:rect l="l" t="t" r="r" b="b"/>
              <a:pathLst>
                <a:path w="186027" h="149552" fill="none" extrusionOk="0">
                  <a:moveTo>
                    <a:pt x="186027" y="149551"/>
                  </a:moveTo>
                  <a:cubicBezTo>
                    <a:pt x="183950" y="149392"/>
                    <a:pt x="177764" y="147086"/>
                    <a:pt x="174569" y="143959"/>
                  </a:cubicBezTo>
                  <a:cubicBezTo>
                    <a:pt x="173336" y="142772"/>
                    <a:pt x="172263" y="141038"/>
                    <a:pt x="171670" y="138641"/>
                  </a:cubicBezTo>
                  <a:cubicBezTo>
                    <a:pt x="170528" y="133962"/>
                    <a:pt x="166215" y="129465"/>
                    <a:pt x="162174" y="126133"/>
                  </a:cubicBezTo>
                  <a:cubicBezTo>
                    <a:pt x="159778" y="124170"/>
                    <a:pt x="157199" y="120700"/>
                    <a:pt x="153455" y="119970"/>
                  </a:cubicBezTo>
                  <a:cubicBezTo>
                    <a:pt x="151675" y="119628"/>
                    <a:pt x="149415" y="119787"/>
                    <a:pt x="147566" y="119559"/>
                  </a:cubicBezTo>
                  <a:cubicBezTo>
                    <a:pt x="146471" y="119422"/>
                    <a:pt x="145512" y="118966"/>
                    <a:pt x="144485" y="118578"/>
                  </a:cubicBezTo>
                  <a:cubicBezTo>
                    <a:pt x="142750" y="117893"/>
                    <a:pt x="141107" y="117048"/>
                    <a:pt x="139189" y="116660"/>
                  </a:cubicBezTo>
                  <a:cubicBezTo>
                    <a:pt x="132091" y="115154"/>
                    <a:pt x="122390" y="112323"/>
                    <a:pt x="118806" y="107690"/>
                  </a:cubicBezTo>
                  <a:cubicBezTo>
                    <a:pt x="116935" y="105248"/>
                    <a:pt x="116250" y="100660"/>
                    <a:pt x="114926" y="97989"/>
                  </a:cubicBezTo>
                  <a:cubicBezTo>
                    <a:pt x="114082" y="96277"/>
                    <a:pt x="112278" y="95205"/>
                    <a:pt x="111479" y="93401"/>
                  </a:cubicBezTo>
                  <a:cubicBezTo>
                    <a:pt x="109631" y="89293"/>
                    <a:pt x="107417" y="85937"/>
                    <a:pt x="103399" y="86006"/>
                  </a:cubicBezTo>
                  <a:cubicBezTo>
                    <a:pt x="99017" y="86074"/>
                    <a:pt x="90663" y="88699"/>
                    <a:pt x="85618" y="87763"/>
                  </a:cubicBezTo>
                  <a:cubicBezTo>
                    <a:pt x="83290" y="87330"/>
                    <a:pt x="81282" y="85800"/>
                    <a:pt x="79729" y="83381"/>
                  </a:cubicBezTo>
                  <a:cubicBezTo>
                    <a:pt x="78406" y="81350"/>
                    <a:pt x="78154" y="77994"/>
                    <a:pt x="77538" y="75095"/>
                  </a:cubicBezTo>
                  <a:cubicBezTo>
                    <a:pt x="76808" y="71603"/>
                    <a:pt x="74114" y="69115"/>
                    <a:pt x="72905" y="65463"/>
                  </a:cubicBezTo>
                  <a:cubicBezTo>
                    <a:pt x="72357" y="63888"/>
                    <a:pt x="71763" y="62131"/>
                    <a:pt x="71033" y="60579"/>
                  </a:cubicBezTo>
                  <a:cubicBezTo>
                    <a:pt x="70508" y="59392"/>
                    <a:pt x="69823" y="58273"/>
                    <a:pt x="69002" y="57520"/>
                  </a:cubicBezTo>
                  <a:cubicBezTo>
                    <a:pt x="66126" y="54849"/>
                    <a:pt x="58114" y="54073"/>
                    <a:pt x="52339" y="52042"/>
                  </a:cubicBezTo>
                  <a:cubicBezTo>
                    <a:pt x="47317" y="50262"/>
                    <a:pt x="42821" y="46746"/>
                    <a:pt x="39374" y="44715"/>
                  </a:cubicBezTo>
                  <a:cubicBezTo>
                    <a:pt x="38256" y="44030"/>
                    <a:pt x="37252" y="43368"/>
                    <a:pt x="36293" y="42957"/>
                  </a:cubicBezTo>
                  <a:cubicBezTo>
                    <a:pt x="32823" y="41497"/>
                    <a:pt x="28692" y="39945"/>
                    <a:pt x="26843" y="36772"/>
                  </a:cubicBezTo>
                  <a:cubicBezTo>
                    <a:pt x="25268" y="34078"/>
                    <a:pt x="24310" y="28920"/>
                    <a:pt x="22986" y="24811"/>
                  </a:cubicBezTo>
                  <a:cubicBezTo>
                    <a:pt x="22803" y="24218"/>
                    <a:pt x="22552" y="23716"/>
                    <a:pt x="22347" y="23305"/>
                  </a:cubicBezTo>
                  <a:cubicBezTo>
                    <a:pt x="19151" y="16754"/>
                    <a:pt x="12075" y="21821"/>
                    <a:pt x="6985" y="18922"/>
                  </a:cubicBezTo>
                  <a:cubicBezTo>
                    <a:pt x="6460" y="18626"/>
                    <a:pt x="5981" y="18261"/>
                    <a:pt x="5593" y="17827"/>
                  </a:cubicBezTo>
                  <a:cubicBezTo>
                    <a:pt x="1530" y="13376"/>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26"/>
            <p:cNvSpPr/>
            <p:nvPr/>
          </p:nvSpPr>
          <p:spPr>
            <a:xfrm>
              <a:off x="4223975" y="-938650"/>
              <a:ext cx="4659825" cy="3737675"/>
            </a:xfrm>
            <a:custGeom>
              <a:avLst/>
              <a:gdLst/>
              <a:ahLst/>
              <a:cxnLst/>
              <a:rect l="l" t="t" r="r" b="b"/>
              <a:pathLst>
                <a:path w="186393" h="149507" fill="none" extrusionOk="0">
                  <a:moveTo>
                    <a:pt x="186392" y="149506"/>
                  </a:moveTo>
                  <a:cubicBezTo>
                    <a:pt x="184361" y="149347"/>
                    <a:pt x="178221" y="146836"/>
                    <a:pt x="175002" y="143754"/>
                  </a:cubicBezTo>
                  <a:cubicBezTo>
                    <a:pt x="173770" y="142590"/>
                    <a:pt x="172651" y="140901"/>
                    <a:pt x="171967" y="138550"/>
                  </a:cubicBezTo>
                  <a:cubicBezTo>
                    <a:pt x="170666" y="133985"/>
                    <a:pt x="166169" y="129580"/>
                    <a:pt x="162197" y="126293"/>
                  </a:cubicBezTo>
                  <a:cubicBezTo>
                    <a:pt x="159846" y="124330"/>
                    <a:pt x="157336" y="120701"/>
                    <a:pt x="153615" y="119971"/>
                  </a:cubicBezTo>
                  <a:cubicBezTo>
                    <a:pt x="151858" y="119605"/>
                    <a:pt x="149552" y="119811"/>
                    <a:pt x="147726" y="119560"/>
                  </a:cubicBezTo>
                  <a:cubicBezTo>
                    <a:pt x="146653" y="119400"/>
                    <a:pt x="145718" y="118898"/>
                    <a:pt x="144713" y="118464"/>
                  </a:cubicBezTo>
                  <a:cubicBezTo>
                    <a:pt x="143047" y="117734"/>
                    <a:pt x="141426" y="116821"/>
                    <a:pt x="139555" y="116387"/>
                  </a:cubicBezTo>
                  <a:cubicBezTo>
                    <a:pt x="132570" y="114858"/>
                    <a:pt x="122573" y="112164"/>
                    <a:pt x="119035" y="107622"/>
                  </a:cubicBezTo>
                  <a:cubicBezTo>
                    <a:pt x="117140" y="105203"/>
                    <a:pt x="116524" y="100501"/>
                    <a:pt x="115200" y="97876"/>
                  </a:cubicBezTo>
                  <a:cubicBezTo>
                    <a:pt x="114333" y="96187"/>
                    <a:pt x="112461" y="95159"/>
                    <a:pt x="111617" y="93356"/>
                  </a:cubicBezTo>
                  <a:cubicBezTo>
                    <a:pt x="109768" y="89339"/>
                    <a:pt x="107668" y="85778"/>
                    <a:pt x="103696" y="85801"/>
                  </a:cubicBezTo>
                  <a:cubicBezTo>
                    <a:pt x="99382" y="85824"/>
                    <a:pt x="90868" y="88494"/>
                    <a:pt x="85892" y="87536"/>
                  </a:cubicBezTo>
                  <a:cubicBezTo>
                    <a:pt x="83564" y="87079"/>
                    <a:pt x="81601" y="85504"/>
                    <a:pt x="80095" y="83039"/>
                  </a:cubicBezTo>
                  <a:cubicBezTo>
                    <a:pt x="78794" y="80939"/>
                    <a:pt x="78565" y="77561"/>
                    <a:pt x="77926" y="74731"/>
                  </a:cubicBezTo>
                  <a:cubicBezTo>
                    <a:pt x="77150" y="71284"/>
                    <a:pt x="74274" y="68979"/>
                    <a:pt x="73019" y="65373"/>
                  </a:cubicBezTo>
                  <a:cubicBezTo>
                    <a:pt x="72494" y="63798"/>
                    <a:pt x="71878" y="62040"/>
                    <a:pt x="71147" y="60465"/>
                  </a:cubicBezTo>
                  <a:cubicBezTo>
                    <a:pt x="70599" y="59255"/>
                    <a:pt x="69938" y="58137"/>
                    <a:pt x="69116" y="57384"/>
                  </a:cubicBezTo>
                  <a:cubicBezTo>
                    <a:pt x="66308" y="54782"/>
                    <a:pt x="58114" y="54165"/>
                    <a:pt x="52385" y="52134"/>
                  </a:cubicBezTo>
                  <a:cubicBezTo>
                    <a:pt x="47409" y="50376"/>
                    <a:pt x="43004" y="46679"/>
                    <a:pt x="39648" y="44533"/>
                  </a:cubicBezTo>
                  <a:cubicBezTo>
                    <a:pt x="38553" y="43825"/>
                    <a:pt x="37571" y="43118"/>
                    <a:pt x="36613" y="42730"/>
                  </a:cubicBezTo>
                  <a:cubicBezTo>
                    <a:pt x="33212" y="41269"/>
                    <a:pt x="28943" y="39808"/>
                    <a:pt x="27072" y="36704"/>
                  </a:cubicBezTo>
                  <a:cubicBezTo>
                    <a:pt x="25497" y="34033"/>
                    <a:pt x="24538" y="28806"/>
                    <a:pt x="23191" y="24698"/>
                  </a:cubicBezTo>
                  <a:cubicBezTo>
                    <a:pt x="23009" y="24104"/>
                    <a:pt x="22758" y="23625"/>
                    <a:pt x="22552" y="23214"/>
                  </a:cubicBezTo>
                  <a:cubicBezTo>
                    <a:pt x="19334" y="16823"/>
                    <a:pt x="12167" y="21799"/>
                    <a:pt x="7077" y="18946"/>
                  </a:cubicBezTo>
                  <a:cubicBezTo>
                    <a:pt x="6552" y="18649"/>
                    <a:pt x="6072" y="18307"/>
                    <a:pt x="5661" y="17873"/>
                  </a:cubicBezTo>
                  <a:cubicBezTo>
                    <a:pt x="1621" y="13445"/>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26"/>
            <p:cNvSpPr/>
            <p:nvPr/>
          </p:nvSpPr>
          <p:spPr>
            <a:xfrm>
              <a:off x="4250225" y="-946625"/>
              <a:ext cx="4668950" cy="3735375"/>
            </a:xfrm>
            <a:custGeom>
              <a:avLst/>
              <a:gdLst/>
              <a:ahLst/>
              <a:cxnLst/>
              <a:rect l="l" t="t" r="r" b="b"/>
              <a:pathLst>
                <a:path w="186758" h="149415" fill="none" extrusionOk="0">
                  <a:moveTo>
                    <a:pt x="186757" y="149415"/>
                  </a:moveTo>
                  <a:cubicBezTo>
                    <a:pt x="184772" y="149278"/>
                    <a:pt x="178677" y="146561"/>
                    <a:pt x="175390" y="143526"/>
                  </a:cubicBezTo>
                  <a:cubicBezTo>
                    <a:pt x="174181" y="142384"/>
                    <a:pt x="172994" y="140718"/>
                    <a:pt x="172240" y="138436"/>
                  </a:cubicBezTo>
                  <a:cubicBezTo>
                    <a:pt x="170757" y="133962"/>
                    <a:pt x="166078" y="129671"/>
                    <a:pt x="162197" y="126407"/>
                  </a:cubicBezTo>
                  <a:cubicBezTo>
                    <a:pt x="159869" y="124444"/>
                    <a:pt x="157427" y="120678"/>
                    <a:pt x="153775" y="119924"/>
                  </a:cubicBezTo>
                  <a:cubicBezTo>
                    <a:pt x="152017" y="119559"/>
                    <a:pt x="149689" y="119787"/>
                    <a:pt x="147863" y="119513"/>
                  </a:cubicBezTo>
                  <a:cubicBezTo>
                    <a:pt x="146790" y="119354"/>
                    <a:pt x="145923" y="118806"/>
                    <a:pt x="144919" y="118327"/>
                  </a:cubicBezTo>
                  <a:cubicBezTo>
                    <a:pt x="143298" y="117528"/>
                    <a:pt x="141746" y="116546"/>
                    <a:pt x="139874" y="116113"/>
                  </a:cubicBezTo>
                  <a:cubicBezTo>
                    <a:pt x="133027" y="114538"/>
                    <a:pt x="122732" y="111958"/>
                    <a:pt x="119217" y="107530"/>
                  </a:cubicBezTo>
                  <a:cubicBezTo>
                    <a:pt x="117346" y="105156"/>
                    <a:pt x="116798" y="100317"/>
                    <a:pt x="115451" y="97738"/>
                  </a:cubicBezTo>
                  <a:cubicBezTo>
                    <a:pt x="114584" y="96049"/>
                    <a:pt x="112598" y="95090"/>
                    <a:pt x="111753" y="93310"/>
                  </a:cubicBezTo>
                  <a:cubicBezTo>
                    <a:pt x="109882" y="89361"/>
                    <a:pt x="107873" y="85572"/>
                    <a:pt x="103970" y="85572"/>
                  </a:cubicBezTo>
                  <a:cubicBezTo>
                    <a:pt x="99724" y="85549"/>
                    <a:pt x="91051" y="88243"/>
                    <a:pt x="86121" y="87284"/>
                  </a:cubicBezTo>
                  <a:cubicBezTo>
                    <a:pt x="83815" y="86828"/>
                    <a:pt x="81898" y="85184"/>
                    <a:pt x="80437" y="82674"/>
                  </a:cubicBezTo>
                  <a:cubicBezTo>
                    <a:pt x="79159" y="80528"/>
                    <a:pt x="78953" y="77127"/>
                    <a:pt x="78292" y="74342"/>
                  </a:cubicBezTo>
                  <a:cubicBezTo>
                    <a:pt x="77493" y="70918"/>
                    <a:pt x="74411" y="68796"/>
                    <a:pt x="73133" y="65235"/>
                  </a:cubicBezTo>
                  <a:cubicBezTo>
                    <a:pt x="72585" y="63683"/>
                    <a:pt x="71946" y="61903"/>
                    <a:pt x="71239" y="60328"/>
                  </a:cubicBezTo>
                  <a:cubicBezTo>
                    <a:pt x="70691" y="59095"/>
                    <a:pt x="70029" y="57977"/>
                    <a:pt x="69207" y="57223"/>
                  </a:cubicBezTo>
                  <a:cubicBezTo>
                    <a:pt x="66445" y="54690"/>
                    <a:pt x="58091" y="54233"/>
                    <a:pt x="52408" y="52202"/>
                  </a:cubicBezTo>
                  <a:cubicBezTo>
                    <a:pt x="47477" y="50467"/>
                    <a:pt x="43186" y="46587"/>
                    <a:pt x="39922" y="44327"/>
                  </a:cubicBezTo>
                  <a:cubicBezTo>
                    <a:pt x="38827" y="43574"/>
                    <a:pt x="37868" y="42866"/>
                    <a:pt x="36932" y="42455"/>
                  </a:cubicBezTo>
                  <a:cubicBezTo>
                    <a:pt x="33554" y="40995"/>
                    <a:pt x="29149" y="39648"/>
                    <a:pt x="27277" y="36589"/>
                  </a:cubicBezTo>
                  <a:cubicBezTo>
                    <a:pt x="25702" y="33987"/>
                    <a:pt x="24721" y="28646"/>
                    <a:pt x="23374" y="24560"/>
                  </a:cubicBezTo>
                  <a:cubicBezTo>
                    <a:pt x="23168" y="23967"/>
                    <a:pt x="22917" y="23488"/>
                    <a:pt x="22712" y="23100"/>
                  </a:cubicBezTo>
                  <a:cubicBezTo>
                    <a:pt x="19494" y="16868"/>
                    <a:pt x="12258" y="21753"/>
                    <a:pt x="7145" y="18968"/>
                  </a:cubicBezTo>
                  <a:cubicBezTo>
                    <a:pt x="6620" y="18671"/>
                    <a:pt x="6141" y="18329"/>
                    <a:pt x="5730" y="17873"/>
                  </a:cubicBezTo>
                  <a:cubicBezTo>
                    <a:pt x="1667" y="13513"/>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26"/>
            <p:cNvSpPr/>
            <p:nvPr/>
          </p:nvSpPr>
          <p:spPr>
            <a:xfrm>
              <a:off x="4275900" y="-954625"/>
              <a:ext cx="4678075" cy="3733675"/>
            </a:xfrm>
            <a:custGeom>
              <a:avLst/>
              <a:gdLst/>
              <a:ahLst/>
              <a:cxnLst/>
              <a:rect l="l" t="t" r="r" b="b"/>
              <a:pathLst>
                <a:path w="187123" h="149347" fill="none" extrusionOk="0">
                  <a:moveTo>
                    <a:pt x="187123" y="149347"/>
                  </a:moveTo>
                  <a:cubicBezTo>
                    <a:pt x="185205" y="149210"/>
                    <a:pt x="179134" y="146288"/>
                    <a:pt x="175824" y="143298"/>
                  </a:cubicBezTo>
                  <a:cubicBezTo>
                    <a:pt x="174592" y="142179"/>
                    <a:pt x="173382" y="140559"/>
                    <a:pt x="172537" y="138322"/>
                  </a:cubicBezTo>
                  <a:cubicBezTo>
                    <a:pt x="170894" y="133939"/>
                    <a:pt x="166032" y="129762"/>
                    <a:pt x="162220" y="126544"/>
                  </a:cubicBezTo>
                  <a:cubicBezTo>
                    <a:pt x="159915" y="124581"/>
                    <a:pt x="157541" y="120655"/>
                    <a:pt x="153958" y="119902"/>
                  </a:cubicBezTo>
                  <a:cubicBezTo>
                    <a:pt x="152177" y="119514"/>
                    <a:pt x="149826" y="119765"/>
                    <a:pt x="148023" y="119468"/>
                  </a:cubicBezTo>
                  <a:cubicBezTo>
                    <a:pt x="146973" y="119308"/>
                    <a:pt x="146128" y="118738"/>
                    <a:pt x="145170" y="118213"/>
                  </a:cubicBezTo>
                  <a:cubicBezTo>
                    <a:pt x="143595" y="117346"/>
                    <a:pt x="142088" y="116296"/>
                    <a:pt x="140217" y="115839"/>
                  </a:cubicBezTo>
                  <a:cubicBezTo>
                    <a:pt x="133506" y="114218"/>
                    <a:pt x="122915" y="111776"/>
                    <a:pt x="119446" y="107439"/>
                  </a:cubicBezTo>
                  <a:cubicBezTo>
                    <a:pt x="117551" y="105088"/>
                    <a:pt x="117072" y="100135"/>
                    <a:pt x="115725" y="97602"/>
                  </a:cubicBezTo>
                  <a:cubicBezTo>
                    <a:pt x="114835" y="95935"/>
                    <a:pt x="112781" y="95045"/>
                    <a:pt x="111913" y="93242"/>
                  </a:cubicBezTo>
                  <a:cubicBezTo>
                    <a:pt x="110019" y="89362"/>
                    <a:pt x="108124" y="85390"/>
                    <a:pt x="104267" y="85345"/>
                  </a:cubicBezTo>
                  <a:cubicBezTo>
                    <a:pt x="100090" y="85299"/>
                    <a:pt x="91279" y="88015"/>
                    <a:pt x="86372" y="87034"/>
                  </a:cubicBezTo>
                  <a:cubicBezTo>
                    <a:pt x="84089" y="86554"/>
                    <a:pt x="82218" y="84842"/>
                    <a:pt x="80780" y="82309"/>
                  </a:cubicBezTo>
                  <a:cubicBezTo>
                    <a:pt x="79547" y="80118"/>
                    <a:pt x="79364" y="76671"/>
                    <a:pt x="78680" y="73932"/>
                  </a:cubicBezTo>
                  <a:cubicBezTo>
                    <a:pt x="77835" y="70577"/>
                    <a:pt x="74571" y="68614"/>
                    <a:pt x="73270" y="65098"/>
                  </a:cubicBezTo>
                  <a:cubicBezTo>
                    <a:pt x="72699" y="63569"/>
                    <a:pt x="72060" y="61766"/>
                    <a:pt x="71353" y="60191"/>
                  </a:cubicBezTo>
                  <a:cubicBezTo>
                    <a:pt x="70805" y="58958"/>
                    <a:pt x="70143" y="57794"/>
                    <a:pt x="69344" y="57087"/>
                  </a:cubicBezTo>
                  <a:cubicBezTo>
                    <a:pt x="66605" y="54599"/>
                    <a:pt x="58114" y="54302"/>
                    <a:pt x="52453" y="52271"/>
                  </a:cubicBezTo>
                  <a:cubicBezTo>
                    <a:pt x="47569" y="50536"/>
                    <a:pt x="43392" y="46496"/>
                    <a:pt x="40196" y="44122"/>
                  </a:cubicBezTo>
                  <a:cubicBezTo>
                    <a:pt x="39123" y="43346"/>
                    <a:pt x="38188" y="42593"/>
                    <a:pt x="37252" y="42182"/>
                  </a:cubicBezTo>
                  <a:cubicBezTo>
                    <a:pt x="33942" y="40721"/>
                    <a:pt x="29400" y="39489"/>
                    <a:pt x="27505" y="36476"/>
                  </a:cubicBezTo>
                  <a:cubicBezTo>
                    <a:pt x="25908" y="33919"/>
                    <a:pt x="24949" y="28510"/>
                    <a:pt x="23579" y="24447"/>
                  </a:cubicBezTo>
                  <a:cubicBezTo>
                    <a:pt x="23374" y="23853"/>
                    <a:pt x="23100" y="23374"/>
                    <a:pt x="22895" y="22963"/>
                  </a:cubicBezTo>
                  <a:cubicBezTo>
                    <a:pt x="19653" y="16914"/>
                    <a:pt x="12349" y="21730"/>
                    <a:pt x="7236" y="18969"/>
                  </a:cubicBezTo>
                  <a:cubicBezTo>
                    <a:pt x="6712" y="18672"/>
                    <a:pt x="6232" y="18330"/>
                    <a:pt x="5821" y="17896"/>
                  </a:cubicBezTo>
                  <a:cubicBezTo>
                    <a:pt x="1758" y="13582"/>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26"/>
            <p:cNvSpPr/>
            <p:nvPr/>
          </p:nvSpPr>
          <p:spPr>
            <a:xfrm>
              <a:off x="4302150" y="-962600"/>
              <a:ext cx="4686650" cy="3731950"/>
            </a:xfrm>
            <a:custGeom>
              <a:avLst/>
              <a:gdLst/>
              <a:ahLst/>
              <a:cxnLst/>
              <a:rect l="l" t="t" r="r" b="b"/>
              <a:pathLst>
                <a:path w="187466" h="149278" fill="none" extrusionOk="0">
                  <a:moveTo>
                    <a:pt x="187465" y="149278"/>
                  </a:moveTo>
                  <a:cubicBezTo>
                    <a:pt x="185616" y="149141"/>
                    <a:pt x="179568" y="145991"/>
                    <a:pt x="176235" y="143069"/>
                  </a:cubicBezTo>
                  <a:cubicBezTo>
                    <a:pt x="175002" y="141973"/>
                    <a:pt x="173747" y="140376"/>
                    <a:pt x="172811" y="138207"/>
                  </a:cubicBezTo>
                  <a:cubicBezTo>
                    <a:pt x="170985" y="133916"/>
                    <a:pt x="165941" y="129853"/>
                    <a:pt x="162243" y="126680"/>
                  </a:cubicBezTo>
                  <a:cubicBezTo>
                    <a:pt x="159938" y="124718"/>
                    <a:pt x="157655" y="120609"/>
                    <a:pt x="154094" y="119856"/>
                  </a:cubicBezTo>
                  <a:cubicBezTo>
                    <a:pt x="152337" y="119468"/>
                    <a:pt x="149940" y="119742"/>
                    <a:pt x="148160" y="119445"/>
                  </a:cubicBezTo>
                  <a:cubicBezTo>
                    <a:pt x="147133" y="119262"/>
                    <a:pt x="146311" y="118646"/>
                    <a:pt x="145375" y="118075"/>
                  </a:cubicBezTo>
                  <a:cubicBezTo>
                    <a:pt x="143869" y="117140"/>
                    <a:pt x="142385" y="116044"/>
                    <a:pt x="140559" y="115565"/>
                  </a:cubicBezTo>
                  <a:cubicBezTo>
                    <a:pt x="133985" y="113921"/>
                    <a:pt x="123052" y="111593"/>
                    <a:pt x="119628" y="107347"/>
                  </a:cubicBezTo>
                  <a:cubicBezTo>
                    <a:pt x="117757" y="105019"/>
                    <a:pt x="117323" y="99975"/>
                    <a:pt x="115976" y="97464"/>
                  </a:cubicBezTo>
                  <a:cubicBezTo>
                    <a:pt x="115086" y="95798"/>
                    <a:pt x="112940" y="94976"/>
                    <a:pt x="112027" y="93173"/>
                  </a:cubicBezTo>
                  <a:cubicBezTo>
                    <a:pt x="110133" y="89384"/>
                    <a:pt x="108353" y="85207"/>
                    <a:pt x="104541" y="85116"/>
                  </a:cubicBezTo>
                  <a:cubicBezTo>
                    <a:pt x="100409" y="85024"/>
                    <a:pt x="91462" y="87786"/>
                    <a:pt x="86600" y="86759"/>
                  </a:cubicBezTo>
                  <a:cubicBezTo>
                    <a:pt x="84340" y="86280"/>
                    <a:pt x="82514" y="84522"/>
                    <a:pt x="81122" y="81943"/>
                  </a:cubicBezTo>
                  <a:cubicBezTo>
                    <a:pt x="79912" y="79683"/>
                    <a:pt x="79752" y="76214"/>
                    <a:pt x="79045" y="73543"/>
                  </a:cubicBezTo>
                  <a:cubicBezTo>
                    <a:pt x="78178" y="70211"/>
                    <a:pt x="74685" y="68453"/>
                    <a:pt x="73361" y="64961"/>
                  </a:cubicBezTo>
                  <a:cubicBezTo>
                    <a:pt x="72791" y="63432"/>
                    <a:pt x="72152" y="61651"/>
                    <a:pt x="71444" y="60054"/>
                  </a:cubicBezTo>
                  <a:cubicBezTo>
                    <a:pt x="70896" y="58798"/>
                    <a:pt x="70234" y="57634"/>
                    <a:pt x="69435" y="56926"/>
                  </a:cubicBezTo>
                  <a:cubicBezTo>
                    <a:pt x="66742" y="54507"/>
                    <a:pt x="58091" y="54370"/>
                    <a:pt x="52476" y="52339"/>
                  </a:cubicBezTo>
                  <a:cubicBezTo>
                    <a:pt x="47637" y="50627"/>
                    <a:pt x="43552" y="46404"/>
                    <a:pt x="40447" y="43939"/>
                  </a:cubicBezTo>
                  <a:cubicBezTo>
                    <a:pt x="39397" y="43094"/>
                    <a:pt x="38484" y="42318"/>
                    <a:pt x="37571" y="41907"/>
                  </a:cubicBezTo>
                  <a:cubicBezTo>
                    <a:pt x="34284" y="40469"/>
                    <a:pt x="29628" y="39328"/>
                    <a:pt x="27734" y="36384"/>
                  </a:cubicBezTo>
                  <a:cubicBezTo>
                    <a:pt x="26113" y="33850"/>
                    <a:pt x="25154" y="28372"/>
                    <a:pt x="23762" y="24309"/>
                  </a:cubicBezTo>
                  <a:cubicBezTo>
                    <a:pt x="23557" y="23716"/>
                    <a:pt x="23283" y="23236"/>
                    <a:pt x="23054" y="22848"/>
                  </a:cubicBezTo>
                  <a:cubicBezTo>
                    <a:pt x="19836" y="16959"/>
                    <a:pt x="12441" y="21684"/>
                    <a:pt x="7305" y="18968"/>
                  </a:cubicBezTo>
                  <a:cubicBezTo>
                    <a:pt x="6780" y="18694"/>
                    <a:pt x="6278" y="18352"/>
                    <a:pt x="5867" y="17918"/>
                  </a:cubicBezTo>
                  <a:cubicBezTo>
                    <a:pt x="1827" y="13650"/>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26"/>
            <p:cNvSpPr/>
            <p:nvPr/>
          </p:nvSpPr>
          <p:spPr>
            <a:xfrm>
              <a:off x="4327825" y="-970600"/>
              <a:ext cx="4696350" cy="3729675"/>
            </a:xfrm>
            <a:custGeom>
              <a:avLst/>
              <a:gdLst/>
              <a:ahLst/>
              <a:cxnLst/>
              <a:rect l="l" t="t" r="r" b="b"/>
              <a:pathLst>
                <a:path w="187854" h="149187" fill="none" extrusionOk="0">
                  <a:moveTo>
                    <a:pt x="187853" y="149187"/>
                  </a:moveTo>
                  <a:cubicBezTo>
                    <a:pt x="186027" y="149073"/>
                    <a:pt x="180024" y="145717"/>
                    <a:pt x="176669" y="142841"/>
                  </a:cubicBezTo>
                  <a:cubicBezTo>
                    <a:pt x="175436" y="141768"/>
                    <a:pt x="174112" y="140194"/>
                    <a:pt x="173108" y="138094"/>
                  </a:cubicBezTo>
                  <a:cubicBezTo>
                    <a:pt x="171122" y="133894"/>
                    <a:pt x="165895" y="129945"/>
                    <a:pt x="162266" y="126818"/>
                  </a:cubicBezTo>
                  <a:cubicBezTo>
                    <a:pt x="159984" y="124832"/>
                    <a:pt x="157769" y="120587"/>
                    <a:pt x="154277" y="119833"/>
                  </a:cubicBezTo>
                  <a:cubicBezTo>
                    <a:pt x="152497" y="119445"/>
                    <a:pt x="150100" y="119719"/>
                    <a:pt x="148320" y="119400"/>
                  </a:cubicBezTo>
                  <a:cubicBezTo>
                    <a:pt x="147293" y="119217"/>
                    <a:pt x="146517" y="118555"/>
                    <a:pt x="145604" y="117939"/>
                  </a:cubicBezTo>
                  <a:cubicBezTo>
                    <a:pt x="144166" y="116957"/>
                    <a:pt x="142728" y="115770"/>
                    <a:pt x="140902" y="115291"/>
                  </a:cubicBezTo>
                  <a:cubicBezTo>
                    <a:pt x="134465" y="113602"/>
                    <a:pt x="123235" y="111388"/>
                    <a:pt x="119857" y="107257"/>
                  </a:cubicBezTo>
                  <a:cubicBezTo>
                    <a:pt x="117985" y="104951"/>
                    <a:pt x="117620" y="99793"/>
                    <a:pt x="116250" y="97328"/>
                  </a:cubicBezTo>
                  <a:cubicBezTo>
                    <a:pt x="115337" y="95684"/>
                    <a:pt x="113100" y="94908"/>
                    <a:pt x="112187" y="93128"/>
                  </a:cubicBezTo>
                  <a:cubicBezTo>
                    <a:pt x="110270" y="89407"/>
                    <a:pt x="108581" y="85025"/>
                    <a:pt x="104838" y="84888"/>
                  </a:cubicBezTo>
                  <a:cubicBezTo>
                    <a:pt x="100775" y="84751"/>
                    <a:pt x="91667" y="87558"/>
                    <a:pt x="86851" y="86508"/>
                  </a:cubicBezTo>
                  <a:cubicBezTo>
                    <a:pt x="84614" y="86006"/>
                    <a:pt x="82834" y="84203"/>
                    <a:pt x="81487" y="81578"/>
                  </a:cubicBezTo>
                  <a:cubicBezTo>
                    <a:pt x="80300" y="79273"/>
                    <a:pt x="80163" y="75781"/>
                    <a:pt x="79433" y="73156"/>
                  </a:cubicBezTo>
                  <a:cubicBezTo>
                    <a:pt x="78520" y="69869"/>
                    <a:pt x="74845" y="68271"/>
                    <a:pt x="73498" y="64824"/>
                  </a:cubicBezTo>
                  <a:cubicBezTo>
                    <a:pt x="72905" y="63318"/>
                    <a:pt x="72266" y="61515"/>
                    <a:pt x="71558" y="59917"/>
                  </a:cubicBezTo>
                  <a:cubicBezTo>
                    <a:pt x="71010" y="58639"/>
                    <a:pt x="70349" y="57475"/>
                    <a:pt x="69550" y="56767"/>
                  </a:cubicBezTo>
                  <a:cubicBezTo>
                    <a:pt x="66925" y="54393"/>
                    <a:pt x="58091" y="54416"/>
                    <a:pt x="52522" y="52408"/>
                  </a:cubicBezTo>
                  <a:cubicBezTo>
                    <a:pt x="47729" y="50696"/>
                    <a:pt x="43757" y="46313"/>
                    <a:pt x="40721" y="43734"/>
                  </a:cubicBezTo>
                  <a:cubicBezTo>
                    <a:pt x="39694" y="42867"/>
                    <a:pt x="38804" y="42045"/>
                    <a:pt x="37914" y="41657"/>
                  </a:cubicBezTo>
                  <a:cubicBezTo>
                    <a:pt x="34673" y="40196"/>
                    <a:pt x="29856" y="39169"/>
                    <a:pt x="27962" y="36270"/>
                  </a:cubicBezTo>
                  <a:cubicBezTo>
                    <a:pt x="26341" y="33805"/>
                    <a:pt x="25360" y="28213"/>
                    <a:pt x="23968" y="24196"/>
                  </a:cubicBezTo>
                  <a:cubicBezTo>
                    <a:pt x="23739" y="23602"/>
                    <a:pt x="23465" y="23123"/>
                    <a:pt x="23260" y="22735"/>
                  </a:cubicBezTo>
                  <a:cubicBezTo>
                    <a:pt x="20019" y="17006"/>
                    <a:pt x="12532" y="21639"/>
                    <a:pt x="7419" y="18991"/>
                  </a:cubicBezTo>
                  <a:cubicBezTo>
                    <a:pt x="6871" y="18695"/>
                    <a:pt x="6369" y="18375"/>
                    <a:pt x="5958" y="17941"/>
                  </a:cubicBezTo>
                  <a:cubicBezTo>
                    <a:pt x="1918" y="13696"/>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26"/>
            <p:cNvSpPr/>
            <p:nvPr/>
          </p:nvSpPr>
          <p:spPr>
            <a:xfrm>
              <a:off x="4353525" y="-978575"/>
              <a:ext cx="4705450" cy="3727950"/>
            </a:xfrm>
            <a:custGeom>
              <a:avLst/>
              <a:gdLst/>
              <a:ahLst/>
              <a:cxnLst/>
              <a:rect l="l" t="t" r="r" b="b"/>
              <a:pathLst>
                <a:path w="188218" h="149118" fill="none" extrusionOk="0">
                  <a:moveTo>
                    <a:pt x="188218" y="149118"/>
                  </a:moveTo>
                  <a:cubicBezTo>
                    <a:pt x="186460" y="149003"/>
                    <a:pt x="180503" y="145443"/>
                    <a:pt x="177102" y="142612"/>
                  </a:cubicBezTo>
                  <a:cubicBezTo>
                    <a:pt x="175869" y="141562"/>
                    <a:pt x="174500" y="140033"/>
                    <a:pt x="173427" y="137979"/>
                  </a:cubicBezTo>
                  <a:cubicBezTo>
                    <a:pt x="171236" y="133870"/>
                    <a:pt x="165826" y="130036"/>
                    <a:pt x="162288" y="126931"/>
                  </a:cubicBezTo>
                  <a:cubicBezTo>
                    <a:pt x="160028" y="124968"/>
                    <a:pt x="157883" y="120563"/>
                    <a:pt x="154436" y="119787"/>
                  </a:cubicBezTo>
                  <a:cubicBezTo>
                    <a:pt x="152679" y="119399"/>
                    <a:pt x="150236" y="119719"/>
                    <a:pt x="148479" y="119353"/>
                  </a:cubicBezTo>
                  <a:cubicBezTo>
                    <a:pt x="147474" y="119171"/>
                    <a:pt x="146721" y="118486"/>
                    <a:pt x="145831" y="117824"/>
                  </a:cubicBezTo>
                  <a:cubicBezTo>
                    <a:pt x="144439" y="116774"/>
                    <a:pt x="143069" y="115519"/>
                    <a:pt x="141243" y="115017"/>
                  </a:cubicBezTo>
                  <a:cubicBezTo>
                    <a:pt x="134943" y="113305"/>
                    <a:pt x="123417" y="111205"/>
                    <a:pt x="120061" y="107142"/>
                  </a:cubicBezTo>
                  <a:cubicBezTo>
                    <a:pt x="118190" y="104882"/>
                    <a:pt x="117893" y="99610"/>
                    <a:pt x="116523" y="97190"/>
                  </a:cubicBezTo>
                  <a:cubicBezTo>
                    <a:pt x="115587" y="95547"/>
                    <a:pt x="113282" y="94839"/>
                    <a:pt x="112323" y="93059"/>
                  </a:cubicBezTo>
                  <a:cubicBezTo>
                    <a:pt x="110406" y="89407"/>
                    <a:pt x="108831" y="84842"/>
                    <a:pt x="105133" y="84659"/>
                  </a:cubicBezTo>
                  <a:cubicBezTo>
                    <a:pt x="101139" y="84499"/>
                    <a:pt x="91872" y="87330"/>
                    <a:pt x="87101" y="86257"/>
                  </a:cubicBezTo>
                  <a:cubicBezTo>
                    <a:pt x="84887" y="85755"/>
                    <a:pt x="83153" y="83860"/>
                    <a:pt x="81852" y="81212"/>
                  </a:cubicBezTo>
                  <a:cubicBezTo>
                    <a:pt x="80688" y="78839"/>
                    <a:pt x="80551" y="75324"/>
                    <a:pt x="79820" y="72767"/>
                  </a:cubicBezTo>
                  <a:cubicBezTo>
                    <a:pt x="78884" y="69503"/>
                    <a:pt x="75004" y="68088"/>
                    <a:pt x="73635" y="64710"/>
                  </a:cubicBezTo>
                  <a:cubicBezTo>
                    <a:pt x="73018" y="63203"/>
                    <a:pt x="72379" y="61377"/>
                    <a:pt x="71672" y="59780"/>
                  </a:cubicBezTo>
                  <a:cubicBezTo>
                    <a:pt x="71101" y="58479"/>
                    <a:pt x="70462" y="57314"/>
                    <a:pt x="69686" y="56630"/>
                  </a:cubicBezTo>
                  <a:cubicBezTo>
                    <a:pt x="67084" y="54301"/>
                    <a:pt x="58091" y="54484"/>
                    <a:pt x="52567" y="52475"/>
                  </a:cubicBezTo>
                  <a:cubicBezTo>
                    <a:pt x="47819" y="50786"/>
                    <a:pt x="43962" y="46221"/>
                    <a:pt x="40994" y="43528"/>
                  </a:cubicBezTo>
                  <a:cubicBezTo>
                    <a:pt x="39990" y="42615"/>
                    <a:pt x="39123" y="41793"/>
                    <a:pt x="38232" y="41382"/>
                  </a:cubicBezTo>
                  <a:cubicBezTo>
                    <a:pt x="35037" y="39944"/>
                    <a:pt x="30107" y="39009"/>
                    <a:pt x="28189" y="36155"/>
                  </a:cubicBezTo>
                  <a:cubicBezTo>
                    <a:pt x="26569" y="33736"/>
                    <a:pt x="25587" y="28075"/>
                    <a:pt x="24172" y="24058"/>
                  </a:cubicBezTo>
                  <a:cubicBezTo>
                    <a:pt x="23944" y="23465"/>
                    <a:pt x="23670" y="22985"/>
                    <a:pt x="23442" y="22597"/>
                  </a:cubicBezTo>
                  <a:cubicBezTo>
                    <a:pt x="20201" y="17051"/>
                    <a:pt x="12645" y="21616"/>
                    <a:pt x="7510" y="18991"/>
                  </a:cubicBezTo>
                  <a:cubicBezTo>
                    <a:pt x="6962" y="18717"/>
                    <a:pt x="6460" y="18375"/>
                    <a:pt x="6049" y="17964"/>
                  </a:cubicBezTo>
                  <a:cubicBezTo>
                    <a:pt x="2009" y="13764"/>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26"/>
            <p:cNvSpPr/>
            <p:nvPr/>
          </p:nvSpPr>
          <p:spPr>
            <a:xfrm>
              <a:off x="4379775" y="-986575"/>
              <a:ext cx="4714000" cy="3726250"/>
            </a:xfrm>
            <a:custGeom>
              <a:avLst/>
              <a:gdLst/>
              <a:ahLst/>
              <a:cxnLst/>
              <a:rect l="l" t="t" r="r" b="b"/>
              <a:pathLst>
                <a:path w="188560" h="149050" fill="none" extrusionOk="0">
                  <a:moveTo>
                    <a:pt x="188560" y="149050"/>
                  </a:moveTo>
                  <a:cubicBezTo>
                    <a:pt x="186871" y="148935"/>
                    <a:pt x="180936" y="145169"/>
                    <a:pt x="177512" y="142385"/>
                  </a:cubicBezTo>
                  <a:cubicBezTo>
                    <a:pt x="176257" y="141357"/>
                    <a:pt x="174842" y="139851"/>
                    <a:pt x="173701" y="137865"/>
                  </a:cubicBezTo>
                  <a:cubicBezTo>
                    <a:pt x="171327" y="133848"/>
                    <a:pt x="165757" y="130127"/>
                    <a:pt x="162288" y="127069"/>
                  </a:cubicBezTo>
                  <a:cubicBezTo>
                    <a:pt x="160051" y="125106"/>
                    <a:pt x="157974" y="120541"/>
                    <a:pt x="154596" y="119765"/>
                  </a:cubicBezTo>
                  <a:cubicBezTo>
                    <a:pt x="152816" y="119354"/>
                    <a:pt x="150373" y="119696"/>
                    <a:pt x="148616" y="119331"/>
                  </a:cubicBezTo>
                  <a:cubicBezTo>
                    <a:pt x="147634" y="119126"/>
                    <a:pt x="146904" y="118395"/>
                    <a:pt x="146059" y="117688"/>
                  </a:cubicBezTo>
                  <a:cubicBezTo>
                    <a:pt x="144713" y="116592"/>
                    <a:pt x="143389" y="115268"/>
                    <a:pt x="141563" y="114743"/>
                  </a:cubicBezTo>
                  <a:cubicBezTo>
                    <a:pt x="135400" y="112986"/>
                    <a:pt x="123576" y="111023"/>
                    <a:pt x="120267" y="107051"/>
                  </a:cubicBezTo>
                  <a:cubicBezTo>
                    <a:pt x="118395" y="104837"/>
                    <a:pt x="118144" y="99427"/>
                    <a:pt x="116774" y="97054"/>
                  </a:cubicBezTo>
                  <a:cubicBezTo>
                    <a:pt x="115839" y="95433"/>
                    <a:pt x="113442" y="94794"/>
                    <a:pt x="112460" y="92991"/>
                  </a:cubicBezTo>
                  <a:cubicBezTo>
                    <a:pt x="110520" y="89430"/>
                    <a:pt x="109059" y="84637"/>
                    <a:pt x="105407" y="84431"/>
                  </a:cubicBezTo>
                  <a:cubicBezTo>
                    <a:pt x="101481" y="84226"/>
                    <a:pt x="92055" y="87102"/>
                    <a:pt x="87353" y="86006"/>
                  </a:cubicBezTo>
                  <a:cubicBezTo>
                    <a:pt x="85161" y="85481"/>
                    <a:pt x="83427" y="83541"/>
                    <a:pt x="82194" y="80848"/>
                  </a:cubicBezTo>
                  <a:cubicBezTo>
                    <a:pt x="81053" y="78428"/>
                    <a:pt x="80939" y="74890"/>
                    <a:pt x="80185" y="72380"/>
                  </a:cubicBezTo>
                  <a:cubicBezTo>
                    <a:pt x="79227" y="69161"/>
                    <a:pt x="75141" y="67929"/>
                    <a:pt x="73726" y="64573"/>
                  </a:cubicBezTo>
                  <a:cubicBezTo>
                    <a:pt x="73110" y="63090"/>
                    <a:pt x="72470" y="61264"/>
                    <a:pt x="71763" y="59643"/>
                  </a:cubicBezTo>
                  <a:cubicBezTo>
                    <a:pt x="71192" y="58342"/>
                    <a:pt x="70553" y="57155"/>
                    <a:pt x="69777" y="56470"/>
                  </a:cubicBezTo>
                  <a:cubicBezTo>
                    <a:pt x="67221" y="54211"/>
                    <a:pt x="58090" y="54553"/>
                    <a:pt x="52567" y="52544"/>
                  </a:cubicBezTo>
                  <a:cubicBezTo>
                    <a:pt x="47888" y="50878"/>
                    <a:pt x="44121" y="46108"/>
                    <a:pt x="41245" y="43323"/>
                  </a:cubicBezTo>
                  <a:cubicBezTo>
                    <a:pt x="40287" y="42387"/>
                    <a:pt x="39419" y="41520"/>
                    <a:pt x="38552" y="41109"/>
                  </a:cubicBezTo>
                  <a:cubicBezTo>
                    <a:pt x="35402" y="39671"/>
                    <a:pt x="30335" y="38849"/>
                    <a:pt x="28395" y="36065"/>
                  </a:cubicBezTo>
                  <a:cubicBezTo>
                    <a:pt x="26751" y="33691"/>
                    <a:pt x="25793" y="27916"/>
                    <a:pt x="24332" y="23944"/>
                  </a:cubicBezTo>
                  <a:cubicBezTo>
                    <a:pt x="24126" y="23328"/>
                    <a:pt x="23830" y="22872"/>
                    <a:pt x="23601" y="22484"/>
                  </a:cubicBezTo>
                  <a:cubicBezTo>
                    <a:pt x="20360" y="17097"/>
                    <a:pt x="12714" y="21571"/>
                    <a:pt x="7578" y="19014"/>
                  </a:cubicBezTo>
                  <a:cubicBezTo>
                    <a:pt x="7030" y="18740"/>
                    <a:pt x="6528" y="18398"/>
                    <a:pt x="6094" y="17964"/>
                  </a:cubicBezTo>
                  <a:cubicBezTo>
                    <a:pt x="2054" y="13833"/>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26"/>
            <p:cNvSpPr/>
            <p:nvPr/>
          </p:nvSpPr>
          <p:spPr>
            <a:xfrm>
              <a:off x="4405450" y="-995125"/>
              <a:ext cx="4723725" cy="3725100"/>
            </a:xfrm>
            <a:custGeom>
              <a:avLst/>
              <a:gdLst/>
              <a:ahLst/>
              <a:cxnLst/>
              <a:rect l="l" t="t" r="r" b="b"/>
              <a:pathLst>
                <a:path w="188949" h="149004" fill="none" extrusionOk="0">
                  <a:moveTo>
                    <a:pt x="188948" y="149004"/>
                  </a:moveTo>
                  <a:cubicBezTo>
                    <a:pt x="187282" y="148867"/>
                    <a:pt x="181393" y="144918"/>
                    <a:pt x="177946" y="142179"/>
                  </a:cubicBezTo>
                  <a:cubicBezTo>
                    <a:pt x="176691" y="141197"/>
                    <a:pt x="175230" y="139714"/>
                    <a:pt x="173998" y="137774"/>
                  </a:cubicBezTo>
                  <a:cubicBezTo>
                    <a:pt x="171441" y="133848"/>
                    <a:pt x="165689" y="130218"/>
                    <a:pt x="162311" y="127228"/>
                  </a:cubicBezTo>
                  <a:cubicBezTo>
                    <a:pt x="160097" y="125242"/>
                    <a:pt x="158111" y="120518"/>
                    <a:pt x="154779" y="119742"/>
                  </a:cubicBezTo>
                  <a:cubicBezTo>
                    <a:pt x="152998" y="119331"/>
                    <a:pt x="150510" y="119696"/>
                    <a:pt x="148776" y="119308"/>
                  </a:cubicBezTo>
                  <a:cubicBezTo>
                    <a:pt x="147794" y="119102"/>
                    <a:pt x="147109" y="118326"/>
                    <a:pt x="146288" y="117573"/>
                  </a:cubicBezTo>
                  <a:cubicBezTo>
                    <a:pt x="145009" y="116409"/>
                    <a:pt x="143708" y="115017"/>
                    <a:pt x="141928" y="114492"/>
                  </a:cubicBezTo>
                  <a:cubicBezTo>
                    <a:pt x="135879" y="112711"/>
                    <a:pt x="123759" y="110840"/>
                    <a:pt x="120472" y="106982"/>
                  </a:cubicBezTo>
                  <a:cubicBezTo>
                    <a:pt x="118601" y="104791"/>
                    <a:pt x="118418" y="99290"/>
                    <a:pt x="117048" y="96939"/>
                  </a:cubicBezTo>
                  <a:cubicBezTo>
                    <a:pt x="116090" y="95319"/>
                    <a:pt x="113602" y="94748"/>
                    <a:pt x="112620" y="92968"/>
                  </a:cubicBezTo>
                  <a:cubicBezTo>
                    <a:pt x="110657" y="89475"/>
                    <a:pt x="109288" y="84477"/>
                    <a:pt x="105704" y="84248"/>
                  </a:cubicBezTo>
                  <a:cubicBezTo>
                    <a:pt x="101847" y="83974"/>
                    <a:pt x="92260" y="86896"/>
                    <a:pt x="87604" y="85755"/>
                  </a:cubicBezTo>
                  <a:cubicBezTo>
                    <a:pt x="85435" y="85230"/>
                    <a:pt x="83746" y="83244"/>
                    <a:pt x="82537" y="80505"/>
                  </a:cubicBezTo>
                  <a:cubicBezTo>
                    <a:pt x="81441" y="78040"/>
                    <a:pt x="81350" y="74456"/>
                    <a:pt x="80574" y="71991"/>
                  </a:cubicBezTo>
                  <a:cubicBezTo>
                    <a:pt x="79569" y="68818"/>
                    <a:pt x="75278" y="67768"/>
                    <a:pt x="73863" y="64459"/>
                  </a:cubicBezTo>
                  <a:cubicBezTo>
                    <a:pt x="73224" y="62998"/>
                    <a:pt x="72585" y="61149"/>
                    <a:pt x="71877" y="59529"/>
                  </a:cubicBezTo>
                  <a:cubicBezTo>
                    <a:pt x="71306" y="58205"/>
                    <a:pt x="70667" y="56995"/>
                    <a:pt x="69891" y="56333"/>
                  </a:cubicBezTo>
                  <a:cubicBezTo>
                    <a:pt x="67381" y="54142"/>
                    <a:pt x="58091" y="54644"/>
                    <a:pt x="52613" y="52658"/>
                  </a:cubicBezTo>
                  <a:cubicBezTo>
                    <a:pt x="47979" y="50969"/>
                    <a:pt x="44327" y="46039"/>
                    <a:pt x="41542" y="43140"/>
                  </a:cubicBezTo>
                  <a:cubicBezTo>
                    <a:pt x="40584" y="42159"/>
                    <a:pt x="39739" y="41268"/>
                    <a:pt x="38872" y="40880"/>
                  </a:cubicBezTo>
                  <a:cubicBezTo>
                    <a:pt x="35767" y="39419"/>
                    <a:pt x="30563" y="38712"/>
                    <a:pt x="28623" y="35973"/>
                  </a:cubicBezTo>
                  <a:cubicBezTo>
                    <a:pt x="26980" y="33645"/>
                    <a:pt x="25998" y="27801"/>
                    <a:pt x="24537" y="23830"/>
                  </a:cubicBezTo>
                  <a:cubicBezTo>
                    <a:pt x="24332" y="23236"/>
                    <a:pt x="24035" y="22757"/>
                    <a:pt x="23784" y="22392"/>
                  </a:cubicBezTo>
                  <a:cubicBezTo>
                    <a:pt x="20566" y="17165"/>
                    <a:pt x="12828" y="21547"/>
                    <a:pt x="7670" y="19037"/>
                  </a:cubicBezTo>
                  <a:cubicBezTo>
                    <a:pt x="7122" y="18763"/>
                    <a:pt x="6597" y="18443"/>
                    <a:pt x="6186" y="18009"/>
                  </a:cubicBezTo>
                  <a:cubicBezTo>
                    <a:pt x="2146" y="13924"/>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26"/>
            <p:cNvSpPr/>
            <p:nvPr/>
          </p:nvSpPr>
          <p:spPr>
            <a:xfrm>
              <a:off x="4431700" y="-1003125"/>
              <a:ext cx="4732275" cy="3722825"/>
            </a:xfrm>
            <a:custGeom>
              <a:avLst/>
              <a:gdLst/>
              <a:ahLst/>
              <a:cxnLst/>
              <a:rect l="l" t="t" r="r" b="b"/>
              <a:pathLst>
                <a:path w="189291" h="148913" fill="none" extrusionOk="0">
                  <a:moveTo>
                    <a:pt x="189290" y="148913"/>
                  </a:moveTo>
                  <a:cubicBezTo>
                    <a:pt x="187693" y="148799"/>
                    <a:pt x="181827" y="144644"/>
                    <a:pt x="178357" y="141951"/>
                  </a:cubicBezTo>
                  <a:cubicBezTo>
                    <a:pt x="177102" y="140992"/>
                    <a:pt x="175572" y="139532"/>
                    <a:pt x="174271" y="137660"/>
                  </a:cubicBezTo>
                  <a:cubicBezTo>
                    <a:pt x="171555" y="133825"/>
                    <a:pt x="165621" y="130310"/>
                    <a:pt x="162334" y="127366"/>
                  </a:cubicBezTo>
                  <a:cubicBezTo>
                    <a:pt x="160120" y="125380"/>
                    <a:pt x="158202" y="120495"/>
                    <a:pt x="154916" y="119719"/>
                  </a:cubicBezTo>
                  <a:cubicBezTo>
                    <a:pt x="153158" y="119286"/>
                    <a:pt x="150624" y="119674"/>
                    <a:pt x="148912" y="119286"/>
                  </a:cubicBezTo>
                  <a:cubicBezTo>
                    <a:pt x="147954" y="119057"/>
                    <a:pt x="147292" y="118258"/>
                    <a:pt x="146493" y="117459"/>
                  </a:cubicBezTo>
                  <a:cubicBezTo>
                    <a:pt x="145283" y="116227"/>
                    <a:pt x="144028" y="114766"/>
                    <a:pt x="142247" y="114218"/>
                  </a:cubicBezTo>
                  <a:cubicBezTo>
                    <a:pt x="136336" y="112392"/>
                    <a:pt x="123919" y="110658"/>
                    <a:pt x="120678" y="106891"/>
                  </a:cubicBezTo>
                  <a:cubicBezTo>
                    <a:pt x="118806" y="104723"/>
                    <a:pt x="118669" y="99108"/>
                    <a:pt x="117299" y="96803"/>
                  </a:cubicBezTo>
                  <a:cubicBezTo>
                    <a:pt x="116341" y="95205"/>
                    <a:pt x="113762" y="94680"/>
                    <a:pt x="112734" y="92900"/>
                  </a:cubicBezTo>
                  <a:cubicBezTo>
                    <a:pt x="110771" y="89476"/>
                    <a:pt x="109516" y="84294"/>
                    <a:pt x="105978" y="84020"/>
                  </a:cubicBezTo>
                  <a:cubicBezTo>
                    <a:pt x="102166" y="83724"/>
                    <a:pt x="92443" y="86668"/>
                    <a:pt x="87832" y="85504"/>
                  </a:cubicBezTo>
                  <a:cubicBezTo>
                    <a:pt x="85686" y="84956"/>
                    <a:pt x="84043" y="82902"/>
                    <a:pt x="82879" y="80140"/>
                  </a:cubicBezTo>
                  <a:cubicBezTo>
                    <a:pt x="81806" y="77607"/>
                    <a:pt x="81738" y="74023"/>
                    <a:pt x="80939" y="71604"/>
                  </a:cubicBezTo>
                  <a:cubicBezTo>
                    <a:pt x="79912" y="68476"/>
                    <a:pt x="75415" y="67586"/>
                    <a:pt x="73977" y="64322"/>
                  </a:cubicBezTo>
                  <a:cubicBezTo>
                    <a:pt x="73338" y="62861"/>
                    <a:pt x="72676" y="61035"/>
                    <a:pt x="71968" y="59392"/>
                  </a:cubicBezTo>
                  <a:cubicBezTo>
                    <a:pt x="71398" y="58045"/>
                    <a:pt x="70759" y="56836"/>
                    <a:pt x="70005" y="56174"/>
                  </a:cubicBezTo>
                  <a:cubicBezTo>
                    <a:pt x="67540" y="54051"/>
                    <a:pt x="58068" y="54713"/>
                    <a:pt x="52635" y="52727"/>
                  </a:cubicBezTo>
                  <a:cubicBezTo>
                    <a:pt x="48047" y="51061"/>
                    <a:pt x="44510" y="45948"/>
                    <a:pt x="41793" y="42958"/>
                  </a:cubicBezTo>
                  <a:cubicBezTo>
                    <a:pt x="40857" y="41908"/>
                    <a:pt x="40059" y="41018"/>
                    <a:pt x="39191" y="40607"/>
                  </a:cubicBezTo>
                  <a:cubicBezTo>
                    <a:pt x="36133" y="39169"/>
                    <a:pt x="30792" y="38553"/>
                    <a:pt x="28829" y="35859"/>
                  </a:cubicBezTo>
                  <a:cubicBezTo>
                    <a:pt x="27185" y="33577"/>
                    <a:pt x="26204" y="27642"/>
                    <a:pt x="24720" y="23716"/>
                  </a:cubicBezTo>
                  <a:cubicBezTo>
                    <a:pt x="24492" y="23100"/>
                    <a:pt x="24195" y="22643"/>
                    <a:pt x="23967" y="22278"/>
                  </a:cubicBezTo>
                  <a:cubicBezTo>
                    <a:pt x="20726" y="17211"/>
                    <a:pt x="12896" y="21525"/>
                    <a:pt x="7738" y="19037"/>
                  </a:cubicBezTo>
                  <a:cubicBezTo>
                    <a:pt x="7190" y="18786"/>
                    <a:pt x="6665" y="18444"/>
                    <a:pt x="6254" y="18033"/>
                  </a:cubicBezTo>
                  <a:cubicBezTo>
                    <a:pt x="2214" y="13970"/>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6"/>
            <p:cNvSpPr/>
            <p:nvPr/>
          </p:nvSpPr>
          <p:spPr>
            <a:xfrm>
              <a:off x="4457375" y="-1011100"/>
              <a:ext cx="4741400" cy="3721100"/>
            </a:xfrm>
            <a:custGeom>
              <a:avLst/>
              <a:gdLst/>
              <a:ahLst/>
              <a:cxnLst/>
              <a:rect l="l" t="t" r="r" b="b"/>
              <a:pathLst>
                <a:path w="189656" h="148844" fill="none" extrusionOk="0">
                  <a:moveTo>
                    <a:pt x="189656" y="148844"/>
                  </a:moveTo>
                  <a:cubicBezTo>
                    <a:pt x="188126" y="148730"/>
                    <a:pt x="182306" y="144347"/>
                    <a:pt x="178791" y="141722"/>
                  </a:cubicBezTo>
                  <a:cubicBezTo>
                    <a:pt x="177513" y="140786"/>
                    <a:pt x="175961" y="139371"/>
                    <a:pt x="174568" y="137545"/>
                  </a:cubicBezTo>
                  <a:cubicBezTo>
                    <a:pt x="171669" y="133802"/>
                    <a:pt x="165552" y="130401"/>
                    <a:pt x="162357" y="127502"/>
                  </a:cubicBezTo>
                  <a:cubicBezTo>
                    <a:pt x="160188" y="125516"/>
                    <a:pt x="158317" y="120472"/>
                    <a:pt x="155098" y="119673"/>
                  </a:cubicBezTo>
                  <a:cubicBezTo>
                    <a:pt x="153318" y="119239"/>
                    <a:pt x="150784" y="119673"/>
                    <a:pt x="149072" y="119239"/>
                  </a:cubicBezTo>
                  <a:cubicBezTo>
                    <a:pt x="148137" y="119011"/>
                    <a:pt x="147497" y="118167"/>
                    <a:pt x="146721" y="117322"/>
                  </a:cubicBezTo>
                  <a:cubicBezTo>
                    <a:pt x="145557" y="116044"/>
                    <a:pt x="144370" y="114514"/>
                    <a:pt x="142590" y="113944"/>
                  </a:cubicBezTo>
                  <a:cubicBezTo>
                    <a:pt x="136838" y="112095"/>
                    <a:pt x="124079" y="110474"/>
                    <a:pt x="120883" y="106800"/>
                  </a:cubicBezTo>
                  <a:cubicBezTo>
                    <a:pt x="119011" y="104654"/>
                    <a:pt x="118966" y="98925"/>
                    <a:pt x="117573" y="96665"/>
                  </a:cubicBezTo>
                  <a:cubicBezTo>
                    <a:pt x="116592" y="95067"/>
                    <a:pt x="113944" y="94611"/>
                    <a:pt x="112894" y="92830"/>
                  </a:cubicBezTo>
                  <a:cubicBezTo>
                    <a:pt x="110931" y="89498"/>
                    <a:pt x="109767" y="84111"/>
                    <a:pt x="106275" y="83792"/>
                  </a:cubicBezTo>
                  <a:cubicBezTo>
                    <a:pt x="102532" y="83449"/>
                    <a:pt x="92648" y="86439"/>
                    <a:pt x="88083" y="85253"/>
                  </a:cubicBezTo>
                  <a:cubicBezTo>
                    <a:pt x="85960" y="84705"/>
                    <a:pt x="84363" y="82582"/>
                    <a:pt x="83244" y="79774"/>
                  </a:cubicBezTo>
                  <a:cubicBezTo>
                    <a:pt x="82194" y="77195"/>
                    <a:pt x="82126" y="73566"/>
                    <a:pt x="81327" y="71215"/>
                  </a:cubicBezTo>
                  <a:cubicBezTo>
                    <a:pt x="80254" y="68111"/>
                    <a:pt x="75575" y="67426"/>
                    <a:pt x="74114" y="64208"/>
                  </a:cubicBezTo>
                  <a:cubicBezTo>
                    <a:pt x="73452" y="62747"/>
                    <a:pt x="72767" y="60898"/>
                    <a:pt x="72083" y="59255"/>
                  </a:cubicBezTo>
                  <a:cubicBezTo>
                    <a:pt x="71512" y="57908"/>
                    <a:pt x="70873" y="56675"/>
                    <a:pt x="70120" y="56036"/>
                  </a:cubicBezTo>
                  <a:cubicBezTo>
                    <a:pt x="67700" y="53936"/>
                    <a:pt x="58068" y="54781"/>
                    <a:pt x="52681" y="52795"/>
                  </a:cubicBezTo>
                  <a:cubicBezTo>
                    <a:pt x="48139" y="51129"/>
                    <a:pt x="44692" y="45856"/>
                    <a:pt x="42067" y="42752"/>
                  </a:cubicBezTo>
                  <a:cubicBezTo>
                    <a:pt x="41154" y="41679"/>
                    <a:pt x="40378" y="40743"/>
                    <a:pt x="39534" y="40332"/>
                  </a:cubicBezTo>
                  <a:cubicBezTo>
                    <a:pt x="36498" y="38894"/>
                    <a:pt x="31043" y="38392"/>
                    <a:pt x="29080" y="35767"/>
                  </a:cubicBezTo>
                  <a:cubicBezTo>
                    <a:pt x="27414" y="33530"/>
                    <a:pt x="26409" y="27505"/>
                    <a:pt x="24926" y="23579"/>
                  </a:cubicBezTo>
                  <a:cubicBezTo>
                    <a:pt x="24697" y="22985"/>
                    <a:pt x="24378" y="22506"/>
                    <a:pt x="24149" y="22141"/>
                  </a:cubicBezTo>
                  <a:cubicBezTo>
                    <a:pt x="20931" y="17233"/>
                    <a:pt x="13011" y="21479"/>
                    <a:pt x="7829" y="19059"/>
                  </a:cubicBezTo>
                  <a:cubicBezTo>
                    <a:pt x="7259" y="18785"/>
                    <a:pt x="6757" y="18466"/>
                    <a:pt x="6346" y="18055"/>
                  </a:cubicBezTo>
                  <a:cubicBezTo>
                    <a:pt x="2306" y="14038"/>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26"/>
            <p:cNvSpPr/>
            <p:nvPr/>
          </p:nvSpPr>
          <p:spPr>
            <a:xfrm>
              <a:off x="4483050" y="-1019100"/>
              <a:ext cx="4751100" cy="3719400"/>
            </a:xfrm>
            <a:custGeom>
              <a:avLst/>
              <a:gdLst/>
              <a:ahLst/>
              <a:cxnLst/>
              <a:rect l="l" t="t" r="r" b="b"/>
              <a:pathLst>
                <a:path w="190044" h="148776" fill="none" extrusionOk="0">
                  <a:moveTo>
                    <a:pt x="190044" y="148776"/>
                  </a:moveTo>
                  <a:cubicBezTo>
                    <a:pt x="188560" y="148662"/>
                    <a:pt x="182763" y="144074"/>
                    <a:pt x="179225" y="141494"/>
                  </a:cubicBezTo>
                  <a:cubicBezTo>
                    <a:pt x="177947" y="140581"/>
                    <a:pt x="176326" y="139189"/>
                    <a:pt x="174865" y="137454"/>
                  </a:cubicBezTo>
                  <a:cubicBezTo>
                    <a:pt x="171784" y="133779"/>
                    <a:pt x="165507" y="130493"/>
                    <a:pt x="162380" y="127617"/>
                  </a:cubicBezTo>
                  <a:cubicBezTo>
                    <a:pt x="160234" y="125631"/>
                    <a:pt x="158431" y="120427"/>
                    <a:pt x="155258" y="119651"/>
                  </a:cubicBezTo>
                  <a:cubicBezTo>
                    <a:pt x="153501" y="119194"/>
                    <a:pt x="150921" y="119651"/>
                    <a:pt x="149232" y="119194"/>
                  </a:cubicBezTo>
                  <a:cubicBezTo>
                    <a:pt x="148296" y="118966"/>
                    <a:pt x="147703" y="118076"/>
                    <a:pt x="146973" y="117185"/>
                  </a:cubicBezTo>
                  <a:cubicBezTo>
                    <a:pt x="145854" y="115862"/>
                    <a:pt x="144690" y="114241"/>
                    <a:pt x="142955" y="113670"/>
                  </a:cubicBezTo>
                  <a:cubicBezTo>
                    <a:pt x="137318" y="111799"/>
                    <a:pt x="124261" y="110292"/>
                    <a:pt x="121112" y="106709"/>
                  </a:cubicBezTo>
                  <a:cubicBezTo>
                    <a:pt x="119240" y="104586"/>
                    <a:pt x="119240" y="98743"/>
                    <a:pt x="117848" y="96529"/>
                  </a:cubicBezTo>
                  <a:cubicBezTo>
                    <a:pt x="116866" y="94954"/>
                    <a:pt x="114127" y="94543"/>
                    <a:pt x="113054" y="92785"/>
                  </a:cubicBezTo>
                  <a:cubicBezTo>
                    <a:pt x="111068" y="89498"/>
                    <a:pt x="110018" y="83929"/>
                    <a:pt x="106572" y="83564"/>
                  </a:cubicBezTo>
                  <a:cubicBezTo>
                    <a:pt x="102897" y="83176"/>
                    <a:pt x="92854" y="86212"/>
                    <a:pt x="88334" y="85002"/>
                  </a:cubicBezTo>
                  <a:cubicBezTo>
                    <a:pt x="86234" y="84431"/>
                    <a:pt x="84705" y="82240"/>
                    <a:pt x="83610" y="79410"/>
                  </a:cubicBezTo>
                  <a:cubicBezTo>
                    <a:pt x="82582" y="76762"/>
                    <a:pt x="82537" y="73133"/>
                    <a:pt x="81715" y="70827"/>
                  </a:cubicBezTo>
                  <a:cubicBezTo>
                    <a:pt x="80597" y="67769"/>
                    <a:pt x="75735" y="67244"/>
                    <a:pt x="74228" y="64071"/>
                  </a:cubicBezTo>
                  <a:cubicBezTo>
                    <a:pt x="73566" y="62633"/>
                    <a:pt x="72882" y="60761"/>
                    <a:pt x="72197" y="59118"/>
                  </a:cubicBezTo>
                  <a:cubicBezTo>
                    <a:pt x="71626" y="57749"/>
                    <a:pt x="70987" y="56516"/>
                    <a:pt x="70234" y="55877"/>
                  </a:cubicBezTo>
                  <a:cubicBezTo>
                    <a:pt x="67860" y="53845"/>
                    <a:pt x="58091" y="54827"/>
                    <a:pt x="52727" y="52864"/>
                  </a:cubicBezTo>
                  <a:cubicBezTo>
                    <a:pt x="48230" y="51220"/>
                    <a:pt x="44898" y="45742"/>
                    <a:pt x="42341" y="42547"/>
                  </a:cubicBezTo>
                  <a:cubicBezTo>
                    <a:pt x="41451" y="41428"/>
                    <a:pt x="40698" y="40470"/>
                    <a:pt x="39853" y="40082"/>
                  </a:cubicBezTo>
                  <a:cubicBezTo>
                    <a:pt x="36886" y="38621"/>
                    <a:pt x="31271" y="38233"/>
                    <a:pt x="29308" y="35654"/>
                  </a:cubicBezTo>
                  <a:cubicBezTo>
                    <a:pt x="27619" y="33462"/>
                    <a:pt x="26638" y="27368"/>
                    <a:pt x="25131" y="23465"/>
                  </a:cubicBezTo>
                  <a:cubicBezTo>
                    <a:pt x="24903" y="22849"/>
                    <a:pt x="24583" y="22392"/>
                    <a:pt x="24332" y="22027"/>
                  </a:cubicBezTo>
                  <a:cubicBezTo>
                    <a:pt x="21114" y="17279"/>
                    <a:pt x="13102" y="21456"/>
                    <a:pt x="7921" y="19060"/>
                  </a:cubicBezTo>
                  <a:cubicBezTo>
                    <a:pt x="7350" y="18809"/>
                    <a:pt x="6848" y="18489"/>
                    <a:pt x="6414" y="18078"/>
                  </a:cubicBezTo>
                  <a:cubicBezTo>
                    <a:pt x="2374" y="14107"/>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26"/>
            <p:cNvSpPr/>
            <p:nvPr/>
          </p:nvSpPr>
          <p:spPr>
            <a:xfrm>
              <a:off x="4509300" y="-1027075"/>
              <a:ext cx="4759675" cy="3717100"/>
            </a:xfrm>
            <a:custGeom>
              <a:avLst/>
              <a:gdLst/>
              <a:ahLst/>
              <a:cxnLst/>
              <a:rect l="l" t="t" r="r" b="b"/>
              <a:pathLst>
                <a:path w="190387" h="148684" fill="none" extrusionOk="0">
                  <a:moveTo>
                    <a:pt x="190386" y="148684"/>
                  </a:moveTo>
                  <a:cubicBezTo>
                    <a:pt x="188948" y="148592"/>
                    <a:pt x="183196" y="143799"/>
                    <a:pt x="179636" y="141266"/>
                  </a:cubicBezTo>
                  <a:cubicBezTo>
                    <a:pt x="178357" y="140375"/>
                    <a:pt x="176691" y="139029"/>
                    <a:pt x="175139" y="137340"/>
                  </a:cubicBezTo>
                  <a:cubicBezTo>
                    <a:pt x="171875" y="133779"/>
                    <a:pt x="165415" y="130583"/>
                    <a:pt x="162380" y="127753"/>
                  </a:cubicBezTo>
                  <a:cubicBezTo>
                    <a:pt x="160257" y="125767"/>
                    <a:pt x="158545" y="120403"/>
                    <a:pt x="155418" y="119604"/>
                  </a:cubicBezTo>
                  <a:cubicBezTo>
                    <a:pt x="153638" y="119171"/>
                    <a:pt x="151035" y="119627"/>
                    <a:pt x="149369" y="119171"/>
                  </a:cubicBezTo>
                  <a:cubicBezTo>
                    <a:pt x="148456" y="118920"/>
                    <a:pt x="147886" y="118007"/>
                    <a:pt x="147178" y="117071"/>
                  </a:cubicBezTo>
                  <a:cubicBezTo>
                    <a:pt x="146128" y="115678"/>
                    <a:pt x="145010" y="113989"/>
                    <a:pt x="143275" y="113396"/>
                  </a:cubicBezTo>
                  <a:cubicBezTo>
                    <a:pt x="137774" y="111501"/>
                    <a:pt x="124421" y="110086"/>
                    <a:pt x="121294" y="106617"/>
                  </a:cubicBezTo>
                  <a:cubicBezTo>
                    <a:pt x="119422" y="104517"/>
                    <a:pt x="119491" y="98582"/>
                    <a:pt x="118099" y="96391"/>
                  </a:cubicBezTo>
                  <a:cubicBezTo>
                    <a:pt x="117094" y="94839"/>
                    <a:pt x="114264" y="94497"/>
                    <a:pt x="113168" y="92716"/>
                  </a:cubicBezTo>
                  <a:cubicBezTo>
                    <a:pt x="111182" y="89521"/>
                    <a:pt x="110224" y="83723"/>
                    <a:pt x="106846" y="83335"/>
                  </a:cubicBezTo>
                  <a:cubicBezTo>
                    <a:pt x="103239" y="82901"/>
                    <a:pt x="93036" y="85983"/>
                    <a:pt x="88585" y="84750"/>
                  </a:cubicBezTo>
                  <a:cubicBezTo>
                    <a:pt x="86486" y="84157"/>
                    <a:pt x="85002" y="81920"/>
                    <a:pt x="83952" y="79044"/>
                  </a:cubicBezTo>
                  <a:cubicBezTo>
                    <a:pt x="82970" y="76351"/>
                    <a:pt x="82925" y="72676"/>
                    <a:pt x="82080" y="70416"/>
                  </a:cubicBezTo>
                  <a:cubicBezTo>
                    <a:pt x="80939" y="67403"/>
                    <a:pt x="75849" y="67083"/>
                    <a:pt x="74342" y="63934"/>
                  </a:cubicBezTo>
                  <a:cubicBezTo>
                    <a:pt x="73658" y="62518"/>
                    <a:pt x="72973" y="60647"/>
                    <a:pt x="72288" y="58981"/>
                  </a:cubicBezTo>
                  <a:cubicBezTo>
                    <a:pt x="71695" y="57588"/>
                    <a:pt x="71078" y="56333"/>
                    <a:pt x="70348" y="55717"/>
                  </a:cubicBezTo>
                  <a:cubicBezTo>
                    <a:pt x="68020" y="53754"/>
                    <a:pt x="58068" y="54895"/>
                    <a:pt x="52750" y="52932"/>
                  </a:cubicBezTo>
                  <a:cubicBezTo>
                    <a:pt x="48299" y="51311"/>
                    <a:pt x="45080" y="45651"/>
                    <a:pt x="42592" y="42341"/>
                  </a:cubicBezTo>
                  <a:cubicBezTo>
                    <a:pt x="41725" y="41177"/>
                    <a:pt x="40995" y="40195"/>
                    <a:pt x="40173" y="39807"/>
                  </a:cubicBezTo>
                  <a:cubicBezTo>
                    <a:pt x="37228" y="38369"/>
                    <a:pt x="31499" y="38073"/>
                    <a:pt x="29514" y="35539"/>
                  </a:cubicBezTo>
                  <a:cubicBezTo>
                    <a:pt x="27824" y="33416"/>
                    <a:pt x="26843" y="27208"/>
                    <a:pt x="25314" y="23327"/>
                  </a:cubicBezTo>
                  <a:cubicBezTo>
                    <a:pt x="25063" y="22711"/>
                    <a:pt x="24743" y="22255"/>
                    <a:pt x="24492" y="21912"/>
                  </a:cubicBezTo>
                  <a:cubicBezTo>
                    <a:pt x="21296" y="17324"/>
                    <a:pt x="13193" y="21410"/>
                    <a:pt x="8012" y="19082"/>
                  </a:cubicBezTo>
                  <a:cubicBezTo>
                    <a:pt x="7419" y="18808"/>
                    <a:pt x="6894" y="18489"/>
                    <a:pt x="6483" y="18078"/>
                  </a:cubicBezTo>
                  <a:cubicBezTo>
                    <a:pt x="2443" y="14152"/>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6"/>
            <p:cNvSpPr/>
            <p:nvPr/>
          </p:nvSpPr>
          <p:spPr>
            <a:xfrm>
              <a:off x="4534975" y="-1035075"/>
              <a:ext cx="4768800" cy="3715400"/>
            </a:xfrm>
            <a:custGeom>
              <a:avLst/>
              <a:gdLst/>
              <a:ahLst/>
              <a:cxnLst/>
              <a:rect l="l" t="t" r="r" b="b"/>
              <a:pathLst>
                <a:path w="190752" h="148616" fill="none" extrusionOk="0">
                  <a:moveTo>
                    <a:pt x="190752" y="148616"/>
                  </a:moveTo>
                  <a:cubicBezTo>
                    <a:pt x="189382" y="148524"/>
                    <a:pt x="183676" y="143526"/>
                    <a:pt x="180069" y="141038"/>
                  </a:cubicBezTo>
                  <a:cubicBezTo>
                    <a:pt x="178791" y="140170"/>
                    <a:pt x="177056" y="138847"/>
                    <a:pt x="175436" y="137226"/>
                  </a:cubicBezTo>
                  <a:cubicBezTo>
                    <a:pt x="171989" y="133757"/>
                    <a:pt x="165370" y="130652"/>
                    <a:pt x="162425" y="127890"/>
                  </a:cubicBezTo>
                  <a:cubicBezTo>
                    <a:pt x="160303" y="125905"/>
                    <a:pt x="158659" y="120381"/>
                    <a:pt x="155601" y="119582"/>
                  </a:cubicBezTo>
                  <a:cubicBezTo>
                    <a:pt x="153820" y="119126"/>
                    <a:pt x="151195" y="119628"/>
                    <a:pt x="149529" y="119126"/>
                  </a:cubicBezTo>
                  <a:cubicBezTo>
                    <a:pt x="148639" y="118852"/>
                    <a:pt x="148091" y="117916"/>
                    <a:pt x="147406" y="116934"/>
                  </a:cubicBezTo>
                  <a:cubicBezTo>
                    <a:pt x="146402" y="115496"/>
                    <a:pt x="145352" y="113739"/>
                    <a:pt x="143617" y="113122"/>
                  </a:cubicBezTo>
                  <a:cubicBezTo>
                    <a:pt x="138253" y="111205"/>
                    <a:pt x="124604" y="109904"/>
                    <a:pt x="121522" y="106526"/>
                  </a:cubicBezTo>
                  <a:cubicBezTo>
                    <a:pt x="119651" y="104472"/>
                    <a:pt x="119765" y="98400"/>
                    <a:pt x="118373" y="96255"/>
                  </a:cubicBezTo>
                  <a:cubicBezTo>
                    <a:pt x="117345" y="94702"/>
                    <a:pt x="114447" y="94429"/>
                    <a:pt x="113328" y="92648"/>
                  </a:cubicBezTo>
                  <a:cubicBezTo>
                    <a:pt x="111342" y="89521"/>
                    <a:pt x="110475" y="83541"/>
                    <a:pt x="107143" y="83107"/>
                  </a:cubicBezTo>
                  <a:cubicBezTo>
                    <a:pt x="103605" y="82651"/>
                    <a:pt x="93242" y="85755"/>
                    <a:pt x="88837" y="84477"/>
                  </a:cubicBezTo>
                  <a:cubicBezTo>
                    <a:pt x="86760" y="83883"/>
                    <a:pt x="85322" y="81601"/>
                    <a:pt x="84317" y="78679"/>
                  </a:cubicBezTo>
                  <a:cubicBezTo>
                    <a:pt x="83359" y="75917"/>
                    <a:pt x="83313" y="72220"/>
                    <a:pt x="82468" y="70028"/>
                  </a:cubicBezTo>
                  <a:cubicBezTo>
                    <a:pt x="81281" y="67061"/>
                    <a:pt x="76009" y="66901"/>
                    <a:pt x="74480" y="63797"/>
                  </a:cubicBezTo>
                  <a:cubicBezTo>
                    <a:pt x="73772" y="62405"/>
                    <a:pt x="73087" y="60510"/>
                    <a:pt x="72402" y="58844"/>
                  </a:cubicBezTo>
                  <a:cubicBezTo>
                    <a:pt x="71809" y="57429"/>
                    <a:pt x="71193" y="56173"/>
                    <a:pt x="70462" y="55580"/>
                  </a:cubicBezTo>
                  <a:cubicBezTo>
                    <a:pt x="68180" y="53663"/>
                    <a:pt x="58068" y="54964"/>
                    <a:pt x="52795" y="53001"/>
                  </a:cubicBezTo>
                  <a:cubicBezTo>
                    <a:pt x="48390" y="51380"/>
                    <a:pt x="45286" y="45560"/>
                    <a:pt x="42866" y="42136"/>
                  </a:cubicBezTo>
                  <a:cubicBezTo>
                    <a:pt x="42045" y="40949"/>
                    <a:pt x="41314" y="39945"/>
                    <a:pt x="40515" y="39534"/>
                  </a:cubicBezTo>
                  <a:cubicBezTo>
                    <a:pt x="37617" y="38096"/>
                    <a:pt x="31751" y="37913"/>
                    <a:pt x="29742" y="35448"/>
                  </a:cubicBezTo>
                  <a:cubicBezTo>
                    <a:pt x="28053" y="33348"/>
                    <a:pt x="27049" y="27071"/>
                    <a:pt x="25519" y="23214"/>
                  </a:cubicBezTo>
                  <a:cubicBezTo>
                    <a:pt x="25268" y="22597"/>
                    <a:pt x="24949" y="22141"/>
                    <a:pt x="24698" y="21776"/>
                  </a:cubicBezTo>
                  <a:cubicBezTo>
                    <a:pt x="21502" y="17371"/>
                    <a:pt x="13285" y="21365"/>
                    <a:pt x="8104" y="19082"/>
                  </a:cubicBezTo>
                  <a:cubicBezTo>
                    <a:pt x="7510" y="18831"/>
                    <a:pt x="6985" y="18512"/>
                    <a:pt x="6574" y="18101"/>
                  </a:cubicBezTo>
                  <a:cubicBezTo>
                    <a:pt x="2534" y="14221"/>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26"/>
            <p:cNvSpPr/>
            <p:nvPr/>
          </p:nvSpPr>
          <p:spPr>
            <a:xfrm>
              <a:off x="4561225" y="-1043625"/>
              <a:ext cx="4777925" cy="3714250"/>
            </a:xfrm>
            <a:custGeom>
              <a:avLst/>
              <a:gdLst/>
              <a:ahLst/>
              <a:cxnLst/>
              <a:rect l="l" t="t" r="r" b="b"/>
              <a:pathLst>
                <a:path w="191117" h="148570" fill="none" extrusionOk="0">
                  <a:moveTo>
                    <a:pt x="191117" y="148570"/>
                  </a:moveTo>
                  <a:cubicBezTo>
                    <a:pt x="189793" y="148478"/>
                    <a:pt x="184109" y="143251"/>
                    <a:pt x="180457" y="140832"/>
                  </a:cubicBezTo>
                  <a:cubicBezTo>
                    <a:pt x="179179" y="139987"/>
                    <a:pt x="177422" y="138709"/>
                    <a:pt x="175710" y="137134"/>
                  </a:cubicBezTo>
                  <a:cubicBezTo>
                    <a:pt x="172081" y="133756"/>
                    <a:pt x="165279" y="130766"/>
                    <a:pt x="162425" y="128050"/>
                  </a:cubicBezTo>
                  <a:cubicBezTo>
                    <a:pt x="160325" y="126041"/>
                    <a:pt x="158751" y="120358"/>
                    <a:pt x="155738" y="119559"/>
                  </a:cubicBezTo>
                  <a:cubicBezTo>
                    <a:pt x="153957" y="119102"/>
                    <a:pt x="151309" y="119627"/>
                    <a:pt x="149666" y="119102"/>
                  </a:cubicBezTo>
                  <a:cubicBezTo>
                    <a:pt x="148776" y="118828"/>
                    <a:pt x="148274" y="117870"/>
                    <a:pt x="147612" y="116820"/>
                  </a:cubicBezTo>
                  <a:cubicBezTo>
                    <a:pt x="146676" y="115336"/>
                    <a:pt x="145672" y="113487"/>
                    <a:pt x="143937" y="112871"/>
                  </a:cubicBezTo>
                  <a:cubicBezTo>
                    <a:pt x="138710" y="110908"/>
                    <a:pt x="124741" y="109744"/>
                    <a:pt x="121705" y="106457"/>
                  </a:cubicBezTo>
                  <a:cubicBezTo>
                    <a:pt x="119833" y="104426"/>
                    <a:pt x="120016" y="98240"/>
                    <a:pt x="118624" y="96140"/>
                  </a:cubicBezTo>
                  <a:cubicBezTo>
                    <a:pt x="117597" y="94611"/>
                    <a:pt x="114606" y="94383"/>
                    <a:pt x="113465" y="92625"/>
                  </a:cubicBezTo>
                  <a:cubicBezTo>
                    <a:pt x="111456" y="89566"/>
                    <a:pt x="110703" y="83381"/>
                    <a:pt x="107439" y="82901"/>
                  </a:cubicBezTo>
                  <a:cubicBezTo>
                    <a:pt x="103947" y="82399"/>
                    <a:pt x="93425" y="85549"/>
                    <a:pt x="89065" y="84248"/>
                  </a:cubicBezTo>
                  <a:cubicBezTo>
                    <a:pt x="87011" y="83655"/>
                    <a:pt x="85618" y="81281"/>
                    <a:pt x="84637" y="78336"/>
                  </a:cubicBezTo>
                  <a:cubicBezTo>
                    <a:pt x="83724" y="75529"/>
                    <a:pt x="83701" y="71808"/>
                    <a:pt x="82811" y="69663"/>
                  </a:cubicBezTo>
                  <a:cubicBezTo>
                    <a:pt x="81624" y="66718"/>
                    <a:pt x="76146" y="66741"/>
                    <a:pt x="74571" y="63705"/>
                  </a:cubicBezTo>
                  <a:cubicBezTo>
                    <a:pt x="73863" y="62290"/>
                    <a:pt x="73178" y="60396"/>
                    <a:pt x="72471" y="58730"/>
                  </a:cubicBezTo>
                  <a:cubicBezTo>
                    <a:pt x="71900" y="57314"/>
                    <a:pt x="71284" y="56036"/>
                    <a:pt x="70554" y="55443"/>
                  </a:cubicBezTo>
                  <a:cubicBezTo>
                    <a:pt x="68317" y="53571"/>
                    <a:pt x="58068" y="55055"/>
                    <a:pt x="52818" y="53092"/>
                  </a:cubicBezTo>
                  <a:cubicBezTo>
                    <a:pt x="48459" y="51494"/>
                    <a:pt x="45469" y="45468"/>
                    <a:pt x="43140" y="41953"/>
                  </a:cubicBezTo>
                  <a:cubicBezTo>
                    <a:pt x="42319" y="40720"/>
                    <a:pt x="41611" y="39693"/>
                    <a:pt x="40812" y="39305"/>
                  </a:cubicBezTo>
                  <a:cubicBezTo>
                    <a:pt x="37959" y="37867"/>
                    <a:pt x="31956" y="37776"/>
                    <a:pt x="29947" y="35356"/>
                  </a:cubicBezTo>
                  <a:cubicBezTo>
                    <a:pt x="28258" y="33325"/>
                    <a:pt x="27254" y="26934"/>
                    <a:pt x="25702" y="23099"/>
                  </a:cubicBezTo>
                  <a:cubicBezTo>
                    <a:pt x="25451" y="22483"/>
                    <a:pt x="25108" y="22026"/>
                    <a:pt x="24857" y="21684"/>
                  </a:cubicBezTo>
                  <a:cubicBezTo>
                    <a:pt x="21685" y="17439"/>
                    <a:pt x="13376" y="21365"/>
                    <a:pt x="8172" y="19105"/>
                  </a:cubicBezTo>
                  <a:cubicBezTo>
                    <a:pt x="7579" y="18854"/>
                    <a:pt x="7054" y="18557"/>
                    <a:pt x="6620" y="18146"/>
                  </a:cubicBezTo>
                  <a:cubicBezTo>
                    <a:pt x="2603" y="14312"/>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26"/>
            <p:cNvSpPr/>
            <p:nvPr/>
          </p:nvSpPr>
          <p:spPr>
            <a:xfrm>
              <a:off x="4586900" y="-1051625"/>
              <a:ext cx="4787075" cy="3711975"/>
            </a:xfrm>
            <a:custGeom>
              <a:avLst/>
              <a:gdLst/>
              <a:ahLst/>
              <a:cxnLst/>
              <a:rect l="l" t="t" r="r" b="b"/>
              <a:pathLst>
                <a:path w="191483" h="148479" fill="none" extrusionOk="0">
                  <a:moveTo>
                    <a:pt x="191482" y="148479"/>
                  </a:moveTo>
                  <a:cubicBezTo>
                    <a:pt x="190227" y="148410"/>
                    <a:pt x="184566" y="142978"/>
                    <a:pt x="180891" y="140604"/>
                  </a:cubicBezTo>
                  <a:cubicBezTo>
                    <a:pt x="179613" y="139782"/>
                    <a:pt x="177787" y="138527"/>
                    <a:pt x="176007" y="137021"/>
                  </a:cubicBezTo>
                  <a:cubicBezTo>
                    <a:pt x="172195" y="133757"/>
                    <a:pt x="165233" y="130858"/>
                    <a:pt x="162448" y="128164"/>
                  </a:cubicBezTo>
                  <a:cubicBezTo>
                    <a:pt x="160371" y="126179"/>
                    <a:pt x="158865" y="120335"/>
                    <a:pt x="155920" y="119536"/>
                  </a:cubicBezTo>
                  <a:cubicBezTo>
                    <a:pt x="154140" y="119057"/>
                    <a:pt x="151469" y="119605"/>
                    <a:pt x="149826" y="119080"/>
                  </a:cubicBezTo>
                  <a:cubicBezTo>
                    <a:pt x="148959" y="118783"/>
                    <a:pt x="148479" y="117779"/>
                    <a:pt x="147863" y="116706"/>
                  </a:cubicBezTo>
                  <a:cubicBezTo>
                    <a:pt x="146950" y="115154"/>
                    <a:pt x="145991" y="113237"/>
                    <a:pt x="144302" y="112575"/>
                  </a:cubicBezTo>
                  <a:cubicBezTo>
                    <a:pt x="139189" y="110612"/>
                    <a:pt x="124924" y="109562"/>
                    <a:pt x="121933" y="106343"/>
                  </a:cubicBezTo>
                  <a:cubicBezTo>
                    <a:pt x="120062" y="104358"/>
                    <a:pt x="120313" y="98081"/>
                    <a:pt x="118898" y="96004"/>
                  </a:cubicBezTo>
                  <a:cubicBezTo>
                    <a:pt x="117848" y="94474"/>
                    <a:pt x="114789" y="94315"/>
                    <a:pt x="113602" y="92557"/>
                  </a:cubicBezTo>
                  <a:cubicBezTo>
                    <a:pt x="111594" y="89567"/>
                    <a:pt x="110932" y="83199"/>
                    <a:pt x="107736" y="82674"/>
                  </a:cubicBezTo>
                  <a:cubicBezTo>
                    <a:pt x="104289" y="82126"/>
                    <a:pt x="93630" y="85321"/>
                    <a:pt x="89316" y="83998"/>
                  </a:cubicBezTo>
                  <a:cubicBezTo>
                    <a:pt x="87285" y="83381"/>
                    <a:pt x="85938" y="80962"/>
                    <a:pt x="85002" y="77972"/>
                  </a:cubicBezTo>
                  <a:cubicBezTo>
                    <a:pt x="84112" y="75118"/>
                    <a:pt x="84112" y="71352"/>
                    <a:pt x="83199" y="69275"/>
                  </a:cubicBezTo>
                  <a:cubicBezTo>
                    <a:pt x="81966" y="66376"/>
                    <a:pt x="76283" y="66582"/>
                    <a:pt x="74708" y="63569"/>
                  </a:cubicBezTo>
                  <a:cubicBezTo>
                    <a:pt x="73977" y="62177"/>
                    <a:pt x="73293" y="60282"/>
                    <a:pt x="72585" y="58593"/>
                  </a:cubicBezTo>
                  <a:cubicBezTo>
                    <a:pt x="72015" y="57155"/>
                    <a:pt x="71398" y="55877"/>
                    <a:pt x="70691" y="55283"/>
                  </a:cubicBezTo>
                  <a:cubicBezTo>
                    <a:pt x="68499" y="53480"/>
                    <a:pt x="58068" y="55124"/>
                    <a:pt x="52864" y="53161"/>
                  </a:cubicBezTo>
                  <a:cubicBezTo>
                    <a:pt x="48550" y="51563"/>
                    <a:pt x="45674" y="45377"/>
                    <a:pt x="43414" y="41771"/>
                  </a:cubicBezTo>
                  <a:cubicBezTo>
                    <a:pt x="42616" y="40493"/>
                    <a:pt x="41931" y="39420"/>
                    <a:pt x="41155" y="39032"/>
                  </a:cubicBezTo>
                  <a:cubicBezTo>
                    <a:pt x="38347" y="37594"/>
                    <a:pt x="32207" y="37617"/>
                    <a:pt x="30176" y="35243"/>
                  </a:cubicBezTo>
                  <a:cubicBezTo>
                    <a:pt x="28464" y="33257"/>
                    <a:pt x="27460" y="26797"/>
                    <a:pt x="25907" y="22986"/>
                  </a:cubicBezTo>
                  <a:cubicBezTo>
                    <a:pt x="25656" y="22369"/>
                    <a:pt x="25314" y="21913"/>
                    <a:pt x="25040" y="21570"/>
                  </a:cubicBezTo>
                  <a:cubicBezTo>
                    <a:pt x="21890" y="17462"/>
                    <a:pt x="13468" y="21319"/>
                    <a:pt x="8263" y="19128"/>
                  </a:cubicBezTo>
                  <a:cubicBezTo>
                    <a:pt x="7670" y="18877"/>
                    <a:pt x="7145" y="18557"/>
                    <a:pt x="6711" y="18169"/>
                  </a:cubicBezTo>
                  <a:cubicBezTo>
                    <a:pt x="2694" y="14358"/>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26"/>
            <p:cNvSpPr/>
            <p:nvPr/>
          </p:nvSpPr>
          <p:spPr>
            <a:xfrm>
              <a:off x="4613150" y="-1059600"/>
              <a:ext cx="4795625" cy="3710250"/>
            </a:xfrm>
            <a:custGeom>
              <a:avLst/>
              <a:gdLst/>
              <a:ahLst/>
              <a:cxnLst/>
              <a:rect l="l" t="t" r="r" b="b"/>
              <a:pathLst>
                <a:path w="191825" h="148410" fill="none" extrusionOk="0">
                  <a:moveTo>
                    <a:pt x="191825" y="148410"/>
                  </a:moveTo>
                  <a:cubicBezTo>
                    <a:pt x="190615" y="148319"/>
                    <a:pt x="185023" y="142704"/>
                    <a:pt x="181302" y="140375"/>
                  </a:cubicBezTo>
                  <a:cubicBezTo>
                    <a:pt x="180024" y="139576"/>
                    <a:pt x="178129" y="138367"/>
                    <a:pt x="176280" y="136906"/>
                  </a:cubicBezTo>
                  <a:cubicBezTo>
                    <a:pt x="172286" y="133733"/>
                    <a:pt x="165165" y="130949"/>
                    <a:pt x="162448" y="128301"/>
                  </a:cubicBezTo>
                  <a:cubicBezTo>
                    <a:pt x="160394" y="126315"/>
                    <a:pt x="158979" y="120289"/>
                    <a:pt x="156080" y="119490"/>
                  </a:cubicBezTo>
                  <a:cubicBezTo>
                    <a:pt x="154300" y="119011"/>
                    <a:pt x="151583" y="119582"/>
                    <a:pt x="149963" y="119034"/>
                  </a:cubicBezTo>
                  <a:cubicBezTo>
                    <a:pt x="149118" y="118737"/>
                    <a:pt x="148662" y="117710"/>
                    <a:pt x="148068" y="116569"/>
                  </a:cubicBezTo>
                  <a:cubicBezTo>
                    <a:pt x="147224" y="114971"/>
                    <a:pt x="146311" y="112985"/>
                    <a:pt x="144622" y="112300"/>
                  </a:cubicBezTo>
                  <a:cubicBezTo>
                    <a:pt x="139646" y="110314"/>
                    <a:pt x="125083" y="109379"/>
                    <a:pt x="122116" y="106252"/>
                  </a:cubicBezTo>
                  <a:cubicBezTo>
                    <a:pt x="120244" y="104289"/>
                    <a:pt x="120564" y="97898"/>
                    <a:pt x="119149" y="95866"/>
                  </a:cubicBezTo>
                  <a:cubicBezTo>
                    <a:pt x="118099" y="94360"/>
                    <a:pt x="114949" y="94246"/>
                    <a:pt x="113739" y="92488"/>
                  </a:cubicBezTo>
                  <a:cubicBezTo>
                    <a:pt x="111731" y="89589"/>
                    <a:pt x="111160" y="83015"/>
                    <a:pt x="108010" y="82468"/>
                  </a:cubicBezTo>
                  <a:cubicBezTo>
                    <a:pt x="104632" y="81874"/>
                    <a:pt x="93813" y="85093"/>
                    <a:pt x="89544" y="83746"/>
                  </a:cubicBezTo>
                  <a:cubicBezTo>
                    <a:pt x="87559" y="83107"/>
                    <a:pt x="86235" y="80642"/>
                    <a:pt x="85344" y="77606"/>
                  </a:cubicBezTo>
                  <a:cubicBezTo>
                    <a:pt x="84477" y="74684"/>
                    <a:pt x="84477" y="70918"/>
                    <a:pt x="83564" y="68887"/>
                  </a:cubicBezTo>
                  <a:cubicBezTo>
                    <a:pt x="82286" y="66011"/>
                    <a:pt x="76420" y="66399"/>
                    <a:pt x="74822" y="63431"/>
                  </a:cubicBezTo>
                  <a:cubicBezTo>
                    <a:pt x="74069" y="62062"/>
                    <a:pt x="73384" y="60145"/>
                    <a:pt x="72676" y="58433"/>
                  </a:cubicBezTo>
                  <a:cubicBezTo>
                    <a:pt x="72106" y="56995"/>
                    <a:pt x="71489" y="55694"/>
                    <a:pt x="70782" y="55146"/>
                  </a:cubicBezTo>
                  <a:cubicBezTo>
                    <a:pt x="68636" y="53388"/>
                    <a:pt x="58045" y="55169"/>
                    <a:pt x="52864" y="53229"/>
                  </a:cubicBezTo>
                  <a:cubicBezTo>
                    <a:pt x="48619" y="51654"/>
                    <a:pt x="45834" y="45285"/>
                    <a:pt x="43665" y="41565"/>
                  </a:cubicBezTo>
                  <a:cubicBezTo>
                    <a:pt x="42889" y="40241"/>
                    <a:pt x="42227" y="39168"/>
                    <a:pt x="41451" y="38757"/>
                  </a:cubicBezTo>
                  <a:cubicBezTo>
                    <a:pt x="38690" y="37319"/>
                    <a:pt x="32413" y="37456"/>
                    <a:pt x="30381" y="35151"/>
                  </a:cubicBezTo>
                  <a:cubicBezTo>
                    <a:pt x="28669" y="33188"/>
                    <a:pt x="27665" y="26660"/>
                    <a:pt x="26090" y="22848"/>
                  </a:cubicBezTo>
                  <a:cubicBezTo>
                    <a:pt x="25816" y="22232"/>
                    <a:pt x="25474" y="21775"/>
                    <a:pt x="25200" y="21433"/>
                  </a:cubicBezTo>
                  <a:cubicBezTo>
                    <a:pt x="22073" y="17507"/>
                    <a:pt x="13536" y="21296"/>
                    <a:pt x="8332" y="19128"/>
                  </a:cubicBezTo>
                  <a:cubicBezTo>
                    <a:pt x="7738" y="18876"/>
                    <a:pt x="7191" y="18580"/>
                    <a:pt x="6780" y="18192"/>
                  </a:cubicBezTo>
                  <a:cubicBezTo>
                    <a:pt x="2762" y="14426"/>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6"/>
            <p:cNvSpPr/>
            <p:nvPr/>
          </p:nvSpPr>
          <p:spPr>
            <a:xfrm>
              <a:off x="4638825" y="-1067600"/>
              <a:ext cx="4804750" cy="3708550"/>
            </a:xfrm>
            <a:custGeom>
              <a:avLst/>
              <a:gdLst/>
              <a:ahLst/>
              <a:cxnLst/>
              <a:rect l="l" t="t" r="r" b="b"/>
              <a:pathLst>
                <a:path w="192190" h="148342" fill="none" extrusionOk="0">
                  <a:moveTo>
                    <a:pt x="192190" y="148342"/>
                  </a:moveTo>
                  <a:cubicBezTo>
                    <a:pt x="191049" y="148251"/>
                    <a:pt x="185479" y="142407"/>
                    <a:pt x="181736" y="140148"/>
                  </a:cubicBezTo>
                  <a:cubicBezTo>
                    <a:pt x="180435" y="139371"/>
                    <a:pt x="178517" y="138207"/>
                    <a:pt x="176577" y="136792"/>
                  </a:cubicBezTo>
                  <a:cubicBezTo>
                    <a:pt x="172400" y="133711"/>
                    <a:pt x="165096" y="131017"/>
                    <a:pt x="162471" y="128438"/>
                  </a:cubicBezTo>
                  <a:cubicBezTo>
                    <a:pt x="160463" y="126430"/>
                    <a:pt x="159093" y="120267"/>
                    <a:pt x="156240" y="119468"/>
                  </a:cubicBezTo>
                  <a:cubicBezTo>
                    <a:pt x="154460" y="118966"/>
                    <a:pt x="151721" y="119582"/>
                    <a:pt x="150123" y="118989"/>
                  </a:cubicBezTo>
                  <a:cubicBezTo>
                    <a:pt x="149278" y="118692"/>
                    <a:pt x="148867" y="117619"/>
                    <a:pt x="148297" y="116432"/>
                  </a:cubicBezTo>
                  <a:cubicBezTo>
                    <a:pt x="147498" y="114789"/>
                    <a:pt x="146653" y="112734"/>
                    <a:pt x="144964" y="112027"/>
                  </a:cubicBezTo>
                  <a:cubicBezTo>
                    <a:pt x="140148" y="110041"/>
                    <a:pt x="125266" y="109174"/>
                    <a:pt x="122344" y="106161"/>
                  </a:cubicBezTo>
                  <a:cubicBezTo>
                    <a:pt x="120473" y="104243"/>
                    <a:pt x="120838" y="97715"/>
                    <a:pt x="119423" y="95730"/>
                  </a:cubicBezTo>
                  <a:cubicBezTo>
                    <a:pt x="118350" y="94223"/>
                    <a:pt x="115132" y="94200"/>
                    <a:pt x="113876" y="92443"/>
                  </a:cubicBezTo>
                  <a:cubicBezTo>
                    <a:pt x="111868" y="89590"/>
                    <a:pt x="111411" y="82810"/>
                    <a:pt x="108307" y="82240"/>
                  </a:cubicBezTo>
                  <a:cubicBezTo>
                    <a:pt x="104997" y="81601"/>
                    <a:pt x="94018" y="84865"/>
                    <a:pt x="89796" y="83472"/>
                  </a:cubicBezTo>
                  <a:cubicBezTo>
                    <a:pt x="87833" y="82833"/>
                    <a:pt x="86554" y="80300"/>
                    <a:pt x="85710" y="77241"/>
                  </a:cubicBezTo>
                  <a:cubicBezTo>
                    <a:pt x="84865" y="74274"/>
                    <a:pt x="84888" y="70462"/>
                    <a:pt x="83952" y="68476"/>
                  </a:cubicBezTo>
                  <a:cubicBezTo>
                    <a:pt x="82651" y="65669"/>
                    <a:pt x="76580" y="66239"/>
                    <a:pt x="74936" y="63295"/>
                  </a:cubicBezTo>
                  <a:cubicBezTo>
                    <a:pt x="74183" y="61948"/>
                    <a:pt x="73475" y="60031"/>
                    <a:pt x="72791" y="58296"/>
                  </a:cubicBezTo>
                  <a:cubicBezTo>
                    <a:pt x="72220" y="56858"/>
                    <a:pt x="71604" y="55534"/>
                    <a:pt x="70896" y="54987"/>
                  </a:cubicBezTo>
                  <a:cubicBezTo>
                    <a:pt x="68796" y="53297"/>
                    <a:pt x="58046" y="55238"/>
                    <a:pt x="52910" y="53297"/>
                  </a:cubicBezTo>
                  <a:cubicBezTo>
                    <a:pt x="48710" y="51722"/>
                    <a:pt x="46039" y="45194"/>
                    <a:pt x="43939" y="41360"/>
                  </a:cubicBezTo>
                  <a:cubicBezTo>
                    <a:pt x="43186" y="39990"/>
                    <a:pt x="42547" y="38895"/>
                    <a:pt x="41794" y="38507"/>
                  </a:cubicBezTo>
                  <a:cubicBezTo>
                    <a:pt x="39078" y="37069"/>
                    <a:pt x="32664" y="37297"/>
                    <a:pt x="30632" y="35037"/>
                  </a:cubicBezTo>
                  <a:cubicBezTo>
                    <a:pt x="28898" y="33143"/>
                    <a:pt x="27870" y="26501"/>
                    <a:pt x="26273" y="22734"/>
                  </a:cubicBezTo>
                  <a:cubicBezTo>
                    <a:pt x="26022" y="22095"/>
                    <a:pt x="25679" y="21662"/>
                    <a:pt x="25405" y="21319"/>
                  </a:cubicBezTo>
                  <a:cubicBezTo>
                    <a:pt x="22301" y="17530"/>
                    <a:pt x="13650" y="21251"/>
                    <a:pt x="8423" y="19151"/>
                  </a:cubicBezTo>
                  <a:cubicBezTo>
                    <a:pt x="7830" y="18900"/>
                    <a:pt x="7282" y="18603"/>
                    <a:pt x="6848" y="18192"/>
                  </a:cubicBezTo>
                  <a:cubicBezTo>
                    <a:pt x="2831" y="14494"/>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6"/>
            <p:cNvSpPr/>
            <p:nvPr/>
          </p:nvSpPr>
          <p:spPr>
            <a:xfrm>
              <a:off x="4664500" y="-1075600"/>
              <a:ext cx="4814450" cy="3706850"/>
            </a:xfrm>
            <a:custGeom>
              <a:avLst/>
              <a:gdLst/>
              <a:ahLst/>
              <a:cxnLst/>
              <a:rect l="l" t="t" r="r" b="b"/>
              <a:pathLst>
                <a:path w="192578" h="148274" fill="none" extrusionOk="0">
                  <a:moveTo>
                    <a:pt x="192578" y="148274"/>
                  </a:moveTo>
                  <a:cubicBezTo>
                    <a:pt x="191482" y="148182"/>
                    <a:pt x="185936" y="142134"/>
                    <a:pt x="182170" y="139920"/>
                  </a:cubicBezTo>
                  <a:cubicBezTo>
                    <a:pt x="180869" y="139167"/>
                    <a:pt x="178883" y="138025"/>
                    <a:pt x="176874" y="136679"/>
                  </a:cubicBezTo>
                  <a:cubicBezTo>
                    <a:pt x="172515" y="133711"/>
                    <a:pt x="165051" y="131109"/>
                    <a:pt x="162517" y="128576"/>
                  </a:cubicBezTo>
                  <a:cubicBezTo>
                    <a:pt x="160508" y="126567"/>
                    <a:pt x="159207" y="120244"/>
                    <a:pt x="156423" y="119423"/>
                  </a:cubicBezTo>
                  <a:cubicBezTo>
                    <a:pt x="154642" y="118921"/>
                    <a:pt x="151880" y="119560"/>
                    <a:pt x="150283" y="118966"/>
                  </a:cubicBezTo>
                  <a:cubicBezTo>
                    <a:pt x="149461" y="118647"/>
                    <a:pt x="149073" y="117551"/>
                    <a:pt x="148525" y="116318"/>
                  </a:cubicBezTo>
                  <a:cubicBezTo>
                    <a:pt x="147772" y="114607"/>
                    <a:pt x="146973" y="112461"/>
                    <a:pt x="145330" y="111753"/>
                  </a:cubicBezTo>
                  <a:cubicBezTo>
                    <a:pt x="140628" y="109745"/>
                    <a:pt x="125426" y="108992"/>
                    <a:pt x="122550" y="106070"/>
                  </a:cubicBezTo>
                  <a:cubicBezTo>
                    <a:pt x="120678" y="104175"/>
                    <a:pt x="121112" y="97556"/>
                    <a:pt x="119697" y="95593"/>
                  </a:cubicBezTo>
                  <a:cubicBezTo>
                    <a:pt x="118601" y="94109"/>
                    <a:pt x="115314" y="94132"/>
                    <a:pt x="114036" y="92375"/>
                  </a:cubicBezTo>
                  <a:cubicBezTo>
                    <a:pt x="112028" y="89613"/>
                    <a:pt x="111662" y="82628"/>
                    <a:pt x="108604" y="82012"/>
                  </a:cubicBezTo>
                  <a:cubicBezTo>
                    <a:pt x="105363" y="81350"/>
                    <a:pt x="94224" y="84614"/>
                    <a:pt x="90070" y="83222"/>
                  </a:cubicBezTo>
                  <a:cubicBezTo>
                    <a:pt x="88107" y="82560"/>
                    <a:pt x="86874" y="79981"/>
                    <a:pt x="86075" y="76876"/>
                  </a:cubicBezTo>
                  <a:cubicBezTo>
                    <a:pt x="85276" y="73841"/>
                    <a:pt x="85276" y="70029"/>
                    <a:pt x="84340" y="68089"/>
                  </a:cubicBezTo>
                  <a:cubicBezTo>
                    <a:pt x="82994" y="65304"/>
                    <a:pt x="76717" y="66057"/>
                    <a:pt x="75073" y="63181"/>
                  </a:cubicBezTo>
                  <a:cubicBezTo>
                    <a:pt x="74297" y="61835"/>
                    <a:pt x="73590" y="59894"/>
                    <a:pt x="72905" y="58160"/>
                  </a:cubicBezTo>
                  <a:cubicBezTo>
                    <a:pt x="72311" y="56699"/>
                    <a:pt x="71718" y="55375"/>
                    <a:pt x="71033" y="54827"/>
                  </a:cubicBezTo>
                  <a:cubicBezTo>
                    <a:pt x="68956" y="53184"/>
                    <a:pt x="58068" y="55307"/>
                    <a:pt x="52956" y="53366"/>
                  </a:cubicBezTo>
                  <a:cubicBezTo>
                    <a:pt x="48801" y="51814"/>
                    <a:pt x="46245" y="45081"/>
                    <a:pt x="44214" y="41155"/>
                  </a:cubicBezTo>
                  <a:cubicBezTo>
                    <a:pt x="43506" y="39762"/>
                    <a:pt x="42867" y="38621"/>
                    <a:pt x="42136" y="38233"/>
                  </a:cubicBezTo>
                  <a:cubicBezTo>
                    <a:pt x="39466" y="36795"/>
                    <a:pt x="32915" y="37138"/>
                    <a:pt x="30861" y="34924"/>
                  </a:cubicBezTo>
                  <a:cubicBezTo>
                    <a:pt x="29126" y="33075"/>
                    <a:pt x="28099" y="26364"/>
                    <a:pt x="26478" y="22598"/>
                  </a:cubicBezTo>
                  <a:cubicBezTo>
                    <a:pt x="26227" y="21982"/>
                    <a:pt x="25862" y="21525"/>
                    <a:pt x="25588" y="21206"/>
                  </a:cubicBezTo>
                  <a:cubicBezTo>
                    <a:pt x="22507" y="17576"/>
                    <a:pt x="13742" y="21228"/>
                    <a:pt x="8538" y="19151"/>
                  </a:cubicBezTo>
                  <a:cubicBezTo>
                    <a:pt x="7921" y="18900"/>
                    <a:pt x="7373" y="18603"/>
                    <a:pt x="6940" y="18215"/>
                  </a:cubicBezTo>
                  <a:cubicBezTo>
                    <a:pt x="2923" y="14541"/>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6"/>
            <p:cNvSpPr/>
            <p:nvPr/>
          </p:nvSpPr>
          <p:spPr>
            <a:xfrm>
              <a:off x="4690750" y="-1083575"/>
              <a:ext cx="4823025" cy="3704550"/>
            </a:xfrm>
            <a:custGeom>
              <a:avLst/>
              <a:gdLst/>
              <a:ahLst/>
              <a:cxnLst/>
              <a:rect l="l" t="t" r="r" b="b"/>
              <a:pathLst>
                <a:path w="192921" h="148182" fill="none" extrusionOk="0">
                  <a:moveTo>
                    <a:pt x="192920" y="148182"/>
                  </a:moveTo>
                  <a:cubicBezTo>
                    <a:pt x="191870" y="148113"/>
                    <a:pt x="186392" y="141859"/>
                    <a:pt x="182580" y="139691"/>
                  </a:cubicBezTo>
                  <a:cubicBezTo>
                    <a:pt x="181279" y="138961"/>
                    <a:pt x="179248" y="137865"/>
                    <a:pt x="177148" y="136564"/>
                  </a:cubicBezTo>
                  <a:cubicBezTo>
                    <a:pt x="172606" y="133711"/>
                    <a:pt x="164959" y="131200"/>
                    <a:pt x="162517" y="128712"/>
                  </a:cubicBezTo>
                  <a:cubicBezTo>
                    <a:pt x="160531" y="126681"/>
                    <a:pt x="159322" y="120198"/>
                    <a:pt x="156560" y="119399"/>
                  </a:cubicBezTo>
                  <a:cubicBezTo>
                    <a:pt x="154779" y="118874"/>
                    <a:pt x="151995" y="119536"/>
                    <a:pt x="150420" y="118920"/>
                  </a:cubicBezTo>
                  <a:cubicBezTo>
                    <a:pt x="149621" y="118600"/>
                    <a:pt x="149256" y="117459"/>
                    <a:pt x="148753" y="116181"/>
                  </a:cubicBezTo>
                  <a:cubicBezTo>
                    <a:pt x="148046" y="114423"/>
                    <a:pt x="147293" y="112209"/>
                    <a:pt x="145649" y="111479"/>
                  </a:cubicBezTo>
                  <a:cubicBezTo>
                    <a:pt x="141084" y="109447"/>
                    <a:pt x="125586" y="108808"/>
                    <a:pt x="122755" y="105978"/>
                  </a:cubicBezTo>
                  <a:cubicBezTo>
                    <a:pt x="120861" y="104106"/>
                    <a:pt x="121363" y="97373"/>
                    <a:pt x="119948" y="95456"/>
                  </a:cubicBezTo>
                  <a:cubicBezTo>
                    <a:pt x="118852" y="93972"/>
                    <a:pt x="115474" y="94063"/>
                    <a:pt x="114173" y="92306"/>
                  </a:cubicBezTo>
                  <a:cubicBezTo>
                    <a:pt x="112164" y="89612"/>
                    <a:pt x="111868" y="82445"/>
                    <a:pt x="108878" y="81783"/>
                  </a:cubicBezTo>
                  <a:cubicBezTo>
                    <a:pt x="105705" y="81076"/>
                    <a:pt x="94406" y="84385"/>
                    <a:pt x="90298" y="82970"/>
                  </a:cubicBezTo>
                  <a:cubicBezTo>
                    <a:pt x="88358" y="82308"/>
                    <a:pt x="87171" y="79638"/>
                    <a:pt x="86395" y="76511"/>
                  </a:cubicBezTo>
                  <a:cubicBezTo>
                    <a:pt x="85641" y="73429"/>
                    <a:pt x="85664" y="69572"/>
                    <a:pt x="84706" y="67700"/>
                  </a:cubicBezTo>
                  <a:cubicBezTo>
                    <a:pt x="83313" y="64961"/>
                    <a:pt x="76854" y="65874"/>
                    <a:pt x="75187" y="63044"/>
                  </a:cubicBezTo>
                  <a:cubicBezTo>
                    <a:pt x="74389" y="61697"/>
                    <a:pt x="73681" y="59757"/>
                    <a:pt x="72996" y="58022"/>
                  </a:cubicBezTo>
                  <a:cubicBezTo>
                    <a:pt x="72403" y="56539"/>
                    <a:pt x="71809" y="55215"/>
                    <a:pt x="71125" y="54690"/>
                  </a:cubicBezTo>
                  <a:cubicBezTo>
                    <a:pt x="69116" y="53092"/>
                    <a:pt x="58046" y="55374"/>
                    <a:pt x="52978" y="53434"/>
                  </a:cubicBezTo>
                  <a:cubicBezTo>
                    <a:pt x="48870" y="51905"/>
                    <a:pt x="46428" y="44989"/>
                    <a:pt x="44487" y="40949"/>
                  </a:cubicBezTo>
                  <a:cubicBezTo>
                    <a:pt x="43780" y="39511"/>
                    <a:pt x="43164" y="38347"/>
                    <a:pt x="42433" y="37959"/>
                  </a:cubicBezTo>
                  <a:cubicBezTo>
                    <a:pt x="39808" y="36544"/>
                    <a:pt x="33120" y="36977"/>
                    <a:pt x="31066" y="34832"/>
                  </a:cubicBezTo>
                  <a:cubicBezTo>
                    <a:pt x="29309" y="33006"/>
                    <a:pt x="28281" y="26204"/>
                    <a:pt x="26661" y="22483"/>
                  </a:cubicBezTo>
                  <a:cubicBezTo>
                    <a:pt x="26387" y="21844"/>
                    <a:pt x="26045" y="21410"/>
                    <a:pt x="25748" y="21068"/>
                  </a:cubicBezTo>
                  <a:cubicBezTo>
                    <a:pt x="22689" y="17599"/>
                    <a:pt x="13833" y="21182"/>
                    <a:pt x="8606" y="19151"/>
                  </a:cubicBezTo>
                  <a:cubicBezTo>
                    <a:pt x="7990" y="18922"/>
                    <a:pt x="7442" y="18626"/>
                    <a:pt x="7008" y="18238"/>
                  </a:cubicBezTo>
                  <a:cubicBezTo>
                    <a:pt x="2991" y="14609"/>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6"/>
            <p:cNvSpPr/>
            <p:nvPr/>
          </p:nvSpPr>
          <p:spPr>
            <a:xfrm>
              <a:off x="4716450" y="-1092150"/>
              <a:ext cx="4832125" cy="3703425"/>
            </a:xfrm>
            <a:custGeom>
              <a:avLst/>
              <a:gdLst/>
              <a:ahLst/>
              <a:cxnLst/>
              <a:rect l="l" t="t" r="r" b="b"/>
              <a:pathLst>
                <a:path w="193285" h="148137" fill="none" extrusionOk="0">
                  <a:moveTo>
                    <a:pt x="193285" y="148137"/>
                  </a:moveTo>
                  <a:cubicBezTo>
                    <a:pt x="192303" y="148068"/>
                    <a:pt x="186848" y="141609"/>
                    <a:pt x="183013" y="139486"/>
                  </a:cubicBezTo>
                  <a:cubicBezTo>
                    <a:pt x="181712" y="138779"/>
                    <a:pt x="179612" y="137729"/>
                    <a:pt x="177444" y="136473"/>
                  </a:cubicBezTo>
                  <a:cubicBezTo>
                    <a:pt x="172696" y="133711"/>
                    <a:pt x="164913" y="131292"/>
                    <a:pt x="162539" y="128850"/>
                  </a:cubicBezTo>
                  <a:cubicBezTo>
                    <a:pt x="160576" y="126841"/>
                    <a:pt x="159435" y="120199"/>
                    <a:pt x="156741" y="119400"/>
                  </a:cubicBezTo>
                  <a:cubicBezTo>
                    <a:pt x="154961" y="118852"/>
                    <a:pt x="152131" y="119560"/>
                    <a:pt x="150579" y="118921"/>
                  </a:cubicBezTo>
                  <a:cubicBezTo>
                    <a:pt x="149802" y="118578"/>
                    <a:pt x="149460" y="117391"/>
                    <a:pt x="148981" y="116067"/>
                  </a:cubicBezTo>
                  <a:cubicBezTo>
                    <a:pt x="148319" y="114264"/>
                    <a:pt x="147634" y="111982"/>
                    <a:pt x="145991" y="111228"/>
                  </a:cubicBezTo>
                  <a:cubicBezTo>
                    <a:pt x="141563" y="109174"/>
                    <a:pt x="125745" y="108649"/>
                    <a:pt x="122960" y="105910"/>
                  </a:cubicBezTo>
                  <a:cubicBezTo>
                    <a:pt x="121088" y="104061"/>
                    <a:pt x="121636" y="97214"/>
                    <a:pt x="120221" y="95365"/>
                  </a:cubicBezTo>
                  <a:cubicBezTo>
                    <a:pt x="119102" y="93881"/>
                    <a:pt x="115656" y="94018"/>
                    <a:pt x="114309" y="92283"/>
                  </a:cubicBezTo>
                  <a:cubicBezTo>
                    <a:pt x="112301" y="89659"/>
                    <a:pt x="112118" y="82286"/>
                    <a:pt x="109173" y="81578"/>
                  </a:cubicBezTo>
                  <a:cubicBezTo>
                    <a:pt x="106046" y="80825"/>
                    <a:pt x="94611" y="84181"/>
                    <a:pt x="90548" y="82743"/>
                  </a:cubicBezTo>
                  <a:cubicBezTo>
                    <a:pt x="88631" y="82058"/>
                    <a:pt x="87512" y="79342"/>
                    <a:pt x="86759" y="76169"/>
                  </a:cubicBezTo>
                  <a:cubicBezTo>
                    <a:pt x="86029" y="73019"/>
                    <a:pt x="86074" y="69162"/>
                    <a:pt x="85093" y="67335"/>
                  </a:cubicBezTo>
                  <a:cubicBezTo>
                    <a:pt x="83655" y="64642"/>
                    <a:pt x="76990" y="65738"/>
                    <a:pt x="75301" y="62930"/>
                  </a:cubicBezTo>
                  <a:cubicBezTo>
                    <a:pt x="74525" y="61606"/>
                    <a:pt x="73794" y="59666"/>
                    <a:pt x="73109" y="57909"/>
                  </a:cubicBezTo>
                  <a:cubicBezTo>
                    <a:pt x="72516" y="56402"/>
                    <a:pt x="71923" y="55078"/>
                    <a:pt x="71261" y="54553"/>
                  </a:cubicBezTo>
                  <a:cubicBezTo>
                    <a:pt x="69275" y="53024"/>
                    <a:pt x="58045" y="55466"/>
                    <a:pt x="53023" y="53526"/>
                  </a:cubicBezTo>
                  <a:cubicBezTo>
                    <a:pt x="48960" y="51997"/>
                    <a:pt x="46632" y="44921"/>
                    <a:pt x="44760" y="40790"/>
                  </a:cubicBezTo>
                  <a:cubicBezTo>
                    <a:pt x="44076" y="39283"/>
                    <a:pt x="43482" y="38119"/>
                    <a:pt x="42775" y="37731"/>
                  </a:cubicBezTo>
                  <a:cubicBezTo>
                    <a:pt x="40195" y="36293"/>
                    <a:pt x="33371" y="36841"/>
                    <a:pt x="31293" y="34741"/>
                  </a:cubicBezTo>
                  <a:cubicBezTo>
                    <a:pt x="29536" y="32983"/>
                    <a:pt x="28509" y="26090"/>
                    <a:pt x="26865" y="22370"/>
                  </a:cubicBezTo>
                  <a:cubicBezTo>
                    <a:pt x="26591" y="21753"/>
                    <a:pt x="26226" y="21297"/>
                    <a:pt x="25930" y="20977"/>
                  </a:cubicBezTo>
                  <a:cubicBezTo>
                    <a:pt x="22917" y="17668"/>
                    <a:pt x="13923" y="21183"/>
                    <a:pt x="8696" y="19197"/>
                  </a:cubicBezTo>
                  <a:cubicBezTo>
                    <a:pt x="8080" y="18969"/>
                    <a:pt x="7510" y="18672"/>
                    <a:pt x="7076" y="18284"/>
                  </a:cubicBezTo>
                  <a:cubicBezTo>
                    <a:pt x="3081" y="14700"/>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6"/>
            <p:cNvSpPr/>
            <p:nvPr/>
          </p:nvSpPr>
          <p:spPr>
            <a:xfrm>
              <a:off x="4742675" y="-1100125"/>
              <a:ext cx="4841275" cy="3701700"/>
            </a:xfrm>
            <a:custGeom>
              <a:avLst/>
              <a:gdLst/>
              <a:ahLst/>
              <a:cxnLst/>
              <a:rect l="l" t="t" r="r" b="b"/>
              <a:pathLst>
                <a:path w="193651" h="148068" fill="none" extrusionOk="0">
                  <a:moveTo>
                    <a:pt x="193651" y="148068"/>
                  </a:moveTo>
                  <a:cubicBezTo>
                    <a:pt x="192715" y="147999"/>
                    <a:pt x="187305" y="141312"/>
                    <a:pt x="183425" y="139257"/>
                  </a:cubicBezTo>
                  <a:cubicBezTo>
                    <a:pt x="182101" y="138573"/>
                    <a:pt x="179956" y="137545"/>
                    <a:pt x="177719" y="136359"/>
                  </a:cubicBezTo>
                  <a:cubicBezTo>
                    <a:pt x="172789" y="133711"/>
                    <a:pt x="164845" y="131383"/>
                    <a:pt x="162540" y="128986"/>
                  </a:cubicBezTo>
                  <a:cubicBezTo>
                    <a:pt x="160600" y="126955"/>
                    <a:pt x="159527" y="120153"/>
                    <a:pt x="156902" y="119354"/>
                  </a:cubicBezTo>
                  <a:cubicBezTo>
                    <a:pt x="155122" y="118806"/>
                    <a:pt x="152269" y="119536"/>
                    <a:pt x="150716" y="118874"/>
                  </a:cubicBezTo>
                  <a:cubicBezTo>
                    <a:pt x="149940" y="118532"/>
                    <a:pt x="149644" y="117322"/>
                    <a:pt x="149187" y="115930"/>
                  </a:cubicBezTo>
                  <a:cubicBezTo>
                    <a:pt x="148594" y="114058"/>
                    <a:pt x="147932" y="111730"/>
                    <a:pt x="146334" y="110954"/>
                  </a:cubicBezTo>
                  <a:cubicBezTo>
                    <a:pt x="142020" y="108877"/>
                    <a:pt x="125905" y="108466"/>
                    <a:pt x="123144" y="105818"/>
                  </a:cubicBezTo>
                  <a:cubicBezTo>
                    <a:pt x="121272" y="104015"/>
                    <a:pt x="121888" y="97053"/>
                    <a:pt x="120473" y="95227"/>
                  </a:cubicBezTo>
                  <a:cubicBezTo>
                    <a:pt x="119332" y="93767"/>
                    <a:pt x="115817" y="93949"/>
                    <a:pt x="114447" y="92214"/>
                  </a:cubicBezTo>
                  <a:cubicBezTo>
                    <a:pt x="112438" y="89658"/>
                    <a:pt x="112347" y="82103"/>
                    <a:pt x="109448" y="81350"/>
                  </a:cubicBezTo>
                  <a:cubicBezTo>
                    <a:pt x="106390" y="80574"/>
                    <a:pt x="94794" y="83952"/>
                    <a:pt x="90777" y="82491"/>
                  </a:cubicBezTo>
                  <a:cubicBezTo>
                    <a:pt x="88883" y="81783"/>
                    <a:pt x="87810" y="79021"/>
                    <a:pt x="87102" y="75803"/>
                  </a:cubicBezTo>
                  <a:cubicBezTo>
                    <a:pt x="86395" y="72608"/>
                    <a:pt x="86440" y="68704"/>
                    <a:pt x="85459" y="66924"/>
                  </a:cubicBezTo>
                  <a:cubicBezTo>
                    <a:pt x="83998" y="64276"/>
                    <a:pt x="77128" y="65555"/>
                    <a:pt x="75416" y="62793"/>
                  </a:cubicBezTo>
                  <a:cubicBezTo>
                    <a:pt x="74617" y="61492"/>
                    <a:pt x="73886" y="59529"/>
                    <a:pt x="73202" y="57771"/>
                  </a:cubicBezTo>
                  <a:cubicBezTo>
                    <a:pt x="72608" y="56265"/>
                    <a:pt x="72015" y="54895"/>
                    <a:pt x="71353" y="54393"/>
                  </a:cubicBezTo>
                  <a:cubicBezTo>
                    <a:pt x="69436" y="52932"/>
                    <a:pt x="58023" y="55534"/>
                    <a:pt x="53047" y="53617"/>
                  </a:cubicBezTo>
                  <a:cubicBezTo>
                    <a:pt x="49030" y="52088"/>
                    <a:pt x="46816" y="44806"/>
                    <a:pt x="45012" y="40584"/>
                  </a:cubicBezTo>
                  <a:cubicBezTo>
                    <a:pt x="44351" y="39054"/>
                    <a:pt x="43780" y="37845"/>
                    <a:pt x="43072" y="37457"/>
                  </a:cubicBezTo>
                  <a:cubicBezTo>
                    <a:pt x="40539" y="36019"/>
                    <a:pt x="33600" y="36681"/>
                    <a:pt x="31500" y="34626"/>
                  </a:cubicBezTo>
                  <a:cubicBezTo>
                    <a:pt x="29742" y="32914"/>
                    <a:pt x="28692" y="25953"/>
                    <a:pt x="27049" y="22255"/>
                  </a:cubicBezTo>
                  <a:cubicBezTo>
                    <a:pt x="26775" y="21616"/>
                    <a:pt x="26410" y="21182"/>
                    <a:pt x="26113" y="20863"/>
                  </a:cubicBezTo>
                  <a:cubicBezTo>
                    <a:pt x="23123" y="17690"/>
                    <a:pt x="13993" y="21159"/>
                    <a:pt x="8766" y="19196"/>
                  </a:cubicBezTo>
                  <a:cubicBezTo>
                    <a:pt x="8127" y="18968"/>
                    <a:pt x="7579" y="18694"/>
                    <a:pt x="7145" y="18306"/>
                  </a:cubicBezTo>
                  <a:cubicBezTo>
                    <a:pt x="3151" y="14746"/>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6"/>
            <p:cNvSpPr/>
            <p:nvPr/>
          </p:nvSpPr>
          <p:spPr>
            <a:xfrm>
              <a:off x="4768375" y="-1108125"/>
              <a:ext cx="4850400" cy="3699450"/>
            </a:xfrm>
            <a:custGeom>
              <a:avLst/>
              <a:gdLst/>
              <a:ahLst/>
              <a:cxnLst/>
              <a:rect l="l" t="t" r="r" b="b"/>
              <a:pathLst>
                <a:path w="194016" h="147978" fill="none" extrusionOk="0">
                  <a:moveTo>
                    <a:pt x="194015" y="147977"/>
                  </a:moveTo>
                  <a:cubicBezTo>
                    <a:pt x="193148" y="147931"/>
                    <a:pt x="187761" y="141038"/>
                    <a:pt x="183858" y="139030"/>
                  </a:cubicBezTo>
                  <a:cubicBezTo>
                    <a:pt x="182534" y="138368"/>
                    <a:pt x="180343" y="137386"/>
                    <a:pt x="178015" y="136245"/>
                  </a:cubicBezTo>
                  <a:cubicBezTo>
                    <a:pt x="172902" y="133711"/>
                    <a:pt x="164799" y="131474"/>
                    <a:pt x="162562" y="129123"/>
                  </a:cubicBezTo>
                  <a:cubicBezTo>
                    <a:pt x="160667" y="127092"/>
                    <a:pt x="159640" y="120130"/>
                    <a:pt x="157061" y="119331"/>
                  </a:cubicBezTo>
                  <a:cubicBezTo>
                    <a:pt x="155281" y="118761"/>
                    <a:pt x="152405" y="119537"/>
                    <a:pt x="150875" y="118829"/>
                  </a:cubicBezTo>
                  <a:cubicBezTo>
                    <a:pt x="150122" y="118487"/>
                    <a:pt x="149825" y="117231"/>
                    <a:pt x="149415" y="115816"/>
                  </a:cubicBezTo>
                  <a:cubicBezTo>
                    <a:pt x="148867" y="113876"/>
                    <a:pt x="148273" y="111479"/>
                    <a:pt x="146676" y="110681"/>
                  </a:cubicBezTo>
                  <a:cubicBezTo>
                    <a:pt x="142498" y="108603"/>
                    <a:pt x="126087" y="108284"/>
                    <a:pt x="123371" y="105727"/>
                  </a:cubicBezTo>
                  <a:cubicBezTo>
                    <a:pt x="121499" y="103947"/>
                    <a:pt x="122161" y="96871"/>
                    <a:pt x="120746" y="95091"/>
                  </a:cubicBezTo>
                  <a:cubicBezTo>
                    <a:pt x="119605" y="93630"/>
                    <a:pt x="115998" y="93881"/>
                    <a:pt x="114606" y="92146"/>
                  </a:cubicBezTo>
                  <a:cubicBezTo>
                    <a:pt x="112575" y="89658"/>
                    <a:pt x="112575" y="81921"/>
                    <a:pt x="109744" y="81122"/>
                  </a:cubicBezTo>
                  <a:cubicBezTo>
                    <a:pt x="106754" y="80300"/>
                    <a:pt x="94999" y="83724"/>
                    <a:pt x="91027" y="82217"/>
                  </a:cubicBezTo>
                  <a:cubicBezTo>
                    <a:pt x="89156" y="81510"/>
                    <a:pt x="88129" y="78680"/>
                    <a:pt x="87467" y="75438"/>
                  </a:cubicBezTo>
                  <a:cubicBezTo>
                    <a:pt x="86782" y="72174"/>
                    <a:pt x="86850" y="68271"/>
                    <a:pt x="85846" y="66536"/>
                  </a:cubicBezTo>
                  <a:cubicBezTo>
                    <a:pt x="84340" y="63934"/>
                    <a:pt x="77287" y="65395"/>
                    <a:pt x="75552" y="62656"/>
                  </a:cubicBezTo>
                  <a:cubicBezTo>
                    <a:pt x="74730" y="61378"/>
                    <a:pt x="74000" y="59392"/>
                    <a:pt x="73315" y="57635"/>
                  </a:cubicBezTo>
                  <a:cubicBezTo>
                    <a:pt x="72722" y="56105"/>
                    <a:pt x="72128" y="54736"/>
                    <a:pt x="71466" y="54234"/>
                  </a:cubicBezTo>
                  <a:cubicBezTo>
                    <a:pt x="69594" y="52819"/>
                    <a:pt x="58045" y="55580"/>
                    <a:pt x="53092" y="53686"/>
                  </a:cubicBezTo>
                  <a:cubicBezTo>
                    <a:pt x="49120" y="52157"/>
                    <a:pt x="47020" y="44716"/>
                    <a:pt x="45286" y="40379"/>
                  </a:cubicBezTo>
                  <a:cubicBezTo>
                    <a:pt x="44669" y="38804"/>
                    <a:pt x="44099" y="37571"/>
                    <a:pt x="43414" y="37183"/>
                  </a:cubicBezTo>
                  <a:cubicBezTo>
                    <a:pt x="40926" y="35768"/>
                    <a:pt x="33827" y="36521"/>
                    <a:pt x="31727" y="34535"/>
                  </a:cubicBezTo>
                  <a:cubicBezTo>
                    <a:pt x="29970" y="32869"/>
                    <a:pt x="28920" y="25793"/>
                    <a:pt x="27254" y="22119"/>
                  </a:cubicBezTo>
                  <a:cubicBezTo>
                    <a:pt x="26957" y="21479"/>
                    <a:pt x="26592" y="21046"/>
                    <a:pt x="26295" y="20749"/>
                  </a:cubicBezTo>
                  <a:cubicBezTo>
                    <a:pt x="23328" y="17713"/>
                    <a:pt x="14106" y="21114"/>
                    <a:pt x="8856" y="19220"/>
                  </a:cubicBezTo>
                  <a:cubicBezTo>
                    <a:pt x="8217" y="18991"/>
                    <a:pt x="7669" y="18695"/>
                    <a:pt x="7236" y="18307"/>
                  </a:cubicBezTo>
                  <a:cubicBezTo>
                    <a:pt x="3218" y="14814"/>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6"/>
            <p:cNvSpPr/>
            <p:nvPr/>
          </p:nvSpPr>
          <p:spPr>
            <a:xfrm>
              <a:off x="4794050" y="-1116100"/>
              <a:ext cx="4859525" cy="3697700"/>
            </a:xfrm>
            <a:custGeom>
              <a:avLst/>
              <a:gdLst/>
              <a:ahLst/>
              <a:cxnLst/>
              <a:rect l="l" t="t" r="r" b="b"/>
              <a:pathLst>
                <a:path w="194381" h="147908" fill="none" extrusionOk="0">
                  <a:moveTo>
                    <a:pt x="194381" y="147908"/>
                  </a:moveTo>
                  <a:cubicBezTo>
                    <a:pt x="193559" y="147840"/>
                    <a:pt x="188218" y="140741"/>
                    <a:pt x="184292" y="138824"/>
                  </a:cubicBezTo>
                  <a:cubicBezTo>
                    <a:pt x="182968" y="138162"/>
                    <a:pt x="180708" y="137226"/>
                    <a:pt x="178312" y="136130"/>
                  </a:cubicBezTo>
                  <a:cubicBezTo>
                    <a:pt x="173016" y="133688"/>
                    <a:pt x="164730" y="131542"/>
                    <a:pt x="162608" y="129260"/>
                  </a:cubicBezTo>
                  <a:cubicBezTo>
                    <a:pt x="160713" y="127228"/>
                    <a:pt x="159777" y="120084"/>
                    <a:pt x="157244" y="119285"/>
                  </a:cubicBezTo>
                  <a:cubicBezTo>
                    <a:pt x="155463" y="118714"/>
                    <a:pt x="152542" y="119513"/>
                    <a:pt x="151035" y="118806"/>
                  </a:cubicBezTo>
                  <a:cubicBezTo>
                    <a:pt x="150305" y="118441"/>
                    <a:pt x="150031" y="117162"/>
                    <a:pt x="149666" y="115679"/>
                  </a:cubicBezTo>
                  <a:cubicBezTo>
                    <a:pt x="149141" y="113693"/>
                    <a:pt x="148616" y="111228"/>
                    <a:pt x="147018" y="110406"/>
                  </a:cubicBezTo>
                  <a:cubicBezTo>
                    <a:pt x="142978" y="108306"/>
                    <a:pt x="126247" y="108101"/>
                    <a:pt x="123576" y="105636"/>
                  </a:cubicBezTo>
                  <a:cubicBezTo>
                    <a:pt x="121705" y="103878"/>
                    <a:pt x="122435" y="96688"/>
                    <a:pt x="121020" y="94953"/>
                  </a:cubicBezTo>
                  <a:cubicBezTo>
                    <a:pt x="119856" y="93515"/>
                    <a:pt x="116181" y="93812"/>
                    <a:pt x="114743" y="92100"/>
                  </a:cubicBezTo>
                  <a:cubicBezTo>
                    <a:pt x="112734" y="89658"/>
                    <a:pt x="112826" y="81738"/>
                    <a:pt x="110041" y="80893"/>
                  </a:cubicBezTo>
                  <a:cubicBezTo>
                    <a:pt x="107119" y="80026"/>
                    <a:pt x="95205" y="83495"/>
                    <a:pt x="91301" y="81966"/>
                  </a:cubicBezTo>
                  <a:cubicBezTo>
                    <a:pt x="89430" y="81235"/>
                    <a:pt x="88448" y="78359"/>
                    <a:pt x="87832" y="75073"/>
                  </a:cubicBezTo>
                  <a:cubicBezTo>
                    <a:pt x="87193" y="71763"/>
                    <a:pt x="87239" y="67814"/>
                    <a:pt x="86234" y="66148"/>
                  </a:cubicBezTo>
                  <a:cubicBezTo>
                    <a:pt x="84682" y="63569"/>
                    <a:pt x="77424" y="65212"/>
                    <a:pt x="75689" y="62542"/>
                  </a:cubicBezTo>
                  <a:cubicBezTo>
                    <a:pt x="74844" y="61263"/>
                    <a:pt x="74114" y="59278"/>
                    <a:pt x="73429" y="57497"/>
                  </a:cubicBezTo>
                  <a:cubicBezTo>
                    <a:pt x="72836" y="55945"/>
                    <a:pt x="72242" y="54576"/>
                    <a:pt x="71603" y="54096"/>
                  </a:cubicBezTo>
                  <a:cubicBezTo>
                    <a:pt x="69754" y="52727"/>
                    <a:pt x="58045" y="55648"/>
                    <a:pt x="53138" y="53754"/>
                  </a:cubicBezTo>
                  <a:cubicBezTo>
                    <a:pt x="49212" y="52247"/>
                    <a:pt x="47226" y="44624"/>
                    <a:pt x="45560" y="40173"/>
                  </a:cubicBezTo>
                  <a:cubicBezTo>
                    <a:pt x="44966" y="38552"/>
                    <a:pt x="44418" y="37320"/>
                    <a:pt x="43756" y="36909"/>
                  </a:cubicBezTo>
                  <a:cubicBezTo>
                    <a:pt x="41291" y="35494"/>
                    <a:pt x="34078" y="36361"/>
                    <a:pt x="31956" y="34421"/>
                  </a:cubicBezTo>
                  <a:cubicBezTo>
                    <a:pt x="30175" y="32800"/>
                    <a:pt x="29148" y="25656"/>
                    <a:pt x="27459" y="22004"/>
                  </a:cubicBezTo>
                  <a:cubicBezTo>
                    <a:pt x="27162" y="21365"/>
                    <a:pt x="26797" y="20931"/>
                    <a:pt x="26478" y="20612"/>
                  </a:cubicBezTo>
                  <a:cubicBezTo>
                    <a:pt x="23556" y="17736"/>
                    <a:pt x="14198" y="21091"/>
                    <a:pt x="8948" y="19219"/>
                  </a:cubicBezTo>
                  <a:cubicBezTo>
                    <a:pt x="8309" y="18991"/>
                    <a:pt x="7761" y="18717"/>
                    <a:pt x="7304" y="18329"/>
                  </a:cubicBezTo>
                  <a:cubicBezTo>
                    <a:pt x="3310" y="14882"/>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6"/>
            <p:cNvSpPr/>
            <p:nvPr/>
          </p:nvSpPr>
          <p:spPr>
            <a:xfrm>
              <a:off x="4820300" y="-1124100"/>
              <a:ext cx="4868650" cy="3696000"/>
            </a:xfrm>
            <a:custGeom>
              <a:avLst/>
              <a:gdLst/>
              <a:ahLst/>
              <a:cxnLst/>
              <a:rect l="l" t="t" r="r" b="b"/>
              <a:pathLst>
                <a:path w="194746" h="147840" fill="none" extrusionOk="0">
                  <a:moveTo>
                    <a:pt x="194746" y="147840"/>
                  </a:moveTo>
                  <a:cubicBezTo>
                    <a:pt x="193970" y="147771"/>
                    <a:pt x="188674" y="140467"/>
                    <a:pt x="184703" y="138596"/>
                  </a:cubicBezTo>
                  <a:cubicBezTo>
                    <a:pt x="183379" y="137957"/>
                    <a:pt x="181073" y="137066"/>
                    <a:pt x="178585" y="136016"/>
                  </a:cubicBezTo>
                  <a:cubicBezTo>
                    <a:pt x="173107" y="133688"/>
                    <a:pt x="164662" y="131634"/>
                    <a:pt x="162608" y="129374"/>
                  </a:cubicBezTo>
                  <a:cubicBezTo>
                    <a:pt x="160736" y="127343"/>
                    <a:pt x="159869" y="120062"/>
                    <a:pt x="157381" y="119263"/>
                  </a:cubicBezTo>
                  <a:cubicBezTo>
                    <a:pt x="155600" y="118669"/>
                    <a:pt x="152679" y="119491"/>
                    <a:pt x="151172" y="118761"/>
                  </a:cubicBezTo>
                  <a:cubicBezTo>
                    <a:pt x="150442" y="118395"/>
                    <a:pt x="150214" y="117072"/>
                    <a:pt x="149871" y="115542"/>
                  </a:cubicBezTo>
                  <a:cubicBezTo>
                    <a:pt x="149392" y="113511"/>
                    <a:pt x="148913" y="110977"/>
                    <a:pt x="147338" y="110133"/>
                  </a:cubicBezTo>
                  <a:cubicBezTo>
                    <a:pt x="143412" y="108033"/>
                    <a:pt x="126407" y="107919"/>
                    <a:pt x="123782" y="105522"/>
                  </a:cubicBezTo>
                  <a:cubicBezTo>
                    <a:pt x="121887" y="103810"/>
                    <a:pt x="122686" y="96529"/>
                    <a:pt x="121271" y="94817"/>
                  </a:cubicBezTo>
                  <a:cubicBezTo>
                    <a:pt x="120084" y="93379"/>
                    <a:pt x="116341" y="93744"/>
                    <a:pt x="114880" y="92032"/>
                  </a:cubicBezTo>
                  <a:cubicBezTo>
                    <a:pt x="112871" y="89681"/>
                    <a:pt x="113054" y="81533"/>
                    <a:pt x="110315" y="80665"/>
                  </a:cubicBezTo>
                  <a:cubicBezTo>
                    <a:pt x="107462" y="79775"/>
                    <a:pt x="95387" y="83267"/>
                    <a:pt x="91530" y="81715"/>
                  </a:cubicBezTo>
                  <a:cubicBezTo>
                    <a:pt x="89681" y="80985"/>
                    <a:pt x="88745" y="78040"/>
                    <a:pt x="88152" y="74708"/>
                  </a:cubicBezTo>
                  <a:cubicBezTo>
                    <a:pt x="87558" y="71353"/>
                    <a:pt x="87627" y="67381"/>
                    <a:pt x="86599" y="65760"/>
                  </a:cubicBezTo>
                  <a:cubicBezTo>
                    <a:pt x="85002" y="63227"/>
                    <a:pt x="77561" y="65030"/>
                    <a:pt x="75780" y="62405"/>
                  </a:cubicBezTo>
                  <a:cubicBezTo>
                    <a:pt x="74936" y="61127"/>
                    <a:pt x="74205" y="59141"/>
                    <a:pt x="73521" y="57361"/>
                  </a:cubicBezTo>
                  <a:cubicBezTo>
                    <a:pt x="72927" y="55809"/>
                    <a:pt x="72334" y="54416"/>
                    <a:pt x="71695" y="53937"/>
                  </a:cubicBezTo>
                  <a:cubicBezTo>
                    <a:pt x="69914" y="52636"/>
                    <a:pt x="58022" y="55717"/>
                    <a:pt x="53138" y="53823"/>
                  </a:cubicBezTo>
                  <a:cubicBezTo>
                    <a:pt x="49280" y="52339"/>
                    <a:pt x="47408" y="44510"/>
                    <a:pt x="45811" y="39968"/>
                  </a:cubicBezTo>
                  <a:cubicBezTo>
                    <a:pt x="45240" y="38324"/>
                    <a:pt x="44715" y="37046"/>
                    <a:pt x="44053" y="36658"/>
                  </a:cubicBezTo>
                  <a:cubicBezTo>
                    <a:pt x="41656" y="35243"/>
                    <a:pt x="34307" y="36179"/>
                    <a:pt x="32184" y="34330"/>
                  </a:cubicBezTo>
                  <a:cubicBezTo>
                    <a:pt x="30381" y="32732"/>
                    <a:pt x="29331" y="25497"/>
                    <a:pt x="27642" y="21867"/>
                  </a:cubicBezTo>
                  <a:cubicBezTo>
                    <a:pt x="27345" y="21228"/>
                    <a:pt x="26957" y="20795"/>
                    <a:pt x="26637" y="20498"/>
                  </a:cubicBezTo>
                  <a:cubicBezTo>
                    <a:pt x="23761" y="17759"/>
                    <a:pt x="14289" y="21046"/>
                    <a:pt x="9016" y="19242"/>
                  </a:cubicBezTo>
                  <a:cubicBezTo>
                    <a:pt x="8377" y="19014"/>
                    <a:pt x="7829" y="18740"/>
                    <a:pt x="7373" y="18352"/>
                  </a:cubicBezTo>
                  <a:cubicBezTo>
                    <a:pt x="3378" y="14928"/>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6"/>
            <p:cNvSpPr/>
            <p:nvPr/>
          </p:nvSpPr>
          <p:spPr>
            <a:xfrm>
              <a:off x="4845975" y="-1132075"/>
              <a:ext cx="4877800" cy="3693725"/>
            </a:xfrm>
            <a:custGeom>
              <a:avLst/>
              <a:gdLst/>
              <a:ahLst/>
              <a:cxnLst/>
              <a:rect l="l" t="t" r="r" b="b"/>
              <a:pathLst>
                <a:path w="195112" h="147749" fill="none" extrusionOk="0">
                  <a:moveTo>
                    <a:pt x="195111" y="147748"/>
                  </a:moveTo>
                  <a:cubicBezTo>
                    <a:pt x="194403" y="147702"/>
                    <a:pt x="189131" y="140193"/>
                    <a:pt x="185114" y="138367"/>
                  </a:cubicBezTo>
                  <a:cubicBezTo>
                    <a:pt x="183790" y="137751"/>
                    <a:pt x="181439" y="136883"/>
                    <a:pt x="178882" y="135902"/>
                  </a:cubicBezTo>
                  <a:cubicBezTo>
                    <a:pt x="173222" y="133688"/>
                    <a:pt x="164616" y="131702"/>
                    <a:pt x="162631" y="129511"/>
                  </a:cubicBezTo>
                  <a:cubicBezTo>
                    <a:pt x="160782" y="127479"/>
                    <a:pt x="159983" y="120015"/>
                    <a:pt x="157563" y="119217"/>
                  </a:cubicBezTo>
                  <a:cubicBezTo>
                    <a:pt x="155783" y="118623"/>
                    <a:pt x="152816" y="119490"/>
                    <a:pt x="151332" y="118714"/>
                  </a:cubicBezTo>
                  <a:cubicBezTo>
                    <a:pt x="150625" y="118349"/>
                    <a:pt x="150419" y="116980"/>
                    <a:pt x="150100" y="115428"/>
                  </a:cubicBezTo>
                  <a:cubicBezTo>
                    <a:pt x="149689" y="113328"/>
                    <a:pt x="149255" y="110726"/>
                    <a:pt x="147703" y="109858"/>
                  </a:cubicBezTo>
                  <a:cubicBezTo>
                    <a:pt x="143891" y="107735"/>
                    <a:pt x="126567" y="107735"/>
                    <a:pt x="123987" y="105430"/>
                  </a:cubicBezTo>
                  <a:cubicBezTo>
                    <a:pt x="122116" y="103764"/>
                    <a:pt x="122983" y="96346"/>
                    <a:pt x="121545" y="94679"/>
                  </a:cubicBezTo>
                  <a:cubicBezTo>
                    <a:pt x="120358" y="93264"/>
                    <a:pt x="116524" y="93675"/>
                    <a:pt x="115017" y="91963"/>
                  </a:cubicBezTo>
                  <a:cubicBezTo>
                    <a:pt x="113031" y="89681"/>
                    <a:pt x="113305" y="81349"/>
                    <a:pt x="110612" y="80459"/>
                  </a:cubicBezTo>
                  <a:cubicBezTo>
                    <a:pt x="107804" y="79501"/>
                    <a:pt x="95593" y="83038"/>
                    <a:pt x="91781" y="81464"/>
                  </a:cubicBezTo>
                  <a:cubicBezTo>
                    <a:pt x="89978" y="80710"/>
                    <a:pt x="89088" y="77697"/>
                    <a:pt x="88517" y="74342"/>
                  </a:cubicBezTo>
                  <a:cubicBezTo>
                    <a:pt x="87946" y="70918"/>
                    <a:pt x="88015" y="66924"/>
                    <a:pt x="86988" y="65372"/>
                  </a:cubicBezTo>
                  <a:cubicBezTo>
                    <a:pt x="85344" y="62884"/>
                    <a:pt x="77721" y="64870"/>
                    <a:pt x="75917" y="62268"/>
                  </a:cubicBezTo>
                  <a:cubicBezTo>
                    <a:pt x="75050" y="61012"/>
                    <a:pt x="74320" y="59026"/>
                    <a:pt x="73635" y="57223"/>
                  </a:cubicBezTo>
                  <a:cubicBezTo>
                    <a:pt x="73019" y="55648"/>
                    <a:pt x="72448" y="54233"/>
                    <a:pt x="71809" y="53777"/>
                  </a:cubicBezTo>
                  <a:cubicBezTo>
                    <a:pt x="70074" y="52521"/>
                    <a:pt x="58022" y="55785"/>
                    <a:pt x="53183" y="53891"/>
                  </a:cubicBezTo>
                  <a:cubicBezTo>
                    <a:pt x="49371" y="52407"/>
                    <a:pt x="47614" y="44418"/>
                    <a:pt x="46107" y="39762"/>
                  </a:cubicBezTo>
                  <a:cubicBezTo>
                    <a:pt x="45537" y="38073"/>
                    <a:pt x="45035" y="36772"/>
                    <a:pt x="44396" y="36384"/>
                  </a:cubicBezTo>
                  <a:cubicBezTo>
                    <a:pt x="42022" y="34968"/>
                    <a:pt x="34535" y="36018"/>
                    <a:pt x="32412" y="34215"/>
                  </a:cubicBezTo>
                  <a:cubicBezTo>
                    <a:pt x="30609" y="32686"/>
                    <a:pt x="29559" y="25359"/>
                    <a:pt x="27847" y="21753"/>
                  </a:cubicBezTo>
                  <a:cubicBezTo>
                    <a:pt x="27528" y="21114"/>
                    <a:pt x="27162" y="20680"/>
                    <a:pt x="26843" y="20383"/>
                  </a:cubicBezTo>
                  <a:cubicBezTo>
                    <a:pt x="23990" y="17781"/>
                    <a:pt x="14380" y="21022"/>
                    <a:pt x="9130" y="19242"/>
                  </a:cubicBezTo>
                  <a:cubicBezTo>
                    <a:pt x="8469" y="19014"/>
                    <a:pt x="7898" y="18740"/>
                    <a:pt x="7464" y="18375"/>
                  </a:cubicBezTo>
                  <a:cubicBezTo>
                    <a:pt x="3470" y="14996"/>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26"/>
            <p:cNvSpPr/>
            <p:nvPr/>
          </p:nvSpPr>
          <p:spPr>
            <a:xfrm>
              <a:off x="4872225" y="-1140075"/>
              <a:ext cx="4886350" cy="3692025"/>
            </a:xfrm>
            <a:custGeom>
              <a:avLst/>
              <a:gdLst/>
              <a:ahLst/>
              <a:cxnLst/>
              <a:rect l="l" t="t" r="r" b="b"/>
              <a:pathLst>
                <a:path w="195454" h="147681" fill="none" extrusionOk="0">
                  <a:moveTo>
                    <a:pt x="195453" y="147680"/>
                  </a:moveTo>
                  <a:cubicBezTo>
                    <a:pt x="194814" y="147634"/>
                    <a:pt x="189587" y="139897"/>
                    <a:pt x="185524" y="138139"/>
                  </a:cubicBezTo>
                  <a:cubicBezTo>
                    <a:pt x="184201" y="137546"/>
                    <a:pt x="181804" y="136724"/>
                    <a:pt x="179179" y="135788"/>
                  </a:cubicBezTo>
                  <a:cubicBezTo>
                    <a:pt x="173313" y="133688"/>
                    <a:pt x="164548" y="131794"/>
                    <a:pt x="162631" y="129648"/>
                  </a:cubicBezTo>
                  <a:cubicBezTo>
                    <a:pt x="160827" y="127594"/>
                    <a:pt x="160097" y="119993"/>
                    <a:pt x="157723" y="119194"/>
                  </a:cubicBezTo>
                  <a:cubicBezTo>
                    <a:pt x="155943" y="118578"/>
                    <a:pt x="152930" y="119468"/>
                    <a:pt x="151469" y="118692"/>
                  </a:cubicBezTo>
                  <a:cubicBezTo>
                    <a:pt x="150784" y="118304"/>
                    <a:pt x="150579" y="116912"/>
                    <a:pt x="150305" y="115291"/>
                  </a:cubicBezTo>
                  <a:cubicBezTo>
                    <a:pt x="149940" y="113145"/>
                    <a:pt x="149575" y="110475"/>
                    <a:pt x="148022" y="109585"/>
                  </a:cubicBezTo>
                  <a:cubicBezTo>
                    <a:pt x="144348" y="107462"/>
                    <a:pt x="126726" y="107553"/>
                    <a:pt x="124193" y="105339"/>
                  </a:cubicBezTo>
                  <a:cubicBezTo>
                    <a:pt x="122298" y="103696"/>
                    <a:pt x="123234" y="96163"/>
                    <a:pt x="121796" y="94543"/>
                  </a:cubicBezTo>
                  <a:cubicBezTo>
                    <a:pt x="120586" y="93151"/>
                    <a:pt x="116683" y="93607"/>
                    <a:pt x="115154" y="91918"/>
                  </a:cubicBezTo>
                  <a:cubicBezTo>
                    <a:pt x="113145" y="89681"/>
                    <a:pt x="113511" y="81167"/>
                    <a:pt x="110886" y="80231"/>
                  </a:cubicBezTo>
                  <a:cubicBezTo>
                    <a:pt x="108147" y="79250"/>
                    <a:pt x="95775" y="82811"/>
                    <a:pt x="92009" y="81190"/>
                  </a:cubicBezTo>
                  <a:cubicBezTo>
                    <a:pt x="90229" y="80437"/>
                    <a:pt x="89384" y="77378"/>
                    <a:pt x="88859" y="73977"/>
                  </a:cubicBezTo>
                  <a:cubicBezTo>
                    <a:pt x="88334" y="70508"/>
                    <a:pt x="88380" y="66491"/>
                    <a:pt x="87353" y="64961"/>
                  </a:cubicBezTo>
                  <a:cubicBezTo>
                    <a:pt x="85664" y="62519"/>
                    <a:pt x="77835" y="64687"/>
                    <a:pt x="76031" y="62131"/>
                  </a:cubicBezTo>
                  <a:cubicBezTo>
                    <a:pt x="75141" y="60898"/>
                    <a:pt x="74388" y="58890"/>
                    <a:pt x="73726" y="57087"/>
                  </a:cubicBezTo>
                  <a:cubicBezTo>
                    <a:pt x="73110" y="55489"/>
                    <a:pt x="72539" y="54074"/>
                    <a:pt x="71923" y="53640"/>
                  </a:cubicBezTo>
                  <a:cubicBezTo>
                    <a:pt x="70211" y="52430"/>
                    <a:pt x="58022" y="55854"/>
                    <a:pt x="53206" y="53960"/>
                  </a:cubicBezTo>
                  <a:cubicBezTo>
                    <a:pt x="49440" y="52499"/>
                    <a:pt x="47797" y="44327"/>
                    <a:pt x="46359" y="39580"/>
                  </a:cubicBezTo>
                  <a:cubicBezTo>
                    <a:pt x="45834" y="37845"/>
                    <a:pt x="45331" y="36498"/>
                    <a:pt x="44715" y="36110"/>
                  </a:cubicBezTo>
                  <a:cubicBezTo>
                    <a:pt x="42387" y="34695"/>
                    <a:pt x="34763" y="35859"/>
                    <a:pt x="32618" y="34102"/>
                  </a:cubicBezTo>
                  <a:cubicBezTo>
                    <a:pt x="30814" y="32618"/>
                    <a:pt x="29742" y="25223"/>
                    <a:pt x="28030" y="21616"/>
                  </a:cubicBezTo>
                  <a:cubicBezTo>
                    <a:pt x="27710" y="20977"/>
                    <a:pt x="27322" y="20543"/>
                    <a:pt x="27003" y="20247"/>
                  </a:cubicBezTo>
                  <a:cubicBezTo>
                    <a:pt x="24195" y="17804"/>
                    <a:pt x="14449" y="20977"/>
                    <a:pt x="9199" y="19242"/>
                  </a:cubicBezTo>
                  <a:cubicBezTo>
                    <a:pt x="8537" y="19037"/>
                    <a:pt x="7966" y="18763"/>
                    <a:pt x="7510" y="18398"/>
                  </a:cubicBezTo>
                  <a:cubicBezTo>
                    <a:pt x="3538" y="15065"/>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26"/>
            <p:cNvSpPr/>
            <p:nvPr/>
          </p:nvSpPr>
          <p:spPr>
            <a:xfrm>
              <a:off x="4897900" y="-1148625"/>
              <a:ext cx="4896050" cy="3690875"/>
            </a:xfrm>
            <a:custGeom>
              <a:avLst/>
              <a:gdLst/>
              <a:ahLst/>
              <a:cxnLst/>
              <a:rect l="l" t="t" r="r" b="b"/>
              <a:pathLst>
                <a:path w="195842" h="147635" fill="none" extrusionOk="0">
                  <a:moveTo>
                    <a:pt x="195842" y="147634"/>
                  </a:moveTo>
                  <a:cubicBezTo>
                    <a:pt x="195225" y="147588"/>
                    <a:pt x="190044" y="139645"/>
                    <a:pt x="185958" y="137933"/>
                  </a:cubicBezTo>
                  <a:cubicBezTo>
                    <a:pt x="184634" y="137363"/>
                    <a:pt x="182169" y="136587"/>
                    <a:pt x="179476" y="135696"/>
                  </a:cubicBezTo>
                  <a:cubicBezTo>
                    <a:pt x="173427" y="133688"/>
                    <a:pt x="164480" y="131885"/>
                    <a:pt x="162676" y="129808"/>
                  </a:cubicBezTo>
                  <a:cubicBezTo>
                    <a:pt x="160873" y="127730"/>
                    <a:pt x="160211" y="119970"/>
                    <a:pt x="157883" y="119171"/>
                  </a:cubicBezTo>
                  <a:cubicBezTo>
                    <a:pt x="156103" y="118555"/>
                    <a:pt x="153090" y="119491"/>
                    <a:pt x="151629" y="118669"/>
                  </a:cubicBezTo>
                  <a:cubicBezTo>
                    <a:pt x="150944" y="118281"/>
                    <a:pt x="150784" y="116843"/>
                    <a:pt x="150556" y="115177"/>
                  </a:cubicBezTo>
                  <a:cubicBezTo>
                    <a:pt x="150214" y="112962"/>
                    <a:pt x="149894" y="110246"/>
                    <a:pt x="148365" y="109333"/>
                  </a:cubicBezTo>
                  <a:cubicBezTo>
                    <a:pt x="144827" y="107188"/>
                    <a:pt x="126886" y="107393"/>
                    <a:pt x="124398" y="105270"/>
                  </a:cubicBezTo>
                  <a:cubicBezTo>
                    <a:pt x="122504" y="103650"/>
                    <a:pt x="123508" y="96026"/>
                    <a:pt x="122070" y="94428"/>
                  </a:cubicBezTo>
                  <a:cubicBezTo>
                    <a:pt x="120838" y="93036"/>
                    <a:pt x="116866" y="93561"/>
                    <a:pt x="115314" y="91872"/>
                  </a:cubicBezTo>
                  <a:cubicBezTo>
                    <a:pt x="113305" y="89704"/>
                    <a:pt x="113762" y="81007"/>
                    <a:pt x="111183" y="80026"/>
                  </a:cubicBezTo>
                  <a:cubicBezTo>
                    <a:pt x="108512" y="78998"/>
                    <a:pt x="95981" y="82582"/>
                    <a:pt x="92260" y="80961"/>
                  </a:cubicBezTo>
                  <a:cubicBezTo>
                    <a:pt x="90503" y="80185"/>
                    <a:pt x="89704" y="77081"/>
                    <a:pt x="89225" y="73635"/>
                  </a:cubicBezTo>
                  <a:cubicBezTo>
                    <a:pt x="88722" y="70097"/>
                    <a:pt x="88791" y="66057"/>
                    <a:pt x="87741" y="64596"/>
                  </a:cubicBezTo>
                  <a:cubicBezTo>
                    <a:pt x="86006" y="62199"/>
                    <a:pt x="77995" y="64550"/>
                    <a:pt x="76146" y="62039"/>
                  </a:cubicBezTo>
                  <a:cubicBezTo>
                    <a:pt x="75255" y="60807"/>
                    <a:pt x="74502" y="58775"/>
                    <a:pt x="73840" y="56972"/>
                  </a:cubicBezTo>
                  <a:cubicBezTo>
                    <a:pt x="73224" y="55352"/>
                    <a:pt x="72653" y="53936"/>
                    <a:pt x="72037" y="53503"/>
                  </a:cubicBezTo>
                  <a:cubicBezTo>
                    <a:pt x="70394" y="52361"/>
                    <a:pt x="58022" y="55922"/>
                    <a:pt x="53252" y="54050"/>
                  </a:cubicBezTo>
                  <a:cubicBezTo>
                    <a:pt x="49531" y="52590"/>
                    <a:pt x="48002" y="44258"/>
                    <a:pt x="46633" y="39397"/>
                  </a:cubicBezTo>
                  <a:cubicBezTo>
                    <a:pt x="46130" y="37616"/>
                    <a:pt x="45674" y="36270"/>
                    <a:pt x="45035" y="35882"/>
                  </a:cubicBezTo>
                  <a:cubicBezTo>
                    <a:pt x="42752" y="34466"/>
                    <a:pt x="35014" y="35722"/>
                    <a:pt x="32846" y="34033"/>
                  </a:cubicBezTo>
                  <a:cubicBezTo>
                    <a:pt x="31043" y="32572"/>
                    <a:pt x="29970" y="25085"/>
                    <a:pt x="28235" y="21524"/>
                  </a:cubicBezTo>
                  <a:cubicBezTo>
                    <a:pt x="27916" y="20863"/>
                    <a:pt x="27528" y="20452"/>
                    <a:pt x="27185" y="20155"/>
                  </a:cubicBezTo>
                  <a:cubicBezTo>
                    <a:pt x="24424" y="17850"/>
                    <a:pt x="14563" y="20977"/>
                    <a:pt x="9290" y="19288"/>
                  </a:cubicBezTo>
                  <a:cubicBezTo>
                    <a:pt x="8628" y="19059"/>
                    <a:pt x="8058" y="18808"/>
                    <a:pt x="7601" y="18420"/>
                  </a:cubicBezTo>
                  <a:cubicBezTo>
                    <a:pt x="3630" y="15133"/>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6"/>
            <p:cNvSpPr/>
            <p:nvPr/>
          </p:nvSpPr>
          <p:spPr>
            <a:xfrm>
              <a:off x="4924150" y="-1156625"/>
              <a:ext cx="4904600" cy="3689175"/>
            </a:xfrm>
            <a:custGeom>
              <a:avLst/>
              <a:gdLst/>
              <a:ahLst/>
              <a:cxnLst/>
              <a:rect l="l" t="t" r="r" b="b"/>
              <a:pathLst>
                <a:path w="196184" h="147567" fill="none" extrusionOk="0">
                  <a:moveTo>
                    <a:pt x="196184" y="147566"/>
                  </a:moveTo>
                  <a:cubicBezTo>
                    <a:pt x="195636" y="147520"/>
                    <a:pt x="190478" y="139349"/>
                    <a:pt x="186369" y="137706"/>
                  </a:cubicBezTo>
                  <a:cubicBezTo>
                    <a:pt x="185045" y="137158"/>
                    <a:pt x="182512" y="136427"/>
                    <a:pt x="179750" y="135583"/>
                  </a:cubicBezTo>
                  <a:cubicBezTo>
                    <a:pt x="173518" y="133688"/>
                    <a:pt x="164411" y="131976"/>
                    <a:pt x="162676" y="129945"/>
                  </a:cubicBezTo>
                  <a:cubicBezTo>
                    <a:pt x="160896" y="127868"/>
                    <a:pt x="160303" y="119947"/>
                    <a:pt x="158043" y="119149"/>
                  </a:cubicBezTo>
                  <a:cubicBezTo>
                    <a:pt x="156262" y="118509"/>
                    <a:pt x="153204" y="119468"/>
                    <a:pt x="151766" y="118646"/>
                  </a:cubicBezTo>
                  <a:cubicBezTo>
                    <a:pt x="151104" y="118236"/>
                    <a:pt x="150967" y="116775"/>
                    <a:pt x="150762" y="115063"/>
                  </a:cubicBezTo>
                  <a:cubicBezTo>
                    <a:pt x="150488" y="112780"/>
                    <a:pt x="150214" y="109996"/>
                    <a:pt x="148707" y="109060"/>
                  </a:cubicBezTo>
                  <a:cubicBezTo>
                    <a:pt x="145283" y="106914"/>
                    <a:pt x="127046" y="107211"/>
                    <a:pt x="124604" y="105180"/>
                  </a:cubicBezTo>
                  <a:cubicBezTo>
                    <a:pt x="122709" y="103605"/>
                    <a:pt x="123759" y="95844"/>
                    <a:pt x="122321" y="94292"/>
                  </a:cubicBezTo>
                  <a:cubicBezTo>
                    <a:pt x="121089" y="92922"/>
                    <a:pt x="117026" y="93493"/>
                    <a:pt x="115428" y="91827"/>
                  </a:cubicBezTo>
                  <a:cubicBezTo>
                    <a:pt x="113442" y="89727"/>
                    <a:pt x="113990" y="80825"/>
                    <a:pt x="111456" y="79798"/>
                  </a:cubicBezTo>
                  <a:cubicBezTo>
                    <a:pt x="108854" y="78725"/>
                    <a:pt x="96163" y="82354"/>
                    <a:pt x="92489" y="80711"/>
                  </a:cubicBezTo>
                  <a:cubicBezTo>
                    <a:pt x="90754" y="79912"/>
                    <a:pt x="90001" y="76739"/>
                    <a:pt x="89567" y="73270"/>
                  </a:cubicBezTo>
                  <a:cubicBezTo>
                    <a:pt x="89088" y="69686"/>
                    <a:pt x="89156" y="65623"/>
                    <a:pt x="88106" y="64208"/>
                  </a:cubicBezTo>
                  <a:cubicBezTo>
                    <a:pt x="86326" y="61857"/>
                    <a:pt x="78109" y="64368"/>
                    <a:pt x="76260" y="61903"/>
                  </a:cubicBezTo>
                  <a:cubicBezTo>
                    <a:pt x="75347" y="60693"/>
                    <a:pt x="74594" y="58662"/>
                    <a:pt x="73932" y="56836"/>
                  </a:cubicBezTo>
                  <a:cubicBezTo>
                    <a:pt x="73315" y="55215"/>
                    <a:pt x="72745" y="53777"/>
                    <a:pt x="72128" y="53343"/>
                  </a:cubicBezTo>
                  <a:cubicBezTo>
                    <a:pt x="70531" y="52248"/>
                    <a:pt x="58000" y="55991"/>
                    <a:pt x="53275" y="54119"/>
                  </a:cubicBezTo>
                  <a:cubicBezTo>
                    <a:pt x="49600" y="52681"/>
                    <a:pt x="48185" y="44145"/>
                    <a:pt x="46884" y="39192"/>
                  </a:cubicBezTo>
                  <a:cubicBezTo>
                    <a:pt x="46404" y="37366"/>
                    <a:pt x="45971" y="35996"/>
                    <a:pt x="45354" y="35608"/>
                  </a:cubicBezTo>
                  <a:cubicBezTo>
                    <a:pt x="43117" y="34193"/>
                    <a:pt x="35220" y="35562"/>
                    <a:pt x="33051" y="33919"/>
                  </a:cubicBezTo>
                  <a:cubicBezTo>
                    <a:pt x="31225" y="32527"/>
                    <a:pt x="30153" y="24949"/>
                    <a:pt x="28395" y="21388"/>
                  </a:cubicBezTo>
                  <a:cubicBezTo>
                    <a:pt x="28076" y="20749"/>
                    <a:pt x="27710" y="20315"/>
                    <a:pt x="27345" y="20041"/>
                  </a:cubicBezTo>
                  <a:cubicBezTo>
                    <a:pt x="24629" y="17873"/>
                    <a:pt x="14631" y="20954"/>
                    <a:pt x="9359" y="19288"/>
                  </a:cubicBezTo>
                  <a:cubicBezTo>
                    <a:pt x="8697" y="19083"/>
                    <a:pt x="8126" y="18809"/>
                    <a:pt x="7670" y="18444"/>
                  </a:cubicBezTo>
                  <a:cubicBezTo>
                    <a:pt x="3698" y="15202"/>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26"/>
            <p:cNvSpPr/>
            <p:nvPr/>
          </p:nvSpPr>
          <p:spPr>
            <a:xfrm>
              <a:off x="4949825" y="-1164600"/>
              <a:ext cx="4913750" cy="3686875"/>
            </a:xfrm>
            <a:custGeom>
              <a:avLst/>
              <a:gdLst/>
              <a:ahLst/>
              <a:cxnLst/>
              <a:rect l="l" t="t" r="r" b="b"/>
              <a:pathLst>
                <a:path w="196550" h="147475" fill="none" extrusionOk="0">
                  <a:moveTo>
                    <a:pt x="196549" y="147474"/>
                  </a:moveTo>
                  <a:cubicBezTo>
                    <a:pt x="196070" y="147451"/>
                    <a:pt x="190957" y="139074"/>
                    <a:pt x="186803" y="137477"/>
                  </a:cubicBezTo>
                  <a:cubicBezTo>
                    <a:pt x="185456" y="136952"/>
                    <a:pt x="182900" y="136267"/>
                    <a:pt x="180047" y="135468"/>
                  </a:cubicBezTo>
                  <a:cubicBezTo>
                    <a:pt x="173655" y="133688"/>
                    <a:pt x="164366" y="132044"/>
                    <a:pt x="162699" y="130058"/>
                  </a:cubicBezTo>
                  <a:cubicBezTo>
                    <a:pt x="160965" y="127981"/>
                    <a:pt x="160440" y="119901"/>
                    <a:pt x="158203" y="119102"/>
                  </a:cubicBezTo>
                  <a:cubicBezTo>
                    <a:pt x="156422" y="118463"/>
                    <a:pt x="153341" y="119468"/>
                    <a:pt x="151926" y="118600"/>
                  </a:cubicBezTo>
                  <a:cubicBezTo>
                    <a:pt x="151264" y="118189"/>
                    <a:pt x="151173" y="116683"/>
                    <a:pt x="150990" y="114925"/>
                  </a:cubicBezTo>
                  <a:cubicBezTo>
                    <a:pt x="150762" y="112597"/>
                    <a:pt x="150533" y="109744"/>
                    <a:pt x="149050" y="108763"/>
                  </a:cubicBezTo>
                  <a:cubicBezTo>
                    <a:pt x="145740" y="106640"/>
                    <a:pt x="127206" y="107028"/>
                    <a:pt x="124809" y="105088"/>
                  </a:cubicBezTo>
                  <a:cubicBezTo>
                    <a:pt x="122915" y="103536"/>
                    <a:pt x="124033" y="95684"/>
                    <a:pt x="122595" y="94154"/>
                  </a:cubicBezTo>
                  <a:cubicBezTo>
                    <a:pt x="121340" y="92808"/>
                    <a:pt x="117209" y="93401"/>
                    <a:pt x="115588" y="91758"/>
                  </a:cubicBezTo>
                  <a:cubicBezTo>
                    <a:pt x="113602" y="89726"/>
                    <a:pt x="114218" y="80642"/>
                    <a:pt x="111753" y="79569"/>
                  </a:cubicBezTo>
                  <a:cubicBezTo>
                    <a:pt x="109220" y="78473"/>
                    <a:pt x="96369" y="82125"/>
                    <a:pt x="92763" y="80459"/>
                  </a:cubicBezTo>
                  <a:cubicBezTo>
                    <a:pt x="91028" y="79660"/>
                    <a:pt x="90343" y="76419"/>
                    <a:pt x="89909" y="72904"/>
                  </a:cubicBezTo>
                  <a:cubicBezTo>
                    <a:pt x="89499" y="69252"/>
                    <a:pt x="89567" y="65189"/>
                    <a:pt x="88494" y="63820"/>
                  </a:cubicBezTo>
                  <a:cubicBezTo>
                    <a:pt x="86668" y="61491"/>
                    <a:pt x="78269" y="64208"/>
                    <a:pt x="76397" y="61765"/>
                  </a:cubicBezTo>
                  <a:cubicBezTo>
                    <a:pt x="75461" y="60578"/>
                    <a:pt x="74708" y="58524"/>
                    <a:pt x="74023" y="56698"/>
                  </a:cubicBezTo>
                  <a:cubicBezTo>
                    <a:pt x="73430" y="55055"/>
                    <a:pt x="72859" y="53594"/>
                    <a:pt x="72265" y="53206"/>
                  </a:cubicBezTo>
                  <a:cubicBezTo>
                    <a:pt x="70691" y="52156"/>
                    <a:pt x="58000" y="56059"/>
                    <a:pt x="53320" y="54187"/>
                  </a:cubicBezTo>
                  <a:cubicBezTo>
                    <a:pt x="49691" y="52772"/>
                    <a:pt x="48390" y="44053"/>
                    <a:pt x="47158" y="38986"/>
                  </a:cubicBezTo>
                  <a:cubicBezTo>
                    <a:pt x="46701" y="37137"/>
                    <a:pt x="46290" y="35722"/>
                    <a:pt x="45674" y="35334"/>
                  </a:cubicBezTo>
                  <a:cubicBezTo>
                    <a:pt x="43483" y="33918"/>
                    <a:pt x="35471" y="35402"/>
                    <a:pt x="33280" y="33804"/>
                  </a:cubicBezTo>
                  <a:cubicBezTo>
                    <a:pt x="31454" y="32458"/>
                    <a:pt x="30358" y="24811"/>
                    <a:pt x="28601" y="21273"/>
                  </a:cubicBezTo>
                  <a:cubicBezTo>
                    <a:pt x="28281" y="20611"/>
                    <a:pt x="27893" y="20178"/>
                    <a:pt x="27551" y="19904"/>
                  </a:cubicBezTo>
                  <a:cubicBezTo>
                    <a:pt x="24857" y="17872"/>
                    <a:pt x="14746" y="20908"/>
                    <a:pt x="9450" y="19310"/>
                  </a:cubicBezTo>
                  <a:cubicBezTo>
                    <a:pt x="8788" y="19105"/>
                    <a:pt x="8195" y="18831"/>
                    <a:pt x="7738" y="18466"/>
                  </a:cubicBezTo>
                  <a:cubicBezTo>
                    <a:pt x="3767" y="15270"/>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6"/>
            <p:cNvSpPr/>
            <p:nvPr/>
          </p:nvSpPr>
          <p:spPr>
            <a:xfrm>
              <a:off x="4975500" y="-1172600"/>
              <a:ext cx="4923450" cy="3685175"/>
            </a:xfrm>
            <a:custGeom>
              <a:avLst/>
              <a:gdLst/>
              <a:ahLst/>
              <a:cxnLst/>
              <a:rect l="l" t="t" r="r" b="b"/>
              <a:pathLst>
                <a:path w="196938" h="147407" fill="none" extrusionOk="0">
                  <a:moveTo>
                    <a:pt x="196937" y="147406"/>
                  </a:moveTo>
                  <a:cubicBezTo>
                    <a:pt x="196481" y="147383"/>
                    <a:pt x="191414" y="138778"/>
                    <a:pt x="187237" y="137249"/>
                  </a:cubicBezTo>
                  <a:cubicBezTo>
                    <a:pt x="185890" y="136747"/>
                    <a:pt x="183265" y="136085"/>
                    <a:pt x="180343" y="135354"/>
                  </a:cubicBezTo>
                  <a:cubicBezTo>
                    <a:pt x="173770" y="133688"/>
                    <a:pt x="164320" y="132136"/>
                    <a:pt x="162722" y="130196"/>
                  </a:cubicBezTo>
                  <a:cubicBezTo>
                    <a:pt x="161010" y="128119"/>
                    <a:pt x="160554" y="119879"/>
                    <a:pt x="158385" y="119080"/>
                  </a:cubicBezTo>
                  <a:cubicBezTo>
                    <a:pt x="156605" y="118418"/>
                    <a:pt x="153501" y="119445"/>
                    <a:pt x="152086" y="118555"/>
                  </a:cubicBezTo>
                  <a:cubicBezTo>
                    <a:pt x="151447" y="118144"/>
                    <a:pt x="151355" y="116592"/>
                    <a:pt x="151218" y="114789"/>
                  </a:cubicBezTo>
                  <a:cubicBezTo>
                    <a:pt x="151036" y="112415"/>
                    <a:pt x="150876" y="109493"/>
                    <a:pt x="149392" y="108489"/>
                  </a:cubicBezTo>
                  <a:cubicBezTo>
                    <a:pt x="146220" y="106366"/>
                    <a:pt x="127389" y="106846"/>
                    <a:pt x="125038" y="104997"/>
                  </a:cubicBezTo>
                  <a:cubicBezTo>
                    <a:pt x="123120" y="103490"/>
                    <a:pt x="124307" y="95501"/>
                    <a:pt x="122869" y="94018"/>
                  </a:cubicBezTo>
                  <a:cubicBezTo>
                    <a:pt x="121591" y="92671"/>
                    <a:pt x="117391" y="93333"/>
                    <a:pt x="115748" y="91690"/>
                  </a:cubicBezTo>
                  <a:cubicBezTo>
                    <a:pt x="113739" y="89727"/>
                    <a:pt x="114470" y="80460"/>
                    <a:pt x="112050" y="79341"/>
                  </a:cubicBezTo>
                  <a:cubicBezTo>
                    <a:pt x="109562" y="78200"/>
                    <a:pt x="96575" y="81898"/>
                    <a:pt x="93014" y="80209"/>
                  </a:cubicBezTo>
                  <a:cubicBezTo>
                    <a:pt x="91302" y="79387"/>
                    <a:pt x="90663" y="76100"/>
                    <a:pt x="90275" y="72539"/>
                  </a:cubicBezTo>
                  <a:cubicBezTo>
                    <a:pt x="89887" y="68842"/>
                    <a:pt x="89955" y="64733"/>
                    <a:pt x="88860" y="63409"/>
                  </a:cubicBezTo>
                  <a:cubicBezTo>
                    <a:pt x="87011" y="61149"/>
                    <a:pt x="78406" y="64025"/>
                    <a:pt x="76511" y="61629"/>
                  </a:cubicBezTo>
                  <a:cubicBezTo>
                    <a:pt x="75575" y="60442"/>
                    <a:pt x="74822" y="58388"/>
                    <a:pt x="74137" y="56562"/>
                  </a:cubicBezTo>
                  <a:cubicBezTo>
                    <a:pt x="73544" y="54895"/>
                    <a:pt x="72973" y="53435"/>
                    <a:pt x="72380" y="53047"/>
                  </a:cubicBezTo>
                  <a:cubicBezTo>
                    <a:pt x="70873" y="52065"/>
                    <a:pt x="58023" y="56128"/>
                    <a:pt x="53366" y="54256"/>
                  </a:cubicBezTo>
                  <a:cubicBezTo>
                    <a:pt x="49783" y="52841"/>
                    <a:pt x="48619" y="43962"/>
                    <a:pt x="47432" y="38781"/>
                  </a:cubicBezTo>
                  <a:cubicBezTo>
                    <a:pt x="47021" y="36886"/>
                    <a:pt x="46610" y="35448"/>
                    <a:pt x="46017" y="35083"/>
                  </a:cubicBezTo>
                  <a:cubicBezTo>
                    <a:pt x="43871" y="33668"/>
                    <a:pt x="35722" y="35243"/>
                    <a:pt x="33531" y="33714"/>
                  </a:cubicBezTo>
                  <a:cubicBezTo>
                    <a:pt x="31682" y="32412"/>
                    <a:pt x="30587" y="24652"/>
                    <a:pt x="28806" y="21137"/>
                  </a:cubicBezTo>
                  <a:cubicBezTo>
                    <a:pt x="28487" y="20498"/>
                    <a:pt x="28099" y="20064"/>
                    <a:pt x="27733" y="19790"/>
                  </a:cubicBezTo>
                  <a:cubicBezTo>
                    <a:pt x="25086" y="17896"/>
                    <a:pt x="14837" y="20886"/>
                    <a:pt x="9542" y="19311"/>
                  </a:cubicBezTo>
                  <a:cubicBezTo>
                    <a:pt x="8880" y="19105"/>
                    <a:pt x="8286" y="18854"/>
                    <a:pt x="7830" y="18489"/>
                  </a:cubicBezTo>
                  <a:cubicBezTo>
                    <a:pt x="3858" y="15316"/>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26"/>
            <p:cNvSpPr/>
            <p:nvPr/>
          </p:nvSpPr>
          <p:spPr>
            <a:xfrm>
              <a:off x="5001750" y="-1180575"/>
              <a:ext cx="4932000" cy="3683450"/>
            </a:xfrm>
            <a:custGeom>
              <a:avLst/>
              <a:gdLst/>
              <a:ahLst/>
              <a:cxnLst/>
              <a:rect l="l" t="t" r="r" b="b"/>
              <a:pathLst>
                <a:path w="197280" h="147338" fill="none" extrusionOk="0">
                  <a:moveTo>
                    <a:pt x="197280" y="147337"/>
                  </a:moveTo>
                  <a:cubicBezTo>
                    <a:pt x="196892" y="147291"/>
                    <a:pt x="191870" y="138504"/>
                    <a:pt x="187648" y="137020"/>
                  </a:cubicBezTo>
                  <a:cubicBezTo>
                    <a:pt x="186301" y="136541"/>
                    <a:pt x="183630" y="135924"/>
                    <a:pt x="180617" y="135240"/>
                  </a:cubicBezTo>
                  <a:cubicBezTo>
                    <a:pt x="173861" y="133688"/>
                    <a:pt x="164252" y="132204"/>
                    <a:pt x="162722" y="130332"/>
                  </a:cubicBezTo>
                  <a:cubicBezTo>
                    <a:pt x="161056" y="128232"/>
                    <a:pt x="160645" y="119833"/>
                    <a:pt x="158545" y="119034"/>
                  </a:cubicBezTo>
                  <a:cubicBezTo>
                    <a:pt x="156765" y="118372"/>
                    <a:pt x="153615" y="119422"/>
                    <a:pt x="152223" y="118532"/>
                  </a:cubicBezTo>
                  <a:cubicBezTo>
                    <a:pt x="151606" y="118098"/>
                    <a:pt x="151538" y="116523"/>
                    <a:pt x="151447" y="114674"/>
                  </a:cubicBezTo>
                  <a:cubicBezTo>
                    <a:pt x="151287" y="112232"/>
                    <a:pt x="151173" y="109242"/>
                    <a:pt x="149712" y="108215"/>
                  </a:cubicBezTo>
                  <a:cubicBezTo>
                    <a:pt x="146676" y="106069"/>
                    <a:pt x="127526" y="106662"/>
                    <a:pt x="125220" y="104905"/>
                  </a:cubicBezTo>
                  <a:cubicBezTo>
                    <a:pt x="123326" y="103421"/>
                    <a:pt x="124558" y="95341"/>
                    <a:pt x="123120" y="93880"/>
                  </a:cubicBezTo>
                  <a:cubicBezTo>
                    <a:pt x="121819" y="92556"/>
                    <a:pt x="117574" y="93264"/>
                    <a:pt x="115862" y="91643"/>
                  </a:cubicBezTo>
                  <a:cubicBezTo>
                    <a:pt x="113876" y="89726"/>
                    <a:pt x="114698" y="80276"/>
                    <a:pt x="112324" y="79112"/>
                  </a:cubicBezTo>
                  <a:cubicBezTo>
                    <a:pt x="109905" y="77948"/>
                    <a:pt x="96757" y="81669"/>
                    <a:pt x="93242" y="79934"/>
                  </a:cubicBezTo>
                  <a:cubicBezTo>
                    <a:pt x="91553" y="79112"/>
                    <a:pt x="90960" y="75757"/>
                    <a:pt x="90617" y="72174"/>
                  </a:cubicBezTo>
                  <a:cubicBezTo>
                    <a:pt x="90252" y="68430"/>
                    <a:pt x="90320" y="64299"/>
                    <a:pt x="89225" y="63021"/>
                  </a:cubicBezTo>
                  <a:cubicBezTo>
                    <a:pt x="87330" y="60807"/>
                    <a:pt x="78543" y="63865"/>
                    <a:pt x="76625" y="61514"/>
                  </a:cubicBezTo>
                  <a:cubicBezTo>
                    <a:pt x="75667" y="60327"/>
                    <a:pt x="74913" y="58273"/>
                    <a:pt x="74229" y="56424"/>
                  </a:cubicBezTo>
                  <a:cubicBezTo>
                    <a:pt x="73635" y="54758"/>
                    <a:pt x="73064" y="53274"/>
                    <a:pt x="72471" y="52886"/>
                  </a:cubicBezTo>
                  <a:cubicBezTo>
                    <a:pt x="71010" y="51950"/>
                    <a:pt x="58000" y="56196"/>
                    <a:pt x="53389" y="54324"/>
                  </a:cubicBezTo>
                  <a:cubicBezTo>
                    <a:pt x="49851" y="52932"/>
                    <a:pt x="48801" y="43870"/>
                    <a:pt x="47706" y="38598"/>
                  </a:cubicBezTo>
                  <a:cubicBezTo>
                    <a:pt x="47295" y="36657"/>
                    <a:pt x="46907" y="35197"/>
                    <a:pt x="46336" y="34809"/>
                  </a:cubicBezTo>
                  <a:cubicBezTo>
                    <a:pt x="44213" y="33393"/>
                    <a:pt x="35928" y="35082"/>
                    <a:pt x="33736" y="33599"/>
                  </a:cubicBezTo>
                  <a:cubicBezTo>
                    <a:pt x="31888" y="32343"/>
                    <a:pt x="30769" y="24514"/>
                    <a:pt x="28989" y="21022"/>
                  </a:cubicBezTo>
                  <a:cubicBezTo>
                    <a:pt x="28669" y="20360"/>
                    <a:pt x="28258" y="19926"/>
                    <a:pt x="27893" y="19675"/>
                  </a:cubicBezTo>
                  <a:cubicBezTo>
                    <a:pt x="25291" y="17895"/>
                    <a:pt x="14906" y="20862"/>
                    <a:pt x="9610" y="19310"/>
                  </a:cubicBezTo>
                  <a:cubicBezTo>
                    <a:pt x="8948" y="19128"/>
                    <a:pt x="8355" y="18854"/>
                    <a:pt x="7898" y="18511"/>
                  </a:cubicBezTo>
                  <a:cubicBezTo>
                    <a:pt x="3927" y="15384"/>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26"/>
            <p:cNvSpPr/>
            <p:nvPr/>
          </p:nvSpPr>
          <p:spPr>
            <a:xfrm>
              <a:off x="5027425" y="-1188575"/>
              <a:ext cx="4941150" cy="3681175"/>
            </a:xfrm>
            <a:custGeom>
              <a:avLst/>
              <a:gdLst/>
              <a:ahLst/>
              <a:cxnLst/>
              <a:rect l="l" t="t" r="r" b="b"/>
              <a:pathLst>
                <a:path w="197646" h="147247" fill="none" extrusionOk="0">
                  <a:moveTo>
                    <a:pt x="197645" y="147246"/>
                  </a:moveTo>
                  <a:cubicBezTo>
                    <a:pt x="197326" y="147223"/>
                    <a:pt x="192327" y="138207"/>
                    <a:pt x="188081" y="136792"/>
                  </a:cubicBezTo>
                  <a:cubicBezTo>
                    <a:pt x="186735" y="136336"/>
                    <a:pt x="183996" y="135765"/>
                    <a:pt x="180914" y="135126"/>
                  </a:cubicBezTo>
                  <a:cubicBezTo>
                    <a:pt x="173975" y="133688"/>
                    <a:pt x="164206" y="132296"/>
                    <a:pt x="162768" y="130470"/>
                  </a:cubicBezTo>
                  <a:cubicBezTo>
                    <a:pt x="161102" y="128347"/>
                    <a:pt x="160782" y="119787"/>
                    <a:pt x="158705" y="119011"/>
                  </a:cubicBezTo>
                  <a:cubicBezTo>
                    <a:pt x="156925" y="118327"/>
                    <a:pt x="153752" y="119422"/>
                    <a:pt x="152383" y="118486"/>
                  </a:cubicBezTo>
                  <a:cubicBezTo>
                    <a:pt x="151766" y="118053"/>
                    <a:pt x="151743" y="116432"/>
                    <a:pt x="151675" y="114538"/>
                  </a:cubicBezTo>
                  <a:cubicBezTo>
                    <a:pt x="151584" y="112027"/>
                    <a:pt x="151515" y="108991"/>
                    <a:pt x="150077" y="107941"/>
                  </a:cubicBezTo>
                  <a:cubicBezTo>
                    <a:pt x="147133" y="105796"/>
                    <a:pt x="127686" y="106480"/>
                    <a:pt x="125449" y="104814"/>
                  </a:cubicBezTo>
                  <a:cubicBezTo>
                    <a:pt x="123531" y="103376"/>
                    <a:pt x="124832" y="95159"/>
                    <a:pt x="123394" y="93744"/>
                  </a:cubicBezTo>
                  <a:cubicBezTo>
                    <a:pt x="122093" y="92443"/>
                    <a:pt x="117757" y="93196"/>
                    <a:pt x="116022" y="91575"/>
                  </a:cubicBezTo>
                  <a:cubicBezTo>
                    <a:pt x="114036" y="89727"/>
                    <a:pt x="114926" y="80094"/>
                    <a:pt x="112621" y="78885"/>
                  </a:cubicBezTo>
                  <a:cubicBezTo>
                    <a:pt x="110270" y="77675"/>
                    <a:pt x="96963" y="81441"/>
                    <a:pt x="93493" y="79683"/>
                  </a:cubicBezTo>
                  <a:cubicBezTo>
                    <a:pt x="91827" y="78839"/>
                    <a:pt x="91279" y="75438"/>
                    <a:pt x="90982" y="71809"/>
                  </a:cubicBezTo>
                  <a:cubicBezTo>
                    <a:pt x="90663" y="67997"/>
                    <a:pt x="90731" y="63866"/>
                    <a:pt x="89613" y="62633"/>
                  </a:cubicBezTo>
                  <a:cubicBezTo>
                    <a:pt x="87673" y="60465"/>
                    <a:pt x="78702" y="63683"/>
                    <a:pt x="76762" y="61378"/>
                  </a:cubicBezTo>
                  <a:cubicBezTo>
                    <a:pt x="75781" y="60214"/>
                    <a:pt x="75028" y="58136"/>
                    <a:pt x="74343" y="56288"/>
                  </a:cubicBezTo>
                  <a:cubicBezTo>
                    <a:pt x="73727" y="54599"/>
                    <a:pt x="73179" y="53092"/>
                    <a:pt x="72608" y="52727"/>
                  </a:cubicBezTo>
                  <a:cubicBezTo>
                    <a:pt x="71193" y="51859"/>
                    <a:pt x="58000" y="56265"/>
                    <a:pt x="53435" y="54393"/>
                  </a:cubicBezTo>
                  <a:cubicBezTo>
                    <a:pt x="49943" y="53001"/>
                    <a:pt x="49007" y="43757"/>
                    <a:pt x="47980" y="38393"/>
                  </a:cubicBezTo>
                  <a:cubicBezTo>
                    <a:pt x="47592" y="36407"/>
                    <a:pt x="47226" y="34923"/>
                    <a:pt x="46656" y="34535"/>
                  </a:cubicBezTo>
                  <a:cubicBezTo>
                    <a:pt x="44601" y="33143"/>
                    <a:pt x="36179" y="34923"/>
                    <a:pt x="33965" y="33485"/>
                  </a:cubicBezTo>
                  <a:cubicBezTo>
                    <a:pt x="32116" y="32275"/>
                    <a:pt x="30998" y="24378"/>
                    <a:pt x="29194" y="20886"/>
                  </a:cubicBezTo>
                  <a:cubicBezTo>
                    <a:pt x="28852" y="20224"/>
                    <a:pt x="28464" y="19790"/>
                    <a:pt x="28076" y="19539"/>
                  </a:cubicBezTo>
                  <a:cubicBezTo>
                    <a:pt x="25519" y="17895"/>
                    <a:pt x="15020" y="20817"/>
                    <a:pt x="9724" y="19333"/>
                  </a:cubicBezTo>
                  <a:cubicBezTo>
                    <a:pt x="9040" y="19128"/>
                    <a:pt x="8446" y="18877"/>
                    <a:pt x="7990" y="18512"/>
                  </a:cubicBezTo>
                  <a:cubicBezTo>
                    <a:pt x="4018" y="15430"/>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26"/>
            <p:cNvSpPr/>
            <p:nvPr/>
          </p:nvSpPr>
          <p:spPr>
            <a:xfrm>
              <a:off x="5053675" y="-1197125"/>
              <a:ext cx="4950275" cy="3680025"/>
            </a:xfrm>
            <a:custGeom>
              <a:avLst/>
              <a:gdLst/>
              <a:ahLst/>
              <a:cxnLst/>
              <a:rect l="l" t="t" r="r" b="b"/>
              <a:pathLst>
                <a:path w="198011" h="147201" fill="none" extrusionOk="0">
                  <a:moveTo>
                    <a:pt x="198010" y="147200"/>
                  </a:moveTo>
                  <a:cubicBezTo>
                    <a:pt x="197736" y="147177"/>
                    <a:pt x="192783" y="137933"/>
                    <a:pt x="188492" y="136586"/>
                  </a:cubicBezTo>
                  <a:cubicBezTo>
                    <a:pt x="187123" y="136153"/>
                    <a:pt x="184361" y="135628"/>
                    <a:pt x="181188" y="135034"/>
                  </a:cubicBezTo>
                  <a:cubicBezTo>
                    <a:pt x="174067" y="133710"/>
                    <a:pt x="164138" y="132387"/>
                    <a:pt x="162768" y="130606"/>
                  </a:cubicBezTo>
                  <a:cubicBezTo>
                    <a:pt x="161147" y="128506"/>
                    <a:pt x="160874" y="119787"/>
                    <a:pt x="158865" y="118988"/>
                  </a:cubicBezTo>
                  <a:cubicBezTo>
                    <a:pt x="157085" y="118303"/>
                    <a:pt x="153866" y="119422"/>
                    <a:pt x="152519" y="118463"/>
                  </a:cubicBezTo>
                  <a:cubicBezTo>
                    <a:pt x="151926" y="118030"/>
                    <a:pt x="151926" y="116363"/>
                    <a:pt x="151880" y="114423"/>
                  </a:cubicBezTo>
                  <a:cubicBezTo>
                    <a:pt x="151835" y="111867"/>
                    <a:pt x="151812" y="108762"/>
                    <a:pt x="150397" y="107690"/>
                  </a:cubicBezTo>
                  <a:cubicBezTo>
                    <a:pt x="147589" y="105544"/>
                    <a:pt x="127845" y="106320"/>
                    <a:pt x="125631" y="104722"/>
                  </a:cubicBezTo>
                  <a:cubicBezTo>
                    <a:pt x="123714" y="103330"/>
                    <a:pt x="125083" y="95022"/>
                    <a:pt x="123645" y="93629"/>
                  </a:cubicBezTo>
                  <a:cubicBezTo>
                    <a:pt x="122322" y="92351"/>
                    <a:pt x="117916" y="93127"/>
                    <a:pt x="116159" y="91529"/>
                  </a:cubicBezTo>
                  <a:cubicBezTo>
                    <a:pt x="114173" y="89749"/>
                    <a:pt x="115154" y="79934"/>
                    <a:pt x="112895" y="78702"/>
                  </a:cubicBezTo>
                  <a:cubicBezTo>
                    <a:pt x="110612" y="77446"/>
                    <a:pt x="97145" y="81235"/>
                    <a:pt x="93721" y="79455"/>
                  </a:cubicBezTo>
                  <a:cubicBezTo>
                    <a:pt x="92101" y="78587"/>
                    <a:pt x="91599" y="75141"/>
                    <a:pt x="91325" y="71466"/>
                  </a:cubicBezTo>
                  <a:cubicBezTo>
                    <a:pt x="91028" y="67609"/>
                    <a:pt x="91097" y="63432"/>
                    <a:pt x="89978" y="62267"/>
                  </a:cubicBezTo>
                  <a:cubicBezTo>
                    <a:pt x="87992" y="60145"/>
                    <a:pt x="78817" y="63546"/>
                    <a:pt x="76854" y="61263"/>
                  </a:cubicBezTo>
                  <a:cubicBezTo>
                    <a:pt x="75872" y="60122"/>
                    <a:pt x="75119" y="58022"/>
                    <a:pt x="74434" y="56173"/>
                  </a:cubicBezTo>
                  <a:cubicBezTo>
                    <a:pt x="73818" y="54461"/>
                    <a:pt x="73270" y="52955"/>
                    <a:pt x="72699" y="52612"/>
                  </a:cubicBezTo>
                  <a:cubicBezTo>
                    <a:pt x="71330" y="51768"/>
                    <a:pt x="58000" y="56333"/>
                    <a:pt x="53435" y="54507"/>
                  </a:cubicBezTo>
                  <a:cubicBezTo>
                    <a:pt x="50011" y="53114"/>
                    <a:pt x="49189" y="43688"/>
                    <a:pt x="48231" y="38210"/>
                  </a:cubicBezTo>
                  <a:cubicBezTo>
                    <a:pt x="47888" y="36178"/>
                    <a:pt x="47523" y="34672"/>
                    <a:pt x="46975" y="34306"/>
                  </a:cubicBezTo>
                  <a:cubicBezTo>
                    <a:pt x="44944" y="32891"/>
                    <a:pt x="36407" y="34786"/>
                    <a:pt x="34170" y="33416"/>
                  </a:cubicBezTo>
                  <a:cubicBezTo>
                    <a:pt x="32299" y="32252"/>
                    <a:pt x="31180" y="24241"/>
                    <a:pt x="29377" y="20794"/>
                  </a:cubicBezTo>
                  <a:cubicBezTo>
                    <a:pt x="29035" y="20132"/>
                    <a:pt x="28647" y="19698"/>
                    <a:pt x="28258" y="19447"/>
                  </a:cubicBezTo>
                  <a:cubicBezTo>
                    <a:pt x="25725" y="17918"/>
                    <a:pt x="15088" y="20817"/>
                    <a:pt x="9793" y="19356"/>
                  </a:cubicBezTo>
                  <a:cubicBezTo>
                    <a:pt x="9085" y="19173"/>
                    <a:pt x="8492" y="18922"/>
                    <a:pt x="8035" y="18557"/>
                  </a:cubicBezTo>
                  <a:cubicBezTo>
                    <a:pt x="4086" y="15521"/>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26"/>
            <p:cNvSpPr/>
            <p:nvPr/>
          </p:nvSpPr>
          <p:spPr>
            <a:xfrm>
              <a:off x="5079350" y="-1205125"/>
              <a:ext cx="4959400" cy="3678325"/>
            </a:xfrm>
            <a:custGeom>
              <a:avLst/>
              <a:gdLst/>
              <a:ahLst/>
              <a:cxnLst/>
              <a:rect l="l" t="t" r="r" b="b"/>
              <a:pathLst>
                <a:path w="198376" h="147133" fill="none" extrusionOk="0">
                  <a:moveTo>
                    <a:pt x="198376" y="147132"/>
                  </a:moveTo>
                  <a:cubicBezTo>
                    <a:pt x="198147" y="147109"/>
                    <a:pt x="193240" y="137660"/>
                    <a:pt x="188926" y="136359"/>
                  </a:cubicBezTo>
                  <a:cubicBezTo>
                    <a:pt x="187556" y="135948"/>
                    <a:pt x="184726" y="135468"/>
                    <a:pt x="181485" y="134921"/>
                  </a:cubicBezTo>
                  <a:cubicBezTo>
                    <a:pt x="174181" y="133711"/>
                    <a:pt x="164092" y="132478"/>
                    <a:pt x="162791" y="130744"/>
                  </a:cubicBezTo>
                  <a:cubicBezTo>
                    <a:pt x="161193" y="128621"/>
                    <a:pt x="160988" y="119742"/>
                    <a:pt x="159025" y="118966"/>
                  </a:cubicBezTo>
                  <a:cubicBezTo>
                    <a:pt x="157267" y="118258"/>
                    <a:pt x="154026" y="119422"/>
                    <a:pt x="152679" y="118441"/>
                  </a:cubicBezTo>
                  <a:cubicBezTo>
                    <a:pt x="152109" y="118007"/>
                    <a:pt x="152109" y="116272"/>
                    <a:pt x="152109" y="114309"/>
                  </a:cubicBezTo>
                  <a:cubicBezTo>
                    <a:pt x="152109" y="111685"/>
                    <a:pt x="152132" y="108535"/>
                    <a:pt x="150739" y="107416"/>
                  </a:cubicBezTo>
                  <a:cubicBezTo>
                    <a:pt x="148046" y="105271"/>
                    <a:pt x="128005" y="106161"/>
                    <a:pt x="125860" y="104632"/>
                  </a:cubicBezTo>
                  <a:cubicBezTo>
                    <a:pt x="123919" y="103285"/>
                    <a:pt x="125357" y="94840"/>
                    <a:pt x="123919" y="93493"/>
                  </a:cubicBezTo>
                  <a:cubicBezTo>
                    <a:pt x="122573" y="92215"/>
                    <a:pt x="118099" y="93059"/>
                    <a:pt x="116296" y="91484"/>
                  </a:cubicBezTo>
                  <a:cubicBezTo>
                    <a:pt x="114333" y="89749"/>
                    <a:pt x="115406" y="79752"/>
                    <a:pt x="113192" y="78474"/>
                  </a:cubicBezTo>
                  <a:cubicBezTo>
                    <a:pt x="110978" y="77173"/>
                    <a:pt x="97351" y="80985"/>
                    <a:pt x="93973" y="79204"/>
                  </a:cubicBezTo>
                  <a:cubicBezTo>
                    <a:pt x="92375" y="78337"/>
                    <a:pt x="91918" y="74799"/>
                    <a:pt x="91667" y="71101"/>
                  </a:cubicBezTo>
                  <a:cubicBezTo>
                    <a:pt x="91416" y="67175"/>
                    <a:pt x="91485" y="62998"/>
                    <a:pt x="90366" y="61857"/>
                  </a:cubicBezTo>
                  <a:cubicBezTo>
                    <a:pt x="88335" y="59803"/>
                    <a:pt x="78976" y="63363"/>
                    <a:pt x="76991" y="61127"/>
                  </a:cubicBezTo>
                  <a:cubicBezTo>
                    <a:pt x="75986" y="60008"/>
                    <a:pt x="75233" y="57908"/>
                    <a:pt x="74548" y="56037"/>
                  </a:cubicBezTo>
                  <a:cubicBezTo>
                    <a:pt x="73932" y="54302"/>
                    <a:pt x="73384" y="52795"/>
                    <a:pt x="72814" y="52453"/>
                  </a:cubicBezTo>
                  <a:cubicBezTo>
                    <a:pt x="71513" y="51677"/>
                    <a:pt x="58000" y="56402"/>
                    <a:pt x="53481" y="54576"/>
                  </a:cubicBezTo>
                  <a:cubicBezTo>
                    <a:pt x="50102" y="53183"/>
                    <a:pt x="49395" y="43597"/>
                    <a:pt x="48505" y="38005"/>
                  </a:cubicBezTo>
                  <a:cubicBezTo>
                    <a:pt x="48185" y="35950"/>
                    <a:pt x="47843" y="34421"/>
                    <a:pt x="47295" y="34033"/>
                  </a:cubicBezTo>
                  <a:cubicBezTo>
                    <a:pt x="45332" y="32618"/>
                    <a:pt x="36636" y="34626"/>
                    <a:pt x="34399" y="33303"/>
                  </a:cubicBezTo>
                  <a:cubicBezTo>
                    <a:pt x="32527" y="32184"/>
                    <a:pt x="31409" y="24104"/>
                    <a:pt x="29582" y="20657"/>
                  </a:cubicBezTo>
                  <a:cubicBezTo>
                    <a:pt x="29240" y="19995"/>
                    <a:pt x="28829" y="19562"/>
                    <a:pt x="28441" y="19334"/>
                  </a:cubicBezTo>
                  <a:cubicBezTo>
                    <a:pt x="25953" y="17918"/>
                    <a:pt x="15203" y="20794"/>
                    <a:pt x="9884" y="19379"/>
                  </a:cubicBezTo>
                  <a:cubicBezTo>
                    <a:pt x="9177" y="19174"/>
                    <a:pt x="8583" y="18923"/>
                    <a:pt x="8127" y="18580"/>
                  </a:cubicBezTo>
                  <a:cubicBezTo>
                    <a:pt x="4178" y="15590"/>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26"/>
            <p:cNvSpPr/>
            <p:nvPr/>
          </p:nvSpPr>
          <p:spPr>
            <a:xfrm>
              <a:off x="5105050" y="-1213100"/>
              <a:ext cx="4968500" cy="3676025"/>
            </a:xfrm>
            <a:custGeom>
              <a:avLst/>
              <a:gdLst/>
              <a:ahLst/>
              <a:cxnLst/>
              <a:rect l="l" t="t" r="r" b="b"/>
              <a:pathLst>
                <a:path w="198740" h="147041" fill="none" extrusionOk="0">
                  <a:moveTo>
                    <a:pt x="198740" y="147040"/>
                  </a:moveTo>
                  <a:cubicBezTo>
                    <a:pt x="198580" y="147040"/>
                    <a:pt x="193696" y="137362"/>
                    <a:pt x="189359" y="136130"/>
                  </a:cubicBezTo>
                  <a:cubicBezTo>
                    <a:pt x="187989" y="135742"/>
                    <a:pt x="185113" y="135285"/>
                    <a:pt x="181781" y="134806"/>
                  </a:cubicBezTo>
                  <a:cubicBezTo>
                    <a:pt x="174294" y="133710"/>
                    <a:pt x="164046" y="132546"/>
                    <a:pt x="162813" y="130880"/>
                  </a:cubicBezTo>
                  <a:cubicBezTo>
                    <a:pt x="161261" y="128734"/>
                    <a:pt x="161124" y="119719"/>
                    <a:pt x="159207" y="118920"/>
                  </a:cubicBezTo>
                  <a:cubicBezTo>
                    <a:pt x="157426" y="118212"/>
                    <a:pt x="154162" y="119399"/>
                    <a:pt x="152838" y="118395"/>
                  </a:cubicBezTo>
                  <a:cubicBezTo>
                    <a:pt x="152268" y="117961"/>
                    <a:pt x="152313" y="116203"/>
                    <a:pt x="152336" y="114172"/>
                  </a:cubicBezTo>
                  <a:cubicBezTo>
                    <a:pt x="152382" y="111479"/>
                    <a:pt x="152473" y="108283"/>
                    <a:pt x="151104" y="107142"/>
                  </a:cubicBezTo>
                  <a:cubicBezTo>
                    <a:pt x="148501" y="104996"/>
                    <a:pt x="128187" y="105978"/>
                    <a:pt x="126064" y="104540"/>
                  </a:cubicBezTo>
                  <a:cubicBezTo>
                    <a:pt x="124124" y="103239"/>
                    <a:pt x="125631" y="94679"/>
                    <a:pt x="124193" y="93355"/>
                  </a:cubicBezTo>
                  <a:cubicBezTo>
                    <a:pt x="122823" y="92100"/>
                    <a:pt x="118304" y="92990"/>
                    <a:pt x="116455" y="91415"/>
                  </a:cubicBezTo>
                  <a:cubicBezTo>
                    <a:pt x="114469" y="89726"/>
                    <a:pt x="115633" y="79546"/>
                    <a:pt x="113487" y="78245"/>
                  </a:cubicBezTo>
                  <a:cubicBezTo>
                    <a:pt x="111319" y="76921"/>
                    <a:pt x="97555" y="80756"/>
                    <a:pt x="94246" y="78930"/>
                  </a:cubicBezTo>
                  <a:cubicBezTo>
                    <a:pt x="92648" y="78062"/>
                    <a:pt x="92237" y="74479"/>
                    <a:pt x="92032" y="70735"/>
                  </a:cubicBezTo>
                  <a:cubicBezTo>
                    <a:pt x="91826" y="66764"/>
                    <a:pt x="91895" y="62564"/>
                    <a:pt x="90753" y="61468"/>
                  </a:cubicBezTo>
                  <a:cubicBezTo>
                    <a:pt x="88654" y="59460"/>
                    <a:pt x="79113" y="63203"/>
                    <a:pt x="77127" y="60989"/>
                  </a:cubicBezTo>
                  <a:cubicBezTo>
                    <a:pt x="76100" y="59893"/>
                    <a:pt x="75324" y="57771"/>
                    <a:pt x="74662" y="55899"/>
                  </a:cubicBezTo>
                  <a:cubicBezTo>
                    <a:pt x="74045" y="54164"/>
                    <a:pt x="73498" y="52635"/>
                    <a:pt x="72950" y="52293"/>
                  </a:cubicBezTo>
                  <a:cubicBezTo>
                    <a:pt x="71672" y="51585"/>
                    <a:pt x="57999" y="56470"/>
                    <a:pt x="53525" y="54644"/>
                  </a:cubicBezTo>
                  <a:cubicBezTo>
                    <a:pt x="50193" y="53274"/>
                    <a:pt x="49599" y="43505"/>
                    <a:pt x="48778" y="37799"/>
                  </a:cubicBezTo>
                  <a:cubicBezTo>
                    <a:pt x="48481" y="35699"/>
                    <a:pt x="48161" y="34147"/>
                    <a:pt x="47636" y="33759"/>
                  </a:cubicBezTo>
                  <a:cubicBezTo>
                    <a:pt x="45719" y="32366"/>
                    <a:pt x="36886" y="34466"/>
                    <a:pt x="34626" y="33188"/>
                  </a:cubicBezTo>
                  <a:cubicBezTo>
                    <a:pt x="32754" y="32138"/>
                    <a:pt x="31613" y="23967"/>
                    <a:pt x="29787" y="20520"/>
                  </a:cubicBezTo>
                  <a:cubicBezTo>
                    <a:pt x="29422" y="19881"/>
                    <a:pt x="29034" y="19424"/>
                    <a:pt x="28623" y="19219"/>
                  </a:cubicBezTo>
                  <a:cubicBezTo>
                    <a:pt x="26181" y="17918"/>
                    <a:pt x="15293" y="20748"/>
                    <a:pt x="9975" y="19379"/>
                  </a:cubicBezTo>
                  <a:cubicBezTo>
                    <a:pt x="9267" y="19196"/>
                    <a:pt x="8674" y="18945"/>
                    <a:pt x="8217" y="18603"/>
                  </a:cubicBezTo>
                  <a:cubicBezTo>
                    <a:pt x="4268" y="15635"/>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26"/>
            <p:cNvSpPr/>
            <p:nvPr/>
          </p:nvSpPr>
          <p:spPr>
            <a:xfrm>
              <a:off x="5131300" y="-1221100"/>
              <a:ext cx="4977650" cy="3674325"/>
            </a:xfrm>
            <a:custGeom>
              <a:avLst/>
              <a:gdLst/>
              <a:ahLst/>
              <a:cxnLst/>
              <a:rect l="l" t="t" r="r" b="b"/>
              <a:pathLst>
                <a:path w="199106" h="146973" fill="none" extrusionOk="0">
                  <a:moveTo>
                    <a:pt x="199105" y="146972"/>
                  </a:moveTo>
                  <a:cubicBezTo>
                    <a:pt x="198991" y="146972"/>
                    <a:pt x="194152" y="137089"/>
                    <a:pt x="189747" y="135902"/>
                  </a:cubicBezTo>
                  <a:cubicBezTo>
                    <a:pt x="188400" y="135537"/>
                    <a:pt x="185456" y="135126"/>
                    <a:pt x="182055" y="134692"/>
                  </a:cubicBezTo>
                  <a:cubicBezTo>
                    <a:pt x="174408" y="133711"/>
                    <a:pt x="163977" y="132638"/>
                    <a:pt x="162813" y="131017"/>
                  </a:cubicBezTo>
                  <a:cubicBezTo>
                    <a:pt x="161306" y="128849"/>
                    <a:pt x="161215" y="119673"/>
                    <a:pt x="159366" y="118897"/>
                  </a:cubicBezTo>
                  <a:cubicBezTo>
                    <a:pt x="157586" y="118167"/>
                    <a:pt x="154276" y="119399"/>
                    <a:pt x="152998" y="118349"/>
                  </a:cubicBezTo>
                  <a:cubicBezTo>
                    <a:pt x="152427" y="117916"/>
                    <a:pt x="152496" y="116113"/>
                    <a:pt x="152564" y="114035"/>
                  </a:cubicBezTo>
                  <a:cubicBezTo>
                    <a:pt x="152656" y="111296"/>
                    <a:pt x="152770" y="108032"/>
                    <a:pt x="151423" y="106868"/>
                  </a:cubicBezTo>
                  <a:cubicBezTo>
                    <a:pt x="148935" y="104723"/>
                    <a:pt x="128324" y="105796"/>
                    <a:pt x="126270" y="104449"/>
                  </a:cubicBezTo>
                  <a:cubicBezTo>
                    <a:pt x="124329" y="103171"/>
                    <a:pt x="125882" y="94497"/>
                    <a:pt x="124444" y="93219"/>
                  </a:cubicBezTo>
                  <a:cubicBezTo>
                    <a:pt x="123074" y="91986"/>
                    <a:pt x="118463" y="92899"/>
                    <a:pt x="116569" y="91347"/>
                  </a:cubicBezTo>
                  <a:cubicBezTo>
                    <a:pt x="114606" y="89727"/>
                    <a:pt x="115861" y="79364"/>
                    <a:pt x="113761" y="78017"/>
                  </a:cubicBezTo>
                  <a:cubicBezTo>
                    <a:pt x="111661" y="76648"/>
                    <a:pt x="97738" y="80528"/>
                    <a:pt x="94474" y="78679"/>
                  </a:cubicBezTo>
                  <a:cubicBezTo>
                    <a:pt x="92899" y="77789"/>
                    <a:pt x="92557" y="74160"/>
                    <a:pt x="92374" y="70371"/>
                  </a:cubicBezTo>
                  <a:cubicBezTo>
                    <a:pt x="92191" y="66353"/>
                    <a:pt x="92260" y="62131"/>
                    <a:pt x="91119" y="61081"/>
                  </a:cubicBezTo>
                  <a:cubicBezTo>
                    <a:pt x="88973" y="59118"/>
                    <a:pt x="79249" y="63021"/>
                    <a:pt x="77218" y="60875"/>
                  </a:cubicBezTo>
                  <a:cubicBezTo>
                    <a:pt x="76191" y="59757"/>
                    <a:pt x="75415" y="57657"/>
                    <a:pt x="74753" y="55763"/>
                  </a:cubicBezTo>
                  <a:cubicBezTo>
                    <a:pt x="74137" y="54005"/>
                    <a:pt x="73589" y="52453"/>
                    <a:pt x="73041" y="52156"/>
                  </a:cubicBezTo>
                  <a:cubicBezTo>
                    <a:pt x="71808" y="51471"/>
                    <a:pt x="57976" y="56539"/>
                    <a:pt x="53548" y="54713"/>
                  </a:cubicBezTo>
                  <a:cubicBezTo>
                    <a:pt x="50261" y="53366"/>
                    <a:pt x="49782" y="43414"/>
                    <a:pt x="49052" y="37594"/>
                  </a:cubicBezTo>
                  <a:cubicBezTo>
                    <a:pt x="48755" y="35471"/>
                    <a:pt x="48458" y="33873"/>
                    <a:pt x="47956" y="33508"/>
                  </a:cubicBezTo>
                  <a:cubicBezTo>
                    <a:pt x="46061" y="32093"/>
                    <a:pt x="37114" y="34307"/>
                    <a:pt x="34831" y="33097"/>
                  </a:cubicBezTo>
                  <a:cubicBezTo>
                    <a:pt x="32960" y="32070"/>
                    <a:pt x="31818" y="23807"/>
                    <a:pt x="29970" y="20406"/>
                  </a:cubicBezTo>
                  <a:cubicBezTo>
                    <a:pt x="29604" y="19744"/>
                    <a:pt x="29216" y="19288"/>
                    <a:pt x="28783" y="19082"/>
                  </a:cubicBezTo>
                  <a:cubicBezTo>
                    <a:pt x="26386" y="17918"/>
                    <a:pt x="15361" y="20726"/>
                    <a:pt x="10043" y="19379"/>
                  </a:cubicBezTo>
                  <a:cubicBezTo>
                    <a:pt x="9336" y="19219"/>
                    <a:pt x="8742" y="18968"/>
                    <a:pt x="8263" y="18626"/>
                  </a:cubicBezTo>
                  <a:cubicBezTo>
                    <a:pt x="4337" y="15681"/>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26"/>
            <p:cNvSpPr/>
            <p:nvPr/>
          </p:nvSpPr>
          <p:spPr>
            <a:xfrm>
              <a:off x="5156975" y="-1229100"/>
              <a:ext cx="4986775" cy="3672625"/>
            </a:xfrm>
            <a:custGeom>
              <a:avLst/>
              <a:gdLst/>
              <a:ahLst/>
              <a:cxnLst/>
              <a:rect l="l" t="t" r="r" b="b"/>
              <a:pathLst>
                <a:path w="199471" h="146905" fill="none" extrusionOk="0">
                  <a:moveTo>
                    <a:pt x="199470" y="146904"/>
                  </a:moveTo>
                  <a:cubicBezTo>
                    <a:pt x="199425" y="146904"/>
                    <a:pt x="194609" y="136793"/>
                    <a:pt x="190181" y="135674"/>
                  </a:cubicBezTo>
                  <a:cubicBezTo>
                    <a:pt x="188811" y="135332"/>
                    <a:pt x="185844" y="134967"/>
                    <a:pt x="182352" y="134579"/>
                  </a:cubicBezTo>
                  <a:cubicBezTo>
                    <a:pt x="174522" y="133711"/>
                    <a:pt x="163931" y="132707"/>
                    <a:pt x="162859" y="131155"/>
                  </a:cubicBezTo>
                  <a:cubicBezTo>
                    <a:pt x="161352" y="128986"/>
                    <a:pt x="161352" y="119628"/>
                    <a:pt x="159526" y="118852"/>
                  </a:cubicBezTo>
                  <a:cubicBezTo>
                    <a:pt x="157769" y="118122"/>
                    <a:pt x="154413" y="119377"/>
                    <a:pt x="153158" y="118327"/>
                  </a:cubicBezTo>
                  <a:cubicBezTo>
                    <a:pt x="152587" y="117871"/>
                    <a:pt x="152679" y="116022"/>
                    <a:pt x="152793" y="113922"/>
                  </a:cubicBezTo>
                  <a:cubicBezTo>
                    <a:pt x="152930" y="111114"/>
                    <a:pt x="153089" y="107782"/>
                    <a:pt x="151766" y="106595"/>
                  </a:cubicBezTo>
                  <a:cubicBezTo>
                    <a:pt x="149415" y="104426"/>
                    <a:pt x="128484" y="105613"/>
                    <a:pt x="126475" y="104358"/>
                  </a:cubicBezTo>
                  <a:cubicBezTo>
                    <a:pt x="124535" y="103125"/>
                    <a:pt x="126156" y="94338"/>
                    <a:pt x="124718" y="93082"/>
                  </a:cubicBezTo>
                  <a:cubicBezTo>
                    <a:pt x="123325" y="91873"/>
                    <a:pt x="118646" y="92831"/>
                    <a:pt x="116729" y="91302"/>
                  </a:cubicBezTo>
                  <a:cubicBezTo>
                    <a:pt x="114766" y="89727"/>
                    <a:pt x="116112" y="79182"/>
                    <a:pt x="114058" y="77789"/>
                  </a:cubicBezTo>
                  <a:cubicBezTo>
                    <a:pt x="112027" y="76397"/>
                    <a:pt x="97944" y="80300"/>
                    <a:pt x="94725" y="78428"/>
                  </a:cubicBezTo>
                  <a:cubicBezTo>
                    <a:pt x="93173" y="77515"/>
                    <a:pt x="92876" y="73818"/>
                    <a:pt x="92739" y="70006"/>
                  </a:cubicBezTo>
                  <a:cubicBezTo>
                    <a:pt x="92602" y="65920"/>
                    <a:pt x="92671" y="61698"/>
                    <a:pt x="91507" y="60693"/>
                  </a:cubicBezTo>
                  <a:cubicBezTo>
                    <a:pt x="89316" y="58799"/>
                    <a:pt x="79387" y="62862"/>
                    <a:pt x="77355" y="60739"/>
                  </a:cubicBezTo>
                  <a:cubicBezTo>
                    <a:pt x="76305" y="59643"/>
                    <a:pt x="75529" y="57521"/>
                    <a:pt x="74867" y="55626"/>
                  </a:cubicBezTo>
                  <a:cubicBezTo>
                    <a:pt x="74251" y="53846"/>
                    <a:pt x="73726" y="52294"/>
                    <a:pt x="73155" y="51997"/>
                  </a:cubicBezTo>
                  <a:cubicBezTo>
                    <a:pt x="71991" y="51381"/>
                    <a:pt x="57999" y="56608"/>
                    <a:pt x="53594" y="54782"/>
                  </a:cubicBezTo>
                  <a:cubicBezTo>
                    <a:pt x="50353" y="53435"/>
                    <a:pt x="49988" y="43300"/>
                    <a:pt x="49326" y="37412"/>
                  </a:cubicBezTo>
                  <a:cubicBezTo>
                    <a:pt x="49075" y="35220"/>
                    <a:pt x="48778" y="33600"/>
                    <a:pt x="48276" y="33234"/>
                  </a:cubicBezTo>
                  <a:cubicBezTo>
                    <a:pt x="46450" y="31842"/>
                    <a:pt x="37342" y="34147"/>
                    <a:pt x="35083" y="32983"/>
                  </a:cubicBezTo>
                  <a:cubicBezTo>
                    <a:pt x="33165" y="32002"/>
                    <a:pt x="32024" y="23671"/>
                    <a:pt x="30175" y="20270"/>
                  </a:cubicBezTo>
                  <a:cubicBezTo>
                    <a:pt x="29810" y="19608"/>
                    <a:pt x="29399" y="19151"/>
                    <a:pt x="28965" y="18969"/>
                  </a:cubicBezTo>
                  <a:cubicBezTo>
                    <a:pt x="26614" y="17919"/>
                    <a:pt x="15476" y="20703"/>
                    <a:pt x="10135" y="19402"/>
                  </a:cubicBezTo>
                  <a:cubicBezTo>
                    <a:pt x="9427" y="19220"/>
                    <a:pt x="8811" y="18969"/>
                    <a:pt x="8354" y="18626"/>
                  </a:cubicBezTo>
                  <a:cubicBezTo>
                    <a:pt x="4405" y="15750"/>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26"/>
            <p:cNvSpPr/>
            <p:nvPr/>
          </p:nvSpPr>
          <p:spPr>
            <a:xfrm>
              <a:off x="5183225" y="-1237075"/>
              <a:ext cx="4995325" cy="3670900"/>
            </a:xfrm>
            <a:custGeom>
              <a:avLst/>
              <a:gdLst/>
              <a:ahLst/>
              <a:cxnLst/>
              <a:rect l="l" t="t" r="r" b="b"/>
              <a:pathLst>
                <a:path w="199813" h="146836" fill="none" extrusionOk="0">
                  <a:moveTo>
                    <a:pt x="199813" y="146835"/>
                  </a:moveTo>
                  <a:cubicBezTo>
                    <a:pt x="199813" y="146835"/>
                    <a:pt x="195042" y="136495"/>
                    <a:pt x="190591" y="135445"/>
                  </a:cubicBezTo>
                  <a:cubicBezTo>
                    <a:pt x="186140" y="134395"/>
                    <a:pt x="164297" y="133460"/>
                    <a:pt x="162859" y="131268"/>
                  </a:cubicBezTo>
                  <a:cubicBezTo>
                    <a:pt x="161398" y="129100"/>
                    <a:pt x="161443" y="119605"/>
                    <a:pt x="159686" y="118829"/>
                  </a:cubicBezTo>
                  <a:cubicBezTo>
                    <a:pt x="157928" y="118053"/>
                    <a:pt x="154527" y="119376"/>
                    <a:pt x="153295" y="118281"/>
                  </a:cubicBezTo>
                  <a:cubicBezTo>
                    <a:pt x="152039" y="117185"/>
                    <a:pt x="154345" y="108466"/>
                    <a:pt x="152108" y="106320"/>
                  </a:cubicBezTo>
                  <a:cubicBezTo>
                    <a:pt x="149848" y="104152"/>
                    <a:pt x="128644" y="105453"/>
                    <a:pt x="126681" y="104266"/>
                  </a:cubicBezTo>
                  <a:cubicBezTo>
                    <a:pt x="124718" y="103079"/>
                    <a:pt x="126407" y="94155"/>
                    <a:pt x="124969" y="92945"/>
                  </a:cubicBezTo>
                  <a:cubicBezTo>
                    <a:pt x="123553" y="91735"/>
                    <a:pt x="118829" y="92739"/>
                    <a:pt x="116866" y="91233"/>
                  </a:cubicBezTo>
                  <a:cubicBezTo>
                    <a:pt x="114903" y="89726"/>
                    <a:pt x="116318" y="78999"/>
                    <a:pt x="114332" y="77561"/>
                  </a:cubicBezTo>
                  <a:cubicBezTo>
                    <a:pt x="112346" y="76123"/>
                    <a:pt x="98126" y="80071"/>
                    <a:pt x="94953" y="78177"/>
                  </a:cubicBezTo>
                  <a:cubicBezTo>
                    <a:pt x="91781" y="76260"/>
                    <a:pt x="94109" y="62131"/>
                    <a:pt x="91872" y="60305"/>
                  </a:cubicBezTo>
                  <a:cubicBezTo>
                    <a:pt x="89635" y="58456"/>
                    <a:pt x="79523" y="62679"/>
                    <a:pt x="77469" y="60601"/>
                  </a:cubicBezTo>
                  <a:cubicBezTo>
                    <a:pt x="75415" y="58524"/>
                    <a:pt x="74388" y="52407"/>
                    <a:pt x="73269" y="51837"/>
                  </a:cubicBezTo>
                  <a:cubicBezTo>
                    <a:pt x="72128" y="51266"/>
                    <a:pt x="57976" y="56653"/>
                    <a:pt x="53617" y="54849"/>
                  </a:cubicBezTo>
                  <a:cubicBezTo>
                    <a:pt x="49257" y="53023"/>
                    <a:pt x="50398" y="34352"/>
                    <a:pt x="48595" y="32960"/>
                  </a:cubicBezTo>
                  <a:cubicBezTo>
                    <a:pt x="46792" y="31568"/>
                    <a:pt x="37571" y="33987"/>
                    <a:pt x="35288" y="32869"/>
                  </a:cubicBezTo>
                  <a:cubicBezTo>
                    <a:pt x="33005" y="31773"/>
                    <a:pt x="31796" y="19927"/>
                    <a:pt x="29148" y="18854"/>
                  </a:cubicBezTo>
                  <a:cubicBezTo>
                    <a:pt x="26477" y="17781"/>
                    <a:pt x="12349" y="21479"/>
                    <a:pt x="8423" y="18649"/>
                  </a:cubicBezTo>
                  <a:cubicBezTo>
                    <a:pt x="4474" y="15818"/>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40" name="Google Shape;1940;p26"/>
          <p:cNvCxnSpPr/>
          <p:nvPr/>
        </p:nvCxnSpPr>
        <p:spPr>
          <a:xfrm>
            <a:off x="3524925" y="4604000"/>
            <a:ext cx="5660400" cy="0"/>
          </a:xfrm>
          <a:prstGeom prst="straightConnector1">
            <a:avLst/>
          </a:prstGeom>
          <a:noFill/>
          <a:ln w="9525" cap="flat" cmpd="sng">
            <a:solidFill>
              <a:schemeClr val="dk1"/>
            </a:solidFill>
            <a:prstDash val="solid"/>
            <a:round/>
            <a:headEnd type="none" w="med" len="med"/>
            <a:tailEnd type="none" w="med" len="med"/>
          </a:ln>
        </p:spPr>
      </p:cxnSp>
      <p:grpSp>
        <p:nvGrpSpPr>
          <p:cNvPr id="1941" name="Google Shape;1941;p26"/>
          <p:cNvGrpSpPr/>
          <p:nvPr/>
        </p:nvGrpSpPr>
        <p:grpSpPr>
          <a:xfrm>
            <a:off x="906938" y="2232538"/>
            <a:ext cx="1698800" cy="1689925"/>
            <a:chOff x="6076250" y="3014700"/>
            <a:chExt cx="1698800" cy="1689925"/>
          </a:xfrm>
        </p:grpSpPr>
        <p:sp>
          <p:nvSpPr>
            <p:cNvPr id="1942" name="Google Shape;1942;p26"/>
            <p:cNvSpPr/>
            <p:nvPr/>
          </p:nvSpPr>
          <p:spPr>
            <a:xfrm>
              <a:off x="6569275" y="3014700"/>
              <a:ext cx="1205775" cy="1205200"/>
            </a:xfrm>
            <a:custGeom>
              <a:avLst/>
              <a:gdLst/>
              <a:ahLst/>
              <a:cxnLst/>
              <a:rect l="l" t="t" r="r" b="b"/>
              <a:pathLst>
                <a:path w="48231" h="48208" fill="none" extrusionOk="0">
                  <a:moveTo>
                    <a:pt x="44716" y="30495"/>
                  </a:moveTo>
                  <a:cubicBezTo>
                    <a:pt x="41178" y="41862"/>
                    <a:pt x="29103" y="48207"/>
                    <a:pt x="17736" y="44692"/>
                  </a:cubicBezTo>
                  <a:cubicBezTo>
                    <a:pt x="6369" y="41177"/>
                    <a:pt x="1" y="29103"/>
                    <a:pt x="3539" y="17736"/>
                  </a:cubicBezTo>
                  <a:cubicBezTo>
                    <a:pt x="7054" y="6369"/>
                    <a:pt x="19128" y="0"/>
                    <a:pt x="30495" y="3515"/>
                  </a:cubicBezTo>
                  <a:cubicBezTo>
                    <a:pt x="41862" y="7053"/>
                    <a:pt x="48231" y="19128"/>
                    <a:pt x="44716" y="30495"/>
                  </a:cubicBezTo>
                  <a:close/>
                </a:path>
              </a:pathLst>
            </a:custGeom>
            <a:solidFill>
              <a:schemeClr val="accent1"/>
            </a:solidFill>
            <a:ln w="970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26"/>
            <p:cNvSpPr/>
            <p:nvPr/>
          </p:nvSpPr>
          <p:spPr>
            <a:xfrm>
              <a:off x="6076250" y="3959175"/>
              <a:ext cx="667100" cy="596475"/>
            </a:xfrm>
            <a:custGeom>
              <a:avLst/>
              <a:gdLst/>
              <a:ahLst/>
              <a:cxnLst/>
              <a:rect l="l" t="t" r="r" b="b"/>
              <a:pathLst>
                <a:path w="26684" h="23859" extrusionOk="0">
                  <a:moveTo>
                    <a:pt x="13322" y="1"/>
                  </a:moveTo>
                  <a:cubicBezTo>
                    <a:pt x="8246" y="1"/>
                    <a:pt x="3535" y="3280"/>
                    <a:pt x="1941" y="8397"/>
                  </a:cubicBezTo>
                  <a:cubicBezTo>
                    <a:pt x="1" y="14697"/>
                    <a:pt x="3516" y="21384"/>
                    <a:pt x="9816" y="23325"/>
                  </a:cubicBezTo>
                  <a:cubicBezTo>
                    <a:pt x="10990" y="23686"/>
                    <a:pt x="12177" y="23858"/>
                    <a:pt x="13344" y="23858"/>
                  </a:cubicBezTo>
                  <a:cubicBezTo>
                    <a:pt x="18437" y="23858"/>
                    <a:pt x="23146" y="20580"/>
                    <a:pt x="24743" y="15473"/>
                  </a:cubicBezTo>
                  <a:cubicBezTo>
                    <a:pt x="26683" y="9173"/>
                    <a:pt x="23168" y="2485"/>
                    <a:pt x="16869" y="545"/>
                  </a:cubicBezTo>
                  <a:cubicBezTo>
                    <a:pt x="15690" y="176"/>
                    <a:pt x="14496" y="1"/>
                    <a:pt x="13322"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26"/>
            <p:cNvSpPr/>
            <p:nvPr/>
          </p:nvSpPr>
          <p:spPr>
            <a:xfrm>
              <a:off x="6824925" y="4312100"/>
              <a:ext cx="438850" cy="392525"/>
            </a:xfrm>
            <a:custGeom>
              <a:avLst/>
              <a:gdLst/>
              <a:ahLst/>
              <a:cxnLst/>
              <a:rect l="l" t="t" r="r" b="b"/>
              <a:pathLst>
                <a:path w="17554" h="15701" extrusionOk="0">
                  <a:moveTo>
                    <a:pt x="8784" y="1"/>
                  </a:moveTo>
                  <a:cubicBezTo>
                    <a:pt x="5433" y="1"/>
                    <a:pt x="2319" y="2169"/>
                    <a:pt x="1279" y="5533"/>
                  </a:cubicBezTo>
                  <a:cubicBezTo>
                    <a:pt x="1" y="9664"/>
                    <a:pt x="2306" y="14069"/>
                    <a:pt x="6460" y="15348"/>
                  </a:cubicBezTo>
                  <a:cubicBezTo>
                    <a:pt x="7232" y="15586"/>
                    <a:pt x="8013" y="15700"/>
                    <a:pt x="8782" y="15700"/>
                  </a:cubicBezTo>
                  <a:cubicBezTo>
                    <a:pt x="12128" y="15700"/>
                    <a:pt x="15235" y="13544"/>
                    <a:pt x="16275" y="10166"/>
                  </a:cubicBezTo>
                  <a:cubicBezTo>
                    <a:pt x="17553" y="6035"/>
                    <a:pt x="15225" y="1630"/>
                    <a:pt x="11094" y="351"/>
                  </a:cubicBezTo>
                  <a:cubicBezTo>
                    <a:pt x="10326" y="114"/>
                    <a:pt x="9549" y="1"/>
                    <a:pt x="8784"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945"/>
        <p:cNvGrpSpPr/>
        <p:nvPr/>
      </p:nvGrpSpPr>
      <p:grpSpPr>
        <a:xfrm>
          <a:off x="0" y="0"/>
          <a:ext cx="0" cy="0"/>
          <a:chOff x="0" y="0"/>
          <a:chExt cx="0" cy="0"/>
        </a:xfrm>
      </p:grpSpPr>
      <p:grpSp>
        <p:nvGrpSpPr>
          <p:cNvPr id="1946" name="Google Shape;1946;p27"/>
          <p:cNvGrpSpPr/>
          <p:nvPr/>
        </p:nvGrpSpPr>
        <p:grpSpPr>
          <a:xfrm rot="10800000">
            <a:off x="-384945" y="-478425"/>
            <a:ext cx="3849885" cy="3626763"/>
            <a:chOff x="4402025" y="2720250"/>
            <a:chExt cx="3849500" cy="3626400"/>
          </a:xfrm>
        </p:grpSpPr>
        <p:sp>
          <p:nvSpPr>
            <p:cNvPr id="1947" name="Google Shape;1947;p27"/>
            <p:cNvSpPr/>
            <p:nvPr/>
          </p:nvSpPr>
          <p:spPr>
            <a:xfrm>
              <a:off x="4402025" y="2720250"/>
              <a:ext cx="3815850" cy="3166450"/>
            </a:xfrm>
            <a:custGeom>
              <a:avLst/>
              <a:gdLst/>
              <a:ahLst/>
              <a:cxnLst/>
              <a:rect l="l" t="t" r="r" b="b"/>
              <a:pathLst>
                <a:path w="152634" h="126658" fill="none" extrusionOk="0">
                  <a:moveTo>
                    <a:pt x="152633" y="17485"/>
                  </a:moveTo>
                  <a:cubicBezTo>
                    <a:pt x="152633" y="17485"/>
                    <a:pt x="144188" y="1"/>
                    <a:pt x="129420" y="9427"/>
                  </a:cubicBezTo>
                  <a:cubicBezTo>
                    <a:pt x="114652" y="18854"/>
                    <a:pt x="123896" y="38370"/>
                    <a:pt x="98423" y="36612"/>
                  </a:cubicBezTo>
                  <a:cubicBezTo>
                    <a:pt x="72927" y="34832"/>
                    <a:pt x="64824" y="38119"/>
                    <a:pt x="64117" y="57269"/>
                  </a:cubicBezTo>
                  <a:cubicBezTo>
                    <a:pt x="63386" y="76397"/>
                    <a:pt x="66285" y="86485"/>
                    <a:pt x="35562" y="84933"/>
                  </a:cubicBezTo>
                  <a:cubicBezTo>
                    <a:pt x="4839" y="83381"/>
                    <a:pt x="0" y="116318"/>
                    <a:pt x="19972" y="12665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27"/>
            <p:cNvSpPr/>
            <p:nvPr/>
          </p:nvSpPr>
          <p:spPr>
            <a:xfrm>
              <a:off x="4420850" y="2740800"/>
              <a:ext cx="3797025" cy="3149325"/>
            </a:xfrm>
            <a:custGeom>
              <a:avLst/>
              <a:gdLst/>
              <a:ahLst/>
              <a:cxnLst/>
              <a:rect l="l" t="t" r="r" b="b"/>
              <a:pathLst>
                <a:path w="151881" h="125973" fill="none" extrusionOk="0">
                  <a:moveTo>
                    <a:pt x="151880" y="17279"/>
                  </a:moveTo>
                  <a:cubicBezTo>
                    <a:pt x="151880" y="17279"/>
                    <a:pt x="143480" y="0"/>
                    <a:pt x="128827" y="9381"/>
                  </a:cubicBezTo>
                  <a:cubicBezTo>
                    <a:pt x="114173" y="18763"/>
                    <a:pt x="123326" y="38164"/>
                    <a:pt x="97990" y="36452"/>
                  </a:cubicBezTo>
                  <a:cubicBezTo>
                    <a:pt x="86303" y="35653"/>
                    <a:pt x="78268" y="35904"/>
                    <a:pt x="72950" y="38301"/>
                  </a:cubicBezTo>
                  <a:cubicBezTo>
                    <a:pt x="66742" y="41063"/>
                    <a:pt x="64231" y="46724"/>
                    <a:pt x="63820" y="56926"/>
                  </a:cubicBezTo>
                  <a:cubicBezTo>
                    <a:pt x="63021" y="75917"/>
                    <a:pt x="65852" y="85937"/>
                    <a:pt x="35357" y="84408"/>
                  </a:cubicBezTo>
                  <a:cubicBezTo>
                    <a:pt x="4817" y="82902"/>
                    <a:pt x="0" y="115656"/>
                    <a:pt x="19813" y="1259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27"/>
            <p:cNvSpPr/>
            <p:nvPr/>
          </p:nvSpPr>
          <p:spPr>
            <a:xfrm>
              <a:off x="4439675" y="2760775"/>
              <a:ext cx="3777625" cy="3133350"/>
            </a:xfrm>
            <a:custGeom>
              <a:avLst/>
              <a:gdLst/>
              <a:ahLst/>
              <a:cxnLst/>
              <a:rect l="l" t="t" r="r" b="b"/>
              <a:pathLst>
                <a:path w="151105" h="125334" fill="none" extrusionOk="0">
                  <a:moveTo>
                    <a:pt x="151104" y="17096"/>
                  </a:moveTo>
                  <a:cubicBezTo>
                    <a:pt x="151104" y="17096"/>
                    <a:pt x="142796" y="0"/>
                    <a:pt x="128256" y="9358"/>
                  </a:cubicBezTo>
                  <a:cubicBezTo>
                    <a:pt x="113716" y="18717"/>
                    <a:pt x="122755" y="38004"/>
                    <a:pt x="97579" y="36292"/>
                  </a:cubicBezTo>
                  <a:cubicBezTo>
                    <a:pt x="85961" y="35516"/>
                    <a:pt x="77972" y="35790"/>
                    <a:pt x="72654" y="38141"/>
                  </a:cubicBezTo>
                  <a:cubicBezTo>
                    <a:pt x="66491" y="40903"/>
                    <a:pt x="63957" y="46518"/>
                    <a:pt x="63524" y="56630"/>
                  </a:cubicBezTo>
                  <a:cubicBezTo>
                    <a:pt x="62679" y="75460"/>
                    <a:pt x="65418" y="85412"/>
                    <a:pt x="35129" y="83929"/>
                  </a:cubicBezTo>
                  <a:cubicBezTo>
                    <a:pt x="4794" y="82468"/>
                    <a:pt x="1" y="114994"/>
                    <a:pt x="19653" y="12533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27"/>
            <p:cNvSpPr/>
            <p:nvPr/>
          </p:nvSpPr>
          <p:spPr>
            <a:xfrm>
              <a:off x="4457950" y="2780750"/>
              <a:ext cx="3759350" cy="3117375"/>
            </a:xfrm>
            <a:custGeom>
              <a:avLst/>
              <a:gdLst/>
              <a:ahLst/>
              <a:cxnLst/>
              <a:rect l="l" t="t" r="r" b="b"/>
              <a:pathLst>
                <a:path w="150374" h="124695" fill="none" extrusionOk="0">
                  <a:moveTo>
                    <a:pt x="150373" y="16914"/>
                  </a:moveTo>
                  <a:cubicBezTo>
                    <a:pt x="150373" y="16914"/>
                    <a:pt x="142133" y="0"/>
                    <a:pt x="127685" y="9336"/>
                  </a:cubicBezTo>
                  <a:cubicBezTo>
                    <a:pt x="113259" y="18671"/>
                    <a:pt x="122207" y="37821"/>
                    <a:pt x="97190" y="36155"/>
                  </a:cubicBezTo>
                  <a:cubicBezTo>
                    <a:pt x="85641" y="35402"/>
                    <a:pt x="77675" y="35676"/>
                    <a:pt x="72379" y="38004"/>
                  </a:cubicBezTo>
                  <a:cubicBezTo>
                    <a:pt x="66239" y="40720"/>
                    <a:pt x="63706" y="46290"/>
                    <a:pt x="63249" y="56333"/>
                  </a:cubicBezTo>
                  <a:cubicBezTo>
                    <a:pt x="62359" y="75004"/>
                    <a:pt x="65029" y="84887"/>
                    <a:pt x="34946" y="83449"/>
                  </a:cubicBezTo>
                  <a:cubicBezTo>
                    <a:pt x="4816" y="82034"/>
                    <a:pt x="0" y="114355"/>
                    <a:pt x="19516" y="12469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27"/>
            <p:cNvSpPr/>
            <p:nvPr/>
          </p:nvSpPr>
          <p:spPr>
            <a:xfrm>
              <a:off x="4476775" y="2801275"/>
              <a:ext cx="3740525" cy="3100275"/>
            </a:xfrm>
            <a:custGeom>
              <a:avLst/>
              <a:gdLst/>
              <a:ahLst/>
              <a:cxnLst/>
              <a:rect l="l" t="t" r="r" b="b"/>
              <a:pathLst>
                <a:path w="149621" h="124011" fill="none" extrusionOk="0">
                  <a:moveTo>
                    <a:pt x="149620" y="16732"/>
                  </a:moveTo>
                  <a:cubicBezTo>
                    <a:pt x="149620" y="16732"/>
                    <a:pt x="141449" y="1"/>
                    <a:pt x="127115" y="9291"/>
                  </a:cubicBezTo>
                  <a:cubicBezTo>
                    <a:pt x="112780" y="18580"/>
                    <a:pt x="121614" y="37640"/>
                    <a:pt x="96757" y="35996"/>
                  </a:cubicBezTo>
                  <a:cubicBezTo>
                    <a:pt x="85276" y="35243"/>
                    <a:pt x="77378" y="35517"/>
                    <a:pt x="72083" y="37845"/>
                  </a:cubicBezTo>
                  <a:cubicBezTo>
                    <a:pt x="65966" y="40538"/>
                    <a:pt x="63455" y="46062"/>
                    <a:pt x="62953" y="56014"/>
                  </a:cubicBezTo>
                  <a:cubicBezTo>
                    <a:pt x="62040" y="74525"/>
                    <a:pt x="64596" y="84340"/>
                    <a:pt x="34718" y="82925"/>
                  </a:cubicBezTo>
                  <a:cubicBezTo>
                    <a:pt x="4794" y="81578"/>
                    <a:pt x="0" y="113693"/>
                    <a:pt x="19333" y="12401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27"/>
            <p:cNvSpPr/>
            <p:nvPr/>
          </p:nvSpPr>
          <p:spPr>
            <a:xfrm>
              <a:off x="4495600" y="2821250"/>
              <a:ext cx="3721125" cy="3084300"/>
            </a:xfrm>
            <a:custGeom>
              <a:avLst/>
              <a:gdLst/>
              <a:ahLst/>
              <a:cxnLst/>
              <a:rect l="l" t="t" r="r" b="b"/>
              <a:pathLst>
                <a:path w="148845" h="123372" fill="none" extrusionOk="0">
                  <a:moveTo>
                    <a:pt x="148844" y="16549"/>
                  </a:moveTo>
                  <a:cubicBezTo>
                    <a:pt x="148844" y="16549"/>
                    <a:pt x="140764" y="1"/>
                    <a:pt x="126544" y="9268"/>
                  </a:cubicBezTo>
                  <a:cubicBezTo>
                    <a:pt x="112324" y="18535"/>
                    <a:pt x="121043" y="37457"/>
                    <a:pt x="96346" y="35859"/>
                  </a:cubicBezTo>
                  <a:cubicBezTo>
                    <a:pt x="84934" y="35129"/>
                    <a:pt x="77059" y="35380"/>
                    <a:pt x="71786" y="37685"/>
                  </a:cubicBezTo>
                  <a:cubicBezTo>
                    <a:pt x="65692" y="40356"/>
                    <a:pt x="63181" y="45834"/>
                    <a:pt x="62656" y="55694"/>
                  </a:cubicBezTo>
                  <a:cubicBezTo>
                    <a:pt x="61697" y="74069"/>
                    <a:pt x="64163" y="83792"/>
                    <a:pt x="34512" y="82445"/>
                  </a:cubicBezTo>
                  <a:cubicBezTo>
                    <a:pt x="4771" y="81144"/>
                    <a:pt x="1" y="113031"/>
                    <a:pt x="19174" y="12337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27"/>
            <p:cNvSpPr/>
            <p:nvPr/>
          </p:nvSpPr>
          <p:spPr>
            <a:xfrm>
              <a:off x="4513875" y="2841225"/>
              <a:ext cx="3702850" cy="3068300"/>
            </a:xfrm>
            <a:custGeom>
              <a:avLst/>
              <a:gdLst/>
              <a:ahLst/>
              <a:cxnLst/>
              <a:rect l="l" t="t" r="r" b="b"/>
              <a:pathLst>
                <a:path w="148114" h="122732" fill="none" extrusionOk="0">
                  <a:moveTo>
                    <a:pt x="148113" y="16366"/>
                  </a:moveTo>
                  <a:cubicBezTo>
                    <a:pt x="148113" y="16366"/>
                    <a:pt x="140079" y="0"/>
                    <a:pt x="125973" y="9268"/>
                  </a:cubicBezTo>
                  <a:cubicBezTo>
                    <a:pt x="111867" y="18466"/>
                    <a:pt x="120495" y="37297"/>
                    <a:pt x="95935" y="35722"/>
                  </a:cubicBezTo>
                  <a:cubicBezTo>
                    <a:pt x="84613" y="35014"/>
                    <a:pt x="76784" y="35266"/>
                    <a:pt x="71512" y="37548"/>
                  </a:cubicBezTo>
                  <a:cubicBezTo>
                    <a:pt x="65440" y="40173"/>
                    <a:pt x="62929" y="45605"/>
                    <a:pt x="62382" y="55397"/>
                  </a:cubicBezTo>
                  <a:cubicBezTo>
                    <a:pt x="61377" y="73612"/>
                    <a:pt x="63751" y="83267"/>
                    <a:pt x="34329" y="81943"/>
                  </a:cubicBezTo>
                  <a:cubicBezTo>
                    <a:pt x="4771" y="80711"/>
                    <a:pt x="0" y="112392"/>
                    <a:pt x="19036" y="12273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27"/>
            <p:cNvSpPr/>
            <p:nvPr/>
          </p:nvSpPr>
          <p:spPr>
            <a:xfrm>
              <a:off x="4532700" y="2861775"/>
              <a:ext cx="3683450" cy="3051175"/>
            </a:xfrm>
            <a:custGeom>
              <a:avLst/>
              <a:gdLst/>
              <a:ahLst/>
              <a:cxnLst/>
              <a:rect l="l" t="t" r="r" b="b"/>
              <a:pathLst>
                <a:path w="147338" h="122047" fill="none" extrusionOk="0">
                  <a:moveTo>
                    <a:pt x="147338" y="16160"/>
                  </a:moveTo>
                  <a:cubicBezTo>
                    <a:pt x="147338" y="16160"/>
                    <a:pt x="139394" y="0"/>
                    <a:pt x="125402" y="9222"/>
                  </a:cubicBezTo>
                  <a:cubicBezTo>
                    <a:pt x="111411" y="18397"/>
                    <a:pt x="119924" y="37091"/>
                    <a:pt x="95524" y="35562"/>
                  </a:cubicBezTo>
                  <a:cubicBezTo>
                    <a:pt x="84271" y="34854"/>
                    <a:pt x="76488" y="35105"/>
                    <a:pt x="71215" y="37388"/>
                  </a:cubicBezTo>
                  <a:cubicBezTo>
                    <a:pt x="65167" y="39990"/>
                    <a:pt x="62656" y="45377"/>
                    <a:pt x="62085" y="55078"/>
                  </a:cubicBezTo>
                  <a:cubicBezTo>
                    <a:pt x="61035" y="73132"/>
                    <a:pt x="63318" y="82719"/>
                    <a:pt x="34101" y="81441"/>
                  </a:cubicBezTo>
                  <a:cubicBezTo>
                    <a:pt x="4748" y="80231"/>
                    <a:pt x="0" y="111730"/>
                    <a:pt x="18877" y="12204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27"/>
            <p:cNvSpPr/>
            <p:nvPr/>
          </p:nvSpPr>
          <p:spPr>
            <a:xfrm>
              <a:off x="4551525" y="2881750"/>
              <a:ext cx="3664625" cy="3035200"/>
            </a:xfrm>
            <a:custGeom>
              <a:avLst/>
              <a:gdLst/>
              <a:ahLst/>
              <a:cxnLst/>
              <a:rect l="l" t="t" r="r" b="b"/>
              <a:pathLst>
                <a:path w="146585" h="121408" fill="none" extrusionOk="0">
                  <a:moveTo>
                    <a:pt x="146585" y="15978"/>
                  </a:moveTo>
                  <a:cubicBezTo>
                    <a:pt x="146585" y="15978"/>
                    <a:pt x="138710" y="0"/>
                    <a:pt x="124809" y="9199"/>
                  </a:cubicBezTo>
                  <a:cubicBezTo>
                    <a:pt x="110931" y="18329"/>
                    <a:pt x="119354" y="36931"/>
                    <a:pt x="95114" y="35425"/>
                  </a:cubicBezTo>
                  <a:cubicBezTo>
                    <a:pt x="83929" y="34740"/>
                    <a:pt x="76169" y="34991"/>
                    <a:pt x="70919" y="37228"/>
                  </a:cubicBezTo>
                  <a:cubicBezTo>
                    <a:pt x="64893" y="39807"/>
                    <a:pt x="62405" y="45148"/>
                    <a:pt x="61811" y="54781"/>
                  </a:cubicBezTo>
                  <a:cubicBezTo>
                    <a:pt x="60693" y="72676"/>
                    <a:pt x="62907" y="82194"/>
                    <a:pt x="33896" y="80938"/>
                  </a:cubicBezTo>
                  <a:cubicBezTo>
                    <a:pt x="4725" y="79797"/>
                    <a:pt x="0" y="111091"/>
                    <a:pt x="18694" y="12140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27"/>
            <p:cNvSpPr/>
            <p:nvPr/>
          </p:nvSpPr>
          <p:spPr>
            <a:xfrm>
              <a:off x="4569775" y="2902275"/>
              <a:ext cx="3646375" cy="3018675"/>
            </a:xfrm>
            <a:custGeom>
              <a:avLst/>
              <a:gdLst/>
              <a:ahLst/>
              <a:cxnLst/>
              <a:rect l="l" t="t" r="r" b="b"/>
              <a:pathLst>
                <a:path w="145855" h="120747" fill="none" extrusionOk="0">
                  <a:moveTo>
                    <a:pt x="145855" y="15773"/>
                  </a:moveTo>
                  <a:cubicBezTo>
                    <a:pt x="145855" y="15773"/>
                    <a:pt x="138048" y="1"/>
                    <a:pt x="124262" y="9154"/>
                  </a:cubicBezTo>
                  <a:cubicBezTo>
                    <a:pt x="110475" y="18261"/>
                    <a:pt x="118807" y="36727"/>
                    <a:pt x="94703" y="35266"/>
                  </a:cubicBezTo>
                  <a:cubicBezTo>
                    <a:pt x="83610" y="34581"/>
                    <a:pt x="75895" y="34855"/>
                    <a:pt x="70645" y="37069"/>
                  </a:cubicBezTo>
                  <a:cubicBezTo>
                    <a:pt x="64642" y="39603"/>
                    <a:pt x="62154" y="44921"/>
                    <a:pt x="61538" y="54439"/>
                  </a:cubicBezTo>
                  <a:cubicBezTo>
                    <a:pt x="60374" y="72197"/>
                    <a:pt x="62497" y="81578"/>
                    <a:pt x="33691" y="80437"/>
                  </a:cubicBezTo>
                  <a:cubicBezTo>
                    <a:pt x="4749" y="79273"/>
                    <a:pt x="1" y="110407"/>
                    <a:pt x="18558" y="12074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27"/>
            <p:cNvSpPr/>
            <p:nvPr/>
          </p:nvSpPr>
          <p:spPr>
            <a:xfrm>
              <a:off x="4588625" y="2922250"/>
              <a:ext cx="3626950" cy="3002125"/>
            </a:xfrm>
            <a:custGeom>
              <a:avLst/>
              <a:gdLst/>
              <a:ahLst/>
              <a:cxnLst/>
              <a:rect l="l" t="t" r="r" b="b"/>
              <a:pathLst>
                <a:path w="145078" h="120085" fill="none" extrusionOk="0">
                  <a:moveTo>
                    <a:pt x="145078" y="15590"/>
                  </a:moveTo>
                  <a:cubicBezTo>
                    <a:pt x="145078" y="15590"/>
                    <a:pt x="137363" y="1"/>
                    <a:pt x="123668" y="9131"/>
                  </a:cubicBezTo>
                  <a:cubicBezTo>
                    <a:pt x="110018" y="18192"/>
                    <a:pt x="118235" y="36567"/>
                    <a:pt x="94291" y="35129"/>
                  </a:cubicBezTo>
                  <a:cubicBezTo>
                    <a:pt x="83267" y="34467"/>
                    <a:pt x="75575" y="34718"/>
                    <a:pt x="70348" y="36932"/>
                  </a:cubicBezTo>
                  <a:cubicBezTo>
                    <a:pt x="64367" y="39443"/>
                    <a:pt x="61880" y="44693"/>
                    <a:pt x="61240" y="54142"/>
                  </a:cubicBezTo>
                  <a:cubicBezTo>
                    <a:pt x="60031" y="71740"/>
                    <a:pt x="62062" y="81053"/>
                    <a:pt x="33485" y="79958"/>
                  </a:cubicBezTo>
                  <a:cubicBezTo>
                    <a:pt x="4725" y="78839"/>
                    <a:pt x="0" y="109767"/>
                    <a:pt x="18397" y="12008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27"/>
            <p:cNvSpPr/>
            <p:nvPr/>
          </p:nvSpPr>
          <p:spPr>
            <a:xfrm>
              <a:off x="4607450" y="2942225"/>
              <a:ext cx="3608125" cy="2986150"/>
            </a:xfrm>
            <a:custGeom>
              <a:avLst/>
              <a:gdLst/>
              <a:ahLst/>
              <a:cxnLst/>
              <a:rect l="l" t="t" r="r" b="b"/>
              <a:pathLst>
                <a:path w="144325" h="119446" fill="none" extrusionOk="0">
                  <a:moveTo>
                    <a:pt x="144325" y="15408"/>
                  </a:moveTo>
                  <a:cubicBezTo>
                    <a:pt x="144325" y="15408"/>
                    <a:pt x="136678" y="1"/>
                    <a:pt x="123097" y="9108"/>
                  </a:cubicBezTo>
                  <a:cubicBezTo>
                    <a:pt x="109539" y="18147"/>
                    <a:pt x="117642" y="36384"/>
                    <a:pt x="93881" y="34992"/>
                  </a:cubicBezTo>
                  <a:cubicBezTo>
                    <a:pt x="82925" y="34353"/>
                    <a:pt x="75278" y="34604"/>
                    <a:pt x="70051" y="36772"/>
                  </a:cubicBezTo>
                  <a:cubicBezTo>
                    <a:pt x="64094" y="39260"/>
                    <a:pt x="61606" y="44487"/>
                    <a:pt x="60944" y="53845"/>
                  </a:cubicBezTo>
                  <a:cubicBezTo>
                    <a:pt x="59689" y="71261"/>
                    <a:pt x="61629" y="80528"/>
                    <a:pt x="33280" y="79455"/>
                  </a:cubicBezTo>
                  <a:cubicBezTo>
                    <a:pt x="4702" y="78383"/>
                    <a:pt x="0" y="109128"/>
                    <a:pt x="18238" y="11944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27"/>
            <p:cNvSpPr/>
            <p:nvPr/>
          </p:nvSpPr>
          <p:spPr>
            <a:xfrm>
              <a:off x="4625700" y="2962775"/>
              <a:ext cx="3589300" cy="2969575"/>
            </a:xfrm>
            <a:custGeom>
              <a:avLst/>
              <a:gdLst/>
              <a:ahLst/>
              <a:cxnLst/>
              <a:rect l="l" t="t" r="r" b="b"/>
              <a:pathLst>
                <a:path w="143572" h="118783" fill="none" extrusionOk="0">
                  <a:moveTo>
                    <a:pt x="143572" y="15202"/>
                  </a:moveTo>
                  <a:cubicBezTo>
                    <a:pt x="143572" y="15202"/>
                    <a:pt x="135994" y="0"/>
                    <a:pt x="122527" y="9062"/>
                  </a:cubicBezTo>
                  <a:cubicBezTo>
                    <a:pt x="109083" y="18078"/>
                    <a:pt x="117095" y="36201"/>
                    <a:pt x="93470" y="34832"/>
                  </a:cubicBezTo>
                  <a:cubicBezTo>
                    <a:pt x="82606" y="34193"/>
                    <a:pt x="74982" y="34444"/>
                    <a:pt x="69778" y="36612"/>
                  </a:cubicBezTo>
                  <a:cubicBezTo>
                    <a:pt x="63866" y="39077"/>
                    <a:pt x="61378" y="44236"/>
                    <a:pt x="60670" y="53526"/>
                  </a:cubicBezTo>
                  <a:cubicBezTo>
                    <a:pt x="59369" y="70781"/>
                    <a:pt x="61218" y="79957"/>
                    <a:pt x="33075" y="78953"/>
                  </a:cubicBezTo>
                  <a:cubicBezTo>
                    <a:pt x="4703" y="77926"/>
                    <a:pt x="1" y="108443"/>
                    <a:pt x="18101" y="11878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27"/>
            <p:cNvSpPr/>
            <p:nvPr/>
          </p:nvSpPr>
          <p:spPr>
            <a:xfrm>
              <a:off x="4644550" y="2982750"/>
              <a:ext cx="3570450" cy="2953025"/>
            </a:xfrm>
            <a:custGeom>
              <a:avLst/>
              <a:gdLst/>
              <a:ahLst/>
              <a:cxnLst/>
              <a:rect l="l" t="t" r="r" b="b"/>
              <a:pathLst>
                <a:path w="142818" h="118121" fill="none" extrusionOk="0">
                  <a:moveTo>
                    <a:pt x="142818" y="15019"/>
                  </a:moveTo>
                  <a:cubicBezTo>
                    <a:pt x="142818" y="15019"/>
                    <a:pt x="135308" y="0"/>
                    <a:pt x="121956" y="9039"/>
                  </a:cubicBezTo>
                  <a:cubicBezTo>
                    <a:pt x="108626" y="18009"/>
                    <a:pt x="116523" y="36018"/>
                    <a:pt x="93059" y="34695"/>
                  </a:cubicBezTo>
                  <a:cubicBezTo>
                    <a:pt x="82240" y="34078"/>
                    <a:pt x="74684" y="34329"/>
                    <a:pt x="69480" y="36452"/>
                  </a:cubicBezTo>
                  <a:cubicBezTo>
                    <a:pt x="63591" y="38894"/>
                    <a:pt x="61103" y="44030"/>
                    <a:pt x="60373" y="53206"/>
                  </a:cubicBezTo>
                  <a:cubicBezTo>
                    <a:pt x="59026" y="70325"/>
                    <a:pt x="60807" y="79432"/>
                    <a:pt x="32868" y="78451"/>
                  </a:cubicBezTo>
                  <a:cubicBezTo>
                    <a:pt x="4679" y="77492"/>
                    <a:pt x="0" y="107804"/>
                    <a:pt x="17918" y="11812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27"/>
            <p:cNvSpPr/>
            <p:nvPr/>
          </p:nvSpPr>
          <p:spPr>
            <a:xfrm>
              <a:off x="4663375" y="3002725"/>
              <a:ext cx="3551075" cy="2937050"/>
            </a:xfrm>
            <a:custGeom>
              <a:avLst/>
              <a:gdLst/>
              <a:ahLst/>
              <a:cxnLst/>
              <a:rect l="l" t="t" r="r" b="b"/>
              <a:pathLst>
                <a:path w="142043" h="117482" fill="none" extrusionOk="0">
                  <a:moveTo>
                    <a:pt x="142042" y="14836"/>
                  </a:moveTo>
                  <a:cubicBezTo>
                    <a:pt x="142042" y="14836"/>
                    <a:pt x="134624" y="0"/>
                    <a:pt x="121385" y="9016"/>
                  </a:cubicBezTo>
                  <a:cubicBezTo>
                    <a:pt x="108147" y="17964"/>
                    <a:pt x="115953" y="35859"/>
                    <a:pt x="92625" y="34557"/>
                  </a:cubicBezTo>
                  <a:cubicBezTo>
                    <a:pt x="81897" y="33941"/>
                    <a:pt x="74365" y="34192"/>
                    <a:pt x="69207" y="36315"/>
                  </a:cubicBezTo>
                  <a:cubicBezTo>
                    <a:pt x="63318" y="38735"/>
                    <a:pt x="60830" y="43802"/>
                    <a:pt x="60076" y="52909"/>
                  </a:cubicBezTo>
                  <a:cubicBezTo>
                    <a:pt x="58684" y="69868"/>
                    <a:pt x="60373" y="78907"/>
                    <a:pt x="32640" y="77971"/>
                  </a:cubicBezTo>
                  <a:cubicBezTo>
                    <a:pt x="4657" y="77035"/>
                    <a:pt x="0" y="107165"/>
                    <a:pt x="17758" y="11748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27"/>
            <p:cNvSpPr/>
            <p:nvPr/>
          </p:nvSpPr>
          <p:spPr>
            <a:xfrm>
              <a:off x="4681625" y="3023250"/>
              <a:ext cx="3532825" cy="2920525"/>
            </a:xfrm>
            <a:custGeom>
              <a:avLst/>
              <a:gdLst/>
              <a:ahLst/>
              <a:cxnLst/>
              <a:rect l="l" t="t" r="r" b="b"/>
              <a:pathLst>
                <a:path w="141313" h="116821" fill="none" extrusionOk="0">
                  <a:moveTo>
                    <a:pt x="141312" y="14632"/>
                  </a:moveTo>
                  <a:cubicBezTo>
                    <a:pt x="141312" y="14632"/>
                    <a:pt x="133962" y="1"/>
                    <a:pt x="120815" y="8971"/>
                  </a:cubicBezTo>
                  <a:cubicBezTo>
                    <a:pt x="107690" y="17873"/>
                    <a:pt x="115405" y="35654"/>
                    <a:pt x="92238" y="34398"/>
                  </a:cubicBezTo>
                  <a:cubicBezTo>
                    <a:pt x="81578" y="33805"/>
                    <a:pt x="74092" y="34056"/>
                    <a:pt x="68933" y="36156"/>
                  </a:cubicBezTo>
                  <a:cubicBezTo>
                    <a:pt x="63067" y="38530"/>
                    <a:pt x="60579" y="43574"/>
                    <a:pt x="59803" y="52590"/>
                  </a:cubicBezTo>
                  <a:cubicBezTo>
                    <a:pt x="58365" y="69390"/>
                    <a:pt x="59963" y="78337"/>
                    <a:pt x="32458" y="77470"/>
                  </a:cubicBezTo>
                  <a:cubicBezTo>
                    <a:pt x="4657" y="76579"/>
                    <a:pt x="1" y="106481"/>
                    <a:pt x="17622" y="11682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27"/>
            <p:cNvSpPr/>
            <p:nvPr/>
          </p:nvSpPr>
          <p:spPr>
            <a:xfrm>
              <a:off x="4700450" y="3043225"/>
              <a:ext cx="3514000" cy="2903975"/>
            </a:xfrm>
            <a:custGeom>
              <a:avLst/>
              <a:gdLst/>
              <a:ahLst/>
              <a:cxnLst/>
              <a:rect l="l" t="t" r="r" b="b"/>
              <a:pathLst>
                <a:path w="140560" h="116159" fill="none" extrusionOk="0">
                  <a:moveTo>
                    <a:pt x="140559" y="14449"/>
                  </a:moveTo>
                  <a:cubicBezTo>
                    <a:pt x="140559" y="14449"/>
                    <a:pt x="133278" y="1"/>
                    <a:pt x="120245" y="8948"/>
                  </a:cubicBezTo>
                  <a:cubicBezTo>
                    <a:pt x="107234" y="17827"/>
                    <a:pt x="114835" y="35494"/>
                    <a:pt x="91827" y="34261"/>
                  </a:cubicBezTo>
                  <a:cubicBezTo>
                    <a:pt x="81236" y="33691"/>
                    <a:pt x="73795" y="33919"/>
                    <a:pt x="68637" y="35996"/>
                  </a:cubicBezTo>
                  <a:cubicBezTo>
                    <a:pt x="62793" y="38347"/>
                    <a:pt x="60328" y="43346"/>
                    <a:pt x="59529" y="52293"/>
                  </a:cubicBezTo>
                  <a:cubicBezTo>
                    <a:pt x="58023" y="68933"/>
                    <a:pt x="59529" y="77812"/>
                    <a:pt x="32230" y="76967"/>
                  </a:cubicBezTo>
                  <a:cubicBezTo>
                    <a:pt x="4657" y="76123"/>
                    <a:pt x="1" y="105841"/>
                    <a:pt x="17462" y="11615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27"/>
            <p:cNvSpPr/>
            <p:nvPr/>
          </p:nvSpPr>
          <p:spPr>
            <a:xfrm>
              <a:off x="4719300" y="3063775"/>
              <a:ext cx="3494575" cy="2887425"/>
            </a:xfrm>
            <a:custGeom>
              <a:avLst/>
              <a:gdLst/>
              <a:ahLst/>
              <a:cxnLst/>
              <a:rect l="l" t="t" r="r" b="b"/>
              <a:pathLst>
                <a:path w="139783" h="115497" fill="none" extrusionOk="0">
                  <a:moveTo>
                    <a:pt x="139782" y="14243"/>
                  </a:moveTo>
                  <a:cubicBezTo>
                    <a:pt x="139782" y="14243"/>
                    <a:pt x="132570" y="0"/>
                    <a:pt x="119650" y="8902"/>
                  </a:cubicBezTo>
                  <a:cubicBezTo>
                    <a:pt x="106754" y="17736"/>
                    <a:pt x="114264" y="35288"/>
                    <a:pt x="91393" y="34101"/>
                  </a:cubicBezTo>
                  <a:cubicBezTo>
                    <a:pt x="80893" y="33531"/>
                    <a:pt x="73475" y="33782"/>
                    <a:pt x="68339" y="35836"/>
                  </a:cubicBezTo>
                  <a:cubicBezTo>
                    <a:pt x="62519" y="38164"/>
                    <a:pt x="60054" y="43117"/>
                    <a:pt x="59232" y="51951"/>
                  </a:cubicBezTo>
                  <a:cubicBezTo>
                    <a:pt x="57680" y="68453"/>
                    <a:pt x="59095" y="77241"/>
                    <a:pt x="32024" y="76465"/>
                  </a:cubicBezTo>
                  <a:cubicBezTo>
                    <a:pt x="4634" y="75666"/>
                    <a:pt x="0" y="105179"/>
                    <a:pt x="17279" y="11549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27"/>
            <p:cNvSpPr/>
            <p:nvPr/>
          </p:nvSpPr>
          <p:spPr>
            <a:xfrm>
              <a:off x="4737550" y="3083750"/>
              <a:ext cx="3476325" cy="2871425"/>
            </a:xfrm>
            <a:custGeom>
              <a:avLst/>
              <a:gdLst/>
              <a:ahLst/>
              <a:cxnLst/>
              <a:rect l="l" t="t" r="r" b="b"/>
              <a:pathLst>
                <a:path w="139053" h="114857" fill="none" extrusionOk="0">
                  <a:moveTo>
                    <a:pt x="139052" y="14083"/>
                  </a:moveTo>
                  <a:cubicBezTo>
                    <a:pt x="139052" y="14083"/>
                    <a:pt x="131908" y="0"/>
                    <a:pt x="119103" y="8902"/>
                  </a:cubicBezTo>
                  <a:cubicBezTo>
                    <a:pt x="106321" y="17690"/>
                    <a:pt x="113693" y="35128"/>
                    <a:pt x="91005" y="33964"/>
                  </a:cubicBezTo>
                  <a:cubicBezTo>
                    <a:pt x="80574" y="33416"/>
                    <a:pt x="73201" y="33667"/>
                    <a:pt x="68066" y="35699"/>
                  </a:cubicBezTo>
                  <a:cubicBezTo>
                    <a:pt x="62268" y="37981"/>
                    <a:pt x="59803" y="42889"/>
                    <a:pt x="58958" y="51654"/>
                  </a:cubicBezTo>
                  <a:cubicBezTo>
                    <a:pt x="57361" y="67997"/>
                    <a:pt x="58684" y="76716"/>
                    <a:pt x="31842" y="75963"/>
                  </a:cubicBezTo>
                  <a:cubicBezTo>
                    <a:pt x="4634" y="75209"/>
                    <a:pt x="1" y="104517"/>
                    <a:pt x="17142" y="11485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27"/>
            <p:cNvSpPr/>
            <p:nvPr/>
          </p:nvSpPr>
          <p:spPr>
            <a:xfrm>
              <a:off x="4756375" y="3104850"/>
              <a:ext cx="3456925" cy="2853750"/>
            </a:xfrm>
            <a:custGeom>
              <a:avLst/>
              <a:gdLst/>
              <a:ahLst/>
              <a:cxnLst/>
              <a:rect l="l" t="t" r="r" b="b"/>
              <a:pathLst>
                <a:path w="138277" h="114150" fill="none" extrusionOk="0">
                  <a:moveTo>
                    <a:pt x="138276" y="13856"/>
                  </a:moveTo>
                  <a:cubicBezTo>
                    <a:pt x="138276" y="13856"/>
                    <a:pt x="131246" y="1"/>
                    <a:pt x="118510" y="8834"/>
                  </a:cubicBezTo>
                  <a:cubicBezTo>
                    <a:pt x="105865" y="17622"/>
                    <a:pt x="113123" y="34901"/>
                    <a:pt x="90594" y="33782"/>
                  </a:cubicBezTo>
                  <a:cubicBezTo>
                    <a:pt x="80232" y="33257"/>
                    <a:pt x="72882" y="33485"/>
                    <a:pt x="67769" y="35494"/>
                  </a:cubicBezTo>
                  <a:cubicBezTo>
                    <a:pt x="62017" y="37777"/>
                    <a:pt x="59529" y="42638"/>
                    <a:pt x="58662" y="51312"/>
                  </a:cubicBezTo>
                  <a:cubicBezTo>
                    <a:pt x="57018" y="67495"/>
                    <a:pt x="58274" y="76146"/>
                    <a:pt x="31614" y="75438"/>
                  </a:cubicBezTo>
                  <a:cubicBezTo>
                    <a:pt x="4611" y="74731"/>
                    <a:pt x="1" y="103833"/>
                    <a:pt x="16983" y="11415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27"/>
            <p:cNvSpPr/>
            <p:nvPr/>
          </p:nvSpPr>
          <p:spPr>
            <a:xfrm>
              <a:off x="4775225" y="3124825"/>
              <a:ext cx="3438075" cy="2837775"/>
            </a:xfrm>
            <a:custGeom>
              <a:avLst/>
              <a:gdLst/>
              <a:ahLst/>
              <a:cxnLst/>
              <a:rect l="l" t="t" r="r" b="b"/>
              <a:pathLst>
                <a:path w="137523" h="113511" fill="none" extrusionOk="0">
                  <a:moveTo>
                    <a:pt x="137522" y="13673"/>
                  </a:moveTo>
                  <a:cubicBezTo>
                    <a:pt x="137522" y="13673"/>
                    <a:pt x="130561" y="1"/>
                    <a:pt x="117938" y="8811"/>
                  </a:cubicBezTo>
                  <a:cubicBezTo>
                    <a:pt x="105384" y="17553"/>
                    <a:pt x="112552" y="34741"/>
                    <a:pt x="90160" y="33645"/>
                  </a:cubicBezTo>
                  <a:cubicBezTo>
                    <a:pt x="79889" y="33120"/>
                    <a:pt x="72584" y="33371"/>
                    <a:pt x="67472" y="35357"/>
                  </a:cubicBezTo>
                  <a:cubicBezTo>
                    <a:pt x="61742" y="37594"/>
                    <a:pt x="59277" y="42410"/>
                    <a:pt x="58364" y="51015"/>
                  </a:cubicBezTo>
                  <a:cubicBezTo>
                    <a:pt x="56675" y="67038"/>
                    <a:pt x="57839" y="75598"/>
                    <a:pt x="31408" y="74959"/>
                  </a:cubicBezTo>
                  <a:cubicBezTo>
                    <a:pt x="4588" y="74274"/>
                    <a:pt x="0" y="103194"/>
                    <a:pt x="16822" y="11351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27"/>
            <p:cNvSpPr/>
            <p:nvPr/>
          </p:nvSpPr>
          <p:spPr>
            <a:xfrm>
              <a:off x="4793475" y="3144800"/>
              <a:ext cx="3419250" cy="2821800"/>
            </a:xfrm>
            <a:custGeom>
              <a:avLst/>
              <a:gdLst/>
              <a:ahLst/>
              <a:cxnLst/>
              <a:rect l="l" t="t" r="r" b="b"/>
              <a:pathLst>
                <a:path w="136770" h="112872" fill="none" extrusionOk="0">
                  <a:moveTo>
                    <a:pt x="136770" y="13490"/>
                  </a:moveTo>
                  <a:cubicBezTo>
                    <a:pt x="136770" y="13490"/>
                    <a:pt x="129899" y="1"/>
                    <a:pt x="117391" y="8788"/>
                  </a:cubicBezTo>
                  <a:cubicBezTo>
                    <a:pt x="104951" y="17508"/>
                    <a:pt x="112004" y="34558"/>
                    <a:pt x="89772" y="33508"/>
                  </a:cubicBezTo>
                  <a:cubicBezTo>
                    <a:pt x="79569" y="33006"/>
                    <a:pt x="72288" y="33234"/>
                    <a:pt x="67198" y="35220"/>
                  </a:cubicBezTo>
                  <a:cubicBezTo>
                    <a:pt x="61492" y="37434"/>
                    <a:pt x="59027" y="42204"/>
                    <a:pt x="58091" y="50695"/>
                  </a:cubicBezTo>
                  <a:cubicBezTo>
                    <a:pt x="56356" y="66582"/>
                    <a:pt x="57429" y="75073"/>
                    <a:pt x="31203" y="74457"/>
                  </a:cubicBezTo>
                  <a:cubicBezTo>
                    <a:pt x="4588" y="73840"/>
                    <a:pt x="0" y="102532"/>
                    <a:pt x="16686" y="11287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27"/>
            <p:cNvSpPr/>
            <p:nvPr/>
          </p:nvSpPr>
          <p:spPr>
            <a:xfrm>
              <a:off x="4812300" y="3165350"/>
              <a:ext cx="3400425" cy="2804675"/>
            </a:xfrm>
            <a:custGeom>
              <a:avLst/>
              <a:gdLst/>
              <a:ahLst/>
              <a:cxnLst/>
              <a:rect l="l" t="t" r="r" b="b"/>
              <a:pathLst>
                <a:path w="136017" h="112187" fill="none" extrusionOk="0">
                  <a:moveTo>
                    <a:pt x="136017" y="13285"/>
                  </a:moveTo>
                  <a:cubicBezTo>
                    <a:pt x="136017" y="13285"/>
                    <a:pt x="129192" y="0"/>
                    <a:pt x="116798" y="8742"/>
                  </a:cubicBezTo>
                  <a:cubicBezTo>
                    <a:pt x="104472" y="17439"/>
                    <a:pt x="111434" y="34375"/>
                    <a:pt x="89339" y="33348"/>
                  </a:cubicBezTo>
                  <a:cubicBezTo>
                    <a:pt x="79204" y="32846"/>
                    <a:pt x="71992" y="33097"/>
                    <a:pt x="66902" y="35037"/>
                  </a:cubicBezTo>
                  <a:cubicBezTo>
                    <a:pt x="61218" y="37228"/>
                    <a:pt x="58753" y="41953"/>
                    <a:pt x="57794" y="50376"/>
                  </a:cubicBezTo>
                  <a:cubicBezTo>
                    <a:pt x="56014" y="66102"/>
                    <a:pt x="56995" y="74525"/>
                    <a:pt x="30997" y="73954"/>
                  </a:cubicBezTo>
                  <a:cubicBezTo>
                    <a:pt x="4566" y="73383"/>
                    <a:pt x="1" y="101869"/>
                    <a:pt x="16503" y="11218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27"/>
            <p:cNvSpPr/>
            <p:nvPr/>
          </p:nvSpPr>
          <p:spPr>
            <a:xfrm>
              <a:off x="4831125" y="3185325"/>
              <a:ext cx="3381600" cy="2788700"/>
            </a:xfrm>
            <a:custGeom>
              <a:avLst/>
              <a:gdLst/>
              <a:ahLst/>
              <a:cxnLst/>
              <a:rect l="l" t="t" r="r" b="b"/>
              <a:pathLst>
                <a:path w="135264" h="111548" fill="none" extrusionOk="0">
                  <a:moveTo>
                    <a:pt x="135264" y="13102"/>
                  </a:moveTo>
                  <a:cubicBezTo>
                    <a:pt x="135264" y="13102"/>
                    <a:pt x="128507" y="0"/>
                    <a:pt x="116227" y="8719"/>
                  </a:cubicBezTo>
                  <a:cubicBezTo>
                    <a:pt x="103993" y="17370"/>
                    <a:pt x="110863" y="34192"/>
                    <a:pt x="88928" y="33211"/>
                  </a:cubicBezTo>
                  <a:cubicBezTo>
                    <a:pt x="78862" y="32732"/>
                    <a:pt x="71695" y="32960"/>
                    <a:pt x="66605" y="34900"/>
                  </a:cubicBezTo>
                  <a:cubicBezTo>
                    <a:pt x="60944" y="37068"/>
                    <a:pt x="58479" y="41748"/>
                    <a:pt x="57498" y="50079"/>
                  </a:cubicBezTo>
                  <a:cubicBezTo>
                    <a:pt x="55672" y="65646"/>
                    <a:pt x="56562" y="73977"/>
                    <a:pt x="30792" y="73452"/>
                  </a:cubicBezTo>
                  <a:cubicBezTo>
                    <a:pt x="4566" y="72927"/>
                    <a:pt x="1" y="101230"/>
                    <a:pt x="16344" y="11154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27"/>
            <p:cNvSpPr/>
            <p:nvPr/>
          </p:nvSpPr>
          <p:spPr>
            <a:xfrm>
              <a:off x="4849400" y="3205850"/>
              <a:ext cx="3362750" cy="2772150"/>
            </a:xfrm>
            <a:custGeom>
              <a:avLst/>
              <a:gdLst/>
              <a:ahLst/>
              <a:cxnLst/>
              <a:rect l="l" t="t" r="r" b="b"/>
              <a:pathLst>
                <a:path w="134510" h="110886" fill="none" extrusionOk="0">
                  <a:moveTo>
                    <a:pt x="134510" y="12897"/>
                  </a:moveTo>
                  <a:cubicBezTo>
                    <a:pt x="134510" y="12897"/>
                    <a:pt x="127845" y="1"/>
                    <a:pt x="115656" y="8674"/>
                  </a:cubicBezTo>
                  <a:cubicBezTo>
                    <a:pt x="103559" y="17302"/>
                    <a:pt x="110315" y="34010"/>
                    <a:pt x="88540" y="33052"/>
                  </a:cubicBezTo>
                  <a:cubicBezTo>
                    <a:pt x="78542" y="32595"/>
                    <a:pt x="71398" y="32824"/>
                    <a:pt x="66331" y="34741"/>
                  </a:cubicBezTo>
                  <a:cubicBezTo>
                    <a:pt x="60693" y="36864"/>
                    <a:pt x="58250" y="41497"/>
                    <a:pt x="57246" y="49760"/>
                  </a:cubicBezTo>
                  <a:cubicBezTo>
                    <a:pt x="55352" y="65190"/>
                    <a:pt x="56151" y="73430"/>
                    <a:pt x="30586" y="72950"/>
                  </a:cubicBezTo>
                  <a:cubicBezTo>
                    <a:pt x="4565" y="72471"/>
                    <a:pt x="0" y="100546"/>
                    <a:pt x="16206" y="11088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27"/>
            <p:cNvSpPr/>
            <p:nvPr/>
          </p:nvSpPr>
          <p:spPr>
            <a:xfrm>
              <a:off x="4868225" y="3225825"/>
              <a:ext cx="3343925" cy="2755600"/>
            </a:xfrm>
            <a:custGeom>
              <a:avLst/>
              <a:gdLst/>
              <a:ahLst/>
              <a:cxnLst/>
              <a:rect l="l" t="t" r="r" b="b"/>
              <a:pathLst>
                <a:path w="133757" h="110224" fill="none" extrusionOk="0">
                  <a:moveTo>
                    <a:pt x="133757" y="12714"/>
                  </a:moveTo>
                  <a:cubicBezTo>
                    <a:pt x="133757" y="12714"/>
                    <a:pt x="127160" y="1"/>
                    <a:pt x="115086" y="8651"/>
                  </a:cubicBezTo>
                  <a:cubicBezTo>
                    <a:pt x="103080" y="17234"/>
                    <a:pt x="109745" y="33828"/>
                    <a:pt x="88106" y="32915"/>
                  </a:cubicBezTo>
                  <a:cubicBezTo>
                    <a:pt x="78200" y="32458"/>
                    <a:pt x="71101" y="32709"/>
                    <a:pt x="66034" y="34581"/>
                  </a:cubicBezTo>
                  <a:cubicBezTo>
                    <a:pt x="60419" y="36681"/>
                    <a:pt x="57977" y="41292"/>
                    <a:pt x="56950" y="49440"/>
                  </a:cubicBezTo>
                  <a:cubicBezTo>
                    <a:pt x="55010" y="64733"/>
                    <a:pt x="55740" y="72882"/>
                    <a:pt x="30381" y="72471"/>
                  </a:cubicBezTo>
                  <a:cubicBezTo>
                    <a:pt x="4543" y="72014"/>
                    <a:pt x="1" y="99907"/>
                    <a:pt x="16047" y="11022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27"/>
            <p:cNvSpPr/>
            <p:nvPr/>
          </p:nvSpPr>
          <p:spPr>
            <a:xfrm>
              <a:off x="4887050" y="3245800"/>
              <a:ext cx="3324525" cy="2739625"/>
            </a:xfrm>
            <a:custGeom>
              <a:avLst/>
              <a:gdLst/>
              <a:ahLst/>
              <a:cxnLst/>
              <a:rect l="l" t="t" r="r" b="b"/>
              <a:pathLst>
                <a:path w="132981" h="109585" fill="none" extrusionOk="0">
                  <a:moveTo>
                    <a:pt x="132981" y="12532"/>
                  </a:moveTo>
                  <a:cubicBezTo>
                    <a:pt x="132981" y="12532"/>
                    <a:pt x="126476" y="1"/>
                    <a:pt x="114493" y="8629"/>
                  </a:cubicBezTo>
                  <a:cubicBezTo>
                    <a:pt x="102623" y="17188"/>
                    <a:pt x="109151" y="33668"/>
                    <a:pt x="87696" y="32778"/>
                  </a:cubicBezTo>
                  <a:cubicBezTo>
                    <a:pt x="77858" y="32344"/>
                    <a:pt x="70782" y="32572"/>
                    <a:pt x="65738" y="34444"/>
                  </a:cubicBezTo>
                  <a:cubicBezTo>
                    <a:pt x="60145" y="36521"/>
                    <a:pt x="57703" y="41063"/>
                    <a:pt x="56653" y="49143"/>
                  </a:cubicBezTo>
                  <a:cubicBezTo>
                    <a:pt x="54667" y="64277"/>
                    <a:pt x="55306" y="72357"/>
                    <a:pt x="30153" y="71969"/>
                  </a:cubicBezTo>
                  <a:cubicBezTo>
                    <a:pt x="4520" y="71581"/>
                    <a:pt x="1" y="99268"/>
                    <a:pt x="15887" y="10958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27"/>
            <p:cNvSpPr/>
            <p:nvPr/>
          </p:nvSpPr>
          <p:spPr>
            <a:xfrm>
              <a:off x="4905325" y="3266350"/>
              <a:ext cx="3306250" cy="2723075"/>
            </a:xfrm>
            <a:custGeom>
              <a:avLst/>
              <a:gdLst/>
              <a:ahLst/>
              <a:cxnLst/>
              <a:rect l="l" t="t" r="r" b="b"/>
              <a:pathLst>
                <a:path w="132250" h="108923" fill="none" extrusionOk="0">
                  <a:moveTo>
                    <a:pt x="132250" y="12326"/>
                  </a:moveTo>
                  <a:cubicBezTo>
                    <a:pt x="132250" y="12326"/>
                    <a:pt x="125813" y="0"/>
                    <a:pt x="113944" y="8583"/>
                  </a:cubicBezTo>
                  <a:cubicBezTo>
                    <a:pt x="102166" y="17119"/>
                    <a:pt x="108603" y="33462"/>
                    <a:pt x="87307" y="32618"/>
                  </a:cubicBezTo>
                  <a:cubicBezTo>
                    <a:pt x="77538" y="32184"/>
                    <a:pt x="70508" y="32435"/>
                    <a:pt x="65463" y="34284"/>
                  </a:cubicBezTo>
                  <a:cubicBezTo>
                    <a:pt x="59917" y="36315"/>
                    <a:pt x="57451" y="40835"/>
                    <a:pt x="56379" y="48824"/>
                  </a:cubicBezTo>
                  <a:cubicBezTo>
                    <a:pt x="54347" y="63797"/>
                    <a:pt x="54895" y="71809"/>
                    <a:pt x="29970" y="71466"/>
                  </a:cubicBezTo>
                  <a:cubicBezTo>
                    <a:pt x="4520" y="71101"/>
                    <a:pt x="0" y="98583"/>
                    <a:pt x="15727" y="10892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27"/>
            <p:cNvSpPr/>
            <p:nvPr/>
          </p:nvSpPr>
          <p:spPr>
            <a:xfrm>
              <a:off x="4924150" y="3286325"/>
              <a:ext cx="3286875" cy="2706525"/>
            </a:xfrm>
            <a:custGeom>
              <a:avLst/>
              <a:gdLst/>
              <a:ahLst/>
              <a:cxnLst/>
              <a:rect l="l" t="t" r="r" b="b"/>
              <a:pathLst>
                <a:path w="131475" h="108261" fill="none" extrusionOk="0">
                  <a:moveTo>
                    <a:pt x="131474" y="12143"/>
                  </a:moveTo>
                  <a:cubicBezTo>
                    <a:pt x="131474" y="12143"/>
                    <a:pt x="125129" y="0"/>
                    <a:pt x="113351" y="8560"/>
                  </a:cubicBezTo>
                  <a:cubicBezTo>
                    <a:pt x="101687" y="17051"/>
                    <a:pt x="108033" y="33302"/>
                    <a:pt x="86874" y="32481"/>
                  </a:cubicBezTo>
                  <a:cubicBezTo>
                    <a:pt x="77196" y="32070"/>
                    <a:pt x="70188" y="32298"/>
                    <a:pt x="65167" y="34124"/>
                  </a:cubicBezTo>
                  <a:cubicBezTo>
                    <a:pt x="59643" y="36155"/>
                    <a:pt x="57201" y="40606"/>
                    <a:pt x="56082" y="48527"/>
                  </a:cubicBezTo>
                  <a:cubicBezTo>
                    <a:pt x="54005" y="63340"/>
                    <a:pt x="54462" y="71261"/>
                    <a:pt x="29742" y="70964"/>
                  </a:cubicBezTo>
                  <a:cubicBezTo>
                    <a:pt x="4497" y="70667"/>
                    <a:pt x="0" y="97943"/>
                    <a:pt x="15567" y="10826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27"/>
            <p:cNvSpPr/>
            <p:nvPr/>
          </p:nvSpPr>
          <p:spPr>
            <a:xfrm>
              <a:off x="4942975" y="3306850"/>
              <a:ext cx="3268050" cy="2690000"/>
            </a:xfrm>
            <a:custGeom>
              <a:avLst/>
              <a:gdLst/>
              <a:ahLst/>
              <a:cxnLst/>
              <a:rect l="l" t="t" r="r" b="b"/>
              <a:pathLst>
                <a:path w="130722" h="107600" fill="none" extrusionOk="0">
                  <a:moveTo>
                    <a:pt x="130721" y="11939"/>
                  </a:moveTo>
                  <a:cubicBezTo>
                    <a:pt x="130721" y="11939"/>
                    <a:pt x="124421" y="1"/>
                    <a:pt x="112780" y="8515"/>
                  </a:cubicBezTo>
                  <a:cubicBezTo>
                    <a:pt x="101231" y="16983"/>
                    <a:pt x="107462" y="33098"/>
                    <a:pt x="86463" y="32321"/>
                  </a:cubicBezTo>
                  <a:cubicBezTo>
                    <a:pt x="76853" y="31933"/>
                    <a:pt x="69892" y="32162"/>
                    <a:pt x="64870" y="33965"/>
                  </a:cubicBezTo>
                  <a:cubicBezTo>
                    <a:pt x="59369" y="35951"/>
                    <a:pt x="56927" y="40379"/>
                    <a:pt x="55786" y="48185"/>
                  </a:cubicBezTo>
                  <a:cubicBezTo>
                    <a:pt x="53663" y="62862"/>
                    <a:pt x="54028" y="70714"/>
                    <a:pt x="29537" y="70462"/>
                  </a:cubicBezTo>
                  <a:cubicBezTo>
                    <a:pt x="4474" y="70189"/>
                    <a:pt x="1" y="97282"/>
                    <a:pt x="15408" y="107599"/>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27"/>
            <p:cNvSpPr/>
            <p:nvPr/>
          </p:nvSpPr>
          <p:spPr>
            <a:xfrm>
              <a:off x="4961250" y="3326825"/>
              <a:ext cx="3249200" cy="2674000"/>
            </a:xfrm>
            <a:custGeom>
              <a:avLst/>
              <a:gdLst/>
              <a:ahLst/>
              <a:cxnLst/>
              <a:rect l="l" t="t" r="r" b="b"/>
              <a:pathLst>
                <a:path w="129968" h="106960" fill="none" extrusionOk="0">
                  <a:moveTo>
                    <a:pt x="129967" y="11756"/>
                  </a:moveTo>
                  <a:cubicBezTo>
                    <a:pt x="129967" y="11756"/>
                    <a:pt x="123759" y="1"/>
                    <a:pt x="112232" y="8492"/>
                  </a:cubicBezTo>
                  <a:cubicBezTo>
                    <a:pt x="100774" y="16914"/>
                    <a:pt x="106914" y="32938"/>
                    <a:pt x="86051" y="32184"/>
                  </a:cubicBezTo>
                  <a:cubicBezTo>
                    <a:pt x="76533" y="31796"/>
                    <a:pt x="69617" y="32025"/>
                    <a:pt x="64619" y="33828"/>
                  </a:cubicBezTo>
                  <a:cubicBezTo>
                    <a:pt x="59118" y="35791"/>
                    <a:pt x="56675" y="40150"/>
                    <a:pt x="55511" y="47888"/>
                  </a:cubicBezTo>
                  <a:cubicBezTo>
                    <a:pt x="53343" y="62405"/>
                    <a:pt x="53617" y="70188"/>
                    <a:pt x="29353" y="69960"/>
                  </a:cubicBezTo>
                  <a:cubicBezTo>
                    <a:pt x="4474" y="69755"/>
                    <a:pt x="0" y="96643"/>
                    <a:pt x="15270" y="10696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27"/>
            <p:cNvSpPr/>
            <p:nvPr/>
          </p:nvSpPr>
          <p:spPr>
            <a:xfrm>
              <a:off x="4980075" y="3347375"/>
              <a:ext cx="3230375" cy="2656875"/>
            </a:xfrm>
            <a:custGeom>
              <a:avLst/>
              <a:gdLst/>
              <a:ahLst/>
              <a:cxnLst/>
              <a:rect l="l" t="t" r="r" b="b"/>
              <a:pathLst>
                <a:path w="129215" h="106275" fill="none" extrusionOk="0">
                  <a:moveTo>
                    <a:pt x="129214" y="11573"/>
                  </a:moveTo>
                  <a:cubicBezTo>
                    <a:pt x="129214" y="11573"/>
                    <a:pt x="123074" y="0"/>
                    <a:pt x="111639" y="8469"/>
                  </a:cubicBezTo>
                  <a:cubicBezTo>
                    <a:pt x="100318" y="16846"/>
                    <a:pt x="106343" y="32732"/>
                    <a:pt x="85641" y="32024"/>
                  </a:cubicBezTo>
                  <a:cubicBezTo>
                    <a:pt x="76168" y="31659"/>
                    <a:pt x="69298" y="31887"/>
                    <a:pt x="64322" y="33645"/>
                  </a:cubicBezTo>
                  <a:cubicBezTo>
                    <a:pt x="58844" y="35585"/>
                    <a:pt x="56402" y="39922"/>
                    <a:pt x="55215" y="47568"/>
                  </a:cubicBezTo>
                  <a:cubicBezTo>
                    <a:pt x="53001" y="61925"/>
                    <a:pt x="53206" y="69618"/>
                    <a:pt x="29125" y="69458"/>
                  </a:cubicBezTo>
                  <a:cubicBezTo>
                    <a:pt x="4474" y="69298"/>
                    <a:pt x="0" y="95958"/>
                    <a:pt x="15088" y="10627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27"/>
            <p:cNvSpPr/>
            <p:nvPr/>
          </p:nvSpPr>
          <p:spPr>
            <a:xfrm>
              <a:off x="4998900" y="3367350"/>
              <a:ext cx="3211550" cy="2640900"/>
            </a:xfrm>
            <a:custGeom>
              <a:avLst/>
              <a:gdLst/>
              <a:ahLst/>
              <a:cxnLst/>
              <a:rect l="l" t="t" r="r" b="b"/>
              <a:pathLst>
                <a:path w="128462" h="105636" fill="none" extrusionOk="0">
                  <a:moveTo>
                    <a:pt x="128461" y="11390"/>
                  </a:moveTo>
                  <a:cubicBezTo>
                    <a:pt x="128461" y="11390"/>
                    <a:pt x="122390" y="0"/>
                    <a:pt x="111068" y="8446"/>
                  </a:cubicBezTo>
                  <a:cubicBezTo>
                    <a:pt x="99838" y="16800"/>
                    <a:pt x="105773" y="32618"/>
                    <a:pt x="85230" y="31887"/>
                  </a:cubicBezTo>
                  <a:cubicBezTo>
                    <a:pt x="75826" y="31545"/>
                    <a:pt x="69001" y="31773"/>
                    <a:pt x="64026" y="33508"/>
                  </a:cubicBezTo>
                  <a:cubicBezTo>
                    <a:pt x="58570" y="35425"/>
                    <a:pt x="56151" y="39694"/>
                    <a:pt x="54941" y="47271"/>
                  </a:cubicBezTo>
                  <a:cubicBezTo>
                    <a:pt x="52659" y="61469"/>
                    <a:pt x="52773" y="69092"/>
                    <a:pt x="28920" y="68978"/>
                  </a:cubicBezTo>
                  <a:cubicBezTo>
                    <a:pt x="4451" y="68841"/>
                    <a:pt x="1" y="95319"/>
                    <a:pt x="14928" y="10563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27"/>
            <p:cNvSpPr/>
            <p:nvPr/>
          </p:nvSpPr>
          <p:spPr>
            <a:xfrm>
              <a:off x="5017150" y="3387325"/>
              <a:ext cx="3192725" cy="2624925"/>
            </a:xfrm>
            <a:custGeom>
              <a:avLst/>
              <a:gdLst/>
              <a:ahLst/>
              <a:cxnLst/>
              <a:rect l="l" t="t" r="r" b="b"/>
              <a:pathLst>
                <a:path w="127709" h="104997" fill="none" extrusionOk="0">
                  <a:moveTo>
                    <a:pt x="127709" y="11207"/>
                  </a:moveTo>
                  <a:cubicBezTo>
                    <a:pt x="127709" y="11207"/>
                    <a:pt x="121728" y="0"/>
                    <a:pt x="110498" y="8423"/>
                  </a:cubicBezTo>
                  <a:cubicBezTo>
                    <a:pt x="99405" y="16731"/>
                    <a:pt x="105203" y="32435"/>
                    <a:pt x="84820" y="31750"/>
                  </a:cubicBezTo>
                  <a:cubicBezTo>
                    <a:pt x="75507" y="31431"/>
                    <a:pt x="68705" y="31636"/>
                    <a:pt x="63752" y="33371"/>
                  </a:cubicBezTo>
                  <a:cubicBezTo>
                    <a:pt x="58342" y="35242"/>
                    <a:pt x="55900" y="39488"/>
                    <a:pt x="54668" y="46952"/>
                  </a:cubicBezTo>
                  <a:cubicBezTo>
                    <a:pt x="52339" y="61012"/>
                    <a:pt x="52362" y="68567"/>
                    <a:pt x="28715" y="68476"/>
                  </a:cubicBezTo>
                  <a:cubicBezTo>
                    <a:pt x="4452" y="68408"/>
                    <a:pt x="1" y="94679"/>
                    <a:pt x="14792" y="10499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27"/>
            <p:cNvSpPr/>
            <p:nvPr/>
          </p:nvSpPr>
          <p:spPr>
            <a:xfrm>
              <a:off x="5036000" y="3407850"/>
              <a:ext cx="3173875" cy="2607825"/>
            </a:xfrm>
            <a:custGeom>
              <a:avLst/>
              <a:gdLst/>
              <a:ahLst/>
              <a:cxnLst/>
              <a:rect l="l" t="t" r="r" b="b"/>
              <a:pathLst>
                <a:path w="126955" h="104313" fill="none" extrusionOk="0">
                  <a:moveTo>
                    <a:pt x="126955" y="11003"/>
                  </a:moveTo>
                  <a:cubicBezTo>
                    <a:pt x="126955" y="11003"/>
                    <a:pt x="121043" y="1"/>
                    <a:pt x="109927" y="8378"/>
                  </a:cubicBezTo>
                  <a:cubicBezTo>
                    <a:pt x="98925" y="16663"/>
                    <a:pt x="104631" y="32253"/>
                    <a:pt x="84408" y="31591"/>
                  </a:cubicBezTo>
                  <a:cubicBezTo>
                    <a:pt x="75164" y="31294"/>
                    <a:pt x="68408" y="31500"/>
                    <a:pt x="63455" y="33189"/>
                  </a:cubicBezTo>
                  <a:cubicBezTo>
                    <a:pt x="58068" y="35061"/>
                    <a:pt x="55625" y="39238"/>
                    <a:pt x="54370" y="46633"/>
                  </a:cubicBezTo>
                  <a:cubicBezTo>
                    <a:pt x="51996" y="60534"/>
                    <a:pt x="51928" y="67997"/>
                    <a:pt x="28509" y="67975"/>
                  </a:cubicBezTo>
                  <a:cubicBezTo>
                    <a:pt x="4428" y="67929"/>
                    <a:pt x="0" y="93995"/>
                    <a:pt x="14631" y="10431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27"/>
            <p:cNvSpPr/>
            <p:nvPr/>
          </p:nvSpPr>
          <p:spPr>
            <a:xfrm>
              <a:off x="5054825" y="3427825"/>
              <a:ext cx="3154475" cy="2591850"/>
            </a:xfrm>
            <a:custGeom>
              <a:avLst/>
              <a:gdLst/>
              <a:ahLst/>
              <a:cxnLst/>
              <a:rect l="l" t="t" r="r" b="b"/>
              <a:pathLst>
                <a:path w="126179" h="103674" fill="none" extrusionOk="0">
                  <a:moveTo>
                    <a:pt x="126179" y="10820"/>
                  </a:moveTo>
                  <a:cubicBezTo>
                    <a:pt x="126179" y="10820"/>
                    <a:pt x="120358" y="1"/>
                    <a:pt x="109334" y="8355"/>
                  </a:cubicBezTo>
                  <a:cubicBezTo>
                    <a:pt x="98446" y="16595"/>
                    <a:pt x="104061" y="32070"/>
                    <a:pt x="83975" y="31454"/>
                  </a:cubicBezTo>
                  <a:cubicBezTo>
                    <a:pt x="74822" y="31157"/>
                    <a:pt x="68088" y="31363"/>
                    <a:pt x="63158" y="33052"/>
                  </a:cubicBezTo>
                  <a:cubicBezTo>
                    <a:pt x="57794" y="34878"/>
                    <a:pt x="55352" y="39032"/>
                    <a:pt x="54074" y="46336"/>
                  </a:cubicBezTo>
                  <a:cubicBezTo>
                    <a:pt x="51654" y="60077"/>
                    <a:pt x="51494" y="67472"/>
                    <a:pt x="28281" y="67472"/>
                  </a:cubicBezTo>
                  <a:cubicBezTo>
                    <a:pt x="4406" y="67495"/>
                    <a:pt x="0" y="93356"/>
                    <a:pt x="14472" y="1036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27"/>
            <p:cNvSpPr/>
            <p:nvPr/>
          </p:nvSpPr>
          <p:spPr>
            <a:xfrm>
              <a:off x="5073075" y="3448375"/>
              <a:ext cx="3136225" cy="2575275"/>
            </a:xfrm>
            <a:custGeom>
              <a:avLst/>
              <a:gdLst/>
              <a:ahLst/>
              <a:cxnLst/>
              <a:rect l="l" t="t" r="r" b="b"/>
              <a:pathLst>
                <a:path w="125449" h="103011" fill="none" extrusionOk="0">
                  <a:moveTo>
                    <a:pt x="125449" y="10614"/>
                  </a:moveTo>
                  <a:cubicBezTo>
                    <a:pt x="125449" y="10614"/>
                    <a:pt x="119674" y="1"/>
                    <a:pt x="108786" y="8309"/>
                  </a:cubicBezTo>
                  <a:cubicBezTo>
                    <a:pt x="98013" y="16526"/>
                    <a:pt x="103514" y="31887"/>
                    <a:pt x="83587" y="31294"/>
                  </a:cubicBezTo>
                  <a:cubicBezTo>
                    <a:pt x="74503" y="31020"/>
                    <a:pt x="67815" y="31226"/>
                    <a:pt x="62885" y="32892"/>
                  </a:cubicBezTo>
                  <a:cubicBezTo>
                    <a:pt x="57543" y="34672"/>
                    <a:pt x="55124" y="38781"/>
                    <a:pt x="53800" y="46016"/>
                  </a:cubicBezTo>
                  <a:cubicBezTo>
                    <a:pt x="51335" y="59597"/>
                    <a:pt x="51084" y="66924"/>
                    <a:pt x="28099" y="66970"/>
                  </a:cubicBezTo>
                  <a:cubicBezTo>
                    <a:pt x="4406" y="67038"/>
                    <a:pt x="1" y="92694"/>
                    <a:pt x="14312" y="10301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27"/>
            <p:cNvSpPr/>
            <p:nvPr/>
          </p:nvSpPr>
          <p:spPr>
            <a:xfrm>
              <a:off x="5091925" y="3468350"/>
              <a:ext cx="3117375" cy="2558725"/>
            </a:xfrm>
            <a:custGeom>
              <a:avLst/>
              <a:gdLst/>
              <a:ahLst/>
              <a:cxnLst/>
              <a:rect l="l" t="t" r="r" b="b"/>
              <a:pathLst>
                <a:path w="124695" h="102349" fill="none" extrusionOk="0">
                  <a:moveTo>
                    <a:pt x="124695" y="10432"/>
                  </a:moveTo>
                  <a:cubicBezTo>
                    <a:pt x="124695" y="10432"/>
                    <a:pt x="118988" y="0"/>
                    <a:pt x="108192" y="8286"/>
                  </a:cubicBezTo>
                  <a:cubicBezTo>
                    <a:pt x="97533" y="16480"/>
                    <a:pt x="102942" y="31705"/>
                    <a:pt x="83175" y="31157"/>
                  </a:cubicBezTo>
                  <a:cubicBezTo>
                    <a:pt x="74159" y="30906"/>
                    <a:pt x="67517" y="31088"/>
                    <a:pt x="62587" y="32732"/>
                  </a:cubicBezTo>
                  <a:cubicBezTo>
                    <a:pt x="57269" y="34512"/>
                    <a:pt x="54849" y="38575"/>
                    <a:pt x="53503" y="45697"/>
                  </a:cubicBezTo>
                  <a:cubicBezTo>
                    <a:pt x="50992" y="59141"/>
                    <a:pt x="50672" y="66376"/>
                    <a:pt x="27893" y="66490"/>
                  </a:cubicBezTo>
                  <a:cubicBezTo>
                    <a:pt x="4383" y="66582"/>
                    <a:pt x="0" y="92032"/>
                    <a:pt x="14152" y="102349"/>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27"/>
            <p:cNvSpPr/>
            <p:nvPr/>
          </p:nvSpPr>
          <p:spPr>
            <a:xfrm>
              <a:off x="5110750" y="3488900"/>
              <a:ext cx="3097975" cy="2542175"/>
            </a:xfrm>
            <a:custGeom>
              <a:avLst/>
              <a:gdLst/>
              <a:ahLst/>
              <a:cxnLst/>
              <a:rect l="l" t="t" r="r" b="b"/>
              <a:pathLst>
                <a:path w="123919" h="101687" fill="none" extrusionOk="0">
                  <a:moveTo>
                    <a:pt x="123919" y="10226"/>
                  </a:moveTo>
                  <a:cubicBezTo>
                    <a:pt x="123919" y="10226"/>
                    <a:pt x="118304" y="0"/>
                    <a:pt x="107622" y="8240"/>
                  </a:cubicBezTo>
                  <a:cubicBezTo>
                    <a:pt x="97076" y="16389"/>
                    <a:pt x="102372" y="31522"/>
                    <a:pt x="82742" y="30997"/>
                  </a:cubicBezTo>
                  <a:cubicBezTo>
                    <a:pt x="73817" y="30746"/>
                    <a:pt x="67198" y="30951"/>
                    <a:pt x="62291" y="32572"/>
                  </a:cubicBezTo>
                  <a:cubicBezTo>
                    <a:pt x="56995" y="34307"/>
                    <a:pt x="54576" y="38324"/>
                    <a:pt x="53206" y="45377"/>
                  </a:cubicBezTo>
                  <a:cubicBezTo>
                    <a:pt x="50650" y="58684"/>
                    <a:pt x="50239" y="65828"/>
                    <a:pt x="27665" y="65965"/>
                  </a:cubicBezTo>
                  <a:cubicBezTo>
                    <a:pt x="4360" y="66125"/>
                    <a:pt x="0" y="91370"/>
                    <a:pt x="13992" y="10168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27"/>
            <p:cNvSpPr/>
            <p:nvPr/>
          </p:nvSpPr>
          <p:spPr>
            <a:xfrm>
              <a:off x="5129000" y="3508875"/>
              <a:ext cx="3079725" cy="2526200"/>
            </a:xfrm>
            <a:custGeom>
              <a:avLst/>
              <a:gdLst/>
              <a:ahLst/>
              <a:cxnLst/>
              <a:rect l="l" t="t" r="r" b="b"/>
              <a:pathLst>
                <a:path w="123189" h="101048" fill="none" extrusionOk="0">
                  <a:moveTo>
                    <a:pt x="123189" y="10043"/>
                  </a:moveTo>
                  <a:cubicBezTo>
                    <a:pt x="123189" y="10043"/>
                    <a:pt x="117642" y="0"/>
                    <a:pt x="107074" y="8217"/>
                  </a:cubicBezTo>
                  <a:cubicBezTo>
                    <a:pt x="96620" y="16343"/>
                    <a:pt x="101824" y="31362"/>
                    <a:pt x="82354" y="30860"/>
                  </a:cubicBezTo>
                  <a:cubicBezTo>
                    <a:pt x="73498" y="30632"/>
                    <a:pt x="66925" y="30837"/>
                    <a:pt x="62017" y="32435"/>
                  </a:cubicBezTo>
                  <a:cubicBezTo>
                    <a:pt x="56744" y="34147"/>
                    <a:pt x="54325" y="38118"/>
                    <a:pt x="52955" y="45080"/>
                  </a:cubicBezTo>
                  <a:cubicBezTo>
                    <a:pt x="50331" y="58227"/>
                    <a:pt x="49828" y="65303"/>
                    <a:pt x="27482" y="65486"/>
                  </a:cubicBezTo>
                  <a:cubicBezTo>
                    <a:pt x="4383" y="65668"/>
                    <a:pt x="1" y="90730"/>
                    <a:pt x="13856" y="10104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27"/>
            <p:cNvSpPr/>
            <p:nvPr/>
          </p:nvSpPr>
          <p:spPr>
            <a:xfrm>
              <a:off x="5147825" y="3528825"/>
              <a:ext cx="3060350" cy="2509675"/>
            </a:xfrm>
            <a:custGeom>
              <a:avLst/>
              <a:gdLst/>
              <a:ahLst/>
              <a:cxnLst/>
              <a:rect l="l" t="t" r="r" b="b"/>
              <a:pathLst>
                <a:path w="122414" h="100387" fill="none" extrusionOk="0">
                  <a:moveTo>
                    <a:pt x="122413" y="9861"/>
                  </a:moveTo>
                  <a:cubicBezTo>
                    <a:pt x="122413" y="9861"/>
                    <a:pt x="116958" y="1"/>
                    <a:pt x="106481" y="8195"/>
                  </a:cubicBezTo>
                  <a:cubicBezTo>
                    <a:pt x="96141" y="16275"/>
                    <a:pt x="101231" y="31180"/>
                    <a:pt x="81944" y="30724"/>
                  </a:cubicBezTo>
                  <a:cubicBezTo>
                    <a:pt x="73133" y="30495"/>
                    <a:pt x="66605" y="30701"/>
                    <a:pt x="61721" y="32276"/>
                  </a:cubicBezTo>
                  <a:cubicBezTo>
                    <a:pt x="56494" y="33965"/>
                    <a:pt x="54051" y="37891"/>
                    <a:pt x="52659" y="44784"/>
                  </a:cubicBezTo>
                  <a:cubicBezTo>
                    <a:pt x="49988" y="57772"/>
                    <a:pt x="49395" y="64756"/>
                    <a:pt x="27254" y="64984"/>
                  </a:cubicBezTo>
                  <a:cubicBezTo>
                    <a:pt x="4361" y="65236"/>
                    <a:pt x="1" y="90069"/>
                    <a:pt x="13673" y="10038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27"/>
            <p:cNvSpPr/>
            <p:nvPr/>
          </p:nvSpPr>
          <p:spPr>
            <a:xfrm>
              <a:off x="5166675" y="3549375"/>
              <a:ext cx="3041500" cy="2493125"/>
            </a:xfrm>
            <a:custGeom>
              <a:avLst/>
              <a:gdLst/>
              <a:ahLst/>
              <a:cxnLst/>
              <a:rect l="l" t="t" r="r" b="b"/>
              <a:pathLst>
                <a:path w="121660" h="99725" fill="none" extrusionOk="0">
                  <a:moveTo>
                    <a:pt x="121659" y="9656"/>
                  </a:moveTo>
                  <a:cubicBezTo>
                    <a:pt x="121659" y="9656"/>
                    <a:pt x="116272" y="1"/>
                    <a:pt x="105910" y="8149"/>
                  </a:cubicBezTo>
                  <a:cubicBezTo>
                    <a:pt x="95684" y="16207"/>
                    <a:pt x="100660" y="30997"/>
                    <a:pt x="81509" y="30564"/>
                  </a:cubicBezTo>
                  <a:cubicBezTo>
                    <a:pt x="72790" y="30358"/>
                    <a:pt x="66308" y="30564"/>
                    <a:pt x="61423" y="32116"/>
                  </a:cubicBezTo>
                  <a:cubicBezTo>
                    <a:pt x="56219" y="33782"/>
                    <a:pt x="53799" y="37662"/>
                    <a:pt x="52361" y="44441"/>
                  </a:cubicBezTo>
                  <a:cubicBezTo>
                    <a:pt x="49645" y="57292"/>
                    <a:pt x="48960" y="64208"/>
                    <a:pt x="27048" y="64482"/>
                  </a:cubicBezTo>
                  <a:cubicBezTo>
                    <a:pt x="4337" y="64756"/>
                    <a:pt x="0" y="89407"/>
                    <a:pt x="13513" y="9972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27"/>
            <p:cNvSpPr/>
            <p:nvPr/>
          </p:nvSpPr>
          <p:spPr>
            <a:xfrm>
              <a:off x="5184925" y="3569350"/>
              <a:ext cx="3022675" cy="2477125"/>
            </a:xfrm>
            <a:custGeom>
              <a:avLst/>
              <a:gdLst/>
              <a:ahLst/>
              <a:cxnLst/>
              <a:rect l="l" t="t" r="r" b="b"/>
              <a:pathLst>
                <a:path w="120907" h="99085" fill="none" extrusionOk="0">
                  <a:moveTo>
                    <a:pt x="120906" y="9473"/>
                  </a:moveTo>
                  <a:cubicBezTo>
                    <a:pt x="120906" y="9473"/>
                    <a:pt x="115611" y="1"/>
                    <a:pt x="105339" y="8126"/>
                  </a:cubicBezTo>
                  <a:cubicBezTo>
                    <a:pt x="95228" y="16161"/>
                    <a:pt x="100112" y="30815"/>
                    <a:pt x="81122" y="30427"/>
                  </a:cubicBezTo>
                  <a:cubicBezTo>
                    <a:pt x="72471" y="30244"/>
                    <a:pt x="66034" y="30427"/>
                    <a:pt x="61150" y="31979"/>
                  </a:cubicBezTo>
                  <a:cubicBezTo>
                    <a:pt x="55968" y="33599"/>
                    <a:pt x="53549" y="37434"/>
                    <a:pt x="52088" y="44145"/>
                  </a:cubicBezTo>
                  <a:cubicBezTo>
                    <a:pt x="49326" y="56835"/>
                    <a:pt x="48550" y="63683"/>
                    <a:pt x="26866" y="64003"/>
                  </a:cubicBezTo>
                  <a:cubicBezTo>
                    <a:pt x="4337" y="64322"/>
                    <a:pt x="1" y="88768"/>
                    <a:pt x="13376" y="9908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27"/>
            <p:cNvSpPr/>
            <p:nvPr/>
          </p:nvSpPr>
          <p:spPr>
            <a:xfrm>
              <a:off x="5203750" y="3589900"/>
              <a:ext cx="3003850" cy="2460000"/>
            </a:xfrm>
            <a:custGeom>
              <a:avLst/>
              <a:gdLst/>
              <a:ahLst/>
              <a:cxnLst/>
              <a:rect l="l" t="t" r="r" b="b"/>
              <a:pathLst>
                <a:path w="120154" h="98400" fill="none" extrusionOk="0">
                  <a:moveTo>
                    <a:pt x="120153" y="9267"/>
                  </a:moveTo>
                  <a:cubicBezTo>
                    <a:pt x="120153" y="9267"/>
                    <a:pt x="114903" y="0"/>
                    <a:pt x="104769" y="8103"/>
                  </a:cubicBezTo>
                  <a:cubicBezTo>
                    <a:pt x="94771" y="16069"/>
                    <a:pt x="99542" y="30632"/>
                    <a:pt x="80688" y="30267"/>
                  </a:cubicBezTo>
                  <a:cubicBezTo>
                    <a:pt x="72129" y="30084"/>
                    <a:pt x="65715" y="30289"/>
                    <a:pt x="60853" y="31796"/>
                  </a:cubicBezTo>
                  <a:cubicBezTo>
                    <a:pt x="55695" y="33416"/>
                    <a:pt x="53275" y="37205"/>
                    <a:pt x="51791" y="43825"/>
                  </a:cubicBezTo>
                  <a:cubicBezTo>
                    <a:pt x="48984" y="56356"/>
                    <a:pt x="48117" y="63112"/>
                    <a:pt x="26638" y="63477"/>
                  </a:cubicBezTo>
                  <a:cubicBezTo>
                    <a:pt x="4315" y="63865"/>
                    <a:pt x="1" y="88083"/>
                    <a:pt x="13217" y="9840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27"/>
            <p:cNvSpPr/>
            <p:nvPr/>
          </p:nvSpPr>
          <p:spPr>
            <a:xfrm>
              <a:off x="5222600" y="3609875"/>
              <a:ext cx="2985000" cy="2444025"/>
            </a:xfrm>
            <a:custGeom>
              <a:avLst/>
              <a:gdLst/>
              <a:ahLst/>
              <a:cxnLst/>
              <a:rect l="l" t="t" r="r" b="b"/>
              <a:pathLst>
                <a:path w="119400" h="97761" fill="none" extrusionOk="0">
                  <a:moveTo>
                    <a:pt x="119399" y="9085"/>
                  </a:moveTo>
                  <a:cubicBezTo>
                    <a:pt x="119399" y="9085"/>
                    <a:pt x="114218" y="0"/>
                    <a:pt x="104175" y="8080"/>
                  </a:cubicBezTo>
                  <a:cubicBezTo>
                    <a:pt x="94291" y="16023"/>
                    <a:pt x="98971" y="30449"/>
                    <a:pt x="80277" y="30129"/>
                  </a:cubicBezTo>
                  <a:cubicBezTo>
                    <a:pt x="71786" y="29970"/>
                    <a:pt x="65417" y="30175"/>
                    <a:pt x="60556" y="31659"/>
                  </a:cubicBezTo>
                  <a:cubicBezTo>
                    <a:pt x="55420" y="33234"/>
                    <a:pt x="53000" y="36977"/>
                    <a:pt x="51494" y="43528"/>
                  </a:cubicBezTo>
                  <a:cubicBezTo>
                    <a:pt x="48641" y="55922"/>
                    <a:pt x="47705" y="62587"/>
                    <a:pt x="26432" y="62998"/>
                  </a:cubicBezTo>
                  <a:cubicBezTo>
                    <a:pt x="4291" y="63409"/>
                    <a:pt x="0" y="87444"/>
                    <a:pt x="13056" y="9776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27"/>
            <p:cNvSpPr/>
            <p:nvPr/>
          </p:nvSpPr>
          <p:spPr>
            <a:xfrm>
              <a:off x="5240850" y="3629825"/>
              <a:ext cx="2966175" cy="2428075"/>
            </a:xfrm>
            <a:custGeom>
              <a:avLst/>
              <a:gdLst/>
              <a:ahLst/>
              <a:cxnLst/>
              <a:rect l="l" t="t" r="r" b="b"/>
              <a:pathLst>
                <a:path w="118647" h="97123" fill="none" extrusionOk="0">
                  <a:moveTo>
                    <a:pt x="118646" y="8926"/>
                  </a:moveTo>
                  <a:cubicBezTo>
                    <a:pt x="118646" y="8926"/>
                    <a:pt x="113556" y="1"/>
                    <a:pt x="103627" y="8058"/>
                  </a:cubicBezTo>
                  <a:cubicBezTo>
                    <a:pt x="93835" y="15956"/>
                    <a:pt x="98423" y="30290"/>
                    <a:pt x="79889" y="29993"/>
                  </a:cubicBezTo>
                  <a:cubicBezTo>
                    <a:pt x="71467" y="29856"/>
                    <a:pt x="65121" y="30039"/>
                    <a:pt x="60282" y="31523"/>
                  </a:cubicBezTo>
                  <a:cubicBezTo>
                    <a:pt x="55169" y="33075"/>
                    <a:pt x="52750" y="36772"/>
                    <a:pt x="51220" y="43209"/>
                  </a:cubicBezTo>
                  <a:cubicBezTo>
                    <a:pt x="48322" y="55466"/>
                    <a:pt x="47294" y="62063"/>
                    <a:pt x="26227" y="62497"/>
                  </a:cubicBezTo>
                  <a:cubicBezTo>
                    <a:pt x="4292" y="62976"/>
                    <a:pt x="0" y="86805"/>
                    <a:pt x="12897" y="9712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27"/>
            <p:cNvSpPr/>
            <p:nvPr/>
          </p:nvSpPr>
          <p:spPr>
            <a:xfrm>
              <a:off x="5259675" y="3650375"/>
              <a:ext cx="2947350" cy="2410950"/>
            </a:xfrm>
            <a:custGeom>
              <a:avLst/>
              <a:gdLst/>
              <a:ahLst/>
              <a:cxnLst/>
              <a:rect l="l" t="t" r="r" b="b"/>
              <a:pathLst>
                <a:path w="117894" h="96438" fill="none" extrusionOk="0">
                  <a:moveTo>
                    <a:pt x="117893" y="8720"/>
                  </a:moveTo>
                  <a:cubicBezTo>
                    <a:pt x="117893" y="8720"/>
                    <a:pt x="112872" y="1"/>
                    <a:pt x="103034" y="8012"/>
                  </a:cubicBezTo>
                  <a:cubicBezTo>
                    <a:pt x="93379" y="15887"/>
                    <a:pt x="97853" y="30084"/>
                    <a:pt x="79456" y="29833"/>
                  </a:cubicBezTo>
                  <a:cubicBezTo>
                    <a:pt x="71124" y="29696"/>
                    <a:pt x="64825" y="29902"/>
                    <a:pt x="60008" y="31340"/>
                  </a:cubicBezTo>
                  <a:cubicBezTo>
                    <a:pt x="54918" y="32869"/>
                    <a:pt x="52499" y="36544"/>
                    <a:pt x="50924" y="42889"/>
                  </a:cubicBezTo>
                  <a:cubicBezTo>
                    <a:pt x="47979" y="54987"/>
                    <a:pt x="46861" y="61492"/>
                    <a:pt x="26022" y="61994"/>
                  </a:cubicBezTo>
                  <a:cubicBezTo>
                    <a:pt x="4269" y="62496"/>
                    <a:pt x="1" y="86120"/>
                    <a:pt x="12737" y="9643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27"/>
            <p:cNvSpPr/>
            <p:nvPr/>
          </p:nvSpPr>
          <p:spPr>
            <a:xfrm>
              <a:off x="5278500" y="3670350"/>
              <a:ext cx="2927950" cy="2394975"/>
            </a:xfrm>
            <a:custGeom>
              <a:avLst/>
              <a:gdLst/>
              <a:ahLst/>
              <a:cxnLst/>
              <a:rect l="l" t="t" r="r" b="b"/>
              <a:pathLst>
                <a:path w="117118" h="95799" fill="none" extrusionOk="0">
                  <a:moveTo>
                    <a:pt x="117118" y="8537"/>
                  </a:moveTo>
                  <a:cubicBezTo>
                    <a:pt x="117118" y="8537"/>
                    <a:pt x="112187" y="1"/>
                    <a:pt x="102464" y="7989"/>
                  </a:cubicBezTo>
                  <a:cubicBezTo>
                    <a:pt x="92900" y="15841"/>
                    <a:pt x="97260" y="29925"/>
                    <a:pt x="79045" y="29696"/>
                  </a:cubicBezTo>
                  <a:cubicBezTo>
                    <a:pt x="70782" y="29582"/>
                    <a:pt x="64528" y="29765"/>
                    <a:pt x="59712" y="31203"/>
                  </a:cubicBezTo>
                  <a:cubicBezTo>
                    <a:pt x="54645" y="32709"/>
                    <a:pt x="52225" y="36316"/>
                    <a:pt x="50650" y="42593"/>
                  </a:cubicBezTo>
                  <a:cubicBezTo>
                    <a:pt x="47637" y="54530"/>
                    <a:pt x="46428" y="60967"/>
                    <a:pt x="25794" y="61515"/>
                  </a:cubicBezTo>
                  <a:cubicBezTo>
                    <a:pt x="4246" y="62062"/>
                    <a:pt x="1" y="85481"/>
                    <a:pt x="12578" y="9579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27"/>
            <p:cNvSpPr/>
            <p:nvPr/>
          </p:nvSpPr>
          <p:spPr>
            <a:xfrm>
              <a:off x="5296775" y="3690900"/>
              <a:ext cx="2909675" cy="2378400"/>
            </a:xfrm>
            <a:custGeom>
              <a:avLst/>
              <a:gdLst/>
              <a:ahLst/>
              <a:cxnLst/>
              <a:rect l="l" t="t" r="r" b="b"/>
              <a:pathLst>
                <a:path w="116387" h="95136" fill="none" extrusionOk="0">
                  <a:moveTo>
                    <a:pt x="116387" y="8332"/>
                  </a:moveTo>
                  <a:cubicBezTo>
                    <a:pt x="116387" y="8332"/>
                    <a:pt x="111525" y="0"/>
                    <a:pt x="101915" y="7943"/>
                  </a:cubicBezTo>
                  <a:cubicBezTo>
                    <a:pt x="92466" y="15750"/>
                    <a:pt x="96711" y="29719"/>
                    <a:pt x="78656" y="29536"/>
                  </a:cubicBezTo>
                  <a:cubicBezTo>
                    <a:pt x="70462" y="29422"/>
                    <a:pt x="64231" y="29627"/>
                    <a:pt x="59437" y="31043"/>
                  </a:cubicBezTo>
                  <a:cubicBezTo>
                    <a:pt x="54393" y="32503"/>
                    <a:pt x="51974" y="36087"/>
                    <a:pt x="50376" y="42273"/>
                  </a:cubicBezTo>
                  <a:cubicBezTo>
                    <a:pt x="47317" y="54051"/>
                    <a:pt x="46016" y="60419"/>
                    <a:pt x="25610" y="60989"/>
                  </a:cubicBezTo>
                  <a:cubicBezTo>
                    <a:pt x="4269" y="61606"/>
                    <a:pt x="0" y="84819"/>
                    <a:pt x="12440" y="9513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27"/>
            <p:cNvSpPr/>
            <p:nvPr/>
          </p:nvSpPr>
          <p:spPr>
            <a:xfrm>
              <a:off x="5315600" y="3710875"/>
              <a:ext cx="2890275" cy="2361850"/>
            </a:xfrm>
            <a:custGeom>
              <a:avLst/>
              <a:gdLst/>
              <a:ahLst/>
              <a:cxnLst/>
              <a:rect l="l" t="t" r="r" b="b"/>
              <a:pathLst>
                <a:path w="115611" h="94474" fill="none" extrusionOk="0">
                  <a:moveTo>
                    <a:pt x="115611" y="8149"/>
                  </a:moveTo>
                  <a:cubicBezTo>
                    <a:pt x="115611" y="8149"/>
                    <a:pt x="110840" y="0"/>
                    <a:pt x="101322" y="7921"/>
                  </a:cubicBezTo>
                  <a:cubicBezTo>
                    <a:pt x="91987" y="15704"/>
                    <a:pt x="96141" y="29559"/>
                    <a:pt x="78223" y="29399"/>
                  </a:cubicBezTo>
                  <a:cubicBezTo>
                    <a:pt x="70097" y="29308"/>
                    <a:pt x="63934" y="29513"/>
                    <a:pt x="59141" y="30883"/>
                  </a:cubicBezTo>
                  <a:cubicBezTo>
                    <a:pt x="54119" y="32344"/>
                    <a:pt x="51700" y="35859"/>
                    <a:pt x="50079" y="41953"/>
                  </a:cubicBezTo>
                  <a:cubicBezTo>
                    <a:pt x="46952" y="53594"/>
                    <a:pt x="45583" y="59871"/>
                    <a:pt x="25405" y="60510"/>
                  </a:cubicBezTo>
                  <a:cubicBezTo>
                    <a:pt x="4246" y="61149"/>
                    <a:pt x="1" y="84180"/>
                    <a:pt x="12258" y="9447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27"/>
            <p:cNvSpPr/>
            <p:nvPr/>
          </p:nvSpPr>
          <p:spPr>
            <a:xfrm>
              <a:off x="5334425" y="3730850"/>
              <a:ext cx="2871450" cy="2345875"/>
            </a:xfrm>
            <a:custGeom>
              <a:avLst/>
              <a:gdLst/>
              <a:ahLst/>
              <a:cxnLst/>
              <a:rect l="l" t="t" r="r" b="b"/>
              <a:pathLst>
                <a:path w="114858" h="93835" fill="none" extrusionOk="0">
                  <a:moveTo>
                    <a:pt x="114858" y="7966"/>
                  </a:moveTo>
                  <a:cubicBezTo>
                    <a:pt x="114858" y="7966"/>
                    <a:pt x="110133" y="0"/>
                    <a:pt x="100752" y="7898"/>
                  </a:cubicBezTo>
                  <a:cubicBezTo>
                    <a:pt x="91507" y="15635"/>
                    <a:pt x="95570" y="29399"/>
                    <a:pt x="77812" y="29239"/>
                  </a:cubicBezTo>
                  <a:cubicBezTo>
                    <a:pt x="69755" y="29194"/>
                    <a:pt x="63615" y="29376"/>
                    <a:pt x="58844" y="30746"/>
                  </a:cubicBezTo>
                  <a:cubicBezTo>
                    <a:pt x="53846" y="32161"/>
                    <a:pt x="51426" y="35653"/>
                    <a:pt x="49783" y="41656"/>
                  </a:cubicBezTo>
                  <a:cubicBezTo>
                    <a:pt x="46610" y="53160"/>
                    <a:pt x="45149" y="59346"/>
                    <a:pt x="25177" y="60008"/>
                  </a:cubicBezTo>
                  <a:cubicBezTo>
                    <a:pt x="4223" y="60715"/>
                    <a:pt x="1" y="83518"/>
                    <a:pt x="12098" y="9383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27"/>
            <p:cNvSpPr/>
            <p:nvPr/>
          </p:nvSpPr>
          <p:spPr>
            <a:xfrm>
              <a:off x="5352700" y="3751375"/>
              <a:ext cx="2853175" cy="2329350"/>
            </a:xfrm>
            <a:custGeom>
              <a:avLst/>
              <a:gdLst/>
              <a:ahLst/>
              <a:cxnLst/>
              <a:rect l="l" t="t" r="r" b="b"/>
              <a:pathLst>
                <a:path w="114127" h="93174" fill="none" extrusionOk="0">
                  <a:moveTo>
                    <a:pt x="114127" y="7761"/>
                  </a:moveTo>
                  <a:cubicBezTo>
                    <a:pt x="114127" y="7761"/>
                    <a:pt x="109470" y="1"/>
                    <a:pt x="100180" y="7853"/>
                  </a:cubicBezTo>
                  <a:cubicBezTo>
                    <a:pt x="91073" y="15568"/>
                    <a:pt x="95022" y="29194"/>
                    <a:pt x="77401" y="29080"/>
                  </a:cubicBezTo>
                  <a:cubicBezTo>
                    <a:pt x="69435" y="29035"/>
                    <a:pt x="63340" y="29240"/>
                    <a:pt x="58570" y="30587"/>
                  </a:cubicBezTo>
                  <a:cubicBezTo>
                    <a:pt x="53594" y="31979"/>
                    <a:pt x="51197" y="35403"/>
                    <a:pt x="49508" y="41337"/>
                  </a:cubicBezTo>
                  <a:cubicBezTo>
                    <a:pt x="46290" y="52681"/>
                    <a:pt x="44761" y="58799"/>
                    <a:pt x="24994" y="59506"/>
                  </a:cubicBezTo>
                  <a:cubicBezTo>
                    <a:pt x="4223" y="60237"/>
                    <a:pt x="0" y="82856"/>
                    <a:pt x="11961" y="931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27"/>
            <p:cNvSpPr/>
            <p:nvPr/>
          </p:nvSpPr>
          <p:spPr>
            <a:xfrm>
              <a:off x="5371525" y="3771350"/>
              <a:ext cx="2833775" cy="2312800"/>
            </a:xfrm>
            <a:custGeom>
              <a:avLst/>
              <a:gdLst/>
              <a:ahLst/>
              <a:cxnLst/>
              <a:rect l="l" t="t" r="r" b="b"/>
              <a:pathLst>
                <a:path w="113351" h="92512" fill="none" extrusionOk="0">
                  <a:moveTo>
                    <a:pt x="113351" y="7579"/>
                  </a:moveTo>
                  <a:cubicBezTo>
                    <a:pt x="113351" y="7579"/>
                    <a:pt x="108786" y="1"/>
                    <a:pt x="99610" y="7830"/>
                  </a:cubicBezTo>
                  <a:cubicBezTo>
                    <a:pt x="90594" y="15522"/>
                    <a:pt x="94452" y="29034"/>
                    <a:pt x="76990" y="28943"/>
                  </a:cubicBezTo>
                  <a:cubicBezTo>
                    <a:pt x="69093" y="28920"/>
                    <a:pt x="63044" y="29103"/>
                    <a:pt x="58273" y="30427"/>
                  </a:cubicBezTo>
                  <a:cubicBezTo>
                    <a:pt x="53343" y="31796"/>
                    <a:pt x="50924" y="35197"/>
                    <a:pt x="49212" y="41040"/>
                  </a:cubicBezTo>
                  <a:cubicBezTo>
                    <a:pt x="45948" y="52225"/>
                    <a:pt x="44327" y="58274"/>
                    <a:pt x="24766" y="59004"/>
                  </a:cubicBezTo>
                  <a:cubicBezTo>
                    <a:pt x="4200" y="59803"/>
                    <a:pt x="0" y="82217"/>
                    <a:pt x="11801" y="9251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27"/>
            <p:cNvSpPr/>
            <p:nvPr/>
          </p:nvSpPr>
          <p:spPr>
            <a:xfrm>
              <a:off x="5390350" y="3791900"/>
              <a:ext cx="2814950" cy="2296250"/>
            </a:xfrm>
            <a:custGeom>
              <a:avLst/>
              <a:gdLst/>
              <a:ahLst/>
              <a:cxnLst/>
              <a:rect l="l" t="t" r="r" b="b"/>
              <a:pathLst>
                <a:path w="112598" h="91850" fill="none" extrusionOk="0">
                  <a:moveTo>
                    <a:pt x="112598" y="7373"/>
                  </a:moveTo>
                  <a:cubicBezTo>
                    <a:pt x="112598" y="7373"/>
                    <a:pt x="108101" y="0"/>
                    <a:pt x="99017" y="7784"/>
                  </a:cubicBezTo>
                  <a:cubicBezTo>
                    <a:pt x="90138" y="15430"/>
                    <a:pt x="93881" y="28829"/>
                    <a:pt x="76580" y="28783"/>
                  </a:cubicBezTo>
                  <a:cubicBezTo>
                    <a:pt x="68751" y="28783"/>
                    <a:pt x="62725" y="28966"/>
                    <a:pt x="57977" y="30267"/>
                  </a:cubicBezTo>
                  <a:cubicBezTo>
                    <a:pt x="53070" y="31613"/>
                    <a:pt x="50650" y="34969"/>
                    <a:pt x="48915" y="40698"/>
                  </a:cubicBezTo>
                  <a:cubicBezTo>
                    <a:pt x="45606" y="51745"/>
                    <a:pt x="43894" y="57703"/>
                    <a:pt x="24561" y="58502"/>
                  </a:cubicBezTo>
                  <a:cubicBezTo>
                    <a:pt x="4178" y="59346"/>
                    <a:pt x="1" y="81532"/>
                    <a:pt x="11642" y="91849"/>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27"/>
            <p:cNvSpPr/>
            <p:nvPr/>
          </p:nvSpPr>
          <p:spPr>
            <a:xfrm>
              <a:off x="5408625" y="3811875"/>
              <a:ext cx="2796125" cy="2280250"/>
            </a:xfrm>
            <a:custGeom>
              <a:avLst/>
              <a:gdLst/>
              <a:ahLst/>
              <a:cxnLst/>
              <a:rect l="l" t="t" r="r" b="b"/>
              <a:pathLst>
                <a:path w="111845" h="91210" fill="none" extrusionOk="0">
                  <a:moveTo>
                    <a:pt x="111844" y="7190"/>
                  </a:moveTo>
                  <a:cubicBezTo>
                    <a:pt x="111844" y="7190"/>
                    <a:pt x="107439" y="0"/>
                    <a:pt x="98468" y="7761"/>
                  </a:cubicBezTo>
                  <a:cubicBezTo>
                    <a:pt x="89681" y="15384"/>
                    <a:pt x="93333" y="28669"/>
                    <a:pt x="76168" y="28646"/>
                  </a:cubicBezTo>
                  <a:cubicBezTo>
                    <a:pt x="68430" y="28646"/>
                    <a:pt x="62450" y="28851"/>
                    <a:pt x="57702" y="30130"/>
                  </a:cubicBezTo>
                  <a:cubicBezTo>
                    <a:pt x="52818" y="31431"/>
                    <a:pt x="50398" y="34740"/>
                    <a:pt x="48641" y="40401"/>
                  </a:cubicBezTo>
                  <a:cubicBezTo>
                    <a:pt x="45286" y="51311"/>
                    <a:pt x="43482" y="57178"/>
                    <a:pt x="24378" y="58022"/>
                  </a:cubicBezTo>
                  <a:cubicBezTo>
                    <a:pt x="4177" y="58889"/>
                    <a:pt x="0" y="80893"/>
                    <a:pt x="11481" y="9121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27"/>
            <p:cNvSpPr/>
            <p:nvPr/>
          </p:nvSpPr>
          <p:spPr>
            <a:xfrm>
              <a:off x="5427450" y="3831850"/>
              <a:ext cx="2777300" cy="2263700"/>
            </a:xfrm>
            <a:custGeom>
              <a:avLst/>
              <a:gdLst/>
              <a:ahLst/>
              <a:cxnLst/>
              <a:rect l="l" t="t" r="r" b="b"/>
              <a:pathLst>
                <a:path w="111092" h="90548" fill="none" extrusionOk="0">
                  <a:moveTo>
                    <a:pt x="111091" y="7007"/>
                  </a:moveTo>
                  <a:cubicBezTo>
                    <a:pt x="111091" y="7007"/>
                    <a:pt x="106754" y="0"/>
                    <a:pt x="97898" y="7738"/>
                  </a:cubicBezTo>
                  <a:cubicBezTo>
                    <a:pt x="89224" y="15316"/>
                    <a:pt x="92740" y="28486"/>
                    <a:pt x="75758" y="28509"/>
                  </a:cubicBezTo>
                  <a:cubicBezTo>
                    <a:pt x="68088" y="28532"/>
                    <a:pt x="62131" y="28714"/>
                    <a:pt x="57406" y="29970"/>
                  </a:cubicBezTo>
                  <a:cubicBezTo>
                    <a:pt x="52544" y="31271"/>
                    <a:pt x="50125" y="34535"/>
                    <a:pt x="48367" y="40104"/>
                  </a:cubicBezTo>
                  <a:cubicBezTo>
                    <a:pt x="44943" y="50855"/>
                    <a:pt x="43049" y="56652"/>
                    <a:pt x="24150" y="57520"/>
                  </a:cubicBezTo>
                  <a:cubicBezTo>
                    <a:pt x="4155" y="58456"/>
                    <a:pt x="0" y="80254"/>
                    <a:pt x="11322" y="9054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27"/>
            <p:cNvSpPr/>
            <p:nvPr/>
          </p:nvSpPr>
          <p:spPr>
            <a:xfrm>
              <a:off x="5446275" y="3852375"/>
              <a:ext cx="2757900" cy="2247175"/>
            </a:xfrm>
            <a:custGeom>
              <a:avLst/>
              <a:gdLst/>
              <a:ahLst/>
              <a:cxnLst/>
              <a:rect l="l" t="t" r="r" b="b"/>
              <a:pathLst>
                <a:path w="110316" h="89887" fill="none" extrusionOk="0">
                  <a:moveTo>
                    <a:pt x="110315" y="6803"/>
                  </a:moveTo>
                  <a:cubicBezTo>
                    <a:pt x="110315" y="6803"/>
                    <a:pt x="106070" y="1"/>
                    <a:pt x="97305" y="7716"/>
                  </a:cubicBezTo>
                  <a:cubicBezTo>
                    <a:pt x="88745" y="15248"/>
                    <a:pt x="92169" y="28304"/>
                    <a:pt x="75347" y="28350"/>
                  </a:cubicBezTo>
                  <a:cubicBezTo>
                    <a:pt x="67746" y="28373"/>
                    <a:pt x="61834" y="28578"/>
                    <a:pt x="57109" y="29811"/>
                  </a:cubicBezTo>
                  <a:cubicBezTo>
                    <a:pt x="52271" y="31066"/>
                    <a:pt x="49851" y="34284"/>
                    <a:pt x="48071" y="39785"/>
                  </a:cubicBezTo>
                  <a:cubicBezTo>
                    <a:pt x="44601" y="50376"/>
                    <a:pt x="42615" y="56105"/>
                    <a:pt x="23944" y="57018"/>
                  </a:cubicBezTo>
                  <a:cubicBezTo>
                    <a:pt x="4132" y="58000"/>
                    <a:pt x="1" y="79570"/>
                    <a:pt x="11162" y="8988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27"/>
            <p:cNvSpPr/>
            <p:nvPr/>
          </p:nvSpPr>
          <p:spPr>
            <a:xfrm>
              <a:off x="5464525" y="3872350"/>
              <a:ext cx="2739650" cy="2231200"/>
            </a:xfrm>
            <a:custGeom>
              <a:avLst/>
              <a:gdLst/>
              <a:ahLst/>
              <a:cxnLst/>
              <a:rect l="l" t="t" r="r" b="b"/>
              <a:pathLst>
                <a:path w="109586" h="89248" fill="none" extrusionOk="0">
                  <a:moveTo>
                    <a:pt x="109585" y="6620"/>
                  </a:moveTo>
                  <a:cubicBezTo>
                    <a:pt x="109585" y="6620"/>
                    <a:pt x="105385" y="1"/>
                    <a:pt x="96757" y="7693"/>
                  </a:cubicBezTo>
                  <a:cubicBezTo>
                    <a:pt x="88289" y="15180"/>
                    <a:pt x="91622" y="28121"/>
                    <a:pt x="74936" y="28213"/>
                  </a:cubicBezTo>
                  <a:cubicBezTo>
                    <a:pt x="67427" y="28258"/>
                    <a:pt x="61561" y="28441"/>
                    <a:pt x="56836" y="29651"/>
                  </a:cubicBezTo>
                  <a:cubicBezTo>
                    <a:pt x="52020" y="30906"/>
                    <a:pt x="49623" y="34079"/>
                    <a:pt x="47797" y="39466"/>
                  </a:cubicBezTo>
                  <a:cubicBezTo>
                    <a:pt x="44259" y="49920"/>
                    <a:pt x="42205" y="55557"/>
                    <a:pt x="23739" y="56516"/>
                  </a:cubicBezTo>
                  <a:cubicBezTo>
                    <a:pt x="4132" y="57543"/>
                    <a:pt x="1" y="78930"/>
                    <a:pt x="11026" y="8924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27"/>
            <p:cNvSpPr/>
            <p:nvPr/>
          </p:nvSpPr>
          <p:spPr>
            <a:xfrm>
              <a:off x="5483375" y="3892900"/>
              <a:ext cx="2720800" cy="2214075"/>
            </a:xfrm>
            <a:custGeom>
              <a:avLst/>
              <a:gdLst/>
              <a:ahLst/>
              <a:cxnLst/>
              <a:rect l="l" t="t" r="r" b="b"/>
              <a:pathLst>
                <a:path w="108832" h="88563" fill="none" extrusionOk="0">
                  <a:moveTo>
                    <a:pt x="108831" y="6437"/>
                  </a:moveTo>
                  <a:cubicBezTo>
                    <a:pt x="108831" y="6437"/>
                    <a:pt x="104700" y="0"/>
                    <a:pt x="96163" y="7647"/>
                  </a:cubicBezTo>
                  <a:cubicBezTo>
                    <a:pt x="87832" y="15111"/>
                    <a:pt x="91050" y="27939"/>
                    <a:pt x="74525" y="28053"/>
                  </a:cubicBezTo>
                  <a:cubicBezTo>
                    <a:pt x="67084" y="28121"/>
                    <a:pt x="61241" y="28304"/>
                    <a:pt x="56539" y="29491"/>
                  </a:cubicBezTo>
                  <a:cubicBezTo>
                    <a:pt x="51768" y="30700"/>
                    <a:pt x="49349" y="33850"/>
                    <a:pt x="47500" y="39146"/>
                  </a:cubicBezTo>
                  <a:cubicBezTo>
                    <a:pt x="43916" y="49463"/>
                    <a:pt x="41793" y="55009"/>
                    <a:pt x="23533" y="56014"/>
                  </a:cubicBezTo>
                  <a:cubicBezTo>
                    <a:pt x="4109" y="57086"/>
                    <a:pt x="0" y="78268"/>
                    <a:pt x="10865" y="8856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27"/>
            <p:cNvSpPr/>
            <p:nvPr/>
          </p:nvSpPr>
          <p:spPr>
            <a:xfrm>
              <a:off x="5502200" y="3912875"/>
              <a:ext cx="2701400" cy="2198100"/>
            </a:xfrm>
            <a:custGeom>
              <a:avLst/>
              <a:gdLst/>
              <a:ahLst/>
              <a:cxnLst/>
              <a:rect l="l" t="t" r="r" b="b"/>
              <a:pathLst>
                <a:path w="108056" h="87924" fill="none" extrusionOk="0">
                  <a:moveTo>
                    <a:pt x="108055" y="6254"/>
                  </a:moveTo>
                  <a:cubicBezTo>
                    <a:pt x="108055" y="6254"/>
                    <a:pt x="104015" y="0"/>
                    <a:pt x="95593" y="7624"/>
                  </a:cubicBezTo>
                  <a:cubicBezTo>
                    <a:pt x="87353" y="15065"/>
                    <a:pt x="90480" y="27756"/>
                    <a:pt x="74091" y="27916"/>
                  </a:cubicBezTo>
                  <a:cubicBezTo>
                    <a:pt x="66719" y="27984"/>
                    <a:pt x="60944" y="28190"/>
                    <a:pt x="56242" y="29354"/>
                  </a:cubicBezTo>
                  <a:cubicBezTo>
                    <a:pt x="51494" y="30541"/>
                    <a:pt x="49075" y="33622"/>
                    <a:pt x="47203" y="38849"/>
                  </a:cubicBezTo>
                  <a:cubicBezTo>
                    <a:pt x="43574" y="49006"/>
                    <a:pt x="41360" y="54484"/>
                    <a:pt x="23305" y="55534"/>
                  </a:cubicBezTo>
                  <a:cubicBezTo>
                    <a:pt x="4086" y="56653"/>
                    <a:pt x="0" y="77606"/>
                    <a:pt x="10683" y="8792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27"/>
            <p:cNvSpPr/>
            <p:nvPr/>
          </p:nvSpPr>
          <p:spPr>
            <a:xfrm>
              <a:off x="5520450" y="3932850"/>
              <a:ext cx="2683150" cy="2182100"/>
            </a:xfrm>
            <a:custGeom>
              <a:avLst/>
              <a:gdLst/>
              <a:ahLst/>
              <a:cxnLst/>
              <a:rect l="l" t="t" r="r" b="b"/>
              <a:pathLst>
                <a:path w="107326" h="87284" fill="none" extrusionOk="0">
                  <a:moveTo>
                    <a:pt x="107325" y="6072"/>
                  </a:moveTo>
                  <a:cubicBezTo>
                    <a:pt x="107325" y="6072"/>
                    <a:pt x="103354" y="0"/>
                    <a:pt x="95023" y="7601"/>
                  </a:cubicBezTo>
                  <a:cubicBezTo>
                    <a:pt x="86920" y="14996"/>
                    <a:pt x="89933" y="27596"/>
                    <a:pt x="73704" y="27779"/>
                  </a:cubicBezTo>
                  <a:cubicBezTo>
                    <a:pt x="66400" y="27870"/>
                    <a:pt x="60648" y="28052"/>
                    <a:pt x="55969" y="29194"/>
                  </a:cubicBezTo>
                  <a:cubicBezTo>
                    <a:pt x="51244" y="30358"/>
                    <a:pt x="48824" y="33416"/>
                    <a:pt x="46930" y="38552"/>
                  </a:cubicBezTo>
                  <a:cubicBezTo>
                    <a:pt x="43255" y="48550"/>
                    <a:pt x="40949" y="53959"/>
                    <a:pt x="23123" y="55032"/>
                  </a:cubicBezTo>
                  <a:cubicBezTo>
                    <a:pt x="4109" y="56196"/>
                    <a:pt x="1" y="76967"/>
                    <a:pt x="10546" y="8728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27"/>
            <p:cNvSpPr/>
            <p:nvPr/>
          </p:nvSpPr>
          <p:spPr>
            <a:xfrm>
              <a:off x="5539300" y="3953375"/>
              <a:ext cx="2663725" cy="2165000"/>
            </a:xfrm>
            <a:custGeom>
              <a:avLst/>
              <a:gdLst/>
              <a:ahLst/>
              <a:cxnLst/>
              <a:rect l="l" t="t" r="r" b="b"/>
              <a:pathLst>
                <a:path w="106549" h="86600" fill="none" extrusionOk="0">
                  <a:moveTo>
                    <a:pt x="106549" y="5867"/>
                  </a:moveTo>
                  <a:cubicBezTo>
                    <a:pt x="106549" y="5867"/>
                    <a:pt x="102668" y="1"/>
                    <a:pt x="94451" y="7556"/>
                  </a:cubicBezTo>
                  <a:cubicBezTo>
                    <a:pt x="86440" y="14929"/>
                    <a:pt x="89361" y="27414"/>
                    <a:pt x="73292" y="27619"/>
                  </a:cubicBezTo>
                  <a:cubicBezTo>
                    <a:pt x="66057" y="27734"/>
                    <a:pt x="60350" y="27916"/>
                    <a:pt x="55671" y="29035"/>
                  </a:cubicBezTo>
                  <a:cubicBezTo>
                    <a:pt x="50969" y="30176"/>
                    <a:pt x="48550" y="33166"/>
                    <a:pt x="46632" y="38210"/>
                  </a:cubicBezTo>
                  <a:cubicBezTo>
                    <a:pt x="42912" y="48094"/>
                    <a:pt x="40515" y="53389"/>
                    <a:pt x="22917" y="54530"/>
                  </a:cubicBezTo>
                  <a:cubicBezTo>
                    <a:pt x="4086" y="55740"/>
                    <a:pt x="0" y="76306"/>
                    <a:pt x="10386" y="8660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27"/>
            <p:cNvSpPr/>
            <p:nvPr/>
          </p:nvSpPr>
          <p:spPr>
            <a:xfrm>
              <a:off x="5558125" y="3973350"/>
              <a:ext cx="2644900" cy="2149025"/>
            </a:xfrm>
            <a:custGeom>
              <a:avLst/>
              <a:gdLst/>
              <a:ahLst/>
              <a:cxnLst/>
              <a:rect l="l" t="t" r="r" b="b"/>
              <a:pathLst>
                <a:path w="105796" h="85961" fill="none" extrusionOk="0">
                  <a:moveTo>
                    <a:pt x="105796" y="5684"/>
                  </a:moveTo>
                  <a:cubicBezTo>
                    <a:pt x="105796" y="5684"/>
                    <a:pt x="101984" y="1"/>
                    <a:pt x="93858" y="7533"/>
                  </a:cubicBezTo>
                  <a:cubicBezTo>
                    <a:pt x="85960" y="14860"/>
                    <a:pt x="88768" y="27231"/>
                    <a:pt x="72859" y="27482"/>
                  </a:cubicBezTo>
                  <a:cubicBezTo>
                    <a:pt x="65714" y="27597"/>
                    <a:pt x="60054" y="27802"/>
                    <a:pt x="55397" y="28898"/>
                  </a:cubicBezTo>
                  <a:cubicBezTo>
                    <a:pt x="50695" y="29993"/>
                    <a:pt x="48276" y="32960"/>
                    <a:pt x="46336" y="37914"/>
                  </a:cubicBezTo>
                  <a:cubicBezTo>
                    <a:pt x="42547" y="47637"/>
                    <a:pt x="40082" y="52864"/>
                    <a:pt x="22689" y="54028"/>
                  </a:cubicBezTo>
                  <a:cubicBezTo>
                    <a:pt x="4063" y="55284"/>
                    <a:pt x="0" y="75644"/>
                    <a:pt x="10226" y="8596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27"/>
            <p:cNvSpPr/>
            <p:nvPr/>
          </p:nvSpPr>
          <p:spPr>
            <a:xfrm>
              <a:off x="5576375" y="3993900"/>
              <a:ext cx="2626075" cy="2132475"/>
            </a:xfrm>
            <a:custGeom>
              <a:avLst/>
              <a:gdLst/>
              <a:ahLst/>
              <a:cxnLst/>
              <a:rect l="l" t="t" r="r" b="b"/>
              <a:pathLst>
                <a:path w="105043" h="85299" fill="none" extrusionOk="0">
                  <a:moveTo>
                    <a:pt x="105043" y="5479"/>
                  </a:moveTo>
                  <a:cubicBezTo>
                    <a:pt x="105043" y="5479"/>
                    <a:pt x="101322" y="1"/>
                    <a:pt x="93311" y="7487"/>
                  </a:cubicBezTo>
                  <a:cubicBezTo>
                    <a:pt x="85527" y="14791"/>
                    <a:pt x="88221" y="27048"/>
                    <a:pt x="72471" y="27322"/>
                  </a:cubicBezTo>
                  <a:cubicBezTo>
                    <a:pt x="65395" y="27459"/>
                    <a:pt x="59757" y="27642"/>
                    <a:pt x="55124" y="28715"/>
                  </a:cubicBezTo>
                  <a:cubicBezTo>
                    <a:pt x="50467" y="29810"/>
                    <a:pt x="48025" y="32732"/>
                    <a:pt x="46085" y="37594"/>
                  </a:cubicBezTo>
                  <a:cubicBezTo>
                    <a:pt x="42228" y="47158"/>
                    <a:pt x="39671" y="52316"/>
                    <a:pt x="22506" y="53526"/>
                  </a:cubicBezTo>
                  <a:cubicBezTo>
                    <a:pt x="4064" y="54827"/>
                    <a:pt x="1" y="74981"/>
                    <a:pt x="10067" y="85299"/>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27"/>
            <p:cNvSpPr/>
            <p:nvPr/>
          </p:nvSpPr>
          <p:spPr>
            <a:xfrm>
              <a:off x="5595200" y="4013875"/>
              <a:ext cx="2607250" cy="2115925"/>
            </a:xfrm>
            <a:custGeom>
              <a:avLst/>
              <a:gdLst/>
              <a:ahLst/>
              <a:cxnLst/>
              <a:rect l="l" t="t" r="r" b="b"/>
              <a:pathLst>
                <a:path w="104290" h="84637" fill="none" extrusionOk="0">
                  <a:moveTo>
                    <a:pt x="104290" y="5296"/>
                  </a:moveTo>
                  <a:cubicBezTo>
                    <a:pt x="104290" y="5296"/>
                    <a:pt x="100615" y="0"/>
                    <a:pt x="92740" y="7464"/>
                  </a:cubicBezTo>
                  <a:cubicBezTo>
                    <a:pt x="85048" y="14723"/>
                    <a:pt x="87650" y="26866"/>
                    <a:pt x="72060" y="27185"/>
                  </a:cubicBezTo>
                  <a:cubicBezTo>
                    <a:pt x="65053" y="27345"/>
                    <a:pt x="59461" y="27528"/>
                    <a:pt x="54827" y="28578"/>
                  </a:cubicBezTo>
                  <a:cubicBezTo>
                    <a:pt x="50194" y="29628"/>
                    <a:pt x="47752" y="32504"/>
                    <a:pt x="45789" y="37297"/>
                  </a:cubicBezTo>
                  <a:cubicBezTo>
                    <a:pt x="41885" y="46724"/>
                    <a:pt x="39238" y="51791"/>
                    <a:pt x="22278" y="53046"/>
                  </a:cubicBezTo>
                  <a:cubicBezTo>
                    <a:pt x="4041" y="54393"/>
                    <a:pt x="1" y="74342"/>
                    <a:pt x="9907" y="8463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27"/>
            <p:cNvSpPr/>
            <p:nvPr/>
          </p:nvSpPr>
          <p:spPr>
            <a:xfrm>
              <a:off x="5614050" y="4033850"/>
              <a:ext cx="2588400" cy="2099950"/>
            </a:xfrm>
            <a:custGeom>
              <a:avLst/>
              <a:gdLst/>
              <a:ahLst/>
              <a:cxnLst/>
              <a:rect l="l" t="t" r="r" b="b"/>
              <a:pathLst>
                <a:path w="103536" h="83998" fill="none" extrusionOk="0">
                  <a:moveTo>
                    <a:pt x="103536" y="5113"/>
                  </a:moveTo>
                  <a:cubicBezTo>
                    <a:pt x="103536" y="5113"/>
                    <a:pt x="99929" y="0"/>
                    <a:pt x="92146" y="7441"/>
                  </a:cubicBezTo>
                  <a:cubicBezTo>
                    <a:pt x="84591" y="14677"/>
                    <a:pt x="87079" y="26706"/>
                    <a:pt x="71626" y="27048"/>
                  </a:cubicBezTo>
                  <a:cubicBezTo>
                    <a:pt x="64710" y="27208"/>
                    <a:pt x="59141" y="27391"/>
                    <a:pt x="54530" y="28441"/>
                  </a:cubicBezTo>
                  <a:cubicBezTo>
                    <a:pt x="49919" y="29468"/>
                    <a:pt x="47477" y="32298"/>
                    <a:pt x="45491" y="36977"/>
                  </a:cubicBezTo>
                  <a:cubicBezTo>
                    <a:pt x="41542" y="46267"/>
                    <a:pt x="38803" y="51243"/>
                    <a:pt x="22072" y="52544"/>
                  </a:cubicBezTo>
                  <a:cubicBezTo>
                    <a:pt x="4017" y="53936"/>
                    <a:pt x="0" y="73680"/>
                    <a:pt x="9747" y="8399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27"/>
            <p:cNvSpPr/>
            <p:nvPr/>
          </p:nvSpPr>
          <p:spPr>
            <a:xfrm>
              <a:off x="5632300" y="4054375"/>
              <a:ext cx="2569575" cy="2083425"/>
            </a:xfrm>
            <a:custGeom>
              <a:avLst/>
              <a:gdLst/>
              <a:ahLst/>
              <a:cxnLst/>
              <a:rect l="l" t="t" r="r" b="b"/>
              <a:pathLst>
                <a:path w="102783" h="83337" fill="none" extrusionOk="0">
                  <a:moveTo>
                    <a:pt x="102783" y="4908"/>
                  </a:moveTo>
                  <a:cubicBezTo>
                    <a:pt x="102783" y="4908"/>
                    <a:pt x="99268" y="1"/>
                    <a:pt x="91599" y="7396"/>
                  </a:cubicBezTo>
                  <a:cubicBezTo>
                    <a:pt x="84135" y="14609"/>
                    <a:pt x="86531" y="26501"/>
                    <a:pt x="71238" y="26889"/>
                  </a:cubicBezTo>
                  <a:cubicBezTo>
                    <a:pt x="64391" y="27072"/>
                    <a:pt x="58867" y="27254"/>
                    <a:pt x="54256" y="28259"/>
                  </a:cubicBezTo>
                  <a:cubicBezTo>
                    <a:pt x="49668" y="29263"/>
                    <a:pt x="47249" y="32048"/>
                    <a:pt x="45218" y="36658"/>
                  </a:cubicBezTo>
                  <a:cubicBezTo>
                    <a:pt x="41200" y="45811"/>
                    <a:pt x="38416" y="50696"/>
                    <a:pt x="21890" y="52043"/>
                  </a:cubicBezTo>
                  <a:cubicBezTo>
                    <a:pt x="4018" y="53481"/>
                    <a:pt x="1" y="73019"/>
                    <a:pt x="9610" y="8333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27"/>
            <p:cNvSpPr/>
            <p:nvPr/>
          </p:nvSpPr>
          <p:spPr>
            <a:xfrm>
              <a:off x="5651125" y="4074350"/>
              <a:ext cx="2550750" cy="2066850"/>
            </a:xfrm>
            <a:custGeom>
              <a:avLst/>
              <a:gdLst/>
              <a:ahLst/>
              <a:cxnLst/>
              <a:rect l="l" t="t" r="r" b="b"/>
              <a:pathLst>
                <a:path w="102030" h="82674" fill="none" extrusionOk="0">
                  <a:moveTo>
                    <a:pt x="102030" y="4726"/>
                  </a:moveTo>
                  <a:cubicBezTo>
                    <a:pt x="102030" y="4726"/>
                    <a:pt x="98583" y="1"/>
                    <a:pt x="91005" y="7373"/>
                  </a:cubicBezTo>
                  <a:cubicBezTo>
                    <a:pt x="83656" y="14541"/>
                    <a:pt x="85961" y="26341"/>
                    <a:pt x="70805" y="26752"/>
                  </a:cubicBezTo>
                  <a:cubicBezTo>
                    <a:pt x="64049" y="26935"/>
                    <a:pt x="58571" y="27140"/>
                    <a:pt x="53960" y="28122"/>
                  </a:cubicBezTo>
                  <a:cubicBezTo>
                    <a:pt x="49395" y="29103"/>
                    <a:pt x="46975" y="31842"/>
                    <a:pt x="44921" y="36362"/>
                  </a:cubicBezTo>
                  <a:cubicBezTo>
                    <a:pt x="40858" y="45355"/>
                    <a:pt x="37982" y="50171"/>
                    <a:pt x="21662" y="51540"/>
                  </a:cubicBezTo>
                  <a:cubicBezTo>
                    <a:pt x="3995" y="53047"/>
                    <a:pt x="1" y="72380"/>
                    <a:pt x="9451" y="8267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27"/>
            <p:cNvSpPr/>
            <p:nvPr/>
          </p:nvSpPr>
          <p:spPr>
            <a:xfrm>
              <a:off x="5669975" y="4094325"/>
              <a:ext cx="2531350" cy="2050875"/>
            </a:xfrm>
            <a:custGeom>
              <a:avLst/>
              <a:gdLst/>
              <a:ahLst/>
              <a:cxnLst/>
              <a:rect l="l" t="t" r="r" b="b"/>
              <a:pathLst>
                <a:path w="101254" h="82035" fill="none" extrusionOk="0">
                  <a:moveTo>
                    <a:pt x="101253" y="4543"/>
                  </a:moveTo>
                  <a:cubicBezTo>
                    <a:pt x="101253" y="4543"/>
                    <a:pt x="97898" y="1"/>
                    <a:pt x="90434" y="7350"/>
                  </a:cubicBezTo>
                  <a:cubicBezTo>
                    <a:pt x="83198" y="14495"/>
                    <a:pt x="85390" y="26159"/>
                    <a:pt x="70393" y="26615"/>
                  </a:cubicBezTo>
                  <a:cubicBezTo>
                    <a:pt x="63683" y="26820"/>
                    <a:pt x="58250" y="27003"/>
                    <a:pt x="53662" y="27985"/>
                  </a:cubicBezTo>
                  <a:cubicBezTo>
                    <a:pt x="49143" y="28920"/>
                    <a:pt x="46701" y="31637"/>
                    <a:pt x="44624" y="36065"/>
                  </a:cubicBezTo>
                  <a:cubicBezTo>
                    <a:pt x="40515" y="44898"/>
                    <a:pt x="37548" y="49646"/>
                    <a:pt x="21456" y="51061"/>
                  </a:cubicBezTo>
                  <a:cubicBezTo>
                    <a:pt x="3972" y="52613"/>
                    <a:pt x="0" y="71741"/>
                    <a:pt x="9267" y="8203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27"/>
            <p:cNvSpPr/>
            <p:nvPr/>
          </p:nvSpPr>
          <p:spPr>
            <a:xfrm>
              <a:off x="5688225" y="4114875"/>
              <a:ext cx="2513100" cy="2034325"/>
            </a:xfrm>
            <a:custGeom>
              <a:avLst/>
              <a:gdLst/>
              <a:ahLst/>
              <a:cxnLst/>
              <a:rect l="l" t="t" r="r" b="b"/>
              <a:pathLst>
                <a:path w="100524" h="81373" fill="none" extrusionOk="0">
                  <a:moveTo>
                    <a:pt x="100523" y="4337"/>
                  </a:moveTo>
                  <a:cubicBezTo>
                    <a:pt x="100523" y="4337"/>
                    <a:pt x="97236" y="0"/>
                    <a:pt x="89864" y="7327"/>
                  </a:cubicBezTo>
                  <a:cubicBezTo>
                    <a:pt x="82742" y="14403"/>
                    <a:pt x="84842" y="25976"/>
                    <a:pt x="70006" y="26455"/>
                  </a:cubicBezTo>
                  <a:cubicBezTo>
                    <a:pt x="63364" y="26683"/>
                    <a:pt x="57977" y="26866"/>
                    <a:pt x="53389" y="27802"/>
                  </a:cubicBezTo>
                  <a:cubicBezTo>
                    <a:pt x="48892" y="28737"/>
                    <a:pt x="46450" y="31385"/>
                    <a:pt x="44350" y="35722"/>
                  </a:cubicBezTo>
                  <a:cubicBezTo>
                    <a:pt x="40173" y="44441"/>
                    <a:pt x="37137" y="49098"/>
                    <a:pt x="21251" y="50558"/>
                  </a:cubicBezTo>
                  <a:cubicBezTo>
                    <a:pt x="3972" y="52133"/>
                    <a:pt x="1" y="71056"/>
                    <a:pt x="9131" y="813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27"/>
            <p:cNvSpPr/>
            <p:nvPr/>
          </p:nvSpPr>
          <p:spPr>
            <a:xfrm>
              <a:off x="5707050" y="4134850"/>
              <a:ext cx="2493700" cy="2017775"/>
            </a:xfrm>
            <a:custGeom>
              <a:avLst/>
              <a:gdLst/>
              <a:ahLst/>
              <a:cxnLst/>
              <a:rect l="l" t="t" r="r" b="b"/>
              <a:pathLst>
                <a:path w="99748" h="80711" fill="none" extrusionOk="0">
                  <a:moveTo>
                    <a:pt x="99747" y="4155"/>
                  </a:moveTo>
                  <a:cubicBezTo>
                    <a:pt x="99747" y="4155"/>
                    <a:pt x="96552" y="0"/>
                    <a:pt x="89293" y="7304"/>
                  </a:cubicBezTo>
                  <a:cubicBezTo>
                    <a:pt x="82286" y="14357"/>
                    <a:pt x="84249" y="25793"/>
                    <a:pt x="69572" y="26318"/>
                  </a:cubicBezTo>
                  <a:cubicBezTo>
                    <a:pt x="63021" y="26546"/>
                    <a:pt x="57680" y="26752"/>
                    <a:pt x="53092" y="27665"/>
                  </a:cubicBezTo>
                  <a:cubicBezTo>
                    <a:pt x="48619" y="28578"/>
                    <a:pt x="46176" y="31180"/>
                    <a:pt x="44054" y="35425"/>
                  </a:cubicBezTo>
                  <a:cubicBezTo>
                    <a:pt x="39831" y="43985"/>
                    <a:pt x="36704" y="48550"/>
                    <a:pt x="21046" y="50056"/>
                  </a:cubicBezTo>
                  <a:cubicBezTo>
                    <a:pt x="3950" y="51700"/>
                    <a:pt x="1" y="70416"/>
                    <a:pt x="8971" y="8071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27"/>
            <p:cNvSpPr/>
            <p:nvPr/>
          </p:nvSpPr>
          <p:spPr>
            <a:xfrm>
              <a:off x="5725875" y="4155400"/>
              <a:ext cx="2474875" cy="2001225"/>
            </a:xfrm>
            <a:custGeom>
              <a:avLst/>
              <a:gdLst/>
              <a:ahLst/>
              <a:cxnLst/>
              <a:rect l="l" t="t" r="r" b="b"/>
              <a:pathLst>
                <a:path w="98995" h="80049" fill="none" extrusionOk="0">
                  <a:moveTo>
                    <a:pt x="98994" y="3949"/>
                  </a:moveTo>
                  <a:cubicBezTo>
                    <a:pt x="98994" y="3949"/>
                    <a:pt x="95844" y="0"/>
                    <a:pt x="88723" y="7258"/>
                  </a:cubicBezTo>
                  <a:cubicBezTo>
                    <a:pt x="81807" y="14266"/>
                    <a:pt x="83679" y="25610"/>
                    <a:pt x="69162" y="26158"/>
                  </a:cubicBezTo>
                  <a:cubicBezTo>
                    <a:pt x="62679" y="26409"/>
                    <a:pt x="57361" y="26591"/>
                    <a:pt x="52796" y="27505"/>
                  </a:cubicBezTo>
                  <a:cubicBezTo>
                    <a:pt x="48345" y="28372"/>
                    <a:pt x="45903" y="30951"/>
                    <a:pt x="43780" y="35105"/>
                  </a:cubicBezTo>
                  <a:cubicBezTo>
                    <a:pt x="39489" y="43528"/>
                    <a:pt x="36270" y="48002"/>
                    <a:pt x="20818" y="49554"/>
                  </a:cubicBezTo>
                  <a:cubicBezTo>
                    <a:pt x="3927" y="51243"/>
                    <a:pt x="1" y="69754"/>
                    <a:pt x="8812" y="8004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27"/>
            <p:cNvSpPr/>
            <p:nvPr/>
          </p:nvSpPr>
          <p:spPr>
            <a:xfrm>
              <a:off x="5744150" y="4175350"/>
              <a:ext cx="2456600" cy="1985275"/>
            </a:xfrm>
            <a:custGeom>
              <a:avLst/>
              <a:gdLst/>
              <a:ahLst/>
              <a:cxnLst/>
              <a:rect l="l" t="t" r="r" b="b"/>
              <a:pathLst>
                <a:path w="98264" h="79411" fill="none" extrusionOk="0">
                  <a:moveTo>
                    <a:pt x="98263" y="3790"/>
                  </a:moveTo>
                  <a:cubicBezTo>
                    <a:pt x="98263" y="3790"/>
                    <a:pt x="95182" y="1"/>
                    <a:pt x="88152" y="7237"/>
                  </a:cubicBezTo>
                  <a:cubicBezTo>
                    <a:pt x="81350" y="14221"/>
                    <a:pt x="83130" y="25428"/>
                    <a:pt x="68773" y="26022"/>
                  </a:cubicBezTo>
                  <a:cubicBezTo>
                    <a:pt x="62359" y="26273"/>
                    <a:pt x="57086" y="26478"/>
                    <a:pt x="52521" y="27346"/>
                  </a:cubicBezTo>
                  <a:cubicBezTo>
                    <a:pt x="48093" y="28213"/>
                    <a:pt x="45651" y="30724"/>
                    <a:pt x="43505" y="34809"/>
                  </a:cubicBezTo>
                  <a:cubicBezTo>
                    <a:pt x="39146" y="43072"/>
                    <a:pt x="35859" y="47477"/>
                    <a:pt x="20634" y="49052"/>
                  </a:cubicBezTo>
                  <a:cubicBezTo>
                    <a:pt x="3926" y="50787"/>
                    <a:pt x="0" y="69093"/>
                    <a:pt x="8651" y="7941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27"/>
            <p:cNvSpPr/>
            <p:nvPr/>
          </p:nvSpPr>
          <p:spPr>
            <a:xfrm>
              <a:off x="5762975" y="4195325"/>
              <a:ext cx="2437200" cy="1968700"/>
            </a:xfrm>
            <a:custGeom>
              <a:avLst/>
              <a:gdLst/>
              <a:ahLst/>
              <a:cxnLst/>
              <a:rect l="l" t="t" r="r" b="b"/>
              <a:pathLst>
                <a:path w="97488" h="78748" fill="none" extrusionOk="0">
                  <a:moveTo>
                    <a:pt x="97488" y="3607"/>
                  </a:moveTo>
                  <a:cubicBezTo>
                    <a:pt x="97488" y="3607"/>
                    <a:pt x="94497" y="1"/>
                    <a:pt x="87581" y="7214"/>
                  </a:cubicBezTo>
                  <a:cubicBezTo>
                    <a:pt x="80894" y="14152"/>
                    <a:pt x="82560" y="25268"/>
                    <a:pt x="68340" y="25885"/>
                  </a:cubicBezTo>
                  <a:cubicBezTo>
                    <a:pt x="62017" y="26159"/>
                    <a:pt x="56767" y="26364"/>
                    <a:pt x="52225" y="27209"/>
                  </a:cubicBezTo>
                  <a:cubicBezTo>
                    <a:pt x="47842" y="28030"/>
                    <a:pt x="45377" y="30518"/>
                    <a:pt x="43209" y="34490"/>
                  </a:cubicBezTo>
                  <a:cubicBezTo>
                    <a:pt x="38804" y="42616"/>
                    <a:pt x="35425" y="46952"/>
                    <a:pt x="20429" y="48573"/>
                  </a:cubicBezTo>
                  <a:cubicBezTo>
                    <a:pt x="3904" y="50353"/>
                    <a:pt x="1" y="68454"/>
                    <a:pt x="8492" y="7874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27"/>
            <p:cNvSpPr/>
            <p:nvPr/>
          </p:nvSpPr>
          <p:spPr>
            <a:xfrm>
              <a:off x="5781800" y="4215875"/>
              <a:ext cx="2418375" cy="1952150"/>
            </a:xfrm>
            <a:custGeom>
              <a:avLst/>
              <a:gdLst/>
              <a:ahLst/>
              <a:cxnLst/>
              <a:rect l="l" t="t" r="r" b="b"/>
              <a:pathLst>
                <a:path w="96735" h="78086" fill="none" extrusionOk="0">
                  <a:moveTo>
                    <a:pt x="96735" y="3402"/>
                  </a:moveTo>
                  <a:cubicBezTo>
                    <a:pt x="96735" y="3402"/>
                    <a:pt x="93813" y="1"/>
                    <a:pt x="86988" y="7168"/>
                  </a:cubicBezTo>
                  <a:cubicBezTo>
                    <a:pt x="80414" y="14084"/>
                    <a:pt x="81989" y="25063"/>
                    <a:pt x="67929" y="25725"/>
                  </a:cubicBezTo>
                  <a:cubicBezTo>
                    <a:pt x="61675" y="26021"/>
                    <a:pt x="56471" y="26204"/>
                    <a:pt x="51928" y="27048"/>
                  </a:cubicBezTo>
                  <a:cubicBezTo>
                    <a:pt x="47569" y="27847"/>
                    <a:pt x="45104" y="30290"/>
                    <a:pt x="42912" y="34170"/>
                  </a:cubicBezTo>
                  <a:cubicBezTo>
                    <a:pt x="38439" y="42159"/>
                    <a:pt x="34992" y="46404"/>
                    <a:pt x="20201" y="48071"/>
                  </a:cubicBezTo>
                  <a:cubicBezTo>
                    <a:pt x="3881" y="49897"/>
                    <a:pt x="1" y="67792"/>
                    <a:pt x="8332" y="7808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27"/>
            <p:cNvSpPr/>
            <p:nvPr/>
          </p:nvSpPr>
          <p:spPr>
            <a:xfrm>
              <a:off x="5800075" y="4235850"/>
              <a:ext cx="2399525" cy="1936175"/>
            </a:xfrm>
            <a:custGeom>
              <a:avLst/>
              <a:gdLst/>
              <a:ahLst/>
              <a:cxnLst/>
              <a:rect l="l" t="t" r="r" b="b"/>
              <a:pathLst>
                <a:path w="95981" h="77447" fill="none" extrusionOk="0">
                  <a:moveTo>
                    <a:pt x="95981" y="3219"/>
                  </a:moveTo>
                  <a:cubicBezTo>
                    <a:pt x="95981" y="3219"/>
                    <a:pt x="93150" y="0"/>
                    <a:pt x="86440" y="7145"/>
                  </a:cubicBezTo>
                  <a:cubicBezTo>
                    <a:pt x="79957" y="14038"/>
                    <a:pt x="81441" y="24903"/>
                    <a:pt x="67518" y="25588"/>
                  </a:cubicBezTo>
                  <a:cubicBezTo>
                    <a:pt x="61355" y="25884"/>
                    <a:pt x="56196" y="26090"/>
                    <a:pt x="51654" y="26889"/>
                  </a:cubicBezTo>
                  <a:cubicBezTo>
                    <a:pt x="47317" y="27665"/>
                    <a:pt x="44852" y="30061"/>
                    <a:pt x="42638" y="33873"/>
                  </a:cubicBezTo>
                  <a:cubicBezTo>
                    <a:pt x="38119" y="41702"/>
                    <a:pt x="34581" y="45879"/>
                    <a:pt x="20018" y="47568"/>
                  </a:cubicBezTo>
                  <a:cubicBezTo>
                    <a:pt x="3903" y="49463"/>
                    <a:pt x="0" y="67130"/>
                    <a:pt x="8195" y="7744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27"/>
            <p:cNvSpPr/>
            <p:nvPr/>
          </p:nvSpPr>
          <p:spPr>
            <a:xfrm>
              <a:off x="5818900" y="4255825"/>
              <a:ext cx="2380700" cy="1919625"/>
            </a:xfrm>
            <a:custGeom>
              <a:avLst/>
              <a:gdLst/>
              <a:ahLst/>
              <a:cxnLst/>
              <a:rect l="l" t="t" r="r" b="b"/>
              <a:pathLst>
                <a:path w="95228" h="76785" fill="none" extrusionOk="0">
                  <a:moveTo>
                    <a:pt x="95228" y="3036"/>
                  </a:moveTo>
                  <a:cubicBezTo>
                    <a:pt x="95228" y="3036"/>
                    <a:pt x="92466" y="0"/>
                    <a:pt x="85846" y="7122"/>
                  </a:cubicBezTo>
                  <a:cubicBezTo>
                    <a:pt x="79501" y="13969"/>
                    <a:pt x="80871" y="24720"/>
                    <a:pt x="67107" y="25450"/>
                  </a:cubicBezTo>
                  <a:cubicBezTo>
                    <a:pt x="61013" y="25770"/>
                    <a:pt x="55877" y="25975"/>
                    <a:pt x="51357" y="26752"/>
                  </a:cubicBezTo>
                  <a:cubicBezTo>
                    <a:pt x="47043" y="27505"/>
                    <a:pt x="44556" y="29856"/>
                    <a:pt x="42341" y="33576"/>
                  </a:cubicBezTo>
                  <a:cubicBezTo>
                    <a:pt x="37754" y="41268"/>
                    <a:pt x="34170" y="45331"/>
                    <a:pt x="19790" y="47089"/>
                  </a:cubicBezTo>
                  <a:cubicBezTo>
                    <a:pt x="3881" y="49006"/>
                    <a:pt x="0" y="66490"/>
                    <a:pt x="8035" y="7678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27"/>
            <p:cNvSpPr/>
            <p:nvPr/>
          </p:nvSpPr>
          <p:spPr>
            <a:xfrm>
              <a:off x="5837725" y="4276375"/>
              <a:ext cx="2361300" cy="1903075"/>
            </a:xfrm>
            <a:custGeom>
              <a:avLst/>
              <a:gdLst/>
              <a:ahLst/>
              <a:cxnLst/>
              <a:rect l="l" t="t" r="r" b="b"/>
              <a:pathLst>
                <a:path w="94452" h="76123" fill="none" extrusionOk="0">
                  <a:moveTo>
                    <a:pt x="94452" y="2830"/>
                  </a:moveTo>
                  <a:cubicBezTo>
                    <a:pt x="94452" y="2830"/>
                    <a:pt x="91758" y="0"/>
                    <a:pt x="85276" y="7076"/>
                  </a:cubicBezTo>
                  <a:cubicBezTo>
                    <a:pt x="79022" y="13901"/>
                    <a:pt x="80300" y="24537"/>
                    <a:pt x="66696" y="25290"/>
                  </a:cubicBezTo>
                  <a:cubicBezTo>
                    <a:pt x="60648" y="25633"/>
                    <a:pt x="55580" y="25815"/>
                    <a:pt x="51061" y="26591"/>
                  </a:cubicBezTo>
                  <a:cubicBezTo>
                    <a:pt x="46770" y="27299"/>
                    <a:pt x="44282" y="29604"/>
                    <a:pt x="42045" y="33234"/>
                  </a:cubicBezTo>
                  <a:cubicBezTo>
                    <a:pt x="37411" y="40789"/>
                    <a:pt x="33737" y="44783"/>
                    <a:pt x="19585" y="46564"/>
                  </a:cubicBezTo>
                  <a:cubicBezTo>
                    <a:pt x="3858" y="48549"/>
                    <a:pt x="1" y="65828"/>
                    <a:pt x="7853" y="7612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27"/>
            <p:cNvSpPr/>
            <p:nvPr/>
          </p:nvSpPr>
          <p:spPr>
            <a:xfrm>
              <a:off x="5856000" y="4296325"/>
              <a:ext cx="2343025" cy="1887125"/>
            </a:xfrm>
            <a:custGeom>
              <a:avLst/>
              <a:gdLst/>
              <a:ahLst/>
              <a:cxnLst/>
              <a:rect l="l" t="t" r="r" b="b"/>
              <a:pathLst>
                <a:path w="93721" h="75485" fill="none" extrusionOk="0">
                  <a:moveTo>
                    <a:pt x="93721" y="2649"/>
                  </a:moveTo>
                  <a:cubicBezTo>
                    <a:pt x="93721" y="2649"/>
                    <a:pt x="91096" y="1"/>
                    <a:pt x="84705" y="7054"/>
                  </a:cubicBezTo>
                  <a:cubicBezTo>
                    <a:pt x="78588" y="13833"/>
                    <a:pt x="79729" y="24355"/>
                    <a:pt x="66285" y="25154"/>
                  </a:cubicBezTo>
                  <a:cubicBezTo>
                    <a:pt x="60327" y="25497"/>
                    <a:pt x="55306" y="25702"/>
                    <a:pt x="50809" y="26433"/>
                  </a:cubicBezTo>
                  <a:cubicBezTo>
                    <a:pt x="46518" y="27140"/>
                    <a:pt x="44030" y="29400"/>
                    <a:pt x="41793" y="32938"/>
                  </a:cubicBezTo>
                  <a:cubicBezTo>
                    <a:pt x="37068" y="40356"/>
                    <a:pt x="33325" y="44259"/>
                    <a:pt x="19379" y="46085"/>
                  </a:cubicBezTo>
                  <a:cubicBezTo>
                    <a:pt x="3858" y="48117"/>
                    <a:pt x="0" y="65167"/>
                    <a:pt x="7715" y="7548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27"/>
            <p:cNvSpPr/>
            <p:nvPr/>
          </p:nvSpPr>
          <p:spPr>
            <a:xfrm>
              <a:off x="5874825" y="4316300"/>
              <a:ext cx="2324200" cy="1870550"/>
            </a:xfrm>
            <a:custGeom>
              <a:avLst/>
              <a:gdLst/>
              <a:ahLst/>
              <a:cxnLst/>
              <a:rect l="l" t="t" r="r" b="b"/>
              <a:pathLst>
                <a:path w="92968" h="74822" fill="none" extrusionOk="0">
                  <a:moveTo>
                    <a:pt x="92968" y="2466"/>
                  </a:moveTo>
                  <a:cubicBezTo>
                    <a:pt x="92968" y="2466"/>
                    <a:pt x="90411" y="1"/>
                    <a:pt x="84134" y="7031"/>
                  </a:cubicBezTo>
                  <a:cubicBezTo>
                    <a:pt x="78109" y="13787"/>
                    <a:pt x="79159" y="24196"/>
                    <a:pt x="65874" y="25017"/>
                  </a:cubicBezTo>
                  <a:cubicBezTo>
                    <a:pt x="59985" y="25382"/>
                    <a:pt x="54987" y="25588"/>
                    <a:pt x="50513" y="26295"/>
                  </a:cubicBezTo>
                  <a:cubicBezTo>
                    <a:pt x="46267" y="26980"/>
                    <a:pt x="43756" y="29194"/>
                    <a:pt x="41497" y="32641"/>
                  </a:cubicBezTo>
                  <a:cubicBezTo>
                    <a:pt x="36703" y="39899"/>
                    <a:pt x="32892" y="43734"/>
                    <a:pt x="19174" y="45583"/>
                  </a:cubicBezTo>
                  <a:cubicBezTo>
                    <a:pt x="3835" y="47683"/>
                    <a:pt x="0" y="64528"/>
                    <a:pt x="7556" y="7482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27"/>
            <p:cNvSpPr/>
            <p:nvPr/>
          </p:nvSpPr>
          <p:spPr>
            <a:xfrm>
              <a:off x="5893650" y="4336850"/>
              <a:ext cx="2304800" cy="1854000"/>
            </a:xfrm>
            <a:custGeom>
              <a:avLst/>
              <a:gdLst/>
              <a:ahLst/>
              <a:cxnLst/>
              <a:rect l="l" t="t" r="r" b="b"/>
              <a:pathLst>
                <a:path w="92192" h="74160" fill="none" extrusionOk="0">
                  <a:moveTo>
                    <a:pt x="92192" y="2260"/>
                  </a:moveTo>
                  <a:cubicBezTo>
                    <a:pt x="92192" y="2260"/>
                    <a:pt x="89727" y="0"/>
                    <a:pt x="83564" y="6985"/>
                  </a:cubicBezTo>
                  <a:cubicBezTo>
                    <a:pt x="77629" y="13696"/>
                    <a:pt x="78588" y="24013"/>
                    <a:pt x="65464" y="24857"/>
                  </a:cubicBezTo>
                  <a:cubicBezTo>
                    <a:pt x="59643" y="25222"/>
                    <a:pt x="54690" y="25428"/>
                    <a:pt x="50216" y="26135"/>
                  </a:cubicBezTo>
                  <a:cubicBezTo>
                    <a:pt x="45994" y="26775"/>
                    <a:pt x="43483" y="28943"/>
                    <a:pt x="41200" y="32321"/>
                  </a:cubicBezTo>
                  <a:cubicBezTo>
                    <a:pt x="36361" y="39420"/>
                    <a:pt x="32458" y="43186"/>
                    <a:pt x="18968" y="45080"/>
                  </a:cubicBezTo>
                  <a:cubicBezTo>
                    <a:pt x="3812" y="47203"/>
                    <a:pt x="1" y="63866"/>
                    <a:pt x="7396" y="7416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27"/>
            <p:cNvSpPr/>
            <p:nvPr/>
          </p:nvSpPr>
          <p:spPr>
            <a:xfrm>
              <a:off x="5911925" y="4356825"/>
              <a:ext cx="2286525" cy="1838025"/>
            </a:xfrm>
            <a:custGeom>
              <a:avLst/>
              <a:gdLst/>
              <a:ahLst/>
              <a:cxnLst/>
              <a:rect l="l" t="t" r="r" b="b"/>
              <a:pathLst>
                <a:path w="91461" h="73521" fill="none" extrusionOk="0">
                  <a:moveTo>
                    <a:pt x="91461" y="2077"/>
                  </a:moveTo>
                  <a:cubicBezTo>
                    <a:pt x="91461" y="2077"/>
                    <a:pt x="89064" y="0"/>
                    <a:pt x="82993" y="6985"/>
                  </a:cubicBezTo>
                  <a:cubicBezTo>
                    <a:pt x="77195" y="13650"/>
                    <a:pt x="78040" y="23830"/>
                    <a:pt x="65052" y="24720"/>
                  </a:cubicBezTo>
                  <a:cubicBezTo>
                    <a:pt x="59323" y="25108"/>
                    <a:pt x="54393" y="25314"/>
                    <a:pt x="49942" y="25976"/>
                  </a:cubicBezTo>
                  <a:cubicBezTo>
                    <a:pt x="45742" y="26615"/>
                    <a:pt x="43231" y="28737"/>
                    <a:pt x="40926" y="32001"/>
                  </a:cubicBezTo>
                  <a:cubicBezTo>
                    <a:pt x="36018" y="38986"/>
                    <a:pt x="32047" y="42661"/>
                    <a:pt x="18762" y="44601"/>
                  </a:cubicBezTo>
                  <a:cubicBezTo>
                    <a:pt x="3812" y="46769"/>
                    <a:pt x="0" y="63204"/>
                    <a:pt x="7258" y="7352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27"/>
            <p:cNvSpPr/>
            <p:nvPr/>
          </p:nvSpPr>
          <p:spPr>
            <a:xfrm>
              <a:off x="5930750" y="4377375"/>
              <a:ext cx="2267150" cy="1820900"/>
            </a:xfrm>
            <a:custGeom>
              <a:avLst/>
              <a:gdLst/>
              <a:ahLst/>
              <a:cxnLst/>
              <a:rect l="l" t="t" r="r" b="b"/>
              <a:pathLst>
                <a:path w="90686" h="72836" fill="none" extrusionOk="0">
                  <a:moveTo>
                    <a:pt x="90685" y="1872"/>
                  </a:moveTo>
                  <a:cubicBezTo>
                    <a:pt x="90685" y="1872"/>
                    <a:pt x="88380" y="0"/>
                    <a:pt x="82422" y="6939"/>
                  </a:cubicBezTo>
                  <a:cubicBezTo>
                    <a:pt x="76716" y="13558"/>
                    <a:pt x="77469" y="23647"/>
                    <a:pt x="64642" y="24560"/>
                  </a:cubicBezTo>
                  <a:cubicBezTo>
                    <a:pt x="58981" y="24971"/>
                    <a:pt x="54096" y="25176"/>
                    <a:pt x="49645" y="25815"/>
                  </a:cubicBezTo>
                  <a:cubicBezTo>
                    <a:pt x="45468" y="26409"/>
                    <a:pt x="42957" y="28509"/>
                    <a:pt x="40629" y="31682"/>
                  </a:cubicBezTo>
                  <a:cubicBezTo>
                    <a:pt x="35653" y="38506"/>
                    <a:pt x="31613" y="42113"/>
                    <a:pt x="18557" y="44076"/>
                  </a:cubicBezTo>
                  <a:cubicBezTo>
                    <a:pt x="3789" y="46313"/>
                    <a:pt x="0" y="62541"/>
                    <a:pt x="7076" y="7283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27"/>
            <p:cNvSpPr/>
            <p:nvPr/>
          </p:nvSpPr>
          <p:spPr>
            <a:xfrm>
              <a:off x="5949575" y="4397325"/>
              <a:ext cx="2248325" cy="1804950"/>
            </a:xfrm>
            <a:custGeom>
              <a:avLst/>
              <a:gdLst/>
              <a:ahLst/>
              <a:cxnLst/>
              <a:rect l="l" t="t" r="r" b="b"/>
              <a:pathLst>
                <a:path w="89933" h="72198" fill="none" extrusionOk="0">
                  <a:moveTo>
                    <a:pt x="89932" y="1690"/>
                  </a:moveTo>
                  <a:cubicBezTo>
                    <a:pt x="89932" y="1690"/>
                    <a:pt x="87672" y="1"/>
                    <a:pt x="81829" y="6917"/>
                  </a:cubicBezTo>
                  <a:cubicBezTo>
                    <a:pt x="76260" y="13514"/>
                    <a:pt x="76899" y="23465"/>
                    <a:pt x="64208" y="24424"/>
                  </a:cubicBezTo>
                  <a:cubicBezTo>
                    <a:pt x="58639" y="24835"/>
                    <a:pt x="53800" y="25040"/>
                    <a:pt x="49349" y="25679"/>
                  </a:cubicBezTo>
                  <a:cubicBezTo>
                    <a:pt x="45195" y="26250"/>
                    <a:pt x="42661" y="28281"/>
                    <a:pt x="40333" y="31386"/>
                  </a:cubicBezTo>
                  <a:cubicBezTo>
                    <a:pt x="35311" y="38074"/>
                    <a:pt x="31180" y="41589"/>
                    <a:pt x="18329" y="43597"/>
                  </a:cubicBezTo>
                  <a:cubicBezTo>
                    <a:pt x="3767" y="45880"/>
                    <a:pt x="0" y="61903"/>
                    <a:pt x="6917" y="7219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27"/>
            <p:cNvSpPr/>
            <p:nvPr/>
          </p:nvSpPr>
          <p:spPr>
            <a:xfrm>
              <a:off x="5967825" y="4417300"/>
              <a:ext cx="2229500" cy="1788975"/>
            </a:xfrm>
            <a:custGeom>
              <a:avLst/>
              <a:gdLst/>
              <a:ahLst/>
              <a:cxnLst/>
              <a:rect l="l" t="t" r="r" b="b"/>
              <a:pathLst>
                <a:path w="89180" h="71559" fill="none" extrusionOk="0">
                  <a:moveTo>
                    <a:pt x="89179" y="1507"/>
                  </a:moveTo>
                  <a:cubicBezTo>
                    <a:pt x="89179" y="1507"/>
                    <a:pt x="87011" y="1"/>
                    <a:pt x="81282" y="6894"/>
                  </a:cubicBezTo>
                  <a:cubicBezTo>
                    <a:pt x="75804" y="13445"/>
                    <a:pt x="76352" y="23305"/>
                    <a:pt x="63820" y="24287"/>
                  </a:cubicBezTo>
                  <a:cubicBezTo>
                    <a:pt x="58320" y="24721"/>
                    <a:pt x="53503" y="24926"/>
                    <a:pt x="49075" y="25519"/>
                  </a:cubicBezTo>
                  <a:cubicBezTo>
                    <a:pt x="44967" y="26090"/>
                    <a:pt x="42410" y="28076"/>
                    <a:pt x="40059" y="31089"/>
                  </a:cubicBezTo>
                  <a:cubicBezTo>
                    <a:pt x="34969" y="37617"/>
                    <a:pt x="30769" y="41063"/>
                    <a:pt x="18147" y="43095"/>
                  </a:cubicBezTo>
                  <a:cubicBezTo>
                    <a:pt x="3767" y="45446"/>
                    <a:pt x="1" y="61241"/>
                    <a:pt x="6780" y="7155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27"/>
            <p:cNvSpPr/>
            <p:nvPr/>
          </p:nvSpPr>
          <p:spPr>
            <a:xfrm>
              <a:off x="5986675" y="4437850"/>
              <a:ext cx="2210650" cy="1771825"/>
            </a:xfrm>
            <a:custGeom>
              <a:avLst/>
              <a:gdLst/>
              <a:ahLst/>
              <a:cxnLst/>
              <a:rect l="l" t="t" r="r" b="b"/>
              <a:pathLst>
                <a:path w="88426" h="70873" fill="none" extrusionOk="0">
                  <a:moveTo>
                    <a:pt x="88425" y="1324"/>
                  </a:moveTo>
                  <a:cubicBezTo>
                    <a:pt x="88425" y="1324"/>
                    <a:pt x="86325" y="1"/>
                    <a:pt x="80688" y="6848"/>
                  </a:cubicBezTo>
                  <a:cubicBezTo>
                    <a:pt x="75324" y="13376"/>
                    <a:pt x="75780" y="23100"/>
                    <a:pt x="63409" y="24127"/>
                  </a:cubicBezTo>
                  <a:cubicBezTo>
                    <a:pt x="57976" y="24561"/>
                    <a:pt x="53206" y="24789"/>
                    <a:pt x="48778" y="25359"/>
                  </a:cubicBezTo>
                  <a:cubicBezTo>
                    <a:pt x="44692" y="25884"/>
                    <a:pt x="42136" y="27825"/>
                    <a:pt x="39762" y="30746"/>
                  </a:cubicBezTo>
                  <a:cubicBezTo>
                    <a:pt x="34603" y="37137"/>
                    <a:pt x="30335" y="40515"/>
                    <a:pt x="17941" y="42593"/>
                  </a:cubicBezTo>
                  <a:cubicBezTo>
                    <a:pt x="3743" y="44966"/>
                    <a:pt x="0" y="60579"/>
                    <a:pt x="6619" y="708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27"/>
            <p:cNvSpPr/>
            <p:nvPr/>
          </p:nvSpPr>
          <p:spPr>
            <a:xfrm>
              <a:off x="6005500" y="4457825"/>
              <a:ext cx="2191825" cy="1755850"/>
            </a:xfrm>
            <a:custGeom>
              <a:avLst/>
              <a:gdLst/>
              <a:ahLst/>
              <a:cxnLst/>
              <a:rect l="l" t="t" r="r" b="b"/>
              <a:pathLst>
                <a:path w="87673" h="70234" fill="none" extrusionOk="0">
                  <a:moveTo>
                    <a:pt x="87672" y="1142"/>
                  </a:moveTo>
                  <a:cubicBezTo>
                    <a:pt x="87672" y="1142"/>
                    <a:pt x="85641" y="0"/>
                    <a:pt x="80117" y="6825"/>
                  </a:cubicBezTo>
                  <a:cubicBezTo>
                    <a:pt x="74867" y="13308"/>
                    <a:pt x="75187" y="22940"/>
                    <a:pt x="62975" y="23990"/>
                  </a:cubicBezTo>
                  <a:cubicBezTo>
                    <a:pt x="57634" y="24446"/>
                    <a:pt x="52909" y="24675"/>
                    <a:pt x="48481" y="25222"/>
                  </a:cubicBezTo>
                  <a:cubicBezTo>
                    <a:pt x="44418" y="25725"/>
                    <a:pt x="41862" y="27619"/>
                    <a:pt x="39488" y="30449"/>
                  </a:cubicBezTo>
                  <a:cubicBezTo>
                    <a:pt x="34238" y="36703"/>
                    <a:pt x="29924" y="39990"/>
                    <a:pt x="17713" y="42113"/>
                  </a:cubicBezTo>
                  <a:cubicBezTo>
                    <a:pt x="3721" y="44533"/>
                    <a:pt x="0" y="59940"/>
                    <a:pt x="6437" y="7023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27"/>
            <p:cNvSpPr/>
            <p:nvPr/>
          </p:nvSpPr>
          <p:spPr>
            <a:xfrm>
              <a:off x="6023750" y="4477800"/>
              <a:ext cx="2173000" cy="1739875"/>
            </a:xfrm>
            <a:custGeom>
              <a:avLst/>
              <a:gdLst/>
              <a:ahLst/>
              <a:cxnLst/>
              <a:rect l="l" t="t" r="r" b="b"/>
              <a:pathLst>
                <a:path w="86920" h="69595" fill="none" extrusionOk="0">
                  <a:moveTo>
                    <a:pt x="86920" y="959"/>
                  </a:moveTo>
                  <a:cubicBezTo>
                    <a:pt x="86920" y="959"/>
                    <a:pt x="84979" y="0"/>
                    <a:pt x="79547" y="6802"/>
                  </a:cubicBezTo>
                  <a:cubicBezTo>
                    <a:pt x="74411" y="13262"/>
                    <a:pt x="74640" y="22757"/>
                    <a:pt x="62588" y="23853"/>
                  </a:cubicBezTo>
                  <a:cubicBezTo>
                    <a:pt x="57292" y="24332"/>
                    <a:pt x="52613" y="24537"/>
                    <a:pt x="48208" y="25062"/>
                  </a:cubicBezTo>
                  <a:cubicBezTo>
                    <a:pt x="44168" y="25542"/>
                    <a:pt x="41611" y="27413"/>
                    <a:pt x="39215" y="30153"/>
                  </a:cubicBezTo>
                  <a:cubicBezTo>
                    <a:pt x="33896" y="36247"/>
                    <a:pt x="29514" y="39465"/>
                    <a:pt x="17531" y="41611"/>
                  </a:cubicBezTo>
                  <a:cubicBezTo>
                    <a:pt x="3721" y="44099"/>
                    <a:pt x="1" y="59300"/>
                    <a:pt x="6301" y="6959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27"/>
            <p:cNvSpPr/>
            <p:nvPr/>
          </p:nvSpPr>
          <p:spPr>
            <a:xfrm>
              <a:off x="6042600" y="4498350"/>
              <a:ext cx="2154150" cy="1722750"/>
            </a:xfrm>
            <a:custGeom>
              <a:avLst/>
              <a:gdLst/>
              <a:ahLst/>
              <a:cxnLst/>
              <a:rect l="l" t="t" r="r" b="b"/>
              <a:pathLst>
                <a:path w="86166" h="68910" fill="none" extrusionOk="0">
                  <a:moveTo>
                    <a:pt x="86166" y="753"/>
                  </a:moveTo>
                  <a:cubicBezTo>
                    <a:pt x="86166" y="753"/>
                    <a:pt x="84294" y="0"/>
                    <a:pt x="78976" y="6756"/>
                  </a:cubicBezTo>
                  <a:cubicBezTo>
                    <a:pt x="73931" y="13170"/>
                    <a:pt x="74068" y="22551"/>
                    <a:pt x="62176" y="23693"/>
                  </a:cubicBezTo>
                  <a:cubicBezTo>
                    <a:pt x="56949" y="24172"/>
                    <a:pt x="52316" y="24400"/>
                    <a:pt x="47910" y="24902"/>
                  </a:cubicBezTo>
                  <a:cubicBezTo>
                    <a:pt x="43893" y="25359"/>
                    <a:pt x="41314" y="27162"/>
                    <a:pt x="38917" y="29833"/>
                  </a:cubicBezTo>
                  <a:cubicBezTo>
                    <a:pt x="33530" y="35767"/>
                    <a:pt x="29079" y="38917"/>
                    <a:pt x="17302" y="41108"/>
                  </a:cubicBezTo>
                  <a:cubicBezTo>
                    <a:pt x="3698" y="43642"/>
                    <a:pt x="0" y="58615"/>
                    <a:pt x="6140" y="6891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27"/>
            <p:cNvSpPr/>
            <p:nvPr/>
          </p:nvSpPr>
          <p:spPr>
            <a:xfrm>
              <a:off x="6061425" y="4518300"/>
              <a:ext cx="2134750" cy="1706800"/>
            </a:xfrm>
            <a:custGeom>
              <a:avLst/>
              <a:gdLst/>
              <a:ahLst/>
              <a:cxnLst/>
              <a:rect l="l" t="t" r="r" b="b"/>
              <a:pathLst>
                <a:path w="85390" h="68272" fill="none" extrusionOk="0">
                  <a:moveTo>
                    <a:pt x="85390" y="572"/>
                  </a:moveTo>
                  <a:cubicBezTo>
                    <a:pt x="85390" y="572"/>
                    <a:pt x="83587" y="1"/>
                    <a:pt x="78405" y="6734"/>
                  </a:cubicBezTo>
                  <a:cubicBezTo>
                    <a:pt x="73475" y="13125"/>
                    <a:pt x="73498" y="22393"/>
                    <a:pt x="61743" y="23557"/>
                  </a:cubicBezTo>
                  <a:cubicBezTo>
                    <a:pt x="56607" y="24059"/>
                    <a:pt x="51996" y="24287"/>
                    <a:pt x="47614" y="24766"/>
                  </a:cubicBezTo>
                  <a:cubicBezTo>
                    <a:pt x="43642" y="25200"/>
                    <a:pt x="41040" y="26958"/>
                    <a:pt x="38621" y="29514"/>
                  </a:cubicBezTo>
                  <a:cubicBezTo>
                    <a:pt x="33165" y="35334"/>
                    <a:pt x="28646" y="38393"/>
                    <a:pt x="17096" y="40607"/>
                  </a:cubicBezTo>
                  <a:cubicBezTo>
                    <a:pt x="3675" y="43209"/>
                    <a:pt x="0" y="57977"/>
                    <a:pt x="5980" y="6827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27"/>
            <p:cNvSpPr/>
            <p:nvPr/>
          </p:nvSpPr>
          <p:spPr>
            <a:xfrm>
              <a:off x="6079675" y="4538275"/>
              <a:ext cx="2116500" cy="1690825"/>
            </a:xfrm>
            <a:custGeom>
              <a:avLst/>
              <a:gdLst/>
              <a:ahLst/>
              <a:cxnLst/>
              <a:rect l="l" t="t" r="r" b="b"/>
              <a:pathLst>
                <a:path w="84660" h="67633" fill="none" extrusionOk="0">
                  <a:moveTo>
                    <a:pt x="84660" y="389"/>
                  </a:moveTo>
                  <a:cubicBezTo>
                    <a:pt x="84660" y="389"/>
                    <a:pt x="82925" y="1"/>
                    <a:pt x="77835" y="6711"/>
                  </a:cubicBezTo>
                  <a:cubicBezTo>
                    <a:pt x="73019" y="13080"/>
                    <a:pt x="72950" y="22210"/>
                    <a:pt x="61355" y="23420"/>
                  </a:cubicBezTo>
                  <a:cubicBezTo>
                    <a:pt x="56288" y="23922"/>
                    <a:pt x="51723" y="24150"/>
                    <a:pt x="47340" y="24606"/>
                  </a:cubicBezTo>
                  <a:cubicBezTo>
                    <a:pt x="43392" y="25017"/>
                    <a:pt x="40789" y="26729"/>
                    <a:pt x="38347" y="29217"/>
                  </a:cubicBezTo>
                  <a:cubicBezTo>
                    <a:pt x="32823" y="34878"/>
                    <a:pt x="28236" y="37868"/>
                    <a:pt x="16891" y="40128"/>
                  </a:cubicBezTo>
                  <a:cubicBezTo>
                    <a:pt x="3676" y="42775"/>
                    <a:pt x="1" y="57338"/>
                    <a:pt x="5844" y="6763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27"/>
            <p:cNvSpPr/>
            <p:nvPr/>
          </p:nvSpPr>
          <p:spPr>
            <a:xfrm>
              <a:off x="6098500" y="4558825"/>
              <a:ext cx="2097100" cy="1673675"/>
            </a:xfrm>
            <a:custGeom>
              <a:avLst/>
              <a:gdLst/>
              <a:ahLst/>
              <a:cxnLst/>
              <a:rect l="l" t="t" r="r" b="b"/>
              <a:pathLst>
                <a:path w="83884" h="66947" fill="none" extrusionOk="0">
                  <a:moveTo>
                    <a:pt x="83884" y="183"/>
                  </a:moveTo>
                  <a:cubicBezTo>
                    <a:pt x="83884" y="183"/>
                    <a:pt x="82240" y="1"/>
                    <a:pt x="77265" y="6665"/>
                  </a:cubicBezTo>
                  <a:cubicBezTo>
                    <a:pt x="72540" y="12988"/>
                    <a:pt x="72380" y="22027"/>
                    <a:pt x="60922" y="23259"/>
                  </a:cubicBezTo>
                  <a:cubicBezTo>
                    <a:pt x="55946" y="23784"/>
                    <a:pt x="51426" y="24013"/>
                    <a:pt x="47044" y="24446"/>
                  </a:cubicBezTo>
                  <a:cubicBezTo>
                    <a:pt x="43118" y="24834"/>
                    <a:pt x="40493" y="26501"/>
                    <a:pt x="38051" y="28897"/>
                  </a:cubicBezTo>
                  <a:cubicBezTo>
                    <a:pt x="32458" y="34398"/>
                    <a:pt x="27802" y="37320"/>
                    <a:pt x="16686" y="39625"/>
                  </a:cubicBezTo>
                  <a:cubicBezTo>
                    <a:pt x="3653" y="42319"/>
                    <a:pt x="1" y="56653"/>
                    <a:pt x="5662" y="6694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27"/>
            <p:cNvSpPr/>
            <p:nvPr/>
          </p:nvSpPr>
          <p:spPr>
            <a:xfrm>
              <a:off x="6117350" y="4578800"/>
              <a:ext cx="2078250" cy="1657700"/>
            </a:xfrm>
            <a:custGeom>
              <a:avLst/>
              <a:gdLst/>
              <a:ahLst/>
              <a:cxnLst/>
              <a:rect l="l" t="t" r="r" b="b"/>
              <a:pathLst>
                <a:path w="83130" h="66308" fill="none" extrusionOk="0">
                  <a:moveTo>
                    <a:pt x="83130" y="0"/>
                  </a:moveTo>
                  <a:cubicBezTo>
                    <a:pt x="83130" y="0"/>
                    <a:pt x="81555" y="0"/>
                    <a:pt x="76670" y="6643"/>
                  </a:cubicBezTo>
                  <a:cubicBezTo>
                    <a:pt x="72082" y="12942"/>
                    <a:pt x="71809" y="21844"/>
                    <a:pt x="60510" y="23122"/>
                  </a:cubicBezTo>
                  <a:cubicBezTo>
                    <a:pt x="55603" y="23670"/>
                    <a:pt x="51106" y="23898"/>
                    <a:pt x="46746" y="24309"/>
                  </a:cubicBezTo>
                  <a:cubicBezTo>
                    <a:pt x="42843" y="24652"/>
                    <a:pt x="40218" y="26272"/>
                    <a:pt x="37753" y="28600"/>
                  </a:cubicBezTo>
                  <a:cubicBezTo>
                    <a:pt x="32093" y="33942"/>
                    <a:pt x="27368" y="36795"/>
                    <a:pt x="16480" y="39123"/>
                  </a:cubicBezTo>
                  <a:cubicBezTo>
                    <a:pt x="3629" y="41885"/>
                    <a:pt x="0" y="56014"/>
                    <a:pt x="5501" y="6630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27"/>
            <p:cNvSpPr/>
            <p:nvPr/>
          </p:nvSpPr>
          <p:spPr>
            <a:xfrm>
              <a:off x="6136175" y="4594200"/>
              <a:ext cx="2059425" cy="1646300"/>
            </a:xfrm>
            <a:custGeom>
              <a:avLst/>
              <a:gdLst/>
              <a:ahLst/>
              <a:cxnLst/>
              <a:rect l="l" t="t" r="r" b="b"/>
              <a:pathLst>
                <a:path w="82377" h="65852" fill="none" extrusionOk="0">
                  <a:moveTo>
                    <a:pt x="82377" y="1"/>
                  </a:moveTo>
                  <a:cubicBezTo>
                    <a:pt x="82377" y="1"/>
                    <a:pt x="80870" y="183"/>
                    <a:pt x="76100" y="6803"/>
                  </a:cubicBezTo>
                  <a:cubicBezTo>
                    <a:pt x="71603" y="13057"/>
                    <a:pt x="71238" y="21867"/>
                    <a:pt x="60099" y="23168"/>
                  </a:cubicBezTo>
                  <a:cubicBezTo>
                    <a:pt x="55260" y="23716"/>
                    <a:pt x="50810" y="23967"/>
                    <a:pt x="46450" y="24332"/>
                  </a:cubicBezTo>
                  <a:cubicBezTo>
                    <a:pt x="42570" y="24675"/>
                    <a:pt x="39922" y="26250"/>
                    <a:pt x="37457" y="28464"/>
                  </a:cubicBezTo>
                  <a:cubicBezTo>
                    <a:pt x="31728" y="33668"/>
                    <a:pt x="26934" y="36453"/>
                    <a:pt x="16252" y="38826"/>
                  </a:cubicBezTo>
                  <a:cubicBezTo>
                    <a:pt x="3607" y="41634"/>
                    <a:pt x="0" y="55557"/>
                    <a:pt x="5341" y="6585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27"/>
            <p:cNvSpPr/>
            <p:nvPr/>
          </p:nvSpPr>
          <p:spPr>
            <a:xfrm>
              <a:off x="6154425" y="4609600"/>
              <a:ext cx="2040625" cy="1634325"/>
            </a:xfrm>
            <a:custGeom>
              <a:avLst/>
              <a:gdLst/>
              <a:ahLst/>
              <a:cxnLst/>
              <a:rect l="l" t="t" r="r" b="b"/>
              <a:pathLst>
                <a:path w="81625" h="65373" fill="none" extrusionOk="0">
                  <a:moveTo>
                    <a:pt x="81624" y="1"/>
                  </a:moveTo>
                  <a:cubicBezTo>
                    <a:pt x="81624" y="1"/>
                    <a:pt x="80186" y="389"/>
                    <a:pt x="75530" y="6985"/>
                  </a:cubicBezTo>
                  <a:cubicBezTo>
                    <a:pt x="71147" y="13194"/>
                    <a:pt x="70668" y="21868"/>
                    <a:pt x="59689" y="23214"/>
                  </a:cubicBezTo>
                  <a:cubicBezTo>
                    <a:pt x="54941" y="23785"/>
                    <a:pt x="50536" y="24013"/>
                    <a:pt x="46199" y="24378"/>
                  </a:cubicBezTo>
                  <a:cubicBezTo>
                    <a:pt x="42342" y="24698"/>
                    <a:pt x="39671" y="26204"/>
                    <a:pt x="37206" y="28350"/>
                  </a:cubicBezTo>
                  <a:cubicBezTo>
                    <a:pt x="31386" y="33417"/>
                    <a:pt x="26524" y="36111"/>
                    <a:pt x="16070" y="38507"/>
                  </a:cubicBezTo>
                  <a:cubicBezTo>
                    <a:pt x="3607" y="41383"/>
                    <a:pt x="1" y="55078"/>
                    <a:pt x="5205" y="653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27"/>
            <p:cNvSpPr/>
            <p:nvPr/>
          </p:nvSpPr>
          <p:spPr>
            <a:xfrm>
              <a:off x="6173275" y="4625025"/>
              <a:ext cx="2021775" cy="1622900"/>
            </a:xfrm>
            <a:custGeom>
              <a:avLst/>
              <a:gdLst/>
              <a:ahLst/>
              <a:cxnLst/>
              <a:rect l="l" t="t" r="r" b="b"/>
              <a:pathLst>
                <a:path w="80871" h="64916" fill="none" extrusionOk="0">
                  <a:moveTo>
                    <a:pt x="80870" y="0"/>
                  </a:moveTo>
                  <a:cubicBezTo>
                    <a:pt x="80870" y="0"/>
                    <a:pt x="79501" y="571"/>
                    <a:pt x="74958" y="7145"/>
                  </a:cubicBezTo>
                  <a:cubicBezTo>
                    <a:pt x="70690" y="13307"/>
                    <a:pt x="70097" y="21890"/>
                    <a:pt x="59277" y="23259"/>
                  </a:cubicBezTo>
                  <a:cubicBezTo>
                    <a:pt x="54598" y="23830"/>
                    <a:pt x="50216" y="24081"/>
                    <a:pt x="45902" y="24423"/>
                  </a:cubicBezTo>
                  <a:cubicBezTo>
                    <a:pt x="42067" y="24697"/>
                    <a:pt x="39396" y="26181"/>
                    <a:pt x="36909" y="28235"/>
                  </a:cubicBezTo>
                  <a:cubicBezTo>
                    <a:pt x="30997" y="33143"/>
                    <a:pt x="26089" y="35767"/>
                    <a:pt x="15841" y="38210"/>
                  </a:cubicBezTo>
                  <a:cubicBezTo>
                    <a:pt x="3584" y="41131"/>
                    <a:pt x="0" y="54621"/>
                    <a:pt x="5022" y="6491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27"/>
            <p:cNvSpPr/>
            <p:nvPr/>
          </p:nvSpPr>
          <p:spPr>
            <a:xfrm>
              <a:off x="6192100" y="4640425"/>
              <a:ext cx="2002375" cy="1611500"/>
            </a:xfrm>
            <a:custGeom>
              <a:avLst/>
              <a:gdLst/>
              <a:ahLst/>
              <a:cxnLst/>
              <a:rect l="l" t="t" r="r" b="b"/>
              <a:pathLst>
                <a:path w="80095" h="64460" fill="none" extrusionOk="0">
                  <a:moveTo>
                    <a:pt x="80094" y="1"/>
                  </a:moveTo>
                  <a:cubicBezTo>
                    <a:pt x="80094" y="1"/>
                    <a:pt x="78816" y="754"/>
                    <a:pt x="74365" y="7305"/>
                  </a:cubicBezTo>
                  <a:cubicBezTo>
                    <a:pt x="70211" y="13445"/>
                    <a:pt x="69526" y="21890"/>
                    <a:pt x="58867" y="23305"/>
                  </a:cubicBezTo>
                  <a:cubicBezTo>
                    <a:pt x="54233" y="23899"/>
                    <a:pt x="49919" y="24150"/>
                    <a:pt x="45605" y="24446"/>
                  </a:cubicBezTo>
                  <a:cubicBezTo>
                    <a:pt x="41793" y="24720"/>
                    <a:pt x="39100" y="26135"/>
                    <a:pt x="36612" y="28121"/>
                  </a:cubicBezTo>
                  <a:cubicBezTo>
                    <a:pt x="30632" y="32846"/>
                    <a:pt x="25679" y="35425"/>
                    <a:pt x="15636" y="37913"/>
                  </a:cubicBezTo>
                  <a:cubicBezTo>
                    <a:pt x="3561" y="40881"/>
                    <a:pt x="0" y="54165"/>
                    <a:pt x="4862" y="64459"/>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27"/>
            <p:cNvSpPr/>
            <p:nvPr/>
          </p:nvSpPr>
          <p:spPr>
            <a:xfrm>
              <a:off x="6210350" y="4655825"/>
              <a:ext cx="1984125" cy="1599525"/>
            </a:xfrm>
            <a:custGeom>
              <a:avLst/>
              <a:gdLst/>
              <a:ahLst/>
              <a:cxnLst/>
              <a:rect l="l" t="t" r="r" b="b"/>
              <a:pathLst>
                <a:path w="79365" h="63981" fill="none" extrusionOk="0">
                  <a:moveTo>
                    <a:pt x="79364" y="1"/>
                  </a:moveTo>
                  <a:cubicBezTo>
                    <a:pt x="79364" y="1"/>
                    <a:pt x="78155" y="937"/>
                    <a:pt x="73818" y="7465"/>
                  </a:cubicBezTo>
                  <a:cubicBezTo>
                    <a:pt x="69755" y="13559"/>
                    <a:pt x="68979" y="21913"/>
                    <a:pt x="58456" y="23351"/>
                  </a:cubicBezTo>
                  <a:cubicBezTo>
                    <a:pt x="53914" y="23967"/>
                    <a:pt x="49623" y="24218"/>
                    <a:pt x="45332" y="24492"/>
                  </a:cubicBezTo>
                  <a:cubicBezTo>
                    <a:pt x="41543" y="24743"/>
                    <a:pt x="38849" y="26090"/>
                    <a:pt x="36339" y="27985"/>
                  </a:cubicBezTo>
                  <a:cubicBezTo>
                    <a:pt x="30290" y="32572"/>
                    <a:pt x="25268" y="35083"/>
                    <a:pt x="15453" y="37594"/>
                  </a:cubicBezTo>
                  <a:cubicBezTo>
                    <a:pt x="3561" y="40630"/>
                    <a:pt x="1" y="53686"/>
                    <a:pt x="4725" y="6398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27"/>
            <p:cNvSpPr/>
            <p:nvPr/>
          </p:nvSpPr>
          <p:spPr>
            <a:xfrm>
              <a:off x="6229175" y="4671250"/>
              <a:ext cx="1964725" cy="1588075"/>
            </a:xfrm>
            <a:custGeom>
              <a:avLst/>
              <a:gdLst/>
              <a:ahLst/>
              <a:cxnLst/>
              <a:rect l="l" t="t" r="r" b="b"/>
              <a:pathLst>
                <a:path w="78589" h="63523" fill="none" extrusionOk="0">
                  <a:moveTo>
                    <a:pt x="78588" y="0"/>
                  </a:moveTo>
                  <a:cubicBezTo>
                    <a:pt x="78588" y="0"/>
                    <a:pt x="77447" y="1141"/>
                    <a:pt x="73247" y="7624"/>
                  </a:cubicBezTo>
                  <a:cubicBezTo>
                    <a:pt x="69299" y="13695"/>
                    <a:pt x="68408" y="21912"/>
                    <a:pt x="58046" y="23373"/>
                  </a:cubicBezTo>
                  <a:cubicBezTo>
                    <a:pt x="53572" y="24012"/>
                    <a:pt x="49326" y="24263"/>
                    <a:pt x="45035" y="24537"/>
                  </a:cubicBezTo>
                  <a:cubicBezTo>
                    <a:pt x="41269" y="24743"/>
                    <a:pt x="38553" y="26067"/>
                    <a:pt x="36042" y="27870"/>
                  </a:cubicBezTo>
                  <a:cubicBezTo>
                    <a:pt x="29902" y="32298"/>
                    <a:pt x="24835" y="34763"/>
                    <a:pt x="15225" y="37297"/>
                  </a:cubicBezTo>
                  <a:cubicBezTo>
                    <a:pt x="3539" y="40378"/>
                    <a:pt x="1" y="53229"/>
                    <a:pt x="4566" y="6352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27"/>
            <p:cNvSpPr/>
            <p:nvPr/>
          </p:nvSpPr>
          <p:spPr>
            <a:xfrm>
              <a:off x="6248025" y="4687225"/>
              <a:ext cx="1945875" cy="1576100"/>
            </a:xfrm>
            <a:custGeom>
              <a:avLst/>
              <a:gdLst/>
              <a:ahLst/>
              <a:cxnLst/>
              <a:rect l="l" t="t" r="r" b="b"/>
              <a:pathLst>
                <a:path w="77835" h="63044" fill="none" extrusionOk="0">
                  <a:moveTo>
                    <a:pt x="77834" y="0"/>
                  </a:moveTo>
                  <a:cubicBezTo>
                    <a:pt x="77834" y="0"/>
                    <a:pt x="76762" y="1301"/>
                    <a:pt x="72653" y="7761"/>
                  </a:cubicBezTo>
                  <a:cubicBezTo>
                    <a:pt x="68818" y="13787"/>
                    <a:pt x="67837" y="21912"/>
                    <a:pt x="57611" y="23396"/>
                  </a:cubicBezTo>
                  <a:cubicBezTo>
                    <a:pt x="53229" y="24058"/>
                    <a:pt x="49029" y="24309"/>
                    <a:pt x="44738" y="24537"/>
                  </a:cubicBezTo>
                  <a:cubicBezTo>
                    <a:pt x="41017" y="24743"/>
                    <a:pt x="38278" y="25998"/>
                    <a:pt x="35745" y="27733"/>
                  </a:cubicBezTo>
                  <a:cubicBezTo>
                    <a:pt x="29536" y="32001"/>
                    <a:pt x="24400" y="34398"/>
                    <a:pt x="15019" y="36954"/>
                  </a:cubicBezTo>
                  <a:cubicBezTo>
                    <a:pt x="3515" y="40104"/>
                    <a:pt x="0" y="52749"/>
                    <a:pt x="4405" y="6304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27"/>
            <p:cNvSpPr/>
            <p:nvPr/>
          </p:nvSpPr>
          <p:spPr>
            <a:xfrm>
              <a:off x="6266275" y="4702625"/>
              <a:ext cx="1927625" cy="1564125"/>
            </a:xfrm>
            <a:custGeom>
              <a:avLst/>
              <a:gdLst/>
              <a:ahLst/>
              <a:cxnLst/>
              <a:rect l="l" t="t" r="r" b="b"/>
              <a:pathLst>
                <a:path w="77105" h="62565" fill="none" extrusionOk="0">
                  <a:moveTo>
                    <a:pt x="77104" y="0"/>
                  </a:moveTo>
                  <a:cubicBezTo>
                    <a:pt x="77104" y="0"/>
                    <a:pt x="76100" y="1484"/>
                    <a:pt x="72106" y="7921"/>
                  </a:cubicBezTo>
                  <a:cubicBezTo>
                    <a:pt x="68362" y="13901"/>
                    <a:pt x="67290" y="21913"/>
                    <a:pt x="57224" y="23442"/>
                  </a:cubicBezTo>
                  <a:cubicBezTo>
                    <a:pt x="52910" y="24104"/>
                    <a:pt x="48733" y="24378"/>
                    <a:pt x="44464" y="24583"/>
                  </a:cubicBezTo>
                  <a:cubicBezTo>
                    <a:pt x="40767" y="24766"/>
                    <a:pt x="38005" y="25953"/>
                    <a:pt x="35471" y="27619"/>
                  </a:cubicBezTo>
                  <a:cubicBezTo>
                    <a:pt x="29194" y="31728"/>
                    <a:pt x="23990" y="34056"/>
                    <a:pt x="14814" y="36658"/>
                  </a:cubicBezTo>
                  <a:cubicBezTo>
                    <a:pt x="3538" y="39853"/>
                    <a:pt x="1" y="52270"/>
                    <a:pt x="4246" y="6256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27"/>
            <p:cNvSpPr/>
            <p:nvPr/>
          </p:nvSpPr>
          <p:spPr>
            <a:xfrm>
              <a:off x="6285100" y="4718025"/>
              <a:ext cx="1908225" cy="1552725"/>
            </a:xfrm>
            <a:custGeom>
              <a:avLst/>
              <a:gdLst/>
              <a:ahLst/>
              <a:cxnLst/>
              <a:rect l="l" t="t" r="r" b="b"/>
              <a:pathLst>
                <a:path w="76329" h="62109" fill="none" extrusionOk="0">
                  <a:moveTo>
                    <a:pt x="76329" y="1"/>
                  </a:moveTo>
                  <a:cubicBezTo>
                    <a:pt x="76329" y="1"/>
                    <a:pt x="75416" y="1690"/>
                    <a:pt x="71512" y="8081"/>
                  </a:cubicBezTo>
                  <a:cubicBezTo>
                    <a:pt x="67906" y="14038"/>
                    <a:pt x="66719" y="21936"/>
                    <a:pt x="56813" y="23488"/>
                  </a:cubicBezTo>
                  <a:cubicBezTo>
                    <a:pt x="52567" y="24173"/>
                    <a:pt x="48436" y="24447"/>
                    <a:pt x="44168" y="24606"/>
                  </a:cubicBezTo>
                  <a:cubicBezTo>
                    <a:pt x="40493" y="24766"/>
                    <a:pt x="37731" y="25930"/>
                    <a:pt x="35175" y="27482"/>
                  </a:cubicBezTo>
                  <a:cubicBezTo>
                    <a:pt x="28806" y="31431"/>
                    <a:pt x="23556" y="33714"/>
                    <a:pt x="14609" y="36339"/>
                  </a:cubicBezTo>
                  <a:cubicBezTo>
                    <a:pt x="3516" y="39603"/>
                    <a:pt x="1" y="51814"/>
                    <a:pt x="4087" y="6210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27"/>
            <p:cNvSpPr/>
            <p:nvPr/>
          </p:nvSpPr>
          <p:spPr>
            <a:xfrm>
              <a:off x="6303950" y="4733450"/>
              <a:ext cx="1889375" cy="1541300"/>
            </a:xfrm>
            <a:custGeom>
              <a:avLst/>
              <a:gdLst/>
              <a:ahLst/>
              <a:cxnLst/>
              <a:rect l="l" t="t" r="r" b="b"/>
              <a:pathLst>
                <a:path w="75575" h="61652" fill="none" extrusionOk="0">
                  <a:moveTo>
                    <a:pt x="75575" y="0"/>
                  </a:moveTo>
                  <a:cubicBezTo>
                    <a:pt x="75575" y="0"/>
                    <a:pt x="74730" y="1872"/>
                    <a:pt x="70941" y="8240"/>
                  </a:cubicBezTo>
                  <a:cubicBezTo>
                    <a:pt x="67426" y="14152"/>
                    <a:pt x="66125" y="21935"/>
                    <a:pt x="56379" y="23533"/>
                  </a:cubicBezTo>
                  <a:cubicBezTo>
                    <a:pt x="52224" y="24240"/>
                    <a:pt x="48139" y="24492"/>
                    <a:pt x="43870" y="24651"/>
                  </a:cubicBezTo>
                  <a:cubicBezTo>
                    <a:pt x="40218" y="24788"/>
                    <a:pt x="37434" y="25884"/>
                    <a:pt x="34900" y="27368"/>
                  </a:cubicBezTo>
                  <a:cubicBezTo>
                    <a:pt x="28440" y="31157"/>
                    <a:pt x="23122" y="33393"/>
                    <a:pt x="14380" y="36041"/>
                  </a:cubicBezTo>
                  <a:cubicBezTo>
                    <a:pt x="3492" y="39351"/>
                    <a:pt x="0" y="51357"/>
                    <a:pt x="3926" y="6165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27"/>
            <p:cNvSpPr/>
            <p:nvPr/>
          </p:nvSpPr>
          <p:spPr>
            <a:xfrm>
              <a:off x="6322200" y="4748850"/>
              <a:ext cx="1870550" cy="1529325"/>
            </a:xfrm>
            <a:custGeom>
              <a:avLst/>
              <a:gdLst/>
              <a:ahLst/>
              <a:cxnLst/>
              <a:rect l="l" t="t" r="r" b="b"/>
              <a:pathLst>
                <a:path w="74822" h="61173" fill="none" extrusionOk="0">
                  <a:moveTo>
                    <a:pt x="74822" y="0"/>
                  </a:moveTo>
                  <a:cubicBezTo>
                    <a:pt x="74822" y="0"/>
                    <a:pt x="74046" y="2055"/>
                    <a:pt x="70371" y="8400"/>
                  </a:cubicBezTo>
                  <a:cubicBezTo>
                    <a:pt x="66970" y="14289"/>
                    <a:pt x="65578" y="21935"/>
                    <a:pt x="55991" y="23579"/>
                  </a:cubicBezTo>
                  <a:cubicBezTo>
                    <a:pt x="51905" y="24286"/>
                    <a:pt x="47842" y="24560"/>
                    <a:pt x="43597" y="24697"/>
                  </a:cubicBezTo>
                  <a:cubicBezTo>
                    <a:pt x="39968" y="24811"/>
                    <a:pt x="37183" y="25839"/>
                    <a:pt x="34626" y="27254"/>
                  </a:cubicBezTo>
                  <a:cubicBezTo>
                    <a:pt x="28076" y="30860"/>
                    <a:pt x="22712" y="33051"/>
                    <a:pt x="14198" y="35745"/>
                  </a:cubicBezTo>
                  <a:cubicBezTo>
                    <a:pt x="3493" y="39123"/>
                    <a:pt x="0" y="50878"/>
                    <a:pt x="3789" y="6117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27"/>
            <p:cNvSpPr/>
            <p:nvPr/>
          </p:nvSpPr>
          <p:spPr>
            <a:xfrm>
              <a:off x="6341025" y="4764250"/>
              <a:ext cx="1851725" cy="1517900"/>
            </a:xfrm>
            <a:custGeom>
              <a:avLst/>
              <a:gdLst/>
              <a:ahLst/>
              <a:cxnLst/>
              <a:rect l="l" t="t" r="r" b="b"/>
              <a:pathLst>
                <a:path w="74069" h="60716" fill="none" extrusionOk="0">
                  <a:moveTo>
                    <a:pt x="74069" y="1"/>
                  </a:moveTo>
                  <a:cubicBezTo>
                    <a:pt x="74069" y="1"/>
                    <a:pt x="73361" y="2260"/>
                    <a:pt x="69800" y="8560"/>
                  </a:cubicBezTo>
                  <a:cubicBezTo>
                    <a:pt x="66514" y="14403"/>
                    <a:pt x="65007" y="21959"/>
                    <a:pt x="55580" y="23625"/>
                  </a:cubicBezTo>
                  <a:cubicBezTo>
                    <a:pt x="51563" y="24355"/>
                    <a:pt x="47546" y="24629"/>
                    <a:pt x="43300" y="24720"/>
                  </a:cubicBezTo>
                  <a:cubicBezTo>
                    <a:pt x="39717" y="24812"/>
                    <a:pt x="36909" y="25793"/>
                    <a:pt x="34330" y="27140"/>
                  </a:cubicBezTo>
                  <a:cubicBezTo>
                    <a:pt x="27711" y="30564"/>
                    <a:pt x="22301" y="32709"/>
                    <a:pt x="13993" y="35425"/>
                  </a:cubicBezTo>
                  <a:cubicBezTo>
                    <a:pt x="3470" y="38872"/>
                    <a:pt x="1" y="50422"/>
                    <a:pt x="3630" y="6071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27"/>
            <p:cNvSpPr/>
            <p:nvPr/>
          </p:nvSpPr>
          <p:spPr>
            <a:xfrm>
              <a:off x="6359850" y="4779650"/>
              <a:ext cx="1832325" cy="1506500"/>
            </a:xfrm>
            <a:custGeom>
              <a:avLst/>
              <a:gdLst/>
              <a:ahLst/>
              <a:cxnLst/>
              <a:rect l="l" t="t" r="r" b="b"/>
              <a:pathLst>
                <a:path w="73293" h="60260" fill="none" extrusionOk="0">
                  <a:moveTo>
                    <a:pt x="73293" y="1"/>
                  </a:moveTo>
                  <a:cubicBezTo>
                    <a:pt x="73293" y="1"/>
                    <a:pt x="72677" y="2443"/>
                    <a:pt x="69230" y="8720"/>
                  </a:cubicBezTo>
                  <a:cubicBezTo>
                    <a:pt x="66035" y="14541"/>
                    <a:pt x="64437" y="21959"/>
                    <a:pt x="55147" y="23671"/>
                  </a:cubicBezTo>
                  <a:cubicBezTo>
                    <a:pt x="51221" y="24401"/>
                    <a:pt x="47226" y="24698"/>
                    <a:pt x="43004" y="24766"/>
                  </a:cubicBezTo>
                  <a:cubicBezTo>
                    <a:pt x="39443" y="24835"/>
                    <a:pt x="36613" y="25748"/>
                    <a:pt x="34033" y="27003"/>
                  </a:cubicBezTo>
                  <a:cubicBezTo>
                    <a:pt x="27346" y="30290"/>
                    <a:pt x="21868" y="32390"/>
                    <a:pt x="13765" y="35129"/>
                  </a:cubicBezTo>
                  <a:cubicBezTo>
                    <a:pt x="3448" y="38621"/>
                    <a:pt x="1" y="49965"/>
                    <a:pt x="3448" y="6026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27"/>
            <p:cNvSpPr/>
            <p:nvPr/>
          </p:nvSpPr>
          <p:spPr>
            <a:xfrm>
              <a:off x="6378125" y="4795075"/>
              <a:ext cx="1814050" cy="1494500"/>
            </a:xfrm>
            <a:custGeom>
              <a:avLst/>
              <a:gdLst/>
              <a:ahLst/>
              <a:cxnLst/>
              <a:rect l="l" t="t" r="r" b="b"/>
              <a:pathLst>
                <a:path w="72562" h="59780" fill="none" extrusionOk="0">
                  <a:moveTo>
                    <a:pt x="72562" y="0"/>
                  </a:moveTo>
                  <a:cubicBezTo>
                    <a:pt x="72562" y="0"/>
                    <a:pt x="71991" y="2625"/>
                    <a:pt x="68659" y="8902"/>
                  </a:cubicBezTo>
                  <a:cubicBezTo>
                    <a:pt x="65577" y="14654"/>
                    <a:pt x="63888" y="21981"/>
                    <a:pt x="54758" y="23716"/>
                  </a:cubicBezTo>
                  <a:cubicBezTo>
                    <a:pt x="50878" y="24469"/>
                    <a:pt x="46952" y="24766"/>
                    <a:pt x="42729" y="24811"/>
                  </a:cubicBezTo>
                  <a:cubicBezTo>
                    <a:pt x="39191" y="24857"/>
                    <a:pt x="36361" y="25701"/>
                    <a:pt x="33759" y="26888"/>
                  </a:cubicBezTo>
                  <a:cubicBezTo>
                    <a:pt x="26980" y="29993"/>
                    <a:pt x="21456" y="32047"/>
                    <a:pt x="13581" y="34809"/>
                  </a:cubicBezTo>
                  <a:cubicBezTo>
                    <a:pt x="3447" y="38392"/>
                    <a:pt x="0" y="49485"/>
                    <a:pt x="3310" y="5978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27"/>
            <p:cNvSpPr/>
            <p:nvPr/>
          </p:nvSpPr>
          <p:spPr>
            <a:xfrm>
              <a:off x="6396950" y="4810475"/>
              <a:ext cx="1795225" cy="1483100"/>
            </a:xfrm>
            <a:custGeom>
              <a:avLst/>
              <a:gdLst/>
              <a:ahLst/>
              <a:cxnLst/>
              <a:rect l="l" t="t" r="r" b="b"/>
              <a:pathLst>
                <a:path w="71809" h="59324" fill="none" extrusionOk="0">
                  <a:moveTo>
                    <a:pt x="71809" y="0"/>
                  </a:moveTo>
                  <a:cubicBezTo>
                    <a:pt x="71809" y="0"/>
                    <a:pt x="71307" y="2808"/>
                    <a:pt x="68088" y="9062"/>
                  </a:cubicBezTo>
                  <a:cubicBezTo>
                    <a:pt x="65121" y="14791"/>
                    <a:pt x="63318" y="21981"/>
                    <a:pt x="54325" y="23762"/>
                  </a:cubicBezTo>
                  <a:cubicBezTo>
                    <a:pt x="50536" y="24515"/>
                    <a:pt x="46655" y="24812"/>
                    <a:pt x="42433" y="24834"/>
                  </a:cubicBezTo>
                  <a:cubicBezTo>
                    <a:pt x="38918" y="24857"/>
                    <a:pt x="36065" y="25679"/>
                    <a:pt x="33462" y="26774"/>
                  </a:cubicBezTo>
                  <a:cubicBezTo>
                    <a:pt x="26615" y="29696"/>
                    <a:pt x="21023" y="31705"/>
                    <a:pt x="13353" y="34512"/>
                  </a:cubicBezTo>
                  <a:cubicBezTo>
                    <a:pt x="3424" y="38141"/>
                    <a:pt x="1" y="49029"/>
                    <a:pt x="3150" y="5932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27"/>
            <p:cNvSpPr/>
            <p:nvPr/>
          </p:nvSpPr>
          <p:spPr>
            <a:xfrm>
              <a:off x="6415775" y="4825875"/>
              <a:ext cx="1775850" cy="1471700"/>
            </a:xfrm>
            <a:custGeom>
              <a:avLst/>
              <a:gdLst/>
              <a:ahLst/>
              <a:cxnLst/>
              <a:rect l="l" t="t" r="r" b="b"/>
              <a:pathLst>
                <a:path w="71034" h="58868" fill="none" extrusionOk="0">
                  <a:moveTo>
                    <a:pt x="71033" y="1"/>
                  </a:moveTo>
                  <a:cubicBezTo>
                    <a:pt x="71033" y="1"/>
                    <a:pt x="70622" y="3014"/>
                    <a:pt x="67495" y="9222"/>
                  </a:cubicBezTo>
                  <a:cubicBezTo>
                    <a:pt x="64642" y="14906"/>
                    <a:pt x="62748" y="21981"/>
                    <a:pt x="53914" y="23807"/>
                  </a:cubicBezTo>
                  <a:cubicBezTo>
                    <a:pt x="50194" y="24584"/>
                    <a:pt x="46336" y="24880"/>
                    <a:pt x="42136" y="24880"/>
                  </a:cubicBezTo>
                  <a:cubicBezTo>
                    <a:pt x="38644" y="24880"/>
                    <a:pt x="35791" y="25634"/>
                    <a:pt x="33166" y="26661"/>
                  </a:cubicBezTo>
                  <a:cubicBezTo>
                    <a:pt x="26227" y="29400"/>
                    <a:pt x="20589" y="31385"/>
                    <a:pt x="13148" y="34216"/>
                  </a:cubicBezTo>
                  <a:cubicBezTo>
                    <a:pt x="3425" y="37891"/>
                    <a:pt x="1" y="48573"/>
                    <a:pt x="2991" y="5886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27"/>
            <p:cNvSpPr/>
            <p:nvPr/>
          </p:nvSpPr>
          <p:spPr>
            <a:xfrm>
              <a:off x="6434050" y="4841300"/>
              <a:ext cx="1757575" cy="1459700"/>
            </a:xfrm>
            <a:custGeom>
              <a:avLst/>
              <a:gdLst/>
              <a:ahLst/>
              <a:cxnLst/>
              <a:rect l="l" t="t" r="r" b="b"/>
              <a:pathLst>
                <a:path w="70303" h="58388" fill="none" extrusionOk="0">
                  <a:moveTo>
                    <a:pt x="70302" y="0"/>
                  </a:moveTo>
                  <a:cubicBezTo>
                    <a:pt x="70302" y="0"/>
                    <a:pt x="69960" y="3196"/>
                    <a:pt x="66947" y="9381"/>
                  </a:cubicBezTo>
                  <a:cubicBezTo>
                    <a:pt x="64185" y="15042"/>
                    <a:pt x="62176" y="22004"/>
                    <a:pt x="53526" y="23852"/>
                  </a:cubicBezTo>
                  <a:cubicBezTo>
                    <a:pt x="49873" y="24628"/>
                    <a:pt x="46062" y="24948"/>
                    <a:pt x="41862" y="24925"/>
                  </a:cubicBezTo>
                  <a:cubicBezTo>
                    <a:pt x="38415" y="24902"/>
                    <a:pt x="35516" y="25587"/>
                    <a:pt x="32914" y="26523"/>
                  </a:cubicBezTo>
                  <a:cubicBezTo>
                    <a:pt x="25884" y="29102"/>
                    <a:pt x="20201" y="31042"/>
                    <a:pt x="12965" y="33896"/>
                  </a:cubicBezTo>
                  <a:cubicBezTo>
                    <a:pt x="3424" y="37662"/>
                    <a:pt x="0" y="48116"/>
                    <a:pt x="2831" y="5838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27"/>
            <p:cNvSpPr/>
            <p:nvPr/>
          </p:nvSpPr>
          <p:spPr>
            <a:xfrm>
              <a:off x="6452875" y="4856700"/>
              <a:ext cx="1738175" cy="1448275"/>
            </a:xfrm>
            <a:custGeom>
              <a:avLst/>
              <a:gdLst/>
              <a:ahLst/>
              <a:cxnLst/>
              <a:rect l="l" t="t" r="r" b="b"/>
              <a:pathLst>
                <a:path w="69527" h="57931" fill="none" extrusionOk="0">
                  <a:moveTo>
                    <a:pt x="69526" y="0"/>
                  </a:moveTo>
                  <a:cubicBezTo>
                    <a:pt x="69526" y="0"/>
                    <a:pt x="69252" y="3378"/>
                    <a:pt x="66354" y="9541"/>
                  </a:cubicBezTo>
                  <a:cubicBezTo>
                    <a:pt x="63706" y="15156"/>
                    <a:pt x="61606" y="22004"/>
                    <a:pt x="53092" y="23898"/>
                  </a:cubicBezTo>
                  <a:cubicBezTo>
                    <a:pt x="49531" y="24697"/>
                    <a:pt x="45765" y="25017"/>
                    <a:pt x="41588" y="24948"/>
                  </a:cubicBezTo>
                  <a:cubicBezTo>
                    <a:pt x="38142" y="24903"/>
                    <a:pt x="35243" y="25542"/>
                    <a:pt x="32618" y="26409"/>
                  </a:cubicBezTo>
                  <a:cubicBezTo>
                    <a:pt x="25519" y="28783"/>
                    <a:pt x="19767" y="30723"/>
                    <a:pt x="12737" y="33599"/>
                  </a:cubicBezTo>
                  <a:cubicBezTo>
                    <a:pt x="3401" y="37411"/>
                    <a:pt x="0" y="47637"/>
                    <a:pt x="2671" y="5793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27"/>
            <p:cNvSpPr/>
            <p:nvPr/>
          </p:nvSpPr>
          <p:spPr>
            <a:xfrm>
              <a:off x="6471700" y="4872100"/>
              <a:ext cx="1719350" cy="1436875"/>
            </a:xfrm>
            <a:custGeom>
              <a:avLst/>
              <a:gdLst/>
              <a:ahLst/>
              <a:cxnLst/>
              <a:rect l="l" t="t" r="r" b="b"/>
              <a:pathLst>
                <a:path w="68774" h="57475" fill="none" extrusionOk="0">
                  <a:moveTo>
                    <a:pt x="68773" y="1"/>
                  </a:moveTo>
                  <a:cubicBezTo>
                    <a:pt x="68773" y="1"/>
                    <a:pt x="68568" y="3584"/>
                    <a:pt x="65783" y="9701"/>
                  </a:cubicBezTo>
                  <a:cubicBezTo>
                    <a:pt x="63250" y="15294"/>
                    <a:pt x="61036" y="22027"/>
                    <a:pt x="52681" y="23944"/>
                  </a:cubicBezTo>
                  <a:cubicBezTo>
                    <a:pt x="49189" y="24766"/>
                    <a:pt x="45446" y="25086"/>
                    <a:pt x="41292" y="24994"/>
                  </a:cubicBezTo>
                  <a:cubicBezTo>
                    <a:pt x="37868" y="24926"/>
                    <a:pt x="34969" y="25496"/>
                    <a:pt x="32321" y="26295"/>
                  </a:cubicBezTo>
                  <a:cubicBezTo>
                    <a:pt x="25131" y="28487"/>
                    <a:pt x="19334" y="30381"/>
                    <a:pt x="12532" y="33280"/>
                  </a:cubicBezTo>
                  <a:cubicBezTo>
                    <a:pt x="3379" y="37183"/>
                    <a:pt x="1" y="47180"/>
                    <a:pt x="2511" y="5747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27"/>
            <p:cNvSpPr/>
            <p:nvPr/>
          </p:nvSpPr>
          <p:spPr>
            <a:xfrm>
              <a:off x="6489975" y="4888075"/>
              <a:ext cx="1700500" cy="1424325"/>
            </a:xfrm>
            <a:custGeom>
              <a:avLst/>
              <a:gdLst/>
              <a:ahLst/>
              <a:cxnLst/>
              <a:rect l="l" t="t" r="r" b="b"/>
              <a:pathLst>
                <a:path w="68020" h="56973" fill="none" extrusionOk="0">
                  <a:moveTo>
                    <a:pt x="68019" y="1"/>
                  </a:moveTo>
                  <a:cubicBezTo>
                    <a:pt x="68019" y="1"/>
                    <a:pt x="67905" y="3744"/>
                    <a:pt x="65212" y="9838"/>
                  </a:cubicBezTo>
                  <a:cubicBezTo>
                    <a:pt x="62792" y="15385"/>
                    <a:pt x="60487" y="22004"/>
                    <a:pt x="52293" y="23967"/>
                  </a:cubicBezTo>
                  <a:cubicBezTo>
                    <a:pt x="48869" y="24789"/>
                    <a:pt x="45171" y="25131"/>
                    <a:pt x="41017" y="25017"/>
                  </a:cubicBezTo>
                  <a:cubicBezTo>
                    <a:pt x="37616" y="24926"/>
                    <a:pt x="34695" y="25428"/>
                    <a:pt x="32047" y="26158"/>
                  </a:cubicBezTo>
                  <a:cubicBezTo>
                    <a:pt x="24788" y="28167"/>
                    <a:pt x="18945" y="30039"/>
                    <a:pt x="12326" y="32960"/>
                  </a:cubicBezTo>
                  <a:cubicBezTo>
                    <a:pt x="3401" y="36932"/>
                    <a:pt x="0" y="46701"/>
                    <a:pt x="2374" y="569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27"/>
            <p:cNvSpPr/>
            <p:nvPr/>
          </p:nvSpPr>
          <p:spPr>
            <a:xfrm>
              <a:off x="6508800" y="4903475"/>
              <a:ext cx="1681675" cy="1412925"/>
            </a:xfrm>
            <a:custGeom>
              <a:avLst/>
              <a:gdLst/>
              <a:ahLst/>
              <a:cxnLst/>
              <a:rect l="l" t="t" r="r" b="b"/>
              <a:pathLst>
                <a:path w="67267" h="56517" fill="none" extrusionOk="0">
                  <a:moveTo>
                    <a:pt x="67266" y="1"/>
                  </a:moveTo>
                  <a:cubicBezTo>
                    <a:pt x="67266" y="1"/>
                    <a:pt x="67198" y="3927"/>
                    <a:pt x="64642" y="9998"/>
                  </a:cubicBezTo>
                  <a:cubicBezTo>
                    <a:pt x="62313" y="15522"/>
                    <a:pt x="59917" y="22005"/>
                    <a:pt x="51859" y="24013"/>
                  </a:cubicBezTo>
                  <a:cubicBezTo>
                    <a:pt x="48527" y="24858"/>
                    <a:pt x="44852" y="25200"/>
                    <a:pt x="40721" y="25040"/>
                  </a:cubicBezTo>
                  <a:cubicBezTo>
                    <a:pt x="37342" y="24926"/>
                    <a:pt x="34421" y="25360"/>
                    <a:pt x="31750" y="26022"/>
                  </a:cubicBezTo>
                  <a:cubicBezTo>
                    <a:pt x="24423" y="27848"/>
                    <a:pt x="18512" y="29697"/>
                    <a:pt x="12121" y="32664"/>
                  </a:cubicBezTo>
                  <a:cubicBezTo>
                    <a:pt x="3378" y="36681"/>
                    <a:pt x="0" y="46222"/>
                    <a:pt x="2214" y="5651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27"/>
            <p:cNvSpPr/>
            <p:nvPr/>
          </p:nvSpPr>
          <p:spPr>
            <a:xfrm>
              <a:off x="6527625" y="4918900"/>
              <a:ext cx="1662850" cy="1401500"/>
            </a:xfrm>
            <a:custGeom>
              <a:avLst/>
              <a:gdLst/>
              <a:ahLst/>
              <a:cxnLst/>
              <a:rect l="l" t="t" r="r" b="b"/>
              <a:pathLst>
                <a:path w="66514" h="56060" fill="none" extrusionOk="0">
                  <a:moveTo>
                    <a:pt x="66513" y="0"/>
                  </a:moveTo>
                  <a:cubicBezTo>
                    <a:pt x="66513" y="0"/>
                    <a:pt x="66513" y="4109"/>
                    <a:pt x="64071" y="10158"/>
                  </a:cubicBezTo>
                  <a:cubicBezTo>
                    <a:pt x="61834" y="15636"/>
                    <a:pt x="59346" y="22027"/>
                    <a:pt x="51449" y="24058"/>
                  </a:cubicBezTo>
                  <a:cubicBezTo>
                    <a:pt x="48162" y="24903"/>
                    <a:pt x="44556" y="25245"/>
                    <a:pt x="40424" y="25085"/>
                  </a:cubicBezTo>
                  <a:cubicBezTo>
                    <a:pt x="37069" y="24948"/>
                    <a:pt x="34147" y="25313"/>
                    <a:pt x="31454" y="25907"/>
                  </a:cubicBezTo>
                  <a:cubicBezTo>
                    <a:pt x="24058" y="27550"/>
                    <a:pt x="18078" y="29376"/>
                    <a:pt x="11893" y="32344"/>
                  </a:cubicBezTo>
                  <a:cubicBezTo>
                    <a:pt x="3356" y="36452"/>
                    <a:pt x="1" y="45765"/>
                    <a:pt x="2032" y="56059"/>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27"/>
            <p:cNvSpPr/>
            <p:nvPr/>
          </p:nvSpPr>
          <p:spPr>
            <a:xfrm>
              <a:off x="6545875" y="4934300"/>
              <a:ext cx="1646300" cy="1389525"/>
            </a:xfrm>
            <a:custGeom>
              <a:avLst/>
              <a:gdLst/>
              <a:ahLst/>
              <a:cxnLst/>
              <a:rect l="l" t="t" r="r" b="b"/>
              <a:pathLst>
                <a:path w="65852" h="55581" fill="none" extrusionOk="0">
                  <a:moveTo>
                    <a:pt x="65761" y="1"/>
                  </a:moveTo>
                  <a:cubicBezTo>
                    <a:pt x="65761" y="1"/>
                    <a:pt x="65852" y="4315"/>
                    <a:pt x="63501" y="10318"/>
                  </a:cubicBezTo>
                  <a:cubicBezTo>
                    <a:pt x="61378" y="15773"/>
                    <a:pt x="58776" y="22027"/>
                    <a:pt x="51038" y="24104"/>
                  </a:cubicBezTo>
                  <a:cubicBezTo>
                    <a:pt x="47843" y="24971"/>
                    <a:pt x="44282" y="25314"/>
                    <a:pt x="40151" y="25131"/>
                  </a:cubicBezTo>
                  <a:cubicBezTo>
                    <a:pt x="36841" y="24971"/>
                    <a:pt x="33897" y="25268"/>
                    <a:pt x="31180" y="25793"/>
                  </a:cubicBezTo>
                  <a:cubicBezTo>
                    <a:pt x="23716" y="27231"/>
                    <a:pt x="17691" y="29057"/>
                    <a:pt x="11710" y="32047"/>
                  </a:cubicBezTo>
                  <a:cubicBezTo>
                    <a:pt x="3379" y="36224"/>
                    <a:pt x="1" y="45309"/>
                    <a:pt x="1895" y="5558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27"/>
            <p:cNvSpPr/>
            <p:nvPr/>
          </p:nvSpPr>
          <p:spPr>
            <a:xfrm>
              <a:off x="6564725" y="4949700"/>
              <a:ext cx="1628600" cy="1378100"/>
            </a:xfrm>
            <a:custGeom>
              <a:avLst/>
              <a:gdLst/>
              <a:ahLst/>
              <a:cxnLst/>
              <a:rect l="l" t="t" r="r" b="b"/>
              <a:pathLst>
                <a:path w="65144" h="55124" fill="none" extrusionOk="0">
                  <a:moveTo>
                    <a:pt x="65007" y="1"/>
                  </a:moveTo>
                  <a:cubicBezTo>
                    <a:pt x="65007" y="1"/>
                    <a:pt x="65144" y="4497"/>
                    <a:pt x="62930" y="10478"/>
                  </a:cubicBezTo>
                  <a:cubicBezTo>
                    <a:pt x="60921" y="15887"/>
                    <a:pt x="58205" y="22027"/>
                    <a:pt x="50627" y="24150"/>
                  </a:cubicBezTo>
                  <a:cubicBezTo>
                    <a:pt x="47500" y="25017"/>
                    <a:pt x="43962" y="25383"/>
                    <a:pt x="39853" y="25154"/>
                  </a:cubicBezTo>
                  <a:cubicBezTo>
                    <a:pt x="36566" y="24994"/>
                    <a:pt x="33599" y="25223"/>
                    <a:pt x="30883" y="25679"/>
                  </a:cubicBezTo>
                  <a:cubicBezTo>
                    <a:pt x="23350" y="26912"/>
                    <a:pt x="17256" y="28715"/>
                    <a:pt x="11504" y="31728"/>
                  </a:cubicBezTo>
                  <a:cubicBezTo>
                    <a:pt x="3355" y="35996"/>
                    <a:pt x="0" y="44830"/>
                    <a:pt x="1735" y="5512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27"/>
            <p:cNvSpPr/>
            <p:nvPr/>
          </p:nvSpPr>
          <p:spPr>
            <a:xfrm>
              <a:off x="6583550" y="4965125"/>
              <a:ext cx="1611500" cy="1366675"/>
            </a:xfrm>
            <a:custGeom>
              <a:avLst/>
              <a:gdLst/>
              <a:ahLst/>
              <a:cxnLst/>
              <a:rect l="l" t="t" r="r" b="b"/>
              <a:pathLst>
                <a:path w="64460" h="54667" fill="none" extrusionOk="0">
                  <a:moveTo>
                    <a:pt x="64231" y="0"/>
                  </a:moveTo>
                  <a:cubicBezTo>
                    <a:pt x="64231" y="0"/>
                    <a:pt x="64459" y="4679"/>
                    <a:pt x="62336" y="10637"/>
                  </a:cubicBezTo>
                  <a:cubicBezTo>
                    <a:pt x="60442" y="16023"/>
                    <a:pt x="57634" y="22049"/>
                    <a:pt x="50216" y="24195"/>
                  </a:cubicBezTo>
                  <a:cubicBezTo>
                    <a:pt x="47157" y="25085"/>
                    <a:pt x="43665" y="25450"/>
                    <a:pt x="39557" y="25199"/>
                  </a:cubicBezTo>
                  <a:cubicBezTo>
                    <a:pt x="36293" y="24994"/>
                    <a:pt x="33325" y="25176"/>
                    <a:pt x="30609" y="25542"/>
                  </a:cubicBezTo>
                  <a:cubicBezTo>
                    <a:pt x="22985" y="26614"/>
                    <a:pt x="16845" y="28395"/>
                    <a:pt x="11276" y="31430"/>
                  </a:cubicBezTo>
                  <a:cubicBezTo>
                    <a:pt x="3356" y="35744"/>
                    <a:pt x="0" y="44372"/>
                    <a:pt x="1575" y="5466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27"/>
            <p:cNvSpPr/>
            <p:nvPr/>
          </p:nvSpPr>
          <p:spPr>
            <a:xfrm>
              <a:off x="6601800" y="4980525"/>
              <a:ext cx="1594375" cy="1354700"/>
            </a:xfrm>
            <a:custGeom>
              <a:avLst/>
              <a:gdLst/>
              <a:ahLst/>
              <a:cxnLst/>
              <a:rect l="l" t="t" r="r" b="b"/>
              <a:pathLst>
                <a:path w="63775" h="54188" fill="none" extrusionOk="0">
                  <a:moveTo>
                    <a:pt x="63501" y="0"/>
                  </a:moveTo>
                  <a:cubicBezTo>
                    <a:pt x="63501" y="0"/>
                    <a:pt x="63775" y="4885"/>
                    <a:pt x="61789" y="10797"/>
                  </a:cubicBezTo>
                  <a:cubicBezTo>
                    <a:pt x="59986" y="16138"/>
                    <a:pt x="57087" y="22050"/>
                    <a:pt x="49806" y="24241"/>
                  </a:cubicBezTo>
                  <a:cubicBezTo>
                    <a:pt x="46838" y="25131"/>
                    <a:pt x="43369" y="25519"/>
                    <a:pt x="39283" y="25245"/>
                  </a:cubicBezTo>
                  <a:cubicBezTo>
                    <a:pt x="36042" y="25017"/>
                    <a:pt x="33075" y="25131"/>
                    <a:pt x="30336" y="25428"/>
                  </a:cubicBezTo>
                  <a:cubicBezTo>
                    <a:pt x="22644" y="26295"/>
                    <a:pt x="16435" y="28075"/>
                    <a:pt x="11094" y="31134"/>
                  </a:cubicBezTo>
                  <a:cubicBezTo>
                    <a:pt x="3379" y="35516"/>
                    <a:pt x="1" y="43916"/>
                    <a:pt x="1416" y="5418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27"/>
            <p:cNvSpPr/>
            <p:nvPr/>
          </p:nvSpPr>
          <p:spPr>
            <a:xfrm>
              <a:off x="6620650" y="4995925"/>
              <a:ext cx="1577250" cy="1343300"/>
            </a:xfrm>
            <a:custGeom>
              <a:avLst/>
              <a:gdLst/>
              <a:ahLst/>
              <a:cxnLst/>
              <a:rect l="l" t="t" r="r" b="b"/>
              <a:pathLst>
                <a:path w="63090" h="53732" fill="none" extrusionOk="0">
                  <a:moveTo>
                    <a:pt x="62724" y="1"/>
                  </a:moveTo>
                  <a:cubicBezTo>
                    <a:pt x="62724" y="1"/>
                    <a:pt x="63089" y="5068"/>
                    <a:pt x="61195" y="10980"/>
                  </a:cubicBezTo>
                  <a:cubicBezTo>
                    <a:pt x="59506" y="16252"/>
                    <a:pt x="56516" y="22050"/>
                    <a:pt x="49394" y="24287"/>
                  </a:cubicBezTo>
                  <a:cubicBezTo>
                    <a:pt x="46495" y="25200"/>
                    <a:pt x="43071" y="25588"/>
                    <a:pt x="38986" y="25268"/>
                  </a:cubicBezTo>
                  <a:cubicBezTo>
                    <a:pt x="35767" y="25040"/>
                    <a:pt x="32800" y="25086"/>
                    <a:pt x="30038" y="25314"/>
                  </a:cubicBezTo>
                  <a:cubicBezTo>
                    <a:pt x="22300" y="25976"/>
                    <a:pt x="16023" y="27756"/>
                    <a:pt x="10865" y="30815"/>
                  </a:cubicBezTo>
                  <a:cubicBezTo>
                    <a:pt x="3378" y="35289"/>
                    <a:pt x="0" y="43437"/>
                    <a:pt x="1255" y="5373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27"/>
            <p:cNvSpPr/>
            <p:nvPr/>
          </p:nvSpPr>
          <p:spPr>
            <a:xfrm>
              <a:off x="6639475" y="5011325"/>
              <a:ext cx="1559550" cy="1331900"/>
            </a:xfrm>
            <a:custGeom>
              <a:avLst/>
              <a:gdLst/>
              <a:ahLst/>
              <a:cxnLst/>
              <a:rect l="l" t="t" r="r" b="b"/>
              <a:pathLst>
                <a:path w="62382" h="53276" fill="none" extrusionOk="0">
                  <a:moveTo>
                    <a:pt x="61971" y="1"/>
                  </a:moveTo>
                  <a:cubicBezTo>
                    <a:pt x="61971" y="1"/>
                    <a:pt x="62382" y="5251"/>
                    <a:pt x="60624" y="11140"/>
                  </a:cubicBezTo>
                  <a:cubicBezTo>
                    <a:pt x="59027" y="16389"/>
                    <a:pt x="55922" y="22050"/>
                    <a:pt x="48983" y="24333"/>
                  </a:cubicBezTo>
                  <a:cubicBezTo>
                    <a:pt x="46153" y="25246"/>
                    <a:pt x="42752" y="25657"/>
                    <a:pt x="38689" y="25314"/>
                  </a:cubicBezTo>
                  <a:cubicBezTo>
                    <a:pt x="35494" y="25063"/>
                    <a:pt x="32526" y="25017"/>
                    <a:pt x="29742" y="25200"/>
                  </a:cubicBezTo>
                  <a:cubicBezTo>
                    <a:pt x="21935" y="25657"/>
                    <a:pt x="15590" y="27414"/>
                    <a:pt x="10660" y="30518"/>
                  </a:cubicBezTo>
                  <a:cubicBezTo>
                    <a:pt x="3356" y="35083"/>
                    <a:pt x="0" y="42981"/>
                    <a:pt x="1096" y="5327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27"/>
            <p:cNvSpPr/>
            <p:nvPr/>
          </p:nvSpPr>
          <p:spPr>
            <a:xfrm>
              <a:off x="6636050" y="5026750"/>
              <a:ext cx="1615475" cy="1319900"/>
            </a:xfrm>
            <a:custGeom>
              <a:avLst/>
              <a:gdLst/>
              <a:ahLst/>
              <a:cxnLst/>
              <a:rect l="l" t="t" r="r" b="b"/>
              <a:pathLst>
                <a:path w="64619" h="52796" fill="none" extrusionOk="0">
                  <a:moveTo>
                    <a:pt x="62108" y="0"/>
                  </a:moveTo>
                  <a:cubicBezTo>
                    <a:pt x="62108" y="0"/>
                    <a:pt x="64619" y="27619"/>
                    <a:pt x="39283" y="25359"/>
                  </a:cubicBezTo>
                  <a:cubicBezTo>
                    <a:pt x="13969" y="23077"/>
                    <a:pt x="0" y="33188"/>
                    <a:pt x="1826" y="5279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69" name="Google Shape;2069;p27"/>
          <p:cNvCxnSpPr/>
          <p:nvPr/>
        </p:nvCxnSpPr>
        <p:spPr>
          <a:xfrm>
            <a:off x="3923000" y="3659975"/>
            <a:ext cx="5262300" cy="0"/>
          </a:xfrm>
          <a:prstGeom prst="straightConnector1">
            <a:avLst/>
          </a:prstGeom>
          <a:noFill/>
          <a:ln w="9525" cap="flat" cmpd="sng">
            <a:solidFill>
              <a:schemeClr val="dk1"/>
            </a:solidFill>
            <a:prstDash val="solid"/>
            <a:round/>
            <a:headEnd type="none" w="med" len="med"/>
            <a:tailEnd type="none" w="med" len="med"/>
          </a:ln>
        </p:spPr>
      </p:cxnSp>
      <p:grpSp>
        <p:nvGrpSpPr>
          <p:cNvPr id="2070" name="Google Shape;2070;p27"/>
          <p:cNvGrpSpPr/>
          <p:nvPr/>
        </p:nvGrpSpPr>
        <p:grpSpPr>
          <a:xfrm>
            <a:off x="6833347" y="3957874"/>
            <a:ext cx="1597429" cy="646119"/>
            <a:chOff x="713147" y="3957824"/>
            <a:chExt cx="1597429" cy="646119"/>
          </a:xfrm>
        </p:grpSpPr>
        <p:sp>
          <p:nvSpPr>
            <p:cNvPr id="2071" name="Google Shape;2071;p27"/>
            <p:cNvSpPr/>
            <p:nvPr/>
          </p:nvSpPr>
          <p:spPr>
            <a:xfrm>
              <a:off x="2250345"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27"/>
            <p:cNvSpPr/>
            <p:nvPr/>
          </p:nvSpPr>
          <p:spPr>
            <a:xfrm>
              <a:off x="2190908" y="4543712"/>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27"/>
            <p:cNvSpPr/>
            <p:nvPr/>
          </p:nvSpPr>
          <p:spPr>
            <a:xfrm>
              <a:off x="2004528"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27"/>
            <p:cNvSpPr/>
            <p:nvPr/>
          </p:nvSpPr>
          <p:spPr>
            <a:xfrm>
              <a:off x="1944360" y="4543712"/>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27"/>
            <p:cNvSpPr/>
            <p:nvPr/>
          </p:nvSpPr>
          <p:spPr>
            <a:xfrm>
              <a:off x="1758012" y="4483544"/>
              <a:ext cx="32" cy="120399"/>
            </a:xfrm>
            <a:custGeom>
              <a:avLst/>
              <a:gdLst/>
              <a:ahLst/>
              <a:cxnLst/>
              <a:rect l="l" t="t" r="r" b="b"/>
              <a:pathLst>
                <a:path w="1" h="3790" fill="none" extrusionOk="0">
                  <a:moveTo>
                    <a:pt x="0" y="3789"/>
                  </a:moveTo>
                  <a:lnTo>
                    <a:pt x="0"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27"/>
            <p:cNvSpPr/>
            <p:nvPr/>
          </p:nvSpPr>
          <p:spPr>
            <a:xfrm>
              <a:off x="1697813" y="4543712"/>
              <a:ext cx="120399" cy="32"/>
            </a:xfrm>
            <a:custGeom>
              <a:avLst/>
              <a:gdLst/>
              <a:ahLst/>
              <a:cxnLst/>
              <a:rect l="l" t="t" r="r" b="b"/>
              <a:pathLst>
                <a:path w="3790" h="1" fill="none" extrusionOk="0">
                  <a:moveTo>
                    <a:pt x="1" y="1"/>
                  </a:moveTo>
                  <a:lnTo>
                    <a:pt x="3790"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27"/>
            <p:cNvSpPr/>
            <p:nvPr/>
          </p:nvSpPr>
          <p:spPr>
            <a:xfrm>
              <a:off x="1512195"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27"/>
            <p:cNvSpPr/>
            <p:nvPr/>
          </p:nvSpPr>
          <p:spPr>
            <a:xfrm>
              <a:off x="1452028" y="4543712"/>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27"/>
            <p:cNvSpPr/>
            <p:nvPr/>
          </p:nvSpPr>
          <p:spPr>
            <a:xfrm>
              <a:off x="1265648"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27"/>
            <p:cNvSpPr/>
            <p:nvPr/>
          </p:nvSpPr>
          <p:spPr>
            <a:xfrm>
              <a:off x="1205480" y="4543712"/>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27"/>
            <p:cNvSpPr/>
            <p:nvPr/>
          </p:nvSpPr>
          <p:spPr>
            <a:xfrm>
              <a:off x="1019132" y="4483544"/>
              <a:ext cx="32" cy="120399"/>
            </a:xfrm>
            <a:custGeom>
              <a:avLst/>
              <a:gdLst/>
              <a:ahLst/>
              <a:cxnLst/>
              <a:rect l="l" t="t" r="r" b="b"/>
              <a:pathLst>
                <a:path w="1" h="3790" fill="none" extrusionOk="0">
                  <a:moveTo>
                    <a:pt x="0" y="3789"/>
                  </a:moveTo>
                  <a:lnTo>
                    <a:pt x="0"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27"/>
            <p:cNvSpPr/>
            <p:nvPr/>
          </p:nvSpPr>
          <p:spPr>
            <a:xfrm>
              <a:off x="959663" y="4543712"/>
              <a:ext cx="119668" cy="32"/>
            </a:xfrm>
            <a:custGeom>
              <a:avLst/>
              <a:gdLst/>
              <a:ahLst/>
              <a:cxnLst/>
              <a:rect l="l" t="t" r="r" b="b"/>
              <a:pathLst>
                <a:path w="3767" h="1" fill="none" extrusionOk="0">
                  <a:moveTo>
                    <a:pt x="1" y="1"/>
                  </a:moveTo>
                  <a:lnTo>
                    <a:pt x="3767"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27"/>
            <p:cNvSpPr/>
            <p:nvPr/>
          </p:nvSpPr>
          <p:spPr>
            <a:xfrm>
              <a:off x="773315"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27"/>
            <p:cNvSpPr/>
            <p:nvPr/>
          </p:nvSpPr>
          <p:spPr>
            <a:xfrm>
              <a:off x="713147" y="4543712"/>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27"/>
            <p:cNvSpPr/>
            <p:nvPr/>
          </p:nvSpPr>
          <p:spPr>
            <a:xfrm>
              <a:off x="2250345"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27"/>
            <p:cNvSpPr/>
            <p:nvPr/>
          </p:nvSpPr>
          <p:spPr>
            <a:xfrm>
              <a:off x="2190908" y="4280487"/>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27"/>
            <p:cNvSpPr/>
            <p:nvPr/>
          </p:nvSpPr>
          <p:spPr>
            <a:xfrm>
              <a:off x="2004528"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27"/>
            <p:cNvSpPr/>
            <p:nvPr/>
          </p:nvSpPr>
          <p:spPr>
            <a:xfrm>
              <a:off x="1944360" y="4280487"/>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27"/>
            <p:cNvSpPr/>
            <p:nvPr/>
          </p:nvSpPr>
          <p:spPr>
            <a:xfrm>
              <a:off x="1758012" y="4221050"/>
              <a:ext cx="32" cy="119668"/>
            </a:xfrm>
            <a:custGeom>
              <a:avLst/>
              <a:gdLst/>
              <a:ahLst/>
              <a:cxnLst/>
              <a:rect l="l" t="t" r="r" b="b"/>
              <a:pathLst>
                <a:path w="1" h="3767" fill="none" extrusionOk="0">
                  <a:moveTo>
                    <a:pt x="0" y="3766"/>
                  </a:moveTo>
                  <a:lnTo>
                    <a:pt x="0"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27"/>
            <p:cNvSpPr/>
            <p:nvPr/>
          </p:nvSpPr>
          <p:spPr>
            <a:xfrm>
              <a:off x="1697813" y="4280487"/>
              <a:ext cx="120399" cy="32"/>
            </a:xfrm>
            <a:custGeom>
              <a:avLst/>
              <a:gdLst/>
              <a:ahLst/>
              <a:cxnLst/>
              <a:rect l="l" t="t" r="r" b="b"/>
              <a:pathLst>
                <a:path w="3790" h="1" fill="none" extrusionOk="0">
                  <a:moveTo>
                    <a:pt x="1" y="1"/>
                  </a:moveTo>
                  <a:lnTo>
                    <a:pt x="3790"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27"/>
            <p:cNvSpPr/>
            <p:nvPr/>
          </p:nvSpPr>
          <p:spPr>
            <a:xfrm>
              <a:off x="1512195"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27"/>
            <p:cNvSpPr/>
            <p:nvPr/>
          </p:nvSpPr>
          <p:spPr>
            <a:xfrm>
              <a:off x="1452028" y="4280487"/>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27"/>
            <p:cNvSpPr/>
            <p:nvPr/>
          </p:nvSpPr>
          <p:spPr>
            <a:xfrm>
              <a:off x="1265648"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27"/>
            <p:cNvSpPr/>
            <p:nvPr/>
          </p:nvSpPr>
          <p:spPr>
            <a:xfrm>
              <a:off x="1205480" y="4280487"/>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27"/>
            <p:cNvSpPr/>
            <p:nvPr/>
          </p:nvSpPr>
          <p:spPr>
            <a:xfrm>
              <a:off x="1019132" y="4221050"/>
              <a:ext cx="32" cy="119668"/>
            </a:xfrm>
            <a:custGeom>
              <a:avLst/>
              <a:gdLst/>
              <a:ahLst/>
              <a:cxnLst/>
              <a:rect l="l" t="t" r="r" b="b"/>
              <a:pathLst>
                <a:path w="1" h="3767" fill="none" extrusionOk="0">
                  <a:moveTo>
                    <a:pt x="0" y="3766"/>
                  </a:moveTo>
                  <a:lnTo>
                    <a:pt x="0"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27"/>
            <p:cNvSpPr/>
            <p:nvPr/>
          </p:nvSpPr>
          <p:spPr>
            <a:xfrm>
              <a:off x="959663" y="4280487"/>
              <a:ext cx="119668" cy="32"/>
            </a:xfrm>
            <a:custGeom>
              <a:avLst/>
              <a:gdLst/>
              <a:ahLst/>
              <a:cxnLst/>
              <a:rect l="l" t="t" r="r" b="b"/>
              <a:pathLst>
                <a:path w="3767" h="1" fill="none" extrusionOk="0">
                  <a:moveTo>
                    <a:pt x="1" y="1"/>
                  </a:moveTo>
                  <a:lnTo>
                    <a:pt x="3767"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27"/>
            <p:cNvSpPr/>
            <p:nvPr/>
          </p:nvSpPr>
          <p:spPr>
            <a:xfrm>
              <a:off x="773315"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27"/>
            <p:cNvSpPr/>
            <p:nvPr/>
          </p:nvSpPr>
          <p:spPr>
            <a:xfrm>
              <a:off x="713147" y="4280487"/>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27"/>
            <p:cNvSpPr/>
            <p:nvPr/>
          </p:nvSpPr>
          <p:spPr>
            <a:xfrm>
              <a:off x="2250345"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27"/>
            <p:cNvSpPr/>
            <p:nvPr/>
          </p:nvSpPr>
          <p:spPr>
            <a:xfrm>
              <a:off x="2190908" y="4018023"/>
              <a:ext cx="119668" cy="32"/>
            </a:xfrm>
            <a:custGeom>
              <a:avLst/>
              <a:gdLst/>
              <a:ahLst/>
              <a:cxnLst/>
              <a:rect l="l" t="t" r="r" b="b"/>
              <a:pathLst>
                <a:path w="3767" h="1" fill="none" extrusionOk="0">
                  <a:moveTo>
                    <a:pt x="0" y="0"/>
                  </a:moveTo>
                  <a:lnTo>
                    <a:pt x="3766"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27"/>
            <p:cNvSpPr/>
            <p:nvPr/>
          </p:nvSpPr>
          <p:spPr>
            <a:xfrm>
              <a:off x="2004528"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27"/>
            <p:cNvSpPr/>
            <p:nvPr/>
          </p:nvSpPr>
          <p:spPr>
            <a:xfrm>
              <a:off x="1944360" y="4018023"/>
              <a:ext cx="120399" cy="32"/>
            </a:xfrm>
            <a:custGeom>
              <a:avLst/>
              <a:gdLst/>
              <a:ahLst/>
              <a:cxnLst/>
              <a:rect l="l" t="t" r="r" b="b"/>
              <a:pathLst>
                <a:path w="3790" h="1" fill="none" extrusionOk="0">
                  <a:moveTo>
                    <a:pt x="0" y="0"/>
                  </a:moveTo>
                  <a:lnTo>
                    <a:pt x="3789"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27"/>
            <p:cNvSpPr/>
            <p:nvPr/>
          </p:nvSpPr>
          <p:spPr>
            <a:xfrm>
              <a:off x="1758012" y="3957824"/>
              <a:ext cx="32" cy="120399"/>
            </a:xfrm>
            <a:custGeom>
              <a:avLst/>
              <a:gdLst/>
              <a:ahLst/>
              <a:cxnLst/>
              <a:rect l="l" t="t" r="r" b="b"/>
              <a:pathLst>
                <a:path w="1" h="3790" fill="none" extrusionOk="0">
                  <a:moveTo>
                    <a:pt x="0" y="3790"/>
                  </a:moveTo>
                  <a:lnTo>
                    <a:pt x="0"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27"/>
            <p:cNvSpPr/>
            <p:nvPr/>
          </p:nvSpPr>
          <p:spPr>
            <a:xfrm>
              <a:off x="1697813" y="4018023"/>
              <a:ext cx="120399" cy="32"/>
            </a:xfrm>
            <a:custGeom>
              <a:avLst/>
              <a:gdLst/>
              <a:ahLst/>
              <a:cxnLst/>
              <a:rect l="l" t="t" r="r" b="b"/>
              <a:pathLst>
                <a:path w="3790" h="1" fill="none" extrusionOk="0">
                  <a:moveTo>
                    <a:pt x="1" y="0"/>
                  </a:moveTo>
                  <a:lnTo>
                    <a:pt x="3790"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27"/>
            <p:cNvSpPr/>
            <p:nvPr/>
          </p:nvSpPr>
          <p:spPr>
            <a:xfrm>
              <a:off x="1512195"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27"/>
            <p:cNvSpPr/>
            <p:nvPr/>
          </p:nvSpPr>
          <p:spPr>
            <a:xfrm>
              <a:off x="1452028" y="4018023"/>
              <a:ext cx="119668" cy="32"/>
            </a:xfrm>
            <a:custGeom>
              <a:avLst/>
              <a:gdLst/>
              <a:ahLst/>
              <a:cxnLst/>
              <a:rect l="l" t="t" r="r" b="b"/>
              <a:pathLst>
                <a:path w="3767" h="1" fill="none" extrusionOk="0">
                  <a:moveTo>
                    <a:pt x="0" y="0"/>
                  </a:moveTo>
                  <a:lnTo>
                    <a:pt x="3766"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27"/>
            <p:cNvSpPr/>
            <p:nvPr/>
          </p:nvSpPr>
          <p:spPr>
            <a:xfrm>
              <a:off x="1265648"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27"/>
            <p:cNvSpPr/>
            <p:nvPr/>
          </p:nvSpPr>
          <p:spPr>
            <a:xfrm>
              <a:off x="1205480" y="4018023"/>
              <a:ext cx="120399" cy="32"/>
            </a:xfrm>
            <a:custGeom>
              <a:avLst/>
              <a:gdLst/>
              <a:ahLst/>
              <a:cxnLst/>
              <a:rect l="l" t="t" r="r" b="b"/>
              <a:pathLst>
                <a:path w="3790" h="1" fill="none" extrusionOk="0">
                  <a:moveTo>
                    <a:pt x="0" y="0"/>
                  </a:moveTo>
                  <a:lnTo>
                    <a:pt x="3789"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27"/>
            <p:cNvSpPr/>
            <p:nvPr/>
          </p:nvSpPr>
          <p:spPr>
            <a:xfrm>
              <a:off x="1019132" y="3957824"/>
              <a:ext cx="32" cy="120399"/>
            </a:xfrm>
            <a:custGeom>
              <a:avLst/>
              <a:gdLst/>
              <a:ahLst/>
              <a:cxnLst/>
              <a:rect l="l" t="t" r="r" b="b"/>
              <a:pathLst>
                <a:path w="1" h="3790" fill="none" extrusionOk="0">
                  <a:moveTo>
                    <a:pt x="0" y="3790"/>
                  </a:moveTo>
                  <a:lnTo>
                    <a:pt x="0"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27"/>
            <p:cNvSpPr/>
            <p:nvPr/>
          </p:nvSpPr>
          <p:spPr>
            <a:xfrm>
              <a:off x="959663" y="4018023"/>
              <a:ext cx="119668" cy="32"/>
            </a:xfrm>
            <a:custGeom>
              <a:avLst/>
              <a:gdLst/>
              <a:ahLst/>
              <a:cxnLst/>
              <a:rect l="l" t="t" r="r" b="b"/>
              <a:pathLst>
                <a:path w="3767" h="1" fill="none" extrusionOk="0">
                  <a:moveTo>
                    <a:pt x="1" y="0"/>
                  </a:moveTo>
                  <a:lnTo>
                    <a:pt x="3767"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27"/>
            <p:cNvSpPr/>
            <p:nvPr/>
          </p:nvSpPr>
          <p:spPr>
            <a:xfrm>
              <a:off x="773315"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27"/>
            <p:cNvSpPr/>
            <p:nvPr/>
          </p:nvSpPr>
          <p:spPr>
            <a:xfrm>
              <a:off x="713147" y="4018023"/>
              <a:ext cx="119668" cy="32"/>
            </a:xfrm>
            <a:custGeom>
              <a:avLst/>
              <a:gdLst/>
              <a:ahLst/>
              <a:cxnLst/>
              <a:rect l="l" t="t" r="r" b="b"/>
              <a:pathLst>
                <a:path w="3767" h="1" fill="none" extrusionOk="0">
                  <a:moveTo>
                    <a:pt x="0" y="0"/>
                  </a:moveTo>
                  <a:lnTo>
                    <a:pt x="3766"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3" name="Google Shape;2113;p27"/>
          <p:cNvGrpSpPr/>
          <p:nvPr/>
        </p:nvGrpSpPr>
        <p:grpSpPr>
          <a:xfrm rot="5400000">
            <a:off x="1349875" y="1231538"/>
            <a:ext cx="894775" cy="1109325"/>
            <a:chOff x="503450" y="715625"/>
            <a:chExt cx="894775" cy="1109325"/>
          </a:xfrm>
        </p:grpSpPr>
        <p:sp>
          <p:nvSpPr>
            <p:cNvPr id="2114" name="Google Shape;2114;p27"/>
            <p:cNvSpPr/>
            <p:nvPr/>
          </p:nvSpPr>
          <p:spPr>
            <a:xfrm>
              <a:off x="503450" y="1161275"/>
              <a:ext cx="663675" cy="663675"/>
            </a:xfrm>
            <a:custGeom>
              <a:avLst/>
              <a:gdLst/>
              <a:ahLst/>
              <a:cxnLst/>
              <a:rect l="l" t="t" r="r" b="b"/>
              <a:pathLst>
                <a:path w="26547" h="26547" extrusionOk="0">
                  <a:moveTo>
                    <a:pt x="13285" y="1"/>
                  </a:moveTo>
                  <a:cubicBezTo>
                    <a:pt x="5958" y="1"/>
                    <a:pt x="1" y="5935"/>
                    <a:pt x="1" y="13262"/>
                  </a:cubicBezTo>
                  <a:cubicBezTo>
                    <a:pt x="1" y="20589"/>
                    <a:pt x="5958" y="26547"/>
                    <a:pt x="13285" y="26547"/>
                  </a:cubicBezTo>
                  <a:cubicBezTo>
                    <a:pt x="20612" y="26547"/>
                    <a:pt x="26547" y="20589"/>
                    <a:pt x="26547" y="13262"/>
                  </a:cubicBezTo>
                  <a:cubicBezTo>
                    <a:pt x="26547" y="5935"/>
                    <a:pt x="20612" y="1"/>
                    <a:pt x="13285"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7"/>
            <p:cNvSpPr/>
            <p:nvPr/>
          </p:nvSpPr>
          <p:spPr>
            <a:xfrm>
              <a:off x="835575" y="715625"/>
              <a:ext cx="366925" cy="366950"/>
            </a:xfrm>
            <a:custGeom>
              <a:avLst/>
              <a:gdLst/>
              <a:ahLst/>
              <a:cxnLst/>
              <a:rect l="l" t="t" r="r" b="b"/>
              <a:pathLst>
                <a:path w="14677" h="14678" fill="none" extrusionOk="0">
                  <a:moveTo>
                    <a:pt x="14677" y="7327"/>
                  </a:moveTo>
                  <a:cubicBezTo>
                    <a:pt x="14677" y="11390"/>
                    <a:pt x="11390" y="14677"/>
                    <a:pt x="7350" y="14677"/>
                  </a:cubicBezTo>
                  <a:cubicBezTo>
                    <a:pt x="3287" y="14677"/>
                    <a:pt x="0" y="11390"/>
                    <a:pt x="0" y="7327"/>
                  </a:cubicBezTo>
                  <a:cubicBezTo>
                    <a:pt x="0" y="3287"/>
                    <a:pt x="3287" y="0"/>
                    <a:pt x="7350" y="0"/>
                  </a:cubicBezTo>
                  <a:cubicBezTo>
                    <a:pt x="11390" y="0"/>
                    <a:pt x="14677" y="3287"/>
                    <a:pt x="14677" y="7327"/>
                  </a:cubicBezTo>
                  <a:close/>
                </a:path>
              </a:pathLst>
            </a:custGeom>
            <a:solidFill>
              <a:schemeClr val="accent1"/>
            </a:solidFill>
            <a:ln w="970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27"/>
            <p:cNvSpPr/>
            <p:nvPr/>
          </p:nvSpPr>
          <p:spPr>
            <a:xfrm>
              <a:off x="1156250" y="1082550"/>
              <a:ext cx="241975" cy="241400"/>
            </a:xfrm>
            <a:custGeom>
              <a:avLst/>
              <a:gdLst/>
              <a:ahLst/>
              <a:cxnLst/>
              <a:rect l="l" t="t" r="r" b="b"/>
              <a:pathLst>
                <a:path w="9679" h="9656" extrusionOk="0">
                  <a:moveTo>
                    <a:pt x="4840" y="0"/>
                  </a:moveTo>
                  <a:cubicBezTo>
                    <a:pt x="2169" y="0"/>
                    <a:pt x="1" y="2168"/>
                    <a:pt x="1" y="4839"/>
                  </a:cubicBezTo>
                  <a:cubicBezTo>
                    <a:pt x="1" y="7510"/>
                    <a:pt x="2169" y="9655"/>
                    <a:pt x="4840" y="9655"/>
                  </a:cubicBezTo>
                  <a:cubicBezTo>
                    <a:pt x="7510" y="9655"/>
                    <a:pt x="9679" y="7510"/>
                    <a:pt x="9679" y="4839"/>
                  </a:cubicBezTo>
                  <a:cubicBezTo>
                    <a:pt x="9679" y="2168"/>
                    <a:pt x="7510" y="0"/>
                    <a:pt x="484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grpSp>
        <p:nvGrpSpPr>
          <p:cNvPr id="14" name="Google Shape;14;p3"/>
          <p:cNvGrpSpPr/>
          <p:nvPr/>
        </p:nvGrpSpPr>
        <p:grpSpPr>
          <a:xfrm flipH="1">
            <a:off x="-3089350" y="-899325"/>
            <a:ext cx="6317500" cy="4187325"/>
            <a:chOff x="3861050" y="-1237075"/>
            <a:chExt cx="6317500" cy="4187325"/>
          </a:xfrm>
        </p:grpSpPr>
        <p:sp>
          <p:nvSpPr>
            <p:cNvPr id="15" name="Google Shape;15;p3"/>
            <p:cNvSpPr/>
            <p:nvPr/>
          </p:nvSpPr>
          <p:spPr>
            <a:xfrm>
              <a:off x="3861050" y="-825075"/>
              <a:ext cx="4533150" cy="3775325"/>
            </a:xfrm>
            <a:custGeom>
              <a:avLst/>
              <a:gdLst/>
              <a:ahLst/>
              <a:cxnLst/>
              <a:rect l="l" t="t" r="r" b="b"/>
              <a:pathLst>
                <a:path w="181326" h="151013" fill="none" extrusionOk="0">
                  <a:moveTo>
                    <a:pt x="1" y="0"/>
                  </a:moveTo>
                  <a:cubicBezTo>
                    <a:pt x="1" y="0"/>
                    <a:pt x="663" y="14996"/>
                    <a:pt x="5890" y="18763"/>
                  </a:cubicBezTo>
                  <a:cubicBezTo>
                    <a:pt x="11094" y="22506"/>
                    <a:pt x="17827" y="15384"/>
                    <a:pt x="20475" y="26386"/>
                  </a:cubicBezTo>
                  <a:cubicBezTo>
                    <a:pt x="23146" y="37388"/>
                    <a:pt x="25154" y="45925"/>
                    <a:pt x="35905" y="47294"/>
                  </a:cubicBezTo>
                  <a:cubicBezTo>
                    <a:pt x="46656" y="48641"/>
                    <a:pt x="65601" y="54324"/>
                    <a:pt x="69709" y="62313"/>
                  </a:cubicBezTo>
                  <a:cubicBezTo>
                    <a:pt x="73841" y="70302"/>
                    <a:pt x="70965" y="84499"/>
                    <a:pt x="75187" y="88083"/>
                  </a:cubicBezTo>
                  <a:cubicBezTo>
                    <a:pt x="86303" y="97578"/>
                    <a:pt x="105728" y="80779"/>
                    <a:pt x="109631" y="94132"/>
                  </a:cubicBezTo>
                  <a:cubicBezTo>
                    <a:pt x="113557" y="107507"/>
                    <a:pt x="121021" y="122001"/>
                    <a:pt x="141586" y="120198"/>
                  </a:cubicBezTo>
                  <a:cubicBezTo>
                    <a:pt x="162129" y="118395"/>
                    <a:pt x="169798" y="129146"/>
                    <a:pt x="167949" y="140079"/>
                  </a:cubicBezTo>
                  <a:cubicBezTo>
                    <a:pt x="166078" y="151012"/>
                    <a:pt x="177399" y="150213"/>
                    <a:pt x="181325" y="15048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3887300" y="-833075"/>
              <a:ext cx="4541700" cy="3760500"/>
            </a:xfrm>
            <a:custGeom>
              <a:avLst/>
              <a:gdLst/>
              <a:ahLst/>
              <a:cxnLst/>
              <a:rect l="l" t="t" r="r" b="b"/>
              <a:pathLst>
                <a:path w="181668" h="150420" fill="none" extrusionOk="0">
                  <a:moveTo>
                    <a:pt x="181667" y="150419"/>
                  </a:moveTo>
                  <a:cubicBezTo>
                    <a:pt x="178928" y="150214"/>
                    <a:pt x="172378" y="150373"/>
                    <a:pt x="169502" y="146630"/>
                  </a:cubicBezTo>
                  <a:cubicBezTo>
                    <a:pt x="168360" y="145146"/>
                    <a:pt x="167767" y="143024"/>
                    <a:pt x="168223" y="139965"/>
                  </a:cubicBezTo>
                  <a:cubicBezTo>
                    <a:pt x="169045" y="134099"/>
                    <a:pt x="167059" y="128301"/>
                    <a:pt x="161946" y="124490"/>
                  </a:cubicBezTo>
                  <a:cubicBezTo>
                    <a:pt x="159344" y="122549"/>
                    <a:pt x="155898" y="120952"/>
                    <a:pt x="151492" y="120335"/>
                  </a:cubicBezTo>
                  <a:cubicBezTo>
                    <a:pt x="149735" y="120062"/>
                    <a:pt x="147795" y="119970"/>
                    <a:pt x="145740" y="119970"/>
                  </a:cubicBezTo>
                  <a:cubicBezTo>
                    <a:pt x="144485" y="119970"/>
                    <a:pt x="143161" y="119993"/>
                    <a:pt x="141792" y="120084"/>
                  </a:cubicBezTo>
                  <a:cubicBezTo>
                    <a:pt x="139395" y="120221"/>
                    <a:pt x="137204" y="120130"/>
                    <a:pt x="135127" y="119902"/>
                  </a:cubicBezTo>
                  <a:cubicBezTo>
                    <a:pt x="126407" y="118943"/>
                    <a:pt x="120290" y="114583"/>
                    <a:pt x="116319" y="108786"/>
                  </a:cubicBezTo>
                  <a:cubicBezTo>
                    <a:pt x="114401" y="105978"/>
                    <a:pt x="112963" y="102737"/>
                    <a:pt x="111754" y="99564"/>
                  </a:cubicBezTo>
                  <a:cubicBezTo>
                    <a:pt x="111023" y="97738"/>
                    <a:pt x="110338" y="95935"/>
                    <a:pt x="109768" y="94086"/>
                  </a:cubicBezTo>
                  <a:cubicBezTo>
                    <a:pt x="108238" y="89042"/>
                    <a:pt x="104586" y="88152"/>
                    <a:pt x="99953" y="88654"/>
                  </a:cubicBezTo>
                  <a:cubicBezTo>
                    <a:pt x="94817" y="89225"/>
                    <a:pt x="88312" y="91416"/>
                    <a:pt x="82674" y="90800"/>
                  </a:cubicBezTo>
                  <a:cubicBezTo>
                    <a:pt x="80072" y="90526"/>
                    <a:pt x="77630" y="89613"/>
                    <a:pt x="75507" y="87718"/>
                  </a:cubicBezTo>
                  <a:cubicBezTo>
                    <a:pt x="73909" y="86280"/>
                    <a:pt x="73361" y="83290"/>
                    <a:pt x="73019" y="79775"/>
                  </a:cubicBezTo>
                  <a:cubicBezTo>
                    <a:pt x="72631" y="75780"/>
                    <a:pt x="72380" y="71170"/>
                    <a:pt x="71444" y="67016"/>
                  </a:cubicBezTo>
                  <a:cubicBezTo>
                    <a:pt x="71079" y="65281"/>
                    <a:pt x="70554" y="63637"/>
                    <a:pt x="69801" y="62177"/>
                  </a:cubicBezTo>
                  <a:cubicBezTo>
                    <a:pt x="69298" y="61172"/>
                    <a:pt x="68568" y="60214"/>
                    <a:pt x="67655" y="59301"/>
                  </a:cubicBezTo>
                  <a:cubicBezTo>
                    <a:pt x="64277" y="55968"/>
                    <a:pt x="58160" y="53275"/>
                    <a:pt x="51951" y="51152"/>
                  </a:cubicBezTo>
                  <a:cubicBezTo>
                    <a:pt x="46336" y="49235"/>
                    <a:pt x="40561" y="47774"/>
                    <a:pt x="36156" y="47089"/>
                  </a:cubicBezTo>
                  <a:cubicBezTo>
                    <a:pt x="34764" y="46861"/>
                    <a:pt x="33508" y="46541"/>
                    <a:pt x="32390" y="46108"/>
                  </a:cubicBezTo>
                  <a:cubicBezTo>
                    <a:pt x="28418" y="44647"/>
                    <a:pt x="25885" y="41817"/>
                    <a:pt x="24173" y="38005"/>
                  </a:cubicBezTo>
                  <a:cubicBezTo>
                    <a:pt x="22712" y="34741"/>
                    <a:pt x="21753" y="30655"/>
                    <a:pt x="20658" y="26273"/>
                  </a:cubicBezTo>
                  <a:cubicBezTo>
                    <a:pt x="20521" y="25702"/>
                    <a:pt x="20361" y="25177"/>
                    <a:pt x="20201" y="24720"/>
                  </a:cubicBezTo>
                  <a:cubicBezTo>
                    <a:pt x="17280" y="16138"/>
                    <a:pt x="10911" y="22278"/>
                    <a:pt x="5958" y="18763"/>
                  </a:cubicBezTo>
                  <a:cubicBezTo>
                    <a:pt x="5502" y="18443"/>
                    <a:pt x="5068" y="18033"/>
                    <a:pt x="4680" y="17553"/>
                  </a:cubicBezTo>
                  <a:cubicBezTo>
                    <a:pt x="617" y="12577"/>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3912975" y="-841625"/>
              <a:ext cx="4550825" cy="3758775"/>
            </a:xfrm>
            <a:custGeom>
              <a:avLst/>
              <a:gdLst/>
              <a:ahLst/>
              <a:cxnLst/>
              <a:rect l="l" t="t" r="r" b="b"/>
              <a:pathLst>
                <a:path w="182033" h="150351" fill="none" extrusionOk="0">
                  <a:moveTo>
                    <a:pt x="182033" y="150350"/>
                  </a:moveTo>
                  <a:cubicBezTo>
                    <a:pt x="179362" y="150168"/>
                    <a:pt x="172834" y="150122"/>
                    <a:pt x="169935" y="146424"/>
                  </a:cubicBezTo>
                  <a:cubicBezTo>
                    <a:pt x="168771" y="144986"/>
                    <a:pt x="168155" y="142886"/>
                    <a:pt x="168520" y="139873"/>
                  </a:cubicBezTo>
                  <a:cubicBezTo>
                    <a:pt x="169205" y="134121"/>
                    <a:pt x="166991" y="128415"/>
                    <a:pt x="161969" y="124649"/>
                  </a:cubicBezTo>
                  <a:cubicBezTo>
                    <a:pt x="159367" y="122709"/>
                    <a:pt x="156012" y="120974"/>
                    <a:pt x="151652" y="120312"/>
                  </a:cubicBezTo>
                  <a:cubicBezTo>
                    <a:pt x="149895" y="120061"/>
                    <a:pt x="147932" y="119970"/>
                    <a:pt x="145900" y="119947"/>
                  </a:cubicBezTo>
                  <a:cubicBezTo>
                    <a:pt x="144645" y="119947"/>
                    <a:pt x="143367" y="119924"/>
                    <a:pt x="142020" y="119970"/>
                  </a:cubicBezTo>
                  <a:cubicBezTo>
                    <a:pt x="139692" y="120038"/>
                    <a:pt x="137523" y="119901"/>
                    <a:pt x="135469" y="119650"/>
                  </a:cubicBezTo>
                  <a:cubicBezTo>
                    <a:pt x="126887" y="118646"/>
                    <a:pt x="120496" y="114400"/>
                    <a:pt x="116547" y="108694"/>
                  </a:cubicBezTo>
                  <a:cubicBezTo>
                    <a:pt x="114630" y="105932"/>
                    <a:pt x="113260" y="102577"/>
                    <a:pt x="112028" y="99450"/>
                  </a:cubicBezTo>
                  <a:cubicBezTo>
                    <a:pt x="111297" y="97624"/>
                    <a:pt x="110498" y="95889"/>
                    <a:pt x="109928" y="94040"/>
                  </a:cubicBezTo>
                  <a:cubicBezTo>
                    <a:pt x="108353" y="89087"/>
                    <a:pt x="104838" y="87969"/>
                    <a:pt x="100250" y="88448"/>
                  </a:cubicBezTo>
                  <a:cubicBezTo>
                    <a:pt x="95160" y="88996"/>
                    <a:pt x="88518" y="91210"/>
                    <a:pt x="82925" y="90571"/>
                  </a:cubicBezTo>
                  <a:cubicBezTo>
                    <a:pt x="80346" y="90274"/>
                    <a:pt x="77949" y="89315"/>
                    <a:pt x="75872" y="87375"/>
                  </a:cubicBezTo>
                  <a:cubicBezTo>
                    <a:pt x="74297" y="85892"/>
                    <a:pt x="73772" y="82879"/>
                    <a:pt x="73407" y="79409"/>
                  </a:cubicBezTo>
                  <a:cubicBezTo>
                    <a:pt x="72996" y="75461"/>
                    <a:pt x="72517" y="71010"/>
                    <a:pt x="71581" y="66901"/>
                  </a:cubicBezTo>
                  <a:cubicBezTo>
                    <a:pt x="71193" y="65189"/>
                    <a:pt x="70668" y="63523"/>
                    <a:pt x="69915" y="62062"/>
                  </a:cubicBezTo>
                  <a:cubicBezTo>
                    <a:pt x="69413" y="61035"/>
                    <a:pt x="68682" y="60054"/>
                    <a:pt x="67769" y="59163"/>
                  </a:cubicBezTo>
                  <a:cubicBezTo>
                    <a:pt x="64437" y="55876"/>
                    <a:pt x="58160" y="53343"/>
                    <a:pt x="51997" y="51243"/>
                  </a:cubicBezTo>
                  <a:cubicBezTo>
                    <a:pt x="46428" y="49348"/>
                    <a:pt x="40744" y="47705"/>
                    <a:pt x="36430" y="46906"/>
                  </a:cubicBezTo>
                  <a:cubicBezTo>
                    <a:pt x="35061" y="46655"/>
                    <a:pt x="33828" y="46290"/>
                    <a:pt x="32732" y="45879"/>
                  </a:cubicBezTo>
                  <a:cubicBezTo>
                    <a:pt x="28784" y="44395"/>
                    <a:pt x="26136" y="41679"/>
                    <a:pt x="24401" y="37913"/>
                  </a:cubicBezTo>
                  <a:cubicBezTo>
                    <a:pt x="22940" y="34717"/>
                    <a:pt x="21982" y="30518"/>
                    <a:pt x="20863" y="26158"/>
                  </a:cubicBezTo>
                  <a:cubicBezTo>
                    <a:pt x="20726" y="25587"/>
                    <a:pt x="20567" y="25085"/>
                    <a:pt x="20407" y="24629"/>
                  </a:cubicBezTo>
                  <a:cubicBezTo>
                    <a:pt x="17440" y="16206"/>
                    <a:pt x="11026" y="22255"/>
                    <a:pt x="6050" y="18785"/>
                  </a:cubicBezTo>
                  <a:cubicBezTo>
                    <a:pt x="5593" y="18466"/>
                    <a:pt x="5159" y="18078"/>
                    <a:pt x="4771" y="17599"/>
                  </a:cubicBezTo>
                  <a:cubicBezTo>
                    <a:pt x="709" y="12645"/>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3939225" y="-849625"/>
              <a:ext cx="4559950" cy="3757075"/>
            </a:xfrm>
            <a:custGeom>
              <a:avLst/>
              <a:gdLst/>
              <a:ahLst/>
              <a:cxnLst/>
              <a:rect l="l" t="t" r="r" b="b"/>
              <a:pathLst>
                <a:path w="182398" h="150283" fill="none" extrusionOk="0">
                  <a:moveTo>
                    <a:pt x="182398" y="150282"/>
                  </a:moveTo>
                  <a:cubicBezTo>
                    <a:pt x="179750" y="150100"/>
                    <a:pt x="173268" y="149826"/>
                    <a:pt x="170346" y="146197"/>
                  </a:cubicBezTo>
                  <a:cubicBezTo>
                    <a:pt x="169182" y="144781"/>
                    <a:pt x="168520" y="142727"/>
                    <a:pt x="168794" y="139760"/>
                  </a:cubicBezTo>
                  <a:cubicBezTo>
                    <a:pt x="169296" y="134099"/>
                    <a:pt x="166900" y="128530"/>
                    <a:pt x="161992" y="124786"/>
                  </a:cubicBezTo>
                  <a:cubicBezTo>
                    <a:pt x="159413" y="122823"/>
                    <a:pt x="156103" y="120952"/>
                    <a:pt x="151812" y="120290"/>
                  </a:cubicBezTo>
                  <a:cubicBezTo>
                    <a:pt x="150055" y="120016"/>
                    <a:pt x="148046" y="119947"/>
                    <a:pt x="146037" y="119925"/>
                  </a:cubicBezTo>
                  <a:cubicBezTo>
                    <a:pt x="144805" y="119902"/>
                    <a:pt x="143549" y="119833"/>
                    <a:pt x="142225" y="119833"/>
                  </a:cubicBezTo>
                  <a:cubicBezTo>
                    <a:pt x="139943" y="119856"/>
                    <a:pt x="137843" y="119651"/>
                    <a:pt x="135789" y="119377"/>
                  </a:cubicBezTo>
                  <a:cubicBezTo>
                    <a:pt x="127366" y="118327"/>
                    <a:pt x="120656" y="114218"/>
                    <a:pt x="116730" y="108603"/>
                  </a:cubicBezTo>
                  <a:cubicBezTo>
                    <a:pt x="114835" y="105887"/>
                    <a:pt x="113511" y="102395"/>
                    <a:pt x="112279" y="99313"/>
                  </a:cubicBezTo>
                  <a:cubicBezTo>
                    <a:pt x="111525" y="97510"/>
                    <a:pt x="110658" y="95821"/>
                    <a:pt x="110042" y="93972"/>
                  </a:cubicBezTo>
                  <a:cubicBezTo>
                    <a:pt x="108467" y="89111"/>
                    <a:pt x="105066" y="87787"/>
                    <a:pt x="100524" y="88220"/>
                  </a:cubicBezTo>
                  <a:cubicBezTo>
                    <a:pt x="95502" y="88722"/>
                    <a:pt x="88700" y="90982"/>
                    <a:pt x="83176" y="90320"/>
                  </a:cubicBezTo>
                  <a:cubicBezTo>
                    <a:pt x="80620" y="90001"/>
                    <a:pt x="78246" y="88996"/>
                    <a:pt x="76215" y="87011"/>
                  </a:cubicBezTo>
                  <a:cubicBezTo>
                    <a:pt x="74663" y="85481"/>
                    <a:pt x="74160" y="82423"/>
                    <a:pt x="73772" y="78999"/>
                  </a:cubicBezTo>
                  <a:cubicBezTo>
                    <a:pt x="73316" y="75119"/>
                    <a:pt x="72654" y="70850"/>
                    <a:pt x="71695" y="66765"/>
                  </a:cubicBezTo>
                  <a:cubicBezTo>
                    <a:pt x="71284" y="65053"/>
                    <a:pt x="70737" y="63386"/>
                    <a:pt x="70006" y="61926"/>
                  </a:cubicBezTo>
                  <a:cubicBezTo>
                    <a:pt x="69481" y="60898"/>
                    <a:pt x="68774" y="59894"/>
                    <a:pt x="67861" y="59027"/>
                  </a:cubicBezTo>
                  <a:cubicBezTo>
                    <a:pt x="64574" y="55786"/>
                    <a:pt x="58137" y="53412"/>
                    <a:pt x="51997" y="51312"/>
                  </a:cubicBezTo>
                  <a:cubicBezTo>
                    <a:pt x="46496" y="49440"/>
                    <a:pt x="40927" y="47614"/>
                    <a:pt x="36681" y="46701"/>
                  </a:cubicBezTo>
                  <a:cubicBezTo>
                    <a:pt x="35335" y="46404"/>
                    <a:pt x="34148" y="46016"/>
                    <a:pt x="33029" y="45606"/>
                  </a:cubicBezTo>
                  <a:cubicBezTo>
                    <a:pt x="29149" y="44122"/>
                    <a:pt x="26364" y="41520"/>
                    <a:pt x="24607" y="37822"/>
                  </a:cubicBezTo>
                  <a:cubicBezTo>
                    <a:pt x="23123" y="34649"/>
                    <a:pt x="22187" y="30381"/>
                    <a:pt x="21046" y="26044"/>
                  </a:cubicBezTo>
                  <a:cubicBezTo>
                    <a:pt x="20909" y="25474"/>
                    <a:pt x="20726" y="24949"/>
                    <a:pt x="20567" y="24492"/>
                  </a:cubicBezTo>
                  <a:cubicBezTo>
                    <a:pt x="17576" y="16252"/>
                    <a:pt x="11117" y="22210"/>
                    <a:pt x="6118" y="18809"/>
                  </a:cubicBezTo>
                  <a:cubicBezTo>
                    <a:pt x="5662" y="18489"/>
                    <a:pt x="5228" y="18078"/>
                    <a:pt x="4840" y="17622"/>
                  </a:cubicBezTo>
                  <a:cubicBezTo>
                    <a:pt x="777" y="12714"/>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3964925" y="-857600"/>
              <a:ext cx="4569075" cy="3755350"/>
            </a:xfrm>
            <a:custGeom>
              <a:avLst/>
              <a:gdLst/>
              <a:ahLst/>
              <a:cxnLst/>
              <a:rect l="l" t="t" r="r" b="b"/>
              <a:pathLst>
                <a:path w="182763" h="150214" fill="none" extrusionOk="0">
                  <a:moveTo>
                    <a:pt x="182762" y="150213"/>
                  </a:moveTo>
                  <a:cubicBezTo>
                    <a:pt x="180183" y="150031"/>
                    <a:pt x="173723" y="149551"/>
                    <a:pt x="170756" y="145991"/>
                  </a:cubicBezTo>
                  <a:cubicBezTo>
                    <a:pt x="169615" y="144575"/>
                    <a:pt x="168907" y="142544"/>
                    <a:pt x="169090" y="139645"/>
                  </a:cubicBezTo>
                  <a:cubicBezTo>
                    <a:pt x="169432" y="134099"/>
                    <a:pt x="166853" y="128620"/>
                    <a:pt x="162014" y="124923"/>
                  </a:cubicBezTo>
                  <a:cubicBezTo>
                    <a:pt x="159458" y="122960"/>
                    <a:pt x="156216" y="120906"/>
                    <a:pt x="151971" y="120244"/>
                  </a:cubicBezTo>
                  <a:cubicBezTo>
                    <a:pt x="150213" y="119970"/>
                    <a:pt x="148205" y="119947"/>
                    <a:pt x="146196" y="119878"/>
                  </a:cubicBezTo>
                  <a:cubicBezTo>
                    <a:pt x="144986" y="119833"/>
                    <a:pt x="143754" y="119741"/>
                    <a:pt x="142476" y="119719"/>
                  </a:cubicBezTo>
                  <a:cubicBezTo>
                    <a:pt x="140239" y="119650"/>
                    <a:pt x="138184" y="119376"/>
                    <a:pt x="136153" y="119102"/>
                  </a:cubicBezTo>
                  <a:cubicBezTo>
                    <a:pt x="127845" y="117984"/>
                    <a:pt x="120837" y="114012"/>
                    <a:pt x="116957" y="108511"/>
                  </a:cubicBezTo>
                  <a:cubicBezTo>
                    <a:pt x="115040" y="105818"/>
                    <a:pt x="113807" y="102234"/>
                    <a:pt x="112552" y="99176"/>
                  </a:cubicBezTo>
                  <a:cubicBezTo>
                    <a:pt x="111798" y="97373"/>
                    <a:pt x="110817" y="95752"/>
                    <a:pt x="110201" y="93926"/>
                  </a:cubicBezTo>
                  <a:cubicBezTo>
                    <a:pt x="108580" y="89110"/>
                    <a:pt x="105316" y="87603"/>
                    <a:pt x="100819" y="88014"/>
                  </a:cubicBezTo>
                  <a:cubicBezTo>
                    <a:pt x="95866" y="88448"/>
                    <a:pt x="88905" y="90753"/>
                    <a:pt x="83427" y="90046"/>
                  </a:cubicBezTo>
                  <a:cubicBezTo>
                    <a:pt x="80893" y="89726"/>
                    <a:pt x="78542" y="88676"/>
                    <a:pt x="76579" y="86645"/>
                  </a:cubicBezTo>
                  <a:cubicBezTo>
                    <a:pt x="75050" y="85070"/>
                    <a:pt x="74570" y="81988"/>
                    <a:pt x="74159" y="78610"/>
                  </a:cubicBezTo>
                  <a:cubicBezTo>
                    <a:pt x="73680" y="74753"/>
                    <a:pt x="72813" y="70667"/>
                    <a:pt x="71808" y="66627"/>
                  </a:cubicBezTo>
                  <a:cubicBezTo>
                    <a:pt x="71398" y="64938"/>
                    <a:pt x="70850" y="63272"/>
                    <a:pt x="70119" y="61788"/>
                  </a:cubicBezTo>
                  <a:cubicBezTo>
                    <a:pt x="69594" y="60738"/>
                    <a:pt x="68887" y="59734"/>
                    <a:pt x="67997" y="58866"/>
                  </a:cubicBezTo>
                  <a:cubicBezTo>
                    <a:pt x="64733" y="55694"/>
                    <a:pt x="58136" y="53480"/>
                    <a:pt x="52042" y="51380"/>
                  </a:cubicBezTo>
                  <a:cubicBezTo>
                    <a:pt x="46587" y="49508"/>
                    <a:pt x="41131" y="47522"/>
                    <a:pt x="36977" y="46495"/>
                  </a:cubicBezTo>
                  <a:cubicBezTo>
                    <a:pt x="35630" y="46176"/>
                    <a:pt x="34466" y="45765"/>
                    <a:pt x="33371" y="45331"/>
                  </a:cubicBezTo>
                  <a:cubicBezTo>
                    <a:pt x="29513" y="43870"/>
                    <a:pt x="26592" y="41360"/>
                    <a:pt x="24857" y="37707"/>
                  </a:cubicBezTo>
                  <a:cubicBezTo>
                    <a:pt x="23350" y="34580"/>
                    <a:pt x="22392" y="30221"/>
                    <a:pt x="21250" y="25907"/>
                  </a:cubicBezTo>
                  <a:cubicBezTo>
                    <a:pt x="21091" y="25336"/>
                    <a:pt x="20931" y="24834"/>
                    <a:pt x="20748" y="24378"/>
                  </a:cubicBezTo>
                  <a:cubicBezTo>
                    <a:pt x="17735" y="16297"/>
                    <a:pt x="11207" y="22163"/>
                    <a:pt x="6209" y="18808"/>
                  </a:cubicBezTo>
                  <a:cubicBezTo>
                    <a:pt x="5752" y="18489"/>
                    <a:pt x="5318" y="18101"/>
                    <a:pt x="4930" y="17644"/>
                  </a:cubicBezTo>
                  <a:cubicBezTo>
                    <a:pt x="867" y="12782"/>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3990600" y="-865600"/>
              <a:ext cx="4578200" cy="3753075"/>
            </a:xfrm>
            <a:custGeom>
              <a:avLst/>
              <a:gdLst/>
              <a:ahLst/>
              <a:cxnLst/>
              <a:rect l="l" t="t" r="r" b="b"/>
              <a:pathLst>
                <a:path w="183128" h="150123" fill="none" extrusionOk="0">
                  <a:moveTo>
                    <a:pt x="183128" y="150122"/>
                  </a:moveTo>
                  <a:cubicBezTo>
                    <a:pt x="180617" y="149940"/>
                    <a:pt x="174180" y="149278"/>
                    <a:pt x="171190" y="145763"/>
                  </a:cubicBezTo>
                  <a:cubicBezTo>
                    <a:pt x="170026" y="144370"/>
                    <a:pt x="169296" y="142385"/>
                    <a:pt x="169387" y="139531"/>
                  </a:cubicBezTo>
                  <a:cubicBezTo>
                    <a:pt x="169569" y="134076"/>
                    <a:pt x="166785" y="128712"/>
                    <a:pt x="162037" y="125060"/>
                  </a:cubicBezTo>
                  <a:cubicBezTo>
                    <a:pt x="159503" y="123097"/>
                    <a:pt x="156354" y="120883"/>
                    <a:pt x="152154" y="120221"/>
                  </a:cubicBezTo>
                  <a:cubicBezTo>
                    <a:pt x="150396" y="119925"/>
                    <a:pt x="148342" y="119925"/>
                    <a:pt x="146356" y="119833"/>
                  </a:cubicBezTo>
                  <a:cubicBezTo>
                    <a:pt x="145146" y="119788"/>
                    <a:pt x="143959" y="119651"/>
                    <a:pt x="142704" y="119582"/>
                  </a:cubicBezTo>
                  <a:cubicBezTo>
                    <a:pt x="140513" y="119445"/>
                    <a:pt x="138504" y="119126"/>
                    <a:pt x="136496" y="118829"/>
                  </a:cubicBezTo>
                  <a:cubicBezTo>
                    <a:pt x="128324" y="117665"/>
                    <a:pt x="121020" y="113830"/>
                    <a:pt x="117163" y="108421"/>
                  </a:cubicBezTo>
                  <a:cubicBezTo>
                    <a:pt x="115268" y="105750"/>
                    <a:pt x="114081" y="102052"/>
                    <a:pt x="112826" y="99039"/>
                  </a:cubicBezTo>
                  <a:cubicBezTo>
                    <a:pt x="112072" y="97259"/>
                    <a:pt x="111000" y="95684"/>
                    <a:pt x="110361" y="93858"/>
                  </a:cubicBezTo>
                  <a:cubicBezTo>
                    <a:pt x="108694" y="89133"/>
                    <a:pt x="105544" y="87421"/>
                    <a:pt x="101116" y="87787"/>
                  </a:cubicBezTo>
                  <a:cubicBezTo>
                    <a:pt x="96232" y="88197"/>
                    <a:pt x="89110" y="90503"/>
                    <a:pt x="83678" y="89795"/>
                  </a:cubicBezTo>
                  <a:cubicBezTo>
                    <a:pt x="81167" y="89476"/>
                    <a:pt x="78862" y="88357"/>
                    <a:pt x="76944" y="86280"/>
                  </a:cubicBezTo>
                  <a:cubicBezTo>
                    <a:pt x="75438" y="84659"/>
                    <a:pt x="74981" y="81532"/>
                    <a:pt x="74548" y="78223"/>
                  </a:cubicBezTo>
                  <a:cubicBezTo>
                    <a:pt x="74046" y="74411"/>
                    <a:pt x="72973" y="70485"/>
                    <a:pt x="71946" y="66491"/>
                  </a:cubicBezTo>
                  <a:cubicBezTo>
                    <a:pt x="71512" y="64824"/>
                    <a:pt x="70964" y="63135"/>
                    <a:pt x="70234" y="61652"/>
                  </a:cubicBezTo>
                  <a:cubicBezTo>
                    <a:pt x="69709" y="60579"/>
                    <a:pt x="69001" y="59575"/>
                    <a:pt x="68111" y="58707"/>
                  </a:cubicBezTo>
                  <a:cubicBezTo>
                    <a:pt x="64893" y="55603"/>
                    <a:pt x="58159" y="53549"/>
                    <a:pt x="52088" y="51449"/>
                  </a:cubicBezTo>
                  <a:cubicBezTo>
                    <a:pt x="46678" y="49600"/>
                    <a:pt x="41337" y="47454"/>
                    <a:pt x="37251" y="46290"/>
                  </a:cubicBezTo>
                  <a:cubicBezTo>
                    <a:pt x="35950" y="45925"/>
                    <a:pt x="34786" y="45491"/>
                    <a:pt x="33713" y="45080"/>
                  </a:cubicBezTo>
                  <a:cubicBezTo>
                    <a:pt x="29901" y="43597"/>
                    <a:pt x="26843" y="41200"/>
                    <a:pt x="25085" y="37594"/>
                  </a:cubicBezTo>
                  <a:cubicBezTo>
                    <a:pt x="23579" y="34535"/>
                    <a:pt x="22620" y="30084"/>
                    <a:pt x="21456" y="25793"/>
                  </a:cubicBezTo>
                  <a:cubicBezTo>
                    <a:pt x="21296" y="25200"/>
                    <a:pt x="21114" y="24698"/>
                    <a:pt x="20931" y="24264"/>
                  </a:cubicBezTo>
                  <a:cubicBezTo>
                    <a:pt x="17895" y="16343"/>
                    <a:pt x="11322" y="22118"/>
                    <a:pt x="6323" y="18831"/>
                  </a:cubicBezTo>
                  <a:cubicBezTo>
                    <a:pt x="5843" y="18512"/>
                    <a:pt x="5387" y="18124"/>
                    <a:pt x="4999" y="17645"/>
                  </a:cubicBezTo>
                  <a:cubicBezTo>
                    <a:pt x="936" y="12851"/>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4016850" y="-873575"/>
              <a:ext cx="4587325" cy="3751350"/>
            </a:xfrm>
            <a:custGeom>
              <a:avLst/>
              <a:gdLst/>
              <a:ahLst/>
              <a:cxnLst/>
              <a:rect l="l" t="t" r="r" b="b"/>
              <a:pathLst>
                <a:path w="183493" h="150054" fill="none" extrusionOk="0">
                  <a:moveTo>
                    <a:pt x="183493" y="150053"/>
                  </a:moveTo>
                  <a:cubicBezTo>
                    <a:pt x="181028" y="149871"/>
                    <a:pt x="174614" y="149003"/>
                    <a:pt x="171601" y="145534"/>
                  </a:cubicBezTo>
                  <a:cubicBezTo>
                    <a:pt x="170437" y="144164"/>
                    <a:pt x="169638" y="142201"/>
                    <a:pt x="169661" y="139417"/>
                  </a:cubicBezTo>
                  <a:cubicBezTo>
                    <a:pt x="169684" y="134076"/>
                    <a:pt x="166693" y="128803"/>
                    <a:pt x="162037" y="125174"/>
                  </a:cubicBezTo>
                  <a:cubicBezTo>
                    <a:pt x="159526" y="123234"/>
                    <a:pt x="156445" y="120860"/>
                    <a:pt x="152313" y="120175"/>
                  </a:cubicBezTo>
                  <a:cubicBezTo>
                    <a:pt x="150533" y="119901"/>
                    <a:pt x="148479" y="119901"/>
                    <a:pt x="146493" y="119810"/>
                  </a:cubicBezTo>
                  <a:cubicBezTo>
                    <a:pt x="145306" y="119741"/>
                    <a:pt x="144142" y="119559"/>
                    <a:pt x="142909" y="119445"/>
                  </a:cubicBezTo>
                  <a:cubicBezTo>
                    <a:pt x="140787" y="119239"/>
                    <a:pt x="138824" y="118851"/>
                    <a:pt x="136815" y="118554"/>
                  </a:cubicBezTo>
                  <a:cubicBezTo>
                    <a:pt x="128781" y="117345"/>
                    <a:pt x="121180" y="113624"/>
                    <a:pt x="117368" y="108329"/>
                  </a:cubicBezTo>
                  <a:cubicBezTo>
                    <a:pt x="115473" y="105681"/>
                    <a:pt x="114355" y="101869"/>
                    <a:pt x="113077" y="98902"/>
                  </a:cubicBezTo>
                  <a:cubicBezTo>
                    <a:pt x="112301" y="97122"/>
                    <a:pt x="111137" y="95615"/>
                    <a:pt x="110475" y="93789"/>
                  </a:cubicBezTo>
                  <a:cubicBezTo>
                    <a:pt x="108808" y="89156"/>
                    <a:pt x="105773" y="87215"/>
                    <a:pt x="101390" y="87558"/>
                  </a:cubicBezTo>
                  <a:cubicBezTo>
                    <a:pt x="96574" y="87923"/>
                    <a:pt x="89293" y="90274"/>
                    <a:pt x="83906" y="89544"/>
                  </a:cubicBezTo>
                  <a:cubicBezTo>
                    <a:pt x="81418" y="89201"/>
                    <a:pt x="79158" y="88037"/>
                    <a:pt x="77264" y="85914"/>
                  </a:cubicBezTo>
                  <a:cubicBezTo>
                    <a:pt x="75780" y="84248"/>
                    <a:pt x="75369" y="81075"/>
                    <a:pt x="74913" y="77834"/>
                  </a:cubicBezTo>
                  <a:cubicBezTo>
                    <a:pt x="74365" y="74045"/>
                    <a:pt x="73110" y="70325"/>
                    <a:pt x="72060" y="66376"/>
                  </a:cubicBezTo>
                  <a:cubicBezTo>
                    <a:pt x="71603" y="64710"/>
                    <a:pt x="71055" y="63021"/>
                    <a:pt x="70325" y="61514"/>
                  </a:cubicBezTo>
                  <a:cubicBezTo>
                    <a:pt x="69800" y="60441"/>
                    <a:pt x="69092" y="59414"/>
                    <a:pt x="68202" y="58570"/>
                  </a:cubicBezTo>
                  <a:cubicBezTo>
                    <a:pt x="65052" y="55511"/>
                    <a:pt x="58136" y="53617"/>
                    <a:pt x="52110" y="51517"/>
                  </a:cubicBezTo>
                  <a:cubicBezTo>
                    <a:pt x="46746" y="49668"/>
                    <a:pt x="41497" y="47362"/>
                    <a:pt x="37502" y="46107"/>
                  </a:cubicBezTo>
                  <a:cubicBezTo>
                    <a:pt x="36224" y="45696"/>
                    <a:pt x="35083" y="45217"/>
                    <a:pt x="34010" y="44806"/>
                  </a:cubicBezTo>
                  <a:cubicBezTo>
                    <a:pt x="30244" y="43322"/>
                    <a:pt x="27071" y="41040"/>
                    <a:pt x="25291" y="37502"/>
                  </a:cubicBezTo>
                  <a:cubicBezTo>
                    <a:pt x="23784" y="34466"/>
                    <a:pt x="22825" y="29924"/>
                    <a:pt x="21639" y="25656"/>
                  </a:cubicBezTo>
                  <a:cubicBezTo>
                    <a:pt x="21479" y="25085"/>
                    <a:pt x="21273" y="24583"/>
                    <a:pt x="21114" y="24126"/>
                  </a:cubicBezTo>
                  <a:cubicBezTo>
                    <a:pt x="18032" y="16389"/>
                    <a:pt x="11413" y="22072"/>
                    <a:pt x="6391" y="18831"/>
                  </a:cubicBezTo>
                  <a:cubicBezTo>
                    <a:pt x="5912" y="18511"/>
                    <a:pt x="5455" y="18123"/>
                    <a:pt x="5067" y="17667"/>
                  </a:cubicBezTo>
                  <a:cubicBezTo>
                    <a:pt x="1004" y="12896"/>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4042525" y="-881575"/>
              <a:ext cx="4596475" cy="3749650"/>
            </a:xfrm>
            <a:custGeom>
              <a:avLst/>
              <a:gdLst/>
              <a:ahLst/>
              <a:cxnLst/>
              <a:rect l="l" t="t" r="r" b="b"/>
              <a:pathLst>
                <a:path w="183859" h="149986" fill="none" extrusionOk="0">
                  <a:moveTo>
                    <a:pt x="183858" y="149985"/>
                  </a:moveTo>
                  <a:cubicBezTo>
                    <a:pt x="181439" y="149803"/>
                    <a:pt x="175070" y="148730"/>
                    <a:pt x="172035" y="145306"/>
                  </a:cubicBezTo>
                  <a:cubicBezTo>
                    <a:pt x="170848" y="143959"/>
                    <a:pt x="170026" y="142042"/>
                    <a:pt x="169958" y="139303"/>
                  </a:cubicBezTo>
                  <a:cubicBezTo>
                    <a:pt x="169821" y="134053"/>
                    <a:pt x="166648" y="128895"/>
                    <a:pt x="162060" y="125311"/>
                  </a:cubicBezTo>
                  <a:cubicBezTo>
                    <a:pt x="159572" y="123348"/>
                    <a:pt x="156559" y="120837"/>
                    <a:pt x="152473" y="120153"/>
                  </a:cubicBezTo>
                  <a:cubicBezTo>
                    <a:pt x="150716" y="119856"/>
                    <a:pt x="148616" y="119879"/>
                    <a:pt x="146676" y="119765"/>
                  </a:cubicBezTo>
                  <a:cubicBezTo>
                    <a:pt x="145489" y="119696"/>
                    <a:pt x="144348" y="119468"/>
                    <a:pt x="143138" y="119331"/>
                  </a:cubicBezTo>
                  <a:cubicBezTo>
                    <a:pt x="141084" y="119057"/>
                    <a:pt x="139166" y="118601"/>
                    <a:pt x="137180" y="118281"/>
                  </a:cubicBezTo>
                  <a:cubicBezTo>
                    <a:pt x="129260" y="117026"/>
                    <a:pt x="121362" y="113442"/>
                    <a:pt x="117573" y="108238"/>
                  </a:cubicBezTo>
                  <a:cubicBezTo>
                    <a:pt x="115679" y="105613"/>
                    <a:pt x="114629" y="101687"/>
                    <a:pt x="113351" y="98765"/>
                  </a:cubicBezTo>
                  <a:cubicBezTo>
                    <a:pt x="112575" y="97008"/>
                    <a:pt x="111319" y="95570"/>
                    <a:pt x="110635" y="93744"/>
                  </a:cubicBezTo>
                  <a:cubicBezTo>
                    <a:pt x="108923" y="89179"/>
                    <a:pt x="106024" y="87033"/>
                    <a:pt x="101687" y="87330"/>
                  </a:cubicBezTo>
                  <a:cubicBezTo>
                    <a:pt x="96917" y="87649"/>
                    <a:pt x="89498" y="90046"/>
                    <a:pt x="84157" y="89293"/>
                  </a:cubicBezTo>
                  <a:cubicBezTo>
                    <a:pt x="81692" y="88928"/>
                    <a:pt x="79455" y="87718"/>
                    <a:pt x="77629" y="85550"/>
                  </a:cubicBezTo>
                  <a:cubicBezTo>
                    <a:pt x="76168" y="83815"/>
                    <a:pt x="75780" y="80642"/>
                    <a:pt x="75301" y="77424"/>
                  </a:cubicBezTo>
                  <a:cubicBezTo>
                    <a:pt x="74730" y="73703"/>
                    <a:pt x="73270" y="70143"/>
                    <a:pt x="72197" y="66239"/>
                  </a:cubicBezTo>
                  <a:cubicBezTo>
                    <a:pt x="71740" y="64596"/>
                    <a:pt x="71170" y="62884"/>
                    <a:pt x="70439" y="61378"/>
                  </a:cubicBezTo>
                  <a:cubicBezTo>
                    <a:pt x="69914" y="60282"/>
                    <a:pt x="69207" y="59232"/>
                    <a:pt x="68339" y="58410"/>
                  </a:cubicBezTo>
                  <a:cubicBezTo>
                    <a:pt x="65212" y="55420"/>
                    <a:pt x="58136" y="53663"/>
                    <a:pt x="52156" y="51586"/>
                  </a:cubicBezTo>
                  <a:cubicBezTo>
                    <a:pt x="46838" y="49760"/>
                    <a:pt x="41702" y="47272"/>
                    <a:pt x="37776" y="45902"/>
                  </a:cubicBezTo>
                  <a:cubicBezTo>
                    <a:pt x="36521" y="45446"/>
                    <a:pt x="35402" y="44943"/>
                    <a:pt x="34352" y="44533"/>
                  </a:cubicBezTo>
                  <a:cubicBezTo>
                    <a:pt x="30632" y="43072"/>
                    <a:pt x="27299" y="40881"/>
                    <a:pt x="25519" y="37388"/>
                  </a:cubicBezTo>
                  <a:cubicBezTo>
                    <a:pt x="23990" y="34421"/>
                    <a:pt x="23054" y="29787"/>
                    <a:pt x="21844" y="25542"/>
                  </a:cubicBezTo>
                  <a:cubicBezTo>
                    <a:pt x="21684" y="24948"/>
                    <a:pt x="21479" y="24446"/>
                    <a:pt x="21296" y="24013"/>
                  </a:cubicBezTo>
                  <a:cubicBezTo>
                    <a:pt x="18192" y="16435"/>
                    <a:pt x="11504" y="22027"/>
                    <a:pt x="6483" y="18831"/>
                  </a:cubicBezTo>
                  <a:cubicBezTo>
                    <a:pt x="6003" y="18535"/>
                    <a:pt x="5547" y="18147"/>
                    <a:pt x="5159" y="17690"/>
                  </a:cubicBezTo>
                  <a:cubicBezTo>
                    <a:pt x="1096" y="12965"/>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4068775" y="-890125"/>
              <a:ext cx="4605025" cy="3747925"/>
            </a:xfrm>
            <a:custGeom>
              <a:avLst/>
              <a:gdLst/>
              <a:ahLst/>
              <a:cxnLst/>
              <a:rect l="l" t="t" r="r" b="b"/>
              <a:pathLst>
                <a:path w="184201" h="149917" fill="none" extrusionOk="0">
                  <a:moveTo>
                    <a:pt x="184201" y="149916"/>
                  </a:moveTo>
                  <a:cubicBezTo>
                    <a:pt x="181850" y="149757"/>
                    <a:pt x="175504" y="148478"/>
                    <a:pt x="172445" y="145100"/>
                  </a:cubicBezTo>
                  <a:cubicBezTo>
                    <a:pt x="171259" y="143776"/>
                    <a:pt x="170391" y="141905"/>
                    <a:pt x="170231" y="139211"/>
                  </a:cubicBezTo>
                  <a:cubicBezTo>
                    <a:pt x="169912" y="134053"/>
                    <a:pt x="166557" y="129008"/>
                    <a:pt x="162083" y="125471"/>
                  </a:cubicBezTo>
                  <a:cubicBezTo>
                    <a:pt x="159595" y="123508"/>
                    <a:pt x="156650" y="120837"/>
                    <a:pt x="152633" y="120129"/>
                  </a:cubicBezTo>
                  <a:cubicBezTo>
                    <a:pt x="150876" y="119833"/>
                    <a:pt x="148730" y="119878"/>
                    <a:pt x="146813" y="119741"/>
                  </a:cubicBezTo>
                  <a:cubicBezTo>
                    <a:pt x="145626" y="119673"/>
                    <a:pt x="144530" y="119399"/>
                    <a:pt x="143366" y="119216"/>
                  </a:cubicBezTo>
                  <a:cubicBezTo>
                    <a:pt x="141335" y="118874"/>
                    <a:pt x="139463" y="118349"/>
                    <a:pt x="137500" y="118030"/>
                  </a:cubicBezTo>
                  <a:cubicBezTo>
                    <a:pt x="129717" y="116728"/>
                    <a:pt x="121522" y="113282"/>
                    <a:pt x="117779" y="108169"/>
                  </a:cubicBezTo>
                  <a:cubicBezTo>
                    <a:pt x="115884" y="105567"/>
                    <a:pt x="114880" y="101527"/>
                    <a:pt x="113602" y="98651"/>
                  </a:cubicBezTo>
                  <a:cubicBezTo>
                    <a:pt x="112803" y="96916"/>
                    <a:pt x="111456" y="95524"/>
                    <a:pt x="110771" y="93698"/>
                  </a:cubicBezTo>
                  <a:cubicBezTo>
                    <a:pt x="109037" y="89201"/>
                    <a:pt x="106229" y="86873"/>
                    <a:pt x="101961" y="87124"/>
                  </a:cubicBezTo>
                  <a:cubicBezTo>
                    <a:pt x="97259" y="87398"/>
                    <a:pt x="89681" y="89840"/>
                    <a:pt x="84408" y="89041"/>
                  </a:cubicBezTo>
                  <a:cubicBezTo>
                    <a:pt x="81943" y="88676"/>
                    <a:pt x="79752" y="87421"/>
                    <a:pt x="77972" y="85207"/>
                  </a:cubicBezTo>
                  <a:cubicBezTo>
                    <a:pt x="76534" y="83426"/>
                    <a:pt x="76168" y="80208"/>
                    <a:pt x="75666" y="77058"/>
                  </a:cubicBezTo>
                  <a:cubicBezTo>
                    <a:pt x="75073" y="73360"/>
                    <a:pt x="73384" y="69982"/>
                    <a:pt x="72288" y="66125"/>
                  </a:cubicBezTo>
                  <a:cubicBezTo>
                    <a:pt x="71832" y="64481"/>
                    <a:pt x="71261" y="62770"/>
                    <a:pt x="70530" y="61263"/>
                  </a:cubicBezTo>
                  <a:cubicBezTo>
                    <a:pt x="69983" y="60145"/>
                    <a:pt x="69298" y="59095"/>
                    <a:pt x="68431" y="58273"/>
                  </a:cubicBezTo>
                  <a:cubicBezTo>
                    <a:pt x="65349" y="55329"/>
                    <a:pt x="58136" y="53754"/>
                    <a:pt x="52179" y="51699"/>
                  </a:cubicBezTo>
                  <a:cubicBezTo>
                    <a:pt x="46906" y="49873"/>
                    <a:pt x="41885" y="47203"/>
                    <a:pt x="38027" y="45719"/>
                  </a:cubicBezTo>
                  <a:cubicBezTo>
                    <a:pt x="36795" y="45240"/>
                    <a:pt x="35699" y="44715"/>
                    <a:pt x="34672" y="44304"/>
                  </a:cubicBezTo>
                  <a:cubicBezTo>
                    <a:pt x="30974" y="42820"/>
                    <a:pt x="27528" y="40743"/>
                    <a:pt x="25724" y="37319"/>
                  </a:cubicBezTo>
                  <a:cubicBezTo>
                    <a:pt x="24195" y="34375"/>
                    <a:pt x="23236" y="29673"/>
                    <a:pt x="22027" y="25427"/>
                  </a:cubicBezTo>
                  <a:cubicBezTo>
                    <a:pt x="21844" y="24857"/>
                    <a:pt x="21639" y="24355"/>
                    <a:pt x="21456" y="23921"/>
                  </a:cubicBezTo>
                  <a:cubicBezTo>
                    <a:pt x="18329" y="16503"/>
                    <a:pt x="11596" y="22026"/>
                    <a:pt x="6551" y="18877"/>
                  </a:cubicBezTo>
                  <a:cubicBezTo>
                    <a:pt x="6072" y="18557"/>
                    <a:pt x="5615" y="18192"/>
                    <a:pt x="5204" y="17735"/>
                  </a:cubicBezTo>
                  <a:cubicBezTo>
                    <a:pt x="1142" y="13056"/>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4094450" y="-898125"/>
              <a:ext cx="4614725" cy="3746225"/>
            </a:xfrm>
            <a:custGeom>
              <a:avLst/>
              <a:gdLst/>
              <a:ahLst/>
              <a:cxnLst/>
              <a:rect l="l" t="t" r="r" b="b"/>
              <a:pathLst>
                <a:path w="184589" h="149849" fill="none" extrusionOk="0">
                  <a:moveTo>
                    <a:pt x="184589" y="149848"/>
                  </a:moveTo>
                  <a:cubicBezTo>
                    <a:pt x="182283" y="149689"/>
                    <a:pt x="175984" y="148205"/>
                    <a:pt x="172879" y="144872"/>
                  </a:cubicBezTo>
                  <a:cubicBezTo>
                    <a:pt x="171692" y="143571"/>
                    <a:pt x="170779" y="141723"/>
                    <a:pt x="170528" y="139098"/>
                  </a:cubicBezTo>
                  <a:cubicBezTo>
                    <a:pt x="170049" y="134053"/>
                    <a:pt x="166511" y="129100"/>
                    <a:pt x="162106" y="125608"/>
                  </a:cubicBezTo>
                  <a:cubicBezTo>
                    <a:pt x="159641" y="123645"/>
                    <a:pt x="156787" y="120815"/>
                    <a:pt x="152793" y="120107"/>
                  </a:cubicBezTo>
                  <a:cubicBezTo>
                    <a:pt x="151035" y="119788"/>
                    <a:pt x="148890" y="119856"/>
                    <a:pt x="146973" y="119719"/>
                  </a:cubicBezTo>
                  <a:cubicBezTo>
                    <a:pt x="145808" y="119628"/>
                    <a:pt x="144736" y="119331"/>
                    <a:pt x="143594" y="119080"/>
                  </a:cubicBezTo>
                  <a:cubicBezTo>
                    <a:pt x="141631" y="118669"/>
                    <a:pt x="139805" y="118098"/>
                    <a:pt x="137842" y="117756"/>
                  </a:cubicBezTo>
                  <a:cubicBezTo>
                    <a:pt x="130196" y="116409"/>
                    <a:pt x="121705" y="113077"/>
                    <a:pt x="117984" y="108078"/>
                  </a:cubicBezTo>
                  <a:cubicBezTo>
                    <a:pt x="116090" y="105522"/>
                    <a:pt x="115177" y="101368"/>
                    <a:pt x="113876" y="98514"/>
                  </a:cubicBezTo>
                  <a:cubicBezTo>
                    <a:pt x="113077" y="96780"/>
                    <a:pt x="111639" y="95456"/>
                    <a:pt x="110909" y="93653"/>
                  </a:cubicBezTo>
                  <a:cubicBezTo>
                    <a:pt x="109151" y="89224"/>
                    <a:pt x="106480" y="86691"/>
                    <a:pt x="102258" y="86896"/>
                  </a:cubicBezTo>
                  <a:cubicBezTo>
                    <a:pt x="97624" y="87147"/>
                    <a:pt x="89886" y="89613"/>
                    <a:pt x="84659" y="88791"/>
                  </a:cubicBezTo>
                  <a:cubicBezTo>
                    <a:pt x="82217" y="88403"/>
                    <a:pt x="80072" y="87102"/>
                    <a:pt x="78337" y="84842"/>
                  </a:cubicBezTo>
                  <a:cubicBezTo>
                    <a:pt x="76922" y="83016"/>
                    <a:pt x="76579" y="79775"/>
                    <a:pt x="76054" y="76671"/>
                  </a:cubicBezTo>
                  <a:cubicBezTo>
                    <a:pt x="75415" y="73019"/>
                    <a:pt x="73544" y="69823"/>
                    <a:pt x="72425" y="65988"/>
                  </a:cubicBezTo>
                  <a:cubicBezTo>
                    <a:pt x="71946" y="64368"/>
                    <a:pt x="71352" y="62656"/>
                    <a:pt x="70645" y="61127"/>
                  </a:cubicBezTo>
                  <a:cubicBezTo>
                    <a:pt x="70097" y="59985"/>
                    <a:pt x="69412" y="58935"/>
                    <a:pt x="68545" y="58136"/>
                  </a:cubicBezTo>
                  <a:cubicBezTo>
                    <a:pt x="65509" y="55238"/>
                    <a:pt x="58136" y="53823"/>
                    <a:pt x="52225" y="51768"/>
                  </a:cubicBezTo>
                  <a:cubicBezTo>
                    <a:pt x="46998" y="49942"/>
                    <a:pt x="42067" y="47112"/>
                    <a:pt x="38301" y="45514"/>
                  </a:cubicBezTo>
                  <a:cubicBezTo>
                    <a:pt x="37092" y="45012"/>
                    <a:pt x="36019" y="44441"/>
                    <a:pt x="34992" y="44030"/>
                  </a:cubicBezTo>
                  <a:cubicBezTo>
                    <a:pt x="31362" y="42570"/>
                    <a:pt x="27779" y="40584"/>
                    <a:pt x="25953" y="37206"/>
                  </a:cubicBezTo>
                  <a:cubicBezTo>
                    <a:pt x="24423" y="34307"/>
                    <a:pt x="23465" y="29514"/>
                    <a:pt x="22232" y="25314"/>
                  </a:cubicBezTo>
                  <a:cubicBezTo>
                    <a:pt x="22050" y="24720"/>
                    <a:pt x="21844" y="24218"/>
                    <a:pt x="21639" y="23784"/>
                  </a:cubicBezTo>
                  <a:cubicBezTo>
                    <a:pt x="18512" y="16549"/>
                    <a:pt x="11710" y="21981"/>
                    <a:pt x="6643" y="18877"/>
                  </a:cubicBezTo>
                  <a:cubicBezTo>
                    <a:pt x="6140" y="18580"/>
                    <a:pt x="5684" y="18192"/>
                    <a:pt x="5296" y="17759"/>
                  </a:cubicBezTo>
                  <a:cubicBezTo>
                    <a:pt x="1233" y="13125"/>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4120700" y="-906125"/>
              <a:ext cx="4623275" cy="3744525"/>
            </a:xfrm>
            <a:custGeom>
              <a:avLst/>
              <a:gdLst/>
              <a:ahLst/>
              <a:cxnLst/>
              <a:rect l="l" t="t" r="r" b="b"/>
              <a:pathLst>
                <a:path w="184931" h="149781" fill="none" extrusionOk="0">
                  <a:moveTo>
                    <a:pt x="184931" y="149780"/>
                  </a:moveTo>
                  <a:cubicBezTo>
                    <a:pt x="182671" y="149621"/>
                    <a:pt x="176417" y="147932"/>
                    <a:pt x="173290" y="144645"/>
                  </a:cubicBezTo>
                  <a:cubicBezTo>
                    <a:pt x="172080" y="143389"/>
                    <a:pt x="171145" y="141563"/>
                    <a:pt x="170802" y="138984"/>
                  </a:cubicBezTo>
                  <a:cubicBezTo>
                    <a:pt x="170163" y="134031"/>
                    <a:pt x="166420" y="129192"/>
                    <a:pt x="162106" y="125723"/>
                  </a:cubicBezTo>
                  <a:cubicBezTo>
                    <a:pt x="159663" y="123782"/>
                    <a:pt x="156879" y="120792"/>
                    <a:pt x="152953" y="120062"/>
                  </a:cubicBezTo>
                  <a:cubicBezTo>
                    <a:pt x="151195" y="119742"/>
                    <a:pt x="149004" y="119856"/>
                    <a:pt x="147109" y="119674"/>
                  </a:cubicBezTo>
                  <a:cubicBezTo>
                    <a:pt x="145968" y="119583"/>
                    <a:pt x="144918" y="119240"/>
                    <a:pt x="143800" y="118966"/>
                  </a:cubicBezTo>
                  <a:cubicBezTo>
                    <a:pt x="141905" y="118487"/>
                    <a:pt x="140125" y="117825"/>
                    <a:pt x="138162" y="117483"/>
                  </a:cubicBezTo>
                  <a:cubicBezTo>
                    <a:pt x="130652" y="116090"/>
                    <a:pt x="121865" y="112895"/>
                    <a:pt x="118190" y="107964"/>
                  </a:cubicBezTo>
                  <a:cubicBezTo>
                    <a:pt x="116295" y="105454"/>
                    <a:pt x="115428" y="101185"/>
                    <a:pt x="114127" y="98401"/>
                  </a:cubicBezTo>
                  <a:cubicBezTo>
                    <a:pt x="113305" y="96666"/>
                    <a:pt x="111776" y="95388"/>
                    <a:pt x="111046" y="93585"/>
                  </a:cubicBezTo>
                  <a:cubicBezTo>
                    <a:pt x="109265" y="89248"/>
                    <a:pt x="106709" y="86486"/>
                    <a:pt x="102532" y="86669"/>
                  </a:cubicBezTo>
                  <a:cubicBezTo>
                    <a:pt x="97967" y="86874"/>
                    <a:pt x="90069" y="89385"/>
                    <a:pt x="84888" y="88540"/>
                  </a:cubicBezTo>
                  <a:cubicBezTo>
                    <a:pt x="82468" y="88152"/>
                    <a:pt x="80368" y="86783"/>
                    <a:pt x="78679" y="84477"/>
                  </a:cubicBezTo>
                  <a:cubicBezTo>
                    <a:pt x="77287" y="82606"/>
                    <a:pt x="76967" y="79319"/>
                    <a:pt x="76420" y="76283"/>
                  </a:cubicBezTo>
                  <a:cubicBezTo>
                    <a:pt x="75758" y="72677"/>
                    <a:pt x="73680" y="69641"/>
                    <a:pt x="72539" y="65875"/>
                  </a:cubicBezTo>
                  <a:cubicBezTo>
                    <a:pt x="72037" y="64254"/>
                    <a:pt x="71444" y="62519"/>
                    <a:pt x="70736" y="60990"/>
                  </a:cubicBezTo>
                  <a:cubicBezTo>
                    <a:pt x="70188" y="59849"/>
                    <a:pt x="69503" y="58776"/>
                    <a:pt x="68659" y="57977"/>
                  </a:cubicBezTo>
                  <a:cubicBezTo>
                    <a:pt x="65669" y="55147"/>
                    <a:pt x="58114" y="53891"/>
                    <a:pt x="52248" y="51837"/>
                  </a:cubicBezTo>
                  <a:cubicBezTo>
                    <a:pt x="47066" y="50034"/>
                    <a:pt x="42250" y="47021"/>
                    <a:pt x="38575" y="45309"/>
                  </a:cubicBezTo>
                  <a:cubicBezTo>
                    <a:pt x="37365" y="44761"/>
                    <a:pt x="36315" y="44168"/>
                    <a:pt x="35311" y="43757"/>
                  </a:cubicBezTo>
                  <a:cubicBezTo>
                    <a:pt x="31705" y="42296"/>
                    <a:pt x="27984" y="40425"/>
                    <a:pt x="26181" y="37092"/>
                  </a:cubicBezTo>
                  <a:cubicBezTo>
                    <a:pt x="24629" y="34262"/>
                    <a:pt x="23670" y="29377"/>
                    <a:pt x="22392" y="25177"/>
                  </a:cubicBezTo>
                  <a:cubicBezTo>
                    <a:pt x="22232" y="24584"/>
                    <a:pt x="22004" y="24104"/>
                    <a:pt x="21821" y="23671"/>
                  </a:cubicBezTo>
                  <a:cubicBezTo>
                    <a:pt x="18649" y="16595"/>
                    <a:pt x="11778" y="21936"/>
                    <a:pt x="6711" y="18900"/>
                  </a:cubicBezTo>
                  <a:cubicBezTo>
                    <a:pt x="6209" y="18581"/>
                    <a:pt x="5752" y="18216"/>
                    <a:pt x="5364" y="17759"/>
                  </a:cubicBezTo>
                  <a:cubicBezTo>
                    <a:pt x="1301" y="13194"/>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4146375" y="-914100"/>
              <a:ext cx="4632425" cy="3742800"/>
            </a:xfrm>
            <a:custGeom>
              <a:avLst/>
              <a:gdLst/>
              <a:ahLst/>
              <a:cxnLst/>
              <a:rect l="l" t="t" r="r" b="b"/>
              <a:pathLst>
                <a:path w="185297" h="149712" fill="none" extrusionOk="0">
                  <a:moveTo>
                    <a:pt x="185296" y="149711"/>
                  </a:moveTo>
                  <a:cubicBezTo>
                    <a:pt x="183105" y="149552"/>
                    <a:pt x="176874" y="147634"/>
                    <a:pt x="173724" y="144416"/>
                  </a:cubicBezTo>
                  <a:cubicBezTo>
                    <a:pt x="172514" y="143183"/>
                    <a:pt x="171510" y="141380"/>
                    <a:pt x="171099" y="138869"/>
                  </a:cubicBezTo>
                  <a:cubicBezTo>
                    <a:pt x="170300" y="134008"/>
                    <a:pt x="166351" y="129283"/>
                    <a:pt x="162129" y="125859"/>
                  </a:cubicBezTo>
                  <a:cubicBezTo>
                    <a:pt x="159709" y="123896"/>
                    <a:pt x="156993" y="120769"/>
                    <a:pt x="153136" y="120038"/>
                  </a:cubicBezTo>
                  <a:cubicBezTo>
                    <a:pt x="151355" y="119696"/>
                    <a:pt x="149141" y="119833"/>
                    <a:pt x="147269" y="119650"/>
                  </a:cubicBezTo>
                  <a:cubicBezTo>
                    <a:pt x="146128" y="119536"/>
                    <a:pt x="145124" y="119148"/>
                    <a:pt x="144028" y="118829"/>
                  </a:cubicBezTo>
                  <a:cubicBezTo>
                    <a:pt x="142179" y="118281"/>
                    <a:pt x="140445" y="117573"/>
                    <a:pt x="138527" y="117208"/>
                  </a:cubicBezTo>
                  <a:cubicBezTo>
                    <a:pt x="131155" y="115770"/>
                    <a:pt x="122047" y="112712"/>
                    <a:pt x="118395" y="107873"/>
                  </a:cubicBezTo>
                  <a:cubicBezTo>
                    <a:pt x="116524" y="105385"/>
                    <a:pt x="115702" y="101002"/>
                    <a:pt x="114401" y="98263"/>
                  </a:cubicBezTo>
                  <a:cubicBezTo>
                    <a:pt x="113579" y="96528"/>
                    <a:pt x="111959" y="95342"/>
                    <a:pt x="111183" y="93516"/>
                  </a:cubicBezTo>
                  <a:cubicBezTo>
                    <a:pt x="109402" y="89270"/>
                    <a:pt x="106937" y="86303"/>
                    <a:pt x="102829" y="86440"/>
                  </a:cubicBezTo>
                  <a:cubicBezTo>
                    <a:pt x="98332" y="86599"/>
                    <a:pt x="90275" y="89156"/>
                    <a:pt x="85139" y="88289"/>
                  </a:cubicBezTo>
                  <a:cubicBezTo>
                    <a:pt x="82765" y="87878"/>
                    <a:pt x="80665" y="86463"/>
                    <a:pt x="79022" y="84112"/>
                  </a:cubicBezTo>
                  <a:cubicBezTo>
                    <a:pt x="77675" y="82171"/>
                    <a:pt x="77378" y="78885"/>
                    <a:pt x="76785" y="75894"/>
                  </a:cubicBezTo>
                  <a:cubicBezTo>
                    <a:pt x="76100" y="72311"/>
                    <a:pt x="73840" y="69458"/>
                    <a:pt x="72653" y="65737"/>
                  </a:cubicBezTo>
                  <a:cubicBezTo>
                    <a:pt x="72151" y="64139"/>
                    <a:pt x="71558" y="62382"/>
                    <a:pt x="70850" y="60853"/>
                  </a:cubicBezTo>
                  <a:cubicBezTo>
                    <a:pt x="70302" y="59689"/>
                    <a:pt x="69618" y="58616"/>
                    <a:pt x="68773" y="57817"/>
                  </a:cubicBezTo>
                  <a:cubicBezTo>
                    <a:pt x="65829" y="55055"/>
                    <a:pt x="58114" y="53959"/>
                    <a:pt x="52270" y="51905"/>
                  </a:cubicBezTo>
                  <a:cubicBezTo>
                    <a:pt x="47158" y="50102"/>
                    <a:pt x="42456" y="46929"/>
                    <a:pt x="38849" y="45126"/>
                  </a:cubicBezTo>
                  <a:cubicBezTo>
                    <a:pt x="37662" y="44533"/>
                    <a:pt x="36635" y="43893"/>
                    <a:pt x="35631" y="43505"/>
                  </a:cubicBezTo>
                  <a:cubicBezTo>
                    <a:pt x="32093" y="42022"/>
                    <a:pt x="28235" y="40264"/>
                    <a:pt x="26409" y="37000"/>
                  </a:cubicBezTo>
                  <a:cubicBezTo>
                    <a:pt x="24857" y="34193"/>
                    <a:pt x="23899" y="29217"/>
                    <a:pt x="22598" y="25063"/>
                  </a:cubicBezTo>
                  <a:cubicBezTo>
                    <a:pt x="22415" y="24469"/>
                    <a:pt x="22187" y="23967"/>
                    <a:pt x="22004" y="23556"/>
                  </a:cubicBezTo>
                  <a:cubicBezTo>
                    <a:pt x="18831" y="16640"/>
                    <a:pt x="11893" y="21890"/>
                    <a:pt x="6825" y="18900"/>
                  </a:cubicBezTo>
                  <a:cubicBezTo>
                    <a:pt x="6300" y="18603"/>
                    <a:pt x="5844" y="18238"/>
                    <a:pt x="5433" y="17781"/>
                  </a:cubicBezTo>
                  <a:cubicBezTo>
                    <a:pt x="1370" y="13239"/>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4172050" y="-922100"/>
              <a:ext cx="4642125" cy="3740525"/>
            </a:xfrm>
            <a:custGeom>
              <a:avLst/>
              <a:gdLst/>
              <a:ahLst/>
              <a:cxnLst/>
              <a:rect l="l" t="t" r="r" b="b"/>
              <a:pathLst>
                <a:path w="185685" h="149621" fill="none" extrusionOk="0">
                  <a:moveTo>
                    <a:pt x="185685" y="149620"/>
                  </a:moveTo>
                  <a:cubicBezTo>
                    <a:pt x="183539" y="149484"/>
                    <a:pt x="177330" y="147361"/>
                    <a:pt x="174158" y="144188"/>
                  </a:cubicBezTo>
                  <a:cubicBezTo>
                    <a:pt x="172948" y="142978"/>
                    <a:pt x="171898" y="141221"/>
                    <a:pt x="171396" y="138756"/>
                  </a:cubicBezTo>
                  <a:cubicBezTo>
                    <a:pt x="170414" y="133985"/>
                    <a:pt x="166306" y="129374"/>
                    <a:pt x="162174" y="125996"/>
                  </a:cubicBezTo>
                  <a:cubicBezTo>
                    <a:pt x="159755" y="124033"/>
                    <a:pt x="157107" y="120724"/>
                    <a:pt x="153295" y="119993"/>
                  </a:cubicBezTo>
                  <a:cubicBezTo>
                    <a:pt x="151538" y="119674"/>
                    <a:pt x="149301" y="119811"/>
                    <a:pt x="147429" y="119605"/>
                  </a:cubicBezTo>
                  <a:cubicBezTo>
                    <a:pt x="146311" y="119491"/>
                    <a:pt x="145329" y="119057"/>
                    <a:pt x="144279" y="118692"/>
                  </a:cubicBezTo>
                  <a:cubicBezTo>
                    <a:pt x="142476" y="118099"/>
                    <a:pt x="140787" y="117323"/>
                    <a:pt x="138870" y="116935"/>
                  </a:cubicBezTo>
                  <a:cubicBezTo>
                    <a:pt x="131634" y="115451"/>
                    <a:pt x="122230" y="112507"/>
                    <a:pt x="118624" y="107782"/>
                  </a:cubicBezTo>
                  <a:cubicBezTo>
                    <a:pt x="116729" y="105317"/>
                    <a:pt x="115999" y="100820"/>
                    <a:pt x="114675" y="98127"/>
                  </a:cubicBezTo>
                  <a:cubicBezTo>
                    <a:pt x="113830" y="96415"/>
                    <a:pt x="112141" y="95274"/>
                    <a:pt x="111343" y="93470"/>
                  </a:cubicBezTo>
                  <a:cubicBezTo>
                    <a:pt x="109516" y="89270"/>
                    <a:pt x="107188" y="86121"/>
                    <a:pt x="103125" y="86235"/>
                  </a:cubicBezTo>
                  <a:cubicBezTo>
                    <a:pt x="98674" y="86326"/>
                    <a:pt x="90480" y="88928"/>
                    <a:pt x="85390" y="88038"/>
                  </a:cubicBezTo>
                  <a:cubicBezTo>
                    <a:pt x="83039" y="87604"/>
                    <a:pt x="80985" y="86121"/>
                    <a:pt x="79387" y="83747"/>
                  </a:cubicBezTo>
                  <a:cubicBezTo>
                    <a:pt x="78063" y="81761"/>
                    <a:pt x="77789" y="78428"/>
                    <a:pt x="77173" y="75484"/>
                  </a:cubicBezTo>
                  <a:cubicBezTo>
                    <a:pt x="76465" y="71969"/>
                    <a:pt x="74000" y="69298"/>
                    <a:pt x="72791" y="65601"/>
                  </a:cubicBezTo>
                  <a:cubicBezTo>
                    <a:pt x="72266" y="64003"/>
                    <a:pt x="71672" y="62268"/>
                    <a:pt x="70965" y="60716"/>
                  </a:cubicBezTo>
                  <a:cubicBezTo>
                    <a:pt x="70417" y="59529"/>
                    <a:pt x="69732" y="58434"/>
                    <a:pt x="68887" y="57657"/>
                  </a:cubicBezTo>
                  <a:cubicBezTo>
                    <a:pt x="65989" y="54964"/>
                    <a:pt x="58137" y="54028"/>
                    <a:pt x="52316" y="51974"/>
                  </a:cubicBezTo>
                  <a:cubicBezTo>
                    <a:pt x="47249" y="50194"/>
                    <a:pt x="42638" y="46838"/>
                    <a:pt x="39123" y="44921"/>
                  </a:cubicBezTo>
                  <a:cubicBezTo>
                    <a:pt x="37982" y="44282"/>
                    <a:pt x="36955" y="43643"/>
                    <a:pt x="35973" y="43232"/>
                  </a:cubicBezTo>
                  <a:cubicBezTo>
                    <a:pt x="32458" y="41771"/>
                    <a:pt x="28464" y="40105"/>
                    <a:pt x="26638" y="36887"/>
                  </a:cubicBezTo>
                  <a:cubicBezTo>
                    <a:pt x="25063" y="34125"/>
                    <a:pt x="24104" y="29080"/>
                    <a:pt x="22803" y="24926"/>
                  </a:cubicBezTo>
                  <a:cubicBezTo>
                    <a:pt x="22621" y="24333"/>
                    <a:pt x="22392" y="23853"/>
                    <a:pt x="22187" y="23442"/>
                  </a:cubicBezTo>
                  <a:cubicBezTo>
                    <a:pt x="18991" y="16709"/>
                    <a:pt x="11984" y="21867"/>
                    <a:pt x="6917" y="18900"/>
                  </a:cubicBezTo>
                  <a:cubicBezTo>
                    <a:pt x="6392" y="18603"/>
                    <a:pt x="5935" y="18238"/>
                    <a:pt x="5524" y="17805"/>
                  </a:cubicBezTo>
                  <a:cubicBezTo>
                    <a:pt x="1461" y="13308"/>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4198300" y="-930075"/>
              <a:ext cx="4650675" cy="3738800"/>
            </a:xfrm>
            <a:custGeom>
              <a:avLst/>
              <a:gdLst/>
              <a:ahLst/>
              <a:cxnLst/>
              <a:rect l="l" t="t" r="r" b="b"/>
              <a:pathLst>
                <a:path w="186027" h="149552" fill="none" extrusionOk="0">
                  <a:moveTo>
                    <a:pt x="186027" y="149551"/>
                  </a:moveTo>
                  <a:cubicBezTo>
                    <a:pt x="183950" y="149392"/>
                    <a:pt x="177764" y="147086"/>
                    <a:pt x="174569" y="143959"/>
                  </a:cubicBezTo>
                  <a:cubicBezTo>
                    <a:pt x="173336" y="142772"/>
                    <a:pt x="172263" y="141038"/>
                    <a:pt x="171670" y="138641"/>
                  </a:cubicBezTo>
                  <a:cubicBezTo>
                    <a:pt x="170528" y="133962"/>
                    <a:pt x="166215" y="129465"/>
                    <a:pt x="162174" y="126133"/>
                  </a:cubicBezTo>
                  <a:cubicBezTo>
                    <a:pt x="159778" y="124170"/>
                    <a:pt x="157199" y="120700"/>
                    <a:pt x="153455" y="119970"/>
                  </a:cubicBezTo>
                  <a:cubicBezTo>
                    <a:pt x="151675" y="119628"/>
                    <a:pt x="149415" y="119787"/>
                    <a:pt x="147566" y="119559"/>
                  </a:cubicBezTo>
                  <a:cubicBezTo>
                    <a:pt x="146471" y="119422"/>
                    <a:pt x="145512" y="118966"/>
                    <a:pt x="144485" y="118578"/>
                  </a:cubicBezTo>
                  <a:cubicBezTo>
                    <a:pt x="142750" y="117893"/>
                    <a:pt x="141107" y="117048"/>
                    <a:pt x="139189" y="116660"/>
                  </a:cubicBezTo>
                  <a:cubicBezTo>
                    <a:pt x="132091" y="115154"/>
                    <a:pt x="122390" y="112323"/>
                    <a:pt x="118806" y="107690"/>
                  </a:cubicBezTo>
                  <a:cubicBezTo>
                    <a:pt x="116935" y="105248"/>
                    <a:pt x="116250" y="100660"/>
                    <a:pt x="114926" y="97989"/>
                  </a:cubicBezTo>
                  <a:cubicBezTo>
                    <a:pt x="114082" y="96277"/>
                    <a:pt x="112278" y="95205"/>
                    <a:pt x="111479" y="93401"/>
                  </a:cubicBezTo>
                  <a:cubicBezTo>
                    <a:pt x="109631" y="89293"/>
                    <a:pt x="107417" y="85937"/>
                    <a:pt x="103399" y="86006"/>
                  </a:cubicBezTo>
                  <a:cubicBezTo>
                    <a:pt x="99017" y="86074"/>
                    <a:pt x="90663" y="88699"/>
                    <a:pt x="85618" y="87763"/>
                  </a:cubicBezTo>
                  <a:cubicBezTo>
                    <a:pt x="83290" y="87330"/>
                    <a:pt x="81282" y="85800"/>
                    <a:pt x="79729" y="83381"/>
                  </a:cubicBezTo>
                  <a:cubicBezTo>
                    <a:pt x="78406" y="81350"/>
                    <a:pt x="78154" y="77994"/>
                    <a:pt x="77538" y="75095"/>
                  </a:cubicBezTo>
                  <a:cubicBezTo>
                    <a:pt x="76808" y="71603"/>
                    <a:pt x="74114" y="69115"/>
                    <a:pt x="72905" y="65463"/>
                  </a:cubicBezTo>
                  <a:cubicBezTo>
                    <a:pt x="72357" y="63888"/>
                    <a:pt x="71763" y="62131"/>
                    <a:pt x="71033" y="60579"/>
                  </a:cubicBezTo>
                  <a:cubicBezTo>
                    <a:pt x="70508" y="59392"/>
                    <a:pt x="69823" y="58273"/>
                    <a:pt x="69002" y="57520"/>
                  </a:cubicBezTo>
                  <a:cubicBezTo>
                    <a:pt x="66126" y="54849"/>
                    <a:pt x="58114" y="54073"/>
                    <a:pt x="52339" y="52042"/>
                  </a:cubicBezTo>
                  <a:cubicBezTo>
                    <a:pt x="47317" y="50262"/>
                    <a:pt x="42821" y="46746"/>
                    <a:pt x="39374" y="44715"/>
                  </a:cubicBezTo>
                  <a:cubicBezTo>
                    <a:pt x="38256" y="44030"/>
                    <a:pt x="37252" y="43368"/>
                    <a:pt x="36293" y="42957"/>
                  </a:cubicBezTo>
                  <a:cubicBezTo>
                    <a:pt x="32823" y="41497"/>
                    <a:pt x="28692" y="39945"/>
                    <a:pt x="26843" y="36772"/>
                  </a:cubicBezTo>
                  <a:cubicBezTo>
                    <a:pt x="25268" y="34078"/>
                    <a:pt x="24310" y="28920"/>
                    <a:pt x="22986" y="24811"/>
                  </a:cubicBezTo>
                  <a:cubicBezTo>
                    <a:pt x="22803" y="24218"/>
                    <a:pt x="22552" y="23716"/>
                    <a:pt x="22347" y="23305"/>
                  </a:cubicBezTo>
                  <a:cubicBezTo>
                    <a:pt x="19151" y="16754"/>
                    <a:pt x="12075" y="21821"/>
                    <a:pt x="6985" y="18922"/>
                  </a:cubicBezTo>
                  <a:cubicBezTo>
                    <a:pt x="6460" y="18626"/>
                    <a:pt x="5981" y="18261"/>
                    <a:pt x="5593" y="17827"/>
                  </a:cubicBezTo>
                  <a:cubicBezTo>
                    <a:pt x="1530" y="13376"/>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4223975" y="-938650"/>
              <a:ext cx="4659825" cy="3737675"/>
            </a:xfrm>
            <a:custGeom>
              <a:avLst/>
              <a:gdLst/>
              <a:ahLst/>
              <a:cxnLst/>
              <a:rect l="l" t="t" r="r" b="b"/>
              <a:pathLst>
                <a:path w="186393" h="149507" fill="none" extrusionOk="0">
                  <a:moveTo>
                    <a:pt x="186392" y="149506"/>
                  </a:moveTo>
                  <a:cubicBezTo>
                    <a:pt x="184361" y="149347"/>
                    <a:pt x="178221" y="146836"/>
                    <a:pt x="175002" y="143754"/>
                  </a:cubicBezTo>
                  <a:cubicBezTo>
                    <a:pt x="173770" y="142590"/>
                    <a:pt x="172651" y="140901"/>
                    <a:pt x="171967" y="138550"/>
                  </a:cubicBezTo>
                  <a:cubicBezTo>
                    <a:pt x="170666" y="133985"/>
                    <a:pt x="166169" y="129580"/>
                    <a:pt x="162197" y="126293"/>
                  </a:cubicBezTo>
                  <a:cubicBezTo>
                    <a:pt x="159846" y="124330"/>
                    <a:pt x="157336" y="120701"/>
                    <a:pt x="153615" y="119971"/>
                  </a:cubicBezTo>
                  <a:cubicBezTo>
                    <a:pt x="151858" y="119605"/>
                    <a:pt x="149552" y="119811"/>
                    <a:pt x="147726" y="119560"/>
                  </a:cubicBezTo>
                  <a:cubicBezTo>
                    <a:pt x="146653" y="119400"/>
                    <a:pt x="145718" y="118898"/>
                    <a:pt x="144713" y="118464"/>
                  </a:cubicBezTo>
                  <a:cubicBezTo>
                    <a:pt x="143047" y="117734"/>
                    <a:pt x="141426" y="116821"/>
                    <a:pt x="139555" y="116387"/>
                  </a:cubicBezTo>
                  <a:cubicBezTo>
                    <a:pt x="132570" y="114858"/>
                    <a:pt x="122573" y="112164"/>
                    <a:pt x="119035" y="107622"/>
                  </a:cubicBezTo>
                  <a:cubicBezTo>
                    <a:pt x="117140" y="105203"/>
                    <a:pt x="116524" y="100501"/>
                    <a:pt x="115200" y="97876"/>
                  </a:cubicBezTo>
                  <a:cubicBezTo>
                    <a:pt x="114333" y="96187"/>
                    <a:pt x="112461" y="95159"/>
                    <a:pt x="111617" y="93356"/>
                  </a:cubicBezTo>
                  <a:cubicBezTo>
                    <a:pt x="109768" y="89339"/>
                    <a:pt x="107668" y="85778"/>
                    <a:pt x="103696" y="85801"/>
                  </a:cubicBezTo>
                  <a:cubicBezTo>
                    <a:pt x="99382" y="85824"/>
                    <a:pt x="90868" y="88494"/>
                    <a:pt x="85892" y="87536"/>
                  </a:cubicBezTo>
                  <a:cubicBezTo>
                    <a:pt x="83564" y="87079"/>
                    <a:pt x="81601" y="85504"/>
                    <a:pt x="80095" y="83039"/>
                  </a:cubicBezTo>
                  <a:cubicBezTo>
                    <a:pt x="78794" y="80939"/>
                    <a:pt x="78565" y="77561"/>
                    <a:pt x="77926" y="74731"/>
                  </a:cubicBezTo>
                  <a:cubicBezTo>
                    <a:pt x="77150" y="71284"/>
                    <a:pt x="74274" y="68979"/>
                    <a:pt x="73019" y="65373"/>
                  </a:cubicBezTo>
                  <a:cubicBezTo>
                    <a:pt x="72494" y="63798"/>
                    <a:pt x="71878" y="62040"/>
                    <a:pt x="71147" y="60465"/>
                  </a:cubicBezTo>
                  <a:cubicBezTo>
                    <a:pt x="70599" y="59255"/>
                    <a:pt x="69938" y="58137"/>
                    <a:pt x="69116" y="57384"/>
                  </a:cubicBezTo>
                  <a:cubicBezTo>
                    <a:pt x="66308" y="54782"/>
                    <a:pt x="58114" y="54165"/>
                    <a:pt x="52385" y="52134"/>
                  </a:cubicBezTo>
                  <a:cubicBezTo>
                    <a:pt x="47409" y="50376"/>
                    <a:pt x="43004" y="46679"/>
                    <a:pt x="39648" y="44533"/>
                  </a:cubicBezTo>
                  <a:cubicBezTo>
                    <a:pt x="38553" y="43825"/>
                    <a:pt x="37571" y="43118"/>
                    <a:pt x="36613" y="42730"/>
                  </a:cubicBezTo>
                  <a:cubicBezTo>
                    <a:pt x="33212" y="41269"/>
                    <a:pt x="28943" y="39808"/>
                    <a:pt x="27072" y="36704"/>
                  </a:cubicBezTo>
                  <a:cubicBezTo>
                    <a:pt x="25497" y="34033"/>
                    <a:pt x="24538" y="28806"/>
                    <a:pt x="23191" y="24698"/>
                  </a:cubicBezTo>
                  <a:cubicBezTo>
                    <a:pt x="23009" y="24104"/>
                    <a:pt x="22758" y="23625"/>
                    <a:pt x="22552" y="23214"/>
                  </a:cubicBezTo>
                  <a:cubicBezTo>
                    <a:pt x="19334" y="16823"/>
                    <a:pt x="12167" y="21799"/>
                    <a:pt x="7077" y="18946"/>
                  </a:cubicBezTo>
                  <a:cubicBezTo>
                    <a:pt x="6552" y="18649"/>
                    <a:pt x="6072" y="18307"/>
                    <a:pt x="5661" y="17873"/>
                  </a:cubicBezTo>
                  <a:cubicBezTo>
                    <a:pt x="1621" y="13445"/>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4250225" y="-946625"/>
              <a:ext cx="4668950" cy="3735375"/>
            </a:xfrm>
            <a:custGeom>
              <a:avLst/>
              <a:gdLst/>
              <a:ahLst/>
              <a:cxnLst/>
              <a:rect l="l" t="t" r="r" b="b"/>
              <a:pathLst>
                <a:path w="186758" h="149415" fill="none" extrusionOk="0">
                  <a:moveTo>
                    <a:pt x="186757" y="149415"/>
                  </a:moveTo>
                  <a:cubicBezTo>
                    <a:pt x="184772" y="149278"/>
                    <a:pt x="178677" y="146561"/>
                    <a:pt x="175390" y="143526"/>
                  </a:cubicBezTo>
                  <a:cubicBezTo>
                    <a:pt x="174181" y="142384"/>
                    <a:pt x="172994" y="140718"/>
                    <a:pt x="172240" y="138436"/>
                  </a:cubicBezTo>
                  <a:cubicBezTo>
                    <a:pt x="170757" y="133962"/>
                    <a:pt x="166078" y="129671"/>
                    <a:pt x="162197" y="126407"/>
                  </a:cubicBezTo>
                  <a:cubicBezTo>
                    <a:pt x="159869" y="124444"/>
                    <a:pt x="157427" y="120678"/>
                    <a:pt x="153775" y="119924"/>
                  </a:cubicBezTo>
                  <a:cubicBezTo>
                    <a:pt x="152017" y="119559"/>
                    <a:pt x="149689" y="119787"/>
                    <a:pt x="147863" y="119513"/>
                  </a:cubicBezTo>
                  <a:cubicBezTo>
                    <a:pt x="146790" y="119354"/>
                    <a:pt x="145923" y="118806"/>
                    <a:pt x="144919" y="118327"/>
                  </a:cubicBezTo>
                  <a:cubicBezTo>
                    <a:pt x="143298" y="117528"/>
                    <a:pt x="141746" y="116546"/>
                    <a:pt x="139874" y="116113"/>
                  </a:cubicBezTo>
                  <a:cubicBezTo>
                    <a:pt x="133027" y="114538"/>
                    <a:pt x="122732" y="111958"/>
                    <a:pt x="119217" y="107530"/>
                  </a:cubicBezTo>
                  <a:cubicBezTo>
                    <a:pt x="117346" y="105156"/>
                    <a:pt x="116798" y="100317"/>
                    <a:pt x="115451" y="97738"/>
                  </a:cubicBezTo>
                  <a:cubicBezTo>
                    <a:pt x="114584" y="96049"/>
                    <a:pt x="112598" y="95090"/>
                    <a:pt x="111753" y="93310"/>
                  </a:cubicBezTo>
                  <a:cubicBezTo>
                    <a:pt x="109882" y="89361"/>
                    <a:pt x="107873" y="85572"/>
                    <a:pt x="103970" y="85572"/>
                  </a:cubicBezTo>
                  <a:cubicBezTo>
                    <a:pt x="99724" y="85549"/>
                    <a:pt x="91051" y="88243"/>
                    <a:pt x="86121" y="87284"/>
                  </a:cubicBezTo>
                  <a:cubicBezTo>
                    <a:pt x="83815" y="86828"/>
                    <a:pt x="81898" y="85184"/>
                    <a:pt x="80437" y="82674"/>
                  </a:cubicBezTo>
                  <a:cubicBezTo>
                    <a:pt x="79159" y="80528"/>
                    <a:pt x="78953" y="77127"/>
                    <a:pt x="78292" y="74342"/>
                  </a:cubicBezTo>
                  <a:cubicBezTo>
                    <a:pt x="77493" y="70918"/>
                    <a:pt x="74411" y="68796"/>
                    <a:pt x="73133" y="65235"/>
                  </a:cubicBezTo>
                  <a:cubicBezTo>
                    <a:pt x="72585" y="63683"/>
                    <a:pt x="71946" y="61903"/>
                    <a:pt x="71239" y="60328"/>
                  </a:cubicBezTo>
                  <a:cubicBezTo>
                    <a:pt x="70691" y="59095"/>
                    <a:pt x="70029" y="57977"/>
                    <a:pt x="69207" y="57223"/>
                  </a:cubicBezTo>
                  <a:cubicBezTo>
                    <a:pt x="66445" y="54690"/>
                    <a:pt x="58091" y="54233"/>
                    <a:pt x="52408" y="52202"/>
                  </a:cubicBezTo>
                  <a:cubicBezTo>
                    <a:pt x="47477" y="50467"/>
                    <a:pt x="43186" y="46587"/>
                    <a:pt x="39922" y="44327"/>
                  </a:cubicBezTo>
                  <a:cubicBezTo>
                    <a:pt x="38827" y="43574"/>
                    <a:pt x="37868" y="42866"/>
                    <a:pt x="36932" y="42455"/>
                  </a:cubicBezTo>
                  <a:cubicBezTo>
                    <a:pt x="33554" y="40995"/>
                    <a:pt x="29149" y="39648"/>
                    <a:pt x="27277" y="36589"/>
                  </a:cubicBezTo>
                  <a:cubicBezTo>
                    <a:pt x="25702" y="33987"/>
                    <a:pt x="24721" y="28646"/>
                    <a:pt x="23374" y="24560"/>
                  </a:cubicBezTo>
                  <a:cubicBezTo>
                    <a:pt x="23168" y="23967"/>
                    <a:pt x="22917" y="23488"/>
                    <a:pt x="22712" y="23100"/>
                  </a:cubicBezTo>
                  <a:cubicBezTo>
                    <a:pt x="19494" y="16868"/>
                    <a:pt x="12258" y="21753"/>
                    <a:pt x="7145" y="18968"/>
                  </a:cubicBezTo>
                  <a:cubicBezTo>
                    <a:pt x="6620" y="18671"/>
                    <a:pt x="6141" y="18329"/>
                    <a:pt x="5730" y="17873"/>
                  </a:cubicBezTo>
                  <a:cubicBezTo>
                    <a:pt x="1667" y="13513"/>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4275900" y="-954625"/>
              <a:ext cx="4678075" cy="3733675"/>
            </a:xfrm>
            <a:custGeom>
              <a:avLst/>
              <a:gdLst/>
              <a:ahLst/>
              <a:cxnLst/>
              <a:rect l="l" t="t" r="r" b="b"/>
              <a:pathLst>
                <a:path w="187123" h="149347" fill="none" extrusionOk="0">
                  <a:moveTo>
                    <a:pt x="187123" y="149347"/>
                  </a:moveTo>
                  <a:cubicBezTo>
                    <a:pt x="185205" y="149210"/>
                    <a:pt x="179134" y="146288"/>
                    <a:pt x="175824" y="143298"/>
                  </a:cubicBezTo>
                  <a:cubicBezTo>
                    <a:pt x="174592" y="142179"/>
                    <a:pt x="173382" y="140559"/>
                    <a:pt x="172537" y="138322"/>
                  </a:cubicBezTo>
                  <a:cubicBezTo>
                    <a:pt x="170894" y="133939"/>
                    <a:pt x="166032" y="129762"/>
                    <a:pt x="162220" y="126544"/>
                  </a:cubicBezTo>
                  <a:cubicBezTo>
                    <a:pt x="159915" y="124581"/>
                    <a:pt x="157541" y="120655"/>
                    <a:pt x="153958" y="119902"/>
                  </a:cubicBezTo>
                  <a:cubicBezTo>
                    <a:pt x="152177" y="119514"/>
                    <a:pt x="149826" y="119765"/>
                    <a:pt x="148023" y="119468"/>
                  </a:cubicBezTo>
                  <a:cubicBezTo>
                    <a:pt x="146973" y="119308"/>
                    <a:pt x="146128" y="118738"/>
                    <a:pt x="145170" y="118213"/>
                  </a:cubicBezTo>
                  <a:cubicBezTo>
                    <a:pt x="143595" y="117346"/>
                    <a:pt x="142088" y="116296"/>
                    <a:pt x="140217" y="115839"/>
                  </a:cubicBezTo>
                  <a:cubicBezTo>
                    <a:pt x="133506" y="114218"/>
                    <a:pt x="122915" y="111776"/>
                    <a:pt x="119446" y="107439"/>
                  </a:cubicBezTo>
                  <a:cubicBezTo>
                    <a:pt x="117551" y="105088"/>
                    <a:pt x="117072" y="100135"/>
                    <a:pt x="115725" y="97602"/>
                  </a:cubicBezTo>
                  <a:cubicBezTo>
                    <a:pt x="114835" y="95935"/>
                    <a:pt x="112781" y="95045"/>
                    <a:pt x="111913" y="93242"/>
                  </a:cubicBezTo>
                  <a:cubicBezTo>
                    <a:pt x="110019" y="89362"/>
                    <a:pt x="108124" y="85390"/>
                    <a:pt x="104267" y="85345"/>
                  </a:cubicBezTo>
                  <a:cubicBezTo>
                    <a:pt x="100090" y="85299"/>
                    <a:pt x="91279" y="88015"/>
                    <a:pt x="86372" y="87034"/>
                  </a:cubicBezTo>
                  <a:cubicBezTo>
                    <a:pt x="84089" y="86554"/>
                    <a:pt x="82218" y="84842"/>
                    <a:pt x="80780" y="82309"/>
                  </a:cubicBezTo>
                  <a:cubicBezTo>
                    <a:pt x="79547" y="80118"/>
                    <a:pt x="79364" y="76671"/>
                    <a:pt x="78680" y="73932"/>
                  </a:cubicBezTo>
                  <a:cubicBezTo>
                    <a:pt x="77835" y="70577"/>
                    <a:pt x="74571" y="68614"/>
                    <a:pt x="73270" y="65098"/>
                  </a:cubicBezTo>
                  <a:cubicBezTo>
                    <a:pt x="72699" y="63569"/>
                    <a:pt x="72060" y="61766"/>
                    <a:pt x="71353" y="60191"/>
                  </a:cubicBezTo>
                  <a:cubicBezTo>
                    <a:pt x="70805" y="58958"/>
                    <a:pt x="70143" y="57794"/>
                    <a:pt x="69344" y="57087"/>
                  </a:cubicBezTo>
                  <a:cubicBezTo>
                    <a:pt x="66605" y="54599"/>
                    <a:pt x="58114" y="54302"/>
                    <a:pt x="52453" y="52271"/>
                  </a:cubicBezTo>
                  <a:cubicBezTo>
                    <a:pt x="47569" y="50536"/>
                    <a:pt x="43392" y="46496"/>
                    <a:pt x="40196" y="44122"/>
                  </a:cubicBezTo>
                  <a:cubicBezTo>
                    <a:pt x="39123" y="43346"/>
                    <a:pt x="38188" y="42593"/>
                    <a:pt x="37252" y="42182"/>
                  </a:cubicBezTo>
                  <a:cubicBezTo>
                    <a:pt x="33942" y="40721"/>
                    <a:pt x="29400" y="39489"/>
                    <a:pt x="27505" y="36476"/>
                  </a:cubicBezTo>
                  <a:cubicBezTo>
                    <a:pt x="25908" y="33919"/>
                    <a:pt x="24949" y="28510"/>
                    <a:pt x="23579" y="24447"/>
                  </a:cubicBezTo>
                  <a:cubicBezTo>
                    <a:pt x="23374" y="23853"/>
                    <a:pt x="23100" y="23374"/>
                    <a:pt x="22895" y="22963"/>
                  </a:cubicBezTo>
                  <a:cubicBezTo>
                    <a:pt x="19653" y="16914"/>
                    <a:pt x="12349" y="21730"/>
                    <a:pt x="7236" y="18969"/>
                  </a:cubicBezTo>
                  <a:cubicBezTo>
                    <a:pt x="6712" y="18672"/>
                    <a:pt x="6232" y="18330"/>
                    <a:pt x="5821" y="17896"/>
                  </a:cubicBezTo>
                  <a:cubicBezTo>
                    <a:pt x="1758" y="13582"/>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4302150" y="-962600"/>
              <a:ext cx="4686650" cy="3731950"/>
            </a:xfrm>
            <a:custGeom>
              <a:avLst/>
              <a:gdLst/>
              <a:ahLst/>
              <a:cxnLst/>
              <a:rect l="l" t="t" r="r" b="b"/>
              <a:pathLst>
                <a:path w="187466" h="149278" fill="none" extrusionOk="0">
                  <a:moveTo>
                    <a:pt x="187465" y="149278"/>
                  </a:moveTo>
                  <a:cubicBezTo>
                    <a:pt x="185616" y="149141"/>
                    <a:pt x="179568" y="145991"/>
                    <a:pt x="176235" y="143069"/>
                  </a:cubicBezTo>
                  <a:cubicBezTo>
                    <a:pt x="175002" y="141973"/>
                    <a:pt x="173747" y="140376"/>
                    <a:pt x="172811" y="138207"/>
                  </a:cubicBezTo>
                  <a:cubicBezTo>
                    <a:pt x="170985" y="133916"/>
                    <a:pt x="165941" y="129853"/>
                    <a:pt x="162243" y="126680"/>
                  </a:cubicBezTo>
                  <a:cubicBezTo>
                    <a:pt x="159938" y="124718"/>
                    <a:pt x="157655" y="120609"/>
                    <a:pt x="154094" y="119856"/>
                  </a:cubicBezTo>
                  <a:cubicBezTo>
                    <a:pt x="152337" y="119468"/>
                    <a:pt x="149940" y="119742"/>
                    <a:pt x="148160" y="119445"/>
                  </a:cubicBezTo>
                  <a:cubicBezTo>
                    <a:pt x="147133" y="119262"/>
                    <a:pt x="146311" y="118646"/>
                    <a:pt x="145375" y="118075"/>
                  </a:cubicBezTo>
                  <a:cubicBezTo>
                    <a:pt x="143869" y="117140"/>
                    <a:pt x="142385" y="116044"/>
                    <a:pt x="140559" y="115565"/>
                  </a:cubicBezTo>
                  <a:cubicBezTo>
                    <a:pt x="133985" y="113921"/>
                    <a:pt x="123052" y="111593"/>
                    <a:pt x="119628" y="107347"/>
                  </a:cubicBezTo>
                  <a:cubicBezTo>
                    <a:pt x="117757" y="105019"/>
                    <a:pt x="117323" y="99975"/>
                    <a:pt x="115976" y="97464"/>
                  </a:cubicBezTo>
                  <a:cubicBezTo>
                    <a:pt x="115086" y="95798"/>
                    <a:pt x="112940" y="94976"/>
                    <a:pt x="112027" y="93173"/>
                  </a:cubicBezTo>
                  <a:cubicBezTo>
                    <a:pt x="110133" y="89384"/>
                    <a:pt x="108353" y="85207"/>
                    <a:pt x="104541" y="85116"/>
                  </a:cubicBezTo>
                  <a:cubicBezTo>
                    <a:pt x="100409" y="85024"/>
                    <a:pt x="91462" y="87786"/>
                    <a:pt x="86600" y="86759"/>
                  </a:cubicBezTo>
                  <a:cubicBezTo>
                    <a:pt x="84340" y="86280"/>
                    <a:pt x="82514" y="84522"/>
                    <a:pt x="81122" y="81943"/>
                  </a:cubicBezTo>
                  <a:cubicBezTo>
                    <a:pt x="79912" y="79683"/>
                    <a:pt x="79752" y="76214"/>
                    <a:pt x="79045" y="73543"/>
                  </a:cubicBezTo>
                  <a:cubicBezTo>
                    <a:pt x="78178" y="70211"/>
                    <a:pt x="74685" y="68453"/>
                    <a:pt x="73361" y="64961"/>
                  </a:cubicBezTo>
                  <a:cubicBezTo>
                    <a:pt x="72791" y="63432"/>
                    <a:pt x="72152" y="61651"/>
                    <a:pt x="71444" y="60054"/>
                  </a:cubicBezTo>
                  <a:cubicBezTo>
                    <a:pt x="70896" y="58798"/>
                    <a:pt x="70234" y="57634"/>
                    <a:pt x="69435" y="56926"/>
                  </a:cubicBezTo>
                  <a:cubicBezTo>
                    <a:pt x="66742" y="54507"/>
                    <a:pt x="58091" y="54370"/>
                    <a:pt x="52476" y="52339"/>
                  </a:cubicBezTo>
                  <a:cubicBezTo>
                    <a:pt x="47637" y="50627"/>
                    <a:pt x="43552" y="46404"/>
                    <a:pt x="40447" y="43939"/>
                  </a:cubicBezTo>
                  <a:cubicBezTo>
                    <a:pt x="39397" y="43094"/>
                    <a:pt x="38484" y="42318"/>
                    <a:pt x="37571" y="41907"/>
                  </a:cubicBezTo>
                  <a:cubicBezTo>
                    <a:pt x="34284" y="40469"/>
                    <a:pt x="29628" y="39328"/>
                    <a:pt x="27734" y="36384"/>
                  </a:cubicBezTo>
                  <a:cubicBezTo>
                    <a:pt x="26113" y="33850"/>
                    <a:pt x="25154" y="28372"/>
                    <a:pt x="23762" y="24309"/>
                  </a:cubicBezTo>
                  <a:cubicBezTo>
                    <a:pt x="23557" y="23716"/>
                    <a:pt x="23283" y="23236"/>
                    <a:pt x="23054" y="22848"/>
                  </a:cubicBezTo>
                  <a:cubicBezTo>
                    <a:pt x="19836" y="16959"/>
                    <a:pt x="12441" y="21684"/>
                    <a:pt x="7305" y="18968"/>
                  </a:cubicBezTo>
                  <a:cubicBezTo>
                    <a:pt x="6780" y="18694"/>
                    <a:pt x="6278" y="18352"/>
                    <a:pt x="5867" y="17918"/>
                  </a:cubicBezTo>
                  <a:cubicBezTo>
                    <a:pt x="1827" y="13650"/>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4327825" y="-970600"/>
              <a:ext cx="4696350" cy="3729675"/>
            </a:xfrm>
            <a:custGeom>
              <a:avLst/>
              <a:gdLst/>
              <a:ahLst/>
              <a:cxnLst/>
              <a:rect l="l" t="t" r="r" b="b"/>
              <a:pathLst>
                <a:path w="187854" h="149187" fill="none" extrusionOk="0">
                  <a:moveTo>
                    <a:pt x="187853" y="149187"/>
                  </a:moveTo>
                  <a:cubicBezTo>
                    <a:pt x="186027" y="149073"/>
                    <a:pt x="180024" y="145717"/>
                    <a:pt x="176669" y="142841"/>
                  </a:cubicBezTo>
                  <a:cubicBezTo>
                    <a:pt x="175436" y="141768"/>
                    <a:pt x="174112" y="140194"/>
                    <a:pt x="173108" y="138094"/>
                  </a:cubicBezTo>
                  <a:cubicBezTo>
                    <a:pt x="171122" y="133894"/>
                    <a:pt x="165895" y="129945"/>
                    <a:pt x="162266" y="126818"/>
                  </a:cubicBezTo>
                  <a:cubicBezTo>
                    <a:pt x="159984" y="124832"/>
                    <a:pt x="157769" y="120587"/>
                    <a:pt x="154277" y="119833"/>
                  </a:cubicBezTo>
                  <a:cubicBezTo>
                    <a:pt x="152497" y="119445"/>
                    <a:pt x="150100" y="119719"/>
                    <a:pt x="148320" y="119400"/>
                  </a:cubicBezTo>
                  <a:cubicBezTo>
                    <a:pt x="147293" y="119217"/>
                    <a:pt x="146517" y="118555"/>
                    <a:pt x="145604" y="117939"/>
                  </a:cubicBezTo>
                  <a:cubicBezTo>
                    <a:pt x="144166" y="116957"/>
                    <a:pt x="142728" y="115770"/>
                    <a:pt x="140902" y="115291"/>
                  </a:cubicBezTo>
                  <a:cubicBezTo>
                    <a:pt x="134465" y="113602"/>
                    <a:pt x="123235" y="111388"/>
                    <a:pt x="119857" y="107257"/>
                  </a:cubicBezTo>
                  <a:cubicBezTo>
                    <a:pt x="117985" y="104951"/>
                    <a:pt x="117620" y="99793"/>
                    <a:pt x="116250" y="97328"/>
                  </a:cubicBezTo>
                  <a:cubicBezTo>
                    <a:pt x="115337" y="95684"/>
                    <a:pt x="113100" y="94908"/>
                    <a:pt x="112187" y="93128"/>
                  </a:cubicBezTo>
                  <a:cubicBezTo>
                    <a:pt x="110270" y="89407"/>
                    <a:pt x="108581" y="85025"/>
                    <a:pt x="104838" y="84888"/>
                  </a:cubicBezTo>
                  <a:cubicBezTo>
                    <a:pt x="100775" y="84751"/>
                    <a:pt x="91667" y="87558"/>
                    <a:pt x="86851" y="86508"/>
                  </a:cubicBezTo>
                  <a:cubicBezTo>
                    <a:pt x="84614" y="86006"/>
                    <a:pt x="82834" y="84203"/>
                    <a:pt x="81487" y="81578"/>
                  </a:cubicBezTo>
                  <a:cubicBezTo>
                    <a:pt x="80300" y="79273"/>
                    <a:pt x="80163" y="75781"/>
                    <a:pt x="79433" y="73156"/>
                  </a:cubicBezTo>
                  <a:cubicBezTo>
                    <a:pt x="78520" y="69869"/>
                    <a:pt x="74845" y="68271"/>
                    <a:pt x="73498" y="64824"/>
                  </a:cubicBezTo>
                  <a:cubicBezTo>
                    <a:pt x="72905" y="63318"/>
                    <a:pt x="72266" y="61515"/>
                    <a:pt x="71558" y="59917"/>
                  </a:cubicBezTo>
                  <a:cubicBezTo>
                    <a:pt x="71010" y="58639"/>
                    <a:pt x="70349" y="57475"/>
                    <a:pt x="69550" y="56767"/>
                  </a:cubicBezTo>
                  <a:cubicBezTo>
                    <a:pt x="66925" y="54393"/>
                    <a:pt x="58091" y="54416"/>
                    <a:pt x="52522" y="52408"/>
                  </a:cubicBezTo>
                  <a:cubicBezTo>
                    <a:pt x="47729" y="50696"/>
                    <a:pt x="43757" y="46313"/>
                    <a:pt x="40721" y="43734"/>
                  </a:cubicBezTo>
                  <a:cubicBezTo>
                    <a:pt x="39694" y="42867"/>
                    <a:pt x="38804" y="42045"/>
                    <a:pt x="37914" y="41657"/>
                  </a:cubicBezTo>
                  <a:cubicBezTo>
                    <a:pt x="34673" y="40196"/>
                    <a:pt x="29856" y="39169"/>
                    <a:pt x="27962" y="36270"/>
                  </a:cubicBezTo>
                  <a:cubicBezTo>
                    <a:pt x="26341" y="33805"/>
                    <a:pt x="25360" y="28213"/>
                    <a:pt x="23968" y="24196"/>
                  </a:cubicBezTo>
                  <a:cubicBezTo>
                    <a:pt x="23739" y="23602"/>
                    <a:pt x="23465" y="23123"/>
                    <a:pt x="23260" y="22735"/>
                  </a:cubicBezTo>
                  <a:cubicBezTo>
                    <a:pt x="20019" y="17006"/>
                    <a:pt x="12532" y="21639"/>
                    <a:pt x="7419" y="18991"/>
                  </a:cubicBezTo>
                  <a:cubicBezTo>
                    <a:pt x="6871" y="18695"/>
                    <a:pt x="6369" y="18375"/>
                    <a:pt x="5958" y="17941"/>
                  </a:cubicBezTo>
                  <a:cubicBezTo>
                    <a:pt x="1918" y="13696"/>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4353525" y="-978575"/>
              <a:ext cx="4705450" cy="3727950"/>
            </a:xfrm>
            <a:custGeom>
              <a:avLst/>
              <a:gdLst/>
              <a:ahLst/>
              <a:cxnLst/>
              <a:rect l="l" t="t" r="r" b="b"/>
              <a:pathLst>
                <a:path w="188218" h="149118" fill="none" extrusionOk="0">
                  <a:moveTo>
                    <a:pt x="188218" y="149118"/>
                  </a:moveTo>
                  <a:cubicBezTo>
                    <a:pt x="186460" y="149003"/>
                    <a:pt x="180503" y="145443"/>
                    <a:pt x="177102" y="142612"/>
                  </a:cubicBezTo>
                  <a:cubicBezTo>
                    <a:pt x="175869" y="141562"/>
                    <a:pt x="174500" y="140033"/>
                    <a:pt x="173427" y="137979"/>
                  </a:cubicBezTo>
                  <a:cubicBezTo>
                    <a:pt x="171236" y="133870"/>
                    <a:pt x="165826" y="130036"/>
                    <a:pt x="162288" y="126931"/>
                  </a:cubicBezTo>
                  <a:cubicBezTo>
                    <a:pt x="160028" y="124968"/>
                    <a:pt x="157883" y="120563"/>
                    <a:pt x="154436" y="119787"/>
                  </a:cubicBezTo>
                  <a:cubicBezTo>
                    <a:pt x="152679" y="119399"/>
                    <a:pt x="150236" y="119719"/>
                    <a:pt x="148479" y="119353"/>
                  </a:cubicBezTo>
                  <a:cubicBezTo>
                    <a:pt x="147474" y="119171"/>
                    <a:pt x="146721" y="118486"/>
                    <a:pt x="145831" y="117824"/>
                  </a:cubicBezTo>
                  <a:cubicBezTo>
                    <a:pt x="144439" y="116774"/>
                    <a:pt x="143069" y="115519"/>
                    <a:pt x="141243" y="115017"/>
                  </a:cubicBezTo>
                  <a:cubicBezTo>
                    <a:pt x="134943" y="113305"/>
                    <a:pt x="123417" y="111205"/>
                    <a:pt x="120061" y="107142"/>
                  </a:cubicBezTo>
                  <a:cubicBezTo>
                    <a:pt x="118190" y="104882"/>
                    <a:pt x="117893" y="99610"/>
                    <a:pt x="116523" y="97190"/>
                  </a:cubicBezTo>
                  <a:cubicBezTo>
                    <a:pt x="115587" y="95547"/>
                    <a:pt x="113282" y="94839"/>
                    <a:pt x="112323" y="93059"/>
                  </a:cubicBezTo>
                  <a:cubicBezTo>
                    <a:pt x="110406" y="89407"/>
                    <a:pt x="108831" y="84842"/>
                    <a:pt x="105133" y="84659"/>
                  </a:cubicBezTo>
                  <a:cubicBezTo>
                    <a:pt x="101139" y="84499"/>
                    <a:pt x="91872" y="87330"/>
                    <a:pt x="87101" y="86257"/>
                  </a:cubicBezTo>
                  <a:cubicBezTo>
                    <a:pt x="84887" y="85755"/>
                    <a:pt x="83153" y="83860"/>
                    <a:pt x="81852" y="81212"/>
                  </a:cubicBezTo>
                  <a:cubicBezTo>
                    <a:pt x="80688" y="78839"/>
                    <a:pt x="80551" y="75324"/>
                    <a:pt x="79820" y="72767"/>
                  </a:cubicBezTo>
                  <a:cubicBezTo>
                    <a:pt x="78884" y="69503"/>
                    <a:pt x="75004" y="68088"/>
                    <a:pt x="73635" y="64710"/>
                  </a:cubicBezTo>
                  <a:cubicBezTo>
                    <a:pt x="73018" y="63203"/>
                    <a:pt x="72379" y="61377"/>
                    <a:pt x="71672" y="59780"/>
                  </a:cubicBezTo>
                  <a:cubicBezTo>
                    <a:pt x="71101" y="58479"/>
                    <a:pt x="70462" y="57314"/>
                    <a:pt x="69686" y="56630"/>
                  </a:cubicBezTo>
                  <a:cubicBezTo>
                    <a:pt x="67084" y="54301"/>
                    <a:pt x="58091" y="54484"/>
                    <a:pt x="52567" y="52475"/>
                  </a:cubicBezTo>
                  <a:cubicBezTo>
                    <a:pt x="47819" y="50786"/>
                    <a:pt x="43962" y="46221"/>
                    <a:pt x="40994" y="43528"/>
                  </a:cubicBezTo>
                  <a:cubicBezTo>
                    <a:pt x="39990" y="42615"/>
                    <a:pt x="39123" y="41793"/>
                    <a:pt x="38232" y="41382"/>
                  </a:cubicBezTo>
                  <a:cubicBezTo>
                    <a:pt x="35037" y="39944"/>
                    <a:pt x="30107" y="39009"/>
                    <a:pt x="28189" y="36155"/>
                  </a:cubicBezTo>
                  <a:cubicBezTo>
                    <a:pt x="26569" y="33736"/>
                    <a:pt x="25587" y="28075"/>
                    <a:pt x="24172" y="24058"/>
                  </a:cubicBezTo>
                  <a:cubicBezTo>
                    <a:pt x="23944" y="23465"/>
                    <a:pt x="23670" y="22985"/>
                    <a:pt x="23442" y="22597"/>
                  </a:cubicBezTo>
                  <a:cubicBezTo>
                    <a:pt x="20201" y="17051"/>
                    <a:pt x="12645" y="21616"/>
                    <a:pt x="7510" y="18991"/>
                  </a:cubicBezTo>
                  <a:cubicBezTo>
                    <a:pt x="6962" y="18717"/>
                    <a:pt x="6460" y="18375"/>
                    <a:pt x="6049" y="17964"/>
                  </a:cubicBezTo>
                  <a:cubicBezTo>
                    <a:pt x="2009" y="13764"/>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379775" y="-986575"/>
              <a:ext cx="4714000" cy="3726250"/>
            </a:xfrm>
            <a:custGeom>
              <a:avLst/>
              <a:gdLst/>
              <a:ahLst/>
              <a:cxnLst/>
              <a:rect l="l" t="t" r="r" b="b"/>
              <a:pathLst>
                <a:path w="188560" h="149050" fill="none" extrusionOk="0">
                  <a:moveTo>
                    <a:pt x="188560" y="149050"/>
                  </a:moveTo>
                  <a:cubicBezTo>
                    <a:pt x="186871" y="148935"/>
                    <a:pt x="180936" y="145169"/>
                    <a:pt x="177512" y="142385"/>
                  </a:cubicBezTo>
                  <a:cubicBezTo>
                    <a:pt x="176257" y="141357"/>
                    <a:pt x="174842" y="139851"/>
                    <a:pt x="173701" y="137865"/>
                  </a:cubicBezTo>
                  <a:cubicBezTo>
                    <a:pt x="171327" y="133848"/>
                    <a:pt x="165757" y="130127"/>
                    <a:pt x="162288" y="127069"/>
                  </a:cubicBezTo>
                  <a:cubicBezTo>
                    <a:pt x="160051" y="125106"/>
                    <a:pt x="157974" y="120541"/>
                    <a:pt x="154596" y="119765"/>
                  </a:cubicBezTo>
                  <a:cubicBezTo>
                    <a:pt x="152816" y="119354"/>
                    <a:pt x="150373" y="119696"/>
                    <a:pt x="148616" y="119331"/>
                  </a:cubicBezTo>
                  <a:cubicBezTo>
                    <a:pt x="147634" y="119126"/>
                    <a:pt x="146904" y="118395"/>
                    <a:pt x="146059" y="117688"/>
                  </a:cubicBezTo>
                  <a:cubicBezTo>
                    <a:pt x="144713" y="116592"/>
                    <a:pt x="143389" y="115268"/>
                    <a:pt x="141563" y="114743"/>
                  </a:cubicBezTo>
                  <a:cubicBezTo>
                    <a:pt x="135400" y="112986"/>
                    <a:pt x="123576" y="111023"/>
                    <a:pt x="120267" y="107051"/>
                  </a:cubicBezTo>
                  <a:cubicBezTo>
                    <a:pt x="118395" y="104837"/>
                    <a:pt x="118144" y="99427"/>
                    <a:pt x="116774" y="97054"/>
                  </a:cubicBezTo>
                  <a:cubicBezTo>
                    <a:pt x="115839" y="95433"/>
                    <a:pt x="113442" y="94794"/>
                    <a:pt x="112460" y="92991"/>
                  </a:cubicBezTo>
                  <a:cubicBezTo>
                    <a:pt x="110520" y="89430"/>
                    <a:pt x="109059" y="84637"/>
                    <a:pt x="105407" y="84431"/>
                  </a:cubicBezTo>
                  <a:cubicBezTo>
                    <a:pt x="101481" y="84226"/>
                    <a:pt x="92055" y="87102"/>
                    <a:pt x="87353" y="86006"/>
                  </a:cubicBezTo>
                  <a:cubicBezTo>
                    <a:pt x="85161" y="85481"/>
                    <a:pt x="83427" y="83541"/>
                    <a:pt x="82194" y="80848"/>
                  </a:cubicBezTo>
                  <a:cubicBezTo>
                    <a:pt x="81053" y="78428"/>
                    <a:pt x="80939" y="74890"/>
                    <a:pt x="80185" y="72380"/>
                  </a:cubicBezTo>
                  <a:cubicBezTo>
                    <a:pt x="79227" y="69161"/>
                    <a:pt x="75141" y="67929"/>
                    <a:pt x="73726" y="64573"/>
                  </a:cubicBezTo>
                  <a:cubicBezTo>
                    <a:pt x="73110" y="63090"/>
                    <a:pt x="72470" y="61264"/>
                    <a:pt x="71763" y="59643"/>
                  </a:cubicBezTo>
                  <a:cubicBezTo>
                    <a:pt x="71192" y="58342"/>
                    <a:pt x="70553" y="57155"/>
                    <a:pt x="69777" y="56470"/>
                  </a:cubicBezTo>
                  <a:cubicBezTo>
                    <a:pt x="67221" y="54211"/>
                    <a:pt x="58090" y="54553"/>
                    <a:pt x="52567" y="52544"/>
                  </a:cubicBezTo>
                  <a:cubicBezTo>
                    <a:pt x="47888" y="50878"/>
                    <a:pt x="44121" y="46108"/>
                    <a:pt x="41245" y="43323"/>
                  </a:cubicBezTo>
                  <a:cubicBezTo>
                    <a:pt x="40287" y="42387"/>
                    <a:pt x="39419" y="41520"/>
                    <a:pt x="38552" y="41109"/>
                  </a:cubicBezTo>
                  <a:cubicBezTo>
                    <a:pt x="35402" y="39671"/>
                    <a:pt x="30335" y="38849"/>
                    <a:pt x="28395" y="36065"/>
                  </a:cubicBezTo>
                  <a:cubicBezTo>
                    <a:pt x="26751" y="33691"/>
                    <a:pt x="25793" y="27916"/>
                    <a:pt x="24332" y="23944"/>
                  </a:cubicBezTo>
                  <a:cubicBezTo>
                    <a:pt x="24126" y="23328"/>
                    <a:pt x="23830" y="22872"/>
                    <a:pt x="23601" y="22484"/>
                  </a:cubicBezTo>
                  <a:cubicBezTo>
                    <a:pt x="20360" y="17097"/>
                    <a:pt x="12714" y="21571"/>
                    <a:pt x="7578" y="19014"/>
                  </a:cubicBezTo>
                  <a:cubicBezTo>
                    <a:pt x="7030" y="18740"/>
                    <a:pt x="6528" y="18398"/>
                    <a:pt x="6094" y="17964"/>
                  </a:cubicBezTo>
                  <a:cubicBezTo>
                    <a:pt x="2054" y="13833"/>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4405450" y="-995125"/>
              <a:ext cx="4723725" cy="3725100"/>
            </a:xfrm>
            <a:custGeom>
              <a:avLst/>
              <a:gdLst/>
              <a:ahLst/>
              <a:cxnLst/>
              <a:rect l="l" t="t" r="r" b="b"/>
              <a:pathLst>
                <a:path w="188949" h="149004" fill="none" extrusionOk="0">
                  <a:moveTo>
                    <a:pt x="188948" y="149004"/>
                  </a:moveTo>
                  <a:cubicBezTo>
                    <a:pt x="187282" y="148867"/>
                    <a:pt x="181393" y="144918"/>
                    <a:pt x="177946" y="142179"/>
                  </a:cubicBezTo>
                  <a:cubicBezTo>
                    <a:pt x="176691" y="141197"/>
                    <a:pt x="175230" y="139714"/>
                    <a:pt x="173998" y="137774"/>
                  </a:cubicBezTo>
                  <a:cubicBezTo>
                    <a:pt x="171441" y="133848"/>
                    <a:pt x="165689" y="130218"/>
                    <a:pt x="162311" y="127228"/>
                  </a:cubicBezTo>
                  <a:cubicBezTo>
                    <a:pt x="160097" y="125242"/>
                    <a:pt x="158111" y="120518"/>
                    <a:pt x="154779" y="119742"/>
                  </a:cubicBezTo>
                  <a:cubicBezTo>
                    <a:pt x="152998" y="119331"/>
                    <a:pt x="150510" y="119696"/>
                    <a:pt x="148776" y="119308"/>
                  </a:cubicBezTo>
                  <a:cubicBezTo>
                    <a:pt x="147794" y="119102"/>
                    <a:pt x="147109" y="118326"/>
                    <a:pt x="146288" y="117573"/>
                  </a:cubicBezTo>
                  <a:cubicBezTo>
                    <a:pt x="145009" y="116409"/>
                    <a:pt x="143708" y="115017"/>
                    <a:pt x="141928" y="114492"/>
                  </a:cubicBezTo>
                  <a:cubicBezTo>
                    <a:pt x="135879" y="112711"/>
                    <a:pt x="123759" y="110840"/>
                    <a:pt x="120472" y="106982"/>
                  </a:cubicBezTo>
                  <a:cubicBezTo>
                    <a:pt x="118601" y="104791"/>
                    <a:pt x="118418" y="99290"/>
                    <a:pt x="117048" y="96939"/>
                  </a:cubicBezTo>
                  <a:cubicBezTo>
                    <a:pt x="116090" y="95319"/>
                    <a:pt x="113602" y="94748"/>
                    <a:pt x="112620" y="92968"/>
                  </a:cubicBezTo>
                  <a:cubicBezTo>
                    <a:pt x="110657" y="89475"/>
                    <a:pt x="109288" y="84477"/>
                    <a:pt x="105704" y="84248"/>
                  </a:cubicBezTo>
                  <a:cubicBezTo>
                    <a:pt x="101847" y="83974"/>
                    <a:pt x="92260" y="86896"/>
                    <a:pt x="87604" y="85755"/>
                  </a:cubicBezTo>
                  <a:cubicBezTo>
                    <a:pt x="85435" y="85230"/>
                    <a:pt x="83746" y="83244"/>
                    <a:pt x="82537" y="80505"/>
                  </a:cubicBezTo>
                  <a:cubicBezTo>
                    <a:pt x="81441" y="78040"/>
                    <a:pt x="81350" y="74456"/>
                    <a:pt x="80574" y="71991"/>
                  </a:cubicBezTo>
                  <a:cubicBezTo>
                    <a:pt x="79569" y="68818"/>
                    <a:pt x="75278" y="67768"/>
                    <a:pt x="73863" y="64459"/>
                  </a:cubicBezTo>
                  <a:cubicBezTo>
                    <a:pt x="73224" y="62998"/>
                    <a:pt x="72585" y="61149"/>
                    <a:pt x="71877" y="59529"/>
                  </a:cubicBezTo>
                  <a:cubicBezTo>
                    <a:pt x="71306" y="58205"/>
                    <a:pt x="70667" y="56995"/>
                    <a:pt x="69891" y="56333"/>
                  </a:cubicBezTo>
                  <a:cubicBezTo>
                    <a:pt x="67381" y="54142"/>
                    <a:pt x="58091" y="54644"/>
                    <a:pt x="52613" y="52658"/>
                  </a:cubicBezTo>
                  <a:cubicBezTo>
                    <a:pt x="47979" y="50969"/>
                    <a:pt x="44327" y="46039"/>
                    <a:pt x="41542" y="43140"/>
                  </a:cubicBezTo>
                  <a:cubicBezTo>
                    <a:pt x="40584" y="42159"/>
                    <a:pt x="39739" y="41268"/>
                    <a:pt x="38872" y="40880"/>
                  </a:cubicBezTo>
                  <a:cubicBezTo>
                    <a:pt x="35767" y="39419"/>
                    <a:pt x="30563" y="38712"/>
                    <a:pt x="28623" y="35973"/>
                  </a:cubicBezTo>
                  <a:cubicBezTo>
                    <a:pt x="26980" y="33645"/>
                    <a:pt x="25998" y="27801"/>
                    <a:pt x="24537" y="23830"/>
                  </a:cubicBezTo>
                  <a:cubicBezTo>
                    <a:pt x="24332" y="23236"/>
                    <a:pt x="24035" y="22757"/>
                    <a:pt x="23784" y="22392"/>
                  </a:cubicBezTo>
                  <a:cubicBezTo>
                    <a:pt x="20566" y="17165"/>
                    <a:pt x="12828" y="21547"/>
                    <a:pt x="7670" y="19037"/>
                  </a:cubicBezTo>
                  <a:cubicBezTo>
                    <a:pt x="7122" y="18763"/>
                    <a:pt x="6597" y="18443"/>
                    <a:pt x="6186" y="18009"/>
                  </a:cubicBezTo>
                  <a:cubicBezTo>
                    <a:pt x="2146" y="13924"/>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4431700" y="-1003125"/>
              <a:ext cx="4732275" cy="3722825"/>
            </a:xfrm>
            <a:custGeom>
              <a:avLst/>
              <a:gdLst/>
              <a:ahLst/>
              <a:cxnLst/>
              <a:rect l="l" t="t" r="r" b="b"/>
              <a:pathLst>
                <a:path w="189291" h="148913" fill="none" extrusionOk="0">
                  <a:moveTo>
                    <a:pt x="189290" y="148913"/>
                  </a:moveTo>
                  <a:cubicBezTo>
                    <a:pt x="187693" y="148799"/>
                    <a:pt x="181827" y="144644"/>
                    <a:pt x="178357" y="141951"/>
                  </a:cubicBezTo>
                  <a:cubicBezTo>
                    <a:pt x="177102" y="140992"/>
                    <a:pt x="175572" y="139532"/>
                    <a:pt x="174271" y="137660"/>
                  </a:cubicBezTo>
                  <a:cubicBezTo>
                    <a:pt x="171555" y="133825"/>
                    <a:pt x="165621" y="130310"/>
                    <a:pt x="162334" y="127366"/>
                  </a:cubicBezTo>
                  <a:cubicBezTo>
                    <a:pt x="160120" y="125380"/>
                    <a:pt x="158202" y="120495"/>
                    <a:pt x="154916" y="119719"/>
                  </a:cubicBezTo>
                  <a:cubicBezTo>
                    <a:pt x="153158" y="119286"/>
                    <a:pt x="150624" y="119674"/>
                    <a:pt x="148912" y="119286"/>
                  </a:cubicBezTo>
                  <a:cubicBezTo>
                    <a:pt x="147954" y="119057"/>
                    <a:pt x="147292" y="118258"/>
                    <a:pt x="146493" y="117459"/>
                  </a:cubicBezTo>
                  <a:cubicBezTo>
                    <a:pt x="145283" y="116227"/>
                    <a:pt x="144028" y="114766"/>
                    <a:pt x="142247" y="114218"/>
                  </a:cubicBezTo>
                  <a:cubicBezTo>
                    <a:pt x="136336" y="112392"/>
                    <a:pt x="123919" y="110658"/>
                    <a:pt x="120678" y="106891"/>
                  </a:cubicBezTo>
                  <a:cubicBezTo>
                    <a:pt x="118806" y="104723"/>
                    <a:pt x="118669" y="99108"/>
                    <a:pt x="117299" y="96803"/>
                  </a:cubicBezTo>
                  <a:cubicBezTo>
                    <a:pt x="116341" y="95205"/>
                    <a:pt x="113762" y="94680"/>
                    <a:pt x="112734" y="92900"/>
                  </a:cubicBezTo>
                  <a:cubicBezTo>
                    <a:pt x="110771" y="89476"/>
                    <a:pt x="109516" y="84294"/>
                    <a:pt x="105978" y="84020"/>
                  </a:cubicBezTo>
                  <a:cubicBezTo>
                    <a:pt x="102166" y="83724"/>
                    <a:pt x="92443" y="86668"/>
                    <a:pt x="87832" y="85504"/>
                  </a:cubicBezTo>
                  <a:cubicBezTo>
                    <a:pt x="85686" y="84956"/>
                    <a:pt x="84043" y="82902"/>
                    <a:pt x="82879" y="80140"/>
                  </a:cubicBezTo>
                  <a:cubicBezTo>
                    <a:pt x="81806" y="77607"/>
                    <a:pt x="81738" y="74023"/>
                    <a:pt x="80939" y="71604"/>
                  </a:cubicBezTo>
                  <a:cubicBezTo>
                    <a:pt x="79912" y="68476"/>
                    <a:pt x="75415" y="67586"/>
                    <a:pt x="73977" y="64322"/>
                  </a:cubicBezTo>
                  <a:cubicBezTo>
                    <a:pt x="73338" y="62861"/>
                    <a:pt x="72676" y="61035"/>
                    <a:pt x="71968" y="59392"/>
                  </a:cubicBezTo>
                  <a:cubicBezTo>
                    <a:pt x="71398" y="58045"/>
                    <a:pt x="70759" y="56836"/>
                    <a:pt x="70005" y="56174"/>
                  </a:cubicBezTo>
                  <a:cubicBezTo>
                    <a:pt x="67540" y="54051"/>
                    <a:pt x="58068" y="54713"/>
                    <a:pt x="52635" y="52727"/>
                  </a:cubicBezTo>
                  <a:cubicBezTo>
                    <a:pt x="48047" y="51061"/>
                    <a:pt x="44510" y="45948"/>
                    <a:pt x="41793" y="42958"/>
                  </a:cubicBezTo>
                  <a:cubicBezTo>
                    <a:pt x="40857" y="41908"/>
                    <a:pt x="40059" y="41018"/>
                    <a:pt x="39191" y="40607"/>
                  </a:cubicBezTo>
                  <a:cubicBezTo>
                    <a:pt x="36133" y="39169"/>
                    <a:pt x="30792" y="38553"/>
                    <a:pt x="28829" y="35859"/>
                  </a:cubicBezTo>
                  <a:cubicBezTo>
                    <a:pt x="27185" y="33577"/>
                    <a:pt x="26204" y="27642"/>
                    <a:pt x="24720" y="23716"/>
                  </a:cubicBezTo>
                  <a:cubicBezTo>
                    <a:pt x="24492" y="23100"/>
                    <a:pt x="24195" y="22643"/>
                    <a:pt x="23967" y="22278"/>
                  </a:cubicBezTo>
                  <a:cubicBezTo>
                    <a:pt x="20726" y="17211"/>
                    <a:pt x="12896" y="21525"/>
                    <a:pt x="7738" y="19037"/>
                  </a:cubicBezTo>
                  <a:cubicBezTo>
                    <a:pt x="7190" y="18786"/>
                    <a:pt x="6665" y="18444"/>
                    <a:pt x="6254" y="18033"/>
                  </a:cubicBezTo>
                  <a:cubicBezTo>
                    <a:pt x="2214" y="13970"/>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457375" y="-1011100"/>
              <a:ext cx="4741400" cy="3721100"/>
            </a:xfrm>
            <a:custGeom>
              <a:avLst/>
              <a:gdLst/>
              <a:ahLst/>
              <a:cxnLst/>
              <a:rect l="l" t="t" r="r" b="b"/>
              <a:pathLst>
                <a:path w="189656" h="148844" fill="none" extrusionOk="0">
                  <a:moveTo>
                    <a:pt x="189656" y="148844"/>
                  </a:moveTo>
                  <a:cubicBezTo>
                    <a:pt x="188126" y="148730"/>
                    <a:pt x="182306" y="144347"/>
                    <a:pt x="178791" y="141722"/>
                  </a:cubicBezTo>
                  <a:cubicBezTo>
                    <a:pt x="177513" y="140786"/>
                    <a:pt x="175961" y="139371"/>
                    <a:pt x="174568" y="137545"/>
                  </a:cubicBezTo>
                  <a:cubicBezTo>
                    <a:pt x="171669" y="133802"/>
                    <a:pt x="165552" y="130401"/>
                    <a:pt x="162357" y="127502"/>
                  </a:cubicBezTo>
                  <a:cubicBezTo>
                    <a:pt x="160188" y="125516"/>
                    <a:pt x="158317" y="120472"/>
                    <a:pt x="155098" y="119673"/>
                  </a:cubicBezTo>
                  <a:cubicBezTo>
                    <a:pt x="153318" y="119239"/>
                    <a:pt x="150784" y="119673"/>
                    <a:pt x="149072" y="119239"/>
                  </a:cubicBezTo>
                  <a:cubicBezTo>
                    <a:pt x="148137" y="119011"/>
                    <a:pt x="147497" y="118167"/>
                    <a:pt x="146721" y="117322"/>
                  </a:cubicBezTo>
                  <a:cubicBezTo>
                    <a:pt x="145557" y="116044"/>
                    <a:pt x="144370" y="114514"/>
                    <a:pt x="142590" y="113944"/>
                  </a:cubicBezTo>
                  <a:cubicBezTo>
                    <a:pt x="136838" y="112095"/>
                    <a:pt x="124079" y="110474"/>
                    <a:pt x="120883" y="106800"/>
                  </a:cubicBezTo>
                  <a:cubicBezTo>
                    <a:pt x="119011" y="104654"/>
                    <a:pt x="118966" y="98925"/>
                    <a:pt x="117573" y="96665"/>
                  </a:cubicBezTo>
                  <a:cubicBezTo>
                    <a:pt x="116592" y="95067"/>
                    <a:pt x="113944" y="94611"/>
                    <a:pt x="112894" y="92830"/>
                  </a:cubicBezTo>
                  <a:cubicBezTo>
                    <a:pt x="110931" y="89498"/>
                    <a:pt x="109767" y="84111"/>
                    <a:pt x="106275" y="83792"/>
                  </a:cubicBezTo>
                  <a:cubicBezTo>
                    <a:pt x="102532" y="83449"/>
                    <a:pt x="92648" y="86439"/>
                    <a:pt x="88083" y="85253"/>
                  </a:cubicBezTo>
                  <a:cubicBezTo>
                    <a:pt x="85960" y="84705"/>
                    <a:pt x="84363" y="82582"/>
                    <a:pt x="83244" y="79774"/>
                  </a:cubicBezTo>
                  <a:cubicBezTo>
                    <a:pt x="82194" y="77195"/>
                    <a:pt x="82126" y="73566"/>
                    <a:pt x="81327" y="71215"/>
                  </a:cubicBezTo>
                  <a:cubicBezTo>
                    <a:pt x="80254" y="68111"/>
                    <a:pt x="75575" y="67426"/>
                    <a:pt x="74114" y="64208"/>
                  </a:cubicBezTo>
                  <a:cubicBezTo>
                    <a:pt x="73452" y="62747"/>
                    <a:pt x="72767" y="60898"/>
                    <a:pt x="72083" y="59255"/>
                  </a:cubicBezTo>
                  <a:cubicBezTo>
                    <a:pt x="71512" y="57908"/>
                    <a:pt x="70873" y="56675"/>
                    <a:pt x="70120" y="56036"/>
                  </a:cubicBezTo>
                  <a:cubicBezTo>
                    <a:pt x="67700" y="53936"/>
                    <a:pt x="58068" y="54781"/>
                    <a:pt x="52681" y="52795"/>
                  </a:cubicBezTo>
                  <a:cubicBezTo>
                    <a:pt x="48139" y="51129"/>
                    <a:pt x="44692" y="45856"/>
                    <a:pt x="42067" y="42752"/>
                  </a:cubicBezTo>
                  <a:cubicBezTo>
                    <a:pt x="41154" y="41679"/>
                    <a:pt x="40378" y="40743"/>
                    <a:pt x="39534" y="40332"/>
                  </a:cubicBezTo>
                  <a:cubicBezTo>
                    <a:pt x="36498" y="38894"/>
                    <a:pt x="31043" y="38392"/>
                    <a:pt x="29080" y="35767"/>
                  </a:cubicBezTo>
                  <a:cubicBezTo>
                    <a:pt x="27414" y="33530"/>
                    <a:pt x="26409" y="27505"/>
                    <a:pt x="24926" y="23579"/>
                  </a:cubicBezTo>
                  <a:cubicBezTo>
                    <a:pt x="24697" y="22985"/>
                    <a:pt x="24378" y="22506"/>
                    <a:pt x="24149" y="22141"/>
                  </a:cubicBezTo>
                  <a:cubicBezTo>
                    <a:pt x="20931" y="17233"/>
                    <a:pt x="13011" y="21479"/>
                    <a:pt x="7829" y="19059"/>
                  </a:cubicBezTo>
                  <a:cubicBezTo>
                    <a:pt x="7259" y="18785"/>
                    <a:pt x="6757" y="18466"/>
                    <a:pt x="6346" y="18055"/>
                  </a:cubicBezTo>
                  <a:cubicBezTo>
                    <a:pt x="2306" y="14038"/>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4483050" y="-1019100"/>
              <a:ext cx="4751100" cy="3719400"/>
            </a:xfrm>
            <a:custGeom>
              <a:avLst/>
              <a:gdLst/>
              <a:ahLst/>
              <a:cxnLst/>
              <a:rect l="l" t="t" r="r" b="b"/>
              <a:pathLst>
                <a:path w="190044" h="148776" fill="none" extrusionOk="0">
                  <a:moveTo>
                    <a:pt x="190044" y="148776"/>
                  </a:moveTo>
                  <a:cubicBezTo>
                    <a:pt x="188560" y="148662"/>
                    <a:pt x="182763" y="144074"/>
                    <a:pt x="179225" y="141494"/>
                  </a:cubicBezTo>
                  <a:cubicBezTo>
                    <a:pt x="177947" y="140581"/>
                    <a:pt x="176326" y="139189"/>
                    <a:pt x="174865" y="137454"/>
                  </a:cubicBezTo>
                  <a:cubicBezTo>
                    <a:pt x="171784" y="133779"/>
                    <a:pt x="165507" y="130493"/>
                    <a:pt x="162380" y="127617"/>
                  </a:cubicBezTo>
                  <a:cubicBezTo>
                    <a:pt x="160234" y="125631"/>
                    <a:pt x="158431" y="120427"/>
                    <a:pt x="155258" y="119651"/>
                  </a:cubicBezTo>
                  <a:cubicBezTo>
                    <a:pt x="153501" y="119194"/>
                    <a:pt x="150921" y="119651"/>
                    <a:pt x="149232" y="119194"/>
                  </a:cubicBezTo>
                  <a:cubicBezTo>
                    <a:pt x="148296" y="118966"/>
                    <a:pt x="147703" y="118076"/>
                    <a:pt x="146973" y="117185"/>
                  </a:cubicBezTo>
                  <a:cubicBezTo>
                    <a:pt x="145854" y="115862"/>
                    <a:pt x="144690" y="114241"/>
                    <a:pt x="142955" y="113670"/>
                  </a:cubicBezTo>
                  <a:cubicBezTo>
                    <a:pt x="137318" y="111799"/>
                    <a:pt x="124261" y="110292"/>
                    <a:pt x="121112" y="106709"/>
                  </a:cubicBezTo>
                  <a:cubicBezTo>
                    <a:pt x="119240" y="104586"/>
                    <a:pt x="119240" y="98743"/>
                    <a:pt x="117848" y="96529"/>
                  </a:cubicBezTo>
                  <a:cubicBezTo>
                    <a:pt x="116866" y="94954"/>
                    <a:pt x="114127" y="94543"/>
                    <a:pt x="113054" y="92785"/>
                  </a:cubicBezTo>
                  <a:cubicBezTo>
                    <a:pt x="111068" y="89498"/>
                    <a:pt x="110018" y="83929"/>
                    <a:pt x="106572" y="83564"/>
                  </a:cubicBezTo>
                  <a:cubicBezTo>
                    <a:pt x="102897" y="83176"/>
                    <a:pt x="92854" y="86212"/>
                    <a:pt x="88334" y="85002"/>
                  </a:cubicBezTo>
                  <a:cubicBezTo>
                    <a:pt x="86234" y="84431"/>
                    <a:pt x="84705" y="82240"/>
                    <a:pt x="83610" y="79410"/>
                  </a:cubicBezTo>
                  <a:cubicBezTo>
                    <a:pt x="82582" y="76762"/>
                    <a:pt x="82537" y="73133"/>
                    <a:pt x="81715" y="70827"/>
                  </a:cubicBezTo>
                  <a:cubicBezTo>
                    <a:pt x="80597" y="67769"/>
                    <a:pt x="75735" y="67244"/>
                    <a:pt x="74228" y="64071"/>
                  </a:cubicBezTo>
                  <a:cubicBezTo>
                    <a:pt x="73566" y="62633"/>
                    <a:pt x="72882" y="60761"/>
                    <a:pt x="72197" y="59118"/>
                  </a:cubicBezTo>
                  <a:cubicBezTo>
                    <a:pt x="71626" y="57749"/>
                    <a:pt x="70987" y="56516"/>
                    <a:pt x="70234" y="55877"/>
                  </a:cubicBezTo>
                  <a:cubicBezTo>
                    <a:pt x="67860" y="53845"/>
                    <a:pt x="58091" y="54827"/>
                    <a:pt x="52727" y="52864"/>
                  </a:cubicBezTo>
                  <a:cubicBezTo>
                    <a:pt x="48230" y="51220"/>
                    <a:pt x="44898" y="45742"/>
                    <a:pt x="42341" y="42547"/>
                  </a:cubicBezTo>
                  <a:cubicBezTo>
                    <a:pt x="41451" y="41428"/>
                    <a:pt x="40698" y="40470"/>
                    <a:pt x="39853" y="40082"/>
                  </a:cubicBezTo>
                  <a:cubicBezTo>
                    <a:pt x="36886" y="38621"/>
                    <a:pt x="31271" y="38233"/>
                    <a:pt x="29308" y="35654"/>
                  </a:cubicBezTo>
                  <a:cubicBezTo>
                    <a:pt x="27619" y="33462"/>
                    <a:pt x="26638" y="27368"/>
                    <a:pt x="25131" y="23465"/>
                  </a:cubicBezTo>
                  <a:cubicBezTo>
                    <a:pt x="24903" y="22849"/>
                    <a:pt x="24583" y="22392"/>
                    <a:pt x="24332" y="22027"/>
                  </a:cubicBezTo>
                  <a:cubicBezTo>
                    <a:pt x="21114" y="17279"/>
                    <a:pt x="13102" y="21456"/>
                    <a:pt x="7921" y="19060"/>
                  </a:cubicBezTo>
                  <a:cubicBezTo>
                    <a:pt x="7350" y="18809"/>
                    <a:pt x="6848" y="18489"/>
                    <a:pt x="6414" y="18078"/>
                  </a:cubicBezTo>
                  <a:cubicBezTo>
                    <a:pt x="2374" y="14107"/>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4509300" y="-1027075"/>
              <a:ext cx="4759675" cy="3717100"/>
            </a:xfrm>
            <a:custGeom>
              <a:avLst/>
              <a:gdLst/>
              <a:ahLst/>
              <a:cxnLst/>
              <a:rect l="l" t="t" r="r" b="b"/>
              <a:pathLst>
                <a:path w="190387" h="148684" fill="none" extrusionOk="0">
                  <a:moveTo>
                    <a:pt x="190386" y="148684"/>
                  </a:moveTo>
                  <a:cubicBezTo>
                    <a:pt x="188948" y="148592"/>
                    <a:pt x="183196" y="143799"/>
                    <a:pt x="179636" y="141266"/>
                  </a:cubicBezTo>
                  <a:cubicBezTo>
                    <a:pt x="178357" y="140375"/>
                    <a:pt x="176691" y="139029"/>
                    <a:pt x="175139" y="137340"/>
                  </a:cubicBezTo>
                  <a:cubicBezTo>
                    <a:pt x="171875" y="133779"/>
                    <a:pt x="165415" y="130583"/>
                    <a:pt x="162380" y="127753"/>
                  </a:cubicBezTo>
                  <a:cubicBezTo>
                    <a:pt x="160257" y="125767"/>
                    <a:pt x="158545" y="120403"/>
                    <a:pt x="155418" y="119604"/>
                  </a:cubicBezTo>
                  <a:cubicBezTo>
                    <a:pt x="153638" y="119171"/>
                    <a:pt x="151035" y="119627"/>
                    <a:pt x="149369" y="119171"/>
                  </a:cubicBezTo>
                  <a:cubicBezTo>
                    <a:pt x="148456" y="118920"/>
                    <a:pt x="147886" y="118007"/>
                    <a:pt x="147178" y="117071"/>
                  </a:cubicBezTo>
                  <a:cubicBezTo>
                    <a:pt x="146128" y="115678"/>
                    <a:pt x="145010" y="113989"/>
                    <a:pt x="143275" y="113396"/>
                  </a:cubicBezTo>
                  <a:cubicBezTo>
                    <a:pt x="137774" y="111501"/>
                    <a:pt x="124421" y="110086"/>
                    <a:pt x="121294" y="106617"/>
                  </a:cubicBezTo>
                  <a:cubicBezTo>
                    <a:pt x="119422" y="104517"/>
                    <a:pt x="119491" y="98582"/>
                    <a:pt x="118099" y="96391"/>
                  </a:cubicBezTo>
                  <a:cubicBezTo>
                    <a:pt x="117094" y="94839"/>
                    <a:pt x="114264" y="94497"/>
                    <a:pt x="113168" y="92716"/>
                  </a:cubicBezTo>
                  <a:cubicBezTo>
                    <a:pt x="111182" y="89521"/>
                    <a:pt x="110224" y="83723"/>
                    <a:pt x="106846" y="83335"/>
                  </a:cubicBezTo>
                  <a:cubicBezTo>
                    <a:pt x="103239" y="82901"/>
                    <a:pt x="93036" y="85983"/>
                    <a:pt x="88585" y="84750"/>
                  </a:cubicBezTo>
                  <a:cubicBezTo>
                    <a:pt x="86486" y="84157"/>
                    <a:pt x="85002" y="81920"/>
                    <a:pt x="83952" y="79044"/>
                  </a:cubicBezTo>
                  <a:cubicBezTo>
                    <a:pt x="82970" y="76351"/>
                    <a:pt x="82925" y="72676"/>
                    <a:pt x="82080" y="70416"/>
                  </a:cubicBezTo>
                  <a:cubicBezTo>
                    <a:pt x="80939" y="67403"/>
                    <a:pt x="75849" y="67083"/>
                    <a:pt x="74342" y="63934"/>
                  </a:cubicBezTo>
                  <a:cubicBezTo>
                    <a:pt x="73658" y="62518"/>
                    <a:pt x="72973" y="60647"/>
                    <a:pt x="72288" y="58981"/>
                  </a:cubicBezTo>
                  <a:cubicBezTo>
                    <a:pt x="71695" y="57588"/>
                    <a:pt x="71078" y="56333"/>
                    <a:pt x="70348" y="55717"/>
                  </a:cubicBezTo>
                  <a:cubicBezTo>
                    <a:pt x="68020" y="53754"/>
                    <a:pt x="58068" y="54895"/>
                    <a:pt x="52750" y="52932"/>
                  </a:cubicBezTo>
                  <a:cubicBezTo>
                    <a:pt x="48299" y="51311"/>
                    <a:pt x="45080" y="45651"/>
                    <a:pt x="42592" y="42341"/>
                  </a:cubicBezTo>
                  <a:cubicBezTo>
                    <a:pt x="41725" y="41177"/>
                    <a:pt x="40995" y="40195"/>
                    <a:pt x="40173" y="39807"/>
                  </a:cubicBezTo>
                  <a:cubicBezTo>
                    <a:pt x="37228" y="38369"/>
                    <a:pt x="31499" y="38073"/>
                    <a:pt x="29514" y="35539"/>
                  </a:cubicBezTo>
                  <a:cubicBezTo>
                    <a:pt x="27824" y="33416"/>
                    <a:pt x="26843" y="27208"/>
                    <a:pt x="25314" y="23327"/>
                  </a:cubicBezTo>
                  <a:cubicBezTo>
                    <a:pt x="25063" y="22711"/>
                    <a:pt x="24743" y="22255"/>
                    <a:pt x="24492" y="21912"/>
                  </a:cubicBezTo>
                  <a:cubicBezTo>
                    <a:pt x="21296" y="17324"/>
                    <a:pt x="13193" y="21410"/>
                    <a:pt x="8012" y="19082"/>
                  </a:cubicBezTo>
                  <a:cubicBezTo>
                    <a:pt x="7419" y="18808"/>
                    <a:pt x="6894" y="18489"/>
                    <a:pt x="6483" y="18078"/>
                  </a:cubicBezTo>
                  <a:cubicBezTo>
                    <a:pt x="2443" y="14152"/>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4534975" y="-1035075"/>
              <a:ext cx="4768800" cy="3715400"/>
            </a:xfrm>
            <a:custGeom>
              <a:avLst/>
              <a:gdLst/>
              <a:ahLst/>
              <a:cxnLst/>
              <a:rect l="l" t="t" r="r" b="b"/>
              <a:pathLst>
                <a:path w="190752" h="148616" fill="none" extrusionOk="0">
                  <a:moveTo>
                    <a:pt x="190752" y="148616"/>
                  </a:moveTo>
                  <a:cubicBezTo>
                    <a:pt x="189382" y="148524"/>
                    <a:pt x="183676" y="143526"/>
                    <a:pt x="180069" y="141038"/>
                  </a:cubicBezTo>
                  <a:cubicBezTo>
                    <a:pt x="178791" y="140170"/>
                    <a:pt x="177056" y="138847"/>
                    <a:pt x="175436" y="137226"/>
                  </a:cubicBezTo>
                  <a:cubicBezTo>
                    <a:pt x="171989" y="133757"/>
                    <a:pt x="165370" y="130652"/>
                    <a:pt x="162425" y="127890"/>
                  </a:cubicBezTo>
                  <a:cubicBezTo>
                    <a:pt x="160303" y="125905"/>
                    <a:pt x="158659" y="120381"/>
                    <a:pt x="155601" y="119582"/>
                  </a:cubicBezTo>
                  <a:cubicBezTo>
                    <a:pt x="153820" y="119126"/>
                    <a:pt x="151195" y="119628"/>
                    <a:pt x="149529" y="119126"/>
                  </a:cubicBezTo>
                  <a:cubicBezTo>
                    <a:pt x="148639" y="118852"/>
                    <a:pt x="148091" y="117916"/>
                    <a:pt x="147406" y="116934"/>
                  </a:cubicBezTo>
                  <a:cubicBezTo>
                    <a:pt x="146402" y="115496"/>
                    <a:pt x="145352" y="113739"/>
                    <a:pt x="143617" y="113122"/>
                  </a:cubicBezTo>
                  <a:cubicBezTo>
                    <a:pt x="138253" y="111205"/>
                    <a:pt x="124604" y="109904"/>
                    <a:pt x="121522" y="106526"/>
                  </a:cubicBezTo>
                  <a:cubicBezTo>
                    <a:pt x="119651" y="104472"/>
                    <a:pt x="119765" y="98400"/>
                    <a:pt x="118373" y="96255"/>
                  </a:cubicBezTo>
                  <a:cubicBezTo>
                    <a:pt x="117345" y="94702"/>
                    <a:pt x="114447" y="94429"/>
                    <a:pt x="113328" y="92648"/>
                  </a:cubicBezTo>
                  <a:cubicBezTo>
                    <a:pt x="111342" y="89521"/>
                    <a:pt x="110475" y="83541"/>
                    <a:pt x="107143" y="83107"/>
                  </a:cubicBezTo>
                  <a:cubicBezTo>
                    <a:pt x="103605" y="82651"/>
                    <a:pt x="93242" y="85755"/>
                    <a:pt x="88837" y="84477"/>
                  </a:cubicBezTo>
                  <a:cubicBezTo>
                    <a:pt x="86760" y="83883"/>
                    <a:pt x="85322" y="81601"/>
                    <a:pt x="84317" y="78679"/>
                  </a:cubicBezTo>
                  <a:cubicBezTo>
                    <a:pt x="83359" y="75917"/>
                    <a:pt x="83313" y="72220"/>
                    <a:pt x="82468" y="70028"/>
                  </a:cubicBezTo>
                  <a:cubicBezTo>
                    <a:pt x="81281" y="67061"/>
                    <a:pt x="76009" y="66901"/>
                    <a:pt x="74480" y="63797"/>
                  </a:cubicBezTo>
                  <a:cubicBezTo>
                    <a:pt x="73772" y="62405"/>
                    <a:pt x="73087" y="60510"/>
                    <a:pt x="72402" y="58844"/>
                  </a:cubicBezTo>
                  <a:cubicBezTo>
                    <a:pt x="71809" y="57429"/>
                    <a:pt x="71193" y="56173"/>
                    <a:pt x="70462" y="55580"/>
                  </a:cubicBezTo>
                  <a:cubicBezTo>
                    <a:pt x="68180" y="53663"/>
                    <a:pt x="58068" y="54964"/>
                    <a:pt x="52795" y="53001"/>
                  </a:cubicBezTo>
                  <a:cubicBezTo>
                    <a:pt x="48390" y="51380"/>
                    <a:pt x="45286" y="45560"/>
                    <a:pt x="42866" y="42136"/>
                  </a:cubicBezTo>
                  <a:cubicBezTo>
                    <a:pt x="42045" y="40949"/>
                    <a:pt x="41314" y="39945"/>
                    <a:pt x="40515" y="39534"/>
                  </a:cubicBezTo>
                  <a:cubicBezTo>
                    <a:pt x="37617" y="38096"/>
                    <a:pt x="31751" y="37913"/>
                    <a:pt x="29742" y="35448"/>
                  </a:cubicBezTo>
                  <a:cubicBezTo>
                    <a:pt x="28053" y="33348"/>
                    <a:pt x="27049" y="27071"/>
                    <a:pt x="25519" y="23214"/>
                  </a:cubicBezTo>
                  <a:cubicBezTo>
                    <a:pt x="25268" y="22597"/>
                    <a:pt x="24949" y="22141"/>
                    <a:pt x="24698" y="21776"/>
                  </a:cubicBezTo>
                  <a:cubicBezTo>
                    <a:pt x="21502" y="17371"/>
                    <a:pt x="13285" y="21365"/>
                    <a:pt x="8104" y="19082"/>
                  </a:cubicBezTo>
                  <a:cubicBezTo>
                    <a:pt x="7510" y="18831"/>
                    <a:pt x="6985" y="18512"/>
                    <a:pt x="6574" y="18101"/>
                  </a:cubicBezTo>
                  <a:cubicBezTo>
                    <a:pt x="2534" y="14221"/>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4561225" y="-1043625"/>
              <a:ext cx="4777925" cy="3714250"/>
            </a:xfrm>
            <a:custGeom>
              <a:avLst/>
              <a:gdLst/>
              <a:ahLst/>
              <a:cxnLst/>
              <a:rect l="l" t="t" r="r" b="b"/>
              <a:pathLst>
                <a:path w="191117" h="148570" fill="none" extrusionOk="0">
                  <a:moveTo>
                    <a:pt x="191117" y="148570"/>
                  </a:moveTo>
                  <a:cubicBezTo>
                    <a:pt x="189793" y="148478"/>
                    <a:pt x="184109" y="143251"/>
                    <a:pt x="180457" y="140832"/>
                  </a:cubicBezTo>
                  <a:cubicBezTo>
                    <a:pt x="179179" y="139987"/>
                    <a:pt x="177422" y="138709"/>
                    <a:pt x="175710" y="137134"/>
                  </a:cubicBezTo>
                  <a:cubicBezTo>
                    <a:pt x="172081" y="133756"/>
                    <a:pt x="165279" y="130766"/>
                    <a:pt x="162425" y="128050"/>
                  </a:cubicBezTo>
                  <a:cubicBezTo>
                    <a:pt x="160325" y="126041"/>
                    <a:pt x="158751" y="120358"/>
                    <a:pt x="155738" y="119559"/>
                  </a:cubicBezTo>
                  <a:cubicBezTo>
                    <a:pt x="153957" y="119102"/>
                    <a:pt x="151309" y="119627"/>
                    <a:pt x="149666" y="119102"/>
                  </a:cubicBezTo>
                  <a:cubicBezTo>
                    <a:pt x="148776" y="118828"/>
                    <a:pt x="148274" y="117870"/>
                    <a:pt x="147612" y="116820"/>
                  </a:cubicBezTo>
                  <a:cubicBezTo>
                    <a:pt x="146676" y="115336"/>
                    <a:pt x="145672" y="113487"/>
                    <a:pt x="143937" y="112871"/>
                  </a:cubicBezTo>
                  <a:cubicBezTo>
                    <a:pt x="138710" y="110908"/>
                    <a:pt x="124741" y="109744"/>
                    <a:pt x="121705" y="106457"/>
                  </a:cubicBezTo>
                  <a:cubicBezTo>
                    <a:pt x="119833" y="104426"/>
                    <a:pt x="120016" y="98240"/>
                    <a:pt x="118624" y="96140"/>
                  </a:cubicBezTo>
                  <a:cubicBezTo>
                    <a:pt x="117597" y="94611"/>
                    <a:pt x="114606" y="94383"/>
                    <a:pt x="113465" y="92625"/>
                  </a:cubicBezTo>
                  <a:cubicBezTo>
                    <a:pt x="111456" y="89566"/>
                    <a:pt x="110703" y="83381"/>
                    <a:pt x="107439" y="82901"/>
                  </a:cubicBezTo>
                  <a:cubicBezTo>
                    <a:pt x="103947" y="82399"/>
                    <a:pt x="93425" y="85549"/>
                    <a:pt x="89065" y="84248"/>
                  </a:cubicBezTo>
                  <a:cubicBezTo>
                    <a:pt x="87011" y="83655"/>
                    <a:pt x="85618" y="81281"/>
                    <a:pt x="84637" y="78336"/>
                  </a:cubicBezTo>
                  <a:cubicBezTo>
                    <a:pt x="83724" y="75529"/>
                    <a:pt x="83701" y="71808"/>
                    <a:pt x="82811" y="69663"/>
                  </a:cubicBezTo>
                  <a:cubicBezTo>
                    <a:pt x="81624" y="66718"/>
                    <a:pt x="76146" y="66741"/>
                    <a:pt x="74571" y="63705"/>
                  </a:cubicBezTo>
                  <a:cubicBezTo>
                    <a:pt x="73863" y="62290"/>
                    <a:pt x="73178" y="60396"/>
                    <a:pt x="72471" y="58730"/>
                  </a:cubicBezTo>
                  <a:cubicBezTo>
                    <a:pt x="71900" y="57314"/>
                    <a:pt x="71284" y="56036"/>
                    <a:pt x="70554" y="55443"/>
                  </a:cubicBezTo>
                  <a:cubicBezTo>
                    <a:pt x="68317" y="53571"/>
                    <a:pt x="58068" y="55055"/>
                    <a:pt x="52818" y="53092"/>
                  </a:cubicBezTo>
                  <a:cubicBezTo>
                    <a:pt x="48459" y="51494"/>
                    <a:pt x="45469" y="45468"/>
                    <a:pt x="43140" y="41953"/>
                  </a:cubicBezTo>
                  <a:cubicBezTo>
                    <a:pt x="42319" y="40720"/>
                    <a:pt x="41611" y="39693"/>
                    <a:pt x="40812" y="39305"/>
                  </a:cubicBezTo>
                  <a:cubicBezTo>
                    <a:pt x="37959" y="37867"/>
                    <a:pt x="31956" y="37776"/>
                    <a:pt x="29947" y="35356"/>
                  </a:cubicBezTo>
                  <a:cubicBezTo>
                    <a:pt x="28258" y="33325"/>
                    <a:pt x="27254" y="26934"/>
                    <a:pt x="25702" y="23099"/>
                  </a:cubicBezTo>
                  <a:cubicBezTo>
                    <a:pt x="25451" y="22483"/>
                    <a:pt x="25108" y="22026"/>
                    <a:pt x="24857" y="21684"/>
                  </a:cubicBezTo>
                  <a:cubicBezTo>
                    <a:pt x="21685" y="17439"/>
                    <a:pt x="13376" y="21365"/>
                    <a:pt x="8172" y="19105"/>
                  </a:cubicBezTo>
                  <a:cubicBezTo>
                    <a:pt x="7579" y="18854"/>
                    <a:pt x="7054" y="18557"/>
                    <a:pt x="6620" y="18146"/>
                  </a:cubicBezTo>
                  <a:cubicBezTo>
                    <a:pt x="2603" y="14312"/>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4586900" y="-1051625"/>
              <a:ext cx="4787075" cy="3711975"/>
            </a:xfrm>
            <a:custGeom>
              <a:avLst/>
              <a:gdLst/>
              <a:ahLst/>
              <a:cxnLst/>
              <a:rect l="l" t="t" r="r" b="b"/>
              <a:pathLst>
                <a:path w="191483" h="148479" fill="none" extrusionOk="0">
                  <a:moveTo>
                    <a:pt x="191482" y="148479"/>
                  </a:moveTo>
                  <a:cubicBezTo>
                    <a:pt x="190227" y="148410"/>
                    <a:pt x="184566" y="142978"/>
                    <a:pt x="180891" y="140604"/>
                  </a:cubicBezTo>
                  <a:cubicBezTo>
                    <a:pt x="179613" y="139782"/>
                    <a:pt x="177787" y="138527"/>
                    <a:pt x="176007" y="137021"/>
                  </a:cubicBezTo>
                  <a:cubicBezTo>
                    <a:pt x="172195" y="133757"/>
                    <a:pt x="165233" y="130858"/>
                    <a:pt x="162448" y="128164"/>
                  </a:cubicBezTo>
                  <a:cubicBezTo>
                    <a:pt x="160371" y="126179"/>
                    <a:pt x="158865" y="120335"/>
                    <a:pt x="155920" y="119536"/>
                  </a:cubicBezTo>
                  <a:cubicBezTo>
                    <a:pt x="154140" y="119057"/>
                    <a:pt x="151469" y="119605"/>
                    <a:pt x="149826" y="119080"/>
                  </a:cubicBezTo>
                  <a:cubicBezTo>
                    <a:pt x="148959" y="118783"/>
                    <a:pt x="148479" y="117779"/>
                    <a:pt x="147863" y="116706"/>
                  </a:cubicBezTo>
                  <a:cubicBezTo>
                    <a:pt x="146950" y="115154"/>
                    <a:pt x="145991" y="113237"/>
                    <a:pt x="144302" y="112575"/>
                  </a:cubicBezTo>
                  <a:cubicBezTo>
                    <a:pt x="139189" y="110612"/>
                    <a:pt x="124924" y="109562"/>
                    <a:pt x="121933" y="106343"/>
                  </a:cubicBezTo>
                  <a:cubicBezTo>
                    <a:pt x="120062" y="104358"/>
                    <a:pt x="120313" y="98081"/>
                    <a:pt x="118898" y="96004"/>
                  </a:cubicBezTo>
                  <a:cubicBezTo>
                    <a:pt x="117848" y="94474"/>
                    <a:pt x="114789" y="94315"/>
                    <a:pt x="113602" y="92557"/>
                  </a:cubicBezTo>
                  <a:cubicBezTo>
                    <a:pt x="111594" y="89567"/>
                    <a:pt x="110932" y="83199"/>
                    <a:pt x="107736" y="82674"/>
                  </a:cubicBezTo>
                  <a:cubicBezTo>
                    <a:pt x="104289" y="82126"/>
                    <a:pt x="93630" y="85321"/>
                    <a:pt x="89316" y="83998"/>
                  </a:cubicBezTo>
                  <a:cubicBezTo>
                    <a:pt x="87285" y="83381"/>
                    <a:pt x="85938" y="80962"/>
                    <a:pt x="85002" y="77972"/>
                  </a:cubicBezTo>
                  <a:cubicBezTo>
                    <a:pt x="84112" y="75118"/>
                    <a:pt x="84112" y="71352"/>
                    <a:pt x="83199" y="69275"/>
                  </a:cubicBezTo>
                  <a:cubicBezTo>
                    <a:pt x="81966" y="66376"/>
                    <a:pt x="76283" y="66582"/>
                    <a:pt x="74708" y="63569"/>
                  </a:cubicBezTo>
                  <a:cubicBezTo>
                    <a:pt x="73977" y="62177"/>
                    <a:pt x="73293" y="60282"/>
                    <a:pt x="72585" y="58593"/>
                  </a:cubicBezTo>
                  <a:cubicBezTo>
                    <a:pt x="72015" y="57155"/>
                    <a:pt x="71398" y="55877"/>
                    <a:pt x="70691" y="55283"/>
                  </a:cubicBezTo>
                  <a:cubicBezTo>
                    <a:pt x="68499" y="53480"/>
                    <a:pt x="58068" y="55124"/>
                    <a:pt x="52864" y="53161"/>
                  </a:cubicBezTo>
                  <a:cubicBezTo>
                    <a:pt x="48550" y="51563"/>
                    <a:pt x="45674" y="45377"/>
                    <a:pt x="43414" y="41771"/>
                  </a:cubicBezTo>
                  <a:cubicBezTo>
                    <a:pt x="42616" y="40493"/>
                    <a:pt x="41931" y="39420"/>
                    <a:pt x="41155" y="39032"/>
                  </a:cubicBezTo>
                  <a:cubicBezTo>
                    <a:pt x="38347" y="37594"/>
                    <a:pt x="32207" y="37617"/>
                    <a:pt x="30176" y="35243"/>
                  </a:cubicBezTo>
                  <a:cubicBezTo>
                    <a:pt x="28464" y="33257"/>
                    <a:pt x="27460" y="26797"/>
                    <a:pt x="25907" y="22986"/>
                  </a:cubicBezTo>
                  <a:cubicBezTo>
                    <a:pt x="25656" y="22369"/>
                    <a:pt x="25314" y="21913"/>
                    <a:pt x="25040" y="21570"/>
                  </a:cubicBezTo>
                  <a:cubicBezTo>
                    <a:pt x="21890" y="17462"/>
                    <a:pt x="13468" y="21319"/>
                    <a:pt x="8263" y="19128"/>
                  </a:cubicBezTo>
                  <a:cubicBezTo>
                    <a:pt x="7670" y="18877"/>
                    <a:pt x="7145" y="18557"/>
                    <a:pt x="6711" y="18169"/>
                  </a:cubicBezTo>
                  <a:cubicBezTo>
                    <a:pt x="2694" y="14358"/>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4613150" y="-1059600"/>
              <a:ext cx="4795625" cy="3710250"/>
            </a:xfrm>
            <a:custGeom>
              <a:avLst/>
              <a:gdLst/>
              <a:ahLst/>
              <a:cxnLst/>
              <a:rect l="l" t="t" r="r" b="b"/>
              <a:pathLst>
                <a:path w="191825" h="148410" fill="none" extrusionOk="0">
                  <a:moveTo>
                    <a:pt x="191825" y="148410"/>
                  </a:moveTo>
                  <a:cubicBezTo>
                    <a:pt x="190615" y="148319"/>
                    <a:pt x="185023" y="142704"/>
                    <a:pt x="181302" y="140375"/>
                  </a:cubicBezTo>
                  <a:cubicBezTo>
                    <a:pt x="180024" y="139576"/>
                    <a:pt x="178129" y="138367"/>
                    <a:pt x="176280" y="136906"/>
                  </a:cubicBezTo>
                  <a:cubicBezTo>
                    <a:pt x="172286" y="133733"/>
                    <a:pt x="165165" y="130949"/>
                    <a:pt x="162448" y="128301"/>
                  </a:cubicBezTo>
                  <a:cubicBezTo>
                    <a:pt x="160394" y="126315"/>
                    <a:pt x="158979" y="120289"/>
                    <a:pt x="156080" y="119490"/>
                  </a:cubicBezTo>
                  <a:cubicBezTo>
                    <a:pt x="154300" y="119011"/>
                    <a:pt x="151583" y="119582"/>
                    <a:pt x="149963" y="119034"/>
                  </a:cubicBezTo>
                  <a:cubicBezTo>
                    <a:pt x="149118" y="118737"/>
                    <a:pt x="148662" y="117710"/>
                    <a:pt x="148068" y="116569"/>
                  </a:cubicBezTo>
                  <a:cubicBezTo>
                    <a:pt x="147224" y="114971"/>
                    <a:pt x="146311" y="112985"/>
                    <a:pt x="144622" y="112300"/>
                  </a:cubicBezTo>
                  <a:cubicBezTo>
                    <a:pt x="139646" y="110314"/>
                    <a:pt x="125083" y="109379"/>
                    <a:pt x="122116" y="106252"/>
                  </a:cubicBezTo>
                  <a:cubicBezTo>
                    <a:pt x="120244" y="104289"/>
                    <a:pt x="120564" y="97898"/>
                    <a:pt x="119149" y="95866"/>
                  </a:cubicBezTo>
                  <a:cubicBezTo>
                    <a:pt x="118099" y="94360"/>
                    <a:pt x="114949" y="94246"/>
                    <a:pt x="113739" y="92488"/>
                  </a:cubicBezTo>
                  <a:cubicBezTo>
                    <a:pt x="111731" y="89589"/>
                    <a:pt x="111160" y="83015"/>
                    <a:pt x="108010" y="82468"/>
                  </a:cubicBezTo>
                  <a:cubicBezTo>
                    <a:pt x="104632" y="81874"/>
                    <a:pt x="93813" y="85093"/>
                    <a:pt x="89544" y="83746"/>
                  </a:cubicBezTo>
                  <a:cubicBezTo>
                    <a:pt x="87559" y="83107"/>
                    <a:pt x="86235" y="80642"/>
                    <a:pt x="85344" y="77606"/>
                  </a:cubicBezTo>
                  <a:cubicBezTo>
                    <a:pt x="84477" y="74684"/>
                    <a:pt x="84477" y="70918"/>
                    <a:pt x="83564" y="68887"/>
                  </a:cubicBezTo>
                  <a:cubicBezTo>
                    <a:pt x="82286" y="66011"/>
                    <a:pt x="76420" y="66399"/>
                    <a:pt x="74822" y="63431"/>
                  </a:cubicBezTo>
                  <a:cubicBezTo>
                    <a:pt x="74069" y="62062"/>
                    <a:pt x="73384" y="60145"/>
                    <a:pt x="72676" y="58433"/>
                  </a:cubicBezTo>
                  <a:cubicBezTo>
                    <a:pt x="72106" y="56995"/>
                    <a:pt x="71489" y="55694"/>
                    <a:pt x="70782" y="55146"/>
                  </a:cubicBezTo>
                  <a:cubicBezTo>
                    <a:pt x="68636" y="53388"/>
                    <a:pt x="58045" y="55169"/>
                    <a:pt x="52864" y="53229"/>
                  </a:cubicBezTo>
                  <a:cubicBezTo>
                    <a:pt x="48619" y="51654"/>
                    <a:pt x="45834" y="45285"/>
                    <a:pt x="43665" y="41565"/>
                  </a:cubicBezTo>
                  <a:cubicBezTo>
                    <a:pt x="42889" y="40241"/>
                    <a:pt x="42227" y="39168"/>
                    <a:pt x="41451" y="38757"/>
                  </a:cubicBezTo>
                  <a:cubicBezTo>
                    <a:pt x="38690" y="37319"/>
                    <a:pt x="32413" y="37456"/>
                    <a:pt x="30381" y="35151"/>
                  </a:cubicBezTo>
                  <a:cubicBezTo>
                    <a:pt x="28669" y="33188"/>
                    <a:pt x="27665" y="26660"/>
                    <a:pt x="26090" y="22848"/>
                  </a:cubicBezTo>
                  <a:cubicBezTo>
                    <a:pt x="25816" y="22232"/>
                    <a:pt x="25474" y="21775"/>
                    <a:pt x="25200" y="21433"/>
                  </a:cubicBezTo>
                  <a:cubicBezTo>
                    <a:pt x="22073" y="17507"/>
                    <a:pt x="13536" y="21296"/>
                    <a:pt x="8332" y="19128"/>
                  </a:cubicBezTo>
                  <a:cubicBezTo>
                    <a:pt x="7738" y="18876"/>
                    <a:pt x="7191" y="18580"/>
                    <a:pt x="6780" y="18192"/>
                  </a:cubicBezTo>
                  <a:cubicBezTo>
                    <a:pt x="2762" y="14426"/>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4638825" y="-1067600"/>
              <a:ext cx="4804750" cy="3708550"/>
            </a:xfrm>
            <a:custGeom>
              <a:avLst/>
              <a:gdLst/>
              <a:ahLst/>
              <a:cxnLst/>
              <a:rect l="l" t="t" r="r" b="b"/>
              <a:pathLst>
                <a:path w="192190" h="148342" fill="none" extrusionOk="0">
                  <a:moveTo>
                    <a:pt x="192190" y="148342"/>
                  </a:moveTo>
                  <a:cubicBezTo>
                    <a:pt x="191049" y="148251"/>
                    <a:pt x="185479" y="142407"/>
                    <a:pt x="181736" y="140148"/>
                  </a:cubicBezTo>
                  <a:cubicBezTo>
                    <a:pt x="180435" y="139371"/>
                    <a:pt x="178517" y="138207"/>
                    <a:pt x="176577" y="136792"/>
                  </a:cubicBezTo>
                  <a:cubicBezTo>
                    <a:pt x="172400" y="133711"/>
                    <a:pt x="165096" y="131017"/>
                    <a:pt x="162471" y="128438"/>
                  </a:cubicBezTo>
                  <a:cubicBezTo>
                    <a:pt x="160463" y="126430"/>
                    <a:pt x="159093" y="120267"/>
                    <a:pt x="156240" y="119468"/>
                  </a:cubicBezTo>
                  <a:cubicBezTo>
                    <a:pt x="154460" y="118966"/>
                    <a:pt x="151721" y="119582"/>
                    <a:pt x="150123" y="118989"/>
                  </a:cubicBezTo>
                  <a:cubicBezTo>
                    <a:pt x="149278" y="118692"/>
                    <a:pt x="148867" y="117619"/>
                    <a:pt x="148297" y="116432"/>
                  </a:cubicBezTo>
                  <a:cubicBezTo>
                    <a:pt x="147498" y="114789"/>
                    <a:pt x="146653" y="112734"/>
                    <a:pt x="144964" y="112027"/>
                  </a:cubicBezTo>
                  <a:cubicBezTo>
                    <a:pt x="140148" y="110041"/>
                    <a:pt x="125266" y="109174"/>
                    <a:pt x="122344" y="106161"/>
                  </a:cubicBezTo>
                  <a:cubicBezTo>
                    <a:pt x="120473" y="104243"/>
                    <a:pt x="120838" y="97715"/>
                    <a:pt x="119423" y="95730"/>
                  </a:cubicBezTo>
                  <a:cubicBezTo>
                    <a:pt x="118350" y="94223"/>
                    <a:pt x="115132" y="94200"/>
                    <a:pt x="113876" y="92443"/>
                  </a:cubicBezTo>
                  <a:cubicBezTo>
                    <a:pt x="111868" y="89590"/>
                    <a:pt x="111411" y="82810"/>
                    <a:pt x="108307" y="82240"/>
                  </a:cubicBezTo>
                  <a:cubicBezTo>
                    <a:pt x="104997" y="81601"/>
                    <a:pt x="94018" y="84865"/>
                    <a:pt x="89796" y="83472"/>
                  </a:cubicBezTo>
                  <a:cubicBezTo>
                    <a:pt x="87833" y="82833"/>
                    <a:pt x="86554" y="80300"/>
                    <a:pt x="85710" y="77241"/>
                  </a:cubicBezTo>
                  <a:cubicBezTo>
                    <a:pt x="84865" y="74274"/>
                    <a:pt x="84888" y="70462"/>
                    <a:pt x="83952" y="68476"/>
                  </a:cubicBezTo>
                  <a:cubicBezTo>
                    <a:pt x="82651" y="65669"/>
                    <a:pt x="76580" y="66239"/>
                    <a:pt x="74936" y="63295"/>
                  </a:cubicBezTo>
                  <a:cubicBezTo>
                    <a:pt x="74183" y="61948"/>
                    <a:pt x="73475" y="60031"/>
                    <a:pt x="72791" y="58296"/>
                  </a:cubicBezTo>
                  <a:cubicBezTo>
                    <a:pt x="72220" y="56858"/>
                    <a:pt x="71604" y="55534"/>
                    <a:pt x="70896" y="54987"/>
                  </a:cubicBezTo>
                  <a:cubicBezTo>
                    <a:pt x="68796" y="53297"/>
                    <a:pt x="58046" y="55238"/>
                    <a:pt x="52910" y="53297"/>
                  </a:cubicBezTo>
                  <a:cubicBezTo>
                    <a:pt x="48710" y="51722"/>
                    <a:pt x="46039" y="45194"/>
                    <a:pt x="43939" y="41360"/>
                  </a:cubicBezTo>
                  <a:cubicBezTo>
                    <a:pt x="43186" y="39990"/>
                    <a:pt x="42547" y="38895"/>
                    <a:pt x="41794" y="38507"/>
                  </a:cubicBezTo>
                  <a:cubicBezTo>
                    <a:pt x="39078" y="37069"/>
                    <a:pt x="32664" y="37297"/>
                    <a:pt x="30632" y="35037"/>
                  </a:cubicBezTo>
                  <a:cubicBezTo>
                    <a:pt x="28898" y="33143"/>
                    <a:pt x="27870" y="26501"/>
                    <a:pt x="26273" y="22734"/>
                  </a:cubicBezTo>
                  <a:cubicBezTo>
                    <a:pt x="26022" y="22095"/>
                    <a:pt x="25679" y="21662"/>
                    <a:pt x="25405" y="21319"/>
                  </a:cubicBezTo>
                  <a:cubicBezTo>
                    <a:pt x="22301" y="17530"/>
                    <a:pt x="13650" y="21251"/>
                    <a:pt x="8423" y="19151"/>
                  </a:cubicBezTo>
                  <a:cubicBezTo>
                    <a:pt x="7830" y="18900"/>
                    <a:pt x="7282" y="18603"/>
                    <a:pt x="6848" y="18192"/>
                  </a:cubicBezTo>
                  <a:cubicBezTo>
                    <a:pt x="2831" y="14494"/>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664500" y="-1075600"/>
              <a:ext cx="4814450" cy="3706850"/>
            </a:xfrm>
            <a:custGeom>
              <a:avLst/>
              <a:gdLst/>
              <a:ahLst/>
              <a:cxnLst/>
              <a:rect l="l" t="t" r="r" b="b"/>
              <a:pathLst>
                <a:path w="192578" h="148274" fill="none" extrusionOk="0">
                  <a:moveTo>
                    <a:pt x="192578" y="148274"/>
                  </a:moveTo>
                  <a:cubicBezTo>
                    <a:pt x="191482" y="148182"/>
                    <a:pt x="185936" y="142134"/>
                    <a:pt x="182170" y="139920"/>
                  </a:cubicBezTo>
                  <a:cubicBezTo>
                    <a:pt x="180869" y="139167"/>
                    <a:pt x="178883" y="138025"/>
                    <a:pt x="176874" y="136679"/>
                  </a:cubicBezTo>
                  <a:cubicBezTo>
                    <a:pt x="172515" y="133711"/>
                    <a:pt x="165051" y="131109"/>
                    <a:pt x="162517" y="128576"/>
                  </a:cubicBezTo>
                  <a:cubicBezTo>
                    <a:pt x="160508" y="126567"/>
                    <a:pt x="159207" y="120244"/>
                    <a:pt x="156423" y="119423"/>
                  </a:cubicBezTo>
                  <a:cubicBezTo>
                    <a:pt x="154642" y="118921"/>
                    <a:pt x="151880" y="119560"/>
                    <a:pt x="150283" y="118966"/>
                  </a:cubicBezTo>
                  <a:cubicBezTo>
                    <a:pt x="149461" y="118647"/>
                    <a:pt x="149073" y="117551"/>
                    <a:pt x="148525" y="116318"/>
                  </a:cubicBezTo>
                  <a:cubicBezTo>
                    <a:pt x="147772" y="114607"/>
                    <a:pt x="146973" y="112461"/>
                    <a:pt x="145330" y="111753"/>
                  </a:cubicBezTo>
                  <a:cubicBezTo>
                    <a:pt x="140628" y="109745"/>
                    <a:pt x="125426" y="108992"/>
                    <a:pt x="122550" y="106070"/>
                  </a:cubicBezTo>
                  <a:cubicBezTo>
                    <a:pt x="120678" y="104175"/>
                    <a:pt x="121112" y="97556"/>
                    <a:pt x="119697" y="95593"/>
                  </a:cubicBezTo>
                  <a:cubicBezTo>
                    <a:pt x="118601" y="94109"/>
                    <a:pt x="115314" y="94132"/>
                    <a:pt x="114036" y="92375"/>
                  </a:cubicBezTo>
                  <a:cubicBezTo>
                    <a:pt x="112028" y="89613"/>
                    <a:pt x="111662" y="82628"/>
                    <a:pt x="108604" y="82012"/>
                  </a:cubicBezTo>
                  <a:cubicBezTo>
                    <a:pt x="105363" y="81350"/>
                    <a:pt x="94224" y="84614"/>
                    <a:pt x="90070" y="83222"/>
                  </a:cubicBezTo>
                  <a:cubicBezTo>
                    <a:pt x="88107" y="82560"/>
                    <a:pt x="86874" y="79981"/>
                    <a:pt x="86075" y="76876"/>
                  </a:cubicBezTo>
                  <a:cubicBezTo>
                    <a:pt x="85276" y="73841"/>
                    <a:pt x="85276" y="70029"/>
                    <a:pt x="84340" y="68089"/>
                  </a:cubicBezTo>
                  <a:cubicBezTo>
                    <a:pt x="82994" y="65304"/>
                    <a:pt x="76717" y="66057"/>
                    <a:pt x="75073" y="63181"/>
                  </a:cubicBezTo>
                  <a:cubicBezTo>
                    <a:pt x="74297" y="61835"/>
                    <a:pt x="73590" y="59894"/>
                    <a:pt x="72905" y="58160"/>
                  </a:cubicBezTo>
                  <a:cubicBezTo>
                    <a:pt x="72311" y="56699"/>
                    <a:pt x="71718" y="55375"/>
                    <a:pt x="71033" y="54827"/>
                  </a:cubicBezTo>
                  <a:cubicBezTo>
                    <a:pt x="68956" y="53184"/>
                    <a:pt x="58068" y="55307"/>
                    <a:pt x="52956" y="53366"/>
                  </a:cubicBezTo>
                  <a:cubicBezTo>
                    <a:pt x="48801" y="51814"/>
                    <a:pt x="46245" y="45081"/>
                    <a:pt x="44214" y="41155"/>
                  </a:cubicBezTo>
                  <a:cubicBezTo>
                    <a:pt x="43506" y="39762"/>
                    <a:pt x="42867" y="38621"/>
                    <a:pt x="42136" y="38233"/>
                  </a:cubicBezTo>
                  <a:cubicBezTo>
                    <a:pt x="39466" y="36795"/>
                    <a:pt x="32915" y="37138"/>
                    <a:pt x="30861" y="34924"/>
                  </a:cubicBezTo>
                  <a:cubicBezTo>
                    <a:pt x="29126" y="33075"/>
                    <a:pt x="28099" y="26364"/>
                    <a:pt x="26478" y="22598"/>
                  </a:cubicBezTo>
                  <a:cubicBezTo>
                    <a:pt x="26227" y="21982"/>
                    <a:pt x="25862" y="21525"/>
                    <a:pt x="25588" y="21206"/>
                  </a:cubicBezTo>
                  <a:cubicBezTo>
                    <a:pt x="22507" y="17576"/>
                    <a:pt x="13742" y="21228"/>
                    <a:pt x="8538" y="19151"/>
                  </a:cubicBezTo>
                  <a:cubicBezTo>
                    <a:pt x="7921" y="18900"/>
                    <a:pt x="7373" y="18603"/>
                    <a:pt x="6940" y="18215"/>
                  </a:cubicBezTo>
                  <a:cubicBezTo>
                    <a:pt x="2923" y="14541"/>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4690750" y="-1083575"/>
              <a:ext cx="4823025" cy="3704550"/>
            </a:xfrm>
            <a:custGeom>
              <a:avLst/>
              <a:gdLst/>
              <a:ahLst/>
              <a:cxnLst/>
              <a:rect l="l" t="t" r="r" b="b"/>
              <a:pathLst>
                <a:path w="192921" h="148182" fill="none" extrusionOk="0">
                  <a:moveTo>
                    <a:pt x="192920" y="148182"/>
                  </a:moveTo>
                  <a:cubicBezTo>
                    <a:pt x="191870" y="148113"/>
                    <a:pt x="186392" y="141859"/>
                    <a:pt x="182580" y="139691"/>
                  </a:cubicBezTo>
                  <a:cubicBezTo>
                    <a:pt x="181279" y="138961"/>
                    <a:pt x="179248" y="137865"/>
                    <a:pt x="177148" y="136564"/>
                  </a:cubicBezTo>
                  <a:cubicBezTo>
                    <a:pt x="172606" y="133711"/>
                    <a:pt x="164959" y="131200"/>
                    <a:pt x="162517" y="128712"/>
                  </a:cubicBezTo>
                  <a:cubicBezTo>
                    <a:pt x="160531" y="126681"/>
                    <a:pt x="159322" y="120198"/>
                    <a:pt x="156560" y="119399"/>
                  </a:cubicBezTo>
                  <a:cubicBezTo>
                    <a:pt x="154779" y="118874"/>
                    <a:pt x="151995" y="119536"/>
                    <a:pt x="150420" y="118920"/>
                  </a:cubicBezTo>
                  <a:cubicBezTo>
                    <a:pt x="149621" y="118600"/>
                    <a:pt x="149256" y="117459"/>
                    <a:pt x="148753" y="116181"/>
                  </a:cubicBezTo>
                  <a:cubicBezTo>
                    <a:pt x="148046" y="114423"/>
                    <a:pt x="147293" y="112209"/>
                    <a:pt x="145649" y="111479"/>
                  </a:cubicBezTo>
                  <a:cubicBezTo>
                    <a:pt x="141084" y="109447"/>
                    <a:pt x="125586" y="108808"/>
                    <a:pt x="122755" y="105978"/>
                  </a:cubicBezTo>
                  <a:cubicBezTo>
                    <a:pt x="120861" y="104106"/>
                    <a:pt x="121363" y="97373"/>
                    <a:pt x="119948" y="95456"/>
                  </a:cubicBezTo>
                  <a:cubicBezTo>
                    <a:pt x="118852" y="93972"/>
                    <a:pt x="115474" y="94063"/>
                    <a:pt x="114173" y="92306"/>
                  </a:cubicBezTo>
                  <a:cubicBezTo>
                    <a:pt x="112164" y="89612"/>
                    <a:pt x="111868" y="82445"/>
                    <a:pt x="108878" y="81783"/>
                  </a:cubicBezTo>
                  <a:cubicBezTo>
                    <a:pt x="105705" y="81076"/>
                    <a:pt x="94406" y="84385"/>
                    <a:pt x="90298" y="82970"/>
                  </a:cubicBezTo>
                  <a:cubicBezTo>
                    <a:pt x="88358" y="82308"/>
                    <a:pt x="87171" y="79638"/>
                    <a:pt x="86395" y="76511"/>
                  </a:cubicBezTo>
                  <a:cubicBezTo>
                    <a:pt x="85641" y="73429"/>
                    <a:pt x="85664" y="69572"/>
                    <a:pt x="84706" y="67700"/>
                  </a:cubicBezTo>
                  <a:cubicBezTo>
                    <a:pt x="83313" y="64961"/>
                    <a:pt x="76854" y="65874"/>
                    <a:pt x="75187" y="63044"/>
                  </a:cubicBezTo>
                  <a:cubicBezTo>
                    <a:pt x="74389" y="61697"/>
                    <a:pt x="73681" y="59757"/>
                    <a:pt x="72996" y="58022"/>
                  </a:cubicBezTo>
                  <a:cubicBezTo>
                    <a:pt x="72403" y="56539"/>
                    <a:pt x="71809" y="55215"/>
                    <a:pt x="71125" y="54690"/>
                  </a:cubicBezTo>
                  <a:cubicBezTo>
                    <a:pt x="69116" y="53092"/>
                    <a:pt x="58046" y="55374"/>
                    <a:pt x="52978" y="53434"/>
                  </a:cubicBezTo>
                  <a:cubicBezTo>
                    <a:pt x="48870" y="51905"/>
                    <a:pt x="46428" y="44989"/>
                    <a:pt x="44487" y="40949"/>
                  </a:cubicBezTo>
                  <a:cubicBezTo>
                    <a:pt x="43780" y="39511"/>
                    <a:pt x="43164" y="38347"/>
                    <a:pt x="42433" y="37959"/>
                  </a:cubicBezTo>
                  <a:cubicBezTo>
                    <a:pt x="39808" y="36544"/>
                    <a:pt x="33120" y="36977"/>
                    <a:pt x="31066" y="34832"/>
                  </a:cubicBezTo>
                  <a:cubicBezTo>
                    <a:pt x="29309" y="33006"/>
                    <a:pt x="28281" y="26204"/>
                    <a:pt x="26661" y="22483"/>
                  </a:cubicBezTo>
                  <a:cubicBezTo>
                    <a:pt x="26387" y="21844"/>
                    <a:pt x="26045" y="21410"/>
                    <a:pt x="25748" y="21068"/>
                  </a:cubicBezTo>
                  <a:cubicBezTo>
                    <a:pt x="22689" y="17599"/>
                    <a:pt x="13833" y="21182"/>
                    <a:pt x="8606" y="19151"/>
                  </a:cubicBezTo>
                  <a:cubicBezTo>
                    <a:pt x="7990" y="18922"/>
                    <a:pt x="7442" y="18626"/>
                    <a:pt x="7008" y="18238"/>
                  </a:cubicBezTo>
                  <a:cubicBezTo>
                    <a:pt x="2991" y="14609"/>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4716450" y="-1092150"/>
              <a:ext cx="4832125" cy="3703425"/>
            </a:xfrm>
            <a:custGeom>
              <a:avLst/>
              <a:gdLst/>
              <a:ahLst/>
              <a:cxnLst/>
              <a:rect l="l" t="t" r="r" b="b"/>
              <a:pathLst>
                <a:path w="193285" h="148137" fill="none" extrusionOk="0">
                  <a:moveTo>
                    <a:pt x="193285" y="148137"/>
                  </a:moveTo>
                  <a:cubicBezTo>
                    <a:pt x="192303" y="148068"/>
                    <a:pt x="186848" y="141609"/>
                    <a:pt x="183013" y="139486"/>
                  </a:cubicBezTo>
                  <a:cubicBezTo>
                    <a:pt x="181712" y="138779"/>
                    <a:pt x="179612" y="137729"/>
                    <a:pt x="177444" y="136473"/>
                  </a:cubicBezTo>
                  <a:cubicBezTo>
                    <a:pt x="172696" y="133711"/>
                    <a:pt x="164913" y="131292"/>
                    <a:pt x="162539" y="128850"/>
                  </a:cubicBezTo>
                  <a:cubicBezTo>
                    <a:pt x="160576" y="126841"/>
                    <a:pt x="159435" y="120199"/>
                    <a:pt x="156741" y="119400"/>
                  </a:cubicBezTo>
                  <a:cubicBezTo>
                    <a:pt x="154961" y="118852"/>
                    <a:pt x="152131" y="119560"/>
                    <a:pt x="150579" y="118921"/>
                  </a:cubicBezTo>
                  <a:cubicBezTo>
                    <a:pt x="149802" y="118578"/>
                    <a:pt x="149460" y="117391"/>
                    <a:pt x="148981" y="116067"/>
                  </a:cubicBezTo>
                  <a:cubicBezTo>
                    <a:pt x="148319" y="114264"/>
                    <a:pt x="147634" y="111982"/>
                    <a:pt x="145991" y="111228"/>
                  </a:cubicBezTo>
                  <a:cubicBezTo>
                    <a:pt x="141563" y="109174"/>
                    <a:pt x="125745" y="108649"/>
                    <a:pt x="122960" y="105910"/>
                  </a:cubicBezTo>
                  <a:cubicBezTo>
                    <a:pt x="121088" y="104061"/>
                    <a:pt x="121636" y="97214"/>
                    <a:pt x="120221" y="95365"/>
                  </a:cubicBezTo>
                  <a:cubicBezTo>
                    <a:pt x="119102" y="93881"/>
                    <a:pt x="115656" y="94018"/>
                    <a:pt x="114309" y="92283"/>
                  </a:cubicBezTo>
                  <a:cubicBezTo>
                    <a:pt x="112301" y="89659"/>
                    <a:pt x="112118" y="82286"/>
                    <a:pt x="109173" y="81578"/>
                  </a:cubicBezTo>
                  <a:cubicBezTo>
                    <a:pt x="106046" y="80825"/>
                    <a:pt x="94611" y="84181"/>
                    <a:pt x="90548" y="82743"/>
                  </a:cubicBezTo>
                  <a:cubicBezTo>
                    <a:pt x="88631" y="82058"/>
                    <a:pt x="87512" y="79342"/>
                    <a:pt x="86759" y="76169"/>
                  </a:cubicBezTo>
                  <a:cubicBezTo>
                    <a:pt x="86029" y="73019"/>
                    <a:pt x="86074" y="69162"/>
                    <a:pt x="85093" y="67335"/>
                  </a:cubicBezTo>
                  <a:cubicBezTo>
                    <a:pt x="83655" y="64642"/>
                    <a:pt x="76990" y="65738"/>
                    <a:pt x="75301" y="62930"/>
                  </a:cubicBezTo>
                  <a:cubicBezTo>
                    <a:pt x="74525" y="61606"/>
                    <a:pt x="73794" y="59666"/>
                    <a:pt x="73109" y="57909"/>
                  </a:cubicBezTo>
                  <a:cubicBezTo>
                    <a:pt x="72516" y="56402"/>
                    <a:pt x="71923" y="55078"/>
                    <a:pt x="71261" y="54553"/>
                  </a:cubicBezTo>
                  <a:cubicBezTo>
                    <a:pt x="69275" y="53024"/>
                    <a:pt x="58045" y="55466"/>
                    <a:pt x="53023" y="53526"/>
                  </a:cubicBezTo>
                  <a:cubicBezTo>
                    <a:pt x="48960" y="51997"/>
                    <a:pt x="46632" y="44921"/>
                    <a:pt x="44760" y="40790"/>
                  </a:cubicBezTo>
                  <a:cubicBezTo>
                    <a:pt x="44076" y="39283"/>
                    <a:pt x="43482" y="38119"/>
                    <a:pt x="42775" y="37731"/>
                  </a:cubicBezTo>
                  <a:cubicBezTo>
                    <a:pt x="40195" y="36293"/>
                    <a:pt x="33371" y="36841"/>
                    <a:pt x="31293" y="34741"/>
                  </a:cubicBezTo>
                  <a:cubicBezTo>
                    <a:pt x="29536" y="32983"/>
                    <a:pt x="28509" y="26090"/>
                    <a:pt x="26865" y="22370"/>
                  </a:cubicBezTo>
                  <a:cubicBezTo>
                    <a:pt x="26591" y="21753"/>
                    <a:pt x="26226" y="21297"/>
                    <a:pt x="25930" y="20977"/>
                  </a:cubicBezTo>
                  <a:cubicBezTo>
                    <a:pt x="22917" y="17668"/>
                    <a:pt x="13923" y="21183"/>
                    <a:pt x="8696" y="19197"/>
                  </a:cubicBezTo>
                  <a:cubicBezTo>
                    <a:pt x="8080" y="18969"/>
                    <a:pt x="7510" y="18672"/>
                    <a:pt x="7076" y="18284"/>
                  </a:cubicBezTo>
                  <a:cubicBezTo>
                    <a:pt x="3081" y="14700"/>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4742675" y="-1100125"/>
              <a:ext cx="4841275" cy="3701700"/>
            </a:xfrm>
            <a:custGeom>
              <a:avLst/>
              <a:gdLst/>
              <a:ahLst/>
              <a:cxnLst/>
              <a:rect l="l" t="t" r="r" b="b"/>
              <a:pathLst>
                <a:path w="193651" h="148068" fill="none" extrusionOk="0">
                  <a:moveTo>
                    <a:pt x="193651" y="148068"/>
                  </a:moveTo>
                  <a:cubicBezTo>
                    <a:pt x="192715" y="147999"/>
                    <a:pt x="187305" y="141312"/>
                    <a:pt x="183425" y="139257"/>
                  </a:cubicBezTo>
                  <a:cubicBezTo>
                    <a:pt x="182101" y="138573"/>
                    <a:pt x="179956" y="137545"/>
                    <a:pt x="177719" y="136359"/>
                  </a:cubicBezTo>
                  <a:cubicBezTo>
                    <a:pt x="172789" y="133711"/>
                    <a:pt x="164845" y="131383"/>
                    <a:pt x="162540" y="128986"/>
                  </a:cubicBezTo>
                  <a:cubicBezTo>
                    <a:pt x="160600" y="126955"/>
                    <a:pt x="159527" y="120153"/>
                    <a:pt x="156902" y="119354"/>
                  </a:cubicBezTo>
                  <a:cubicBezTo>
                    <a:pt x="155122" y="118806"/>
                    <a:pt x="152269" y="119536"/>
                    <a:pt x="150716" y="118874"/>
                  </a:cubicBezTo>
                  <a:cubicBezTo>
                    <a:pt x="149940" y="118532"/>
                    <a:pt x="149644" y="117322"/>
                    <a:pt x="149187" y="115930"/>
                  </a:cubicBezTo>
                  <a:cubicBezTo>
                    <a:pt x="148594" y="114058"/>
                    <a:pt x="147932" y="111730"/>
                    <a:pt x="146334" y="110954"/>
                  </a:cubicBezTo>
                  <a:cubicBezTo>
                    <a:pt x="142020" y="108877"/>
                    <a:pt x="125905" y="108466"/>
                    <a:pt x="123144" y="105818"/>
                  </a:cubicBezTo>
                  <a:cubicBezTo>
                    <a:pt x="121272" y="104015"/>
                    <a:pt x="121888" y="97053"/>
                    <a:pt x="120473" y="95227"/>
                  </a:cubicBezTo>
                  <a:cubicBezTo>
                    <a:pt x="119332" y="93767"/>
                    <a:pt x="115817" y="93949"/>
                    <a:pt x="114447" y="92214"/>
                  </a:cubicBezTo>
                  <a:cubicBezTo>
                    <a:pt x="112438" y="89658"/>
                    <a:pt x="112347" y="82103"/>
                    <a:pt x="109448" y="81350"/>
                  </a:cubicBezTo>
                  <a:cubicBezTo>
                    <a:pt x="106390" y="80574"/>
                    <a:pt x="94794" y="83952"/>
                    <a:pt x="90777" y="82491"/>
                  </a:cubicBezTo>
                  <a:cubicBezTo>
                    <a:pt x="88883" y="81783"/>
                    <a:pt x="87810" y="79021"/>
                    <a:pt x="87102" y="75803"/>
                  </a:cubicBezTo>
                  <a:cubicBezTo>
                    <a:pt x="86395" y="72608"/>
                    <a:pt x="86440" y="68704"/>
                    <a:pt x="85459" y="66924"/>
                  </a:cubicBezTo>
                  <a:cubicBezTo>
                    <a:pt x="83998" y="64276"/>
                    <a:pt x="77128" y="65555"/>
                    <a:pt x="75416" y="62793"/>
                  </a:cubicBezTo>
                  <a:cubicBezTo>
                    <a:pt x="74617" y="61492"/>
                    <a:pt x="73886" y="59529"/>
                    <a:pt x="73202" y="57771"/>
                  </a:cubicBezTo>
                  <a:cubicBezTo>
                    <a:pt x="72608" y="56265"/>
                    <a:pt x="72015" y="54895"/>
                    <a:pt x="71353" y="54393"/>
                  </a:cubicBezTo>
                  <a:cubicBezTo>
                    <a:pt x="69436" y="52932"/>
                    <a:pt x="58023" y="55534"/>
                    <a:pt x="53047" y="53617"/>
                  </a:cubicBezTo>
                  <a:cubicBezTo>
                    <a:pt x="49030" y="52088"/>
                    <a:pt x="46816" y="44806"/>
                    <a:pt x="45012" y="40584"/>
                  </a:cubicBezTo>
                  <a:cubicBezTo>
                    <a:pt x="44351" y="39054"/>
                    <a:pt x="43780" y="37845"/>
                    <a:pt x="43072" y="37457"/>
                  </a:cubicBezTo>
                  <a:cubicBezTo>
                    <a:pt x="40539" y="36019"/>
                    <a:pt x="33600" y="36681"/>
                    <a:pt x="31500" y="34626"/>
                  </a:cubicBezTo>
                  <a:cubicBezTo>
                    <a:pt x="29742" y="32914"/>
                    <a:pt x="28692" y="25953"/>
                    <a:pt x="27049" y="22255"/>
                  </a:cubicBezTo>
                  <a:cubicBezTo>
                    <a:pt x="26775" y="21616"/>
                    <a:pt x="26410" y="21182"/>
                    <a:pt x="26113" y="20863"/>
                  </a:cubicBezTo>
                  <a:cubicBezTo>
                    <a:pt x="23123" y="17690"/>
                    <a:pt x="13993" y="21159"/>
                    <a:pt x="8766" y="19196"/>
                  </a:cubicBezTo>
                  <a:cubicBezTo>
                    <a:pt x="8127" y="18968"/>
                    <a:pt x="7579" y="18694"/>
                    <a:pt x="7145" y="18306"/>
                  </a:cubicBezTo>
                  <a:cubicBezTo>
                    <a:pt x="3151" y="14746"/>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4768375" y="-1108125"/>
              <a:ext cx="4850400" cy="3699450"/>
            </a:xfrm>
            <a:custGeom>
              <a:avLst/>
              <a:gdLst/>
              <a:ahLst/>
              <a:cxnLst/>
              <a:rect l="l" t="t" r="r" b="b"/>
              <a:pathLst>
                <a:path w="194016" h="147978" fill="none" extrusionOk="0">
                  <a:moveTo>
                    <a:pt x="194015" y="147977"/>
                  </a:moveTo>
                  <a:cubicBezTo>
                    <a:pt x="193148" y="147931"/>
                    <a:pt x="187761" y="141038"/>
                    <a:pt x="183858" y="139030"/>
                  </a:cubicBezTo>
                  <a:cubicBezTo>
                    <a:pt x="182534" y="138368"/>
                    <a:pt x="180343" y="137386"/>
                    <a:pt x="178015" y="136245"/>
                  </a:cubicBezTo>
                  <a:cubicBezTo>
                    <a:pt x="172902" y="133711"/>
                    <a:pt x="164799" y="131474"/>
                    <a:pt x="162562" y="129123"/>
                  </a:cubicBezTo>
                  <a:cubicBezTo>
                    <a:pt x="160667" y="127092"/>
                    <a:pt x="159640" y="120130"/>
                    <a:pt x="157061" y="119331"/>
                  </a:cubicBezTo>
                  <a:cubicBezTo>
                    <a:pt x="155281" y="118761"/>
                    <a:pt x="152405" y="119537"/>
                    <a:pt x="150875" y="118829"/>
                  </a:cubicBezTo>
                  <a:cubicBezTo>
                    <a:pt x="150122" y="118487"/>
                    <a:pt x="149825" y="117231"/>
                    <a:pt x="149415" y="115816"/>
                  </a:cubicBezTo>
                  <a:cubicBezTo>
                    <a:pt x="148867" y="113876"/>
                    <a:pt x="148273" y="111479"/>
                    <a:pt x="146676" y="110681"/>
                  </a:cubicBezTo>
                  <a:cubicBezTo>
                    <a:pt x="142498" y="108603"/>
                    <a:pt x="126087" y="108284"/>
                    <a:pt x="123371" y="105727"/>
                  </a:cubicBezTo>
                  <a:cubicBezTo>
                    <a:pt x="121499" y="103947"/>
                    <a:pt x="122161" y="96871"/>
                    <a:pt x="120746" y="95091"/>
                  </a:cubicBezTo>
                  <a:cubicBezTo>
                    <a:pt x="119605" y="93630"/>
                    <a:pt x="115998" y="93881"/>
                    <a:pt x="114606" y="92146"/>
                  </a:cubicBezTo>
                  <a:cubicBezTo>
                    <a:pt x="112575" y="89658"/>
                    <a:pt x="112575" y="81921"/>
                    <a:pt x="109744" y="81122"/>
                  </a:cubicBezTo>
                  <a:cubicBezTo>
                    <a:pt x="106754" y="80300"/>
                    <a:pt x="94999" y="83724"/>
                    <a:pt x="91027" y="82217"/>
                  </a:cubicBezTo>
                  <a:cubicBezTo>
                    <a:pt x="89156" y="81510"/>
                    <a:pt x="88129" y="78680"/>
                    <a:pt x="87467" y="75438"/>
                  </a:cubicBezTo>
                  <a:cubicBezTo>
                    <a:pt x="86782" y="72174"/>
                    <a:pt x="86850" y="68271"/>
                    <a:pt x="85846" y="66536"/>
                  </a:cubicBezTo>
                  <a:cubicBezTo>
                    <a:pt x="84340" y="63934"/>
                    <a:pt x="77287" y="65395"/>
                    <a:pt x="75552" y="62656"/>
                  </a:cubicBezTo>
                  <a:cubicBezTo>
                    <a:pt x="74730" y="61378"/>
                    <a:pt x="74000" y="59392"/>
                    <a:pt x="73315" y="57635"/>
                  </a:cubicBezTo>
                  <a:cubicBezTo>
                    <a:pt x="72722" y="56105"/>
                    <a:pt x="72128" y="54736"/>
                    <a:pt x="71466" y="54234"/>
                  </a:cubicBezTo>
                  <a:cubicBezTo>
                    <a:pt x="69594" y="52819"/>
                    <a:pt x="58045" y="55580"/>
                    <a:pt x="53092" y="53686"/>
                  </a:cubicBezTo>
                  <a:cubicBezTo>
                    <a:pt x="49120" y="52157"/>
                    <a:pt x="47020" y="44716"/>
                    <a:pt x="45286" y="40379"/>
                  </a:cubicBezTo>
                  <a:cubicBezTo>
                    <a:pt x="44669" y="38804"/>
                    <a:pt x="44099" y="37571"/>
                    <a:pt x="43414" y="37183"/>
                  </a:cubicBezTo>
                  <a:cubicBezTo>
                    <a:pt x="40926" y="35768"/>
                    <a:pt x="33827" y="36521"/>
                    <a:pt x="31727" y="34535"/>
                  </a:cubicBezTo>
                  <a:cubicBezTo>
                    <a:pt x="29970" y="32869"/>
                    <a:pt x="28920" y="25793"/>
                    <a:pt x="27254" y="22119"/>
                  </a:cubicBezTo>
                  <a:cubicBezTo>
                    <a:pt x="26957" y="21479"/>
                    <a:pt x="26592" y="21046"/>
                    <a:pt x="26295" y="20749"/>
                  </a:cubicBezTo>
                  <a:cubicBezTo>
                    <a:pt x="23328" y="17713"/>
                    <a:pt x="14106" y="21114"/>
                    <a:pt x="8856" y="19220"/>
                  </a:cubicBezTo>
                  <a:cubicBezTo>
                    <a:pt x="8217" y="18991"/>
                    <a:pt x="7669" y="18695"/>
                    <a:pt x="7236" y="18307"/>
                  </a:cubicBezTo>
                  <a:cubicBezTo>
                    <a:pt x="3218" y="14814"/>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4794050" y="-1116100"/>
              <a:ext cx="4859525" cy="3697700"/>
            </a:xfrm>
            <a:custGeom>
              <a:avLst/>
              <a:gdLst/>
              <a:ahLst/>
              <a:cxnLst/>
              <a:rect l="l" t="t" r="r" b="b"/>
              <a:pathLst>
                <a:path w="194381" h="147908" fill="none" extrusionOk="0">
                  <a:moveTo>
                    <a:pt x="194381" y="147908"/>
                  </a:moveTo>
                  <a:cubicBezTo>
                    <a:pt x="193559" y="147840"/>
                    <a:pt x="188218" y="140741"/>
                    <a:pt x="184292" y="138824"/>
                  </a:cubicBezTo>
                  <a:cubicBezTo>
                    <a:pt x="182968" y="138162"/>
                    <a:pt x="180708" y="137226"/>
                    <a:pt x="178312" y="136130"/>
                  </a:cubicBezTo>
                  <a:cubicBezTo>
                    <a:pt x="173016" y="133688"/>
                    <a:pt x="164730" y="131542"/>
                    <a:pt x="162608" y="129260"/>
                  </a:cubicBezTo>
                  <a:cubicBezTo>
                    <a:pt x="160713" y="127228"/>
                    <a:pt x="159777" y="120084"/>
                    <a:pt x="157244" y="119285"/>
                  </a:cubicBezTo>
                  <a:cubicBezTo>
                    <a:pt x="155463" y="118714"/>
                    <a:pt x="152542" y="119513"/>
                    <a:pt x="151035" y="118806"/>
                  </a:cubicBezTo>
                  <a:cubicBezTo>
                    <a:pt x="150305" y="118441"/>
                    <a:pt x="150031" y="117162"/>
                    <a:pt x="149666" y="115679"/>
                  </a:cubicBezTo>
                  <a:cubicBezTo>
                    <a:pt x="149141" y="113693"/>
                    <a:pt x="148616" y="111228"/>
                    <a:pt x="147018" y="110406"/>
                  </a:cubicBezTo>
                  <a:cubicBezTo>
                    <a:pt x="142978" y="108306"/>
                    <a:pt x="126247" y="108101"/>
                    <a:pt x="123576" y="105636"/>
                  </a:cubicBezTo>
                  <a:cubicBezTo>
                    <a:pt x="121705" y="103878"/>
                    <a:pt x="122435" y="96688"/>
                    <a:pt x="121020" y="94953"/>
                  </a:cubicBezTo>
                  <a:cubicBezTo>
                    <a:pt x="119856" y="93515"/>
                    <a:pt x="116181" y="93812"/>
                    <a:pt x="114743" y="92100"/>
                  </a:cubicBezTo>
                  <a:cubicBezTo>
                    <a:pt x="112734" y="89658"/>
                    <a:pt x="112826" y="81738"/>
                    <a:pt x="110041" y="80893"/>
                  </a:cubicBezTo>
                  <a:cubicBezTo>
                    <a:pt x="107119" y="80026"/>
                    <a:pt x="95205" y="83495"/>
                    <a:pt x="91301" y="81966"/>
                  </a:cubicBezTo>
                  <a:cubicBezTo>
                    <a:pt x="89430" y="81235"/>
                    <a:pt x="88448" y="78359"/>
                    <a:pt x="87832" y="75073"/>
                  </a:cubicBezTo>
                  <a:cubicBezTo>
                    <a:pt x="87193" y="71763"/>
                    <a:pt x="87239" y="67814"/>
                    <a:pt x="86234" y="66148"/>
                  </a:cubicBezTo>
                  <a:cubicBezTo>
                    <a:pt x="84682" y="63569"/>
                    <a:pt x="77424" y="65212"/>
                    <a:pt x="75689" y="62542"/>
                  </a:cubicBezTo>
                  <a:cubicBezTo>
                    <a:pt x="74844" y="61263"/>
                    <a:pt x="74114" y="59278"/>
                    <a:pt x="73429" y="57497"/>
                  </a:cubicBezTo>
                  <a:cubicBezTo>
                    <a:pt x="72836" y="55945"/>
                    <a:pt x="72242" y="54576"/>
                    <a:pt x="71603" y="54096"/>
                  </a:cubicBezTo>
                  <a:cubicBezTo>
                    <a:pt x="69754" y="52727"/>
                    <a:pt x="58045" y="55648"/>
                    <a:pt x="53138" y="53754"/>
                  </a:cubicBezTo>
                  <a:cubicBezTo>
                    <a:pt x="49212" y="52247"/>
                    <a:pt x="47226" y="44624"/>
                    <a:pt x="45560" y="40173"/>
                  </a:cubicBezTo>
                  <a:cubicBezTo>
                    <a:pt x="44966" y="38552"/>
                    <a:pt x="44418" y="37320"/>
                    <a:pt x="43756" y="36909"/>
                  </a:cubicBezTo>
                  <a:cubicBezTo>
                    <a:pt x="41291" y="35494"/>
                    <a:pt x="34078" y="36361"/>
                    <a:pt x="31956" y="34421"/>
                  </a:cubicBezTo>
                  <a:cubicBezTo>
                    <a:pt x="30175" y="32800"/>
                    <a:pt x="29148" y="25656"/>
                    <a:pt x="27459" y="22004"/>
                  </a:cubicBezTo>
                  <a:cubicBezTo>
                    <a:pt x="27162" y="21365"/>
                    <a:pt x="26797" y="20931"/>
                    <a:pt x="26478" y="20612"/>
                  </a:cubicBezTo>
                  <a:cubicBezTo>
                    <a:pt x="23556" y="17736"/>
                    <a:pt x="14198" y="21091"/>
                    <a:pt x="8948" y="19219"/>
                  </a:cubicBezTo>
                  <a:cubicBezTo>
                    <a:pt x="8309" y="18991"/>
                    <a:pt x="7761" y="18717"/>
                    <a:pt x="7304" y="18329"/>
                  </a:cubicBezTo>
                  <a:cubicBezTo>
                    <a:pt x="3310" y="14882"/>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4820300" y="-1124100"/>
              <a:ext cx="4868650" cy="3696000"/>
            </a:xfrm>
            <a:custGeom>
              <a:avLst/>
              <a:gdLst/>
              <a:ahLst/>
              <a:cxnLst/>
              <a:rect l="l" t="t" r="r" b="b"/>
              <a:pathLst>
                <a:path w="194746" h="147840" fill="none" extrusionOk="0">
                  <a:moveTo>
                    <a:pt x="194746" y="147840"/>
                  </a:moveTo>
                  <a:cubicBezTo>
                    <a:pt x="193970" y="147771"/>
                    <a:pt x="188674" y="140467"/>
                    <a:pt x="184703" y="138596"/>
                  </a:cubicBezTo>
                  <a:cubicBezTo>
                    <a:pt x="183379" y="137957"/>
                    <a:pt x="181073" y="137066"/>
                    <a:pt x="178585" y="136016"/>
                  </a:cubicBezTo>
                  <a:cubicBezTo>
                    <a:pt x="173107" y="133688"/>
                    <a:pt x="164662" y="131634"/>
                    <a:pt x="162608" y="129374"/>
                  </a:cubicBezTo>
                  <a:cubicBezTo>
                    <a:pt x="160736" y="127343"/>
                    <a:pt x="159869" y="120062"/>
                    <a:pt x="157381" y="119263"/>
                  </a:cubicBezTo>
                  <a:cubicBezTo>
                    <a:pt x="155600" y="118669"/>
                    <a:pt x="152679" y="119491"/>
                    <a:pt x="151172" y="118761"/>
                  </a:cubicBezTo>
                  <a:cubicBezTo>
                    <a:pt x="150442" y="118395"/>
                    <a:pt x="150214" y="117072"/>
                    <a:pt x="149871" y="115542"/>
                  </a:cubicBezTo>
                  <a:cubicBezTo>
                    <a:pt x="149392" y="113511"/>
                    <a:pt x="148913" y="110977"/>
                    <a:pt x="147338" y="110133"/>
                  </a:cubicBezTo>
                  <a:cubicBezTo>
                    <a:pt x="143412" y="108033"/>
                    <a:pt x="126407" y="107919"/>
                    <a:pt x="123782" y="105522"/>
                  </a:cubicBezTo>
                  <a:cubicBezTo>
                    <a:pt x="121887" y="103810"/>
                    <a:pt x="122686" y="96529"/>
                    <a:pt x="121271" y="94817"/>
                  </a:cubicBezTo>
                  <a:cubicBezTo>
                    <a:pt x="120084" y="93379"/>
                    <a:pt x="116341" y="93744"/>
                    <a:pt x="114880" y="92032"/>
                  </a:cubicBezTo>
                  <a:cubicBezTo>
                    <a:pt x="112871" y="89681"/>
                    <a:pt x="113054" y="81533"/>
                    <a:pt x="110315" y="80665"/>
                  </a:cubicBezTo>
                  <a:cubicBezTo>
                    <a:pt x="107462" y="79775"/>
                    <a:pt x="95387" y="83267"/>
                    <a:pt x="91530" y="81715"/>
                  </a:cubicBezTo>
                  <a:cubicBezTo>
                    <a:pt x="89681" y="80985"/>
                    <a:pt x="88745" y="78040"/>
                    <a:pt x="88152" y="74708"/>
                  </a:cubicBezTo>
                  <a:cubicBezTo>
                    <a:pt x="87558" y="71353"/>
                    <a:pt x="87627" y="67381"/>
                    <a:pt x="86599" y="65760"/>
                  </a:cubicBezTo>
                  <a:cubicBezTo>
                    <a:pt x="85002" y="63227"/>
                    <a:pt x="77561" y="65030"/>
                    <a:pt x="75780" y="62405"/>
                  </a:cubicBezTo>
                  <a:cubicBezTo>
                    <a:pt x="74936" y="61127"/>
                    <a:pt x="74205" y="59141"/>
                    <a:pt x="73521" y="57361"/>
                  </a:cubicBezTo>
                  <a:cubicBezTo>
                    <a:pt x="72927" y="55809"/>
                    <a:pt x="72334" y="54416"/>
                    <a:pt x="71695" y="53937"/>
                  </a:cubicBezTo>
                  <a:cubicBezTo>
                    <a:pt x="69914" y="52636"/>
                    <a:pt x="58022" y="55717"/>
                    <a:pt x="53138" y="53823"/>
                  </a:cubicBezTo>
                  <a:cubicBezTo>
                    <a:pt x="49280" y="52339"/>
                    <a:pt x="47408" y="44510"/>
                    <a:pt x="45811" y="39968"/>
                  </a:cubicBezTo>
                  <a:cubicBezTo>
                    <a:pt x="45240" y="38324"/>
                    <a:pt x="44715" y="37046"/>
                    <a:pt x="44053" y="36658"/>
                  </a:cubicBezTo>
                  <a:cubicBezTo>
                    <a:pt x="41656" y="35243"/>
                    <a:pt x="34307" y="36179"/>
                    <a:pt x="32184" y="34330"/>
                  </a:cubicBezTo>
                  <a:cubicBezTo>
                    <a:pt x="30381" y="32732"/>
                    <a:pt x="29331" y="25497"/>
                    <a:pt x="27642" y="21867"/>
                  </a:cubicBezTo>
                  <a:cubicBezTo>
                    <a:pt x="27345" y="21228"/>
                    <a:pt x="26957" y="20795"/>
                    <a:pt x="26637" y="20498"/>
                  </a:cubicBezTo>
                  <a:cubicBezTo>
                    <a:pt x="23761" y="17759"/>
                    <a:pt x="14289" y="21046"/>
                    <a:pt x="9016" y="19242"/>
                  </a:cubicBezTo>
                  <a:cubicBezTo>
                    <a:pt x="8377" y="19014"/>
                    <a:pt x="7829" y="18740"/>
                    <a:pt x="7373" y="18352"/>
                  </a:cubicBezTo>
                  <a:cubicBezTo>
                    <a:pt x="3378" y="14928"/>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4845975" y="-1132075"/>
              <a:ext cx="4877800" cy="3693725"/>
            </a:xfrm>
            <a:custGeom>
              <a:avLst/>
              <a:gdLst/>
              <a:ahLst/>
              <a:cxnLst/>
              <a:rect l="l" t="t" r="r" b="b"/>
              <a:pathLst>
                <a:path w="195112" h="147749" fill="none" extrusionOk="0">
                  <a:moveTo>
                    <a:pt x="195111" y="147748"/>
                  </a:moveTo>
                  <a:cubicBezTo>
                    <a:pt x="194403" y="147702"/>
                    <a:pt x="189131" y="140193"/>
                    <a:pt x="185114" y="138367"/>
                  </a:cubicBezTo>
                  <a:cubicBezTo>
                    <a:pt x="183790" y="137751"/>
                    <a:pt x="181439" y="136883"/>
                    <a:pt x="178882" y="135902"/>
                  </a:cubicBezTo>
                  <a:cubicBezTo>
                    <a:pt x="173222" y="133688"/>
                    <a:pt x="164616" y="131702"/>
                    <a:pt x="162631" y="129511"/>
                  </a:cubicBezTo>
                  <a:cubicBezTo>
                    <a:pt x="160782" y="127479"/>
                    <a:pt x="159983" y="120015"/>
                    <a:pt x="157563" y="119217"/>
                  </a:cubicBezTo>
                  <a:cubicBezTo>
                    <a:pt x="155783" y="118623"/>
                    <a:pt x="152816" y="119490"/>
                    <a:pt x="151332" y="118714"/>
                  </a:cubicBezTo>
                  <a:cubicBezTo>
                    <a:pt x="150625" y="118349"/>
                    <a:pt x="150419" y="116980"/>
                    <a:pt x="150100" y="115428"/>
                  </a:cubicBezTo>
                  <a:cubicBezTo>
                    <a:pt x="149689" y="113328"/>
                    <a:pt x="149255" y="110726"/>
                    <a:pt x="147703" y="109858"/>
                  </a:cubicBezTo>
                  <a:cubicBezTo>
                    <a:pt x="143891" y="107735"/>
                    <a:pt x="126567" y="107735"/>
                    <a:pt x="123987" y="105430"/>
                  </a:cubicBezTo>
                  <a:cubicBezTo>
                    <a:pt x="122116" y="103764"/>
                    <a:pt x="122983" y="96346"/>
                    <a:pt x="121545" y="94679"/>
                  </a:cubicBezTo>
                  <a:cubicBezTo>
                    <a:pt x="120358" y="93264"/>
                    <a:pt x="116524" y="93675"/>
                    <a:pt x="115017" y="91963"/>
                  </a:cubicBezTo>
                  <a:cubicBezTo>
                    <a:pt x="113031" y="89681"/>
                    <a:pt x="113305" y="81349"/>
                    <a:pt x="110612" y="80459"/>
                  </a:cubicBezTo>
                  <a:cubicBezTo>
                    <a:pt x="107804" y="79501"/>
                    <a:pt x="95593" y="83038"/>
                    <a:pt x="91781" y="81464"/>
                  </a:cubicBezTo>
                  <a:cubicBezTo>
                    <a:pt x="89978" y="80710"/>
                    <a:pt x="89088" y="77697"/>
                    <a:pt x="88517" y="74342"/>
                  </a:cubicBezTo>
                  <a:cubicBezTo>
                    <a:pt x="87946" y="70918"/>
                    <a:pt x="88015" y="66924"/>
                    <a:pt x="86988" y="65372"/>
                  </a:cubicBezTo>
                  <a:cubicBezTo>
                    <a:pt x="85344" y="62884"/>
                    <a:pt x="77721" y="64870"/>
                    <a:pt x="75917" y="62268"/>
                  </a:cubicBezTo>
                  <a:cubicBezTo>
                    <a:pt x="75050" y="61012"/>
                    <a:pt x="74320" y="59026"/>
                    <a:pt x="73635" y="57223"/>
                  </a:cubicBezTo>
                  <a:cubicBezTo>
                    <a:pt x="73019" y="55648"/>
                    <a:pt x="72448" y="54233"/>
                    <a:pt x="71809" y="53777"/>
                  </a:cubicBezTo>
                  <a:cubicBezTo>
                    <a:pt x="70074" y="52521"/>
                    <a:pt x="58022" y="55785"/>
                    <a:pt x="53183" y="53891"/>
                  </a:cubicBezTo>
                  <a:cubicBezTo>
                    <a:pt x="49371" y="52407"/>
                    <a:pt x="47614" y="44418"/>
                    <a:pt x="46107" y="39762"/>
                  </a:cubicBezTo>
                  <a:cubicBezTo>
                    <a:pt x="45537" y="38073"/>
                    <a:pt x="45035" y="36772"/>
                    <a:pt x="44396" y="36384"/>
                  </a:cubicBezTo>
                  <a:cubicBezTo>
                    <a:pt x="42022" y="34968"/>
                    <a:pt x="34535" y="36018"/>
                    <a:pt x="32412" y="34215"/>
                  </a:cubicBezTo>
                  <a:cubicBezTo>
                    <a:pt x="30609" y="32686"/>
                    <a:pt x="29559" y="25359"/>
                    <a:pt x="27847" y="21753"/>
                  </a:cubicBezTo>
                  <a:cubicBezTo>
                    <a:pt x="27528" y="21114"/>
                    <a:pt x="27162" y="20680"/>
                    <a:pt x="26843" y="20383"/>
                  </a:cubicBezTo>
                  <a:cubicBezTo>
                    <a:pt x="23990" y="17781"/>
                    <a:pt x="14380" y="21022"/>
                    <a:pt x="9130" y="19242"/>
                  </a:cubicBezTo>
                  <a:cubicBezTo>
                    <a:pt x="8469" y="19014"/>
                    <a:pt x="7898" y="18740"/>
                    <a:pt x="7464" y="18375"/>
                  </a:cubicBezTo>
                  <a:cubicBezTo>
                    <a:pt x="3470" y="14996"/>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4872225" y="-1140075"/>
              <a:ext cx="4886350" cy="3692025"/>
            </a:xfrm>
            <a:custGeom>
              <a:avLst/>
              <a:gdLst/>
              <a:ahLst/>
              <a:cxnLst/>
              <a:rect l="l" t="t" r="r" b="b"/>
              <a:pathLst>
                <a:path w="195454" h="147681" fill="none" extrusionOk="0">
                  <a:moveTo>
                    <a:pt x="195453" y="147680"/>
                  </a:moveTo>
                  <a:cubicBezTo>
                    <a:pt x="194814" y="147634"/>
                    <a:pt x="189587" y="139897"/>
                    <a:pt x="185524" y="138139"/>
                  </a:cubicBezTo>
                  <a:cubicBezTo>
                    <a:pt x="184201" y="137546"/>
                    <a:pt x="181804" y="136724"/>
                    <a:pt x="179179" y="135788"/>
                  </a:cubicBezTo>
                  <a:cubicBezTo>
                    <a:pt x="173313" y="133688"/>
                    <a:pt x="164548" y="131794"/>
                    <a:pt x="162631" y="129648"/>
                  </a:cubicBezTo>
                  <a:cubicBezTo>
                    <a:pt x="160827" y="127594"/>
                    <a:pt x="160097" y="119993"/>
                    <a:pt x="157723" y="119194"/>
                  </a:cubicBezTo>
                  <a:cubicBezTo>
                    <a:pt x="155943" y="118578"/>
                    <a:pt x="152930" y="119468"/>
                    <a:pt x="151469" y="118692"/>
                  </a:cubicBezTo>
                  <a:cubicBezTo>
                    <a:pt x="150784" y="118304"/>
                    <a:pt x="150579" y="116912"/>
                    <a:pt x="150305" y="115291"/>
                  </a:cubicBezTo>
                  <a:cubicBezTo>
                    <a:pt x="149940" y="113145"/>
                    <a:pt x="149575" y="110475"/>
                    <a:pt x="148022" y="109585"/>
                  </a:cubicBezTo>
                  <a:cubicBezTo>
                    <a:pt x="144348" y="107462"/>
                    <a:pt x="126726" y="107553"/>
                    <a:pt x="124193" y="105339"/>
                  </a:cubicBezTo>
                  <a:cubicBezTo>
                    <a:pt x="122298" y="103696"/>
                    <a:pt x="123234" y="96163"/>
                    <a:pt x="121796" y="94543"/>
                  </a:cubicBezTo>
                  <a:cubicBezTo>
                    <a:pt x="120586" y="93151"/>
                    <a:pt x="116683" y="93607"/>
                    <a:pt x="115154" y="91918"/>
                  </a:cubicBezTo>
                  <a:cubicBezTo>
                    <a:pt x="113145" y="89681"/>
                    <a:pt x="113511" y="81167"/>
                    <a:pt x="110886" y="80231"/>
                  </a:cubicBezTo>
                  <a:cubicBezTo>
                    <a:pt x="108147" y="79250"/>
                    <a:pt x="95775" y="82811"/>
                    <a:pt x="92009" y="81190"/>
                  </a:cubicBezTo>
                  <a:cubicBezTo>
                    <a:pt x="90229" y="80437"/>
                    <a:pt x="89384" y="77378"/>
                    <a:pt x="88859" y="73977"/>
                  </a:cubicBezTo>
                  <a:cubicBezTo>
                    <a:pt x="88334" y="70508"/>
                    <a:pt x="88380" y="66491"/>
                    <a:pt x="87353" y="64961"/>
                  </a:cubicBezTo>
                  <a:cubicBezTo>
                    <a:pt x="85664" y="62519"/>
                    <a:pt x="77835" y="64687"/>
                    <a:pt x="76031" y="62131"/>
                  </a:cubicBezTo>
                  <a:cubicBezTo>
                    <a:pt x="75141" y="60898"/>
                    <a:pt x="74388" y="58890"/>
                    <a:pt x="73726" y="57087"/>
                  </a:cubicBezTo>
                  <a:cubicBezTo>
                    <a:pt x="73110" y="55489"/>
                    <a:pt x="72539" y="54074"/>
                    <a:pt x="71923" y="53640"/>
                  </a:cubicBezTo>
                  <a:cubicBezTo>
                    <a:pt x="70211" y="52430"/>
                    <a:pt x="58022" y="55854"/>
                    <a:pt x="53206" y="53960"/>
                  </a:cubicBezTo>
                  <a:cubicBezTo>
                    <a:pt x="49440" y="52499"/>
                    <a:pt x="47797" y="44327"/>
                    <a:pt x="46359" y="39580"/>
                  </a:cubicBezTo>
                  <a:cubicBezTo>
                    <a:pt x="45834" y="37845"/>
                    <a:pt x="45331" y="36498"/>
                    <a:pt x="44715" y="36110"/>
                  </a:cubicBezTo>
                  <a:cubicBezTo>
                    <a:pt x="42387" y="34695"/>
                    <a:pt x="34763" y="35859"/>
                    <a:pt x="32618" y="34102"/>
                  </a:cubicBezTo>
                  <a:cubicBezTo>
                    <a:pt x="30814" y="32618"/>
                    <a:pt x="29742" y="25223"/>
                    <a:pt x="28030" y="21616"/>
                  </a:cubicBezTo>
                  <a:cubicBezTo>
                    <a:pt x="27710" y="20977"/>
                    <a:pt x="27322" y="20543"/>
                    <a:pt x="27003" y="20247"/>
                  </a:cubicBezTo>
                  <a:cubicBezTo>
                    <a:pt x="24195" y="17804"/>
                    <a:pt x="14449" y="20977"/>
                    <a:pt x="9199" y="19242"/>
                  </a:cubicBezTo>
                  <a:cubicBezTo>
                    <a:pt x="8537" y="19037"/>
                    <a:pt x="7966" y="18763"/>
                    <a:pt x="7510" y="18398"/>
                  </a:cubicBezTo>
                  <a:cubicBezTo>
                    <a:pt x="3538" y="15065"/>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4897900" y="-1148625"/>
              <a:ext cx="4896050" cy="3690875"/>
            </a:xfrm>
            <a:custGeom>
              <a:avLst/>
              <a:gdLst/>
              <a:ahLst/>
              <a:cxnLst/>
              <a:rect l="l" t="t" r="r" b="b"/>
              <a:pathLst>
                <a:path w="195842" h="147635" fill="none" extrusionOk="0">
                  <a:moveTo>
                    <a:pt x="195842" y="147634"/>
                  </a:moveTo>
                  <a:cubicBezTo>
                    <a:pt x="195225" y="147588"/>
                    <a:pt x="190044" y="139645"/>
                    <a:pt x="185958" y="137933"/>
                  </a:cubicBezTo>
                  <a:cubicBezTo>
                    <a:pt x="184634" y="137363"/>
                    <a:pt x="182169" y="136587"/>
                    <a:pt x="179476" y="135696"/>
                  </a:cubicBezTo>
                  <a:cubicBezTo>
                    <a:pt x="173427" y="133688"/>
                    <a:pt x="164480" y="131885"/>
                    <a:pt x="162676" y="129808"/>
                  </a:cubicBezTo>
                  <a:cubicBezTo>
                    <a:pt x="160873" y="127730"/>
                    <a:pt x="160211" y="119970"/>
                    <a:pt x="157883" y="119171"/>
                  </a:cubicBezTo>
                  <a:cubicBezTo>
                    <a:pt x="156103" y="118555"/>
                    <a:pt x="153090" y="119491"/>
                    <a:pt x="151629" y="118669"/>
                  </a:cubicBezTo>
                  <a:cubicBezTo>
                    <a:pt x="150944" y="118281"/>
                    <a:pt x="150784" y="116843"/>
                    <a:pt x="150556" y="115177"/>
                  </a:cubicBezTo>
                  <a:cubicBezTo>
                    <a:pt x="150214" y="112962"/>
                    <a:pt x="149894" y="110246"/>
                    <a:pt x="148365" y="109333"/>
                  </a:cubicBezTo>
                  <a:cubicBezTo>
                    <a:pt x="144827" y="107188"/>
                    <a:pt x="126886" y="107393"/>
                    <a:pt x="124398" y="105270"/>
                  </a:cubicBezTo>
                  <a:cubicBezTo>
                    <a:pt x="122504" y="103650"/>
                    <a:pt x="123508" y="96026"/>
                    <a:pt x="122070" y="94428"/>
                  </a:cubicBezTo>
                  <a:cubicBezTo>
                    <a:pt x="120838" y="93036"/>
                    <a:pt x="116866" y="93561"/>
                    <a:pt x="115314" y="91872"/>
                  </a:cubicBezTo>
                  <a:cubicBezTo>
                    <a:pt x="113305" y="89704"/>
                    <a:pt x="113762" y="81007"/>
                    <a:pt x="111183" y="80026"/>
                  </a:cubicBezTo>
                  <a:cubicBezTo>
                    <a:pt x="108512" y="78998"/>
                    <a:pt x="95981" y="82582"/>
                    <a:pt x="92260" y="80961"/>
                  </a:cubicBezTo>
                  <a:cubicBezTo>
                    <a:pt x="90503" y="80185"/>
                    <a:pt x="89704" y="77081"/>
                    <a:pt x="89225" y="73635"/>
                  </a:cubicBezTo>
                  <a:cubicBezTo>
                    <a:pt x="88722" y="70097"/>
                    <a:pt x="88791" y="66057"/>
                    <a:pt x="87741" y="64596"/>
                  </a:cubicBezTo>
                  <a:cubicBezTo>
                    <a:pt x="86006" y="62199"/>
                    <a:pt x="77995" y="64550"/>
                    <a:pt x="76146" y="62039"/>
                  </a:cubicBezTo>
                  <a:cubicBezTo>
                    <a:pt x="75255" y="60807"/>
                    <a:pt x="74502" y="58775"/>
                    <a:pt x="73840" y="56972"/>
                  </a:cubicBezTo>
                  <a:cubicBezTo>
                    <a:pt x="73224" y="55352"/>
                    <a:pt x="72653" y="53936"/>
                    <a:pt x="72037" y="53503"/>
                  </a:cubicBezTo>
                  <a:cubicBezTo>
                    <a:pt x="70394" y="52361"/>
                    <a:pt x="58022" y="55922"/>
                    <a:pt x="53252" y="54050"/>
                  </a:cubicBezTo>
                  <a:cubicBezTo>
                    <a:pt x="49531" y="52590"/>
                    <a:pt x="48002" y="44258"/>
                    <a:pt x="46633" y="39397"/>
                  </a:cubicBezTo>
                  <a:cubicBezTo>
                    <a:pt x="46130" y="37616"/>
                    <a:pt x="45674" y="36270"/>
                    <a:pt x="45035" y="35882"/>
                  </a:cubicBezTo>
                  <a:cubicBezTo>
                    <a:pt x="42752" y="34466"/>
                    <a:pt x="35014" y="35722"/>
                    <a:pt x="32846" y="34033"/>
                  </a:cubicBezTo>
                  <a:cubicBezTo>
                    <a:pt x="31043" y="32572"/>
                    <a:pt x="29970" y="25085"/>
                    <a:pt x="28235" y="21524"/>
                  </a:cubicBezTo>
                  <a:cubicBezTo>
                    <a:pt x="27916" y="20863"/>
                    <a:pt x="27528" y="20452"/>
                    <a:pt x="27185" y="20155"/>
                  </a:cubicBezTo>
                  <a:cubicBezTo>
                    <a:pt x="24424" y="17850"/>
                    <a:pt x="14563" y="20977"/>
                    <a:pt x="9290" y="19288"/>
                  </a:cubicBezTo>
                  <a:cubicBezTo>
                    <a:pt x="8628" y="19059"/>
                    <a:pt x="8058" y="18808"/>
                    <a:pt x="7601" y="18420"/>
                  </a:cubicBezTo>
                  <a:cubicBezTo>
                    <a:pt x="3630" y="15133"/>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4924150" y="-1156625"/>
              <a:ext cx="4904600" cy="3689175"/>
            </a:xfrm>
            <a:custGeom>
              <a:avLst/>
              <a:gdLst/>
              <a:ahLst/>
              <a:cxnLst/>
              <a:rect l="l" t="t" r="r" b="b"/>
              <a:pathLst>
                <a:path w="196184" h="147567" fill="none" extrusionOk="0">
                  <a:moveTo>
                    <a:pt x="196184" y="147566"/>
                  </a:moveTo>
                  <a:cubicBezTo>
                    <a:pt x="195636" y="147520"/>
                    <a:pt x="190478" y="139349"/>
                    <a:pt x="186369" y="137706"/>
                  </a:cubicBezTo>
                  <a:cubicBezTo>
                    <a:pt x="185045" y="137158"/>
                    <a:pt x="182512" y="136427"/>
                    <a:pt x="179750" y="135583"/>
                  </a:cubicBezTo>
                  <a:cubicBezTo>
                    <a:pt x="173518" y="133688"/>
                    <a:pt x="164411" y="131976"/>
                    <a:pt x="162676" y="129945"/>
                  </a:cubicBezTo>
                  <a:cubicBezTo>
                    <a:pt x="160896" y="127868"/>
                    <a:pt x="160303" y="119947"/>
                    <a:pt x="158043" y="119149"/>
                  </a:cubicBezTo>
                  <a:cubicBezTo>
                    <a:pt x="156262" y="118509"/>
                    <a:pt x="153204" y="119468"/>
                    <a:pt x="151766" y="118646"/>
                  </a:cubicBezTo>
                  <a:cubicBezTo>
                    <a:pt x="151104" y="118236"/>
                    <a:pt x="150967" y="116775"/>
                    <a:pt x="150762" y="115063"/>
                  </a:cubicBezTo>
                  <a:cubicBezTo>
                    <a:pt x="150488" y="112780"/>
                    <a:pt x="150214" y="109996"/>
                    <a:pt x="148707" y="109060"/>
                  </a:cubicBezTo>
                  <a:cubicBezTo>
                    <a:pt x="145283" y="106914"/>
                    <a:pt x="127046" y="107211"/>
                    <a:pt x="124604" y="105180"/>
                  </a:cubicBezTo>
                  <a:cubicBezTo>
                    <a:pt x="122709" y="103605"/>
                    <a:pt x="123759" y="95844"/>
                    <a:pt x="122321" y="94292"/>
                  </a:cubicBezTo>
                  <a:cubicBezTo>
                    <a:pt x="121089" y="92922"/>
                    <a:pt x="117026" y="93493"/>
                    <a:pt x="115428" y="91827"/>
                  </a:cubicBezTo>
                  <a:cubicBezTo>
                    <a:pt x="113442" y="89727"/>
                    <a:pt x="113990" y="80825"/>
                    <a:pt x="111456" y="79798"/>
                  </a:cubicBezTo>
                  <a:cubicBezTo>
                    <a:pt x="108854" y="78725"/>
                    <a:pt x="96163" y="82354"/>
                    <a:pt x="92489" y="80711"/>
                  </a:cubicBezTo>
                  <a:cubicBezTo>
                    <a:pt x="90754" y="79912"/>
                    <a:pt x="90001" y="76739"/>
                    <a:pt x="89567" y="73270"/>
                  </a:cubicBezTo>
                  <a:cubicBezTo>
                    <a:pt x="89088" y="69686"/>
                    <a:pt x="89156" y="65623"/>
                    <a:pt x="88106" y="64208"/>
                  </a:cubicBezTo>
                  <a:cubicBezTo>
                    <a:pt x="86326" y="61857"/>
                    <a:pt x="78109" y="64368"/>
                    <a:pt x="76260" y="61903"/>
                  </a:cubicBezTo>
                  <a:cubicBezTo>
                    <a:pt x="75347" y="60693"/>
                    <a:pt x="74594" y="58662"/>
                    <a:pt x="73932" y="56836"/>
                  </a:cubicBezTo>
                  <a:cubicBezTo>
                    <a:pt x="73315" y="55215"/>
                    <a:pt x="72745" y="53777"/>
                    <a:pt x="72128" y="53343"/>
                  </a:cubicBezTo>
                  <a:cubicBezTo>
                    <a:pt x="70531" y="52248"/>
                    <a:pt x="58000" y="55991"/>
                    <a:pt x="53275" y="54119"/>
                  </a:cubicBezTo>
                  <a:cubicBezTo>
                    <a:pt x="49600" y="52681"/>
                    <a:pt x="48185" y="44145"/>
                    <a:pt x="46884" y="39192"/>
                  </a:cubicBezTo>
                  <a:cubicBezTo>
                    <a:pt x="46404" y="37366"/>
                    <a:pt x="45971" y="35996"/>
                    <a:pt x="45354" y="35608"/>
                  </a:cubicBezTo>
                  <a:cubicBezTo>
                    <a:pt x="43117" y="34193"/>
                    <a:pt x="35220" y="35562"/>
                    <a:pt x="33051" y="33919"/>
                  </a:cubicBezTo>
                  <a:cubicBezTo>
                    <a:pt x="31225" y="32527"/>
                    <a:pt x="30153" y="24949"/>
                    <a:pt x="28395" y="21388"/>
                  </a:cubicBezTo>
                  <a:cubicBezTo>
                    <a:pt x="28076" y="20749"/>
                    <a:pt x="27710" y="20315"/>
                    <a:pt x="27345" y="20041"/>
                  </a:cubicBezTo>
                  <a:cubicBezTo>
                    <a:pt x="24629" y="17873"/>
                    <a:pt x="14631" y="20954"/>
                    <a:pt x="9359" y="19288"/>
                  </a:cubicBezTo>
                  <a:cubicBezTo>
                    <a:pt x="8697" y="19083"/>
                    <a:pt x="8126" y="18809"/>
                    <a:pt x="7670" y="18444"/>
                  </a:cubicBezTo>
                  <a:cubicBezTo>
                    <a:pt x="3698" y="15202"/>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4949825" y="-1164600"/>
              <a:ext cx="4913750" cy="3686875"/>
            </a:xfrm>
            <a:custGeom>
              <a:avLst/>
              <a:gdLst/>
              <a:ahLst/>
              <a:cxnLst/>
              <a:rect l="l" t="t" r="r" b="b"/>
              <a:pathLst>
                <a:path w="196550" h="147475" fill="none" extrusionOk="0">
                  <a:moveTo>
                    <a:pt x="196549" y="147474"/>
                  </a:moveTo>
                  <a:cubicBezTo>
                    <a:pt x="196070" y="147451"/>
                    <a:pt x="190957" y="139074"/>
                    <a:pt x="186803" y="137477"/>
                  </a:cubicBezTo>
                  <a:cubicBezTo>
                    <a:pt x="185456" y="136952"/>
                    <a:pt x="182900" y="136267"/>
                    <a:pt x="180047" y="135468"/>
                  </a:cubicBezTo>
                  <a:cubicBezTo>
                    <a:pt x="173655" y="133688"/>
                    <a:pt x="164366" y="132044"/>
                    <a:pt x="162699" y="130058"/>
                  </a:cubicBezTo>
                  <a:cubicBezTo>
                    <a:pt x="160965" y="127981"/>
                    <a:pt x="160440" y="119901"/>
                    <a:pt x="158203" y="119102"/>
                  </a:cubicBezTo>
                  <a:cubicBezTo>
                    <a:pt x="156422" y="118463"/>
                    <a:pt x="153341" y="119468"/>
                    <a:pt x="151926" y="118600"/>
                  </a:cubicBezTo>
                  <a:cubicBezTo>
                    <a:pt x="151264" y="118189"/>
                    <a:pt x="151173" y="116683"/>
                    <a:pt x="150990" y="114925"/>
                  </a:cubicBezTo>
                  <a:cubicBezTo>
                    <a:pt x="150762" y="112597"/>
                    <a:pt x="150533" y="109744"/>
                    <a:pt x="149050" y="108763"/>
                  </a:cubicBezTo>
                  <a:cubicBezTo>
                    <a:pt x="145740" y="106640"/>
                    <a:pt x="127206" y="107028"/>
                    <a:pt x="124809" y="105088"/>
                  </a:cubicBezTo>
                  <a:cubicBezTo>
                    <a:pt x="122915" y="103536"/>
                    <a:pt x="124033" y="95684"/>
                    <a:pt x="122595" y="94154"/>
                  </a:cubicBezTo>
                  <a:cubicBezTo>
                    <a:pt x="121340" y="92808"/>
                    <a:pt x="117209" y="93401"/>
                    <a:pt x="115588" y="91758"/>
                  </a:cubicBezTo>
                  <a:cubicBezTo>
                    <a:pt x="113602" y="89726"/>
                    <a:pt x="114218" y="80642"/>
                    <a:pt x="111753" y="79569"/>
                  </a:cubicBezTo>
                  <a:cubicBezTo>
                    <a:pt x="109220" y="78473"/>
                    <a:pt x="96369" y="82125"/>
                    <a:pt x="92763" y="80459"/>
                  </a:cubicBezTo>
                  <a:cubicBezTo>
                    <a:pt x="91028" y="79660"/>
                    <a:pt x="90343" y="76419"/>
                    <a:pt x="89909" y="72904"/>
                  </a:cubicBezTo>
                  <a:cubicBezTo>
                    <a:pt x="89499" y="69252"/>
                    <a:pt x="89567" y="65189"/>
                    <a:pt x="88494" y="63820"/>
                  </a:cubicBezTo>
                  <a:cubicBezTo>
                    <a:pt x="86668" y="61491"/>
                    <a:pt x="78269" y="64208"/>
                    <a:pt x="76397" y="61765"/>
                  </a:cubicBezTo>
                  <a:cubicBezTo>
                    <a:pt x="75461" y="60578"/>
                    <a:pt x="74708" y="58524"/>
                    <a:pt x="74023" y="56698"/>
                  </a:cubicBezTo>
                  <a:cubicBezTo>
                    <a:pt x="73430" y="55055"/>
                    <a:pt x="72859" y="53594"/>
                    <a:pt x="72265" y="53206"/>
                  </a:cubicBezTo>
                  <a:cubicBezTo>
                    <a:pt x="70691" y="52156"/>
                    <a:pt x="58000" y="56059"/>
                    <a:pt x="53320" y="54187"/>
                  </a:cubicBezTo>
                  <a:cubicBezTo>
                    <a:pt x="49691" y="52772"/>
                    <a:pt x="48390" y="44053"/>
                    <a:pt x="47158" y="38986"/>
                  </a:cubicBezTo>
                  <a:cubicBezTo>
                    <a:pt x="46701" y="37137"/>
                    <a:pt x="46290" y="35722"/>
                    <a:pt x="45674" y="35334"/>
                  </a:cubicBezTo>
                  <a:cubicBezTo>
                    <a:pt x="43483" y="33918"/>
                    <a:pt x="35471" y="35402"/>
                    <a:pt x="33280" y="33804"/>
                  </a:cubicBezTo>
                  <a:cubicBezTo>
                    <a:pt x="31454" y="32458"/>
                    <a:pt x="30358" y="24811"/>
                    <a:pt x="28601" y="21273"/>
                  </a:cubicBezTo>
                  <a:cubicBezTo>
                    <a:pt x="28281" y="20611"/>
                    <a:pt x="27893" y="20178"/>
                    <a:pt x="27551" y="19904"/>
                  </a:cubicBezTo>
                  <a:cubicBezTo>
                    <a:pt x="24857" y="17872"/>
                    <a:pt x="14746" y="20908"/>
                    <a:pt x="9450" y="19310"/>
                  </a:cubicBezTo>
                  <a:cubicBezTo>
                    <a:pt x="8788" y="19105"/>
                    <a:pt x="8195" y="18831"/>
                    <a:pt x="7738" y="18466"/>
                  </a:cubicBezTo>
                  <a:cubicBezTo>
                    <a:pt x="3767" y="15270"/>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4975500" y="-1172600"/>
              <a:ext cx="4923450" cy="3685175"/>
            </a:xfrm>
            <a:custGeom>
              <a:avLst/>
              <a:gdLst/>
              <a:ahLst/>
              <a:cxnLst/>
              <a:rect l="l" t="t" r="r" b="b"/>
              <a:pathLst>
                <a:path w="196938" h="147407" fill="none" extrusionOk="0">
                  <a:moveTo>
                    <a:pt x="196937" y="147406"/>
                  </a:moveTo>
                  <a:cubicBezTo>
                    <a:pt x="196481" y="147383"/>
                    <a:pt x="191414" y="138778"/>
                    <a:pt x="187237" y="137249"/>
                  </a:cubicBezTo>
                  <a:cubicBezTo>
                    <a:pt x="185890" y="136747"/>
                    <a:pt x="183265" y="136085"/>
                    <a:pt x="180343" y="135354"/>
                  </a:cubicBezTo>
                  <a:cubicBezTo>
                    <a:pt x="173770" y="133688"/>
                    <a:pt x="164320" y="132136"/>
                    <a:pt x="162722" y="130196"/>
                  </a:cubicBezTo>
                  <a:cubicBezTo>
                    <a:pt x="161010" y="128119"/>
                    <a:pt x="160554" y="119879"/>
                    <a:pt x="158385" y="119080"/>
                  </a:cubicBezTo>
                  <a:cubicBezTo>
                    <a:pt x="156605" y="118418"/>
                    <a:pt x="153501" y="119445"/>
                    <a:pt x="152086" y="118555"/>
                  </a:cubicBezTo>
                  <a:cubicBezTo>
                    <a:pt x="151447" y="118144"/>
                    <a:pt x="151355" y="116592"/>
                    <a:pt x="151218" y="114789"/>
                  </a:cubicBezTo>
                  <a:cubicBezTo>
                    <a:pt x="151036" y="112415"/>
                    <a:pt x="150876" y="109493"/>
                    <a:pt x="149392" y="108489"/>
                  </a:cubicBezTo>
                  <a:cubicBezTo>
                    <a:pt x="146220" y="106366"/>
                    <a:pt x="127389" y="106846"/>
                    <a:pt x="125038" y="104997"/>
                  </a:cubicBezTo>
                  <a:cubicBezTo>
                    <a:pt x="123120" y="103490"/>
                    <a:pt x="124307" y="95501"/>
                    <a:pt x="122869" y="94018"/>
                  </a:cubicBezTo>
                  <a:cubicBezTo>
                    <a:pt x="121591" y="92671"/>
                    <a:pt x="117391" y="93333"/>
                    <a:pt x="115748" y="91690"/>
                  </a:cubicBezTo>
                  <a:cubicBezTo>
                    <a:pt x="113739" y="89727"/>
                    <a:pt x="114470" y="80460"/>
                    <a:pt x="112050" y="79341"/>
                  </a:cubicBezTo>
                  <a:cubicBezTo>
                    <a:pt x="109562" y="78200"/>
                    <a:pt x="96575" y="81898"/>
                    <a:pt x="93014" y="80209"/>
                  </a:cubicBezTo>
                  <a:cubicBezTo>
                    <a:pt x="91302" y="79387"/>
                    <a:pt x="90663" y="76100"/>
                    <a:pt x="90275" y="72539"/>
                  </a:cubicBezTo>
                  <a:cubicBezTo>
                    <a:pt x="89887" y="68842"/>
                    <a:pt x="89955" y="64733"/>
                    <a:pt x="88860" y="63409"/>
                  </a:cubicBezTo>
                  <a:cubicBezTo>
                    <a:pt x="87011" y="61149"/>
                    <a:pt x="78406" y="64025"/>
                    <a:pt x="76511" y="61629"/>
                  </a:cubicBezTo>
                  <a:cubicBezTo>
                    <a:pt x="75575" y="60442"/>
                    <a:pt x="74822" y="58388"/>
                    <a:pt x="74137" y="56562"/>
                  </a:cubicBezTo>
                  <a:cubicBezTo>
                    <a:pt x="73544" y="54895"/>
                    <a:pt x="72973" y="53435"/>
                    <a:pt x="72380" y="53047"/>
                  </a:cubicBezTo>
                  <a:cubicBezTo>
                    <a:pt x="70873" y="52065"/>
                    <a:pt x="58023" y="56128"/>
                    <a:pt x="53366" y="54256"/>
                  </a:cubicBezTo>
                  <a:cubicBezTo>
                    <a:pt x="49783" y="52841"/>
                    <a:pt x="48619" y="43962"/>
                    <a:pt x="47432" y="38781"/>
                  </a:cubicBezTo>
                  <a:cubicBezTo>
                    <a:pt x="47021" y="36886"/>
                    <a:pt x="46610" y="35448"/>
                    <a:pt x="46017" y="35083"/>
                  </a:cubicBezTo>
                  <a:cubicBezTo>
                    <a:pt x="43871" y="33668"/>
                    <a:pt x="35722" y="35243"/>
                    <a:pt x="33531" y="33714"/>
                  </a:cubicBezTo>
                  <a:cubicBezTo>
                    <a:pt x="31682" y="32412"/>
                    <a:pt x="30587" y="24652"/>
                    <a:pt x="28806" y="21137"/>
                  </a:cubicBezTo>
                  <a:cubicBezTo>
                    <a:pt x="28487" y="20498"/>
                    <a:pt x="28099" y="20064"/>
                    <a:pt x="27733" y="19790"/>
                  </a:cubicBezTo>
                  <a:cubicBezTo>
                    <a:pt x="25086" y="17896"/>
                    <a:pt x="14837" y="20886"/>
                    <a:pt x="9542" y="19311"/>
                  </a:cubicBezTo>
                  <a:cubicBezTo>
                    <a:pt x="8880" y="19105"/>
                    <a:pt x="8286" y="18854"/>
                    <a:pt x="7830" y="18489"/>
                  </a:cubicBezTo>
                  <a:cubicBezTo>
                    <a:pt x="3858" y="15316"/>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5001750" y="-1180575"/>
              <a:ext cx="4932000" cy="3683450"/>
            </a:xfrm>
            <a:custGeom>
              <a:avLst/>
              <a:gdLst/>
              <a:ahLst/>
              <a:cxnLst/>
              <a:rect l="l" t="t" r="r" b="b"/>
              <a:pathLst>
                <a:path w="197280" h="147338" fill="none" extrusionOk="0">
                  <a:moveTo>
                    <a:pt x="197280" y="147337"/>
                  </a:moveTo>
                  <a:cubicBezTo>
                    <a:pt x="196892" y="147291"/>
                    <a:pt x="191870" y="138504"/>
                    <a:pt x="187648" y="137020"/>
                  </a:cubicBezTo>
                  <a:cubicBezTo>
                    <a:pt x="186301" y="136541"/>
                    <a:pt x="183630" y="135924"/>
                    <a:pt x="180617" y="135240"/>
                  </a:cubicBezTo>
                  <a:cubicBezTo>
                    <a:pt x="173861" y="133688"/>
                    <a:pt x="164252" y="132204"/>
                    <a:pt x="162722" y="130332"/>
                  </a:cubicBezTo>
                  <a:cubicBezTo>
                    <a:pt x="161056" y="128232"/>
                    <a:pt x="160645" y="119833"/>
                    <a:pt x="158545" y="119034"/>
                  </a:cubicBezTo>
                  <a:cubicBezTo>
                    <a:pt x="156765" y="118372"/>
                    <a:pt x="153615" y="119422"/>
                    <a:pt x="152223" y="118532"/>
                  </a:cubicBezTo>
                  <a:cubicBezTo>
                    <a:pt x="151606" y="118098"/>
                    <a:pt x="151538" y="116523"/>
                    <a:pt x="151447" y="114674"/>
                  </a:cubicBezTo>
                  <a:cubicBezTo>
                    <a:pt x="151287" y="112232"/>
                    <a:pt x="151173" y="109242"/>
                    <a:pt x="149712" y="108215"/>
                  </a:cubicBezTo>
                  <a:cubicBezTo>
                    <a:pt x="146676" y="106069"/>
                    <a:pt x="127526" y="106662"/>
                    <a:pt x="125220" y="104905"/>
                  </a:cubicBezTo>
                  <a:cubicBezTo>
                    <a:pt x="123326" y="103421"/>
                    <a:pt x="124558" y="95341"/>
                    <a:pt x="123120" y="93880"/>
                  </a:cubicBezTo>
                  <a:cubicBezTo>
                    <a:pt x="121819" y="92556"/>
                    <a:pt x="117574" y="93264"/>
                    <a:pt x="115862" y="91643"/>
                  </a:cubicBezTo>
                  <a:cubicBezTo>
                    <a:pt x="113876" y="89726"/>
                    <a:pt x="114698" y="80276"/>
                    <a:pt x="112324" y="79112"/>
                  </a:cubicBezTo>
                  <a:cubicBezTo>
                    <a:pt x="109905" y="77948"/>
                    <a:pt x="96757" y="81669"/>
                    <a:pt x="93242" y="79934"/>
                  </a:cubicBezTo>
                  <a:cubicBezTo>
                    <a:pt x="91553" y="79112"/>
                    <a:pt x="90960" y="75757"/>
                    <a:pt x="90617" y="72174"/>
                  </a:cubicBezTo>
                  <a:cubicBezTo>
                    <a:pt x="90252" y="68430"/>
                    <a:pt x="90320" y="64299"/>
                    <a:pt x="89225" y="63021"/>
                  </a:cubicBezTo>
                  <a:cubicBezTo>
                    <a:pt x="87330" y="60807"/>
                    <a:pt x="78543" y="63865"/>
                    <a:pt x="76625" y="61514"/>
                  </a:cubicBezTo>
                  <a:cubicBezTo>
                    <a:pt x="75667" y="60327"/>
                    <a:pt x="74913" y="58273"/>
                    <a:pt x="74229" y="56424"/>
                  </a:cubicBezTo>
                  <a:cubicBezTo>
                    <a:pt x="73635" y="54758"/>
                    <a:pt x="73064" y="53274"/>
                    <a:pt x="72471" y="52886"/>
                  </a:cubicBezTo>
                  <a:cubicBezTo>
                    <a:pt x="71010" y="51950"/>
                    <a:pt x="58000" y="56196"/>
                    <a:pt x="53389" y="54324"/>
                  </a:cubicBezTo>
                  <a:cubicBezTo>
                    <a:pt x="49851" y="52932"/>
                    <a:pt x="48801" y="43870"/>
                    <a:pt x="47706" y="38598"/>
                  </a:cubicBezTo>
                  <a:cubicBezTo>
                    <a:pt x="47295" y="36657"/>
                    <a:pt x="46907" y="35197"/>
                    <a:pt x="46336" y="34809"/>
                  </a:cubicBezTo>
                  <a:cubicBezTo>
                    <a:pt x="44213" y="33393"/>
                    <a:pt x="35928" y="35082"/>
                    <a:pt x="33736" y="33599"/>
                  </a:cubicBezTo>
                  <a:cubicBezTo>
                    <a:pt x="31888" y="32343"/>
                    <a:pt x="30769" y="24514"/>
                    <a:pt x="28989" y="21022"/>
                  </a:cubicBezTo>
                  <a:cubicBezTo>
                    <a:pt x="28669" y="20360"/>
                    <a:pt x="28258" y="19926"/>
                    <a:pt x="27893" y="19675"/>
                  </a:cubicBezTo>
                  <a:cubicBezTo>
                    <a:pt x="25291" y="17895"/>
                    <a:pt x="14906" y="20862"/>
                    <a:pt x="9610" y="19310"/>
                  </a:cubicBezTo>
                  <a:cubicBezTo>
                    <a:pt x="8948" y="19128"/>
                    <a:pt x="8355" y="18854"/>
                    <a:pt x="7898" y="18511"/>
                  </a:cubicBezTo>
                  <a:cubicBezTo>
                    <a:pt x="3927" y="15384"/>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5027425" y="-1188575"/>
              <a:ext cx="4941150" cy="3681175"/>
            </a:xfrm>
            <a:custGeom>
              <a:avLst/>
              <a:gdLst/>
              <a:ahLst/>
              <a:cxnLst/>
              <a:rect l="l" t="t" r="r" b="b"/>
              <a:pathLst>
                <a:path w="197646" h="147247" fill="none" extrusionOk="0">
                  <a:moveTo>
                    <a:pt x="197645" y="147246"/>
                  </a:moveTo>
                  <a:cubicBezTo>
                    <a:pt x="197326" y="147223"/>
                    <a:pt x="192327" y="138207"/>
                    <a:pt x="188081" y="136792"/>
                  </a:cubicBezTo>
                  <a:cubicBezTo>
                    <a:pt x="186735" y="136336"/>
                    <a:pt x="183996" y="135765"/>
                    <a:pt x="180914" y="135126"/>
                  </a:cubicBezTo>
                  <a:cubicBezTo>
                    <a:pt x="173975" y="133688"/>
                    <a:pt x="164206" y="132296"/>
                    <a:pt x="162768" y="130470"/>
                  </a:cubicBezTo>
                  <a:cubicBezTo>
                    <a:pt x="161102" y="128347"/>
                    <a:pt x="160782" y="119787"/>
                    <a:pt x="158705" y="119011"/>
                  </a:cubicBezTo>
                  <a:cubicBezTo>
                    <a:pt x="156925" y="118327"/>
                    <a:pt x="153752" y="119422"/>
                    <a:pt x="152383" y="118486"/>
                  </a:cubicBezTo>
                  <a:cubicBezTo>
                    <a:pt x="151766" y="118053"/>
                    <a:pt x="151743" y="116432"/>
                    <a:pt x="151675" y="114538"/>
                  </a:cubicBezTo>
                  <a:cubicBezTo>
                    <a:pt x="151584" y="112027"/>
                    <a:pt x="151515" y="108991"/>
                    <a:pt x="150077" y="107941"/>
                  </a:cubicBezTo>
                  <a:cubicBezTo>
                    <a:pt x="147133" y="105796"/>
                    <a:pt x="127686" y="106480"/>
                    <a:pt x="125449" y="104814"/>
                  </a:cubicBezTo>
                  <a:cubicBezTo>
                    <a:pt x="123531" y="103376"/>
                    <a:pt x="124832" y="95159"/>
                    <a:pt x="123394" y="93744"/>
                  </a:cubicBezTo>
                  <a:cubicBezTo>
                    <a:pt x="122093" y="92443"/>
                    <a:pt x="117757" y="93196"/>
                    <a:pt x="116022" y="91575"/>
                  </a:cubicBezTo>
                  <a:cubicBezTo>
                    <a:pt x="114036" y="89727"/>
                    <a:pt x="114926" y="80094"/>
                    <a:pt x="112621" y="78885"/>
                  </a:cubicBezTo>
                  <a:cubicBezTo>
                    <a:pt x="110270" y="77675"/>
                    <a:pt x="96963" y="81441"/>
                    <a:pt x="93493" y="79683"/>
                  </a:cubicBezTo>
                  <a:cubicBezTo>
                    <a:pt x="91827" y="78839"/>
                    <a:pt x="91279" y="75438"/>
                    <a:pt x="90982" y="71809"/>
                  </a:cubicBezTo>
                  <a:cubicBezTo>
                    <a:pt x="90663" y="67997"/>
                    <a:pt x="90731" y="63866"/>
                    <a:pt x="89613" y="62633"/>
                  </a:cubicBezTo>
                  <a:cubicBezTo>
                    <a:pt x="87673" y="60465"/>
                    <a:pt x="78702" y="63683"/>
                    <a:pt x="76762" y="61378"/>
                  </a:cubicBezTo>
                  <a:cubicBezTo>
                    <a:pt x="75781" y="60214"/>
                    <a:pt x="75028" y="58136"/>
                    <a:pt x="74343" y="56288"/>
                  </a:cubicBezTo>
                  <a:cubicBezTo>
                    <a:pt x="73727" y="54599"/>
                    <a:pt x="73179" y="53092"/>
                    <a:pt x="72608" y="52727"/>
                  </a:cubicBezTo>
                  <a:cubicBezTo>
                    <a:pt x="71193" y="51859"/>
                    <a:pt x="58000" y="56265"/>
                    <a:pt x="53435" y="54393"/>
                  </a:cubicBezTo>
                  <a:cubicBezTo>
                    <a:pt x="49943" y="53001"/>
                    <a:pt x="49007" y="43757"/>
                    <a:pt x="47980" y="38393"/>
                  </a:cubicBezTo>
                  <a:cubicBezTo>
                    <a:pt x="47592" y="36407"/>
                    <a:pt x="47226" y="34923"/>
                    <a:pt x="46656" y="34535"/>
                  </a:cubicBezTo>
                  <a:cubicBezTo>
                    <a:pt x="44601" y="33143"/>
                    <a:pt x="36179" y="34923"/>
                    <a:pt x="33965" y="33485"/>
                  </a:cubicBezTo>
                  <a:cubicBezTo>
                    <a:pt x="32116" y="32275"/>
                    <a:pt x="30998" y="24378"/>
                    <a:pt x="29194" y="20886"/>
                  </a:cubicBezTo>
                  <a:cubicBezTo>
                    <a:pt x="28852" y="20224"/>
                    <a:pt x="28464" y="19790"/>
                    <a:pt x="28076" y="19539"/>
                  </a:cubicBezTo>
                  <a:cubicBezTo>
                    <a:pt x="25519" y="17895"/>
                    <a:pt x="15020" y="20817"/>
                    <a:pt x="9724" y="19333"/>
                  </a:cubicBezTo>
                  <a:cubicBezTo>
                    <a:pt x="9040" y="19128"/>
                    <a:pt x="8446" y="18877"/>
                    <a:pt x="7990" y="18512"/>
                  </a:cubicBezTo>
                  <a:cubicBezTo>
                    <a:pt x="4018" y="15430"/>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5053675" y="-1197125"/>
              <a:ext cx="4950275" cy="3680025"/>
            </a:xfrm>
            <a:custGeom>
              <a:avLst/>
              <a:gdLst/>
              <a:ahLst/>
              <a:cxnLst/>
              <a:rect l="l" t="t" r="r" b="b"/>
              <a:pathLst>
                <a:path w="198011" h="147201" fill="none" extrusionOk="0">
                  <a:moveTo>
                    <a:pt x="198010" y="147200"/>
                  </a:moveTo>
                  <a:cubicBezTo>
                    <a:pt x="197736" y="147177"/>
                    <a:pt x="192783" y="137933"/>
                    <a:pt x="188492" y="136586"/>
                  </a:cubicBezTo>
                  <a:cubicBezTo>
                    <a:pt x="187123" y="136153"/>
                    <a:pt x="184361" y="135628"/>
                    <a:pt x="181188" y="135034"/>
                  </a:cubicBezTo>
                  <a:cubicBezTo>
                    <a:pt x="174067" y="133710"/>
                    <a:pt x="164138" y="132387"/>
                    <a:pt x="162768" y="130606"/>
                  </a:cubicBezTo>
                  <a:cubicBezTo>
                    <a:pt x="161147" y="128506"/>
                    <a:pt x="160874" y="119787"/>
                    <a:pt x="158865" y="118988"/>
                  </a:cubicBezTo>
                  <a:cubicBezTo>
                    <a:pt x="157085" y="118303"/>
                    <a:pt x="153866" y="119422"/>
                    <a:pt x="152519" y="118463"/>
                  </a:cubicBezTo>
                  <a:cubicBezTo>
                    <a:pt x="151926" y="118030"/>
                    <a:pt x="151926" y="116363"/>
                    <a:pt x="151880" y="114423"/>
                  </a:cubicBezTo>
                  <a:cubicBezTo>
                    <a:pt x="151835" y="111867"/>
                    <a:pt x="151812" y="108762"/>
                    <a:pt x="150397" y="107690"/>
                  </a:cubicBezTo>
                  <a:cubicBezTo>
                    <a:pt x="147589" y="105544"/>
                    <a:pt x="127845" y="106320"/>
                    <a:pt x="125631" y="104722"/>
                  </a:cubicBezTo>
                  <a:cubicBezTo>
                    <a:pt x="123714" y="103330"/>
                    <a:pt x="125083" y="95022"/>
                    <a:pt x="123645" y="93629"/>
                  </a:cubicBezTo>
                  <a:cubicBezTo>
                    <a:pt x="122322" y="92351"/>
                    <a:pt x="117916" y="93127"/>
                    <a:pt x="116159" y="91529"/>
                  </a:cubicBezTo>
                  <a:cubicBezTo>
                    <a:pt x="114173" y="89749"/>
                    <a:pt x="115154" y="79934"/>
                    <a:pt x="112895" y="78702"/>
                  </a:cubicBezTo>
                  <a:cubicBezTo>
                    <a:pt x="110612" y="77446"/>
                    <a:pt x="97145" y="81235"/>
                    <a:pt x="93721" y="79455"/>
                  </a:cubicBezTo>
                  <a:cubicBezTo>
                    <a:pt x="92101" y="78587"/>
                    <a:pt x="91599" y="75141"/>
                    <a:pt x="91325" y="71466"/>
                  </a:cubicBezTo>
                  <a:cubicBezTo>
                    <a:pt x="91028" y="67609"/>
                    <a:pt x="91097" y="63432"/>
                    <a:pt x="89978" y="62267"/>
                  </a:cubicBezTo>
                  <a:cubicBezTo>
                    <a:pt x="87992" y="60145"/>
                    <a:pt x="78817" y="63546"/>
                    <a:pt x="76854" y="61263"/>
                  </a:cubicBezTo>
                  <a:cubicBezTo>
                    <a:pt x="75872" y="60122"/>
                    <a:pt x="75119" y="58022"/>
                    <a:pt x="74434" y="56173"/>
                  </a:cubicBezTo>
                  <a:cubicBezTo>
                    <a:pt x="73818" y="54461"/>
                    <a:pt x="73270" y="52955"/>
                    <a:pt x="72699" y="52612"/>
                  </a:cubicBezTo>
                  <a:cubicBezTo>
                    <a:pt x="71330" y="51768"/>
                    <a:pt x="58000" y="56333"/>
                    <a:pt x="53435" y="54507"/>
                  </a:cubicBezTo>
                  <a:cubicBezTo>
                    <a:pt x="50011" y="53114"/>
                    <a:pt x="49189" y="43688"/>
                    <a:pt x="48231" y="38210"/>
                  </a:cubicBezTo>
                  <a:cubicBezTo>
                    <a:pt x="47888" y="36178"/>
                    <a:pt x="47523" y="34672"/>
                    <a:pt x="46975" y="34306"/>
                  </a:cubicBezTo>
                  <a:cubicBezTo>
                    <a:pt x="44944" y="32891"/>
                    <a:pt x="36407" y="34786"/>
                    <a:pt x="34170" y="33416"/>
                  </a:cubicBezTo>
                  <a:cubicBezTo>
                    <a:pt x="32299" y="32252"/>
                    <a:pt x="31180" y="24241"/>
                    <a:pt x="29377" y="20794"/>
                  </a:cubicBezTo>
                  <a:cubicBezTo>
                    <a:pt x="29035" y="20132"/>
                    <a:pt x="28647" y="19698"/>
                    <a:pt x="28258" y="19447"/>
                  </a:cubicBezTo>
                  <a:cubicBezTo>
                    <a:pt x="25725" y="17918"/>
                    <a:pt x="15088" y="20817"/>
                    <a:pt x="9793" y="19356"/>
                  </a:cubicBezTo>
                  <a:cubicBezTo>
                    <a:pt x="9085" y="19173"/>
                    <a:pt x="8492" y="18922"/>
                    <a:pt x="8035" y="18557"/>
                  </a:cubicBezTo>
                  <a:cubicBezTo>
                    <a:pt x="4086" y="15521"/>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5079350" y="-1205125"/>
              <a:ext cx="4959400" cy="3678325"/>
            </a:xfrm>
            <a:custGeom>
              <a:avLst/>
              <a:gdLst/>
              <a:ahLst/>
              <a:cxnLst/>
              <a:rect l="l" t="t" r="r" b="b"/>
              <a:pathLst>
                <a:path w="198376" h="147133" fill="none" extrusionOk="0">
                  <a:moveTo>
                    <a:pt x="198376" y="147132"/>
                  </a:moveTo>
                  <a:cubicBezTo>
                    <a:pt x="198147" y="147109"/>
                    <a:pt x="193240" y="137660"/>
                    <a:pt x="188926" y="136359"/>
                  </a:cubicBezTo>
                  <a:cubicBezTo>
                    <a:pt x="187556" y="135948"/>
                    <a:pt x="184726" y="135468"/>
                    <a:pt x="181485" y="134921"/>
                  </a:cubicBezTo>
                  <a:cubicBezTo>
                    <a:pt x="174181" y="133711"/>
                    <a:pt x="164092" y="132478"/>
                    <a:pt x="162791" y="130744"/>
                  </a:cubicBezTo>
                  <a:cubicBezTo>
                    <a:pt x="161193" y="128621"/>
                    <a:pt x="160988" y="119742"/>
                    <a:pt x="159025" y="118966"/>
                  </a:cubicBezTo>
                  <a:cubicBezTo>
                    <a:pt x="157267" y="118258"/>
                    <a:pt x="154026" y="119422"/>
                    <a:pt x="152679" y="118441"/>
                  </a:cubicBezTo>
                  <a:cubicBezTo>
                    <a:pt x="152109" y="118007"/>
                    <a:pt x="152109" y="116272"/>
                    <a:pt x="152109" y="114309"/>
                  </a:cubicBezTo>
                  <a:cubicBezTo>
                    <a:pt x="152109" y="111685"/>
                    <a:pt x="152132" y="108535"/>
                    <a:pt x="150739" y="107416"/>
                  </a:cubicBezTo>
                  <a:cubicBezTo>
                    <a:pt x="148046" y="105271"/>
                    <a:pt x="128005" y="106161"/>
                    <a:pt x="125860" y="104632"/>
                  </a:cubicBezTo>
                  <a:cubicBezTo>
                    <a:pt x="123919" y="103285"/>
                    <a:pt x="125357" y="94840"/>
                    <a:pt x="123919" y="93493"/>
                  </a:cubicBezTo>
                  <a:cubicBezTo>
                    <a:pt x="122573" y="92215"/>
                    <a:pt x="118099" y="93059"/>
                    <a:pt x="116296" y="91484"/>
                  </a:cubicBezTo>
                  <a:cubicBezTo>
                    <a:pt x="114333" y="89749"/>
                    <a:pt x="115406" y="79752"/>
                    <a:pt x="113192" y="78474"/>
                  </a:cubicBezTo>
                  <a:cubicBezTo>
                    <a:pt x="110978" y="77173"/>
                    <a:pt x="97351" y="80985"/>
                    <a:pt x="93973" y="79204"/>
                  </a:cubicBezTo>
                  <a:cubicBezTo>
                    <a:pt x="92375" y="78337"/>
                    <a:pt x="91918" y="74799"/>
                    <a:pt x="91667" y="71101"/>
                  </a:cubicBezTo>
                  <a:cubicBezTo>
                    <a:pt x="91416" y="67175"/>
                    <a:pt x="91485" y="62998"/>
                    <a:pt x="90366" y="61857"/>
                  </a:cubicBezTo>
                  <a:cubicBezTo>
                    <a:pt x="88335" y="59803"/>
                    <a:pt x="78976" y="63363"/>
                    <a:pt x="76991" y="61127"/>
                  </a:cubicBezTo>
                  <a:cubicBezTo>
                    <a:pt x="75986" y="60008"/>
                    <a:pt x="75233" y="57908"/>
                    <a:pt x="74548" y="56037"/>
                  </a:cubicBezTo>
                  <a:cubicBezTo>
                    <a:pt x="73932" y="54302"/>
                    <a:pt x="73384" y="52795"/>
                    <a:pt x="72814" y="52453"/>
                  </a:cubicBezTo>
                  <a:cubicBezTo>
                    <a:pt x="71513" y="51677"/>
                    <a:pt x="58000" y="56402"/>
                    <a:pt x="53481" y="54576"/>
                  </a:cubicBezTo>
                  <a:cubicBezTo>
                    <a:pt x="50102" y="53183"/>
                    <a:pt x="49395" y="43597"/>
                    <a:pt x="48505" y="38005"/>
                  </a:cubicBezTo>
                  <a:cubicBezTo>
                    <a:pt x="48185" y="35950"/>
                    <a:pt x="47843" y="34421"/>
                    <a:pt x="47295" y="34033"/>
                  </a:cubicBezTo>
                  <a:cubicBezTo>
                    <a:pt x="45332" y="32618"/>
                    <a:pt x="36636" y="34626"/>
                    <a:pt x="34399" y="33303"/>
                  </a:cubicBezTo>
                  <a:cubicBezTo>
                    <a:pt x="32527" y="32184"/>
                    <a:pt x="31409" y="24104"/>
                    <a:pt x="29582" y="20657"/>
                  </a:cubicBezTo>
                  <a:cubicBezTo>
                    <a:pt x="29240" y="19995"/>
                    <a:pt x="28829" y="19562"/>
                    <a:pt x="28441" y="19334"/>
                  </a:cubicBezTo>
                  <a:cubicBezTo>
                    <a:pt x="25953" y="17918"/>
                    <a:pt x="15203" y="20794"/>
                    <a:pt x="9884" y="19379"/>
                  </a:cubicBezTo>
                  <a:cubicBezTo>
                    <a:pt x="9177" y="19174"/>
                    <a:pt x="8583" y="18923"/>
                    <a:pt x="8127" y="18580"/>
                  </a:cubicBezTo>
                  <a:cubicBezTo>
                    <a:pt x="4178" y="15590"/>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5105050" y="-1213100"/>
              <a:ext cx="4968500" cy="3676025"/>
            </a:xfrm>
            <a:custGeom>
              <a:avLst/>
              <a:gdLst/>
              <a:ahLst/>
              <a:cxnLst/>
              <a:rect l="l" t="t" r="r" b="b"/>
              <a:pathLst>
                <a:path w="198740" h="147041" fill="none" extrusionOk="0">
                  <a:moveTo>
                    <a:pt x="198740" y="147040"/>
                  </a:moveTo>
                  <a:cubicBezTo>
                    <a:pt x="198580" y="147040"/>
                    <a:pt x="193696" y="137362"/>
                    <a:pt x="189359" y="136130"/>
                  </a:cubicBezTo>
                  <a:cubicBezTo>
                    <a:pt x="187989" y="135742"/>
                    <a:pt x="185113" y="135285"/>
                    <a:pt x="181781" y="134806"/>
                  </a:cubicBezTo>
                  <a:cubicBezTo>
                    <a:pt x="174294" y="133710"/>
                    <a:pt x="164046" y="132546"/>
                    <a:pt x="162813" y="130880"/>
                  </a:cubicBezTo>
                  <a:cubicBezTo>
                    <a:pt x="161261" y="128734"/>
                    <a:pt x="161124" y="119719"/>
                    <a:pt x="159207" y="118920"/>
                  </a:cubicBezTo>
                  <a:cubicBezTo>
                    <a:pt x="157426" y="118212"/>
                    <a:pt x="154162" y="119399"/>
                    <a:pt x="152838" y="118395"/>
                  </a:cubicBezTo>
                  <a:cubicBezTo>
                    <a:pt x="152268" y="117961"/>
                    <a:pt x="152313" y="116203"/>
                    <a:pt x="152336" y="114172"/>
                  </a:cubicBezTo>
                  <a:cubicBezTo>
                    <a:pt x="152382" y="111479"/>
                    <a:pt x="152473" y="108283"/>
                    <a:pt x="151104" y="107142"/>
                  </a:cubicBezTo>
                  <a:cubicBezTo>
                    <a:pt x="148501" y="104996"/>
                    <a:pt x="128187" y="105978"/>
                    <a:pt x="126064" y="104540"/>
                  </a:cubicBezTo>
                  <a:cubicBezTo>
                    <a:pt x="124124" y="103239"/>
                    <a:pt x="125631" y="94679"/>
                    <a:pt x="124193" y="93355"/>
                  </a:cubicBezTo>
                  <a:cubicBezTo>
                    <a:pt x="122823" y="92100"/>
                    <a:pt x="118304" y="92990"/>
                    <a:pt x="116455" y="91415"/>
                  </a:cubicBezTo>
                  <a:cubicBezTo>
                    <a:pt x="114469" y="89726"/>
                    <a:pt x="115633" y="79546"/>
                    <a:pt x="113487" y="78245"/>
                  </a:cubicBezTo>
                  <a:cubicBezTo>
                    <a:pt x="111319" y="76921"/>
                    <a:pt x="97555" y="80756"/>
                    <a:pt x="94246" y="78930"/>
                  </a:cubicBezTo>
                  <a:cubicBezTo>
                    <a:pt x="92648" y="78062"/>
                    <a:pt x="92237" y="74479"/>
                    <a:pt x="92032" y="70735"/>
                  </a:cubicBezTo>
                  <a:cubicBezTo>
                    <a:pt x="91826" y="66764"/>
                    <a:pt x="91895" y="62564"/>
                    <a:pt x="90753" y="61468"/>
                  </a:cubicBezTo>
                  <a:cubicBezTo>
                    <a:pt x="88654" y="59460"/>
                    <a:pt x="79113" y="63203"/>
                    <a:pt x="77127" y="60989"/>
                  </a:cubicBezTo>
                  <a:cubicBezTo>
                    <a:pt x="76100" y="59893"/>
                    <a:pt x="75324" y="57771"/>
                    <a:pt x="74662" y="55899"/>
                  </a:cubicBezTo>
                  <a:cubicBezTo>
                    <a:pt x="74045" y="54164"/>
                    <a:pt x="73498" y="52635"/>
                    <a:pt x="72950" y="52293"/>
                  </a:cubicBezTo>
                  <a:cubicBezTo>
                    <a:pt x="71672" y="51585"/>
                    <a:pt x="57999" y="56470"/>
                    <a:pt x="53525" y="54644"/>
                  </a:cubicBezTo>
                  <a:cubicBezTo>
                    <a:pt x="50193" y="53274"/>
                    <a:pt x="49599" y="43505"/>
                    <a:pt x="48778" y="37799"/>
                  </a:cubicBezTo>
                  <a:cubicBezTo>
                    <a:pt x="48481" y="35699"/>
                    <a:pt x="48161" y="34147"/>
                    <a:pt x="47636" y="33759"/>
                  </a:cubicBezTo>
                  <a:cubicBezTo>
                    <a:pt x="45719" y="32366"/>
                    <a:pt x="36886" y="34466"/>
                    <a:pt x="34626" y="33188"/>
                  </a:cubicBezTo>
                  <a:cubicBezTo>
                    <a:pt x="32754" y="32138"/>
                    <a:pt x="31613" y="23967"/>
                    <a:pt x="29787" y="20520"/>
                  </a:cubicBezTo>
                  <a:cubicBezTo>
                    <a:pt x="29422" y="19881"/>
                    <a:pt x="29034" y="19424"/>
                    <a:pt x="28623" y="19219"/>
                  </a:cubicBezTo>
                  <a:cubicBezTo>
                    <a:pt x="26181" y="17918"/>
                    <a:pt x="15293" y="20748"/>
                    <a:pt x="9975" y="19379"/>
                  </a:cubicBezTo>
                  <a:cubicBezTo>
                    <a:pt x="9267" y="19196"/>
                    <a:pt x="8674" y="18945"/>
                    <a:pt x="8217" y="18603"/>
                  </a:cubicBezTo>
                  <a:cubicBezTo>
                    <a:pt x="4268" y="15635"/>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5131300" y="-1221100"/>
              <a:ext cx="4977650" cy="3674325"/>
            </a:xfrm>
            <a:custGeom>
              <a:avLst/>
              <a:gdLst/>
              <a:ahLst/>
              <a:cxnLst/>
              <a:rect l="l" t="t" r="r" b="b"/>
              <a:pathLst>
                <a:path w="199106" h="146973" fill="none" extrusionOk="0">
                  <a:moveTo>
                    <a:pt x="199105" y="146972"/>
                  </a:moveTo>
                  <a:cubicBezTo>
                    <a:pt x="198991" y="146972"/>
                    <a:pt x="194152" y="137089"/>
                    <a:pt x="189747" y="135902"/>
                  </a:cubicBezTo>
                  <a:cubicBezTo>
                    <a:pt x="188400" y="135537"/>
                    <a:pt x="185456" y="135126"/>
                    <a:pt x="182055" y="134692"/>
                  </a:cubicBezTo>
                  <a:cubicBezTo>
                    <a:pt x="174408" y="133711"/>
                    <a:pt x="163977" y="132638"/>
                    <a:pt x="162813" y="131017"/>
                  </a:cubicBezTo>
                  <a:cubicBezTo>
                    <a:pt x="161306" y="128849"/>
                    <a:pt x="161215" y="119673"/>
                    <a:pt x="159366" y="118897"/>
                  </a:cubicBezTo>
                  <a:cubicBezTo>
                    <a:pt x="157586" y="118167"/>
                    <a:pt x="154276" y="119399"/>
                    <a:pt x="152998" y="118349"/>
                  </a:cubicBezTo>
                  <a:cubicBezTo>
                    <a:pt x="152427" y="117916"/>
                    <a:pt x="152496" y="116113"/>
                    <a:pt x="152564" y="114035"/>
                  </a:cubicBezTo>
                  <a:cubicBezTo>
                    <a:pt x="152656" y="111296"/>
                    <a:pt x="152770" y="108032"/>
                    <a:pt x="151423" y="106868"/>
                  </a:cubicBezTo>
                  <a:cubicBezTo>
                    <a:pt x="148935" y="104723"/>
                    <a:pt x="128324" y="105796"/>
                    <a:pt x="126270" y="104449"/>
                  </a:cubicBezTo>
                  <a:cubicBezTo>
                    <a:pt x="124329" y="103171"/>
                    <a:pt x="125882" y="94497"/>
                    <a:pt x="124444" y="93219"/>
                  </a:cubicBezTo>
                  <a:cubicBezTo>
                    <a:pt x="123074" y="91986"/>
                    <a:pt x="118463" y="92899"/>
                    <a:pt x="116569" y="91347"/>
                  </a:cubicBezTo>
                  <a:cubicBezTo>
                    <a:pt x="114606" y="89727"/>
                    <a:pt x="115861" y="79364"/>
                    <a:pt x="113761" y="78017"/>
                  </a:cubicBezTo>
                  <a:cubicBezTo>
                    <a:pt x="111661" y="76648"/>
                    <a:pt x="97738" y="80528"/>
                    <a:pt x="94474" y="78679"/>
                  </a:cubicBezTo>
                  <a:cubicBezTo>
                    <a:pt x="92899" y="77789"/>
                    <a:pt x="92557" y="74160"/>
                    <a:pt x="92374" y="70371"/>
                  </a:cubicBezTo>
                  <a:cubicBezTo>
                    <a:pt x="92191" y="66353"/>
                    <a:pt x="92260" y="62131"/>
                    <a:pt x="91119" y="61081"/>
                  </a:cubicBezTo>
                  <a:cubicBezTo>
                    <a:pt x="88973" y="59118"/>
                    <a:pt x="79249" y="63021"/>
                    <a:pt x="77218" y="60875"/>
                  </a:cubicBezTo>
                  <a:cubicBezTo>
                    <a:pt x="76191" y="59757"/>
                    <a:pt x="75415" y="57657"/>
                    <a:pt x="74753" y="55763"/>
                  </a:cubicBezTo>
                  <a:cubicBezTo>
                    <a:pt x="74137" y="54005"/>
                    <a:pt x="73589" y="52453"/>
                    <a:pt x="73041" y="52156"/>
                  </a:cubicBezTo>
                  <a:cubicBezTo>
                    <a:pt x="71808" y="51471"/>
                    <a:pt x="57976" y="56539"/>
                    <a:pt x="53548" y="54713"/>
                  </a:cubicBezTo>
                  <a:cubicBezTo>
                    <a:pt x="50261" y="53366"/>
                    <a:pt x="49782" y="43414"/>
                    <a:pt x="49052" y="37594"/>
                  </a:cubicBezTo>
                  <a:cubicBezTo>
                    <a:pt x="48755" y="35471"/>
                    <a:pt x="48458" y="33873"/>
                    <a:pt x="47956" y="33508"/>
                  </a:cubicBezTo>
                  <a:cubicBezTo>
                    <a:pt x="46061" y="32093"/>
                    <a:pt x="37114" y="34307"/>
                    <a:pt x="34831" y="33097"/>
                  </a:cubicBezTo>
                  <a:cubicBezTo>
                    <a:pt x="32960" y="32070"/>
                    <a:pt x="31818" y="23807"/>
                    <a:pt x="29970" y="20406"/>
                  </a:cubicBezTo>
                  <a:cubicBezTo>
                    <a:pt x="29604" y="19744"/>
                    <a:pt x="29216" y="19288"/>
                    <a:pt x="28783" y="19082"/>
                  </a:cubicBezTo>
                  <a:cubicBezTo>
                    <a:pt x="26386" y="17918"/>
                    <a:pt x="15361" y="20726"/>
                    <a:pt x="10043" y="19379"/>
                  </a:cubicBezTo>
                  <a:cubicBezTo>
                    <a:pt x="9336" y="19219"/>
                    <a:pt x="8742" y="18968"/>
                    <a:pt x="8263" y="18626"/>
                  </a:cubicBezTo>
                  <a:cubicBezTo>
                    <a:pt x="4337" y="15681"/>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5156975" y="-1229100"/>
              <a:ext cx="4986775" cy="3672625"/>
            </a:xfrm>
            <a:custGeom>
              <a:avLst/>
              <a:gdLst/>
              <a:ahLst/>
              <a:cxnLst/>
              <a:rect l="l" t="t" r="r" b="b"/>
              <a:pathLst>
                <a:path w="199471" h="146905" fill="none" extrusionOk="0">
                  <a:moveTo>
                    <a:pt x="199470" y="146904"/>
                  </a:moveTo>
                  <a:cubicBezTo>
                    <a:pt x="199425" y="146904"/>
                    <a:pt x="194609" y="136793"/>
                    <a:pt x="190181" y="135674"/>
                  </a:cubicBezTo>
                  <a:cubicBezTo>
                    <a:pt x="188811" y="135332"/>
                    <a:pt x="185844" y="134967"/>
                    <a:pt x="182352" y="134579"/>
                  </a:cubicBezTo>
                  <a:cubicBezTo>
                    <a:pt x="174522" y="133711"/>
                    <a:pt x="163931" y="132707"/>
                    <a:pt x="162859" y="131155"/>
                  </a:cubicBezTo>
                  <a:cubicBezTo>
                    <a:pt x="161352" y="128986"/>
                    <a:pt x="161352" y="119628"/>
                    <a:pt x="159526" y="118852"/>
                  </a:cubicBezTo>
                  <a:cubicBezTo>
                    <a:pt x="157769" y="118122"/>
                    <a:pt x="154413" y="119377"/>
                    <a:pt x="153158" y="118327"/>
                  </a:cubicBezTo>
                  <a:cubicBezTo>
                    <a:pt x="152587" y="117871"/>
                    <a:pt x="152679" y="116022"/>
                    <a:pt x="152793" y="113922"/>
                  </a:cubicBezTo>
                  <a:cubicBezTo>
                    <a:pt x="152930" y="111114"/>
                    <a:pt x="153089" y="107782"/>
                    <a:pt x="151766" y="106595"/>
                  </a:cubicBezTo>
                  <a:cubicBezTo>
                    <a:pt x="149415" y="104426"/>
                    <a:pt x="128484" y="105613"/>
                    <a:pt x="126475" y="104358"/>
                  </a:cubicBezTo>
                  <a:cubicBezTo>
                    <a:pt x="124535" y="103125"/>
                    <a:pt x="126156" y="94338"/>
                    <a:pt x="124718" y="93082"/>
                  </a:cubicBezTo>
                  <a:cubicBezTo>
                    <a:pt x="123325" y="91873"/>
                    <a:pt x="118646" y="92831"/>
                    <a:pt x="116729" y="91302"/>
                  </a:cubicBezTo>
                  <a:cubicBezTo>
                    <a:pt x="114766" y="89727"/>
                    <a:pt x="116112" y="79182"/>
                    <a:pt x="114058" y="77789"/>
                  </a:cubicBezTo>
                  <a:cubicBezTo>
                    <a:pt x="112027" y="76397"/>
                    <a:pt x="97944" y="80300"/>
                    <a:pt x="94725" y="78428"/>
                  </a:cubicBezTo>
                  <a:cubicBezTo>
                    <a:pt x="93173" y="77515"/>
                    <a:pt x="92876" y="73818"/>
                    <a:pt x="92739" y="70006"/>
                  </a:cubicBezTo>
                  <a:cubicBezTo>
                    <a:pt x="92602" y="65920"/>
                    <a:pt x="92671" y="61698"/>
                    <a:pt x="91507" y="60693"/>
                  </a:cubicBezTo>
                  <a:cubicBezTo>
                    <a:pt x="89316" y="58799"/>
                    <a:pt x="79387" y="62862"/>
                    <a:pt x="77355" y="60739"/>
                  </a:cubicBezTo>
                  <a:cubicBezTo>
                    <a:pt x="76305" y="59643"/>
                    <a:pt x="75529" y="57521"/>
                    <a:pt x="74867" y="55626"/>
                  </a:cubicBezTo>
                  <a:cubicBezTo>
                    <a:pt x="74251" y="53846"/>
                    <a:pt x="73726" y="52294"/>
                    <a:pt x="73155" y="51997"/>
                  </a:cubicBezTo>
                  <a:cubicBezTo>
                    <a:pt x="71991" y="51381"/>
                    <a:pt x="57999" y="56608"/>
                    <a:pt x="53594" y="54782"/>
                  </a:cubicBezTo>
                  <a:cubicBezTo>
                    <a:pt x="50353" y="53435"/>
                    <a:pt x="49988" y="43300"/>
                    <a:pt x="49326" y="37412"/>
                  </a:cubicBezTo>
                  <a:cubicBezTo>
                    <a:pt x="49075" y="35220"/>
                    <a:pt x="48778" y="33600"/>
                    <a:pt x="48276" y="33234"/>
                  </a:cubicBezTo>
                  <a:cubicBezTo>
                    <a:pt x="46450" y="31842"/>
                    <a:pt x="37342" y="34147"/>
                    <a:pt x="35083" y="32983"/>
                  </a:cubicBezTo>
                  <a:cubicBezTo>
                    <a:pt x="33165" y="32002"/>
                    <a:pt x="32024" y="23671"/>
                    <a:pt x="30175" y="20270"/>
                  </a:cubicBezTo>
                  <a:cubicBezTo>
                    <a:pt x="29810" y="19608"/>
                    <a:pt x="29399" y="19151"/>
                    <a:pt x="28965" y="18969"/>
                  </a:cubicBezTo>
                  <a:cubicBezTo>
                    <a:pt x="26614" y="17919"/>
                    <a:pt x="15476" y="20703"/>
                    <a:pt x="10135" y="19402"/>
                  </a:cubicBezTo>
                  <a:cubicBezTo>
                    <a:pt x="9427" y="19220"/>
                    <a:pt x="8811" y="18969"/>
                    <a:pt x="8354" y="18626"/>
                  </a:cubicBezTo>
                  <a:cubicBezTo>
                    <a:pt x="4405" y="15750"/>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5183225" y="-1237075"/>
              <a:ext cx="4995325" cy="3670900"/>
            </a:xfrm>
            <a:custGeom>
              <a:avLst/>
              <a:gdLst/>
              <a:ahLst/>
              <a:cxnLst/>
              <a:rect l="l" t="t" r="r" b="b"/>
              <a:pathLst>
                <a:path w="199813" h="146836" fill="none" extrusionOk="0">
                  <a:moveTo>
                    <a:pt x="199813" y="146835"/>
                  </a:moveTo>
                  <a:cubicBezTo>
                    <a:pt x="199813" y="146835"/>
                    <a:pt x="195042" y="136495"/>
                    <a:pt x="190591" y="135445"/>
                  </a:cubicBezTo>
                  <a:cubicBezTo>
                    <a:pt x="186140" y="134395"/>
                    <a:pt x="164297" y="133460"/>
                    <a:pt x="162859" y="131268"/>
                  </a:cubicBezTo>
                  <a:cubicBezTo>
                    <a:pt x="161398" y="129100"/>
                    <a:pt x="161443" y="119605"/>
                    <a:pt x="159686" y="118829"/>
                  </a:cubicBezTo>
                  <a:cubicBezTo>
                    <a:pt x="157928" y="118053"/>
                    <a:pt x="154527" y="119376"/>
                    <a:pt x="153295" y="118281"/>
                  </a:cubicBezTo>
                  <a:cubicBezTo>
                    <a:pt x="152039" y="117185"/>
                    <a:pt x="154345" y="108466"/>
                    <a:pt x="152108" y="106320"/>
                  </a:cubicBezTo>
                  <a:cubicBezTo>
                    <a:pt x="149848" y="104152"/>
                    <a:pt x="128644" y="105453"/>
                    <a:pt x="126681" y="104266"/>
                  </a:cubicBezTo>
                  <a:cubicBezTo>
                    <a:pt x="124718" y="103079"/>
                    <a:pt x="126407" y="94155"/>
                    <a:pt x="124969" y="92945"/>
                  </a:cubicBezTo>
                  <a:cubicBezTo>
                    <a:pt x="123553" y="91735"/>
                    <a:pt x="118829" y="92739"/>
                    <a:pt x="116866" y="91233"/>
                  </a:cubicBezTo>
                  <a:cubicBezTo>
                    <a:pt x="114903" y="89726"/>
                    <a:pt x="116318" y="78999"/>
                    <a:pt x="114332" y="77561"/>
                  </a:cubicBezTo>
                  <a:cubicBezTo>
                    <a:pt x="112346" y="76123"/>
                    <a:pt x="98126" y="80071"/>
                    <a:pt x="94953" y="78177"/>
                  </a:cubicBezTo>
                  <a:cubicBezTo>
                    <a:pt x="91781" y="76260"/>
                    <a:pt x="94109" y="62131"/>
                    <a:pt x="91872" y="60305"/>
                  </a:cubicBezTo>
                  <a:cubicBezTo>
                    <a:pt x="89635" y="58456"/>
                    <a:pt x="79523" y="62679"/>
                    <a:pt x="77469" y="60601"/>
                  </a:cubicBezTo>
                  <a:cubicBezTo>
                    <a:pt x="75415" y="58524"/>
                    <a:pt x="74388" y="52407"/>
                    <a:pt x="73269" y="51837"/>
                  </a:cubicBezTo>
                  <a:cubicBezTo>
                    <a:pt x="72128" y="51266"/>
                    <a:pt x="57976" y="56653"/>
                    <a:pt x="53617" y="54849"/>
                  </a:cubicBezTo>
                  <a:cubicBezTo>
                    <a:pt x="49257" y="53023"/>
                    <a:pt x="50398" y="34352"/>
                    <a:pt x="48595" y="32960"/>
                  </a:cubicBezTo>
                  <a:cubicBezTo>
                    <a:pt x="46792" y="31568"/>
                    <a:pt x="37571" y="33987"/>
                    <a:pt x="35288" y="32869"/>
                  </a:cubicBezTo>
                  <a:cubicBezTo>
                    <a:pt x="33005" y="31773"/>
                    <a:pt x="31796" y="19927"/>
                    <a:pt x="29148" y="18854"/>
                  </a:cubicBezTo>
                  <a:cubicBezTo>
                    <a:pt x="26477" y="17781"/>
                    <a:pt x="12349" y="21479"/>
                    <a:pt x="8423" y="18649"/>
                  </a:cubicBezTo>
                  <a:cubicBezTo>
                    <a:pt x="4474" y="15818"/>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3"/>
          <p:cNvSpPr txBox="1">
            <a:spLocks noGrp="1"/>
          </p:cNvSpPr>
          <p:nvPr>
            <p:ph type="title"/>
          </p:nvPr>
        </p:nvSpPr>
        <p:spPr>
          <a:xfrm>
            <a:off x="3817350" y="2284350"/>
            <a:ext cx="43836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68" name="Google Shape;68;p3"/>
          <p:cNvSpPr txBox="1">
            <a:spLocks noGrp="1"/>
          </p:cNvSpPr>
          <p:nvPr>
            <p:ph type="title" idx="2" hasCustomPrompt="1"/>
          </p:nvPr>
        </p:nvSpPr>
        <p:spPr>
          <a:xfrm>
            <a:off x="3817350" y="1281575"/>
            <a:ext cx="1288800" cy="1002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69" name="Google Shape;69;p3"/>
          <p:cNvSpPr>
            <a:spLocks noGrp="1"/>
          </p:cNvSpPr>
          <p:nvPr>
            <p:ph type="pic" idx="3"/>
          </p:nvPr>
        </p:nvSpPr>
        <p:spPr>
          <a:xfrm>
            <a:off x="843793" y="1281576"/>
            <a:ext cx="2454600" cy="2454600"/>
          </a:xfrm>
          <a:prstGeom prst="rect">
            <a:avLst/>
          </a:prstGeom>
          <a:noFill/>
          <a:ln w="9525" cap="flat" cmpd="sng">
            <a:solidFill>
              <a:schemeClr val="dk1"/>
            </a:solidFill>
            <a:prstDash val="solid"/>
            <a:miter lim="8000"/>
            <a:headEnd type="none" w="sm" len="sm"/>
            <a:tailEnd type="none" w="sm" len="sm"/>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6"/>
        <p:cNvGrpSpPr/>
        <p:nvPr/>
      </p:nvGrpSpPr>
      <p:grpSpPr>
        <a:xfrm>
          <a:off x="0" y="0"/>
          <a:ext cx="0" cy="0"/>
          <a:chOff x="0" y="0"/>
          <a:chExt cx="0" cy="0"/>
        </a:xfrm>
      </p:grpSpPr>
      <p:grpSp>
        <p:nvGrpSpPr>
          <p:cNvPr id="197" name="Google Shape;197;p5"/>
          <p:cNvGrpSpPr/>
          <p:nvPr/>
        </p:nvGrpSpPr>
        <p:grpSpPr>
          <a:xfrm rot="570848">
            <a:off x="6247072" y="2680429"/>
            <a:ext cx="3849715" cy="3626603"/>
            <a:chOff x="4402025" y="2720250"/>
            <a:chExt cx="3849500" cy="3626400"/>
          </a:xfrm>
        </p:grpSpPr>
        <p:sp>
          <p:nvSpPr>
            <p:cNvPr id="198" name="Google Shape;198;p5"/>
            <p:cNvSpPr/>
            <p:nvPr/>
          </p:nvSpPr>
          <p:spPr>
            <a:xfrm>
              <a:off x="4402025" y="2720250"/>
              <a:ext cx="3815850" cy="3166450"/>
            </a:xfrm>
            <a:custGeom>
              <a:avLst/>
              <a:gdLst/>
              <a:ahLst/>
              <a:cxnLst/>
              <a:rect l="l" t="t" r="r" b="b"/>
              <a:pathLst>
                <a:path w="152634" h="126658" fill="none" extrusionOk="0">
                  <a:moveTo>
                    <a:pt x="152633" y="17485"/>
                  </a:moveTo>
                  <a:cubicBezTo>
                    <a:pt x="152633" y="17485"/>
                    <a:pt x="144188" y="1"/>
                    <a:pt x="129420" y="9427"/>
                  </a:cubicBezTo>
                  <a:cubicBezTo>
                    <a:pt x="114652" y="18854"/>
                    <a:pt x="123896" y="38370"/>
                    <a:pt x="98423" y="36612"/>
                  </a:cubicBezTo>
                  <a:cubicBezTo>
                    <a:pt x="72927" y="34832"/>
                    <a:pt x="64824" y="38119"/>
                    <a:pt x="64117" y="57269"/>
                  </a:cubicBezTo>
                  <a:cubicBezTo>
                    <a:pt x="63386" y="76397"/>
                    <a:pt x="66285" y="86485"/>
                    <a:pt x="35562" y="84933"/>
                  </a:cubicBezTo>
                  <a:cubicBezTo>
                    <a:pt x="4839" y="83381"/>
                    <a:pt x="0" y="116318"/>
                    <a:pt x="19972" y="12665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4420850" y="2740800"/>
              <a:ext cx="3797025" cy="3149325"/>
            </a:xfrm>
            <a:custGeom>
              <a:avLst/>
              <a:gdLst/>
              <a:ahLst/>
              <a:cxnLst/>
              <a:rect l="l" t="t" r="r" b="b"/>
              <a:pathLst>
                <a:path w="151881" h="125973" fill="none" extrusionOk="0">
                  <a:moveTo>
                    <a:pt x="151880" y="17279"/>
                  </a:moveTo>
                  <a:cubicBezTo>
                    <a:pt x="151880" y="17279"/>
                    <a:pt x="143480" y="0"/>
                    <a:pt x="128827" y="9381"/>
                  </a:cubicBezTo>
                  <a:cubicBezTo>
                    <a:pt x="114173" y="18763"/>
                    <a:pt x="123326" y="38164"/>
                    <a:pt x="97990" y="36452"/>
                  </a:cubicBezTo>
                  <a:cubicBezTo>
                    <a:pt x="86303" y="35653"/>
                    <a:pt x="78268" y="35904"/>
                    <a:pt x="72950" y="38301"/>
                  </a:cubicBezTo>
                  <a:cubicBezTo>
                    <a:pt x="66742" y="41063"/>
                    <a:pt x="64231" y="46724"/>
                    <a:pt x="63820" y="56926"/>
                  </a:cubicBezTo>
                  <a:cubicBezTo>
                    <a:pt x="63021" y="75917"/>
                    <a:pt x="65852" y="85937"/>
                    <a:pt x="35357" y="84408"/>
                  </a:cubicBezTo>
                  <a:cubicBezTo>
                    <a:pt x="4817" y="82902"/>
                    <a:pt x="0" y="115656"/>
                    <a:pt x="19813" y="1259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4439675" y="2760775"/>
              <a:ext cx="3777625" cy="3133350"/>
            </a:xfrm>
            <a:custGeom>
              <a:avLst/>
              <a:gdLst/>
              <a:ahLst/>
              <a:cxnLst/>
              <a:rect l="l" t="t" r="r" b="b"/>
              <a:pathLst>
                <a:path w="151105" h="125334" fill="none" extrusionOk="0">
                  <a:moveTo>
                    <a:pt x="151104" y="17096"/>
                  </a:moveTo>
                  <a:cubicBezTo>
                    <a:pt x="151104" y="17096"/>
                    <a:pt x="142796" y="0"/>
                    <a:pt x="128256" y="9358"/>
                  </a:cubicBezTo>
                  <a:cubicBezTo>
                    <a:pt x="113716" y="18717"/>
                    <a:pt x="122755" y="38004"/>
                    <a:pt x="97579" y="36292"/>
                  </a:cubicBezTo>
                  <a:cubicBezTo>
                    <a:pt x="85961" y="35516"/>
                    <a:pt x="77972" y="35790"/>
                    <a:pt x="72654" y="38141"/>
                  </a:cubicBezTo>
                  <a:cubicBezTo>
                    <a:pt x="66491" y="40903"/>
                    <a:pt x="63957" y="46518"/>
                    <a:pt x="63524" y="56630"/>
                  </a:cubicBezTo>
                  <a:cubicBezTo>
                    <a:pt x="62679" y="75460"/>
                    <a:pt x="65418" y="85412"/>
                    <a:pt x="35129" y="83929"/>
                  </a:cubicBezTo>
                  <a:cubicBezTo>
                    <a:pt x="4794" y="82468"/>
                    <a:pt x="1" y="114994"/>
                    <a:pt x="19653" y="12533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4457950" y="2780750"/>
              <a:ext cx="3759350" cy="3117375"/>
            </a:xfrm>
            <a:custGeom>
              <a:avLst/>
              <a:gdLst/>
              <a:ahLst/>
              <a:cxnLst/>
              <a:rect l="l" t="t" r="r" b="b"/>
              <a:pathLst>
                <a:path w="150374" h="124695" fill="none" extrusionOk="0">
                  <a:moveTo>
                    <a:pt x="150373" y="16914"/>
                  </a:moveTo>
                  <a:cubicBezTo>
                    <a:pt x="150373" y="16914"/>
                    <a:pt x="142133" y="0"/>
                    <a:pt x="127685" y="9336"/>
                  </a:cubicBezTo>
                  <a:cubicBezTo>
                    <a:pt x="113259" y="18671"/>
                    <a:pt x="122207" y="37821"/>
                    <a:pt x="97190" y="36155"/>
                  </a:cubicBezTo>
                  <a:cubicBezTo>
                    <a:pt x="85641" y="35402"/>
                    <a:pt x="77675" y="35676"/>
                    <a:pt x="72379" y="38004"/>
                  </a:cubicBezTo>
                  <a:cubicBezTo>
                    <a:pt x="66239" y="40720"/>
                    <a:pt x="63706" y="46290"/>
                    <a:pt x="63249" y="56333"/>
                  </a:cubicBezTo>
                  <a:cubicBezTo>
                    <a:pt x="62359" y="75004"/>
                    <a:pt x="65029" y="84887"/>
                    <a:pt x="34946" y="83449"/>
                  </a:cubicBezTo>
                  <a:cubicBezTo>
                    <a:pt x="4816" y="82034"/>
                    <a:pt x="0" y="114355"/>
                    <a:pt x="19516" y="12469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p:nvPr/>
          </p:nvSpPr>
          <p:spPr>
            <a:xfrm>
              <a:off x="4476775" y="2801275"/>
              <a:ext cx="3740525" cy="3100275"/>
            </a:xfrm>
            <a:custGeom>
              <a:avLst/>
              <a:gdLst/>
              <a:ahLst/>
              <a:cxnLst/>
              <a:rect l="l" t="t" r="r" b="b"/>
              <a:pathLst>
                <a:path w="149621" h="124011" fill="none" extrusionOk="0">
                  <a:moveTo>
                    <a:pt x="149620" y="16732"/>
                  </a:moveTo>
                  <a:cubicBezTo>
                    <a:pt x="149620" y="16732"/>
                    <a:pt x="141449" y="1"/>
                    <a:pt x="127115" y="9291"/>
                  </a:cubicBezTo>
                  <a:cubicBezTo>
                    <a:pt x="112780" y="18580"/>
                    <a:pt x="121614" y="37640"/>
                    <a:pt x="96757" y="35996"/>
                  </a:cubicBezTo>
                  <a:cubicBezTo>
                    <a:pt x="85276" y="35243"/>
                    <a:pt x="77378" y="35517"/>
                    <a:pt x="72083" y="37845"/>
                  </a:cubicBezTo>
                  <a:cubicBezTo>
                    <a:pt x="65966" y="40538"/>
                    <a:pt x="63455" y="46062"/>
                    <a:pt x="62953" y="56014"/>
                  </a:cubicBezTo>
                  <a:cubicBezTo>
                    <a:pt x="62040" y="74525"/>
                    <a:pt x="64596" y="84340"/>
                    <a:pt x="34718" y="82925"/>
                  </a:cubicBezTo>
                  <a:cubicBezTo>
                    <a:pt x="4794" y="81578"/>
                    <a:pt x="0" y="113693"/>
                    <a:pt x="19333" y="12401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4495600" y="2821250"/>
              <a:ext cx="3721125" cy="3084300"/>
            </a:xfrm>
            <a:custGeom>
              <a:avLst/>
              <a:gdLst/>
              <a:ahLst/>
              <a:cxnLst/>
              <a:rect l="l" t="t" r="r" b="b"/>
              <a:pathLst>
                <a:path w="148845" h="123372" fill="none" extrusionOk="0">
                  <a:moveTo>
                    <a:pt x="148844" y="16549"/>
                  </a:moveTo>
                  <a:cubicBezTo>
                    <a:pt x="148844" y="16549"/>
                    <a:pt x="140764" y="1"/>
                    <a:pt x="126544" y="9268"/>
                  </a:cubicBezTo>
                  <a:cubicBezTo>
                    <a:pt x="112324" y="18535"/>
                    <a:pt x="121043" y="37457"/>
                    <a:pt x="96346" y="35859"/>
                  </a:cubicBezTo>
                  <a:cubicBezTo>
                    <a:pt x="84934" y="35129"/>
                    <a:pt x="77059" y="35380"/>
                    <a:pt x="71786" y="37685"/>
                  </a:cubicBezTo>
                  <a:cubicBezTo>
                    <a:pt x="65692" y="40356"/>
                    <a:pt x="63181" y="45834"/>
                    <a:pt x="62656" y="55694"/>
                  </a:cubicBezTo>
                  <a:cubicBezTo>
                    <a:pt x="61697" y="74069"/>
                    <a:pt x="64163" y="83792"/>
                    <a:pt x="34512" y="82445"/>
                  </a:cubicBezTo>
                  <a:cubicBezTo>
                    <a:pt x="4771" y="81144"/>
                    <a:pt x="1" y="113031"/>
                    <a:pt x="19174" y="12337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a:off x="4513875" y="2841225"/>
              <a:ext cx="3702850" cy="3068300"/>
            </a:xfrm>
            <a:custGeom>
              <a:avLst/>
              <a:gdLst/>
              <a:ahLst/>
              <a:cxnLst/>
              <a:rect l="l" t="t" r="r" b="b"/>
              <a:pathLst>
                <a:path w="148114" h="122732" fill="none" extrusionOk="0">
                  <a:moveTo>
                    <a:pt x="148113" y="16366"/>
                  </a:moveTo>
                  <a:cubicBezTo>
                    <a:pt x="148113" y="16366"/>
                    <a:pt x="140079" y="0"/>
                    <a:pt x="125973" y="9268"/>
                  </a:cubicBezTo>
                  <a:cubicBezTo>
                    <a:pt x="111867" y="18466"/>
                    <a:pt x="120495" y="37297"/>
                    <a:pt x="95935" y="35722"/>
                  </a:cubicBezTo>
                  <a:cubicBezTo>
                    <a:pt x="84613" y="35014"/>
                    <a:pt x="76784" y="35266"/>
                    <a:pt x="71512" y="37548"/>
                  </a:cubicBezTo>
                  <a:cubicBezTo>
                    <a:pt x="65440" y="40173"/>
                    <a:pt x="62929" y="45605"/>
                    <a:pt x="62382" y="55397"/>
                  </a:cubicBezTo>
                  <a:cubicBezTo>
                    <a:pt x="61377" y="73612"/>
                    <a:pt x="63751" y="83267"/>
                    <a:pt x="34329" y="81943"/>
                  </a:cubicBezTo>
                  <a:cubicBezTo>
                    <a:pt x="4771" y="80711"/>
                    <a:pt x="0" y="112392"/>
                    <a:pt x="19036" y="12273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a:off x="4532700" y="2861775"/>
              <a:ext cx="3683450" cy="3051175"/>
            </a:xfrm>
            <a:custGeom>
              <a:avLst/>
              <a:gdLst/>
              <a:ahLst/>
              <a:cxnLst/>
              <a:rect l="l" t="t" r="r" b="b"/>
              <a:pathLst>
                <a:path w="147338" h="122047" fill="none" extrusionOk="0">
                  <a:moveTo>
                    <a:pt x="147338" y="16160"/>
                  </a:moveTo>
                  <a:cubicBezTo>
                    <a:pt x="147338" y="16160"/>
                    <a:pt x="139394" y="0"/>
                    <a:pt x="125402" y="9222"/>
                  </a:cubicBezTo>
                  <a:cubicBezTo>
                    <a:pt x="111411" y="18397"/>
                    <a:pt x="119924" y="37091"/>
                    <a:pt x="95524" y="35562"/>
                  </a:cubicBezTo>
                  <a:cubicBezTo>
                    <a:pt x="84271" y="34854"/>
                    <a:pt x="76488" y="35105"/>
                    <a:pt x="71215" y="37388"/>
                  </a:cubicBezTo>
                  <a:cubicBezTo>
                    <a:pt x="65167" y="39990"/>
                    <a:pt x="62656" y="45377"/>
                    <a:pt x="62085" y="55078"/>
                  </a:cubicBezTo>
                  <a:cubicBezTo>
                    <a:pt x="61035" y="73132"/>
                    <a:pt x="63318" y="82719"/>
                    <a:pt x="34101" y="81441"/>
                  </a:cubicBezTo>
                  <a:cubicBezTo>
                    <a:pt x="4748" y="80231"/>
                    <a:pt x="0" y="111730"/>
                    <a:pt x="18877" y="12204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4551525" y="2881750"/>
              <a:ext cx="3664625" cy="3035200"/>
            </a:xfrm>
            <a:custGeom>
              <a:avLst/>
              <a:gdLst/>
              <a:ahLst/>
              <a:cxnLst/>
              <a:rect l="l" t="t" r="r" b="b"/>
              <a:pathLst>
                <a:path w="146585" h="121408" fill="none" extrusionOk="0">
                  <a:moveTo>
                    <a:pt x="146585" y="15978"/>
                  </a:moveTo>
                  <a:cubicBezTo>
                    <a:pt x="146585" y="15978"/>
                    <a:pt x="138710" y="0"/>
                    <a:pt x="124809" y="9199"/>
                  </a:cubicBezTo>
                  <a:cubicBezTo>
                    <a:pt x="110931" y="18329"/>
                    <a:pt x="119354" y="36931"/>
                    <a:pt x="95114" y="35425"/>
                  </a:cubicBezTo>
                  <a:cubicBezTo>
                    <a:pt x="83929" y="34740"/>
                    <a:pt x="76169" y="34991"/>
                    <a:pt x="70919" y="37228"/>
                  </a:cubicBezTo>
                  <a:cubicBezTo>
                    <a:pt x="64893" y="39807"/>
                    <a:pt x="62405" y="45148"/>
                    <a:pt x="61811" y="54781"/>
                  </a:cubicBezTo>
                  <a:cubicBezTo>
                    <a:pt x="60693" y="72676"/>
                    <a:pt x="62907" y="82194"/>
                    <a:pt x="33896" y="80938"/>
                  </a:cubicBezTo>
                  <a:cubicBezTo>
                    <a:pt x="4725" y="79797"/>
                    <a:pt x="0" y="111091"/>
                    <a:pt x="18694" y="12140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a:off x="4569775" y="2902275"/>
              <a:ext cx="3646375" cy="3018675"/>
            </a:xfrm>
            <a:custGeom>
              <a:avLst/>
              <a:gdLst/>
              <a:ahLst/>
              <a:cxnLst/>
              <a:rect l="l" t="t" r="r" b="b"/>
              <a:pathLst>
                <a:path w="145855" h="120747" fill="none" extrusionOk="0">
                  <a:moveTo>
                    <a:pt x="145855" y="15773"/>
                  </a:moveTo>
                  <a:cubicBezTo>
                    <a:pt x="145855" y="15773"/>
                    <a:pt x="138048" y="1"/>
                    <a:pt x="124262" y="9154"/>
                  </a:cubicBezTo>
                  <a:cubicBezTo>
                    <a:pt x="110475" y="18261"/>
                    <a:pt x="118807" y="36727"/>
                    <a:pt x="94703" y="35266"/>
                  </a:cubicBezTo>
                  <a:cubicBezTo>
                    <a:pt x="83610" y="34581"/>
                    <a:pt x="75895" y="34855"/>
                    <a:pt x="70645" y="37069"/>
                  </a:cubicBezTo>
                  <a:cubicBezTo>
                    <a:pt x="64642" y="39603"/>
                    <a:pt x="62154" y="44921"/>
                    <a:pt x="61538" y="54439"/>
                  </a:cubicBezTo>
                  <a:cubicBezTo>
                    <a:pt x="60374" y="72197"/>
                    <a:pt x="62497" y="81578"/>
                    <a:pt x="33691" y="80437"/>
                  </a:cubicBezTo>
                  <a:cubicBezTo>
                    <a:pt x="4749" y="79273"/>
                    <a:pt x="1" y="110407"/>
                    <a:pt x="18558" y="12074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a:off x="4588625" y="2922250"/>
              <a:ext cx="3626950" cy="3002125"/>
            </a:xfrm>
            <a:custGeom>
              <a:avLst/>
              <a:gdLst/>
              <a:ahLst/>
              <a:cxnLst/>
              <a:rect l="l" t="t" r="r" b="b"/>
              <a:pathLst>
                <a:path w="145078" h="120085" fill="none" extrusionOk="0">
                  <a:moveTo>
                    <a:pt x="145078" y="15590"/>
                  </a:moveTo>
                  <a:cubicBezTo>
                    <a:pt x="145078" y="15590"/>
                    <a:pt x="137363" y="1"/>
                    <a:pt x="123668" y="9131"/>
                  </a:cubicBezTo>
                  <a:cubicBezTo>
                    <a:pt x="110018" y="18192"/>
                    <a:pt x="118235" y="36567"/>
                    <a:pt x="94291" y="35129"/>
                  </a:cubicBezTo>
                  <a:cubicBezTo>
                    <a:pt x="83267" y="34467"/>
                    <a:pt x="75575" y="34718"/>
                    <a:pt x="70348" y="36932"/>
                  </a:cubicBezTo>
                  <a:cubicBezTo>
                    <a:pt x="64367" y="39443"/>
                    <a:pt x="61880" y="44693"/>
                    <a:pt x="61240" y="54142"/>
                  </a:cubicBezTo>
                  <a:cubicBezTo>
                    <a:pt x="60031" y="71740"/>
                    <a:pt x="62062" y="81053"/>
                    <a:pt x="33485" y="79958"/>
                  </a:cubicBezTo>
                  <a:cubicBezTo>
                    <a:pt x="4725" y="78839"/>
                    <a:pt x="0" y="109767"/>
                    <a:pt x="18397" y="12008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4607450" y="2942225"/>
              <a:ext cx="3608125" cy="2986150"/>
            </a:xfrm>
            <a:custGeom>
              <a:avLst/>
              <a:gdLst/>
              <a:ahLst/>
              <a:cxnLst/>
              <a:rect l="l" t="t" r="r" b="b"/>
              <a:pathLst>
                <a:path w="144325" h="119446" fill="none" extrusionOk="0">
                  <a:moveTo>
                    <a:pt x="144325" y="15408"/>
                  </a:moveTo>
                  <a:cubicBezTo>
                    <a:pt x="144325" y="15408"/>
                    <a:pt x="136678" y="1"/>
                    <a:pt x="123097" y="9108"/>
                  </a:cubicBezTo>
                  <a:cubicBezTo>
                    <a:pt x="109539" y="18147"/>
                    <a:pt x="117642" y="36384"/>
                    <a:pt x="93881" y="34992"/>
                  </a:cubicBezTo>
                  <a:cubicBezTo>
                    <a:pt x="82925" y="34353"/>
                    <a:pt x="75278" y="34604"/>
                    <a:pt x="70051" y="36772"/>
                  </a:cubicBezTo>
                  <a:cubicBezTo>
                    <a:pt x="64094" y="39260"/>
                    <a:pt x="61606" y="44487"/>
                    <a:pt x="60944" y="53845"/>
                  </a:cubicBezTo>
                  <a:cubicBezTo>
                    <a:pt x="59689" y="71261"/>
                    <a:pt x="61629" y="80528"/>
                    <a:pt x="33280" y="79455"/>
                  </a:cubicBezTo>
                  <a:cubicBezTo>
                    <a:pt x="4702" y="78383"/>
                    <a:pt x="0" y="109128"/>
                    <a:pt x="18238" y="11944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a:off x="4625700" y="2962775"/>
              <a:ext cx="3589300" cy="2969575"/>
            </a:xfrm>
            <a:custGeom>
              <a:avLst/>
              <a:gdLst/>
              <a:ahLst/>
              <a:cxnLst/>
              <a:rect l="l" t="t" r="r" b="b"/>
              <a:pathLst>
                <a:path w="143572" h="118783" fill="none" extrusionOk="0">
                  <a:moveTo>
                    <a:pt x="143572" y="15202"/>
                  </a:moveTo>
                  <a:cubicBezTo>
                    <a:pt x="143572" y="15202"/>
                    <a:pt x="135994" y="0"/>
                    <a:pt x="122527" y="9062"/>
                  </a:cubicBezTo>
                  <a:cubicBezTo>
                    <a:pt x="109083" y="18078"/>
                    <a:pt x="117095" y="36201"/>
                    <a:pt x="93470" y="34832"/>
                  </a:cubicBezTo>
                  <a:cubicBezTo>
                    <a:pt x="82606" y="34193"/>
                    <a:pt x="74982" y="34444"/>
                    <a:pt x="69778" y="36612"/>
                  </a:cubicBezTo>
                  <a:cubicBezTo>
                    <a:pt x="63866" y="39077"/>
                    <a:pt x="61378" y="44236"/>
                    <a:pt x="60670" y="53526"/>
                  </a:cubicBezTo>
                  <a:cubicBezTo>
                    <a:pt x="59369" y="70781"/>
                    <a:pt x="61218" y="79957"/>
                    <a:pt x="33075" y="78953"/>
                  </a:cubicBezTo>
                  <a:cubicBezTo>
                    <a:pt x="4703" y="77926"/>
                    <a:pt x="1" y="108443"/>
                    <a:pt x="18101" y="11878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5"/>
            <p:cNvSpPr/>
            <p:nvPr/>
          </p:nvSpPr>
          <p:spPr>
            <a:xfrm>
              <a:off x="4644550" y="2982750"/>
              <a:ext cx="3570450" cy="2953025"/>
            </a:xfrm>
            <a:custGeom>
              <a:avLst/>
              <a:gdLst/>
              <a:ahLst/>
              <a:cxnLst/>
              <a:rect l="l" t="t" r="r" b="b"/>
              <a:pathLst>
                <a:path w="142818" h="118121" fill="none" extrusionOk="0">
                  <a:moveTo>
                    <a:pt x="142818" y="15019"/>
                  </a:moveTo>
                  <a:cubicBezTo>
                    <a:pt x="142818" y="15019"/>
                    <a:pt x="135308" y="0"/>
                    <a:pt x="121956" y="9039"/>
                  </a:cubicBezTo>
                  <a:cubicBezTo>
                    <a:pt x="108626" y="18009"/>
                    <a:pt x="116523" y="36018"/>
                    <a:pt x="93059" y="34695"/>
                  </a:cubicBezTo>
                  <a:cubicBezTo>
                    <a:pt x="82240" y="34078"/>
                    <a:pt x="74684" y="34329"/>
                    <a:pt x="69480" y="36452"/>
                  </a:cubicBezTo>
                  <a:cubicBezTo>
                    <a:pt x="63591" y="38894"/>
                    <a:pt x="61103" y="44030"/>
                    <a:pt x="60373" y="53206"/>
                  </a:cubicBezTo>
                  <a:cubicBezTo>
                    <a:pt x="59026" y="70325"/>
                    <a:pt x="60807" y="79432"/>
                    <a:pt x="32868" y="78451"/>
                  </a:cubicBezTo>
                  <a:cubicBezTo>
                    <a:pt x="4679" y="77492"/>
                    <a:pt x="0" y="107804"/>
                    <a:pt x="17918" y="11812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4663375" y="3002725"/>
              <a:ext cx="3551075" cy="2937050"/>
            </a:xfrm>
            <a:custGeom>
              <a:avLst/>
              <a:gdLst/>
              <a:ahLst/>
              <a:cxnLst/>
              <a:rect l="l" t="t" r="r" b="b"/>
              <a:pathLst>
                <a:path w="142043" h="117482" fill="none" extrusionOk="0">
                  <a:moveTo>
                    <a:pt x="142042" y="14836"/>
                  </a:moveTo>
                  <a:cubicBezTo>
                    <a:pt x="142042" y="14836"/>
                    <a:pt x="134624" y="0"/>
                    <a:pt x="121385" y="9016"/>
                  </a:cubicBezTo>
                  <a:cubicBezTo>
                    <a:pt x="108147" y="17964"/>
                    <a:pt x="115953" y="35859"/>
                    <a:pt x="92625" y="34557"/>
                  </a:cubicBezTo>
                  <a:cubicBezTo>
                    <a:pt x="81897" y="33941"/>
                    <a:pt x="74365" y="34192"/>
                    <a:pt x="69207" y="36315"/>
                  </a:cubicBezTo>
                  <a:cubicBezTo>
                    <a:pt x="63318" y="38735"/>
                    <a:pt x="60830" y="43802"/>
                    <a:pt x="60076" y="52909"/>
                  </a:cubicBezTo>
                  <a:cubicBezTo>
                    <a:pt x="58684" y="69868"/>
                    <a:pt x="60373" y="78907"/>
                    <a:pt x="32640" y="77971"/>
                  </a:cubicBezTo>
                  <a:cubicBezTo>
                    <a:pt x="4657" y="77035"/>
                    <a:pt x="0" y="107165"/>
                    <a:pt x="17758" y="11748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4681625" y="3023250"/>
              <a:ext cx="3532825" cy="2920525"/>
            </a:xfrm>
            <a:custGeom>
              <a:avLst/>
              <a:gdLst/>
              <a:ahLst/>
              <a:cxnLst/>
              <a:rect l="l" t="t" r="r" b="b"/>
              <a:pathLst>
                <a:path w="141313" h="116821" fill="none" extrusionOk="0">
                  <a:moveTo>
                    <a:pt x="141312" y="14632"/>
                  </a:moveTo>
                  <a:cubicBezTo>
                    <a:pt x="141312" y="14632"/>
                    <a:pt x="133962" y="1"/>
                    <a:pt x="120815" y="8971"/>
                  </a:cubicBezTo>
                  <a:cubicBezTo>
                    <a:pt x="107690" y="17873"/>
                    <a:pt x="115405" y="35654"/>
                    <a:pt x="92238" y="34398"/>
                  </a:cubicBezTo>
                  <a:cubicBezTo>
                    <a:pt x="81578" y="33805"/>
                    <a:pt x="74092" y="34056"/>
                    <a:pt x="68933" y="36156"/>
                  </a:cubicBezTo>
                  <a:cubicBezTo>
                    <a:pt x="63067" y="38530"/>
                    <a:pt x="60579" y="43574"/>
                    <a:pt x="59803" y="52590"/>
                  </a:cubicBezTo>
                  <a:cubicBezTo>
                    <a:pt x="58365" y="69390"/>
                    <a:pt x="59963" y="78337"/>
                    <a:pt x="32458" y="77470"/>
                  </a:cubicBezTo>
                  <a:cubicBezTo>
                    <a:pt x="4657" y="76579"/>
                    <a:pt x="1" y="106481"/>
                    <a:pt x="17622" y="11682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4700450" y="3043225"/>
              <a:ext cx="3514000" cy="2903975"/>
            </a:xfrm>
            <a:custGeom>
              <a:avLst/>
              <a:gdLst/>
              <a:ahLst/>
              <a:cxnLst/>
              <a:rect l="l" t="t" r="r" b="b"/>
              <a:pathLst>
                <a:path w="140560" h="116159" fill="none" extrusionOk="0">
                  <a:moveTo>
                    <a:pt x="140559" y="14449"/>
                  </a:moveTo>
                  <a:cubicBezTo>
                    <a:pt x="140559" y="14449"/>
                    <a:pt x="133278" y="1"/>
                    <a:pt x="120245" y="8948"/>
                  </a:cubicBezTo>
                  <a:cubicBezTo>
                    <a:pt x="107234" y="17827"/>
                    <a:pt x="114835" y="35494"/>
                    <a:pt x="91827" y="34261"/>
                  </a:cubicBezTo>
                  <a:cubicBezTo>
                    <a:pt x="81236" y="33691"/>
                    <a:pt x="73795" y="33919"/>
                    <a:pt x="68637" y="35996"/>
                  </a:cubicBezTo>
                  <a:cubicBezTo>
                    <a:pt x="62793" y="38347"/>
                    <a:pt x="60328" y="43346"/>
                    <a:pt x="59529" y="52293"/>
                  </a:cubicBezTo>
                  <a:cubicBezTo>
                    <a:pt x="58023" y="68933"/>
                    <a:pt x="59529" y="77812"/>
                    <a:pt x="32230" y="76967"/>
                  </a:cubicBezTo>
                  <a:cubicBezTo>
                    <a:pt x="4657" y="76123"/>
                    <a:pt x="1" y="105841"/>
                    <a:pt x="17462" y="11615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5"/>
            <p:cNvSpPr/>
            <p:nvPr/>
          </p:nvSpPr>
          <p:spPr>
            <a:xfrm>
              <a:off x="4719300" y="3063775"/>
              <a:ext cx="3494575" cy="2887425"/>
            </a:xfrm>
            <a:custGeom>
              <a:avLst/>
              <a:gdLst/>
              <a:ahLst/>
              <a:cxnLst/>
              <a:rect l="l" t="t" r="r" b="b"/>
              <a:pathLst>
                <a:path w="139783" h="115497" fill="none" extrusionOk="0">
                  <a:moveTo>
                    <a:pt x="139782" y="14243"/>
                  </a:moveTo>
                  <a:cubicBezTo>
                    <a:pt x="139782" y="14243"/>
                    <a:pt x="132570" y="0"/>
                    <a:pt x="119650" y="8902"/>
                  </a:cubicBezTo>
                  <a:cubicBezTo>
                    <a:pt x="106754" y="17736"/>
                    <a:pt x="114264" y="35288"/>
                    <a:pt x="91393" y="34101"/>
                  </a:cubicBezTo>
                  <a:cubicBezTo>
                    <a:pt x="80893" y="33531"/>
                    <a:pt x="73475" y="33782"/>
                    <a:pt x="68339" y="35836"/>
                  </a:cubicBezTo>
                  <a:cubicBezTo>
                    <a:pt x="62519" y="38164"/>
                    <a:pt x="60054" y="43117"/>
                    <a:pt x="59232" y="51951"/>
                  </a:cubicBezTo>
                  <a:cubicBezTo>
                    <a:pt x="57680" y="68453"/>
                    <a:pt x="59095" y="77241"/>
                    <a:pt x="32024" y="76465"/>
                  </a:cubicBezTo>
                  <a:cubicBezTo>
                    <a:pt x="4634" y="75666"/>
                    <a:pt x="0" y="105179"/>
                    <a:pt x="17279" y="11549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a:off x="4737550" y="3083750"/>
              <a:ext cx="3476325" cy="2871425"/>
            </a:xfrm>
            <a:custGeom>
              <a:avLst/>
              <a:gdLst/>
              <a:ahLst/>
              <a:cxnLst/>
              <a:rect l="l" t="t" r="r" b="b"/>
              <a:pathLst>
                <a:path w="139053" h="114857" fill="none" extrusionOk="0">
                  <a:moveTo>
                    <a:pt x="139052" y="14083"/>
                  </a:moveTo>
                  <a:cubicBezTo>
                    <a:pt x="139052" y="14083"/>
                    <a:pt x="131908" y="0"/>
                    <a:pt x="119103" y="8902"/>
                  </a:cubicBezTo>
                  <a:cubicBezTo>
                    <a:pt x="106321" y="17690"/>
                    <a:pt x="113693" y="35128"/>
                    <a:pt x="91005" y="33964"/>
                  </a:cubicBezTo>
                  <a:cubicBezTo>
                    <a:pt x="80574" y="33416"/>
                    <a:pt x="73201" y="33667"/>
                    <a:pt x="68066" y="35699"/>
                  </a:cubicBezTo>
                  <a:cubicBezTo>
                    <a:pt x="62268" y="37981"/>
                    <a:pt x="59803" y="42889"/>
                    <a:pt x="58958" y="51654"/>
                  </a:cubicBezTo>
                  <a:cubicBezTo>
                    <a:pt x="57361" y="67997"/>
                    <a:pt x="58684" y="76716"/>
                    <a:pt x="31842" y="75963"/>
                  </a:cubicBezTo>
                  <a:cubicBezTo>
                    <a:pt x="4634" y="75209"/>
                    <a:pt x="1" y="104517"/>
                    <a:pt x="17142" y="11485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4756375" y="3104850"/>
              <a:ext cx="3456925" cy="2853750"/>
            </a:xfrm>
            <a:custGeom>
              <a:avLst/>
              <a:gdLst/>
              <a:ahLst/>
              <a:cxnLst/>
              <a:rect l="l" t="t" r="r" b="b"/>
              <a:pathLst>
                <a:path w="138277" h="114150" fill="none" extrusionOk="0">
                  <a:moveTo>
                    <a:pt x="138276" y="13856"/>
                  </a:moveTo>
                  <a:cubicBezTo>
                    <a:pt x="138276" y="13856"/>
                    <a:pt x="131246" y="1"/>
                    <a:pt x="118510" y="8834"/>
                  </a:cubicBezTo>
                  <a:cubicBezTo>
                    <a:pt x="105865" y="17622"/>
                    <a:pt x="113123" y="34901"/>
                    <a:pt x="90594" y="33782"/>
                  </a:cubicBezTo>
                  <a:cubicBezTo>
                    <a:pt x="80232" y="33257"/>
                    <a:pt x="72882" y="33485"/>
                    <a:pt x="67769" y="35494"/>
                  </a:cubicBezTo>
                  <a:cubicBezTo>
                    <a:pt x="62017" y="37777"/>
                    <a:pt x="59529" y="42638"/>
                    <a:pt x="58662" y="51312"/>
                  </a:cubicBezTo>
                  <a:cubicBezTo>
                    <a:pt x="57018" y="67495"/>
                    <a:pt x="58274" y="76146"/>
                    <a:pt x="31614" y="75438"/>
                  </a:cubicBezTo>
                  <a:cubicBezTo>
                    <a:pt x="4611" y="74731"/>
                    <a:pt x="1" y="103833"/>
                    <a:pt x="16983" y="11415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4775225" y="3124825"/>
              <a:ext cx="3438075" cy="2837775"/>
            </a:xfrm>
            <a:custGeom>
              <a:avLst/>
              <a:gdLst/>
              <a:ahLst/>
              <a:cxnLst/>
              <a:rect l="l" t="t" r="r" b="b"/>
              <a:pathLst>
                <a:path w="137523" h="113511" fill="none" extrusionOk="0">
                  <a:moveTo>
                    <a:pt x="137522" y="13673"/>
                  </a:moveTo>
                  <a:cubicBezTo>
                    <a:pt x="137522" y="13673"/>
                    <a:pt x="130561" y="1"/>
                    <a:pt x="117938" y="8811"/>
                  </a:cubicBezTo>
                  <a:cubicBezTo>
                    <a:pt x="105384" y="17553"/>
                    <a:pt x="112552" y="34741"/>
                    <a:pt x="90160" y="33645"/>
                  </a:cubicBezTo>
                  <a:cubicBezTo>
                    <a:pt x="79889" y="33120"/>
                    <a:pt x="72584" y="33371"/>
                    <a:pt x="67472" y="35357"/>
                  </a:cubicBezTo>
                  <a:cubicBezTo>
                    <a:pt x="61742" y="37594"/>
                    <a:pt x="59277" y="42410"/>
                    <a:pt x="58364" y="51015"/>
                  </a:cubicBezTo>
                  <a:cubicBezTo>
                    <a:pt x="56675" y="67038"/>
                    <a:pt x="57839" y="75598"/>
                    <a:pt x="31408" y="74959"/>
                  </a:cubicBezTo>
                  <a:cubicBezTo>
                    <a:pt x="4588" y="74274"/>
                    <a:pt x="0" y="103194"/>
                    <a:pt x="16822" y="11351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4793475" y="3144800"/>
              <a:ext cx="3419250" cy="2821800"/>
            </a:xfrm>
            <a:custGeom>
              <a:avLst/>
              <a:gdLst/>
              <a:ahLst/>
              <a:cxnLst/>
              <a:rect l="l" t="t" r="r" b="b"/>
              <a:pathLst>
                <a:path w="136770" h="112872" fill="none" extrusionOk="0">
                  <a:moveTo>
                    <a:pt x="136770" y="13490"/>
                  </a:moveTo>
                  <a:cubicBezTo>
                    <a:pt x="136770" y="13490"/>
                    <a:pt x="129899" y="1"/>
                    <a:pt x="117391" y="8788"/>
                  </a:cubicBezTo>
                  <a:cubicBezTo>
                    <a:pt x="104951" y="17508"/>
                    <a:pt x="112004" y="34558"/>
                    <a:pt x="89772" y="33508"/>
                  </a:cubicBezTo>
                  <a:cubicBezTo>
                    <a:pt x="79569" y="33006"/>
                    <a:pt x="72288" y="33234"/>
                    <a:pt x="67198" y="35220"/>
                  </a:cubicBezTo>
                  <a:cubicBezTo>
                    <a:pt x="61492" y="37434"/>
                    <a:pt x="59027" y="42204"/>
                    <a:pt x="58091" y="50695"/>
                  </a:cubicBezTo>
                  <a:cubicBezTo>
                    <a:pt x="56356" y="66582"/>
                    <a:pt x="57429" y="75073"/>
                    <a:pt x="31203" y="74457"/>
                  </a:cubicBezTo>
                  <a:cubicBezTo>
                    <a:pt x="4588" y="73840"/>
                    <a:pt x="0" y="102532"/>
                    <a:pt x="16686" y="11287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5"/>
            <p:cNvSpPr/>
            <p:nvPr/>
          </p:nvSpPr>
          <p:spPr>
            <a:xfrm>
              <a:off x="4812300" y="3165350"/>
              <a:ext cx="3400425" cy="2804675"/>
            </a:xfrm>
            <a:custGeom>
              <a:avLst/>
              <a:gdLst/>
              <a:ahLst/>
              <a:cxnLst/>
              <a:rect l="l" t="t" r="r" b="b"/>
              <a:pathLst>
                <a:path w="136017" h="112187" fill="none" extrusionOk="0">
                  <a:moveTo>
                    <a:pt x="136017" y="13285"/>
                  </a:moveTo>
                  <a:cubicBezTo>
                    <a:pt x="136017" y="13285"/>
                    <a:pt x="129192" y="0"/>
                    <a:pt x="116798" y="8742"/>
                  </a:cubicBezTo>
                  <a:cubicBezTo>
                    <a:pt x="104472" y="17439"/>
                    <a:pt x="111434" y="34375"/>
                    <a:pt x="89339" y="33348"/>
                  </a:cubicBezTo>
                  <a:cubicBezTo>
                    <a:pt x="79204" y="32846"/>
                    <a:pt x="71992" y="33097"/>
                    <a:pt x="66902" y="35037"/>
                  </a:cubicBezTo>
                  <a:cubicBezTo>
                    <a:pt x="61218" y="37228"/>
                    <a:pt x="58753" y="41953"/>
                    <a:pt x="57794" y="50376"/>
                  </a:cubicBezTo>
                  <a:cubicBezTo>
                    <a:pt x="56014" y="66102"/>
                    <a:pt x="56995" y="74525"/>
                    <a:pt x="30997" y="73954"/>
                  </a:cubicBezTo>
                  <a:cubicBezTo>
                    <a:pt x="4566" y="73383"/>
                    <a:pt x="1" y="101869"/>
                    <a:pt x="16503" y="11218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5"/>
            <p:cNvSpPr/>
            <p:nvPr/>
          </p:nvSpPr>
          <p:spPr>
            <a:xfrm>
              <a:off x="4831125" y="3185325"/>
              <a:ext cx="3381600" cy="2788700"/>
            </a:xfrm>
            <a:custGeom>
              <a:avLst/>
              <a:gdLst/>
              <a:ahLst/>
              <a:cxnLst/>
              <a:rect l="l" t="t" r="r" b="b"/>
              <a:pathLst>
                <a:path w="135264" h="111548" fill="none" extrusionOk="0">
                  <a:moveTo>
                    <a:pt x="135264" y="13102"/>
                  </a:moveTo>
                  <a:cubicBezTo>
                    <a:pt x="135264" y="13102"/>
                    <a:pt x="128507" y="0"/>
                    <a:pt x="116227" y="8719"/>
                  </a:cubicBezTo>
                  <a:cubicBezTo>
                    <a:pt x="103993" y="17370"/>
                    <a:pt x="110863" y="34192"/>
                    <a:pt x="88928" y="33211"/>
                  </a:cubicBezTo>
                  <a:cubicBezTo>
                    <a:pt x="78862" y="32732"/>
                    <a:pt x="71695" y="32960"/>
                    <a:pt x="66605" y="34900"/>
                  </a:cubicBezTo>
                  <a:cubicBezTo>
                    <a:pt x="60944" y="37068"/>
                    <a:pt x="58479" y="41748"/>
                    <a:pt x="57498" y="50079"/>
                  </a:cubicBezTo>
                  <a:cubicBezTo>
                    <a:pt x="55672" y="65646"/>
                    <a:pt x="56562" y="73977"/>
                    <a:pt x="30792" y="73452"/>
                  </a:cubicBezTo>
                  <a:cubicBezTo>
                    <a:pt x="4566" y="72927"/>
                    <a:pt x="1" y="101230"/>
                    <a:pt x="16344" y="11154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a:off x="4849400" y="3205850"/>
              <a:ext cx="3362750" cy="2772150"/>
            </a:xfrm>
            <a:custGeom>
              <a:avLst/>
              <a:gdLst/>
              <a:ahLst/>
              <a:cxnLst/>
              <a:rect l="l" t="t" r="r" b="b"/>
              <a:pathLst>
                <a:path w="134510" h="110886" fill="none" extrusionOk="0">
                  <a:moveTo>
                    <a:pt x="134510" y="12897"/>
                  </a:moveTo>
                  <a:cubicBezTo>
                    <a:pt x="134510" y="12897"/>
                    <a:pt x="127845" y="1"/>
                    <a:pt x="115656" y="8674"/>
                  </a:cubicBezTo>
                  <a:cubicBezTo>
                    <a:pt x="103559" y="17302"/>
                    <a:pt x="110315" y="34010"/>
                    <a:pt x="88540" y="33052"/>
                  </a:cubicBezTo>
                  <a:cubicBezTo>
                    <a:pt x="78542" y="32595"/>
                    <a:pt x="71398" y="32824"/>
                    <a:pt x="66331" y="34741"/>
                  </a:cubicBezTo>
                  <a:cubicBezTo>
                    <a:pt x="60693" y="36864"/>
                    <a:pt x="58250" y="41497"/>
                    <a:pt x="57246" y="49760"/>
                  </a:cubicBezTo>
                  <a:cubicBezTo>
                    <a:pt x="55352" y="65190"/>
                    <a:pt x="56151" y="73430"/>
                    <a:pt x="30586" y="72950"/>
                  </a:cubicBezTo>
                  <a:cubicBezTo>
                    <a:pt x="4565" y="72471"/>
                    <a:pt x="0" y="100546"/>
                    <a:pt x="16206" y="11088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4868225" y="3225825"/>
              <a:ext cx="3343925" cy="2755600"/>
            </a:xfrm>
            <a:custGeom>
              <a:avLst/>
              <a:gdLst/>
              <a:ahLst/>
              <a:cxnLst/>
              <a:rect l="l" t="t" r="r" b="b"/>
              <a:pathLst>
                <a:path w="133757" h="110224" fill="none" extrusionOk="0">
                  <a:moveTo>
                    <a:pt x="133757" y="12714"/>
                  </a:moveTo>
                  <a:cubicBezTo>
                    <a:pt x="133757" y="12714"/>
                    <a:pt x="127160" y="1"/>
                    <a:pt x="115086" y="8651"/>
                  </a:cubicBezTo>
                  <a:cubicBezTo>
                    <a:pt x="103080" y="17234"/>
                    <a:pt x="109745" y="33828"/>
                    <a:pt x="88106" y="32915"/>
                  </a:cubicBezTo>
                  <a:cubicBezTo>
                    <a:pt x="78200" y="32458"/>
                    <a:pt x="71101" y="32709"/>
                    <a:pt x="66034" y="34581"/>
                  </a:cubicBezTo>
                  <a:cubicBezTo>
                    <a:pt x="60419" y="36681"/>
                    <a:pt x="57977" y="41292"/>
                    <a:pt x="56950" y="49440"/>
                  </a:cubicBezTo>
                  <a:cubicBezTo>
                    <a:pt x="55010" y="64733"/>
                    <a:pt x="55740" y="72882"/>
                    <a:pt x="30381" y="72471"/>
                  </a:cubicBezTo>
                  <a:cubicBezTo>
                    <a:pt x="4543" y="72014"/>
                    <a:pt x="1" y="99907"/>
                    <a:pt x="16047" y="11022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5"/>
            <p:cNvSpPr/>
            <p:nvPr/>
          </p:nvSpPr>
          <p:spPr>
            <a:xfrm>
              <a:off x="4887050" y="3245800"/>
              <a:ext cx="3324525" cy="2739625"/>
            </a:xfrm>
            <a:custGeom>
              <a:avLst/>
              <a:gdLst/>
              <a:ahLst/>
              <a:cxnLst/>
              <a:rect l="l" t="t" r="r" b="b"/>
              <a:pathLst>
                <a:path w="132981" h="109585" fill="none" extrusionOk="0">
                  <a:moveTo>
                    <a:pt x="132981" y="12532"/>
                  </a:moveTo>
                  <a:cubicBezTo>
                    <a:pt x="132981" y="12532"/>
                    <a:pt x="126476" y="1"/>
                    <a:pt x="114493" y="8629"/>
                  </a:cubicBezTo>
                  <a:cubicBezTo>
                    <a:pt x="102623" y="17188"/>
                    <a:pt x="109151" y="33668"/>
                    <a:pt x="87696" y="32778"/>
                  </a:cubicBezTo>
                  <a:cubicBezTo>
                    <a:pt x="77858" y="32344"/>
                    <a:pt x="70782" y="32572"/>
                    <a:pt x="65738" y="34444"/>
                  </a:cubicBezTo>
                  <a:cubicBezTo>
                    <a:pt x="60145" y="36521"/>
                    <a:pt x="57703" y="41063"/>
                    <a:pt x="56653" y="49143"/>
                  </a:cubicBezTo>
                  <a:cubicBezTo>
                    <a:pt x="54667" y="64277"/>
                    <a:pt x="55306" y="72357"/>
                    <a:pt x="30153" y="71969"/>
                  </a:cubicBezTo>
                  <a:cubicBezTo>
                    <a:pt x="4520" y="71581"/>
                    <a:pt x="1" y="99268"/>
                    <a:pt x="15887" y="10958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p:nvPr/>
          </p:nvSpPr>
          <p:spPr>
            <a:xfrm>
              <a:off x="4905325" y="3266350"/>
              <a:ext cx="3306250" cy="2723075"/>
            </a:xfrm>
            <a:custGeom>
              <a:avLst/>
              <a:gdLst/>
              <a:ahLst/>
              <a:cxnLst/>
              <a:rect l="l" t="t" r="r" b="b"/>
              <a:pathLst>
                <a:path w="132250" h="108923" fill="none" extrusionOk="0">
                  <a:moveTo>
                    <a:pt x="132250" y="12326"/>
                  </a:moveTo>
                  <a:cubicBezTo>
                    <a:pt x="132250" y="12326"/>
                    <a:pt x="125813" y="0"/>
                    <a:pt x="113944" y="8583"/>
                  </a:cubicBezTo>
                  <a:cubicBezTo>
                    <a:pt x="102166" y="17119"/>
                    <a:pt x="108603" y="33462"/>
                    <a:pt x="87307" y="32618"/>
                  </a:cubicBezTo>
                  <a:cubicBezTo>
                    <a:pt x="77538" y="32184"/>
                    <a:pt x="70508" y="32435"/>
                    <a:pt x="65463" y="34284"/>
                  </a:cubicBezTo>
                  <a:cubicBezTo>
                    <a:pt x="59917" y="36315"/>
                    <a:pt x="57451" y="40835"/>
                    <a:pt x="56379" y="48824"/>
                  </a:cubicBezTo>
                  <a:cubicBezTo>
                    <a:pt x="54347" y="63797"/>
                    <a:pt x="54895" y="71809"/>
                    <a:pt x="29970" y="71466"/>
                  </a:cubicBezTo>
                  <a:cubicBezTo>
                    <a:pt x="4520" y="71101"/>
                    <a:pt x="0" y="98583"/>
                    <a:pt x="15727" y="10892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4924150" y="3286325"/>
              <a:ext cx="3286875" cy="2706525"/>
            </a:xfrm>
            <a:custGeom>
              <a:avLst/>
              <a:gdLst/>
              <a:ahLst/>
              <a:cxnLst/>
              <a:rect l="l" t="t" r="r" b="b"/>
              <a:pathLst>
                <a:path w="131475" h="108261" fill="none" extrusionOk="0">
                  <a:moveTo>
                    <a:pt x="131474" y="12143"/>
                  </a:moveTo>
                  <a:cubicBezTo>
                    <a:pt x="131474" y="12143"/>
                    <a:pt x="125129" y="0"/>
                    <a:pt x="113351" y="8560"/>
                  </a:cubicBezTo>
                  <a:cubicBezTo>
                    <a:pt x="101687" y="17051"/>
                    <a:pt x="108033" y="33302"/>
                    <a:pt x="86874" y="32481"/>
                  </a:cubicBezTo>
                  <a:cubicBezTo>
                    <a:pt x="77196" y="32070"/>
                    <a:pt x="70188" y="32298"/>
                    <a:pt x="65167" y="34124"/>
                  </a:cubicBezTo>
                  <a:cubicBezTo>
                    <a:pt x="59643" y="36155"/>
                    <a:pt x="57201" y="40606"/>
                    <a:pt x="56082" y="48527"/>
                  </a:cubicBezTo>
                  <a:cubicBezTo>
                    <a:pt x="54005" y="63340"/>
                    <a:pt x="54462" y="71261"/>
                    <a:pt x="29742" y="70964"/>
                  </a:cubicBezTo>
                  <a:cubicBezTo>
                    <a:pt x="4497" y="70667"/>
                    <a:pt x="0" y="97943"/>
                    <a:pt x="15567" y="10826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4942975" y="3306850"/>
              <a:ext cx="3268050" cy="2690000"/>
            </a:xfrm>
            <a:custGeom>
              <a:avLst/>
              <a:gdLst/>
              <a:ahLst/>
              <a:cxnLst/>
              <a:rect l="l" t="t" r="r" b="b"/>
              <a:pathLst>
                <a:path w="130722" h="107600" fill="none" extrusionOk="0">
                  <a:moveTo>
                    <a:pt x="130721" y="11939"/>
                  </a:moveTo>
                  <a:cubicBezTo>
                    <a:pt x="130721" y="11939"/>
                    <a:pt x="124421" y="1"/>
                    <a:pt x="112780" y="8515"/>
                  </a:cubicBezTo>
                  <a:cubicBezTo>
                    <a:pt x="101231" y="16983"/>
                    <a:pt x="107462" y="33098"/>
                    <a:pt x="86463" y="32321"/>
                  </a:cubicBezTo>
                  <a:cubicBezTo>
                    <a:pt x="76853" y="31933"/>
                    <a:pt x="69892" y="32162"/>
                    <a:pt x="64870" y="33965"/>
                  </a:cubicBezTo>
                  <a:cubicBezTo>
                    <a:pt x="59369" y="35951"/>
                    <a:pt x="56927" y="40379"/>
                    <a:pt x="55786" y="48185"/>
                  </a:cubicBezTo>
                  <a:cubicBezTo>
                    <a:pt x="53663" y="62862"/>
                    <a:pt x="54028" y="70714"/>
                    <a:pt x="29537" y="70462"/>
                  </a:cubicBezTo>
                  <a:cubicBezTo>
                    <a:pt x="4474" y="70189"/>
                    <a:pt x="1" y="97282"/>
                    <a:pt x="15408" y="107599"/>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4961250" y="3326825"/>
              <a:ext cx="3249200" cy="2674000"/>
            </a:xfrm>
            <a:custGeom>
              <a:avLst/>
              <a:gdLst/>
              <a:ahLst/>
              <a:cxnLst/>
              <a:rect l="l" t="t" r="r" b="b"/>
              <a:pathLst>
                <a:path w="129968" h="106960" fill="none" extrusionOk="0">
                  <a:moveTo>
                    <a:pt x="129967" y="11756"/>
                  </a:moveTo>
                  <a:cubicBezTo>
                    <a:pt x="129967" y="11756"/>
                    <a:pt x="123759" y="1"/>
                    <a:pt x="112232" y="8492"/>
                  </a:cubicBezTo>
                  <a:cubicBezTo>
                    <a:pt x="100774" y="16914"/>
                    <a:pt x="106914" y="32938"/>
                    <a:pt x="86051" y="32184"/>
                  </a:cubicBezTo>
                  <a:cubicBezTo>
                    <a:pt x="76533" y="31796"/>
                    <a:pt x="69617" y="32025"/>
                    <a:pt x="64619" y="33828"/>
                  </a:cubicBezTo>
                  <a:cubicBezTo>
                    <a:pt x="59118" y="35791"/>
                    <a:pt x="56675" y="40150"/>
                    <a:pt x="55511" y="47888"/>
                  </a:cubicBezTo>
                  <a:cubicBezTo>
                    <a:pt x="53343" y="62405"/>
                    <a:pt x="53617" y="70188"/>
                    <a:pt x="29353" y="69960"/>
                  </a:cubicBezTo>
                  <a:cubicBezTo>
                    <a:pt x="4474" y="69755"/>
                    <a:pt x="0" y="96643"/>
                    <a:pt x="15270" y="10696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4980075" y="3347375"/>
              <a:ext cx="3230375" cy="2656875"/>
            </a:xfrm>
            <a:custGeom>
              <a:avLst/>
              <a:gdLst/>
              <a:ahLst/>
              <a:cxnLst/>
              <a:rect l="l" t="t" r="r" b="b"/>
              <a:pathLst>
                <a:path w="129215" h="106275" fill="none" extrusionOk="0">
                  <a:moveTo>
                    <a:pt x="129214" y="11573"/>
                  </a:moveTo>
                  <a:cubicBezTo>
                    <a:pt x="129214" y="11573"/>
                    <a:pt x="123074" y="0"/>
                    <a:pt x="111639" y="8469"/>
                  </a:cubicBezTo>
                  <a:cubicBezTo>
                    <a:pt x="100318" y="16846"/>
                    <a:pt x="106343" y="32732"/>
                    <a:pt x="85641" y="32024"/>
                  </a:cubicBezTo>
                  <a:cubicBezTo>
                    <a:pt x="76168" y="31659"/>
                    <a:pt x="69298" y="31887"/>
                    <a:pt x="64322" y="33645"/>
                  </a:cubicBezTo>
                  <a:cubicBezTo>
                    <a:pt x="58844" y="35585"/>
                    <a:pt x="56402" y="39922"/>
                    <a:pt x="55215" y="47568"/>
                  </a:cubicBezTo>
                  <a:cubicBezTo>
                    <a:pt x="53001" y="61925"/>
                    <a:pt x="53206" y="69618"/>
                    <a:pt x="29125" y="69458"/>
                  </a:cubicBezTo>
                  <a:cubicBezTo>
                    <a:pt x="4474" y="69298"/>
                    <a:pt x="0" y="95958"/>
                    <a:pt x="15088" y="10627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4998900" y="3367350"/>
              <a:ext cx="3211550" cy="2640900"/>
            </a:xfrm>
            <a:custGeom>
              <a:avLst/>
              <a:gdLst/>
              <a:ahLst/>
              <a:cxnLst/>
              <a:rect l="l" t="t" r="r" b="b"/>
              <a:pathLst>
                <a:path w="128462" h="105636" fill="none" extrusionOk="0">
                  <a:moveTo>
                    <a:pt x="128461" y="11390"/>
                  </a:moveTo>
                  <a:cubicBezTo>
                    <a:pt x="128461" y="11390"/>
                    <a:pt x="122390" y="0"/>
                    <a:pt x="111068" y="8446"/>
                  </a:cubicBezTo>
                  <a:cubicBezTo>
                    <a:pt x="99838" y="16800"/>
                    <a:pt x="105773" y="32618"/>
                    <a:pt x="85230" y="31887"/>
                  </a:cubicBezTo>
                  <a:cubicBezTo>
                    <a:pt x="75826" y="31545"/>
                    <a:pt x="69001" y="31773"/>
                    <a:pt x="64026" y="33508"/>
                  </a:cubicBezTo>
                  <a:cubicBezTo>
                    <a:pt x="58570" y="35425"/>
                    <a:pt x="56151" y="39694"/>
                    <a:pt x="54941" y="47271"/>
                  </a:cubicBezTo>
                  <a:cubicBezTo>
                    <a:pt x="52659" y="61469"/>
                    <a:pt x="52773" y="69092"/>
                    <a:pt x="28920" y="68978"/>
                  </a:cubicBezTo>
                  <a:cubicBezTo>
                    <a:pt x="4451" y="68841"/>
                    <a:pt x="1" y="95319"/>
                    <a:pt x="14928" y="10563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5017150" y="3387325"/>
              <a:ext cx="3192725" cy="2624925"/>
            </a:xfrm>
            <a:custGeom>
              <a:avLst/>
              <a:gdLst/>
              <a:ahLst/>
              <a:cxnLst/>
              <a:rect l="l" t="t" r="r" b="b"/>
              <a:pathLst>
                <a:path w="127709" h="104997" fill="none" extrusionOk="0">
                  <a:moveTo>
                    <a:pt x="127709" y="11207"/>
                  </a:moveTo>
                  <a:cubicBezTo>
                    <a:pt x="127709" y="11207"/>
                    <a:pt x="121728" y="0"/>
                    <a:pt x="110498" y="8423"/>
                  </a:cubicBezTo>
                  <a:cubicBezTo>
                    <a:pt x="99405" y="16731"/>
                    <a:pt x="105203" y="32435"/>
                    <a:pt x="84820" y="31750"/>
                  </a:cubicBezTo>
                  <a:cubicBezTo>
                    <a:pt x="75507" y="31431"/>
                    <a:pt x="68705" y="31636"/>
                    <a:pt x="63752" y="33371"/>
                  </a:cubicBezTo>
                  <a:cubicBezTo>
                    <a:pt x="58342" y="35242"/>
                    <a:pt x="55900" y="39488"/>
                    <a:pt x="54668" y="46952"/>
                  </a:cubicBezTo>
                  <a:cubicBezTo>
                    <a:pt x="52339" y="61012"/>
                    <a:pt x="52362" y="68567"/>
                    <a:pt x="28715" y="68476"/>
                  </a:cubicBezTo>
                  <a:cubicBezTo>
                    <a:pt x="4452" y="68408"/>
                    <a:pt x="1" y="94679"/>
                    <a:pt x="14792" y="10499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5036000" y="3407850"/>
              <a:ext cx="3173875" cy="2607825"/>
            </a:xfrm>
            <a:custGeom>
              <a:avLst/>
              <a:gdLst/>
              <a:ahLst/>
              <a:cxnLst/>
              <a:rect l="l" t="t" r="r" b="b"/>
              <a:pathLst>
                <a:path w="126955" h="104313" fill="none" extrusionOk="0">
                  <a:moveTo>
                    <a:pt x="126955" y="11003"/>
                  </a:moveTo>
                  <a:cubicBezTo>
                    <a:pt x="126955" y="11003"/>
                    <a:pt x="121043" y="1"/>
                    <a:pt x="109927" y="8378"/>
                  </a:cubicBezTo>
                  <a:cubicBezTo>
                    <a:pt x="98925" y="16663"/>
                    <a:pt x="104631" y="32253"/>
                    <a:pt x="84408" y="31591"/>
                  </a:cubicBezTo>
                  <a:cubicBezTo>
                    <a:pt x="75164" y="31294"/>
                    <a:pt x="68408" y="31500"/>
                    <a:pt x="63455" y="33189"/>
                  </a:cubicBezTo>
                  <a:cubicBezTo>
                    <a:pt x="58068" y="35061"/>
                    <a:pt x="55625" y="39238"/>
                    <a:pt x="54370" y="46633"/>
                  </a:cubicBezTo>
                  <a:cubicBezTo>
                    <a:pt x="51996" y="60534"/>
                    <a:pt x="51928" y="67997"/>
                    <a:pt x="28509" y="67975"/>
                  </a:cubicBezTo>
                  <a:cubicBezTo>
                    <a:pt x="4428" y="67929"/>
                    <a:pt x="0" y="93995"/>
                    <a:pt x="14631" y="10431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5054825" y="3427825"/>
              <a:ext cx="3154475" cy="2591850"/>
            </a:xfrm>
            <a:custGeom>
              <a:avLst/>
              <a:gdLst/>
              <a:ahLst/>
              <a:cxnLst/>
              <a:rect l="l" t="t" r="r" b="b"/>
              <a:pathLst>
                <a:path w="126179" h="103674" fill="none" extrusionOk="0">
                  <a:moveTo>
                    <a:pt x="126179" y="10820"/>
                  </a:moveTo>
                  <a:cubicBezTo>
                    <a:pt x="126179" y="10820"/>
                    <a:pt x="120358" y="1"/>
                    <a:pt x="109334" y="8355"/>
                  </a:cubicBezTo>
                  <a:cubicBezTo>
                    <a:pt x="98446" y="16595"/>
                    <a:pt x="104061" y="32070"/>
                    <a:pt x="83975" y="31454"/>
                  </a:cubicBezTo>
                  <a:cubicBezTo>
                    <a:pt x="74822" y="31157"/>
                    <a:pt x="68088" y="31363"/>
                    <a:pt x="63158" y="33052"/>
                  </a:cubicBezTo>
                  <a:cubicBezTo>
                    <a:pt x="57794" y="34878"/>
                    <a:pt x="55352" y="39032"/>
                    <a:pt x="54074" y="46336"/>
                  </a:cubicBezTo>
                  <a:cubicBezTo>
                    <a:pt x="51654" y="60077"/>
                    <a:pt x="51494" y="67472"/>
                    <a:pt x="28281" y="67472"/>
                  </a:cubicBezTo>
                  <a:cubicBezTo>
                    <a:pt x="4406" y="67495"/>
                    <a:pt x="0" y="93356"/>
                    <a:pt x="14472" y="1036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5073075" y="3448375"/>
              <a:ext cx="3136225" cy="2575275"/>
            </a:xfrm>
            <a:custGeom>
              <a:avLst/>
              <a:gdLst/>
              <a:ahLst/>
              <a:cxnLst/>
              <a:rect l="l" t="t" r="r" b="b"/>
              <a:pathLst>
                <a:path w="125449" h="103011" fill="none" extrusionOk="0">
                  <a:moveTo>
                    <a:pt x="125449" y="10614"/>
                  </a:moveTo>
                  <a:cubicBezTo>
                    <a:pt x="125449" y="10614"/>
                    <a:pt x="119674" y="1"/>
                    <a:pt x="108786" y="8309"/>
                  </a:cubicBezTo>
                  <a:cubicBezTo>
                    <a:pt x="98013" y="16526"/>
                    <a:pt x="103514" y="31887"/>
                    <a:pt x="83587" y="31294"/>
                  </a:cubicBezTo>
                  <a:cubicBezTo>
                    <a:pt x="74503" y="31020"/>
                    <a:pt x="67815" y="31226"/>
                    <a:pt x="62885" y="32892"/>
                  </a:cubicBezTo>
                  <a:cubicBezTo>
                    <a:pt x="57543" y="34672"/>
                    <a:pt x="55124" y="38781"/>
                    <a:pt x="53800" y="46016"/>
                  </a:cubicBezTo>
                  <a:cubicBezTo>
                    <a:pt x="51335" y="59597"/>
                    <a:pt x="51084" y="66924"/>
                    <a:pt x="28099" y="66970"/>
                  </a:cubicBezTo>
                  <a:cubicBezTo>
                    <a:pt x="4406" y="67038"/>
                    <a:pt x="1" y="92694"/>
                    <a:pt x="14312" y="10301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5091925" y="3468350"/>
              <a:ext cx="3117375" cy="2558725"/>
            </a:xfrm>
            <a:custGeom>
              <a:avLst/>
              <a:gdLst/>
              <a:ahLst/>
              <a:cxnLst/>
              <a:rect l="l" t="t" r="r" b="b"/>
              <a:pathLst>
                <a:path w="124695" h="102349" fill="none" extrusionOk="0">
                  <a:moveTo>
                    <a:pt x="124695" y="10432"/>
                  </a:moveTo>
                  <a:cubicBezTo>
                    <a:pt x="124695" y="10432"/>
                    <a:pt x="118988" y="0"/>
                    <a:pt x="108192" y="8286"/>
                  </a:cubicBezTo>
                  <a:cubicBezTo>
                    <a:pt x="97533" y="16480"/>
                    <a:pt x="102942" y="31705"/>
                    <a:pt x="83175" y="31157"/>
                  </a:cubicBezTo>
                  <a:cubicBezTo>
                    <a:pt x="74159" y="30906"/>
                    <a:pt x="67517" y="31088"/>
                    <a:pt x="62587" y="32732"/>
                  </a:cubicBezTo>
                  <a:cubicBezTo>
                    <a:pt x="57269" y="34512"/>
                    <a:pt x="54849" y="38575"/>
                    <a:pt x="53503" y="45697"/>
                  </a:cubicBezTo>
                  <a:cubicBezTo>
                    <a:pt x="50992" y="59141"/>
                    <a:pt x="50672" y="66376"/>
                    <a:pt x="27893" y="66490"/>
                  </a:cubicBezTo>
                  <a:cubicBezTo>
                    <a:pt x="4383" y="66582"/>
                    <a:pt x="0" y="92032"/>
                    <a:pt x="14152" y="102349"/>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5110750" y="3488900"/>
              <a:ext cx="3097975" cy="2542175"/>
            </a:xfrm>
            <a:custGeom>
              <a:avLst/>
              <a:gdLst/>
              <a:ahLst/>
              <a:cxnLst/>
              <a:rect l="l" t="t" r="r" b="b"/>
              <a:pathLst>
                <a:path w="123919" h="101687" fill="none" extrusionOk="0">
                  <a:moveTo>
                    <a:pt x="123919" y="10226"/>
                  </a:moveTo>
                  <a:cubicBezTo>
                    <a:pt x="123919" y="10226"/>
                    <a:pt x="118304" y="0"/>
                    <a:pt x="107622" y="8240"/>
                  </a:cubicBezTo>
                  <a:cubicBezTo>
                    <a:pt x="97076" y="16389"/>
                    <a:pt x="102372" y="31522"/>
                    <a:pt x="82742" y="30997"/>
                  </a:cubicBezTo>
                  <a:cubicBezTo>
                    <a:pt x="73817" y="30746"/>
                    <a:pt x="67198" y="30951"/>
                    <a:pt x="62291" y="32572"/>
                  </a:cubicBezTo>
                  <a:cubicBezTo>
                    <a:pt x="56995" y="34307"/>
                    <a:pt x="54576" y="38324"/>
                    <a:pt x="53206" y="45377"/>
                  </a:cubicBezTo>
                  <a:cubicBezTo>
                    <a:pt x="50650" y="58684"/>
                    <a:pt x="50239" y="65828"/>
                    <a:pt x="27665" y="65965"/>
                  </a:cubicBezTo>
                  <a:cubicBezTo>
                    <a:pt x="4360" y="66125"/>
                    <a:pt x="0" y="91370"/>
                    <a:pt x="13992" y="10168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5129000" y="3508875"/>
              <a:ext cx="3079725" cy="2526200"/>
            </a:xfrm>
            <a:custGeom>
              <a:avLst/>
              <a:gdLst/>
              <a:ahLst/>
              <a:cxnLst/>
              <a:rect l="l" t="t" r="r" b="b"/>
              <a:pathLst>
                <a:path w="123189" h="101048" fill="none" extrusionOk="0">
                  <a:moveTo>
                    <a:pt x="123189" y="10043"/>
                  </a:moveTo>
                  <a:cubicBezTo>
                    <a:pt x="123189" y="10043"/>
                    <a:pt x="117642" y="0"/>
                    <a:pt x="107074" y="8217"/>
                  </a:cubicBezTo>
                  <a:cubicBezTo>
                    <a:pt x="96620" y="16343"/>
                    <a:pt x="101824" y="31362"/>
                    <a:pt x="82354" y="30860"/>
                  </a:cubicBezTo>
                  <a:cubicBezTo>
                    <a:pt x="73498" y="30632"/>
                    <a:pt x="66925" y="30837"/>
                    <a:pt x="62017" y="32435"/>
                  </a:cubicBezTo>
                  <a:cubicBezTo>
                    <a:pt x="56744" y="34147"/>
                    <a:pt x="54325" y="38118"/>
                    <a:pt x="52955" y="45080"/>
                  </a:cubicBezTo>
                  <a:cubicBezTo>
                    <a:pt x="50331" y="58227"/>
                    <a:pt x="49828" y="65303"/>
                    <a:pt x="27482" y="65486"/>
                  </a:cubicBezTo>
                  <a:cubicBezTo>
                    <a:pt x="4383" y="65668"/>
                    <a:pt x="1" y="90730"/>
                    <a:pt x="13856" y="10104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5147825" y="3528825"/>
              <a:ext cx="3060350" cy="2509675"/>
            </a:xfrm>
            <a:custGeom>
              <a:avLst/>
              <a:gdLst/>
              <a:ahLst/>
              <a:cxnLst/>
              <a:rect l="l" t="t" r="r" b="b"/>
              <a:pathLst>
                <a:path w="122414" h="100387" fill="none" extrusionOk="0">
                  <a:moveTo>
                    <a:pt x="122413" y="9861"/>
                  </a:moveTo>
                  <a:cubicBezTo>
                    <a:pt x="122413" y="9861"/>
                    <a:pt x="116958" y="1"/>
                    <a:pt x="106481" y="8195"/>
                  </a:cubicBezTo>
                  <a:cubicBezTo>
                    <a:pt x="96141" y="16275"/>
                    <a:pt x="101231" y="31180"/>
                    <a:pt x="81944" y="30724"/>
                  </a:cubicBezTo>
                  <a:cubicBezTo>
                    <a:pt x="73133" y="30495"/>
                    <a:pt x="66605" y="30701"/>
                    <a:pt x="61721" y="32276"/>
                  </a:cubicBezTo>
                  <a:cubicBezTo>
                    <a:pt x="56494" y="33965"/>
                    <a:pt x="54051" y="37891"/>
                    <a:pt x="52659" y="44784"/>
                  </a:cubicBezTo>
                  <a:cubicBezTo>
                    <a:pt x="49988" y="57772"/>
                    <a:pt x="49395" y="64756"/>
                    <a:pt x="27254" y="64984"/>
                  </a:cubicBezTo>
                  <a:cubicBezTo>
                    <a:pt x="4361" y="65236"/>
                    <a:pt x="1" y="90069"/>
                    <a:pt x="13673" y="10038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5166675" y="3549375"/>
              <a:ext cx="3041500" cy="2493125"/>
            </a:xfrm>
            <a:custGeom>
              <a:avLst/>
              <a:gdLst/>
              <a:ahLst/>
              <a:cxnLst/>
              <a:rect l="l" t="t" r="r" b="b"/>
              <a:pathLst>
                <a:path w="121660" h="99725" fill="none" extrusionOk="0">
                  <a:moveTo>
                    <a:pt x="121659" y="9656"/>
                  </a:moveTo>
                  <a:cubicBezTo>
                    <a:pt x="121659" y="9656"/>
                    <a:pt x="116272" y="1"/>
                    <a:pt x="105910" y="8149"/>
                  </a:cubicBezTo>
                  <a:cubicBezTo>
                    <a:pt x="95684" y="16207"/>
                    <a:pt x="100660" y="30997"/>
                    <a:pt x="81509" y="30564"/>
                  </a:cubicBezTo>
                  <a:cubicBezTo>
                    <a:pt x="72790" y="30358"/>
                    <a:pt x="66308" y="30564"/>
                    <a:pt x="61423" y="32116"/>
                  </a:cubicBezTo>
                  <a:cubicBezTo>
                    <a:pt x="56219" y="33782"/>
                    <a:pt x="53799" y="37662"/>
                    <a:pt x="52361" y="44441"/>
                  </a:cubicBezTo>
                  <a:cubicBezTo>
                    <a:pt x="49645" y="57292"/>
                    <a:pt x="48960" y="64208"/>
                    <a:pt x="27048" y="64482"/>
                  </a:cubicBezTo>
                  <a:cubicBezTo>
                    <a:pt x="4337" y="64756"/>
                    <a:pt x="0" y="89407"/>
                    <a:pt x="13513" y="9972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5184925" y="3569350"/>
              <a:ext cx="3022675" cy="2477125"/>
            </a:xfrm>
            <a:custGeom>
              <a:avLst/>
              <a:gdLst/>
              <a:ahLst/>
              <a:cxnLst/>
              <a:rect l="l" t="t" r="r" b="b"/>
              <a:pathLst>
                <a:path w="120907" h="99085" fill="none" extrusionOk="0">
                  <a:moveTo>
                    <a:pt x="120906" y="9473"/>
                  </a:moveTo>
                  <a:cubicBezTo>
                    <a:pt x="120906" y="9473"/>
                    <a:pt x="115611" y="1"/>
                    <a:pt x="105339" y="8126"/>
                  </a:cubicBezTo>
                  <a:cubicBezTo>
                    <a:pt x="95228" y="16161"/>
                    <a:pt x="100112" y="30815"/>
                    <a:pt x="81122" y="30427"/>
                  </a:cubicBezTo>
                  <a:cubicBezTo>
                    <a:pt x="72471" y="30244"/>
                    <a:pt x="66034" y="30427"/>
                    <a:pt x="61150" y="31979"/>
                  </a:cubicBezTo>
                  <a:cubicBezTo>
                    <a:pt x="55968" y="33599"/>
                    <a:pt x="53549" y="37434"/>
                    <a:pt x="52088" y="44145"/>
                  </a:cubicBezTo>
                  <a:cubicBezTo>
                    <a:pt x="49326" y="56835"/>
                    <a:pt x="48550" y="63683"/>
                    <a:pt x="26866" y="64003"/>
                  </a:cubicBezTo>
                  <a:cubicBezTo>
                    <a:pt x="4337" y="64322"/>
                    <a:pt x="1" y="88768"/>
                    <a:pt x="13376" y="9908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5203750" y="3589900"/>
              <a:ext cx="3003850" cy="2460000"/>
            </a:xfrm>
            <a:custGeom>
              <a:avLst/>
              <a:gdLst/>
              <a:ahLst/>
              <a:cxnLst/>
              <a:rect l="l" t="t" r="r" b="b"/>
              <a:pathLst>
                <a:path w="120154" h="98400" fill="none" extrusionOk="0">
                  <a:moveTo>
                    <a:pt x="120153" y="9267"/>
                  </a:moveTo>
                  <a:cubicBezTo>
                    <a:pt x="120153" y="9267"/>
                    <a:pt x="114903" y="0"/>
                    <a:pt x="104769" y="8103"/>
                  </a:cubicBezTo>
                  <a:cubicBezTo>
                    <a:pt x="94771" y="16069"/>
                    <a:pt x="99542" y="30632"/>
                    <a:pt x="80688" y="30267"/>
                  </a:cubicBezTo>
                  <a:cubicBezTo>
                    <a:pt x="72129" y="30084"/>
                    <a:pt x="65715" y="30289"/>
                    <a:pt x="60853" y="31796"/>
                  </a:cubicBezTo>
                  <a:cubicBezTo>
                    <a:pt x="55695" y="33416"/>
                    <a:pt x="53275" y="37205"/>
                    <a:pt x="51791" y="43825"/>
                  </a:cubicBezTo>
                  <a:cubicBezTo>
                    <a:pt x="48984" y="56356"/>
                    <a:pt x="48117" y="63112"/>
                    <a:pt x="26638" y="63477"/>
                  </a:cubicBezTo>
                  <a:cubicBezTo>
                    <a:pt x="4315" y="63865"/>
                    <a:pt x="1" y="88083"/>
                    <a:pt x="13217" y="9840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5222600" y="3609875"/>
              <a:ext cx="2985000" cy="2444025"/>
            </a:xfrm>
            <a:custGeom>
              <a:avLst/>
              <a:gdLst/>
              <a:ahLst/>
              <a:cxnLst/>
              <a:rect l="l" t="t" r="r" b="b"/>
              <a:pathLst>
                <a:path w="119400" h="97761" fill="none" extrusionOk="0">
                  <a:moveTo>
                    <a:pt x="119399" y="9085"/>
                  </a:moveTo>
                  <a:cubicBezTo>
                    <a:pt x="119399" y="9085"/>
                    <a:pt x="114218" y="0"/>
                    <a:pt x="104175" y="8080"/>
                  </a:cubicBezTo>
                  <a:cubicBezTo>
                    <a:pt x="94291" y="16023"/>
                    <a:pt x="98971" y="30449"/>
                    <a:pt x="80277" y="30129"/>
                  </a:cubicBezTo>
                  <a:cubicBezTo>
                    <a:pt x="71786" y="29970"/>
                    <a:pt x="65417" y="30175"/>
                    <a:pt x="60556" y="31659"/>
                  </a:cubicBezTo>
                  <a:cubicBezTo>
                    <a:pt x="55420" y="33234"/>
                    <a:pt x="53000" y="36977"/>
                    <a:pt x="51494" y="43528"/>
                  </a:cubicBezTo>
                  <a:cubicBezTo>
                    <a:pt x="48641" y="55922"/>
                    <a:pt x="47705" y="62587"/>
                    <a:pt x="26432" y="62998"/>
                  </a:cubicBezTo>
                  <a:cubicBezTo>
                    <a:pt x="4291" y="63409"/>
                    <a:pt x="0" y="87444"/>
                    <a:pt x="13056" y="9776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5240850" y="3629825"/>
              <a:ext cx="2966175" cy="2428075"/>
            </a:xfrm>
            <a:custGeom>
              <a:avLst/>
              <a:gdLst/>
              <a:ahLst/>
              <a:cxnLst/>
              <a:rect l="l" t="t" r="r" b="b"/>
              <a:pathLst>
                <a:path w="118647" h="97123" fill="none" extrusionOk="0">
                  <a:moveTo>
                    <a:pt x="118646" y="8926"/>
                  </a:moveTo>
                  <a:cubicBezTo>
                    <a:pt x="118646" y="8926"/>
                    <a:pt x="113556" y="1"/>
                    <a:pt x="103627" y="8058"/>
                  </a:cubicBezTo>
                  <a:cubicBezTo>
                    <a:pt x="93835" y="15956"/>
                    <a:pt x="98423" y="30290"/>
                    <a:pt x="79889" y="29993"/>
                  </a:cubicBezTo>
                  <a:cubicBezTo>
                    <a:pt x="71467" y="29856"/>
                    <a:pt x="65121" y="30039"/>
                    <a:pt x="60282" y="31523"/>
                  </a:cubicBezTo>
                  <a:cubicBezTo>
                    <a:pt x="55169" y="33075"/>
                    <a:pt x="52750" y="36772"/>
                    <a:pt x="51220" y="43209"/>
                  </a:cubicBezTo>
                  <a:cubicBezTo>
                    <a:pt x="48322" y="55466"/>
                    <a:pt x="47294" y="62063"/>
                    <a:pt x="26227" y="62497"/>
                  </a:cubicBezTo>
                  <a:cubicBezTo>
                    <a:pt x="4292" y="62976"/>
                    <a:pt x="0" y="86805"/>
                    <a:pt x="12897" y="9712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a:off x="5259675" y="3650375"/>
              <a:ext cx="2947350" cy="2410950"/>
            </a:xfrm>
            <a:custGeom>
              <a:avLst/>
              <a:gdLst/>
              <a:ahLst/>
              <a:cxnLst/>
              <a:rect l="l" t="t" r="r" b="b"/>
              <a:pathLst>
                <a:path w="117894" h="96438" fill="none" extrusionOk="0">
                  <a:moveTo>
                    <a:pt x="117893" y="8720"/>
                  </a:moveTo>
                  <a:cubicBezTo>
                    <a:pt x="117893" y="8720"/>
                    <a:pt x="112872" y="1"/>
                    <a:pt x="103034" y="8012"/>
                  </a:cubicBezTo>
                  <a:cubicBezTo>
                    <a:pt x="93379" y="15887"/>
                    <a:pt x="97853" y="30084"/>
                    <a:pt x="79456" y="29833"/>
                  </a:cubicBezTo>
                  <a:cubicBezTo>
                    <a:pt x="71124" y="29696"/>
                    <a:pt x="64825" y="29902"/>
                    <a:pt x="60008" y="31340"/>
                  </a:cubicBezTo>
                  <a:cubicBezTo>
                    <a:pt x="54918" y="32869"/>
                    <a:pt x="52499" y="36544"/>
                    <a:pt x="50924" y="42889"/>
                  </a:cubicBezTo>
                  <a:cubicBezTo>
                    <a:pt x="47979" y="54987"/>
                    <a:pt x="46861" y="61492"/>
                    <a:pt x="26022" y="61994"/>
                  </a:cubicBezTo>
                  <a:cubicBezTo>
                    <a:pt x="4269" y="62496"/>
                    <a:pt x="1" y="86120"/>
                    <a:pt x="12737" y="9643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a:off x="5278500" y="3670350"/>
              <a:ext cx="2927950" cy="2394975"/>
            </a:xfrm>
            <a:custGeom>
              <a:avLst/>
              <a:gdLst/>
              <a:ahLst/>
              <a:cxnLst/>
              <a:rect l="l" t="t" r="r" b="b"/>
              <a:pathLst>
                <a:path w="117118" h="95799" fill="none" extrusionOk="0">
                  <a:moveTo>
                    <a:pt x="117118" y="8537"/>
                  </a:moveTo>
                  <a:cubicBezTo>
                    <a:pt x="117118" y="8537"/>
                    <a:pt x="112187" y="1"/>
                    <a:pt x="102464" y="7989"/>
                  </a:cubicBezTo>
                  <a:cubicBezTo>
                    <a:pt x="92900" y="15841"/>
                    <a:pt x="97260" y="29925"/>
                    <a:pt x="79045" y="29696"/>
                  </a:cubicBezTo>
                  <a:cubicBezTo>
                    <a:pt x="70782" y="29582"/>
                    <a:pt x="64528" y="29765"/>
                    <a:pt x="59712" y="31203"/>
                  </a:cubicBezTo>
                  <a:cubicBezTo>
                    <a:pt x="54645" y="32709"/>
                    <a:pt x="52225" y="36316"/>
                    <a:pt x="50650" y="42593"/>
                  </a:cubicBezTo>
                  <a:cubicBezTo>
                    <a:pt x="47637" y="54530"/>
                    <a:pt x="46428" y="60967"/>
                    <a:pt x="25794" y="61515"/>
                  </a:cubicBezTo>
                  <a:cubicBezTo>
                    <a:pt x="4246" y="62062"/>
                    <a:pt x="1" y="85481"/>
                    <a:pt x="12578" y="9579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5296775" y="3690900"/>
              <a:ext cx="2909675" cy="2378400"/>
            </a:xfrm>
            <a:custGeom>
              <a:avLst/>
              <a:gdLst/>
              <a:ahLst/>
              <a:cxnLst/>
              <a:rect l="l" t="t" r="r" b="b"/>
              <a:pathLst>
                <a:path w="116387" h="95136" fill="none" extrusionOk="0">
                  <a:moveTo>
                    <a:pt x="116387" y="8332"/>
                  </a:moveTo>
                  <a:cubicBezTo>
                    <a:pt x="116387" y="8332"/>
                    <a:pt x="111525" y="0"/>
                    <a:pt x="101915" y="7943"/>
                  </a:cubicBezTo>
                  <a:cubicBezTo>
                    <a:pt x="92466" y="15750"/>
                    <a:pt x="96711" y="29719"/>
                    <a:pt x="78656" y="29536"/>
                  </a:cubicBezTo>
                  <a:cubicBezTo>
                    <a:pt x="70462" y="29422"/>
                    <a:pt x="64231" y="29627"/>
                    <a:pt x="59437" y="31043"/>
                  </a:cubicBezTo>
                  <a:cubicBezTo>
                    <a:pt x="54393" y="32503"/>
                    <a:pt x="51974" y="36087"/>
                    <a:pt x="50376" y="42273"/>
                  </a:cubicBezTo>
                  <a:cubicBezTo>
                    <a:pt x="47317" y="54051"/>
                    <a:pt x="46016" y="60419"/>
                    <a:pt x="25610" y="60989"/>
                  </a:cubicBezTo>
                  <a:cubicBezTo>
                    <a:pt x="4269" y="61606"/>
                    <a:pt x="0" y="84819"/>
                    <a:pt x="12440" y="9513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5315600" y="3710875"/>
              <a:ext cx="2890275" cy="2361850"/>
            </a:xfrm>
            <a:custGeom>
              <a:avLst/>
              <a:gdLst/>
              <a:ahLst/>
              <a:cxnLst/>
              <a:rect l="l" t="t" r="r" b="b"/>
              <a:pathLst>
                <a:path w="115611" h="94474" fill="none" extrusionOk="0">
                  <a:moveTo>
                    <a:pt x="115611" y="8149"/>
                  </a:moveTo>
                  <a:cubicBezTo>
                    <a:pt x="115611" y="8149"/>
                    <a:pt x="110840" y="0"/>
                    <a:pt x="101322" y="7921"/>
                  </a:cubicBezTo>
                  <a:cubicBezTo>
                    <a:pt x="91987" y="15704"/>
                    <a:pt x="96141" y="29559"/>
                    <a:pt x="78223" y="29399"/>
                  </a:cubicBezTo>
                  <a:cubicBezTo>
                    <a:pt x="70097" y="29308"/>
                    <a:pt x="63934" y="29513"/>
                    <a:pt x="59141" y="30883"/>
                  </a:cubicBezTo>
                  <a:cubicBezTo>
                    <a:pt x="54119" y="32344"/>
                    <a:pt x="51700" y="35859"/>
                    <a:pt x="50079" y="41953"/>
                  </a:cubicBezTo>
                  <a:cubicBezTo>
                    <a:pt x="46952" y="53594"/>
                    <a:pt x="45583" y="59871"/>
                    <a:pt x="25405" y="60510"/>
                  </a:cubicBezTo>
                  <a:cubicBezTo>
                    <a:pt x="4246" y="61149"/>
                    <a:pt x="1" y="84180"/>
                    <a:pt x="12258" y="9447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a:off x="5334425" y="3730850"/>
              <a:ext cx="2871450" cy="2345875"/>
            </a:xfrm>
            <a:custGeom>
              <a:avLst/>
              <a:gdLst/>
              <a:ahLst/>
              <a:cxnLst/>
              <a:rect l="l" t="t" r="r" b="b"/>
              <a:pathLst>
                <a:path w="114858" h="93835" fill="none" extrusionOk="0">
                  <a:moveTo>
                    <a:pt x="114858" y="7966"/>
                  </a:moveTo>
                  <a:cubicBezTo>
                    <a:pt x="114858" y="7966"/>
                    <a:pt x="110133" y="0"/>
                    <a:pt x="100752" y="7898"/>
                  </a:cubicBezTo>
                  <a:cubicBezTo>
                    <a:pt x="91507" y="15635"/>
                    <a:pt x="95570" y="29399"/>
                    <a:pt x="77812" y="29239"/>
                  </a:cubicBezTo>
                  <a:cubicBezTo>
                    <a:pt x="69755" y="29194"/>
                    <a:pt x="63615" y="29376"/>
                    <a:pt x="58844" y="30746"/>
                  </a:cubicBezTo>
                  <a:cubicBezTo>
                    <a:pt x="53846" y="32161"/>
                    <a:pt x="51426" y="35653"/>
                    <a:pt x="49783" y="41656"/>
                  </a:cubicBezTo>
                  <a:cubicBezTo>
                    <a:pt x="46610" y="53160"/>
                    <a:pt x="45149" y="59346"/>
                    <a:pt x="25177" y="60008"/>
                  </a:cubicBezTo>
                  <a:cubicBezTo>
                    <a:pt x="4223" y="60715"/>
                    <a:pt x="1" y="83518"/>
                    <a:pt x="12098" y="9383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5352700" y="3751375"/>
              <a:ext cx="2853175" cy="2329350"/>
            </a:xfrm>
            <a:custGeom>
              <a:avLst/>
              <a:gdLst/>
              <a:ahLst/>
              <a:cxnLst/>
              <a:rect l="l" t="t" r="r" b="b"/>
              <a:pathLst>
                <a:path w="114127" h="93174" fill="none" extrusionOk="0">
                  <a:moveTo>
                    <a:pt x="114127" y="7761"/>
                  </a:moveTo>
                  <a:cubicBezTo>
                    <a:pt x="114127" y="7761"/>
                    <a:pt x="109470" y="1"/>
                    <a:pt x="100180" y="7853"/>
                  </a:cubicBezTo>
                  <a:cubicBezTo>
                    <a:pt x="91073" y="15568"/>
                    <a:pt x="95022" y="29194"/>
                    <a:pt x="77401" y="29080"/>
                  </a:cubicBezTo>
                  <a:cubicBezTo>
                    <a:pt x="69435" y="29035"/>
                    <a:pt x="63340" y="29240"/>
                    <a:pt x="58570" y="30587"/>
                  </a:cubicBezTo>
                  <a:cubicBezTo>
                    <a:pt x="53594" y="31979"/>
                    <a:pt x="51197" y="35403"/>
                    <a:pt x="49508" y="41337"/>
                  </a:cubicBezTo>
                  <a:cubicBezTo>
                    <a:pt x="46290" y="52681"/>
                    <a:pt x="44761" y="58799"/>
                    <a:pt x="24994" y="59506"/>
                  </a:cubicBezTo>
                  <a:cubicBezTo>
                    <a:pt x="4223" y="60237"/>
                    <a:pt x="0" y="82856"/>
                    <a:pt x="11961" y="931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5371525" y="3771350"/>
              <a:ext cx="2833775" cy="2312800"/>
            </a:xfrm>
            <a:custGeom>
              <a:avLst/>
              <a:gdLst/>
              <a:ahLst/>
              <a:cxnLst/>
              <a:rect l="l" t="t" r="r" b="b"/>
              <a:pathLst>
                <a:path w="113351" h="92512" fill="none" extrusionOk="0">
                  <a:moveTo>
                    <a:pt x="113351" y="7579"/>
                  </a:moveTo>
                  <a:cubicBezTo>
                    <a:pt x="113351" y="7579"/>
                    <a:pt x="108786" y="1"/>
                    <a:pt x="99610" y="7830"/>
                  </a:cubicBezTo>
                  <a:cubicBezTo>
                    <a:pt x="90594" y="15522"/>
                    <a:pt x="94452" y="29034"/>
                    <a:pt x="76990" y="28943"/>
                  </a:cubicBezTo>
                  <a:cubicBezTo>
                    <a:pt x="69093" y="28920"/>
                    <a:pt x="63044" y="29103"/>
                    <a:pt x="58273" y="30427"/>
                  </a:cubicBezTo>
                  <a:cubicBezTo>
                    <a:pt x="53343" y="31796"/>
                    <a:pt x="50924" y="35197"/>
                    <a:pt x="49212" y="41040"/>
                  </a:cubicBezTo>
                  <a:cubicBezTo>
                    <a:pt x="45948" y="52225"/>
                    <a:pt x="44327" y="58274"/>
                    <a:pt x="24766" y="59004"/>
                  </a:cubicBezTo>
                  <a:cubicBezTo>
                    <a:pt x="4200" y="59803"/>
                    <a:pt x="0" y="82217"/>
                    <a:pt x="11801" y="9251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5390350" y="3791900"/>
              <a:ext cx="2814950" cy="2296250"/>
            </a:xfrm>
            <a:custGeom>
              <a:avLst/>
              <a:gdLst/>
              <a:ahLst/>
              <a:cxnLst/>
              <a:rect l="l" t="t" r="r" b="b"/>
              <a:pathLst>
                <a:path w="112598" h="91850" fill="none" extrusionOk="0">
                  <a:moveTo>
                    <a:pt x="112598" y="7373"/>
                  </a:moveTo>
                  <a:cubicBezTo>
                    <a:pt x="112598" y="7373"/>
                    <a:pt x="108101" y="0"/>
                    <a:pt x="99017" y="7784"/>
                  </a:cubicBezTo>
                  <a:cubicBezTo>
                    <a:pt x="90138" y="15430"/>
                    <a:pt x="93881" y="28829"/>
                    <a:pt x="76580" y="28783"/>
                  </a:cubicBezTo>
                  <a:cubicBezTo>
                    <a:pt x="68751" y="28783"/>
                    <a:pt x="62725" y="28966"/>
                    <a:pt x="57977" y="30267"/>
                  </a:cubicBezTo>
                  <a:cubicBezTo>
                    <a:pt x="53070" y="31613"/>
                    <a:pt x="50650" y="34969"/>
                    <a:pt x="48915" y="40698"/>
                  </a:cubicBezTo>
                  <a:cubicBezTo>
                    <a:pt x="45606" y="51745"/>
                    <a:pt x="43894" y="57703"/>
                    <a:pt x="24561" y="58502"/>
                  </a:cubicBezTo>
                  <a:cubicBezTo>
                    <a:pt x="4178" y="59346"/>
                    <a:pt x="1" y="81532"/>
                    <a:pt x="11642" y="91849"/>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5408625" y="3811875"/>
              <a:ext cx="2796125" cy="2280250"/>
            </a:xfrm>
            <a:custGeom>
              <a:avLst/>
              <a:gdLst/>
              <a:ahLst/>
              <a:cxnLst/>
              <a:rect l="l" t="t" r="r" b="b"/>
              <a:pathLst>
                <a:path w="111845" h="91210" fill="none" extrusionOk="0">
                  <a:moveTo>
                    <a:pt x="111844" y="7190"/>
                  </a:moveTo>
                  <a:cubicBezTo>
                    <a:pt x="111844" y="7190"/>
                    <a:pt x="107439" y="0"/>
                    <a:pt x="98468" y="7761"/>
                  </a:cubicBezTo>
                  <a:cubicBezTo>
                    <a:pt x="89681" y="15384"/>
                    <a:pt x="93333" y="28669"/>
                    <a:pt x="76168" y="28646"/>
                  </a:cubicBezTo>
                  <a:cubicBezTo>
                    <a:pt x="68430" y="28646"/>
                    <a:pt x="62450" y="28851"/>
                    <a:pt x="57702" y="30130"/>
                  </a:cubicBezTo>
                  <a:cubicBezTo>
                    <a:pt x="52818" y="31431"/>
                    <a:pt x="50398" y="34740"/>
                    <a:pt x="48641" y="40401"/>
                  </a:cubicBezTo>
                  <a:cubicBezTo>
                    <a:pt x="45286" y="51311"/>
                    <a:pt x="43482" y="57178"/>
                    <a:pt x="24378" y="58022"/>
                  </a:cubicBezTo>
                  <a:cubicBezTo>
                    <a:pt x="4177" y="58889"/>
                    <a:pt x="0" y="80893"/>
                    <a:pt x="11481" y="9121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5427450" y="3831850"/>
              <a:ext cx="2777300" cy="2263700"/>
            </a:xfrm>
            <a:custGeom>
              <a:avLst/>
              <a:gdLst/>
              <a:ahLst/>
              <a:cxnLst/>
              <a:rect l="l" t="t" r="r" b="b"/>
              <a:pathLst>
                <a:path w="111092" h="90548" fill="none" extrusionOk="0">
                  <a:moveTo>
                    <a:pt x="111091" y="7007"/>
                  </a:moveTo>
                  <a:cubicBezTo>
                    <a:pt x="111091" y="7007"/>
                    <a:pt x="106754" y="0"/>
                    <a:pt x="97898" y="7738"/>
                  </a:cubicBezTo>
                  <a:cubicBezTo>
                    <a:pt x="89224" y="15316"/>
                    <a:pt x="92740" y="28486"/>
                    <a:pt x="75758" y="28509"/>
                  </a:cubicBezTo>
                  <a:cubicBezTo>
                    <a:pt x="68088" y="28532"/>
                    <a:pt x="62131" y="28714"/>
                    <a:pt x="57406" y="29970"/>
                  </a:cubicBezTo>
                  <a:cubicBezTo>
                    <a:pt x="52544" y="31271"/>
                    <a:pt x="50125" y="34535"/>
                    <a:pt x="48367" y="40104"/>
                  </a:cubicBezTo>
                  <a:cubicBezTo>
                    <a:pt x="44943" y="50855"/>
                    <a:pt x="43049" y="56652"/>
                    <a:pt x="24150" y="57520"/>
                  </a:cubicBezTo>
                  <a:cubicBezTo>
                    <a:pt x="4155" y="58456"/>
                    <a:pt x="0" y="80254"/>
                    <a:pt x="11322" y="9054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5446275" y="3852375"/>
              <a:ext cx="2757900" cy="2247175"/>
            </a:xfrm>
            <a:custGeom>
              <a:avLst/>
              <a:gdLst/>
              <a:ahLst/>
              <a:cxnLst/>
              <a:rect l="l" t="t" r="r" b="b"/>
              <a:pathLst>
                <a:path w="110316" h="89887" fill="none" extrusionOk="0">
                  <a:moveTo>
                    <a:pt x="110315" y="6803"/>
                  </a:moveTo>
                  <a:cubicBezTo>
                    <a:pt x="110315" y="6803"/>
                    <a:pt x="106070" y="1"/>
                    <a:pt x="97305" y="7716"/>
                  </a:cubicBezTo>
                  <a:cubicBezTo>
                    <a:pt x="88745" y="15248"/>
                    <a:pt x="92169" y="28304"/>
                    <a:pt x="75347" y="28350"/>
                  </a:cubicBezTo>
                  <a:cubicBezTo>
                    <a:pt x="67746" y="28373"/>
                    <a:pt x="61834" y="28578"/>
                    <a:pt x="57109" y="29811"/>
                  </a:cubicBezTo>
                  <a:cubicBezTo>
                    <a:pt x="52271" y="31066"/>
                    <a:pt x="49851" y="34284"/>
                    <a:pt x="48071" y="39785"/>
                  </a:cubicBezTo>
                  <a:cubicBezTo>
                    <a:pt x="44601" y="50376"/>
                    <a:pt x="42615" y="56105"/>
                    <a:pt x="23944" y="57018"/>
                  </a:cubicBezTo>
                  <a:cubicBezTo>
                    <a:pt x="4132" y="58000"/>
                    <a:pt x="1" y="79570"/>
                    <a:pt x="11162" y="8988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5464525" y="3872350"/>
              <a:ext cx="2739650" cy="2231200"/>
            </a:xfrm>
            <a:custGeom>
              <a:avLst/>
              <a:gdLst/>
              <a:ahLst/>
              <a:cxnLst/>
              <a:rect l="l" t="t" r="r" b="b"/>
              <a:pathLst>
                <a:path w="109586" h="89248" fill="none" extrusionOk="0">
                  <a:moveTo>
                    <a:pt x="109585" y="6620"/>
                  </a:moveTo>
                  <a:cubicBezTo>
                    <a:pt x="109585" y="6620"/>
                    <a:pt x="105385" y="1"/>
                    <a:pt x="96757" y="7693"/>
                  </a:cubicBezTo>
                  <a:cubicBezTo>
                    <a:pt x="88289" y="15180"/>
                    <a:pt x="91622" y="28121"/>
                    <a:pt x="74936" y="28213"/>
                  </a:cubicBezTo>
                  <a:cubicBezTo>
                    <a:pt x="67427" y="28258"/>
                    <a:pt x="61561" y="28441"/>
                    <a:pt x="56836" y="29651"/>
                  </a:cubicBezTo>
                  <a:cubicBezTo>
                    <a:pt x="52020" y="30906"/>
                    <a:pt x="49623" y="34079"/>
                    <a:pt x="47797" y="39466"/>
                  </a:cubicBezTo>
                  <a:cubicBezTo>
                    <a:pt x="44259" y="49920"/>
                    <a:pt x="42205" y="55557"/>
                    <a:pt x="23739" y="56516"/>
                  </a:cubicBezTo>
                  <a:cubicBezTo>
                    <a:pt x="4132" y="57543"/>
                    <a:pt x="1" y="78930"/>
                    <a:pt x="11026" y="8924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5483375" y="3892900"/>
              <a:ext cx="2720800" cy="2214075"/>
            </a:xfrm>
            <a:custGeom>
              <a:avLst/>
              <a:gdLst/>
              <a:ahLst/>
              <a:cxnLst/>
              <a:rect l="l" t="t" r="r" b="b"/>
              <a:pathLst>
                <a:path w="108832" h="88563" fill="none" extrusionOk="0">
                  <a:moveTo>
                    <a:pt x="108831" y="6437"/>
                  </a:moveTo>
                  <a:cubicBezTo>
                    <a:pt x="108831" y="6437"/>
                    <a:pt x="104700" y="0"/>
                    <a:pt x="96163" y="7647"/>
                  </a:cubicBezTo>
                  <a:cubicBezTo>
                    <a:pt x="87832" y="15111"/>
                    <a:pt x="91050" y="27939"/>
                    <a:pt x="74525" y="28053"/>
                  </a:cubicBezTo>
                  <a:cubicBezTo>
                    <a:pt x="67084" y="28121"/>
                    <a:pt x="61241" y="28304"/>
                    <a:pt x="56539" y="29491"/>
                  </a:cubicBezTo>
                  <a:cubicBezTo>
                    <a:pt x="51768" y="30700"/>
                    <a:pt x="49349" y="33850"/>
                    <a:pt x="47500" y="39146"/>
                  </a:cubicBezTo>
                  <a:cubicBezTo>
                    <a:pt x="43916" y="49463"/>
                    <a:pt x="41793" y="55009"/>
                    <a:pt x="23533" y="56014"/>
                  </a:cubicBezTo>
                  <a:cubicBezTo>
                    <a:pt x="4109" y="57086"/>
                    <a:pt x="0" y="78268"/>
                    <a:pt x="10865" y="8856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5502200" y="3912875"/>
              <a:ext cx="2701400" cy="2198100"/>
            </a:xfrm>
            <a:custGeom>
              <a:avLst/>
              <a:gdLst/>
              <a:ahLst/>
              <a:cxnLst/>
              <a:rect l="l" t="t" r="r" b="b"/>
              <a:pathLst>
                <a:path w="108056" h="87924" fill="none" extrusionOk="0">
                  <a:moveTo>
                    <a:pt x="108055" y="6254"/>
                  </a:moveTo>
                  <a:cubicBezTo>
                    <a:pt x="108055" y="6254"/>
                    <a:pt x="104015" y="0"/>
                    <a:pt x="95593" y="7624"/>
                  </a:cubicBezTo>
                  <a:cubicBezTo>
                    <a:pt x="87353" y="15065"/>
                    <a:pt x="90480" y="27756"/>
                    <a:pt x="74091" y="27916"/>
                  </a:cubicBezTo>
                  <a:cubicBezTo>
                    <a:pt x="66719" y="27984"/>
                    <a:pt x="60944" y="28190"/>
                    <a:pt x="56242" y="29354"/>
                  </a:cubicBezTo>
                  <a:cubicBezTo>
                    <a:pt x="51494" y="30541"/>
                    <a:pt x="49075" y="33622"/>
                    <a:pt x="47203" y="38849"/>
                  </a:cubicBezTo>
                  <a:cubicBezTo>
                    <a:pt x="43574" y="49006"/>
                    <a:pt x="41360" y="54484"/>
                    <a:pt x="23305" y="55534"/>
                  </a:cubicBezTo>
                  <a:cubicBezTo>
                    <a:pt x="4086" y="56653"/>
                    <a:pt x="0" y="77606"/>
                    <a:pt x="10683" y="8792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5520450" y="3932850"/>
              <a:ext cx="2683150" cy="2182100"/>
            </a:xfrm>
            <a:custGeom>
              <a:avLst/>
              <a:gdLst/>
              <a:ahLst/>
              <a:cxnLst/>
              <a:rect l="l" t="t" r="r" b="b"/>
              <a:pathLst>
                <a:path w="107326" h="87284" fill="none" extrusionOk="0">
                  <a:moveTo>
                    <a:pt x="107325" y="6072"/>
                  </a:moveTo>
                  <a:cubicBezTo>
                    <a:pt x="107325" y="6072"/>
                    <a:pt x="103354" y="0"/>
                    <a:pt x="95023" y="7601"/>
                  </a:cubicBezTo>
                  <a:cubicBezTo>
                    <a:pt x="86920" y="14996"/>
                    <a:pt x="89933" y="27596"/>
                    <a:pt x="73704" y="27779"/>
                  </a:cubicBezTo>
                  <a:cubicBezTo>
                    <a:pt x="66400" y="27870"/>
                    <a:pt x="60648" y="28052"/>
                    <a:pt x="55969" y="29194"/>
                  </a:cubicBezTo>
                  <a:cubicBezTo>
                    <a:pt x="51244" y="30358"/>
                    <a:pt x="48824" y="33416"/>
                    <a:pt x="46930" y="38552"/>
                  </a:cubicBezTo>
                  <a:cubicBezTo>
                    <a:pt x="43255" y="48550"/>
                    <a:pt x="40949" y="53959"/>
                    <a:pt x="23123" y="55032"/>
                  </a:cubicBezTo>
                  <a:cubicBezTo>
                    <a:pt x="4109" y="56196"/>
                    <a:pt x="1" y="76967"/>
                    <a:pt x="10546" y="8728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5539300" y="3953375"/>
              <a:ext cx="2663725" cy="2165000"/>
            </a:xfrm>
            <a:custGeom>
              <a:avLst/>
              <a:gdLst/>
              <a:ahLst/>
              <a:cxnLst/>
              <a:rect l="l" t="t" r="r" b="b"/>
              <a:pathLst>
                <a:path w="106549" h="86600" fill="none" extrusionOk="0">
                  <a:moveTo>
                    <a:pt x="106549" y="5867"/>
                  </a:moveTo>
                  <a:cubicBezTo>
                    <a:pt x="106549" y="5867"/>
                    <a:pt x="102668" y="1"/>
                    <a:pt x="94451" y="7556"/>
                  </a:cubicBezTo>
                  <a:cubicBezTo>
                    <a:pt x="86440" y="14929"/>
                    <a:pt x="89361" y="27414"/>
                    <a:pt x="73292" y="27619"/>
                  </a:cubicBezTo>
                  <a:cubicBezTo>
                    <a:pt x="66057" y="27734"/>
                    <a:pt x="60350" y="27916"/>
                    <a:pt x="55671" y="29035"/>
                  </a:cubicBezTo>
                  <a:cubicBezTo>
                    <a:pt x="50969" y="30176"/>
                    <a:pt x="48550" y="33166"/>
                    <a:pt x="46632" y="38210"/>
                  </a:cubicBezTo>
                  <a:cubicBezTo>
                    <a:pt x="42912" y="48094"/>
                    <a:pt x="40515" y="53389"/>
                    <a:pt x="22917" y="54530"/>
                  </a:cubicBezTo>
                  <a:cubicBezTo>
                    <a:pt x="4086" y="55740"/>
                    <a:pt x="0" y="76306"/>
                    <a:pt x="10386" y="8660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p:nvPr/>
          </p:nvSpPr>
          <p:spPr>
            <a:xfrm>
              <a:off x="5558125" y="3973350"/>
              <a:ext cx="2644900" cy="2149025"/>
            </a:xfrm>
            <a:custGeom>
              <a:avLst/>
              <a:gdLst/>
              <a:ahLst/>
              <a:cxnLst/>
              <a:rect l="l" t="t" r="r" b="b"/>
              <a:pathLst>
                <a:path w="105796" h="85961" fill="none" extrusionOk="0">
                  <a:moveTo>
                    <a:pt x="105796" y="5684"/>
                  </a:moveTo>
                  <a:cubicBezTo>
                    <a:pt x="105796" y="5684"/>
                    <a:pt x="101984" y="1"/>
                    <a:pt x="93858" y="7533"/>
                  </a:cubicBezTo>
                  <a:cubicBezTo>
                    <a:pt x="85960" y="14860"/>
                    <a:pt x="88768" y="27231"/>
                    <a:pt x="72859" y="27482"/>
                  </a:cubicBezTo>
                  <a:cubicBezTo>
                    <a:pt x="65714" y="27597"/>
                    <a:pt x="60054" y="27802"/>
                    <a:pt x="55397" y="28898"/>
                  </a:cubicBezTo>
                  <a:cubicBezTo>
                    <a:pt x="50695" y="29993"/>
                    <a:pt x="48276" y="32960"/>
                    <a:pt x="46336" y="37914"/>
                  </a:cubicBezTo>
                  <a:cubicBezTo>
                    <a:pt x="42547" y="47637"/>
                    <a:pt x="40082" y="52864"/>
                    <a:pt x="22689" y="54028"/>
                  </a:cubicBezTo>
                  <a:cubicBezTo>
                    <a:pt x="4063" y="55284"/>
                    <a:pt x="0" y="75644"/>
                    <a:pt x="10226" y="8596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5"/>
            <p:cNvSpPr/>
            <p:nvPr/>
          </p:nvSpPr>
          <p:spPr>
            <a:xfrm>
              <a:off x="5576375" y="3993900"/>
              <a:ext cx="2626075" cy="2132475"/>
            </a:xfrm>
            <a:custGeom>
              <a:avLst/>
              <a:gdLst/>
              <a:ahLst/>
              <a:cxnLst/>
              <a:rect l="l" t="t" r="r" b="b"/>
              <a:pathLst>
                <a:path w="105043" h="85299" fill="none" extrusionOk="0">
                  <a:moveTo>
                    <a:pt x="105043" y="5479"/>
                  </a:moveTo>
                  <a:cubicBezTo>
                    <a:pt x="105043" y="5479"/>
                    <a:pt x="101322" y="1"/>
                    <a:pt x="93311" y="7487"/>
                  </a:cubicBezTo>
                  <a:cubicBezTo>
                    <a:pt x="85527" y="14791"/>
                    <a:pt x="88221" y="27048"/>
                    <a:pt x="72471" y="27322"/>
                  </a:cubicBezTo>
                  <a:cubicBezTo>
                    <a:pt x="65395" y="27459"/>
                    <a:pt x="59757" y="27642"/>
                    <a:pt x="55124" y="28715"/>
                  </a:cubicBezTo>
                  <a:cubicBezTo>
                    <a:pt x="50467" y="29810"/>
                    <a:pt x="48025" y="32732"/>
                    <a:pt x="46085" y="37594"/>
                  </a:cubicBezTo>
                  <a:cubicBezTo>
                    <a:pt x="42228" y="47158"/>
                    <a:pt x="39671" y="52316"/>
                    <a:pt x="22506" y="53526"/>
                  </a:cubicBezTo>
                  <a:cubicBezTo>
                    <a:pt x="4064" y="54827"/>
                    <a:pt x="1" y="74981"/>
                    <a:pt x="10067" y="85299"/>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5595200" y="4013875"/>
              <a:ext cx="2607250" cy="2115925"/>
            </a:xfrm>
            <a:custGeom>
              <a:avLst/>
              <a:gdLst/>
              <a:ahLst/>
              <a:cxnLst/>
              <a:rect l="l" t="t" r="r" b="b"/>
              <a:pathLst>
                <a:path w="104290" h="84637" fill="none" extrusionOk="0">
                  <a:moveTo>
                    <a:pt x="104290" y="5296"/>
                  </a:moveTo>
                  <a:cubicBezTo>
                    <a:pt x="104290" y="5296"/>
                    <a:pt x="100615" y="0"/>
                    <a:pt x="92740" y="7464"/>
                  </a:cubicBezTo>
                  <a:cubicBezTo>
                    <a:pt x="85048" y="14723"/>
                    <a:pt x="87650" y="26866"/>
                    <a:pt x="72060" y="27185"/>
                  </a:cubicBezTo>
                  <a:cubicBezTo>
                    <a:pt x="65053" y="27345"/>
                    <a:pt x="59461" y="27528"/>
                    <a:pt x="54827" y="28578"/>
                  </a:cubicBezTo>
                  <a:cubicBezTo>
                    <a:pt x="50194" y="29628"/>
                    <a:pt x="47752" y="32504"/>
                    <a:pt x="45789" y="37297"/>
                  </a:cubicBezTo>
                  <a:cubicBezTo>
                    <a:pt x="41885" y="46724"/>
                    <a:pt x="39238" y="51791"/>
                    <a:pt x="22278" y="53046"/>
                  </a:cubicBezTo>
                  <a:cubicBezTo>
                    <a:pt x="4041" y="54393"/>
                    <a:pt x="1" y="74342"/>
                    <a:pt x="9907" y="8463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5614050" y="4033850"/>
              <a:ext cx="2588400" cy="2099950"/>
            </a:xfrm>
            <a:custGeom>
              <a:avLst/>
              <a:gdLst/>
              <a:ahLst/>
              <a:cxnLst/>
              <a:rect l="l" t="t" r="r" b="b"/>
              <a:pathLst>
                <a:path w="103536" h="83998" fill="none" extrusionOk="0">
                  <a:moveTo>
                    <a:pt x="103536" y="5113"/>
                  </a:moveTo>
                  <a:cubicBezTo>
                    <a:pt x="103536" y="5113"/>
                    <a:pt x="99929" y="0"/>
                    <a:pt x="92146" y="7441"/>
                  </a:cubicBezTo>
                  <a:cubicBezTo>
                    <a:pt x="84591" y="14677"/>
                    <a:pt x="87079" y="26706"/>
                    <a:pt x="71626" y="27048"/>
                  </a:cubicBezTo>
                  <a:cubicBezTo>
                    <a:pt x="64710" y="27208"/>
                    <a:pt x="59141" y="27391"/>
                    <a:pt x="54530" y="28441"/>
                  </a:cubicBezTo>
                  <a:cubicBezTo>
                    <a:pt x="49919" y="29468"/>
                    <a:pt x="47477" y="32298"/>
                    <a:pt x="45491" y="36977"/>
                  </a:cubicBezTo>
                  <a:cubicBezTo>
                    <a:pt x="41542" y="46267"/>
                    <a:pt x="38803" y="51243"/>
                    <a:pt x="22072" y="52544"/>
                  </a:cubicBezTo>
                  <a:cubicBezTo>
                    <a:pt x="4017" y="53936"/>
                    <a:pt x="0" y="73680"/>
                    <a:pt x="9747" y="8399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5632300" y="4054375"/>
              <a:ext cx="2569575" cy="2083425"/>
            </a:xfrm>
            <a:custGeom>
              <a:avLst/>
              <a:gdLst/>
              <a:ahLst/>
              <a:cxnLst/>
              <a:rect l="l" t="t" r="r" b="b"/>
              <a:pathLst>
                <a:path w="102783" h="83337" fill="none" extrusionOk="0">
                  <a:moveTo>
                    <a:pt x="102783" y="4908"/>
                  </a:moveTo>
                  <a:cubicBezTo>
                    <a:pt x="102783" y="4908"/>
                    <a:pt x="99268" y="1"/>
                    <a:pt x="91599" y="7396"/>
                  </a:cubicBezTo>
                  <a:cubicBezTo>
                    <a:pt x="84135" y="14609"/>
                    <a:pt x="86531" y="26501"/>
                    <a:pt x="71238" y="26889"/>
                  </a:cubicBezTo>
                  <a:cubicBezTo>
                    <a:pt x="64391" y="27072"/>
                    <a:pt x="58867" y="27254"/>
                    <a:pt x="54256" y="28259"/>
                  </a:cubicBezTo>
                  <a:cubicBezTo>
                    <a:pt x="49668" y="29263"/>
                    <a:pt x="47249" y="32048"/>
                    <a:pt x="45218" y="36658"/>
                  </a:cubicBezTo>
                  <a:cubicBezTo>
                    <a:pt x="41200" y="45811"/>
                    <a:pt x="38416" y="50696"/>
                    <a:pt x="21890" y="52043"/>
                  </a:cubicBezTo>
                  <a:cubicBezTo>
                    <a:pt x="4018" y="53481"/>
                    <a:pt x="1" y="73019"/>
                    <a:pt x="9610" y="8333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a:off x="5651125" y="4074350"/>
              <a:ext cx="2550750" cy="2066850"/>
            </a:xfrm>
            <a:custGeom>
              <a:avLst/>
              <a:gdLst/>
              <a:ahLst/>
              <a:cxnLst/>
              <a:rect l="l" t="t" r="r" b="b"/>
              <a:pathLst>
                <a:path w="102030" h="82674" fill="none" extrusionOk="0">
                  <a:moveTo>
                    <a:pt x="102030" y="4726"/>
                  </a:moveTo>
                  <a:cubicBezTo>
                    <a:pt x="102030" y="4726"/>
                    <a:pt x="98583" y="1"/>
                    <a:pt x="91005" y="7373"/>
                  </a:cubicBezTo>
                  <a:cubicBezTo>
                    <a:pt x="83656" y="14541"/>
                    <a:pt x="85961" y="26341"/>
                    <a:pt x="70805" y="26752"/>
                  </a:cubicBezTo>
                  <a:cubicBezTo>
                    <a:pt x="64049" y="26935"/>
                    <a:pt x="58571" y="27140"/>
                    <a:pt x="53960" y="28122"/>
                  </a:cubicBezTo>
                  <a:cubicBezTo>
                    <a:pt x="49395" y="29103"/>
                    <a:pt x="46975" y="31842"/>
                    <a:pt x="44921" y="36362"/>
                  </a:cubicBezTo>
                  <a:cubicBezTo>
                    <a:pt x="40858" y="45355"/>
                    <a:pt x="37982" y="50171"/>
                    <a:pt x="21662" y="51540"/>
                  </a:cubicBezTo>
                  <a:cubicBezTo>
                    <a:pt x="3995" y="53047"/>
                    <a:pt x="1" y="72380"/>
                    <a:pt x="9451" y="8267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a:off x="5669975" y="4094325"/>
              <a:ext cx="2531350" cy="2050875"/>
            </a:xfrm>
            <a:custGeom>
              <a:avLst/>
              <a:gdLst/>
              <a:ahLst/>
              <a:cxnLst/>
              <a:rect l="l" t="t" r="r" b="b"/>
              <a:pathLst>
                <a:path w="101254" h="82035" fill="none" extrusionOk="0">
                  <a:moveTo>
                    <a:pt x="101253" y="4543"/>
                  </a:moveTo>
                  <a:cubicBezTo>
                    <a:pt x="101253" y="4543"/>
                    <a:pt x="97898" y="1"/>
                    <a:pt x="90434" y="7350"/>
                  </a:cubicBezTo>
                  <a:cubicBezTo>
                    <a:pt x="83198" y="14495"/>
                    <a:pt x="85390" y="26159"/>
                    <a:pt x="70393" y="26615"/>
                  </a:cubicBezTo>
                  <a:cubicBezTo>
                    <a:pt x="63683" y="26820"/>
                    <a:pt x="58250" y="27003"/>
                    <a:pt x="53662" y="27985"/>
                  </a:cubicBezTo>
                  <a:cubicBezTo>
                    <a:pt x="49143" y="28920"/>
                    <a:pt x="46701" y="31637"/>
                    <a:pt x="44624" y="36065"/>
                  </a:cubicBezTo>
                  <a:cubicBezTo>
                    <a:pt x="40515" y="44898"/>
                    <a:pt x="37548" y="49646"/>
                    <a:pt x="21456" y="51061"/>
                  </a:cubicBezTo>
                  <a:cubicBezTo>
                    <a:pt x="3972" y="52613"/>
                    <a:pt x="0" y="71741"/>
                    <a:pt x="9267" y="8203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5688225" y="4114875"/>
              <a:ext cx="2513100" cy="2034325"/>
            </a:xfrm>
            <a:custGeom>
              <a:avLst/>
              <a:gdLst/>
              <a:ahLst/>
              <a:cxnLst/>
              <a:rect l="l" t="t" r="r" b="b"/>
              <a:pathLst>
                <a:path w="100524" h="81373" fill="none" extrusionOk="0">
                  <a:moveTo>
                    <a:pt x="100523" y="4337"/>
                  </a:moveTo>
                  <a:cubicBezTo>
                    <a:pt x="100523" y="4337"/>
                    <a:pt x="97236" y="0"/>
                    <a:pt x="89864" y="7327"/>
                  </a:cubicBezTo>
                  <a:cubicBezTo>
                    <a:pt x="82742" y="14403"/>
                    <a:pt x="84842" y="25976"/>
                    <a:pt x="70006" y="26455"/>
                  </a:cubicBezTo>
                  <a:cubicBezTo>
                    <a:pt x="63364" y="26683"/>
                    <a:pt x="57977" y="26866"/>
                    <a:pt x="53389" y="27802"/>
                  </a:cubicBezTo>
                  <a:cubicBezTo>
                    <a:pt x="48892" y="28737"/>
                    <a:pt x="46450" y="31385"/>
                    <a:pt x="44350" y="35722"/>
                  </a:cubicBezTo>
                  <a:cubicBezTo>
                    <a:pt x="40173" y="44441"/>
                    <a:pt x="37137" y="49098"/>
                    <a:pt x="21251" y="50558"/>
                  </a:cubicBezTo>
                  <a:cubicBezTo>
                    <a:pt x="3972" y="52133"/>
                    <a:pt x="1" y="71056"/>
                    <a:pt x="9131" y="813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5707050" y="4134850"/>
              <a:ext cx="2493700" cy="2017775"/>
            </a:xfrm>
            <a:custGeom>
              <a:avLst/>
              <a:gdLst/>
              <a:ahLst/>
              <a:cxnLst/>
              <a:rect l="l" t="t" r="r" b="b"/>
              <a:pathLst>
                <a:path w="99748" h="80711" fill="none" extrusionOk="0">
                  <a:moveTo>
                    <a:pt x="99747" y="4155"/>
                  </a:moveTo>
                  <a:cubicBezTo>
                    <a:pt x="99747" y="4155"/>
                    <a:pt x="96552" y="0"/>
                    <a:pt x="89293" y="7304"/>
                  </a:cubicBezTo>
                  <a:cubicBezTo>
                    <a:pt x="82286" y="14357"/>
                    <a:pt x="84249" y="25793"/>
                    <a:pt x="69572" y="26318"/>
                  </a:cubicBezTo>
                  <a:cubicBezTo>
                    <a:pt x="63021" y="26546"/>
                    <a:pt x="57680" y="26752"/>
                    <a:pt x="53092" y="27665"/>
                  </a:cubicBezTo>
                  <a:cubicBezTo>
                    <a:pt x="48619" y="28578"/>
                    <a:pt x="46176" y="31180"/>
                    <a:pt x="44054" y="35425"/>
                  </a:cubicBezTo>
                  <a:cubicBezTo>
                    <a:pt x="39831" y="43985"/>
                    <a:pt x="36704" y="48550"/>
                    <a:pt x="21046" y="50056"/>
                  </a:cubicBezTo>
                  <a:cubicBezTo>
                    <a:pt x="3950" y="51700"/>
                    <a:pt x="1" y="70416"/>
                    <a:pt x="8971" y="8071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5725875" y="4155400"/>
              <a:ext cx="2474875" cy="2001225"/>
            </a:xfrm>
            <a:custGeom>
              <a:avLst/>
              <a:gdLst/>
              <a:ahLst/>
              <a:cxnLst/>
              <a:rect l="l" t="t" r="r" b="b"/>
              <a:pathLst>
                <a:path w="98995" h="80049" fill="none" extrusionOk="0">
                  <a:moveTo>
                    <a:pt x="98994" y="3949"/>
                  </a:moveTo>
                  <a:cubicBezTo>
                    <a:pt x="98994" y="3949"/>
                    <a:pt x="95844" y="0"/>
                    <a:pt x="88723" y="7258"/>
                  </a:cubicBezTo>
                  <a:cubicBezTo>
                    <a:pt x="81807" y="14266"/>
                    <a:pt x="83679" y="25610"/>
                    <a:pt x="69162" y="26158"/>
                  </a:cubicBezTo>
                  <a:cubicBezTo>
                    <a:pt x="62679" y="26409"/>
                    <a:pt x="57361" y="26591"/>
                    <a:pt x="52796" y="27505"/>
                  </a:cubicBezTo>
                  <a:cubicBezTo>
                    <a:pt x="48345" y="28372"/>
                    <a:pt x="45903" y="30951"/>
                    <a:pt x="43780" y="35105"/>
                  </a:cubicBezTo>
                  <a:cubicBezTo>
                    <a:pt x="39489" y="43528"/>
                    <a:pt x="36270" y="48002"/>
                    <a:pt x="20818" y="49554"/>
                  </a:cubicBezTo>
                  <a:cubicBezTo>
                    <a:pt x="3927" y="51243"/>
                    <a:pt x="1" y="69754"/>
                    <a:pt x="8812" y="8004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5744150" y="4175350"/>
              <a:ext cx="2456600" cy="1985275"/>
            </a:xfrm>
            <a:custGeom>
              <a:avLst/>
              <a:gdLst/>
              <a:ahLst/>
              <a:cxnLst/>
              <a:rect l="l" t="t" r="r" b="b"/>
              <a:pathLst>
                <a:path w="98264" h="79411" fill="none" extrusionOk="0">
                  <a:moveTo>
                    <a:pt x="98263" y="3790"/>
                  </a:moveTo>
                  <a:cubicBezTo>
                    <a:pt x="98263" y="3790"/>
                    <a:pt x="95182" y="1"/>
                    <a:pt x="88152" y="7237"/>
                  </a:cubicBezTo>
                  <a:cubicBezTo>
                    <a:pt x="81350" y="14221"/>
                    <a:pt x="83130" y="25428"/>
                    <a:pt x="68773" y="26022"/>
                  </a:cubicBezTo>
                  <a:cubicBezTo>
                    <a:pt x="62359" y="26273"/>
                    <a:pt x="57086" y="26478"/>
                    <a:pt x="52521" y="27346"/>
                  </a:cubicBezTo>
                  <a:cubicBezTo>
                    <a:pt x="48093" y="28213"/>
                    <a:pt x="45651" y="30724"/>
                    <a:pt x="43505" y="34809"/>
                  </a:cubicBezTo>
                  <a:cubicBezTo>
                    <a:pt x="39146" y="43072"/>
                    <a:pt x="35859" y="47477"/>
                    <a:pt x="20634" y="49052"/>
                  </a:cubicBezTo>
                  <a:cubicBezTo>
                    <a:pt x="3926" y="50787"/>
                    <a:pt x="0" y="69093"/>
                    <a:pt x="8651" y="7941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5762975" y="4195325"/>
              <a:ext cx="2437200" cy="1968700"/>
            </a:xfrm>
            <a:custGeom>
              <a:avLst/>
              <a:gdLst/>
              <a:ahLst/>
              <a:cxnLst/>
              <a:rect l="l" t="t" r="r" b="b"/>
              <a:pathLst>
                <a:path w="97488" h="78748" fill="none" extrusionOk="0">
                  <a:moveTo>
                    <a:pt x="97488" y="3607"/>
                  </a:moveTo>
                  <a:cubicBezTo>
                    <a:pt x="97488" y="3607"/>
                    <a:pt x="94497" y="1"/>
                    <a:pt x="87581" y="7214"/>
                  </a:cubicBezTo>
                  <a:cubicBezTo>
                    <a:pt x="80894" y="14152"/>
                    <a:pt x="82560" y="25268"/>
                    <a:pt x="68340" y="25885"/>
                  </a:cubicBezTo>
                  <a:cubicBezTo>
                    <a:pt x="62017" y="26159"/>
                    <a:pt x="56767" y="26364"/>
                    <a:pt x="52225" y="27209"/>
                  </a:cubicBezTo>
                  <a:cubicBezTo>
                    <a:pt x="47842" y="28030"/>
                    <a:pt x="45377" y="30518"/>
                    <a:pt x="43209" y="34490"/>
                  </a:cubicBezTo>
                  <a:cubicBezTo>
                    <a:pt x="38804" y="42616"/>
                    <a:pt x="35425" y="46952"/>
                    <a:pt x="20429" y="48573"/>
                  </a:cubicBezTo>
                  <a:cubicBezTo>
                    <a:pt x="3904" y="50353"/>
                    <a:pt x="1" y="68454"/>
                    <a:pt x="8492" y="7874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5781800" y="4215875"/>
              <a:ext cx="2418375" cy="1952150"/>
            </a:xfrm>
            <a:custGeom>
              <a:avLst/>
              <a:gdLst/>
              <a:ahLst/>
              <a:cxnLst/>
              <a:rect l="l" t="t" r="r" b="b"/>
              <a:pathLst>
                <a:path w="96735" h="78086" fill="none" extrusionOk="0">
                  <a:moveTo>
                    <a:pt x="96735" y="3402"/>
                  </a:moveTo>
                  <a:cubicBezTo>
                    <a:pt x="96735" y="3402"/>
                    <a:pt x="93813" y="1"/>
                    <a:pt x="86988" y="7168"/>
                  </a:cubicBezTo>
                  <a:cubicBezTo>
                    <a:pt x="80414" y="14084"/>
                    <a:pt x="81989" y="25063"/>
                    <a:pt x="67929" y="25725"/>
                  </a:cubicBezTo>
                  <a:cubicBezTo>
                    <a:pt x="61675" y="26021"/>
                    <a:pt x="56471" y="26204"/>
                    <a:pt x="51928" y="27048"/>
                  </a:cubicBezTo>
                  <a:cubicBezTo>
                    <a:pt x="47569" y="27847"/>
                    <a:pt x="45104" y="30290"/>
                    <a:pt x="42912" y="34170"/>
                  </a:cubicBezTo>
                  <a:cubicBezTo>
                    <a:pt x="38439" y="42159"/>
                    <a:pt x="34992" y="46404"/>
                    <a:pt x="20201" y="48071"/>
                  </a:cubicBezTo>
                  <a:cubicBezTo>
                    <a:pt x="3881" y="49897"/>
                    <a:pt x="1" y="67792"/>
                    <a:pt x="8332" y="7808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5800075" y="4235850"/>
              <a:ext cx="2399525" cy="1936175"/>
            </a:xfrm>
            <a:custGeom>
              <a:avLst/>
              <a:gdLst/>
              <a:ahLst/>
              <a:cxnLst/>
              <a:rect l="l" t="t" r="r" b="b"/>
              <a:pathLst>
                <a:path w="95981" h="77447" fill="none" extrusionOk="0">
                  <a:moveTo>
                    <a:pt x="95981" y="3219"/>
                  </a:moveTo>
                  <a:cubicBezTo>
                    <a:pt x="95981" y="3219"/>
                    <a:pt x="93150" y="0"/>
                    <a:pt x="86440" y="7145"/>
                  </a:cubicBezTo>
                  <a:cubicBezTo>
                    <a:pt x="79957" y="14038"/>
                    <a:pt x="81441" y="24903"/>
                    <a:pt x="67518" y="25588"/>
                  </a:cubicBezTo>
                  <a:cubicBezTo>
                    <a:pt x="61355" y="25884"/>
                    <a:pt x="56196" y="26090"/>
                    <a:pt x="51654" y="26889"/>
                  </a:cubicBezTo>
                  <a:cubicBezTo>
                    <a:pt x="47317" y="27665"/>
                    <a:pt x="44852" y="30061"/>
                    <a:pt x="42638" y="33873"/>
                  </a:cubicBezTo>
                  <a:cubicBezTo>
                    <a:pt x="38119" y="41702"/>
                    <a:pt x="34581" y="45879"/>
                    <a:pt x="20018" y="47568"/>
                  </a:cubicBezTo>
                  <a:cubicBezTo>
                    <a:pt x="3903" y="49463"/>
                    <a:pt x="0" y="67130"/>
                    <a:pt x="8195" y="7744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5818900" y="4255825"/>
              <a:ext cx="2380700" cy="1919625"/>
            </a:xfrm>
            <a:custGeom>
              <a:avLst/>
              <a:gdLst/>
              <a:ahLst/>
              <a:cxnLst/>
              <a:rect l="l" t="t" r="r" b="b"/>
              <a:pathLst>
                <a:path w="95228" h="76785" fill="none" extrusionOk="0">
                  <a:moveTo>
                    <a:pt x="95228" y="3036"/>
                  </a:moveTo>
                  <a:cubicBezTo>
                    <a:pt x="95228" y="3036"/>
                    <a:pt x="92466" y="0"/>
                    <a:pt x="85846" y="7122"/>
                  </a:cubicBezTo>
                  <a:cubicBezTo>
                    <a:pt x="79501" y="13969"/>
                    <a:pt x="80871" y="24720"/>
                    <a:pt x="67107" y="25450"/>
                  </a:cubicBezTo>
                  <a:cubicBezTo>
                    <a:pt x="61013" y="25770"/>
                    <a:pt x="55877" y="25975"/>
                    <a:pt x="51357" y="26752"/>
                  </a:cubicBezTo>
                  <a:cubicBezTo>
                    <a:pt x="47043" y="27505"/>
                    <a:pt x="44556" y="29856"/>
                    <a:pt x="42341" y="33576"/>
                  </a:cubicBezTo>
                  <a:cubicBezTo>
                    <a:pt x="37754" y="41268"/>
                    <a:pt x="34170" y="45331"/>
                    <a:pt x="19790" y="47089"/>
                  </a:cubicBezTo>
                  <a:cubicBezTo>
                    <a:pt x="3881" y="49006"/>
                    <a:pt x="0" y="66490"/>
                    <a:pt x="8035" y="7678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5837725" y="4276375"/>
              <a:ext cx="2361300" cy="1903075"/>
            </a:xfrm>
            <a:custGeom>
              <a:avLst/>
              <a:gdLst/>
              <a:ahLst/>
              <a:cxnLst/>
              <a:rect l="l" t="t" r="r" b="b"/>
              <a:pathLst>
                <a:path w="94452" h="76123" fill="none" extrusionOk="0">
                  <a:moveTo>
                    <a:pt x="94452" y="2830"/>
                  </a:moveTo>
                  <a:cubicBezTo>
                    <a:pt x="94452" y="2830"/>
                    <a:pt x="91758" y="0"/>
                    <a:pt x="85276" y="7076"/>
                  </a:cubicBezTo>
                  <a:cubicBezTo>
                    <a:pt x="79022" y="13901"/>
                    <a:pt x="80300" y="24537"/>
                    <a:pt x="66696" y="25290"/>
                  </a:cubicBezTo>
                  <a:cubicBezTo>
                    <a:pt x="60648" y="25633"/>
                    <a:pt x="55580" y="25815"/>
                    <a:pt x="51061" y="26591"/>
                  </a:cubicBezTo>
                  <a:cubicBezTo>
                    <a:pt x="46770" y="27299"/>
                    <a:pt x="44282" y="29604"/>
                    <a:pt x="42045" y="33234"/>
                  </a:cubicBezTo>
                  <a:cubicBezTo>
                    <a:pt x="37411" y="40789"/>
                    <a:pt x="33737" y="44783"/>
                    <a:pt x="19585" y="46564"/>
                  </a:cubicBezTo>
                  <a:cubicBezTo>
                    <a:pt x="3858" y="48549"/>
                    <a:pt x="1" y="65828"/>
                    <a:pt x="7853" y="7612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5856000" y="4296325"/>
              <a:ext cx="2343025" cy="1887125"/>
            </a:xfrm>
            <a:custGeom>
              <a:avLst/>
              <a:gdLst/>
              <a:ahLst/>
              <a:cxnLst/>
              <a:rect l="l" t="t" r="r" b="b"/>
              <a:pathLst>
                <a:path w="93721" h="75485" fill="none" extrusionOk="0">
                  <a:moveTo>
                    <a:pt x="93721" y="2649"/>
                  </a:moveTo>
                  <a:cubicBezTo>
                    <a:pt x="93721" y="2649"/>
                    <a:pt x="91096" y="1"/>
                    <a:pt x="84705" y="7054"/>
                  </a:cubicBezTo>
                  <a:cubicBezTo>
                    <a:pt x="78588" y="13833"/>
                    <a:pt x="79729" y="24355"/>
                    <a:pt x="66285" y="25154"/>
                  </a:cubicBezTo>
                  <a:cubicBezTo>
                    <a:pt x="60327" y="25497"/>
                    <a:pt x="55306" y="25702"/>
                    <a:pt x="50809" y="26433"/>
                  </a:cubicBezTo>
                  <a:cubicBezTo>
                    <a:pt x="46518" y="27140"/>
                    <a:pt x="44030" y="29400"/>
                    <a:pt x="41793" y="32938"/>
                  </a:cubicBezTo>
                  <a:cubicBezTo>
                    <a:pt x="37068" y="40356"/>
                    <a:pt x="33325" y="44259"/>
                    <a:pt x="19379" y="46085"/>
                  </a:cubicBezTo>
                  <a:cubicBezTo>
                    <a:pt x="3858" y="48117"/>
                    <a:pt x="0" y="65167"/>
                    <a:pt x="7715" y="7548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5874825" y="4316300"/>
              <a:ext cx="2324200" cy="1870550"/>
            </a:xfrm>
            <a:custGeom>
              <a:avLst/>
              <a:gdLst/>
              <a:ahLst/>
              <a:cxnLst/>
              <a:rect l="l" t="t" r="r" b="b"/>
              <a:pathLst>
                <a:path w="92968" h="74822" fill="none" extrusionOk="0">
                  <a:moveTo>
                    <a:pt x="92968" y="2466"/>
                  </a:moveTo>
                  <a:cubicBezTo>
                    <a:pt x="92968" y="2466"/>
                    <a:pt x="90411" y="1"/>
                    <a:pt x="84134" y="7031"/>
                  </a:cubicBezTo>
                  <a:cubicBezTo>
                    <a:pt x="78109" y="13787"/>
                    <a:pt x="79159" y="24196"/>
                    <a:pt x="65874" y="25017"/>
                  </a:cubicBezTo>
                  <a:cubicBezTo>
                    <a:pt x="59985" y="25382"/>
                    <a:pt x="54987" y="25588"/>
                    <a:pt x="50513" y="26295"/>
                  </a:cubicBezTo>
                  <a:cubicBezTo>
                    <a:pt x="46267" y="26980"/>
                    <a:pt x="43756" y="29194"/>
                    <a:pt x="41497" y="32641"/>
                  </a:cubicBezTo>
                  <a:cubicBezTo>
                    <a:pt x="36703" y="39899"/>
                    <a:pt x="32892" y="43734"/>
                    <a:pt x="19174" y="45583"/>
                  </a:cubicBezTo>
                  <a:cubicBezTo>
                    <a:pt x="3835" y="47683"/>
                    <a:pt x="0" y="64528"/>
                    <a:pt x="7556" y="7482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5893650" y="4336850"/>
              <a:ext cx="2304800" cy="1854000"/>
            </a:xfrm>
            <a:custGeom>
              <a:avLst/>
              <a:gdLst/>
              <a:ahLst/>
              <a:cxnLst/>
              <a:rect l="l" t="t" r="r" b="b"/>
              <a:pathLst>
                <a:path w="92192" h="74160" fill="none" extrusionOk="0">
                  <a:moveTo>
                    <a:pt x="92192" y="2260"/>
                  </a:moveTo>
                  <a:cubicBezTo>
                    <a:pt x="92192" y="2260"/>
                    <a:pt x="89727" y="0"/>
                    <a:pt x="83564" y="6985"/>
                  </a:cubicBezTo>
                  <a:cubicBezTo>
                    <a:pt x="77629" y="13696"/>
                    <a:pt x="78588" y="24013"/>
                    <a:pt x="65464" y="24857"/>
                  </a:cubicBezTo>
                  <a:cubicBezTo>
                    <a:pt x="59643" y="25222"/>
                    <a:pt x="54690" y="25428"/>
                    <a:pt x="50216" y="26135"/>
                  </a:cubicBezTo>
                  <a:cubicBezTo>
                    <a:pt x="45994" y="26775"/>
                    <a:pt x="43483" y="28943"/>
                    <a:pt x="41200" y="32321"/>
                  </a:cubicBezTo>
                  <a:cubicBezTo>
                    <a:pt x="36361" y="39420"/>
                    <a:pt x="32458" y="43186"/>
                    <a:pt x="18968" y="45080"/>
                  </a:cubicBezTo>
                  <a:cubicBezTo>
                    <a:pt x="3812" y="47203"/>
                    <a:pt x="1" y="63866"/>
                    <a:pt x="7396" y="7416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5911925" y="4356825"/>
              <a:ext cx="2286525" cy="1838025"/>
            </a:xfrm>
            <a:custGeom>
              <a:avLst/>
              <a:gdLst/>
              <a:ahLst/>
              <a:cxnLst/>
              <a:rect l="l" t="t" r="r" b="b"/>
              <a:pathLst>
                <a:path w="91461" h="73521" fill="none" extrusionOk="0">
                  <a:moveTo>
                    <a:pt x="91461" y="2077"/>
                  </a:moveTo>
                  <a:cubicBezTo>
                    <a:pt x="91461" y="2077"/>
                    <a:pt x="89064" y="0"/>
                    <a:pt x="82993" y="6985"/>
                  </a:cubicBezTo>
                  <a:cubicBezTo>
                    <a:pt x="77195" y="13650"/>
                    <a:pt x="78040" y="23830"/>
                    <a:pt x="65052" y="24720"/>
                  </a:cubicBezTo>
                  <a:cubicBezTo>
                    <a:pt x="59323" y="25108"/>
                    <a:pt x="54393" y="25314"/>
                    <a:pt x="49942" y="25976"/>
                  </a:cubicBezTo>
                  <a:cubicBezTo>
                    <a:pt x="45742" y="26615"/>
                    <a:pt x="43231" y="28737"/>
                    <a:pt x="40926" y="32001"/>
                  </a:cubicBezTo>
                  <a:cubicBezTo>
                    <a:pt x="36018" y="38986"/>
                    <a:pt x="32047" y="42661"/>
                    <a:pt x="18762" y="44601"/>
                  </a:cubicBezTo>
                  <a:cubicBezTo>
                    <a:pt x="3812" y="46769"/>
                    <a:pt x="0" y="63204"/>
                    <a:pt x="7258" y="7352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5930750" y="4377375"/>
              <a:ext cx="2267150" cy="1820900"/>
            </a:xfrm>
            <a:custGeom>
              <a:avLst/>
              <a:gdLst/>
              <a:ahLst/>
              <a:cxnLst/>
              <a:rect l="l" t="t" r="r" b="b"/>
              <a:pathLst>
                <a:path w="90686" h="72836" fill="none" extrusionOk="0">
                  <a:moveTo>
                    <a:pt x="90685" y="1872"/>
                  </a:moveTo>
                  <a:cubicBezTo>
                    <a:pt x="90685" y="1872"/>
                    <a:pt x="88380" y="0"/>
                    <a:pt x="82422" y="6939"/>
                  </a:cubicBezTo>
                  <a:cubicBezTo>
                    <a:pt x="76716" y="13558"/>
                    <a:pt x="77469" y="23647"/>
                    <a:pt x="64642" y="24560"/>
                  </a:cubicBezTo>
                  <a:cubicBezTo>
                    <a:pt x="58981" y="24971"/>
                    <a:pt x="54096" y="25176"/>
                    <a:pt x="49645" y="25815"/>
                  </a:cubicBezTo>
                  <a:cubicBezTo>
                    <a:pt x="45468" y="26409"/>
                    <a:pt x="42957" y="28509"/>
                    <a:pt x="40629" y="31682"/>
                  </a:cubicBezTo>
                  <a:cubicBezTo>
                    <a:pt x="35653" y="38506"/>
                    <a:pt x="31613" y="42113"/>
                    <a:pt x="18557" y="44076"/>
                  </a:cubicBezTo>
                  <a:cubicBezTo>
                    <a:pt x="3789" y="46313"/>
                    <a:pt x="0" y="62541"/>
                    <a:pt x="7076" y="7283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5949575" y="4397325"/>
              <a:ext cx="2248325" cy="1804950"/>
            </a:xfrm>
            <a:custGeom>
              <a:avLst/>
              <a:gdLst/>
              <a:ahLst/>
              <a:cxnLst/>
              <a:rect l="l" t="t" r="r" b="b"/>
              <a:pathLst>
                <a:path w="89933" h="72198" fill="none" extrusionOk="0">
                  <a:moveTo>
                    <a:pt x="89932" y="1690"/>
                  </a:moveTo>
                  <a:cubicBezTo>
                    <a:pt x="89932" y="1690"/>
                    <a:pt x="87672" y="1"/>
                    <a:pt x="81829" y="6917"/>
                  </a:cubicBezTo>
                  <a:cubicBezTo>
                    <a:pt x="76260" y="13514"/>
                    <a:pt x="76899" y="23465"/>
                    <a:pt x="64208" y="24424"/>
                  </a:cubicBezTo>
                  <a:cubicBezTo>
                    <a:pt x="58639" y="24835"/>
                    <a:pt x="53800" y="25040"/>
                    <a:pt x="49349" y="25679"/>
                  </a:cubicBezTo>
                  <a:cubicBezTo>
                    <a:pt x="45195" y="26250"/>
                    <a:pt x="42661" y="28281"/>
                    <a:pt x="40333" y="31386"/>
                  </a:cubicBezTo>
                  <a:cubicBezTo>
                    <a:pt x="35311" y="38074"/>
                    <a:pt x="31180" y="41589"/>
                    <a:pt x="18329" y="43597"/>
                  </a:cubicBezTo>
                  <a:cubicBezTo>
                    <a:pt x="3767" y="45880"/>
                    <a:pt x="0" y="61903"/>
                    <a:pt x="6917" y="7219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5967825" y="4417300"/>
              <a:ext cx="2229500" cy="1788975"/>
            </a:xfrm>
            <a:custGeom>
              <a:avLst/>
              <a:gdLst/>
              <a:ahLst/>
              <a:cxnLst/>
              <a:rect l="l" t="t" r="r" b="b"/>
              <a:pathLst>
                <a:path w="89180" h="71559" fill="none" extrusionOk="0">
                  <a:moveTo>
                    <a:pt x="89179" y="1507"/>
                  </a:moveTo>
                  <a:cubicBezTo>
                    <a:pt x="89179" y="1507"/>
                    <a:pt x="87011" y="1"/>
                    <a:pt x="81282" y="6894"/>
                  </a:cubicBezTo>
                  <a:cubicBezTo>
                    <a:pt x="75804" y="13445"/>
                    <a:pt x="76352" y="23305"/>
                    <a:pt x="63820" y="24287"/>
                  </a:cubicBezTo>
                  <a:cubicBezTo>
                    <a:pt x="58320" y="24721"/>
                    <a:pt x="53503" y="24926"/>
                    <a:pt x="49075" y="25519"/>
                  </a:cubicBezTo>
                  <a:cubicBezTo>
                    <a:pt x="44967" y="26090"/>
                    <a:pt x="42410" y="28076"/>
                    <a:pt x="40059" y="31089"/>
                  </a:cubicBezTo>
                  <a:cubicBezTo>
                    <a:pt x="34969" y="37617"/>
                    <a:pt x="30769" y="41063"/>
                    <a:pt x="18147" y="43095"/>
                  </a:cubicBezTo>
                  <a:cubicBezTo>
                    <a:pt x="3767" y="45446"/>
                    <a:pt x="1" y="61241"/>
                    <a:pt x="6780" y="7155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5"/>
            <p:cNvSpPr/>
            <p:nvPr/>
          </p:nvSpPr>
          <p:spPr>
            <a:xfrm>
              <a:off x="5986675" y="4437850"/>
              <a:ext cx="2210650" cy="1771825"/>
            </a:xfrm>
            <a:custGeom>
              <a:avLst/>
              <a:gdLst/>
              <a:ahLst/>
              <a:cxnLst/>
              <a:rect l="l" t="t" r="r" b="b"/>
              <a:pathLst>
                <a:path w="88426" h="70873" fill="none" extrusionOk="0">
                  <a:moveTo>
                    <a:pt x="88425" y="1324"/>
                  </a:moveTo>
                  <a:cubicBezTo>
                    <a:pt x="88425" y="1324"/>
                    <a:pt x="86325" y="1"/>
                    <a:pt x="80688" y="6848"/>
                  </a:cubicBezTo>
                  <a:cubicBezTo>
                    <a:pt x="75324" y="13376"/>
                    <a:pt x="75780" y="23100"/>
                    <a:pt x="63409" y="24127"/>
                  </a:cubicBezTo>
                  <a:cubicBezTo>
                    <a:pt x="57976" y="24561"/>
                    <a:pt x="53206" y="24789"/>
                    <a:pt x="48778" y="25359"/>
                  </a:cubicBezTo>
                  <a:cubicBezTo>
                    <a:pt x="44692" y="25884"/>
                    <a:pt x="42136" y="27825"/>
                    <a:pt x="39762" y="30746"/>
                  </a:cubicBezTo>
                  <a:cubicBezTo>
                    <a:pt x="34603" y="37137"/>
                    <a:pt x="30335" y="40515"/>
                    <a:pt x="17941" y="42593"/>
                  </a:cubicBezTo>
                  <a:cubicBezTo>
                    <a:pt x="3743" y="44966"/>
                    <a:pt x="0" y="60579"/>
                    <a:pt x="6619" y="708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6005500" y="4457825"/>
              <a:ext cx="2191825" cy="1755850"/>
            </a:xfrm>
            <a:custGeom>
              <a:avLst/>
              <a:gdLst/>
              <a:ahLst/>
              <a:cxnLst/>
              <a:rect l="l" t="t" r="r" b="b"/>
              <a:pathLst>
                <a:path w="87673" h="70234" fill="none" extrusionOk="0">
                  <a:moveTo>
                    <a:pt x="87672" y="1142"/>
                  </a:moveTo>
                  <a:cubicBezTo>
                    <a:pt x="87672" y="1142"/>
                    <a:pt x="85641" y="0"/>
                    <a:pt x="80117" y="6825"/>
                  </a:cubicBezTo>
                  <a:cubicBezTo>
                    <a:pt x="74867" y="13308"/>
                    <a:pt x="75187" y="22940"/>
                    <a:pt x="62975" y="23990"/>
                  </a:cubicBezTo>
                  <a:cubicBezTo>
                    <a:pt x="57634" y="24446"/>
                    <a:pt x="52909" y="24675"/>
                    <a:pt x="48481" y="25222"/>
                  </a:cubicBezTo>
                  <a:cubicBezTo>
                    <a:pt x="44418" y="25725"/>
                    <a:pt x="41862" y="27619"/>
                    <a:pt x="39488" y="30449"/>
                  </a:cubicBezTo>
                  <a:cubicBezTo>
                    <a:pt x="34238" y="36703"/>
                    <a:pt x="29924" y="39990"/>
                    <a:pt x="17713" y="42113"/>
                  </a:cubicBezTo>
                  <a:cubicBezTo>
                    <a:pt x="3721" y="44533"/>
                    <a:pt x="0" y="59940"/>
                    <a:pt x="6437" y="7023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6023750" y="4477800"/>
              <a:ext cx="2173000" cy="1739875"/>
            </a:xfrm>
            <a:custGeom>
              <a:avLst/>
              <a:gdLst/>
              <a:ahLst/>
              <a:cxnLst/>
              <a:rect l="l" t="t" r="r" b="b"/>
              <a:pathLst>
                <a:path w="86920" h="69595" fill="none" extrusionOk="0">
                  <a:moveTo>
                    <a:pt x="86920" y="959"/>
                  </a:moveTo>
                  <a:cubicBezTo>
                    <a:pt x="86920" y="959"/>
                    <a:pt x="84979" y="0"/>
                    <a:pt x="79547" y="6802"/>
                  </a:cubicBezTo>
                  <a:cubicBezTo>
                    <a:pt x="74411" y="13262"/>
                    <a:pt x="74640" y="22757"/>
                    <a:pt x="62588" y="23853"/>
                  </a:cubicBezTo>
                  <a:cubicBezTo>
                    <a:pt x="57292" y="24332"/>
                    <a:pt x="52613" y="24537"/>
                    <a:pt x="48208" y="25062"/>
                  </a:cubicBezTo>
                  <a:cubicBezTo>
                    <a:pt x="44168" y="25542"/>
                    <a:pt x="41611" y="27413"/>
                    <a:pt x="39215" y="30153"/>
                  </a:cubicBezTo>
                  <a:cubicBezTo>
                    <a:pt x="33896" y="36247"/>
                    <a:pt x="29514" y="39465"/>
                    <a:pt x="17531" y="41611"/>
                  </a:cubicBezTo>
                  <a:cubicBezTo>
                    <a:pt x="3721" y="44099"/>
                    <a:pt x="1" y="59300"/>
                    <a:pt x="6301" y="6959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a:off x="6042600" y="4498350"/>
              <a:ext cx="2154150" cy="1722750"/>
            </a:xfrm>
            <a:custGeom>
              <a:avLst/>
              <a:gdLst/>
              <a:ahLst/>
              <a:cxnLst/>
              <a:rect l="l" t="t" r="r" b="b"/>
              <a:pathLst>
                <a:path w="86166" h="68910" fill="none" extrusionOk="0">
                  <a:moveTo>
                    <a:pt x="86166" y="753"/>
                  </a:moveTo>
                  <a:cubicBezTo>
                    <a:pt x="86166" y="753"/>
                    <a:pt x="84294" y="0"/>
                    <a:pt x="78976" y="6756"/>
                  </a:cubicBezTo>
                  <a:cubicBezTo>
                    <a:pt x="73931" y="13170"/>
                    <a:pt x="74068" y="22551"/>
                    <a:pt x="62176" y="23693"/>
                  </a:cubicBezTo>
                  <a:cubicBezTo>
                    <a:pt x="56949" y="24172"/>
                    <a:pt x="52316" y="24400"/>
                    <a:pt x="47910" y="24902"/>
                  </a:cubicBezTo>
                  <a:cubicBezTo>
                    <a:pt x="43893" y="25359"/>
                    <a:pt x="41314" y="27162"/>
                    <a:pt x="38917" y="29833"/>
                  </a:cubicBezTo>
                  <a:cubicBezTo>
                    <a:pt x="33530" y="35767"/>
                    <a:pt x="29079" y="38917"/>
                    <a:pt x="17302" y="41108"/>
                  </a:cubicBezTo>
                  <a:cubicBezTo>
                    <a:pt x="3698" y="43642"/>
                    <a:pt x="0" y="58615"/>
                    <a:pt x="6140" y="6891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a:off x="6061425" y="4518300"/>
              <a:ext cx="2134750" cy="1706800"/>
            </a:xfrm>
            <a:custGeom>
              <a:avLst/>
              <a:gdLst/>
              <a:ahLst/>
              <a:cxnLst/>
              <a:rect l="l" t="t" r="r" b="b"/>
              <a:pathLst>
                <a:path w="85390" h="68272" fill="none" extrusionOk="0">
                  <a:moveTo>
                    <a:pt x="85390" y="572"/>
                  </a:moveTo>
                  <a:cubicBezTo>
                    <a:pt x="85390" y="572"/>
                    <a:pt x="83587" y="1"/>
                    <a:pt x="78405" y="6734"/>
                  </a:cubicBezTo>
                  <a:cubicBezTo>
                    <a:pt x="73475" y="13125"/>
                    <a:pt x="73498" y="22393"/>
                    <a:pt x="61743" y="23557"/>
                  </a:cubicBezTo>
                  <a:cubicBezTo>
                    <a:pt x="56607" y="24059"/>
                    <a:pt x="51996" y="24287"/>
                    <a:pt x="47614" y="24766"/>
                  </a:cubicBezTo>
                  <a:cubicBezTo>
                    <a:pt x="43642" y="25200"/>
                    <a:pt x="41040" y="26958"/>
                    <a:pt x="38621" y="29514"/>
                  </a:cubicBezTo>
                  <a:cubicBezTo>
                    <a:pt x="33165" y="35334"/>
                    <a:pt x="28646" y="38393"/>
                    <a:pt x="17096" y="40607"/>
                  </a:cubicBezTo>
                  <a:cubicBezTo>
                    <a:pt x="3675" y="43209"/>
                    <a:pt x="0" y="57977"/>
                    <a:pt x="5980" y="6827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a:off x="6079675" y="4538275"/>
              <a:ext cx="2116500" cy="1690825"/>
            </a:xfrm>
            <a:custGeom>
              <a:avLst/>
              <a:gdLst/>
              <a:ahLst/>
              <a:cxnLst/>
              <a:rect l="l" t="t" r="r" b="b"/>
              <a:pathLst>
                <a:path w="84660" h="67633" fill="none" extrusionOk="0">
                  <a:moveTo>
                    <a:pt x="84660" y="389"/>
                  </a:moveTo>
                  <a:cubicBezTo>
                    <a:pt x="84660" y="389"/>
                    <a:pt x="82925" y="1"/>
                    <a:pt x="77835" y="6711"/>
                  </a:cubicBezTo>
                  <a:cubicBezTo>
                    <a:pt x="73019" y="13080"/>
                    <a:pt x="72950" y="22210"/>
                    <a:pt x="61355" y="23420"/>
                  </a:cubicBezTo>
                  <a:cubicBezTo>
                    <a:pt x="56288" y="23922"/>
                    <a:pt x="51723" y="24150"/>
                    <a:pt x="47340" y="24606"/>
                  </a:cubicBezTo>
                  <a:cubicBezTo>
                    <a:pt x="43392" y="25017"/>
                    <a:pt x="40789" y="26729"/>
                    <a:pt x="38347" y="29217"/>
                  </a:cubicBezTo>
                  <a:cubicBezTo>
                    <a:pt x="32823" y="34878"/>
                    <a:pt x="28236" y="37868"/>
                    <a:pt x="16891" y="40128"/>
                  </a:cubicBezTo>
                  <a:cubicBezTo>
                    <a:pt x="3676" y="42775"/>
                    <a:pt x="1" y="57338"/>
                    <a:pt x="5844" y="6763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a:off x="6098500" y="4558825"/>
              <a:ext cx="2097100" cy="1673675"/>
            </a:xfrm>
            <a:custGeom>
              <a:avLst/>
              <a:gdLst/>
              <a:ahLst/>
              <a:cxnLst/>
              <a:rect l="l" t="t" r="r" b="b"/>
              <a:pathLst>
                <a:path w="83884" h="66947" fill="none" extrusionOk="0">
                  <a:moveTo>
                    <a:pt x="83884" y="183"/>
                  </a:moveTo>
                  <a:cubicBezTo>
                    <a:pt x="83884" y="183"/>
                    <a:pt x="82240" y="1"/>
                    <a:pt x="77265" y="6665"/>
                  </a:cubicBezTo>
                  <a:cubicBezTo>
                    <a:pt x="72540" y="12988"/>
                    <a:pt x="72380" y="22027"/>
                    <a:pt x="60922" y="23259"/>
                  </a:cubicBezTo>
                  <a:cubicBezTo>
                    <a:pt x="55946" y="23784"/>
                    <a:pt x="51426" y="24013"/>
                    <a:pt x="47044" y="24446"/>
                  </a:cubicBezTo>
                  <a:cubicBezTo>
                    <a:pt x="43118" y="24834"/>
                    <a:pt x="40493" y="26501"/>
                    <a:pt x="38051" y="28897"/>
                  </a:cubicBezTo>
                  <a:cubicBezTo>
                    <a:pt x="32458" y="34398"/>
                    <a:pt x="27802" y="37320"/>
                    <a:pt x="16686" y="39625"/>
                  </a:cubicBezTo>
                  <a:cubicBezTo>
                    <a:pt x="3653" y="42319"/>
                    <a:pt x="1" y="56653"/>
                    <a:pt x="5662" y="6694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a:off x="6117350" y="4578800"/>
              <a:ext cx="2078250" cy="1657700"/>
            </a:xfrm>
            <a:custGeom>
              <a:avLst/>
              <a:gdLst/>
              <a:ahLst/>
              <a:cxnLst/>
              <a:rect l="l" t="t" r="r" b="b"/>
              <a:pathLst>
                <a:path w="83130" h="66308" fill="none" extrusionOk="0">
                  <a:moveTo>
                    <a:pt x="83130" y="0"/>
                  </a:moveTo>
                  <a:cubicBezTo>
                    <a:pt x="83130" y="0"/>
                    <a:pt x="81555" y="0"/>
                    <a:pt x="76670" y="6643"/>
                  </a:cubicBezTo>
                  <a:cubicBezTo>
                    <a:pt x="72082" y="12942"/>
                    <a:pt x="71809" y="21844"/>
                    <a:pt x="60510" y="23122"/>
                  </a:cubicBezTo>
                  <a:cubicBezTo>
                    <a:pt x="55603" y="23670"/>
                    <a:pt x="51106" y="23898"/>
                    <a:pt x="46746" y="24309"/>
                  </a:cubicBezTo>
                  <a:cubicBezTo>
                    <a:pt x="42843" y="24652"/>
                    <a:pt x="40218" y="26272"/>
                    <a:pt x="37753" y="28600"/>
                  </a:cubicBezTo>
                  <a:cubicBezTo>
                    <a:pt x="32093" y="33942"/>
                    <a:pt x="27368" y="36795"/>
                    <a:pt x="16480" y="39123"/>
                  </a:cubicBezTo>
                  <a:cubicBezTo>
                    <a:pt x="3629" y="41885"/>
                    <a:pt x="0" y="56014"/>
                    <a:pt x="5501" y="6630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a:off x="6136175" y="4594200"/>
              <a:ext cx="2059425" cy="1646300"/>
            </a:xfrm>
            <a:custGeom>
              <a:avLst/>
              <a:gdLst/>
              <a:ahLst/>
              <a:cxnLst/>
              <a:rect l="l" t="t" r="r" b="b"/>
              <a:pathLst>
                <a:path w="82377" h="65852" fill="none" extrusionOk="0">
                  <a:moveTo>
                    <a:pt x="82377" y="1"/>
                  </a:moveTo>
                  <a:cubicBezTo>
                    <a:pt x="82377" y="1"/>
                    <a:pt x="80870" y="183"/>
                    <a:pt x="76100" y="6803"/>
                  </a:cubicBezTo>
                  <a:cubicBezTo>
                    <a:pt x="71603" y="13057"/>
                    <a:pt x="71238" y="21867"/>
                    <a:pt x="60099" y="23168"/>
                  </a:cubicBezTo>
                  <a:cubicBezTo>
                    <a:pt x="55260" y="23716"/>
                    <a:pt x="50810" y="23967"/>
                    <a:pt x="46450" y="24332"/>
                  </a:cubicBezTo>
                  <a:cubicBezTo>
                    <a:pt x="42570" y="24675"/>
                    <a:pt x="39922" y="26250"/>
                    <a:pt x="37457" y="28464"/>
                  </a:cubicBezTo>
                  <a:cubicBezTo>
                    <a:pt x="31728" y="33668"/>
                    <a:pt x="26934" y="36453"/>
                    <a:pt x="16252" y="38826"/>
                  </a:cubicBezTo>
                  <a:cubicBezTo>
                    <a:pt x="3607" y="41634"/>
                    <a:pt x="0" y="55557"/>
                    <a:pt x="5341" y="6585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a:off x="6154425" y="4609600"/>
              <a:ext cx="2040625" cy="1634325"/>
            </a:xfrm>
            <a:custGeom>
              <a:avLst/>
              <a:gdLst/>
              <a:ahLst/>
              <a:cxnLst/>
              <a:rect l="l" t="t" r="r" b="b"/>
              <a:pathLst>
                <a:path w="81625" h="65373" fill="none" extrusionOk="0">
                  <a:moveTo>
                    <a:pt x="81624" y="1"/>
                  </a:moveTo>
                  <a:cubicBezTo>
                    <a:pt x="81624" y="1"/>
                    <a:pt x="80186" y="389"/>
                    <a:pt x="75530" y="6985"/>
                  </a:cubicBezTo>
                  <a:cubicBezTo>
                    <a:pt x="71147" y="13194"/>
                    <a:pt x="70668" y="21868"/>
                    <a:pt x="59689" y="23214"/>
                  </a:cubicBezTo>
                  <a:cubicBezTo>
                    <a:pt x="54941" y="23785"/>
                    <a:pt x="50536" y="24013"/>
                    <a:pt x="46199" y="24378"/>
                  </a:cubicBezTo>
                  <a:cubicBezTo>
                    <a:pt x="42342" y="24698"/>
                    <a:pt x="39671" y="26204"/>
                    <a:pt x="37206" y="28350"/>
                  </a:cubicBezTo>
                  <a:cubicBezTo>
                    <a:pt x="31386" y="33417"/>
                    <a:pt x="26524" y="36111"/>
                    <a:pt x="16070" y="38507"/>
                  </a:cubicBezTo>
                  <a:cubicBezTo>
                    <a:pt x="3607" y="41383"/>
                    <a:pt x="1" y="55078"/>
                    <a:pt x="5205" y="653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a:off x="6173275" y="4625025"/>
              <a:ext cx="2021775" cy="1622900"/>
            </a:xfrm>
            <a:custGeom>
              <a:avLst/>
              <a:gdLst/>
              <a:ahLst/>
              <a:cxnLst/>
              <a:rect l="l" t="t" r="r" b="b"/>
              <a:pathLst>
                <a:path w="80871" h="64916" fill="none" extrusionOk="0">
                  <a:moveTo>
                    <a:pt x="80870" y="0"/>
                  </a:moveTo>
                  <a:cubicBezTo>
                    <a:pt x="80870" y="0"/>
                    <a:pt x="79501" y="571"/>
                    <a:pt x="74958" y="7145"/>
                  </a:cubicBezTo>
                  <a:cubicBezTo>
                    <a:pt x="70690" y="13307"/>
                    <a:pt x="70097" y="21890"/>
                    <a:pt x="59277" y="23259"/>
                  </a:cubicBezTo>
                  <a:cubicBezTo>
                    <a:pt x="54598" y="23830"/>
                    <a:pt x="50216" y="24081"/>
                    <a:pt x="45902" y="24423"/>
                  </a:cubicBezTo>
                  <a:cubicBezTo>
                    <a:pt x="42067" y="24697"/>
                    <a:pt x="39396" y="26181"/>
                    <a:pt x="36909" y="28235"/>
                  </a:cubicBezTo>
                  <a:cubicBezTo>
                    <a:pt x="30997" y="33143"/>
                    <a:pt x="26089" y="35767"/>
                    <a:pt x="15841" y="38210"/>
                  </a:cubicBezTo>
                  <a:cubicBezTo>
                    <a:pt x="3584" y="41131"/>
                    <a:pt x="0" y="54621"/>
                    <a:pt x="5022" y="6491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a:off x="6192100" y="4640425"/>
              <a:ext cx="2002375" cy="1611500"/>
            </a:xfrm>
            <a:custGeom>
              <a:avLst/>
              <a:gdLst/>
              <a:ahLst/>
              <a:cxnLst/>
              <a:rect l="l" t="t" r="r" b="b"/>
              <a:pathLst>
                <a:path w="80095" h="64460" fill="none" extrusionOk="0">
                  <a:moveTo>
                    <a:pt x="80094" y="1"/>
                  </a:moveTo>
                  <a:cubicBezTo>
                    <a:pt x="80094" y="1"/>
                    <a:pt x="78816" y="754"/>
                    <a:pt x="74365" y="7305"/>
                  </a:cubicBezTo>
                  <a:cubicBezTo>
                    <a:pt x="70211" y="13445"/>
                    <a:pt x="69526" y="21890"/>
                    <a:pt x="58867" y="23305"/>
                  </a:cubicBezTo>
                  <a:cubicBezTo>
                    <a:pt x="54233" y="23899"/>
                    <a:pt x="49919" y="24150"/>
                    <a:pt x="45605" y="24446"/>
                  </a:cubicBezTo>
                  <a:cubicBezTo>
                    <a:pt x="41793" y="24720"/>
                    <a:pt x="39100" y="26135"/>
                    <a:pt x="36612" y="28121"/>
                  </a:cubicBezTo>
                  <a:cubicBezTo>
                    <a:pt x="30632" y="32846"/>
                    <a:pt x="25679" y="35425"/>
                    <a:pt x="15636" y="37913"/>
                  </a:cubicBezTo>
                  <a:cubicBezTo>
                    <a:pt x="3561" y="40881"/>
                    <a:pt x="0" y="54165"/>
                    <a:pt x="4862" y="64459"/>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a:off x="6210350" y="4655825"/>
              <a:ext cx="1984125" cy="1599525"/>
            </a:xfrm>
            <a:custGeom>
              <a:avLst/>
              <a:gdLst/>
              <a:ahLst/>
              <a:cxnLst/>
              <a:rect l="l" t="t" r="r" b="b"/>
              <a:pathLst>
                <a:path w="79365" h="63981" fill="none" extrusionOk="0">
                  <a:moveTo>
                    <a:pt x="79364" y="1"/>
                  </a:moveTo>
                  <a:cubicBezTo>
                    <a:pt x="79364" y="1"/>
                    <a:pt x="78155" y="937"/>
                    <a:pt x="73818" y="7465"/>
                  </a:cubicBezTo>
                  <a:cubicBezTo>
                    <a:pt x="69755" y="13559"/>
                    <a:pt x="68979" y="21913"/>
                    <a:pt x="58456" y="23351"/>
                  </a:cubicBezTo>
                  <a:cubicBezTo>
                    <a:pt x="53914" y="23967"/>
                    <a:pt x="49623" y="24218"/>
                    <a:pt x="45332" y="24492"/>
                  </a:cubicBezTo>
                  <a:cubicBezTo>
                    <a:pt x="41543" y="24743"/>
                    <a:pt x="38849" y="26090"/>
                    <a:pt x="36339" y="27985"/>
                  </a:cubicBezTo>
                  <a:cubicBezTo>
                    <a:pt x="30290" y="32572"/>
                    <a:pt x="25268" y="35083"/>
                    <a:pt x="15453" y="37594"/>
                  </a:cubicBezTo>
                  <a:cubicBezTo>
                    <a:pt x="3561" y="40630"/>
                    <a:pt x="1" y="53686"/>
                    <a:pt x="4725" y="6398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a:off x="6229175" y="4671250"/>
              <a:ext cx="1964725" cy="1588075"/>
            </a:xfrm>
            <a:custGeom>
              <a:avLst/>
              <a:gdLst/>
              <a:ahLst/>
              <a:cxnLst/>
              <a:rect l="l" t="t" r="r" b="b"/>
              <a:pathLst>
                <a:path w="78589" h="63523" fill="none" extrusionOk="0">
                  <a:moveTo>
                    <a:pt x="78588" y="0"/>
                  </a:moveTo>
                  <a:cubicBezTo>
                    <a:pt x="78588" y="0"/>
                    <a:pt x="77447" y="1141"/>
                    <a:pt x="73247" y="7624"/>
                  </a:cubicBezTo>
                  <a:cubicBezTo>
                    <a:pt x="69299" y="13695"/>
                    <a:pt x="68408" y="21912"/>
                    <a:pt x="58046" y="23373"/>
                  </a:cubicBezTo>
                  <a:cubicBezTo>
                    <a:pt x="53572" y="24012"/>
                    <a:pt x="49326" y="24263"/>
                    <a:pt x="45035" y="24537"/>
                  </a:cubicBezTo>
                  <a:cubicBezTo>
                    <a:pt x="41269" y="24743"/>
                    <a:pt x="38553" y="26067"/>
                    <a:pt x="36042" y="27870"/>
                  </a:cubicBezTo>
                  <a:cubicBezTo>
                    <a:pt x="29902" y="32298"/>
                    <a:pt x="24835" y="34763"/>
                    <a:pt x="15225" y="37297"/>
                  </a:cubicBezTo>
                  <a:cubicBezTo>
                    <a:pt x="3539" y="40378"/>
                    <a:pt x="1" y="53229"/>
                    <a:pt x="4566" y="6352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6248025" y="4687225"/>
              <a:ext cx="1945875" cy="1576100"/>
            </a:xfrm>
            <a:custGeom>
              <a:avLst/>
              <a:gdLst/>
              <a:ahLst/>
              <a:cxnLst/>
              <a:rect l="l" t="t" r="r" b="b"/>
              <a:pathLst>
                <a:path w="77835" h="63044" fill="none" extrusionOk="0">
                  <a:moveTo>
                    <a:pt x="77834" y="0"/>
                  </a:moveTo>
                  <a:cubicBezTo>
                    <a:pt x="77834" y="0"/>
                    <a:pt x="76762" y="1301"/>
                    <a:pt x="72653" y="7761"/>
                  </a:cubicBezTo>
                  <a:cubicBezTo>
                    <a:pt x="68818" y="13787"/>
                    <a:pt x="67837" y="21912"/>
                    <a:pt x="57611" y="23396"/>
                  </a:cubicBezTo>
                  <a:cubicBezTo>
                    <a:pt x="53229" y="24058"/>
                    <a:pt x="49029" y="24309"/>
                    <a:pt x="44738" y="24537"/>
                  </a:cubicBezTo>
                  <a:cubicBezTo>
                    <a:pt x="41017" y="24743"/>
                    <a:pt x="38278" y="25998"/>
                    <a:pt x="35745" y="27733"/>
                  </a:cubicBezTo>
                  <a:cubicBezTo>
                    <a:pt x="29536" y="32001"/>
                    <a:pt x="24400" y="34398"/>
                    <a:pt x="15019" y="36954"/>
                  </a:cubicBezTo>
                  <a:cubicBezTo>
                    <a:pt x="3515" y="40104"/>
                    <a:pt x="0" y="52749"/>
                    <a:pt x="4405" y="6304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6266275" y="4702625"/>
              <a:ext cx="1927625" cy="1564125"/>
            </a:xfrm>
            <a:custGeom>
              <a:avLst/>
              <a:gdLst/>
              <a:ahLst/>
              <a:cxnLst/>
              <a:rect l="l" t="t" r="r" b="b"/>
              <a:pathLst>
                <a:path w="77105" h="62565" fill="none" extrusionOk="0">
                  <a:moveTo>
                    <a:pt x="77104" y="0"/>
                  </a:moveTo>
                  <a:cubicBezTo>
                    <a:pt x="77104" y="0"/>
                    <a:pt x="76100" y="1484"/>
                    <a:pt x="72106" y="7921"/>
                  </a:cubicBezTo>
                  <a:cubicBezTo>
                    <a:pt x="68362" y="13901"/>
                    <a:pt x="67290" y="21913"/>
                    <a:pt x="57224" y="23442"/>
                  </a:cubicBezTo>
                  <a:cubicBezTo>
                    <a:pt x="52910" y="24104"/>
                    <a:pt x="48733" y="24378"/>
                    <a:pt x="44464" y="24583"/>
                  </a:cubicBezTo>
                  <a:cubicBezTo>
                    <a:pt x="40767" y="24766"/>
                    <a:pt x="38005" y="25953"/>
                    <a:pt x="35471" y="27619"/>
                  </a:cubicBezTo>
                  <a:cubicBezTo>
                    <a:pt x="29194" y="31728"/>
                    <a:pt x="23990" y="34056"/>
                    <a:pt x="14814" y="36658"/>
                  </a:cubicBezTo>
                  <a:cubicBezTo>
                    <a:pt x="3538" y="39853"/>
                    <a:pt x="1" y="52270"/>
                    <a:pt x="4246" y="6256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
            <p:cNvSpPr/>
            <p:nvPr/>
          </p:nvSpPr>
          <p:spPr>
            <a:xfrm>
              <a:off x="6285100" y="4718025"/>
              <a:ext cx="1908225" cy="1552725"/>
            </a:xfrm>
            <a:custGeom>
              <a:avLst/>
              <a:gdLst/>
              <a:ahLst/>
              <a:cxnLst/>
              <a:rect l="l" t="t" r="r" b="b"/>
              <a:pathLst>
                <a:path w="76329" h="62109" fill="none" extrusionOk="0">
                  <a:moveTo>
                    <a:pt x="76329" y="1"/>
                  </a:moveTo>
                  <a:cubicBezTo>
                    <a:pt x="76329" y="1"/>
                    <a:pt x="75416" y="1690"/>
                    <a:pt x="71512" y="8081"/>
                  </a:cubicBezTo>
                  <a:cubicBezTo>
                    <a:pt x="67906" y="14038"/>
                    <a:pt x="66719" y="21936"/>
                    <a:pt x="56813" y="23488"/>
                  </a:cubicBezTo>
                  <a:cubicBezTo>
                    <a:pt x="52567" y="24173"/>
                    <a:pt x="48436" y="24447"/>
                    <a:pt x="44168" y="24606"/>
                  </a:cubicBezTo>
                  <a:cubicBezTo>
                    <a:pt x="40493" y="24766"/>
                    <a:pt x="37731" y="25930"/>
                    <a:pt x="35175" y="27482"/>
                  </a:cubicBezTo>
                  <a:cubicBezTo>
                    <a:pt x="28806" y="31431"/>
                    <a:pt x="23556" y="33714"/>
                    <a:pt x="14609" y="36339"/>
                  </a:cubicBezTo>
                  <a:cubicBezTo>
                    <a:pt x="3516" y="39603"/>
                    <a:pt x="1" y="51814"/>
                    <a:pt x="4087" y="6210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a:off x="6303950" y="4733450"/>
              <a:ext cx="1889375" cy="1541300"/>
            </a:xfrm>
            <a:custGeom>
              <a:avLst/>
              <a:gdLst/>
              <a:ahLst/>
              <a:cxnLst/>
              <a:rect l="l" t="t" r="r" b="b"/>
              <a:pathLst>
                <a:path w="75575" h="61652" fill="none" extrusionOk="0">
                  <a:moveTo>
                    <a:pt x="75575" y="0"/>
                  </a:moveTo>
                  <a:cubicBezTo>
                    <a:pt x="75575" y="0"/>
                    <a:pt x="74730" y="1872"/>
                    <a:pt x="70941" y="8240"/>
                  </a:cubicBezTo>
                  <a:cubicBezTo>
                    <a:pt x="67426" y="14152"/>
                    <a:pt x="66125" y="21935"/>
                    <a:pt x="56379" y="23533"/>
                  </a:cubicBezTo>
                  <a:cubicBezTo>
                    <a:pt x="52224" y="24240"/>
                    <a:pt x="48139" y="24492"/>
                    <a:pt x="43870" y="24651"/>
                  </a:cubicBezTo>
                  <a:cubicBezTo>
                    <a:pt x="40218" y="24788"/>
                    <a:pt x="37434" y="25884"/>
                    <a:pt x="34900" y="27368"/>
                  </a:cubicBezTo>
                  <a:cubicBezTo>
                    <a:pt x="28440" y="31157"/>
                    <a:pt x="23122" y="33393"/>
                    <a:pt x="14380" y="36041"/>
                  </a:cubicBezTo>
                  <a:cubicBezTo>
                    <a:pt x="3492" y="39351"/>
                    <a:pt x="0" y="51357"/>
                    <a:pt x="3926" y="6165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a:off x="6322200" y="4748850"/>
              <a:ext cx="1870550" cy="1529325"/>
            </a:xfrm>
            <a:custGeom>
              <a:avLst/>
              <a:gdLst/>
              <a:ahLst/>
              <a:cxnLst/>
              <a:rect l="l" t="t" r="r" b="b"/>
              <a:pathLst>
                <a:path w="74822" h="61173" fill="none" extrusionOk="0">
                  <a:moveTo>
                    <a:pt x="74822" y="0"/>
                  </a:moveTo>
                  <a:cubicBezTo>
                    <a:pt x="74822" y="0"/>
                    <a:pt x="74046" y="2055"/>
                    <a:pt x="70371" y="8400"/>
                  </a:cubicBezTo>
                  <a:cubicBezTo>
                    <a:pt x="66970" y="14289"/>
                    <a:pt x="65578" y="21935"/>
                    <a:pt x="55991" y="23579"/>
                  </a:cubicBezTo>
                  <a:cubicBezTo>
                    <a:pt x="51905" y="24286"/>
                    <a:pt x="47842" y="24560"/>
                    <a:pt x="43597" y="24697"/>
                  </a:cubicBezTo>
                  <a:cubicBezTo>
                    <a:pt x="39968" y="24811"/>
                    <a:pt x="37183" y="25839"/>
                    <a:pt x="34626" y="27254"/>
                  </a:cubicBezTo>
                  <a:cubicBezTo>
                    <a:pt x="28076" y="30860"/>
                    <a:pt x="22712" y="33051"/>
                    <a:pt x="14198" y="35745"/>
                  </a:cubicBezTo>
                  <a:cubicBezTo>
                    <a:pt x="3493" y="39123"/>
                    <a:pt x="0" y="50878"/>
                    <a:pt x="3789" y="6117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a:off x="6341025" y="4764250"/>
              <a:ext cx="1851725" cy="1517900"/>
            </a:xfrm>
            <a:custGeom>
              <a:avLst/>
              <a:gdLst/>
              <a:ahLst/>
              <a:cxnLst/>
              <a:rect l="l" t="t" r="r" b="b"/>
              <a:pathLst>
                <a:path w="74069" h="60716" fill="none" extrusionOk="0">
                  <a:moveTo>
                    <a:pt x="74069" y="1"/>
                  </a:moveTo>
                  <a:cubicBezTo>
                    <a:pt x="74069" y="1"/>
                    <a:pt x="73361" y="2260"/>
                    <a:pt x="69800" y="8560"/>
                  </a:cubicBezTo>
                  <a:cubicBezTo>
                    <a:pt x="66514" y="14403"/>
                    <a:pt x="65007" y="21959"/>
                    <a:pt x="55580" y="23625"/>
                  </a:cubicBezTo>
                  <a:cubicBezTo>
                    <a:pt x="51563" y="24355"/>
                    <a:pt x="47546" y="24629"/>
                    <a:pt x="43300" y="24720"/>
                  </a:cubicBezTo>
                  <a:cubicBezTo>
                    <a:pt x="39717" y="24812"/>
                    <a:pt x="36909" y="25793"/>
                    <a:pt x="34330" y="27140"/>
                  </a:cubicBezTo>
                  <a:cubicBezTo>
                    <a:pt x="27711" y="30564"/>
                    <a:pt x="22301" y="32709"/>
                    <a:pt x="13993" y="35425"/>
                  </a:cubicBezTo>
                  <a:cubicBezTo>
                    <a:pt x="3470" y="38872"/>
                    <a:pt x="1" y="50422"/>
                    <a:pt x="3630" y="6071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a:off x="6359850" y="4779650"/>
              <a:ext cx="1832325" cy="1506500"/>
            </a:xfrm>
            <a:custGeom>
              <a:avLst/>
              <a:gdLst/>
              <a:ahLst/>
              <a:cxnLst/>
              <a:rect l="l" t="t" r="r" b="b"/>
              <a:pathLst>
                <a:path w="73293" h="60260" fill="none" extrusionOk="0">
                  <a:moveTo>
                    <a:pt x="73293" y="1"/>
                  </a:moveTo>
                  <a:cubicBezTo>
                    <a:pt x="73293" y="1"/>
                    <a:pt x="72677" y="2443"/>
                    <a:pt x="69230" y="8720"/>
                  </a:cubicBezTo>
                  <a:cubicBezTo>
                    <a:pt x="66035" y="14541"/>
                    <a:pt x="64437" y="21959"/>
                    <a:pt x="55147" y="23671"/>
                  </a:cubicBezTo>
                  <a:cubicBezTo>
                    <a:pt x="51221" y="24401"/>
                    <a:pt x="47226" y="24698"/>
                    <a:pt x="43004" y="24766"/>
                  </a:cubicBezTo>
                  <a:cubicBezTo>
                    <a:pt x="39443" y="24835"/>
                    <a:pt x="36613" y="25748"/>
                    <a:pt x="34033" y="27003"/>
                  </a:cubicBezTo>
                  <a:cubicBezTo>
                    <a:pt x="27346" y="30290"/>
                    <a:pt x="21868" y="32390"/>
                    <a:pt x="13765" y="35129"/>
                  </a:cubicBezTo>
                  <a:cubicBezTo>
                    <a:pt x="3448" y="38621"/>
                    <a:pt x="1" y="49965"/>
                    <a:pt x="3448" y="6026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a:off x="6378125" y="4795075"/>
              <a:ext cx="1814050" cy="1494500"/>
            </a:xfrm>
            <a:custGeom>
              <a:avLst/>
              <a:gdLst/>
              <a:ahLst/>
              <a:cxnLst/>
              <a:rect l="l" t="t" r="r" b="b"/>
              <a:pathLst>
                <a:path w="72562" h="59780" fill="none" extrusionOk="0">
                  <a:moveTo>
                    <a:pt x="72562" y="0"/>
                  </a:moveTo>
                  <a:cubicBezTo>
                    <a:pt x="72562" y="0"/>
                    <a:pt x="71991" y="2625"/>
                    <a:pt x="68659" y="8902"/>
                  </a:cubicBezTo>
                  <a:cubicBezTo>
                    <a:pt x="65577" y="14654"/>
                    <a:pt x="63888" y="21981"/>
                    <a:pt x="54758" y="23716"/>
                  </a:cubicBezTo>
                  <a:cubicBezTo>
                    <a:pt x="50878" y="24469"/>
                    <a:pt x="46952" y="24766"/>
                    <a:pt x="42729" y="24811"/>
                  </a:cubicBezTo>
                  <a:cubicBezTo>
                    <a:pt x="39191" y="24857"/>
                    <a:pt x="36361" y="25701"/>
                    <a:pt x="33759" y="26888"/>
                  </a:cubicBezTo>
                  <a:cubicBezTo>
                    <a:pt x="26980" y="29993"/>
                    <a:pt x="21456" y="32047"/>
                    <a:pt x="13581" y="34809"/>
                  </a:cubicBezTo>
                  <a:cubicBezTo>
                    <a:pt x="3447" y="38392"/>
                    <a:pt x="0" y="49485"/>
                    <a:pt x="3310" y="5978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a:off x="6396950" y="4810475"/>
              <a:ext cx="1795225" cy="1483100"/>
            </a:xfrm>
            <a:custGeom>
              <a:avLst/>
              <a:gdLst/>
              <a:ahLst/>
              <a:cxnLst/>
              <a:rect l="l" t="t" r="r" b="b"/>
              <a:pathLst>
                <a:path w="71809" h="59324" fill="none" extrusionOk="0">
                  <a:moveTo>
                    <a:pt x="71809" y="0"/>
                  </a:moveTo>
                  <a:cubicBezTo>
                    <a:pt x="71809" y="0"/>
                    <a:pt x="71307" y="2808"/>
                    <a:pt x="68088" y="9062"/>
                  </a:cubicBezTo>
                  <a:cubicBezTo>
                    <a:pt x="65121" y="14791"/>
                    <a:pt x="63318" y="21981"/>
                    <a:pt x="54325" y="23762"/>
                  </a:cubicBezTo>
                  <a:cubicBezTo>
                    <a:pt x="50536" y="24515"/>
                    <a:pt x="46655" y="24812"/>
                    <a:pt x="42433" y="24834"/>
                  </a:cubicBezTo>
                  <a:cubicBezTo>
                    <a:pt x="38918" y="24857"/>
                    <a:pt x="36065" y="25679"/>
                    <a:pt x="33462" y="26774"/>
                  </a:cubicBezTo>
                  <a:cubicBezTo>
                    <a:pt x="26615" y="29696"/>
                    <a:pt x="21023" y="31705"/>
                    <a:pt x="13353" y="34512"/>
                  </a:cubicBezTo>
                  <a:cubicBezTo>
                    <a:pt x="3424" y="38141"/>
                    <a:pt x="1" y="49029"/>
                    <a:pt x="3150" y="5932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a:off x="6415775" y="4825875"/>
              <a:ext cx="1775850" cy="1471700"/>
            </a:xfrm>
            <a:custGeom>
              <a:avLst/>
              <a:gdLst/>
              <a:ahLst/>
              <a:cxnLst/>
              <a:rect l="l" t="t" r="r" b="b"/>
              <a:pathLst>
                <a:path w="71034" h="58868" fill="none" extrusionOk="0">
                  <a:moveTo>
                    <a:pt x="71033" y="1"/>
                  </a:moveTo>
                  <a:cubicBezTo>
                    <a:pt x="71033" y="1"/>
                    <a:pt x="70622" y="3014"/>
                    <a:pt x="67495" y="9222"/>
                  </a:cubicBezTo>
                  <a:cubicBezTo>
                    <a:pt x="64642" y="14906"/>
                    <a:pt x="62748" y="21981"/>
                    <a:pt x="53914" y="23807"/>
                  </a:cubicBezTo>
                  <a:cubicBezTo>
                    <a:pt x="50194" y="24584"/>
                    <a:pt x="46336" y="24880"/>
                    <a:pt x="42136" y="24880"/>
                  </a:cubicBezTo>
                  <a:cubicBezTo>
                    <a:pt x="38644" y="24880"/>
                    <a:pt x="35791" y="25634"/>
                    <a:pt x="33166" y="26661"/>
                  </a:cubicBezTo>
                  <a:cubicBezTo>
                    <a:pt x="26227" y="29400"/>
                    <a:pt x="20589" y="31385"/>
                    <a:pt x="13148" y="34216"/>
                  </a:cubicBezTo>
                  <a:cubicBezTo>
                    <a:pt x="3425" y="37891"/>
                    <a:pt x="1" y="48573"/>
                    <a:pt x="2991" y="5886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a:off x="6434050" y="4841300"/>
              <a:ext cx="1757575" cy="1459700"/>
            </a:xfrm>
            <a:custGeom>
              <a:avLst/>
              <a:gdLst/>
              <a:ahLst/>
              <a:cxnLst/>
              <a:rect l="l" t="t" r="r" b="b"/>
              <a:pathLst>
                <a:path w="70303" h="58388" fill="none" extrusionOk="0">
                  <a:moveTo>
                    <a:pt x="70302" y="0"/>
                  </a:moveTo>
                  <a:cubicBezTo>
                    <a:pt x="70302" y="0"/>
                    <a:pt x="69960" y="3196"/>
                    <a:pt x="66947" y="9381"/>
                  </a:cubicBezTo>
                  <a:cubicBezTo>
                    <a:pt x="64185" y="15042"/>
                    <a:pt x="62176" y="22004"/>
                    <a:pt x="53526" y="23852"/>
                  </a:cubicBezTo>
                  <a:cubicBezTo>
                    <a:pt x="49873" y="24628"/>
                    <a:pt x="46062" y="24948"/>
                    <a:pt x="41862" y="24925"/>
                  </a:cubicBezTo>
                  <a:cubicBezTo>
                    <a:pt x="38415" y="24902"/>
                    <a:pt x="35516" y="25587"/>
                    <a:pt x="32914" y="26523"/>
                  </a:cubicBezTo>
                  <a:cubicBezTo>
                    <a:pt x="25884" y="29102"/>
                    <a:pt x="20201" y="31042"/>
                    <a:pt x="12965" y="33896"/>
                  </a:cubicBezTo>
                  <a:cubicBezTo>
                    <a:pt x="3424" y="37662"/>
                    <a:pt x="0" y="48116"/>
                    <a:pt x="2831" y="5838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a:off x="6452875" y="4856700"/>
              <a:ext cx="1738175" cy="1448275"/>
            </a:xfrm>
            <a:custGeom>
              <a:avLst/>
              <a:gdLst/>
              <a:ahLst/>
              <a:cxnLst/>
              <a:rect l="l" t="t" r="r" b="b"/>
              <a:pathLst>
                <a:path w="69527" h="57931" fill="none" extrusionOk="0">
                  <a:moveTo>
                    <a:pt x="69526" y="0"/>
                  </a:moveTo>
                  <a:cubicBezTo>
                    <a:pt x="69526" y="0"/>
                    <a:pt x="69252" y="3378"/>
                    <a:pt x="66354" y="9541"/>
                  </a:cubicBezTo>
                  <a:cubicBezTo>
                    <a:pt x="63706" y="15156"/>
                    <a:pt x="61606" y="22004"/>
                    <a:pt x="53092" y="23898"/>
                  </a:cubicBezTo>
                  <a:cubicBezTo>
                    <a:pt x="49531" y="24697"/>
                    <a:pt x="45765" y="25017"/>
                    <a:pt x="41588" y="24948"/>
                  </a:cubicBezTo>
                  <a:cubicBezTo>
                    <a:pt x="38142" y="24903"/>
                    <a:pt x="35243" y="25542"/>
                    <a:pt x="32618" y="26409"/>
                  </a:cubicBezTo>
                  <a:cubicBezTo>
                    <a:pt x="25519" y="28783"/>
                    <a:pt x="19767" y="30723"/>
                    <a:pt x="12737" y="33599"/>
                  </a:cubicBezTo>
                  <a:cubicBezTo>
                    <a:pt x="3401" y="37411"/>
                    <a:pt x="0" y="47637"/>
                    <a:pt x="2671" y="5793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a:off x="6471700" y="4872100"/>
              <a:ext cx="1719350" cy="1436875"/>
            </a:xfrm>
            <a:custGeom>
              <a:avLst/>
              <a:gdLst/>
              <a:ahLst/>
              <a:cxnLst/>
              <a:rect l="l" t="t" r="r" b="b"/>
              <a:pathLst>
                <a:path w="68774" h="57475" fill="none" extrusionOk="0">
                  <a:moveTo>
                    <a:pt x="68773" y="1"/>
                  </a:moveTo>
                  <a:cubicBezTo>
                    <a:pt x="68773" y="1"/>
                    <a:pt x="68568" y="3584"/>
                    <a:pt x="65783" y="9701"/>
                  </a:cubicBezTo>
                  <a:cubicBezTo>
                    <a:pt x="63250" y="15294"/>
                    <a:pt x="61036" y="22027"/>
                    <a:pt x="52681" y="23944"/>
                  </a:cubicBezTo>
                  <a:cubicBezTo>
                    <a:pt x="49189" y="24766"/>
                    <a:pt x="45446" y="25086"/>
                    <a:pt x="41292" y="24994"/>
                  </a:cubicBezTo>
                  <a:cubicBezTo>
                    <a:pt x="37868" y="24926"/>
                    <a:pt x="34969" y="25496"/>
                    <a:pt x="32321" y="26295"/>
                  </a:cubicBezTo>
                  <a:cubicBezTo>
                    <a:pt x="25131" y="28487"/>
                    <a:pt x="19334" y="30381"/>
                    <a:pt x="12532" y="33280"/>
                  </a:cubicBezTo>
                  <a:cubicBezTo>
                    <a:pt x="3379" y="37183"/>
                    <a:pt x="1" y="47180"/>
                    <a:pt x="2511" y="5747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a:off x="6489975" y="4888075"/>
              <a:ext cx="1700500" cy="1424325"/>
            </a:xfrm>
            <a:custGeom>
              <a:avLst/>
              <a:gdLst/>
              <a:ahLst/>
              <a:cxnLst/>
              <a:rect l="l" t="t" r="r" b="b"/>
              <a:pathLst>
                <a:path w="68020" h="56973" fill="none" extrusionOk="0">
                  <a:moveTo>
                    <a:pt x="68019" y="1"/>
                  </a:moveTo>
                  <a:cubicBezTo>
                    <a:pt x="68019" y="1"/>
                    <a:pt x="67905" y="3744"/>
                    <a:pt x="65212" y="9838"/>
                  </a:cubicBezTo>
                  <a:cubicBezTo>
                    <a:pt x="62792" y="15385"/>
                    <a:pt x="60487" y="22004"/>
                    <a:pt x="52293" y="23967"/>
                  </a:cubicBezTo>
                  <a:cubicBezTo>
                    <a:pt x="48869" y="24789"/>
                    <a:pt x="45171" y="25131"/>
                    <a:pt x="41017" y="25017"/>
                  </a:cubicBezTo>
                  <a:cubicBezTo>
                    <a:pt x="37616" y="24926"/>
                    <a:pt x="34695" y="25428"/>
                    <a:pt x="32047" y="26158"/>
                  </a:cubicBezTo>
                  <a:cubicBezTo>
                    <a:pt x="24788" y="28167"/>
                    <a:pt x="18945" y="30039"/>
                    <a:pt x="12326" y="32960"/>
                  </a:cubicBezTo>
                  <a:cubicBezTo>
                    <a:pt x="3401" y="36932"/>
                    <a:pt x="0" y="46701"/>
                    <a:pt x="2374" y="569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6508800" y="4903475"/>
              <a:ext cx="1681675" cy="1412925"/>
            </a:xfrm>
            <a:custGeom>
              <a:avLst/>
              <a:gdLst/>
              <a:ahLst/>
              <a:cxnLst/>
              <a:rect l="l" t="t" r="r" b="b"/>
              <a:pathLst>
                <a:path w="67267" h="56517" fill="none" extrusionOk="0">
                  <a:moveTo>
                    <a:pt x="67266" y="1"/>
                  </a:moveTo>
                  <a:cubicBezTo>
                    <a:pt x="67266" y="1"/>
                    <a:pt x="67198" y="3927"/>
                    <a:pt x="64642" y="9998"/>
                  </a:cubicBezTo>
                  <a:cubicBezTo>
                    <a:pt x="62313" y="15522"/>
                    <a:pt x="59917" y="22005"/>
                    <a:pt x="51859" y="24013"/>
                  </a:cubicBezTo>
                  <a:cubicBezTo>
                    <a:pt x="48527" y="24858"/>
                    <a:pt x="44852" y="25200"/>
                    <a:pt x="40721" y="25040"/>
                  </a:cubicBezTo>
                  <a:cubicBezTo>
                    <a:pt x="37342" y="24926"/>
                    <a:pt x="34421" y="25360"/>
                    <a:pt x="31750" y="26022"/>
                  </a:cubicBezTo>
                  <a:cubicBezTo>
                    <a:pt x="24423" y="27848"/>
                    <a:pt x="18512" y="29697"/>
                    <a:pt x="12121" y="32664"/>
                  </a:cubicBezTo>
                  <a:cubicBezTo>
                    <a:pt x="3378" y="36681"/>
                    <a:pt x="0" y="46222"/>
                    <a:pt x="2214" y="5651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6527625" y="4918900"/>
              <a:ext cx="1662850" cy="1401500"/>
            </a:xfrm>
            <a:custGeom>
              <a:avLst/>
              <a:gdLst/>
              <a:ahLst/>
              <a:cxnLst/>
              <a:rect l="l" t="t" r="r" b="b"/>
              <a:pathLst>
                <a:path w="66514" h="56060" fill="none" extrusionOk="0">
                  <a:moveTo>
                    <a:pt x="66513" y="0"/>
                  </a:moveTo>
                  <a:cubicBezTo>
                    <a:pt x="66513" y="0"/>
                    <a:pt x="66513" y="4109"/>
                    <a:pt x="64071" y="10158"/>
                  </a:cubicBezTo>
                  <a:cubicBezTo>
                    <a:pt x="61834" y="15636"/>
                    <a:pt x="59346" y="22027"/>
                    <a:pt x="51449" y="24058"/>
                  </a:cubicBezTo>
                  <a:cubicBezTo>
                    <a:pt x="48162" y="24903"/>
                    <a:pt x="44556" y="25245"/>
                    <a:pt x="40424" y="25085"/>
                  </a:cubicBezTo>
                  <a:cubicBezTo>
                    <a:pt x="37069" y="24948"/>
                    <a:pt x="34147" y="25313"/>
                    <a:pt x="31454" y="25907"/>
                  </a:cubicBezTo>
                  <a:cubicBezTo>
                    <a:pt x="24058" y="27550"/>
                    <a:pt x="18078" y="29376"/>
                    <a:pt x="11893" y="32344"/>
                  </a:cubicBezTo>
                  <a:cubicBezTo>
                    <a:pt x="3356" y="36452"/>
                    <a:pt x="1" y="45765"/>
                    <a:pt x="2032" y="56059"/>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6545875" y="4934300"/>
              <a:ext cx="1646300" cy="1389525"/>
            </a:xfrm>
            <a:custGeom>
              <a:avLst/>
              <a:gdLst/>
              <a:ahLst/>
              <a:cxnLst/>
              <a:rect l="l" t="t" r="r" b="b"/>
              <a:pathLst>
                <a:path w="65852" h="55581" fill="none" extrusionOk="0">
                  <a:moveTo>
                    <a:pt x="65761" y="1"/>
                  </a:moveTo>
                  <a:cubicBezTo>
                    <a:pt x="65761" y="1"/>
                    <a:pt x="65852" y="4315"/>
                    <a:pt x="63501" y="10318"/>
                  </a:cubicBezTo>
                  <a:cubicBezTo>
                    <a:pt x="61378" y="15773"/>
                    <a:pt x="58776" y="22027"/>
                    <a:pt x="51038" y="24104"/>
                  </a:cubicBezTo>
                  <a:cubicBezTo>
                    <a:pt x="47843" y="24971"/>
                    <a:pt x="44282" y="25314"/>
                    <a:pt x="40151" y="25131"/>
                  </a:cubicBezTo>
                  <a:cubicBezTo>
                    <a:pt x="36841" y="24971"/>
                    <a:pt x="33897" y="25268"/>
                    <a:pt x="31180" y="25793"/>
                  </a:cubicBezTo>
                  <a:cubicBezTo>
                    <a:pt x="23716" y="27231"/>
                    <a:pt x="17691" y="29057"/>
                    <a:pt x="11710" y="32047"/>
                  </a:cubicBezTo>
                  <a:cubicBezTo>
                    <a:pt x="3379" y="36224"/>
                    <a:pt x="1" y="45309"/>
                    <a:pt x="1895" y="5558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6564725" y="4949700"/>
              <a:ext cx="1628600" cy="1378100"/>
            </a:xfrm>
            <a:custGeom>
              <a:avLst/>
              <a:gdLst/>
              <a:ahLst/>
              <a:cxnLst/>
              <a:rect l="l" t="t" r="r" b="b"/>
              <a:pathLst>
                <a:path w="65144" h="55124" fill="none" extrusionOk="0">
                  <a:moveTo>
                    <a:pt x="65007" y="1"/>
                  </a:moveTo>
                  <a:cubicBezTo>
                    <a:pt x="65007" y="1"/>
                    <a:pt x="65144" y="4497"/>
                    <a:pt x="62930" y="10478"/>
                  </a:cubicBezTo>
                  <a:cubicBezTo>
                    <a:pt x="60921" y="15887"/>
                    <a:pt x="58205" y="22027"/>
                    <a:pt x="50627" y="24150"/>
                  </a:cubicBezTo>
                  <a:cubicBezTo>
                    <a:pt x="47500" y="25017"/>
                    <a:pt x="43962" y="25383"/>
                    <a:pt x="39853" y="25154"/>
                  </a:cubicBezTo>
                  <a:cubicBezTo>
                    <a:pt x="36566" y="24994"/>
                    <a:pt x="33599" y="25223"/>
                    <a:pt x="30883" y="25679"/>
                  </a:cubicBezTo>
                  <a:cubicBezTo>
                    <a:pt x="23350" y="26912"/>
                    <a:pt x="17256" y="28715"/>
                    <a:pt x="11504" y="31728"/>
                  </a:cubicBezTo>
                  <a:cubicBezTo>
                    <a:pt x="3355" y="35996"/>
                    <a:pt x="0" y="44830"/>
                    <a:pt x="1735" y="5512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6583550" y="4965125"/>
              <a:ext cx="1611500" cy="1366675"/>
            </a:xfrm>
            <a:custGeom>
              <a:avLst/>
              <a:gdLst/>
              <a:ahLst/>
              <a:cxnLst/>
              <a:rect l="l" t="t" r="r" b="b"/>
              <a:pathLst>
                <a:path w="64460" h="54667" fill="none" extrusionOk="0">
                  <a:moveTo>
                    <a:pt x="64231" y="0"/>
                  </a:moveTo>
                  <a:cubicBezTo>
                    <a:pt x="64231" y="0"/>
                    <a:pt x="64459" y="4679"/>
                    <a:pt x="62336" y="10637"/>
                  </a:cubicBezTo>
                  <a:cubicBezTo>
                    <a:pt x="60442" y="16023"/>
                    <a:pt x="57634" y="22049"/>
                    <a:pt x="50216" y="24195"/>
                  </a:cubicBezTo>
                  <a:cubicBezTo>
                    <a:pt x="47157" y="25085"/>
                    <a:pt x="43665" y="25450"/>
                    <a:pt x="39557" y="25199"/>
                  </a:cubicBezTo>
                  <a:cubicBezTo>
                    <a:pt x="36293" y="24994"/>
                    <a:pt x="33325" y="25176"/>
                    <a:pt x="30609" y="25542"/>
                  </a:cubicBezTo>
                  <a:cubicBezTo>
                    <a:pt x="22985" y="26614"/>
                    <a:pt x="16845" y="28395"/>
                    <a:pt x="11276" y="31430"/>
                  </a:cubicBezTo>
                  <a:cubicBezTo>
                    <a:pt x="3356" y="35744"/>
                    <a:pt x="0" y="44372"/>
                    <a:pt x="1575" y="5466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6601800" y="4980525"/>
              <a:ext cx="1594375" cy="1354700"/>
            </a:xfrm>
            <a:custGeom>
              <a:avLst/>
              <a:gdLst/>
              <a:ahLst/>
              <a:cxnLst/>
              <a:rect l="l" t="t" r="r" b="b"/>
              <a:pathLst>
                <a:path w="63775" h="54188" fill="none" extrusionOk="0">
                  <a:moveTo>
                    <a:pt x="63501" y="0"/>
                  </a:moveTo>
                  <a:cubicBezTo>
                    <a:pt x="63501" y="0"/>
                    <a:pt x="63775" y="4885"/>
                    <a:pt x="61789" y="10797"/>
                  </a:cubicBezTo>
                  <a:cubicBezTo>
                    <a:pt x="59986" y="16138"/>
                    <a:pt x="57087" y="22050"/>
                    <a:pt x="49806" y="24241"/>
                  </a:cubicBezTo>
                  <a:cubicBezTo>
                    <a:pt x="46838" y="25131"/>
                    <a:pt x="43369" y="25519"/>
                    <a:pt x="39283" y="25245"/>
                  </a:cubicBezTo>
                  <a:cubicBezTo>
                    <a:pt x="36042" y="25017"/>
                    <a:pt x="33075" y="25131"/>
                    <a:pt x="30336" y="25428"/>
                  </a:cubicBezTo>
                  <a:cubicBezTo>
                    <a:pt x="22644" y="26295"/>
                    <a:pt x="16435" y="28075"/>
                    <a:pt x="11094" y="31134"/>
                  </a:cubicBezTo>
                  <a:cubicBezTo>
                    <a:pt x="3379" y="35516"/>
                    <a:pt x="1" y="43916"/>
                    <a:pt x="1416" y="5418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6620650" y="4995925"/>
              <a:ext cx="1577250" cy="1343300"/>
            </a:xfrm>
            <a:custGeom>
              <a:avLst/>
              <a:gdLst/>
              <a:ahLst/>
              <a:cxnLst/>
              <a:rect l="l" t="t" r="r" b="b"/>
              <a:pathLst>
                <a:path w="63090" h="53732" fill="none" extrusionOk="0">
                  <a:moveTo>
                    <a:pt x="62724" y="1"/>
                  </a:moveTo>
                  <a:cubicBezTo>
                    <a:pt x="62724" y="1"/>
                    <a:pt x="63089" y="5068"/>
                    <a:pt x="61195" y="10980"/>
                  </a:cubicBezTo>
                  <a:cubicBezTo>
                    <a:pt x="59506" y="16252"/>
                    <a:pt x="56516" y="22050"/>
                    <a:pt x="49394" y="24287"/>
                  </a:cubicBezTo>
                  <a:cubicBezTo>
                    <a:pt x="46495" y="25200"/>
                    <a:pt x="43071" y="25588"/>
                    <a:pt x="38986" y="25268"/>
                  </a:cubicBezTo>
                  <a:cubicBezTo>
                    <a:pt x="35767" y="25040"/>
                    <a:pt x="32800" y="25086"/>
                    <a:pt x="30038" y="25314"/>
                  </a:cubicBezTo>
                  <a:cubicBezTo>
                    <a:pt x="22300" y="25976"/>
                    <a:pt x="16023" y="27756"/>
                    <a:pt x="10865" y="30815"/>
                  </a:cubicBezTo>
                  <a:cubicBezTo>
                    <a:pt x="3378" y="35289"/>
                    <a:pt x="0" y="43437"/>
                    <a:pt x="1255" y="5373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6639475" y="5011325"/>
              <a:ext cx="1559550" cy="1331900"/>
            </a:xfrm>
            <a:custGeom>
              <a:avLst/>
              <a:gdLst/>
              <a:ahLst/>
              <a:cxnLst/>
              <a:rect l="l" t="t" r="r" b="b"/>
              <a:pathLst>
                <a:path w="62382" h="53276" fill="none" extrusionOk="0">
                  <a:moveTo>
                    <a:pt x="61971" y="1"/>
                  </a:moveTo>
                  <a:cubicBezTo>
                    <a:pt x="61971" y="1"/>
                    <a:pt x="62382" y="5251"/>
                    <a:pt x="60624" y="11140"/>
                  </a:cubicBezTo>
                  <a:cubicBezTo>
                    <a:pt x="59027" y="16389"/>
                    <a:pt x="55922" y="22050"/>
                    <a:pt x="48983" y="24333"/>
                  </a:cubicBezTo>
                  <a:cubicBezTo>
                    <a:pt x="46153" y="25246"/>
                    <a:pt x="42752" y="25657"/>
                    <a:pt x="38689" y="25314"/>
                  </a:cubicBezTo>
                  <a:cubicBezTo>
                    <a:pt x="35494" y="25063"/>
                    <a:pt x="32526" y="25017"/>
                    <a:pt x="29742" y="25200"/>
                  </a:cubicBezTo>
                  <a:cubicBezTo>
                    <a:pt x="21935" y="25657"/>
                    <a:pt x="15590" y="27414"/>
                    <a:pt x="10660" y="30518"/>
                  </a:cubicBezTo>
                  <a:cubicBezTo>
                    <a:pt x="3356" y="35083"/>
                    <a:pt x="0" y="42981"/>
                    <a:pt x="1096" y="5327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6636050" y="5026750"/>
              <a:ext cx="1615475" cy="1319900"/>
            </a:xfrm>
            <a:custGeom>
              <a:avLst/>
              <a:gdLst/>
              <a:ahLst/>
              <a:cxnLst/>
              <a:rect l="l" t="t" r="r" b="b"/>
              <a:pathLst>
                <a:path w="64619" h="52796" fill="none" extrusionOk="0">
                  <a:moveTo>
                    <a:pt x="62108" y="0"/>
                  </a:moveTo>
                  <a:cubicBezTo>
                    <a:pt x="62108" y="0"/>
                    <a:pt x="64619" y="27619"/>
                    <a:pt x="39283" y="25359"/>
                  </a:cubicBezTo>
                  <a:cubicBezTo>
                    <a:pt x="13969" y="23077"/>
                    <a:pt x="0" y="33188"/>
                    <a:pt x="1826" y="5279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0" name="Google Shape;32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1" name="Google Shape;321;p5"/>
          <p:cNvSpPr txBox="1">
            <a:spLocks noGrp="1"/>
          </p:cNvSpPr>
          <p:nvPr>
            <p:ph type="subTitle" idx="1"/>
          </p:nvPr>
        </p:nvSpPr>
        <p:spPr>
          <a:xfrm>
            <a:off x="4413851" y="2802749"/>
            <a:ext cx="3306000" cy="134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22" name="Google Shape;322;p5"/>
          <p:cNvSpPr txBox="1">
            <a:spLocks noGrp="1"/>
          </p:cNvSpPr>
          <p:nvPr>
            <p:ph type="subTitle" idx="2"/>
          </p:nvPr>
        </p:nvSpPr>
        <p:spPr>
          <a:xfrm>
            <a:off x="1107875" y="2802753"/>
            <a:ext cx="3306000" cy="134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23" name="Google Shape;323;p5"/>
          <p:cNvSpPr txBox="1">
            <a:spLocks noGrp="1"/>
          </p:cNvSpPr>
          <p:nvPr>
            <p:ph type="subTitle" idx="3"/>
          </p:nvPr>
        </p:nvSpPr>
        <p:spPr>
          <a:xfrm>
            <a:off x="1107850" y="2139175"/>
            <a:ext cx="33060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Anek Malayalam SemiBold"/>
                <a:ea typeface="Anek Malayalam SemiBold"/>
                <a:cs typeface="Anek Malayalam SemiBold"/>
                <a:sym typeface="Anek Malayalam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24" name="Google Shape;324;p5"/>
          <p:cNvSpPr txBox="1">
            <a:spLocks noGrp="1"/>
          </p:cNvSpPr>
          <p:nvPr>
            <p:ph type="subTitle" idx="4"/>
          </p:nvPr>
        </p:nvSpPr>
        <p:spPr>
          <a:xfrm>
            <a:off x="4413845" y="2139176"/>
            <a:ext cx="33060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Anek Malayalam SemiBold"/>
                <a:ea typeface="Anek Malayalam SemiBold"/>
                <a:cs typeface="Anek Malayalam SemiBold"/>
                <a:sym typeface="Anek Malayalam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cxnSp>
        <p:nvCxnSpPr>
          <p:cNvPr id="325" name="Google Shape;325;p5"/>
          <p:cNvCxnSpPr/>
          <p:nvPr/>
        </p:nvCxnSpPr>
        <p:spPr>
          <a:xfrm>
            <a:off x="706150" y="1220500"/>
            <a:ext cx="0" cy="39927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6"/>
        <p:cNvGrpSpPr/>
        <p:nvPr/>
      </p:nvGrpSpPr>
      <p:grpSpPr>
        <a:xfrm>
          <a:off x="0" y="0"/>
          <a:ext cx="0" cy="0"/>
          <a:chOff x="0" y="0"/>
          <a:chExt cx="0" cy="0"/>
        </a:xfrm>
      </p:grpSpPr>
      <p:grpSp>
        <p:nvGrpSpPr>
          <p:cNvPr id="327" name="Google Shape;327;p6"/>
          <p:cNvGrpSpPr/>
          <p:nvPr/>
        </p:nvGrpSpPr>
        <p:grpSpPr>
          <a:xfrm flipH="1">
            <a:off x="-814200" y="2573350"/>
            <a:ext cx="3849500" cy="3626400"/>
            <a:chOff x="4402025" y="2720250"/>
            <a:chExt cx="3849500" cy="3626400"/>
          </a:xfrm>
        </p:grpSpPr>
        <p:sp>
          <p:nvSpPr>
            <p:cNvPr id="328" name="Google Shape;328;p6"/>
            <p:cNvSpPr/>
            <p:nvPr/>
          </p:nvSpPr>
          <p:spPr>
            <a:xfrm>
              <a:off x="4402025" y="2720250"/>
              <a:ext cx="3815850" cy="3166450"/>
            </a:xfrm>
            <a:custGeom>
              <a:avLst/>
              <a:gdLst/>
              <a:ahLst/>
              <a:cxnLst/>
              <a:rect l="l" t="t" r="r" b="b"/>
              <a:pathLst>
                <a:path w="152634" h="126658" fill="none" extrusionOk="0">
                  <a:moveTo>
                    <a:pt x="152633" y="17485"/>
                  </a:moveTo>
                  <a:cubicBezTo>
                    <a:pt x="152633" y="17485"/>
                    <a:pt x="144188" y="1"/>
                    <a:pt x="129420" y="9427"/>
                  </a:cubicBezTo>
                  <a:cubicBezTo>
                    <a:pt x="114652" y="18854"/>
                    <a:pt x="123896" y="38370"/>
                    <a:pt x="98423" y="36612"/>
                  </a:cubicBezTo>
                  <a:cubicBezTo>
                    <a:pt x="72927" y="34832"/>
                    <a:pt x="64824" y="38119"/>
                    <a:pt x="64117" y="57269"/>
                  </a:cubicBezTo>
                  <a:cubicBezTo>
                    <a:pt x="63386" y="76397"/>
                    <a:pt x="66285" y="86485"/>
                    <a:pt x="35562" y="84933"/>
                  </a:cubicBezTo>
                  <a:cubicBezTo>
                    <a:pt x="4839" y="83381"/>
                    <a:pt x="0" y="116318"/>
                    <a:pt x="19972" y="12665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6"/>
            <p:cNvSpPr/>
            <p:nvPr/>
          </p:nvSpPr>
          <p:spPr>
            <a:xfrm>
              <a:off x="4420850" y="2740800"/>
              <a:ext cx="3797025" cy="3149325"/>
            </a:xfrm>
            <a:custGeom>
              <a:avLst/>
              <a:gdLst/>
              <a:ahLst/>
              <a:cxnLst/>
              <a:rect l="l" t="t" r="r" b="b"/>
              <a:pathLst>
                <a:path w="151881" h="125973" fill="none" extrusionOk="0">
                  <a:moveTo>
                    <a:pt x="151880" y="17279"/>
                  </a:moveTo>
                  <a:cubicBezTo>
                    <a:pt x="151880" y="17279"/>
                    <a:pt x="143480" y="0"/>
                    <a:pt x="128827" y="9381"/>
                  </a:cubicBezTo>
                  <a:cubicBezTo>
                    <a:pt x="114173" y="18763"/>
                    <a:pt x="123326" y="38164"/>
                    <a:pt x="97990" y="36452"/>
                  </a:cubicBezTo>
                  <a:cubicBezTo>
                    <a:pt x="86303" y="35653"/>
                    <a:pt x="78268" y="35904"/>
                    <a:pt x="72950" y="38301"/>
                  </a:cubicBezTo>
                  <a:cubicBezTo>
                    <a:pt x="66742" y="41063"/>
                    <a:pt x="64231" y="46724"/>
                    <a:pt x="63820" y="56926"/>
                  </a:cubicBezTo>
                  <a:cubicBezTo>
                    <a:pt x="63021" y="75917"/>
                    <a:pt x="65852" y="85937"/>
                    <a:pt x="35357" y="84408"/>
                  </a:cubicBezTo>
                  <a:cubicBezTo>
                    <a:pt x="4817" y="82902"/>
                    <a:pt x="0" y="115656"/>
                    <a:pt x="19813" y="1259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6"/>
            <p:cNvSpPr/>
            <p:nvPr/>
          </p:nvSpPr>
          <p:spPr>
            <a:xfrm>
              <a:off x="4439675" y="2760775"/>
              <a:ext cx="3777625" cy="3133350"/>
            </a:xfrm>
            <a:custGeom>
              <a:avLst/>
              <a:gdLst/>
              <a:ahLst/>
              <a:cxnLst/>
              <a:rect l="l" t="t" r="r" b="b"/>
              <a:pathLst>
                <a:path w="151105" h="125334" fill="none" extrusionOk="0">
                  <a:moveTo>
                    <a:pt x="151104" y="17096"/>
                  </a:moveTo>
                  <a:cubicBezTo>
                    <a:pt x="151104" y="17096"/>
                    <a:pt x="142796" y="0"/>
                    <a:pt x="128256" y="9358"/>
                  </a:cubicBezTo>
                  <a:cubicBezTo>
                    <a:pt x="113716" y="18717"/>
                    <a:pt x="122755" y="38004"/>
                    <a:pt x="97579" y="36292"/>
                  </a:cubicBezTo>
                  <a:cubicBezTo>
                    <a:pt x="85961" y="35516"/>
                    <a:pt x="77972" y="35790"/>
                    <a:pt x="72654" y="38141"/>
                  </a:cubicBezTo>
                  <a:cubicBezTo>
                    <a:pt x="66491" y="40903"/>
                    <a:pt x="63957" y="46518"/>
                    <a:pt x="63524" y="56630"/>
                  </a:cubicBezTo>
                  <a:cubicBezTo>
                    <a:pt x="62679" y="75460"/>
                    <a:pt x="65418" y="85412"/>
                    <a:pt x="35129" y="83929"/>
                  </a:cubicBezTo>
                  <a:cubicBezTo>
                    <a:pt x="4794" y="82468"/>
                    <a:pt x="1" y="114994"/>
                    <a:pt x="19653" y="12533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6"/>
            <p:cNvSpPr/>
            <p:nvPr/>
          </p:nvSpPr>
          <p:spPr>
            <a:xfrm>
              <a:off x="4457950" y="2780750"/>
              <a:ext cx="3759350" cy="3117375"/>
            </a:xfrm>
            <a:custGeom>
              <a:avLst/>
              <a:gdLst/>
              <a:ahLst/>
              <a:cxnLst/>
              <a:rect l="l" t="t" r="r" b="b"/>
              <a:pathLst>
                <a:path w="150374" h="124695" fill="none" extrusionOk="0">
                  <a:moveTo>
                    <a:pt x="150373" y="16914"/>
                  </a:moveTo>
                  <a:cubicBezTo>
                    <a:pt x="150373" y="16914"/>
                    <a:pt x="142133" y="0"/>
                    <a:pt x="127685" y="9336"/>
                  </a:cubicBezTo>
                  <a:cubicBezTo>
                    <a:pt x="113259" y="18671"/>
                    <a:pt x="122207" y="37821"/>
                    <a:pt x="97190" y="36155"/>
                  </a:cubicBezTo>
                  <a:cubicBezTo>
                    <a:pt x="85641" y="35402"/>
                    <a:pt x="77675" y="35676"/>
                    <a:pt x="72379" y="38004"/>
                  </a:cubicBezTo>
                  <a:cubicBezTo>
                    <a:pt x="66239" y="40720"/>
                    <a:pt x="63706" y="46290"/>
                    <a:pt x="63249" y="56333"/>
                  </a:cubicBezTo>
                  <a:cubicBezTo>
                    <a:pt x="62359" y="75004"/>
                    <a:pt x="65029" y="84887"/>
                    <a:pt x="34946" y="83449"/>
                  </a:cubicBezTo>
                  <a:cubicBezTo>
                    <a:pt x="4816" y="82034"/>
                    <a:pt x="0" y="114355"/>
                    <a:pt x="19516" y="12469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6"/>
            <p:cNvSpPr/>
            <p:nvPr/>
          </p:nvSpPr>
          <p:spPr>
            <a:xfrm>
              <a:off x="4476775" y="2801275"/>
              <a:ext cx="3740525" cy="3100275"/>
            </a:xfrm>
            <a:custGeom>
              <a:avLst/>
              <a:gdLst/>
              <a:ahLst/>
              <a:cxnLst/>
              <a:rect l="l" t="t" r="r" b="b"/>
              <a:pathLst>
                <a:path w="149621" h="124011" fill="none" extrusionOk="0">
                  <a:moveTo>
                    <a:pt x="149620" y="16732"/>
                  </a:moveTo>
                  <a:cubicBezTo>
                    <a:pt x="149620" y="16732"/>
                    <a:pt x="141449" y="1"/>
                    <a:pt x="127115" y="9291"/>
                  </a:cubicBezTo>
                  <a:cubicBezTo>
                    <a:pt x="112780" y="18580"/>
                    <a:pt x="121614" y="37640"/>
                    <a:pt x="96757" y="35996"/>
                  </a:cubicBezTo>
                  <a:cubicBezTo>
                    <a:pt x="85276" y="35243"/>
                    <a:pt x="77378" y="35517"/>
                    <a:pt x="72083" y="37845"/>
                  </a:cubicBezTo>
                  <a:cubicBezTo>
                    <a:pt x="65966" y="40538"/>
                    <a:pt x="63455" y="46062"/>
                    <a:pt x="62953" y="56014"/>
                  </a:cubicBezTo>
                  <a:cubicBezTo>
                    <a:pt x="62040" y="74525"/>
                    <a:pt x="64596" y="84340"/>
                    <a:pt x="34718" y="82925"/>
                  </a:cubicBezTo>
                  <a:cubicBezTo>
                    <a:pt x="4794" y="81578"/>
                    <a:pt x="0" y="113693"/>
                    <a:pt x="19333" y="12401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6"/>
            <p:cNvSpPr/>
            <p:nvPr/>
          </p:nvSpPr>
          <p:spPr>
            <a:xfrm>
              <a:off x="4495600" y="2821250"/>
              <a:ext cx="3721125" cy="3084300"/>
            </a:xfrm>
            <a:custGeom>
              <a:avLst/>
              <a:gdLst/>
              <a:ahLst/>
              <a:cxnLst/>
              <a:rect l="l" t="t" r="r" b="b"/>
              <a:pathLst>
                <a:path w="148845" h="123372" fill="none" extrusionOk="0">
                  <a:moveTo>
                    <a:pt x="148844" y="16549"/>
                  </a:moveTo>
                  <a:cubicBezTo>
                    <a:pt x="148844" y="16549"/>
                    <a:pt x="140764" y="1"/>
                    <a:pt x="126544" y="9268"/>
                  </a:cubicBezTo>
                  <a:cubicBezTo>
                    <a:pt x="112324" y="18535"/>
                    <a:pt x="121043" y="37457"/>
                    <a:pt x="96346" y="35859"/>
                  </a:cubicBezTo>
                  <a:cubicBezTo>
                    <a:pt x="84934" y="35129"/>
                    <a:pt x="77059" y="35380"/>
                    <a:pt x="71786" y="37685"/>
                  </a:cubicBezTo>
                  <a:cubicBezTo>
                    <a:pt x="65692" y="40356"/>
                    <a:pt x="63181" y="45834"/>
                    <a:pt x="62656" y="55694"/>
                  </a:cubicBezTo>
                  <a:cubicBezTo>
                    <a:pt x="61697" y="74069"/>
                    <a:pt x="64163" y="83792"/>
                    <a:pt x="34512" y="82445"/>
                  </a:cubicBezTo>
                  <a:cubicBezTo>
                    <a:pt x="4771" y="81144"/>
                    <a:pt x="1" y="113031"/>
                    <a:pt x="19174" y="12337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6"/>
            <p:cNvSpPr/>
            <p:nvPr/>
          </p:nvSpPr>
          <p:spPr>
            <a:xfrm>
              <a:off x="4513875" y="2841225"/>
              <a:ext cx="3702850" cy="3068300"/>
            </a:xfrm>
            <a:custGeom>
              <a:avLst/>
              <a:gdLst/>
              <a:ahLst/>
              <a:cxnLst/>
              <a:rect l="l" t="t" r="r" b="b"/>
              <a:pathLst>
                <a:path w="148114" h="122732" fill="none" extrusionOk="0">
                  <a:moveTo>
                    <a:pt x="148113" y="16366"/>
                  </a:moveTo>
                  <a:cubicBezTo>
                    <a:pt x="148113" y="16366"/>
                    <a:pt x="140079" y="0"/>
                    <a:pt x="125973" y="9268"/>
                  </a:cubicBezTo>
                  <a:cubicBezTo>
                    <a:pt x="111867" y="18466"/>
                    <a:pt x="120495" y="37297"/>
                    <a:pt x="95935" y="35722"/>
                  </a:cubicBezTo>
                  <a:cubicBezTo>
                    <a:pt x="84613" y="35014"/>
                    <a:pt x="76784" y="35266"/>
                    <a:pt x="71512" y="37548"/>
                  </a:cubicBezTo>
                  <a:cubicBezTo>
                    <a:pt x="65440" y="40173"/>
                    <a:pt x="62929" y="45605"/>
                    <a:pt x="62382" y="55397"/>
                  </a:cubicBezTo>
                  <a:cubicBezTo>
                    <a:pt x="61377" y="73612"/>
                    <a:pt x="63751" y="83267"/>
                    <a:pt x="34329" y="81943"/>
                  </a:cubicBezTo>
                  <a:cubicBezTo>
                    <a:pt x="4771" y="80711"/>
                    <a:pt x="0" y="112392"/>
                    <a:pt x="19036" y="12273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6"/>
            <p:cNvSpPr/>
            <p:nvPr/>
          </p:nvSpPr>
          <p:spPr>
            <a:xfrm>
              <a:off x="4532700" y="2861775"/>
              <a:ext cx="3683450" cy="3051175"/>
            </a:xfrm>
            <a:custGeom>
              <a:avLst/>
              <a:gdLst/>
              <a:ahLst/>
              <a:cxnLst/>
              <a:rect l="l" t="t" r="r" b="b"/>
              <a:pathLst>
                <a:path w="147338" h="122047" fill="none" extrusionOk="0">
                  <a:moveTo>
                    <a:pt x="147338" y="16160"/>
                  </a:moveTo>
                  <a:cubicBezTo>
                    <a:pt x="147338" y="16160"/>
                    <a:pt x="139394" y="0"/>
                    <a:pt x="125402" y="9222"/>
                  </a:cubicBezTo>
                  <a:cubicBezTo>
                    <a:pt x="111411" y="18397"/>
                    <a:pt x="119924" y="37091"/>
                    <a:pt x="95524" y="35562"/>
                  </a:cubicBezTo>
                  <a:cubicBezTo>
                    <a:pt x="84271" y="34854"/>
                    <a:pt x="76488" y="35105"/>
                    <a:pt x="71215" y="37388"/>
                  </a:cubicBezTo>
                  <a:cubicBezTo>
                    <a:pt x="65167" y="39990"/>
                    <a:pt x="62656" y="45377"/>
                    <a:pt x="62085" y="55078"/>
                  </a:cubicBezTo>
                  <a:cubicBezTo>
                    <a:pt x="61035" y="73132"/>
                    <a:pt x="63318" y="82719"/>
                    <a:pt x="34101" y="81441"/>
                  </a:cubicBezTo>
                  <a:cubicBezTo>
                    <a:pt x="4748" y="80231"/>
                    <a:pt x="0" y="111730"/>
                    <a:pt x="18877" y="12204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6"/>
            <p:cNvSpPr/>
            <p:nvPr/>
          </p:nvSpPr>
          <p:spPr>
            <a:xfrm>
              <a:off x="4551525" y="2881750"/>
              <a:ext cx="3664625" cy="3035200"/>
            </a:xfrm>
            <a:custGeom>
              <a:avLst/>
              <a:gdLst/>
              <a:ahLst/>
              <a:cxnLst/>
              <a:rect l="l" t="t" r="r" b="b"/>
              <a:pathLst>
                <a:path w="146585" h="121408" fill="none" extrusionOk="0">
                  <a:moveTo>
                    <a:pt x="146585" y="15978"/>
                  </a:moveTo>
                  <a:cubicBezTo>
                    <a:pt x="146585" y="15978"/>
                    <a:pt x="138710" y="0"/>
                    <a:pt x="124809" y="9199"/>
                  </a:cubicBezTo>
                  <a:cubicBezTo>
                    <a:pt x="110931" y="18329"/>
                    <a:pt x="119354" y="36931"/>
                    <a:pt x="95114" y="35425"/>
                  </a:cubicBezTo>
                  <a:cubicBezTo>
                    <a:pt x="83929" y="34740"/>
                    <a:pt x="76169" y="34991"/>
                    <a:pt x="70919" y="37228"/>
                  </a:cubicBezTo>
                  <a:cubicBezTo>
                    <a:pt x="64893" y="39807"/>
                    <a:pt x="62405" y="45148"/>
                    <a:pt x="61811" y="54781"/>
                  </a:cubicBezTo>
                  <a:cubicBezTo>
                    <a:pt x="60693" y="72676"/>
                    <a:pt x="62907" y="82194"/>
                    <a:pt x="33896" y="80938"/>
                  </a:cubicBezTo>
                  <a:cubicBezTo>
                    <a:pt x="4725" y="79797"/>
                    <a:pt x="0" y="111091"/>
                    <a:pt x="18694" y="12140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6"/>
            <p:cNvSpPr/>
            <p:nvPr/>
          </p:nvSpPr>
          <p:spPr>
            <a:xfrm>
              <a:off x="4569775" y="2902275"/>
              <a:ext cx="3646375" cy="3018675"/>
            </a:xfrm>
            <a:custGeom>
              <a:avLst/>
              <a:gdLst/>
              <a:ahLst/>
              <a:cxnLst/>
              <a:rect l="l" t="t" r="r" b="b"/>
              <a:pathLst>
                <a:path w="145855" h="120747" fill="none" extrusionOk="0">
                  <a:moveTo>
                    <a:pt x="145855" y="15773"/>
                  </a:moveTo>
                  <a:cubicBezTo>
                    <a:pt x="145855" y="15773"/>
                    <a:pt x="138048" y="1"/>
                    <a:pt x="124262" y="9154"/>
                  </a:cubicBezTo>
                  <a:cubicBezTo>
                    <a:pt x="110475" y="18261"/>
                    <a:pt x="118807" y="36727"/>
                    <a:pt x="94703" y="35266"/>
                  </a:cubicBezTo>
                  <a:cubicBezTo>
                    <a:pt x="83610" y="34581"/>
                    <a:pt x="75895" y="34855"/>
                    <a:pt x="70645" y="37069"/>
                  </a:cubicBezTo>
                  <a:cubicBezTo>
                    <a:pt x="64642" y="39603"/>
                    <a:pt x="62154" y="44921"/>
                    <a:pt x="61538" y="54439"/>
                  </a:cubicBezTo>
                  <a:cubicBezTo>
                    <a:pt x="60374" y="72197"/>
                    <a:pt x="62497" y="81578"/>
                    <a:pt x="33691" y="80437"/>
                  </a:cubicBezTo>
                  <a:cubicBezTo>
                    <a:pt x="4749" y="79273"/>
                    <a:pt x="1" y="110407"/>
                    <a:pt x="18558" y="12074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6"/>
            <p:cNvSpPr/>
            <p:nvPr/>
          </p:nvSpPr>
          <p:spPr>
            <a:xfrm>
              <a:off x="4588625" y="2922250"/>
              <a:ext cx="3626950" cy="3002125"/>
            </a:xfrm>
            <a:custGeom>
              <a:avLst/>
              <a:gdLst/>
              <a:ahLst/>
              <a:cxnLst/>
              <a:rect l="l" t="t" r="r" b="b"/>
              <a:pathLst>
                <a:path w="145078" h="120085" fill="none" extrusionOk="0">
                  <a:moveTo>
                    <a:pt x="145078" y="15590"/>
                  </a:moveTo>
                  <a:cubicBezTo>
                    <a:pt x="145078" y="15590"/>
                    <a:pt x="137363" y="1"/>
                    <a:pt x="123668" y="9131"/>
                  </a:cubicBezTo>
                  <a:cubicBezTo>
                    <a:pt x="110018" y="18192"/>
                    <a:pt x="118235" y="36567"/>
                    <a:pt x="94291" y="35129"/>
                  </a:cubicBezTo>
                  <a:cubicBezTo>
                    <a:pt x="83267" y="34467"/>
                    <a:pt x="75575" y="34718"/>
                    <a:pt x="70348" y="36932"/>
                  </a:cubicBezTo>
                  <a:cubicBezTo>
                    <a:pt x="64367" y="39443"/>
                    <a:pt x="61880" y="44693"/>
                    <a:pt x="61240" y="54142"/>
                  </a:cubicBezTo>
                  <a:cubicBezTo>
                    <a:pt x="60031" y="71740"/>
                    <a:pt x="62062" y="81053"/>
                    <a:pt x="33485" y="79958"/>
                  </a:cubicBezTo>
                  <a:cubicBezTo>
                    <a:pt x="4725" y="78839"/>
                    <a:pt x="0" y="109767"/>
                    <a:pt x="18397" y="12008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6"/>
            <p:cNvSpPr/>
            <p:nvPr/>
          </p:nvSpPr>
          <p:spPr>
            <a:xfrm>
              <a:off x="4607450" y="2942225"/>
              <a:ext cx="3608125" cy="2986150"/>
            </a:xfrm>
            <a:custGeom>
              <a:avLst/>
              <a:gdLst/>
              <a:ahLst/>
              <a:cxnLst/>
              <a:rect l="l" t="t" r="r" b="b"/>
              <a:pathLst>
                <a:path w="144325" h="119446" fill="none" extrusionOk="0">
                  <a:moveTo>
                    <a:pt x="144325" y="15408"/>
                  </a:moveTo>
                  <a:cubicBezTo>
                    <a:pt x="144325" y="15408"/>
                    <a:pt x="136678" y="1"/>
                    <a:pt x="123097" y="9108"/>
                  </a:cubicBezTo>
                  <a:cubicBezTo>
                    <a:pt x="109539" y="18147"/>
                    <a:pt x="117642" y="36384"/>
                    <a:pt x="93881" y="34992"/>
                  </a:cubicBezTo>
                  <a:cubicBezTo>
                    <a:pt x="82925" y="34353"/>
                    <a:pt x="75278" y="34604"/>
                    <a:pt x="70051" y="36772"/>
                  </a:cubicBezTo>
                  <a:cubicBezTo>
                    <a:pt x="64094" y="39260"/>
                    <a:pt x="61606" y="44487"/>
                    <a:pt x="60944" y="53845"/>
                  </a:cubicBezTo>
                  <a:cubicBezTo>
                    <a:pt x="59689" y="71261"/>
                    <a:pt x="61629" y="80528"/>
                    <a:pt x="33280" y="79455"/>
                  </a:cubicBezTo>
                  <a:cubicBezTo>
                    <a:pt x="4702" y="78383"/>
                    <a:pt x="0" y="109128"/>
                    <a:pt x="18238" y="11944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6"/>
            <p:cNvSpPr/>
            <p:nvPr/>
          </p:nvSpPr>
          <p:spPr>
            <a:xfrm>
              <a:off x="4625700" y="2962775"/>
              <a:ext cx="3589300" cy="2969575"/>
            </a:xfrm>
            <a:custGeom>
              <a:avLst/>
              <a:gdLst/>
              <a:ahLst/>
              <a:cxnLst/>
              <a:rect l="l" t="t" r="r" b="b"/>
              <a:pathLst>
                <a:path w="143572" h="118783" fill="none" extrusionOk="0">
                  <a:moveTo>
                    <a:pt x="143572" y="15202"/>
                  </a:moveTo>
                  <a:cubicBezTo>
                    <a:pt x="143572" y="15202"/>
                    <a:pt x="135994" y="0"/>
                    <a:pt x="122527" y="9062"/>
                  </a:cubicBezTo>
                  <a:cubicBezTo>
                    <a:pt x="109083" y="18078"/>
                    <a:pt x="117095" y="36201"/>
                    <a:pt x="93470" y="34832"/>
                  </a:cubicBezTo>
                  <a:cubicBezTo>
                    <a:pt x="82606" y="34193"/>
                    <a:pt x="74982" y="34444"/>
                    <a:pt x="69778" y="36612"/>
                  </a:cubicBezTo>
                  <a:cubicBezTo>
                    <a:pt x="63866" y="39077"/>
                    <a:pt x="61378" y="44236"/>
                    <a:pt x="60670" y="53526"/>
                  </a:cubicBezTo>
                  <a:cubicBezTo>
                    <a:pt x="59369" y="70781"/>
                    <a:pt x="61218" y="79957"/>
                    <a:pt x="33075" y="78953"/>
                  </a:cubicBezTo>
                  <a:cubicBezTo>
                    <a:pt x="4703" y="77926"/>
                    <a:pt x="1" y="108443"/>
                    <a:pt x="18101" y="11878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6"/>
            <p:cNvSpPr/>
            <p:nvPr/>
          </p:nvSpPr>
          <p:spPr>
            <a:xfrm>
              <a:off x="4644550" y="2982750"/>
              <a:ext cx="3570450" cy="2953025"/>
            </a:xfrm>
            <a:custGeom>
              <a:avLst/>
              <a:gdLst/>
              <a:ahLst/>
              <a:cxnLst/>
              <a:rect l="l" t="t" r="r" b="b"/>
              <a:pathLst>
                <a:path w="142818" h="118121" fill="none" extrusionOk="0">
                  <a:moveTo>
                    <a:pt x="142818" y="15019"/>
                  </a:moveTo>
                  <a:cubicBezTo>
                    <a:pt x="142818" y="15019"/>
                    <a:pt x="135308" y="0"/>
                    <a:pt x="121956" y="9039"/>
                  </a:cubicBezTo>
                  <a:cubicBezTo>
                    <a:pt x="108626" y="18009"/>
                    <a:pt x="116523" y="36018"/>
                    <a:pt x="93059" y="34695"/>
                  </a:cubicBezTo>
                  <a:cubicBezTo>
                    <a:pt x="82240" y="34078"/>
                    <a:pt x="74684" y="34329"/>
                    <a:pt x="69480" y="36452"/>
                  </a:cubicBezTo>
                  <a:cubicBezTo>
                    <a:pt x="63591" y="38894"/>
                    <a:pt x="61103" y="44030"/>
                    <a:pt x="60373" y="53206"/>
                  </a:cubicBezTo>
                  <a:cubicBezTo>
                    <a:pt x="59026" y="70325"/>
                    <a:pt x="60807" y="79432"/>
                    <a:pt x="32868" y="78451"/>
                  </a:cubicBezTo>
                  <a:cubicBezTo>
                    <a:pt x="4679" y="77492"/>
                    <a:pt x="0" y="107804"/>
                    <a:pt x="17918" y="11812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6"/>
            <p:cNvSpPr/>
            <p:nvPr/>
          </p:nvSpPr>
          <p:spPr>
            <a:xfrm>
              <a:off x="4663375" y="3002725"/>
              <a:ext cx="3551075" cy="2937050"/>
            </a:xfrm>
            <a:custGeom>
              <a:avLst/>
              <a:gdLst/>
              <a:ahLst/>
              <a:cxnLst/>
              <a:rect l="l" t="t" r="r" b="b"/>
              <a:pathLst>
                <a:path w="142043" h="117482" fill="none" extrusionOk="0">
                  <a:moveTo>
                    <a:pt x="142042" y="14836"/>
                  </a:moveTo>
                  <a:cubicBezTo>
                    <a:pt x="142042" y="14836"/>
                    <a:pt x="134624" y="0"/>
                    <a:pt x="121385" y="9016"/>
                  </a:cubicBezTo>
                  <a:cubicBezTo>
                    <a:pt x="108147" y="17964"/>
                    <a:pt x="115953" y="35859"/>
                    <a:pt x="92625" y="34557"/>
                  </a:cubicBezTo>
                  <a:cubicBezTo>
                    <a:pt x="81897" y="33941"/>
                    <a:pt x="74365" y="34192"/>
                    <a:pt x="69207" y="36315"/>
                  </a:cubicBezTo>
                  <a:cubicBezTo>
                    <a:pt x="63318" y="38735"/>
                    <a:pt x="60830" y="43802"/>
                    <a:pt x="60076" y="52909"/>
                  </a:cubicBezTo>
                  <a:cubicBezTo>
                    <a:pt x="58684" y="69868"/>
                    <a:pt x="60373" y="78907"/>
                    <a:pt x="32640" y="77971"/>
                  </a:cubicBezTo>
                  <a:cubicBezTo>
                    <a:pt x="4657" y="77035"/>
                    <a:pt x="0" y="107165"/>
                    <a:pt x="17758" y="11748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6"/>
            <p:cNvSpPr/>
            <p:nvPr/>
          </p:nvSpPr>
          <p:spPr>
            <a:xfrm>
              <a:off x="4681625" y="3023250"/>
              <a:ext cx="3532825" cy="2920525"/>
            </a:xfrm>
            <a:custGeom>
              <a:avLst/>
              <a:gdLst/>
              <a:ahLst/>
              <a:cxnLst/>
              <a:rect l="l" t="t" r="r" b="b"/>
              <a:pathLst>
                <a:path w="141313" h="116821" fill="none" extrusionOk="0">
                  <a:moveTo>
                    <a:pt x="141312" y="14632"/>
                  </a:moveTo>
                  <a:cubicBezTo>
                    <a:pt x="141312" y="14632"/>
                    <a:pt x="133962" y="1"/>
                    <a:pt x="120815" y="8971"/>
                  </a:cubicBezTo>
                  <a:cubicBezTo>
                    <a:pt x="107690" y="17873"/>
                    <a:pt x="115405" y="35654"/>
                    <a:pt x="92238" y="34398"/>
                  </a:cubicBezTo>
                  <a:cubicBezTo>
                    <a:pt x="81578" y="33805"/>
                    <a:pt x="74092" y="34056"/>
                    <a:pt x="68933" y="36156"/>
                  </a:cubicBezTo>
                  <a:cubicBezTo>
                    <a:pt x="63067" y="38530"/>
                    <a:pt x="60579" y="43574"/>
                    <a:pt x="59803" y="52590"/>
                  </a:cubicBezTo>
                  <a:cubicBezTo>
                    <a:pt x="58365" y="69390"/>
                    <a:pt x="59963" y="78337"/>
                    <a:pt x="32458" y="77470"/>
                  </a:cubicBezTo>
                  <a:cubicBezTo>
                    <a:pt x="4657" y="76579"/>
                    <a:pt x="1" y="106481"/>
                    <a:pt x="17622" y="11682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6"/>
            <p:cNvSpPr/>
            <p:nvPr/>
          </p:nvSpPr>
          <p:spPr>
            <a:xfrm>
              <a:off x="4700450" y="3043225"/>
              <a:ext cx="3514000" cy="2903975"/>
            </a:xfrm>
            <a:custGeom>
              <a:avLst/>
              <a:gdLst/>
              <a:ahLst/>
              <a:cxnLst/>
              <a:rect l="l" t="t" r="r" b="b"/>
              <a:pathLst>
                <a:path w="140560" h="116159" fill="none" extrusionOk="0">
                  <a:moveTo>
                    <a:pt x="140559" y="14449"/>
                  </a:moveTo>
                  <a:cubicBezTo>
                    <a:pt x="140559" y="14449"/>
                    <a:pt x="133278" y="1"/>
                    <a:pt x="120245" y="8948"/>
                  </a:cubicBezTo>
                  <a:cubicBezTo>
                    <a:pt x="107234" y="17827"/>
                    <a:pt x="114835" y="35494"/>
                    <a:pt x="91827" y="34261"/>
                  </a:cubicBezTo>
                  <a:cubicBezTo>
                    <a:pt x="81236" y="33691"/>
                    <a:pt x="73795" y="33919"/>
                    <a:pt x="68637" y="35996"/>
                  </a:cubicBezTo>
                  <a:cubicBezTo>
                    <a:pt x="62793" y="38347"/>
                    <a:pt x="60328" y="43346"/>
                    <a:pt x="59529" y="52293"/>
                  </a:cubicBezTo>
                  <a:cubicBezTo>
                    <a:pt x="58023" y="68933"/>
                    <a:pt x="59529" y="77812"/>
                    <a:pt x="32230" y="76967"/>
                  </a:cubicBezTo>
                  <a:cubicBezTo>
                    <a:pt x="4657" y="76123"/>
                    <a:pt x="1" y="105841"/>
                    <a:pt x="17462" y="11615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6"/>
            <p:cNvSpPr/>
            <p:nvPr/>
          </p:nvSpPr>
          <p:spPr>
            <a:xfrm>
              <a:off x="4719300" y="3063775"/>
              <a:ext cx="3494575" cy="2887425"/>
            </a:xfrm>
            <a:custGeom>
              <a:avLst/>
              <a:gdLst/>
              <a:ahLst/>
              <a:cxnLst/>
              <a:rect l="l" t="t" r="r" b="b"/>
              <a:pathLst>
                <a:path w="139783" h="115497" fill="none" extrusionOk="0">
                  <a:moveTo>
                    <a:pt x="139782" y="14243"/>
                  </a:moveTo>
                  <a:cubicBezTo>
                    <a:pt x="139782" y="14243"/>
                    <a:pt x="132570" y="0"/>
                    <a:pt x="119650" y="8902"/>
                  </a:cubicBezTo>
                  <a:cubicBezTo>
                    <a:pt x="106754" y="17736"/>
                    <a:pt x="114264" y="35288"/>
                    <a:pt x="91393" y="34101"/>
                  </a:cubicBezTo>
                  <a:cubicBezTo>
                    <a:pt x="80893" y="33531"/>
                    <a:pt x="73475" y="33782"/>
                    <a:pt x="68339" y="35836"/>
                  </a:cubicBezTo>
                  <a:cubicBezTo>
                    <a:pt x="62519" y="38164"/>
                    <a:pt x="60054" y="43117"/>
                    <a:pt x="59232" y="51951"/>
                  </a:cubicBezTo>
                  <a:cubicBezTo>
                    <a:pt x="57680" y="68453"/>
                    <a:pt x="59095" y="77241"/>
                    <a:pt x="32024" y="76465"/>
                  </a:cubicBezTo>
                  <a:cubicBezTo>
                    <a:pt x="4634" y="75666"/>
                    <a:pt x="0" y="105179"/>
                    <a:pt x="17279" y="11549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6"/>
            <p:cNvSpPr/>
            <p:nvPr/>
          </p:nvSpPr>
          <p:spPr>
            <a:xfrm>
              <a:off x="4737550" y="3083750"/>
              <a:ext cx="3476325" cy="2871425"/>
            </a:xfrm>
            <a:custGeom>
              <a:avLst/>
              <a:gdLst/>
              <a:ahLst/>
              <a:cxnLst/>
              <a:rect l="l" t="t" r="r" b="b"/>
              <a:pathLst>
                <a:path w="139053" h="114857" fill="none" extrusionOk="0">
                  <a:moveTo>
                    <a:pt x="139052" y="14083"/>
                  </a:moveTo>
                  <a:cubicBezTo>
                    <a:pt x="139052" y="14083"/>
                    <a:pt x="131908" y="0"/>
                    <a:pt x="119103" y="8902"/>
                  </a:cubicBezTo>
                  <a:cubicBezTo>
                    <a:pt x="106321" y="17690"/>
                    <a:pt x="113693" y="35128"/>
                    <a:pt x="91005" y="33964"/>
                  </a:cubicBezTo>
                  <a:cubicBezTo>
                    <a:pt x="80574" y="33416"/>
                    <a:pt x="73201" y="33667"/>
                    <a:pt x="68066" y="35699"/>
                  </a:cubicBezTo>
                  <a:cubicBezTo>
                    <a:pt x="62268" y="37981"/>
                    <a:pt x="59803" y="42889"/>
                    <a:pt x="58958" y="51654"/>
                  </a:cubicBezTo>
                  <a:cubicBezTo>
                    <a:pt x="57361" y="67997"/>
                    <a:pt x="58684" y="76716"/>
                    <a:pt x="31842" y="75963"/>
                  </a:cubicBezTo>
                  <a:cubicBezTo>
                    <a:pt x="4634" y="75209"/>
                    <a:pt x="1" y="104517"/>
                    <a:pt x="17142" y="11485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6"/>
            <p:cNvSpPr/>
            <p:nvPr/>
          </p:nvSpPr>
          <p:spPr>
            <a:xfrm>
              <a:off x="4756375" y="3104850"/>
              <a:ext cx="3456925" cy="2853750"/>
            </a:xfrm>
            <a:custGeom>
              <a:avLst/>
              <a:gdLst/>
              <a:ahLst/>
              <a:cxnLst/>
              <a:rect l="l" t="t" r="r" b="b"/>
              <a:pathLst>
                <a:path w="138277" h="114150" fill="none" extrusionOk="0">
                  <a:moveTo>
                    <a:pt x="138276" y="13856"/>
                  </a:moveTo>
                  <a:cubicBezTo>
                    <a:pt x="138276" y="13856"/>
                    <a:pt x="131246" y="1"/>
                    <a:pt x="118510" y="8834"/>
                  </a:cubicBezTo>
                  <a:cubicBezTo>
                    <a:pt x="105865" y="17622"/>
                    <a:pt x="113123" y="34901"/>
                    <a:pt x="90594" y="33782"/>
                  </a:cubicBezTo>
                  <a:cubicBezTo>
                    <a:pt x="80232" y="33257"/>
                    <a:pt x="72882" y="33485"/>
                    <a:pt x="67769" y="35494"/>
                  </a:cubicBezTo>
                  <a:cubicBezTo>
                    <a:pt x="62017" y="37777"/>
                    <a:pt x="59529" y="42638"/>
                    <a:pt x="58662" y="51312"/>
                  </a:cubicBezTo>
                  <a:cubicBezTo>
                    <a:pt x="57018" y="67495"/>
                    <a:pt x="58274" y="76146"/>
                    <a:pt x="31614" y="75438"/>
                  </a:cubicBezTo>
                  <a:cubicBezTo>
                    <a:pt x="4611" y="74731"/>
                    <a:pt x="1" y="103833"/>
                    <a:pt x="16983" y="11415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6"/>
            <p:cNvSpPr/>
            <p:nvPr/>
          </p:nvSpPr>
          <p:spPr>
            <a:xfrm>
              <a:off x="4775225" y="3124825"/>
              <a:ext cx="3438075" cy="2837775"/>
            </a:xfrm>
            <a:custGeom>
              <a:avLst/>
              <a:gdLst/>
              <a:ahLst/>
              <a:cxnLst/>
              <a:rect l="l" t="t" r="r" b="b"/>
              <a:pathLst>
                <a:path w="137523" h="113511" fill="none" extrusionOk="0">
                  <a:moveTo>
                    <a:pt x="137522" y="13673"/>
                  </a:moveTo>
                  <a:cubicBezTo>
                    <a:pt x="137522" y="13673"/>
                    <a:pt x="130561" y="1"/>
                    <a:pt x="117938" y="8811"/>
                  </a:cubicBezTo>
                  <a:cubicBezTo>
                    <a:pt x="105384" y="17553"/>
                    <a:pt x="112552" y="34741"/>
                    <a:pt x="90160" y="33645"/>
                  </a:cubicBezTo>
                  <a:cubicBezTo>
                    <a:pt x="79889" y="33120"/>
                    <a:pt x="72584" y="33371"/>
                    <a:pt x="67472" y="35357"/>
                  </a:cubicBezTo>
                  <a:cubicBezTo>
                    <a:pt x="61742" y="37594"/>
                    <a:pt x="59277" y="42410"/>
                    <a:pt x="58364" y="51015"/>
                  </a:cubicBezTo>
                  <a:cubicBezTo>
                    <a:pt x="56675" y="67038"/>
                    <a:pt x="57839" y="75598"/>
                    <a:pt x="31408" y="74959"/>
                  </a:cubicBezTo>
                  <a:cubicBezTo>
                    <a:pt x="4588" y="74274"/>
                    <a:pt x="0" y="103194"/>
                    <a:pt x="16822" y="11351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6"/>
            <p:cNvSpPr/>
            <p:nvPr/>
          </p:nvSpPr>
          <p:spPr>
            <a:xfrm>
              <a:off x="4793475" y="3144800"/>
              <a:ext cx="3419250" cy="2821800"/>
            </a:xfrm>
            <a:custGeom>
              <a:avLst/>
              <a:gdLst/>
              <a:ahLst/>
              <a:cxnLst/>
              <a:rect l="l" t="t" r="r" b="b"/>
              <a:pathLst>
                <a:path w="136770" h="112872" fill="none" extrusionOk="0">
                  <a:moveTo>
                    <a:pt x="136770" y="13490"/>
                  </a:moveTo>
                  <a:cubicBezTo>
                    <a:pt x="136770" y="13490"/>
                    <a:pt x="129899" y="1"/>
                    <a:pt x="117391" y="8788"/>
                  </a:cubicBezTo>
                  <a:cubicBezTo>
                    <a:pt x="104951" y="17508"/>
                    <a:pt x="112004" y="34558"/>
                    <a:pt x="89772" y="33508"/>
                  </a:cubicBezTo>
                  <a:cubicBezTo>
                    <a:pt x="79569" y="33006"/>
                    <a:pt x="72288" y="33234"/>
                    <a:pt x="67198" y="35220"/>
                  </a:cubicBezTo>
                  <a:cubicBezTo>
                    <a:pt x="61492" y="37434"/>
                    <a:pt x="59027" y="42204"/>
                    <a:pt x="58091" y="50695"/>
                  </a:cubicBezTo>
                  <a:cubicBezTo>
                    <a:pt x="56356" y="66582"/>
                    <a:pt x="57429" y="75073"/>
                    <a:pt x="31203" y="74457"/>
                  </a:cubicBezTo>
                  <a:cubicBezTo>
                    <a:pt x="4588" y="73840"/>
                    <a:pt x="0" y="102532"/>
                    <a:pt x="16686" y="11287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6"/>
            <p:cNvSpPr/>
            <p:nvPr/>
          </p:nvSpPr>
          <p:spPr>
            <a:xfrm>
              <a:off x="4812300" y="3165350"/>
              <a:ext cx="3400425" cy="2804675"/>
            </a:xfrm>
            <a:custGeom>
              <a:avLst/>
              <a:gdLst/>
              <a:ahLst/>
              <a:cxnLst/>
              <a:rect l="l" t="t" r="r" b="b"/>
              <a:pathLst>
                <a:path w="136017" h="112187" fill="none" extrusionOk="0">
                  <a:moveTo>
                    <a:pt x="136017" y="13285"/>
                  </a:moveTo>
                  <a:cubicBezTo>
                    <a:pt x="136017" y="13285"/>
                    <a:pt x="129192" y="0"/>
                    <a:pt x="116798" y="8742"/>
                  </a:cubicBezTo>
                  <a:cubicBezTo>
                    <a:pt x="104472" y="17439"/>
                    <a:pt x="111434" y="34375"/>
                    <a:pt x="89339" y="33348"/>
                  </a:cubicBezTo>
                  <a:cubicBezTo>
                    <a:pt x="79204" y="32846"/>
                    <a:pt x="71992" y="33097"/>
                    <a:pt x="66902" y="35037"/>
                  </a:cubicBezTo>
                  <a:cubicBezTo>
                    <a:pt x="61218" y="37228"/>
                    <a:pt x="58753" y="41953"/>
                    <a:pt x="57794" y="50376"/>
                  </a:cubicBezTo>
                  <a:cubicBezTo>
                    <a:pt x="56014" y="66102"/>
                    <a:pt x="56995" y="74525"/>
                    <a:pt x="30997" y="73954"/>
                  </a:cubicBezTo>
                  <a:cubicBezTo>
                    <a:pt x="4566" y="73383"/>
                    <a:pt x="1" y="101869"/>
                    <a:pt x="16503" y="11218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6"/>
            <p:cNvSpPr/>
            <p:nvPr/>
          </p:nvSpPr>
          <p:spPr>
            <a:xfrm>
              <a:off x="4831125" y="3185325"/>
              <a:ext cx="3381600" cy="2788700"/>
            </a:xfrm>
            <a:custGeom>
              <a:avLst/>
              <a:gdLst/>
              <a:ahLst/>
              <a:cxnLst/>
              <a:rect l="l" t="t" r="r" b="b"/>
              <a:pathLst>
                <a:path w="135264" h="111548" fill="none" extrusionOk="0">
                  <a:moveTo>
                    <a:pt x="135264" y="13102"/>
                  </a:moveTo>
                  <a:cubicBezTo>
                    <a:pt x="135264" y="13102"/>
                    <a:pt x="128507" y="0"/>
                    <a:pt x="116227" y="8719"/>
                  </a:cubicBezTo>
                  <a:cubicBezTo>
                    <a:pt x="103993" y="17370"/>
                    <a:pt x="110863" y="34192"/>
                    <a:pt x="88928" y="33211"/>
                  </a:cubicBezTo>
                  <a:cubicBezTo>
                    <a:pt x="78862" y="32732"/>
                    <a:pt x="71695" y="32960"/>
                    <a:pt x="66605" y="34900"/>
                  </a:cubicBezTo>
                  <a:cubicBezTo>
                    <a:pt x="60944" y="37068"/>
                    <a:pt x="58479" y="41748"/>
                    <a:pt x="57498" y="50079"/>
                  </a:cubicBezTo>
                  <a:cubicBezTo>
                    <a:pt x="55672" y="65646"/>
                    <a:pt x="56562" y="73977"/>
                    <a:pt x="30792" y="73452"/>
                  </a:cubicBezTo>
                  <a:cubicBezTo>
                    <a:pt x="4566" y="72927"/>
                    <a:pt x="1" y="101230"/>
                    <a:pt x="16344" y="11154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6"/>
            <p:cNvSpPr/>
            <p:nvPr/>
          </p:nvSpPr>
          <p:spPr>
            <a:xfrm>
              <a:off x="4849400" y="3205850"/>
              <a:ext cx="3362750" cy="2772150"/>
            </a:xfrm>
            <a:custGeom>
              <a:avLst/>
              <a:gdLst/>
              <a:ahLst/>
              <a:cxnLst/>
              <a:rect l="l" t="t" r="r" b="b"/>
              <a:pathLst>
                <a:path w="134510" h="110886" fill="none" extrusionOk="0">
                  <a:moveTo>
                    <a:pt x="134510" y="12897"/>
                  </a:moveTo>
                  <a:cubicBezTo>
                    <a:pt x="134510" y="12897"/>
                    <a:pt x="127845" y="1"/>
                    <a:pt x="115656" y="8674"/>
                  </a:cubicBezTo>
                  <a:cubicBezTo>
                    <a:pt x="103559" y="17302"/>
                    <a:pt x="110315" y="34010"/>
                    <a:pt x="88540" y="33052"/>
                  </a:cubicBezTo>
                  <a:cubicBezTo>
                    <a:pt x="78542" y="32595"/>
                    <a:pt x="71398" y="32824"/>
                    <a:pt x="66331" y="34741"/>
                  </a:cubicBezTo>
                  <a:cubicBezTo>
                    <a:pt x="60693" y="36864"/>
                    <a:pt x="58250" y="41497"/>
                    <a:pt x="57246" y="49760"/>
                  </a:cubicBezTo>
                  <a:cubicBezTo>
                    <a:pt x="55352" y="65190"/>
                    <a:pt x="56151" y="73430"/>
                    <a:pt x="30586" y="72950"/>
                  </a:cubicBezTo>
                  <a:cubicBezTo>
                    <a:pt x="4565" y="72471"/>
                    <a:pt x="0" y="100546"/>
                    <a:pt x="16206" y="11088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6"/>
            <p:cNvSpPr/>
            <p:nvPr/>
          </p:nvSpPr>
          <p:spPr>
            <a:xfrm>
              <a:off x="4868225" y="3225825"/>
              <a:ext cx="3343925" cy="2755600"/>
            </a:xfrm>
            <a:custGeom>
              <a:avLst/>
              <a:gdLst/>
              <a:ahLst/>
              <a:cxnLst/>
              <a:rect l="l" t="t" r="r" b="b"/>
              <a:pathLst>
                <a:path w="133757" h="110224" fill="none" extrusionOk="0">
                  <a:moveTo>
                    <a:pt x="133757" y="12714"/>
                  </a:moveTo>
                  <a:cubicBezTo>
                    <a:pt x="133757" y="12714"/>
                    <a:pt x="127160" y="1"/>
                    <a:pt x="115086" y="8651"/>
                  </a:cubicBezTo>
                  <a:cubicBezTo>
                    <a:pt x="103080" y="17234"/>
                    <a:pt x="109745" y="33828"/>
                    <a:pt x="88106" y="32915"/>
                  </a:cubicBezTo>
                  <a:cubicBezTo>
                    <a:pt x="78200" y="32458"/>
                    <a:pt x="71101" y="32709"/>
                    <a:pt x="66034" y="34581"/>
                  </a:cubicBezTo>
                  <a:cubicBezTo>
                    <a:pt x="60419" y="36681"/>
                    <a:pt x="57977" y="41292"/>
                    <a:pt x="56950" y="49440"/>
                  </a:cubicBezTo>
                  <a:cubicBezTo>
                    <a:pt x="55010" y="64733"/>
                    <a:pt x="55740" y="72882"/>
                    <a:pt x="30381" y="72471"/>
                  </a:cubicBezTo>
                  <a:cubicBezTo>
                    <a:pt x="4543" y="72014"/>
                    <a:pt x="1" y="99907"/>
                    <a:pt x="16047" y="11022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6"/>
            <p:cNvSpPr/>
            <p:nvPr/>
          </p:nvSpPr>
          <p:spPr>
            <a:xfrm>
              <a:off x="4887050" y="3245800"/>
              <a:ext cx="3324525" cy="2739625"/>
            </a:xfrm>
            <a:custGeom>
              <a:avLst/>
              <a:gdLst/>
              <a:ahLst/>
              <a:cxnLst/>
              <a:rect l="l" t="t" r="r" b="b"/>
              <a:pathLst>
                <a:path w="132981" h="109585" fill="none" extrusionOk="0">
                  <a:moveTo>
                    <a:pt x="132981" y="12532"/>
                  </a:moveTo>
                  <a:cubicBezTo>
                    <a:pt x="132981" y="12532"/>
                    <a:pt x="126476" y="1"/>
                    <a:pt x="114493" y="8629"/>
                  </a:cubicBezTo>
                  <a:cubicBezTo>
                    <a:pt x="102623" y="17188"/>
                    <a:pt x="109151" y="33668"/>
                    <a:pt x="87696" y="32778"/>
                  </a:cubicBezTo>
                  <a:cubicBezTo>
                    <a:pt x="77858" y="32344"/>
                    <a:pt x="70782" y="32572"/>
                    <a:pt x="65738" y="34444"/>
                  </a:cubicBezTo>
                  <a:cubicBezTo>
                    <a:pt x="60145" y="36521"/>
                    <a:pt x="57703" y="41063"/>
                    <a:pt x="56653" y="49143"/>
                  </a:cubicBezTo>
                  <a:cubicBezTo>
                    <a:pt x="54667" y="64277"/>
                    <a:pt x="55306" y="72357"/>
                    <a:pt x="30153" y="71969"/>
                  </a:cubicBezTo>
                  <a:cubicBezTo>
                    <a:pt x="4520" y="71581"/>
                    <a:pt x="1" y="99268"/>
                    <a:pt x="15887" y="10958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6"/>
            <p:cNvSpPr/>
            <p:nvPr/>
          </p:nvSpPr>
          <p:spPr>
            <a:xfrm>
              <a:off x="4905325" y="3266350"/>
              <a:ext cx="3306250" cy="2723075"/>
            </a:xfrm>
            <a:custGeom>
              <a:avLst/>
              <a:gdLst/>
              <a:ahLst/>
              <a:cxnLst/>
              <a:rect l="l" t="t" r="r" b="b"/>
              <a:pathLst>
                <a:path w="132250" h="108923" fill="none" extrusionOk="0">
                  <a:moveTo>
                    <a:pt x="132250" y="12326"/>
                  </a:moveTo>
                  <a:cubicBezTo>
                    <a:pt x="132250" y="12326"/>
                    <a:pt x="125813" y="0"/>
                    <a:pt x="113944" y="8583"/>
                  </a:cubicBezTo>
                  <a:cubicBezTo>
                    <a:pt x="102166" y="17119"/>
                    <a:pt x="108603" y="33462"/>
                    <a:pt x="87307" y="32618"/>
                  </a:cubicBezTo>
                  <a:cubicBezTo>
                    <a:pt x="77538" y="32184"/>
                    <a:pt x="70508" y="32435"/>
                    <a:pt x="65463" y="34284"/>
                  </a:cubicBezTo>
                  <a:cubicBezTo>
                    <a:pt x="59917" y="36315"/>
                    <a:pt x="57451" y="40835"/>
                    <a:pt x="56379" y="48824"/>
                  </a:cubicBezTo>
                  <a:cubicBezTo>
                    <a:pt x="54347" y="63797"/>
                    <a:pt x="54895" y="71809"/>
                    <a:pt x="29970" y="71466"/>
                  </a:cubicBezTo>
                  <a:cubicBezTo>
                    <a:pt x="4520" y="71101"/>
                    <a:pt x="0" y="98583"/>
                    <a:pt x="15727" y="10892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6"/>
            <p:cNvSpPr/>
            <p:nvPr/>
          </p:nvSpPr>
          <p:spPr>
            <a:xfrm>
              <a:off x="4924150" y="3286325"/>
              <a:ext cx="3286875" cy="2706525"/>
            </a:xfrm>
            <a:custGeom>
              <a:avLst/>
              <a:gdLst/>
              <a:ahLst/>
              <a:cxnLst/>
              <a:rect l="l" t="t" r="r" b="b"/>
              <a:pathLst>
                <a:path w="131475" h="108261" fill="none" extrusionOk="0">
                  <a:moveTo>
                    <a:pt x="131474" y="12143"/>
                  </a:moveTo>
                  <a:cubicBezTo>
                    <a:pt x="131474" y="12143"/>
                    <a:pt x="125129" y="0"/>
                    <a:pt x="113351" y="8560"/>
                  </a:cubicBezTo>
                  <a:cubicBezTo>
                    <a:pt x="101687" y="17051"/>
                    <a:pt x="108033" y="33302"/>
                    <a:pt x="86874" y="32481"/>
                  </a:cubicBezTo>
                  <a:cubicBezTo>
                    <a:pt x="77196" y="32070"/>
                    <a:pt x="70188" y="32298"/>
                    <a:pt x="65167" y="34124"/>
                  </a:cubicBezTo>
                  <a:cubicBezTo>
                    <a:pt x="59643" y="36155"/>
                    <a:pt x="57201" y="40606"/>
                    <a:pt x="56082" y="48527"/>
                  </a:cubicBezTo>
                  <a:cubicBezTo>
                    <a:pt x="54005" y="63340"/>
                    <a:pt x="54462" y="71261"/>
                    <a:pt x="29742" y="70964"/>
                  </a:cubicBezTo>
                  <a:cubicBezTo>
                    <a:pt x="4497" y="70667"/>
                    <a:pt x="0" y="97943"/>
                    <a:pt x="15567" y="10826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6"/>
            <p:cNvSpPr/>
            <p:nvPr/>
          </p:nvSpPr>
          <p:spPr>
            <a:xfrm>
              <a:off x="4942975" y="3306850"/>
              <a:ext cx="3268050" cy="2690000"/>
            </a:xfrm>
            <a:custGeom>
              <a:avLst/>
              <a:gdLst/>
              <a:ahLst/>
              <a:cxnLst/>
              <a:rect l="l" t="t" r="r" b="b"/>
              <a:pathLst>
                <a:path w="130722" h="107600" fill="none" extrusionOk="0">
                  <a:moveTo>
                    <a:pt x="130721" y="11939"/>
                  </a:moveTo>
                  <a:cubicBezTo>
                    <a:pt x="130721" y="11939"/>
                    <a:pt x="124421" y="1"/>
                    <a:pt x="112780" y="8515"/>
                  </a:cubicBezTo>
                  <a:cubicBezTo>
                    <a:pt x="101231" y="16983"/>
                    <a:pt x="107462" y="33098"/>
                    <a:pt x="86463" y="32321"/>
                  </a:cubicBezTo>
                  <a:cubicBezTo>
                    <a:pt x="76853" y="31933"/>
                    <a:pt x="69892" y="32162"/>
                    <a:pt x="64870" y="33965"/>
                  </a:cubicBezTo>
                  <a:cubicBezTo>
                    <a:pt x="59369" y="35951"/>
                    <a:pt x="56927" y="40379"/>
                    <a:pt x="55786" y="48185"/>
                  </a:cubicBezTo>
                  <a:cubicBezTo>
                    <a:pt x="53663" y="62862"/>
                    <a:pt x="54028" y="70714"/>
                    <a:pt x="29537" y="70462"/>
                  </a:cubicBezTo>
                  <a:cubicBezTo>
                    <a:pt x="4474" y="70189"/>
                    <a:pt x="1" y="97282"/>
                    <a:pt x="15408" y="107599"/>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6"/>
            <p:cNvSpPr/>
            <p:nvPr/>
          </p:nvSpPr>
          <p:spPr>
            <a:xfrm>
              <a:off x="4961250" y="3326825"/>
              <a:ext cx="3249200" cy="2674000"/>
            </a:xfrm>
            <a:custGeom>
              <a:avLst/>
              <a:gdLst/>
              <a:ahLst/>
              <a:cxnLst/>
              <a:rect l="l" t="t" r="r" b="b"/>
              <a:pathLst>
                <a:path w="129968" h="106960" fill="none" extrusionOk="0">
                  <a:moveTo>
                    <a:pt x="129967" y="11756"/>
                  </a:moveTo>
                  <a:cubicBezTo>
                    <a:pt x="129967" y="11756"/>
                    <a:pt x="123759" y="1"/>
                    <a:pt x="112232" y="8492"/>
                  </a:cubicBezTo>
                  <a:cubicBezTo>
                    <a:pt x="100774" y="16914"/>
                    <a:pt x="106914" y="32938"/>
                    <a:pt x="86051" y="32184"/>
                  </a:cubicBezTo>
                  <a:cubicBezTo>
                    <a:pt x="76533" y="31796"/>
                    <a:pt x="69617" y="32025"/>
                    <a:pt x="64619" y="33828"/>
                  </a:cubicBezTo>
                  <a:cubicBezTo>
                    <a:pt x="59118" y="35791"/>
                    <a:pt x="56675" y="40150"/>
                    <a:pt x="55511" y="47888"/>
                  </a:cubicBezTo>
                  <a:cubicBezTo>
                    <a:pt x="53343" y="62405"/>
                    <a:pt x="53617" y="70188"/>
                    <a:pt x="29353" y="69960"/>
                  </a:cubicBezTo>
                  <a:cubicBezTo>
                    <a:pt x="4474" y="69755"/>
                    <a:pt x="0" y="96643"/>
                    <a:pt x="15270" y="10696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6"/>
            <p:cNvSpPr/>
            <p:nvPr/>
          </p:nvSpPr>
          <p:spPr>
            <a:xfrm>
              <a:off x="4980075" y="3347375"/>
              <a:ext cx="3230375" cy="2656875"/>
            </a:xfrm>
            <a:custGeom>
              <a:avLst/>
              <a:gdLst/>
              <a:ahLst/>
              <a:cxnLst/>
              <a:rect l="l" t="t" r="r" b="b"/>
              <a:pathLst>
                <a:path w="129215" h="106275" fill="none" extrusionOk="0">
                  <a:moveTo>
                    <a:pt x="129214" y="11573"/>
                  </a:moveTo>
                  <a:cubicBezTo>
                    <a:pt x="129214" y="11573"/>
                    <a:pt x="123074" y="0"/>
                    <a:pt x="111639" y="8469"/>
                  </a:cubicBezTo>
                  <a:cubicBezTo>
                    <a:pt x="100318" y="16846"/>
                    <a:pt x="106343" y="32732"/>
                    <a:pt x="85641" y="32024"/>
                  </a:cubicBezTo>
                  <a:cubicBezTo>
                    <a:pt x="76168" y="31659"/>
                    <a:pt x="69298" y="31887"/>
                    <a:pt x="64322" y="33645"/>
                  </a:cubicBezTo>
                  <a:cubicBezTo>
                    <a:pt x="58844" y="35585"/>
                    <a:pt x="56402" y="39922"/>
                    <a:pt x="55215" y="47568"/>
                  </a:cubicBezTo>
                  <a:cubicBezTo>
                    <a:pt x="53001" y="61925"/>
                    <a:pt x="53206" y="69618"/>
                    <a:pt x="29125" y="69458"/>
                  </a:cubicBezTo>
                  <a:cubicBezTo>
                    <a:pt x="4474" y="69298"/>
                    <a:pt x="0" y="95958"/>
                    <a:pt x="15088" y="10627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6"/>
            <p:cNvSpPr/>
            <p:nvPr/>
          </p:nvSpPr>
          <p:spPr>
            <a:xfrm>
              <a:off x="4998900" y="3367350"/>
              <a:ext cx="3211550" cy="2640900"/>
            </a:xfrm>
            <a:custGeom>
              <a:avLst/>
              <a:gdLst/>
              <a:ahLst/>
              <a:cxnLst/>
              <a:rect l="l" t="t" r="r" b="b"/>
              <a:pathLst>
                <a:path w="128462" h="105636" fill="none" extrusionOk="0">
                  <a:moveTo>
                    <a:pt x="128461" y="11390"/>
                  </a:moveTo>
                  <a:cubicBezTo>
                    <a:pt x="128461" y="11390"/>
                    <a:pt x="122390" y="0"/>
                    <a:pt x="111068" y="8446"/>
                  </a:cubicBezTo>
                  <a:cubicBezTo>
                    <a:pt x="99838" y="16800"/>
                    <a:pt x="105773" y="32618"/>
                    <a:pt x="85230" y="31887"/>
                  </a:cubicBezTo>
                  <a:cubicBezTo>
                    <a:pt x="75826" y="31545"/>
                    <a:pt x="69001" y="31773"/>
                    <a:pt x="64026" y="33508"/>
                  </a:cubicBezTo>
                  <a:cubicBezTo>
                    <a:pt x="58570" y="35425"/>
                    <a:pt x="56151" y="39694"/>
                    <a:pt x="54941" y="47271"/>
                  </a:cubicBezTo>
                  <a:cubicBezTo>
                    <a:pt x="52659" y="61469"/>
                    <a:pt x="52773" y="69092"/>
                    <a:pt x="28920" y="68978"/>
                  </a:cubicBezTo>
                  <a:cubicBezTo>
                    <a:pt x="4451" y="68841"/>
                    <a:pt x="1" y="95319"/>
                    <a:pt x="14928" y="10563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6"/>
            <p:cNvSpPr/>
            <p:nvPr/>
          </p:nvSpPr>
          <p:spPr>
            <a:xfrm>
              <a:off x="5017150" y="3387325"/>
              <a:ext cx="3192725" cy="2624925"/>
            </a:xfrm>
            <a:custGeom>
              <a:avLst/>
              <a:gdLst/>
              <a:ahLst/>
              <a:cxnLst/>
              <a:rect l="l" t="t" r="r" b="b"/>
              <a:pathLst>
                <a:path w="127709" h="104997" fill="none" extrusionOk="0">
                  <a:moveTo>
                    <a:pt x="127709" y="11207"/>
                  </a:moveTo>
                  <a:cubicBezTo>
                    <a:pt x="127709" y="11207"/>
                    <a:pt x="121728" y="0"/>
                    <a:pt x="110498" y="8423"/>
                  </a:cubicBezTo>
                  <a:cubicBezTo>
                    <a:pt x="99405" y="16731"/>
                    <a:pt x="105203" y="32435"/>
                    <a:pt x="84820" y="31750"/>
                  </a:cubicBezTo>
                  <a:cubicBezTo>
                    <a:pt x="75507" y="31431"/>
                    <a:pt x="68705" y="31636"/>
                    <a:pt x="63752" y="33371"/>
                  </a:cubicBezTo>
                  <a:cubicBezTo>
                    <a:pt x="58342" y="35242"/>
                    <a:pt x="55900" y="39488"/>
                    <a:pt x="54668" y="46952"/>
                  </a:cubicBezTo>
                  <a:cubicBezTo>
                    <a:pt x="52339" y="61012"/>
                    <a:pt x="52362" y="68567"/>
                    <a:pt x="28715" y="68476"/>
                  </a:cubicBezTo>
                  <a:cubicBezTo>
                    <a:pt x="4452" y="68408"/>
                    <a:pt x="1" y="94679"/>
                    <a:pt x="14792" y="10499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6"/>
            <p:cNvSpPr/>
            <p:nvPr/>
          </p:nvSpPr>
          <p:spPr>
            <a:xfrm>
              <a:off x="5036000" y="3407850"/>
              <a:ext cx="3173875" cy="2607825"/>
            </a:xfrm>
            <a:custGeom>
              <a:avLst/>
              <a:gdLst/>
              <a:ahLst/>
              <a:cxnLst/>
              <a:rect l="l" t="t" r="r" b="b"/>
              <a:pathLst>
                <a:path w="126955" h="104313" fill="none" extrusionOk="0">
                  <a:moveTo>
                    <a:pt x="126955" y="11003"/>
                  </a:moveTo>
                  <a:cubicBezTo>
                    <a:pt x="126955" y="11003"/>
                    <a:pt x="121043" y="1"/>
                    <a:pt x="109927" y="8378"/>
                  </a:cubicBezTo>
                  <a:cubicBezTo>
                    <a:pt x="98925" y="16663"/>
                    <a:pt x="104631" y="32253"/>
                    <a:pt x="84408" y="31591"/>
                  </a:cubicBezTo>
                  <a:cubicBezTo>
                    <a:pt x="75164" y="31294"/>
                    <a:pt x="68408" y="31500"/>
                    <a:pt x="63455" y="33189"/>
                  </a:cubicBezTo>
                  <a:cubicBezTo>
                    <a:pt x="58068" y="35061"/>
                    <a:pt x="55625" y="39238"/>
                    <a:pt x="54370" y="46633"/>
                  </a:cubicBezTo>
                  <a:cubicBezTo>
                    <a:pt x="51996" y="60534"/>
                    <a:pt x="51928" y="67997"/>
                    <a:pt x="28509" y="67975"/>
                  </a:cubicBezTo>
                  <a:cubicBezTo>
                    <a:pt x="4428" y="67929"/>
                    <a:pt x="0" y="93995"/>
                    <a:pt x="14631" y="10431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6"/>
            <p:cNvSpPr/>
            <p:nvPr/>
          </p:nvSpPr>
          <p:spPr>
            <a:xfrm>
              <a:off x="5054825" y="3427825"/>
              <a:ext cx="3154475" cy="2591850"/>
            </a:xfrm>
            <a:custGeom>
              <a:avLst/>
              <a:gdLst/>
              <a:ahLst/>
              <a:cxnLst/>
              <a:rect l="l" t="t" r="r" b="b"/>
              <a:pathLst>
                <a:path w="126179" h="103674" fill="none" extrusionOk="0">
                  <a:moveTo>
                    <a:pt x="126179" y="10820"/>
                  </a:moveTo>
                  <a:cubicBezTo>
                    <a:pt x="126179" y="10820"/>
                    <a:pt x="120358" y="1"/>
                    <a:pt x="109334" y="8355"/>
                  </a:cubicBezTo>
                  <a:cubicBezTo>
                    <a:pt x="98446" y="16595"/>
                    <a:pt x="104061" y="32070"/>
                    <a:pt x="83975" y="31454"/>
                  </a:cubicBezTo>
                  <a:cubicBezTo>
                    <a:pt x="74822" y="31157"/>
                    <a:pt x="68088" y="31363"/>
                    <a:pt x="63158" y="33052"/>
                  </a:cubicBezTo>
                  <a:cubicBezTo>
                    <a:pt x="57794" y="34878"/>
                    <a:pt x="55352" y="39032"/>
                    <a:pt x="54074" y="46336"/>
                  </a:cubicBezTo>
                  <a:cubicBezTo>
                    <a:pt x="51654" y="60077"/>
                    <a:pt x="51494" y="67472"/>
                    <a:pt x="28281" y="67472"/>
                  </a:cubicBezTo>
                  <a:cubicBezTo>
                    <a:pt x="4406" y="67495"/>
                    <a:pt x="0" y="93356"/>
                    <a:pt x="14472" y="1036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6"/>
            <p:cNvSpPr/>
            <p:nvPr/>
          </p:nvSpPr>
          <p:spPr>
            <a:xfrm>
              <a:off x="5073075" y="3448375"/>
              <a:ext cx="3136225" cy="2575275"/>
            </a:xfrm>
            <a:custGeom>
              <a:avLst/>
              <a:gdLst/>
              <a:ahLst/>
              <a:cxnLst/>
              <a:rect l="l" t="t" r="r" b="b"/>
              <a:pathLst>
                <a:path w="125449" h="103011" fill="none" extrusionOk="0">
                  <a:moveTo>
                    <a:pt x="125449" y="10614"/>
                  </a:moveTo>
                  <a:cubicBezTo>
                    <a:pt x="125449" y="10614"/>
                    <a:pt x="119674" y="1"/>
                    <a:pt x="108786" y="8309"/>
                  </a:cubicBezTo>
                  <a:cubicBezTo>
                    <a:pt x="98013" y="16526"/>
                    <a:pt x="103514" y="31887"/>
                    <a:pt x="83587" y="31294"/>
                  </a:cubicBezTo>
                  <a:cubicBezTo>
                    <a:pt x="74503" y="31020"/>
                    <a:pt x="67815" y="31226"/>
                    <a:pt x="62885" y="32892"/>
                  </a:cubicBezTo>
                  <a:cubicBezTo>
                    <a:pt x="57543" y="34672"/>
                    <a:pt x="55124" y="38781"/>
                    <a:pt x="53800" y="46016"/>
                  </a:cubicBezTo>
                  <a:cubicBezTo>
                    <a:pt x="51335" y="59597"/>
                    <a:pt x="51084" y="66924"/>
                    <a:pt x="28099" y="66970"/>
                  </a:cubicBezTo>
                  <a:cubicBezTo>
                    <a:pt x="4406" y="67038"/>
                    <a:pt x="1" y="92694"/>
                    <a:pt x="14312" y="10301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6"/>
            <p:cNvSpPr/>
            <p:nvPr/>
          </p:nvSpPr>
          <p:spPr>
            <a:xfrm>
              <a:off x="5091925" y="3468350"/>
              <a:ext cx="3117375" cy="2558725"/>
            </a:xfrm>
            <a:custGeom>
              <a:avLst/>
              <a:gdLst/>
              <a:ahLst/>
              <a:cxnLst/>
              <a:rect l="l" t="t" r="r" b="b"/>
              <a:pathLst>
                <a:path w="124695" h="102349" fill="none" extrusionOk="0">
                  <a:moveTo>
                    <a:pt x="124695" y="10432"/>
                  </a:moveTo>
                  <a:cubicBezTo>
                    <a:pt x="124695" y="10432"/>
                    <a:pt x="118988" y="0"/>
                    <a:pt x="108192" y="8286"/>
                  </a:cubicBezTo>
                  <a:cubicBezTo>
                    <a:pt x="97533" y="16480"/>
                    <a:pt x="102942" y="31705"/>
                    <a:pt x="83175" y="31157"/>
                  </a:cubicBezTo>
                  <a:cubicBezTo>
                    <a:pt x="74159" y="30906"/>
                    <a:pt x="67517" y="31088"/>
                    <a:pt x="62587" y="32732"/>
                  </a:cubicBezTo>
                  <a:cubicBezTo>
                    <a:pt x="57269" y="34512"/>
                    <a:pt x="54849" y="38575"/>
                    <a:pt x="53503" y="45697"/>
                  </a:cubicBezTo>
                  <a:cubicBezTo>
                    <a:pt x="50992" y="59141"/>
                    <a:pt x="50672" y="66376"/>
                    <a:pt x="27893" y="66490"/>
                  </a:cubicBezTo>
                  <a:cubicBezTo>
                    <a:pt x="4383" y="66582"/>
                    <a:pt x="0" y="92032"/>
                    <a:pt x="14152" y="102349"/>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6"/>
            <p:cNvSpPr/>
            <p:nvPr/>
          </p:nvSpPr>
          <p:spPr>
            <a:xfrm>
              <a:off x="5110750" y="3488900"/>
              <a:ext cx="3097975" cy="2542175"/>
            </a:xfrm>
            <a:custGeom>
              <a:avLst/>
              <a:gdLst/>
              <a:ahLst/>
              <a:cxnLst/>
              <a:rect l="l" t="t" r="r" b="b"/>
              <a:pathLst>
                <a:path w="123919" h="101687" fill="none" extrusionOk="0">
                  <a:moveTo>
                    <a:pt x="123919" y="10226"/>
                  </a:moveTo>
                  <a:cubicBezTo>
                    <a:pt x="123919" y="10226"/>
                    <a:pt x="118304" y="0"/>
                    <a:pt x="107622" y="8240"/>
                  </a:cubicBezTo>
                  <a:cubicBezTo>
                    <a:pt x="97076" y="16389"/>
                    <a:pt x="102372" y="31522"/>
                    <a:pt x="82742" y="30997"/>
                  </a:cubicBezTo>
                  <a:cubicBezTo>
                    <a:pt x="73817" y="30746"/>
                    <a:pt x="67198" y="30951"/>
                    <a:pt x="62291" y="32572"/>
                  </a:cubicBezTo>
                  <a:cubicBezTo>
                    <a:pt x="56995" y="34307"/>
                    <a:pt x="54576" y="38324"/>
                    <a:pt x="53206" y="45377"/>
                  </a:cubicBezTo>
                  <a:cubicBezTo>
                    <a:pt x="50650" y="58684"/>
                    <a:pt x="50239" y="65828"/>
                    <a:pt x="27665" y="65965"/>
                  </a:cubicBezTo>
                  <a:cubicBezTo>
                    <a:pt x="4360" y="66125"/>
                    <a:pt x="0" y="91370"/>
                    <a:pt x="13992" y="10168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6"/>
            <p:cNvSpPr/>
            <p:nvPr/>
          </p:nvSpPr>
          <p:spPr>
            <a:xfrm>
              <a:off x="5129000" y="3508875"/>
              <a:ext cx="3079725" cy="2526200"/>
            </a:xfrm>
            <a:custGeom>
              <a:avLst/>
              <a:gdLst/>
              <a:ahLst/>
              <a:cxnLst/>
              <a:rect l="l" t="t" r="r" b="b"/>
              <a:pathLst>
                <a:path w="123189" h="101048" fill="none" extrusionOk="0">
                  <a:moveTo>
                    <a:pt x="123189" y="10043"/>
                  </a:moveTo>
                  <a:cubicBezTo>
                    <a:pt x="123189" y="10043"/>
                    <a:pt x="117642" y="0"/>
                    <a:pt x="107074" y="8217"/>
                  </a:cubicBezTo>
                  <a:cubicBezTo>
                    <a:pt x="96620" y="16343"/>
                    <a:pt x="101824" y="31362"/>
                    <a:pt x="82354" y="30860"/>
                  </a:cubicBezTo>
                  <a:cubicBezTo>
                    <a:pt x="73498" y="30632"/>
                    <a:pt x="66925" y="30837"/>
                    <a:pt x="62017" y="32435"/>
                  </a:cubicBezTo>
                  <a:cubicBezTo>
                    <a:pt x="56744" y="34147"/>
                    <a:pt x="54325" y="38118"/>
                    <a:pt x="52955" y="45080"/>
                  </a:cubicBezTo>
                  <a:cubicBezTo>
                    <a:pt x="50331" y="58227"/>
                    <a:pt x="49828" y="65303"/>
                    <a:pt x="27482" y="65486"/>
                  </a:cubicBezTo>
                  <a:cubicBezTo>
                    <a:pt x="4383" y="65668"/>
                    <a:pt x="1" y="90730"/>
                    <a:pt x="13856" y="10104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6"/>
            <p:cNvSpPr/>
            <p:nvPr/>
          </p:nvSpPr>
          <p:spPr>
            <a:xfrm>
              <a:off x="5147825" y="3528825"/>
              <a:ext cx="3060350" cy="2509675"/>
            </a:xfrm>
            <a:custGeom>
              <a:avLst/>
              <a:gdLst/>
              <a:ahLst/>
              <a:cxnLst/>
              <a:rect l="l" t="t" r="r" b="b"/>
              <a:pathLst>
                <a:path w="122414" h="100387" fill="none" extrusionOk="0">
                  <a:moveTo>
                    <a:pt x="122413" y="9861"/>
                  </a:moveTo>
                  <a:cubicBezTo>
                    <a:pt x="122413" y="9861"/>
                    <a:pt x="116958" y="1"/>
                    <a:pt x="106481" y="8195"/>
                  </a:cubicBezTo>
                  <a:cubicBezTo>
                    <a:pt x="96141" y="16275"/>
                    <a:pt x="101231" y="31180"/>
                    <a:pt x="81944" y="30724"/>
                  </a:cubicBezTo>
                  <a:cubicBezTo>
                    <a:pt x="73133" y="30495"/>
                    <a:pt x="66605" y="30701"/>
                    <a:pt x="61721" y="32276"/>
                  </a:cubicBezTo>
                  <a:cubicBezTo>
                    <a:pt x="56494" y="33965"/>
                    <a:pt x="54051" y="37891"/>
                    <a:pt x="52659" y="44784"/>
                  </a:cubicBezTo>
                  <a:cubicBezTo>
                    <a:pt x="49988" y="57772"/>
                    <a:pt x="49395" y="64756"/>
                    <a:pt x="27254" y="64984"/>
                  </a:cubicBezTo>
                  <a:cubicBezTo>
                    <a:pt x="4361" y="65236"/>
                    <a:pt x="1" y="90069"/>
                    <a:pt x="13673" y="10038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6"/>
            <p:cNvSpPr/>
            <p:nvPr/>
          </p:nvSpPr>
          <p:spPr>
            <a:xfrm>
              <a:off x="5166675" y="3549375"/>
              <a:ext cx="3041500" cy="2493125"/>
            </a:xfrm>
            <a:custGeom>
              <a:avLst/>
              <a:gdLst/>
              <a:ahLst/>
              <a:cxnLst/>
              <a:rect l="l" t="t" r="r" b="b"/>
              <a:pathLst>
                <a:path w="121660" h="99725" fill="none" extrusionOk="0">
                  <a:moveTo>
                    <a:pt x="121659" y="9656"/>
                  </a:moveTo>
                  <a:cubicBezTo>
                    <a:pt x="121659" y="9656"/>
                    <a:pt x="116272" y="1"/>
                    <a:pt x="105910" y="8149"/>
                  </a:cubicBezTo>
                  <a:cubicBezTo>
                    <a:pt x="95684" y="16207"/>
                    <a:pt x="100660" y="30997"/>
                    <a:pt x="81509" y="30564"/>
                  </a:cubicBezTo>
                  <a:cubicBezTo>
                    <a:pt x="72790" y="30358"/>
                    <a:pt x="66308" y="30564"/>
                    <a:pt x="61423" y="32116"/>
                  </a:cubicBezTo>
                  <a:cubicBezTo>
                    <a:pt x="56219" y="33782"/>
                    <a:pt x="53799" y="37662"/>
                    <a:pt x="52361" y="44441"/>
                  </a:cubicBezTo>
                  <a:cubicBezTo>
                    <a:pt x="49645" y="57292"/>
                    <a:pt x="48960" y="64208"/>
                    <a:pt x="27048" y="64482"/>
                  </a:cubicBezTo>
                  <a:cubicBezTo>
                    <a:pt x="4337" y="64756"/>
                    <a:pt x="0" y="89407"/>
                    <a:pt x="13513" y="9972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6"/>
            <p:cNvSpPr/>
            <p:nvPr/>
          </p:nvSpPr>
          <p:spPr>
            <a:xfrm>
              <a:off x="5184925" y="3569350"/>
              <a:ext cx="3022675" cy="2477125"/>
            </a:xfrm>
            <a:custGeom>
              <a:avLst/>
              <a:gdLst/>
              <a:ahLst/>
              <a:cxnLst/>
              <a:rect l="l" t="t" r="r" b="b"/>
              <a:pathLst>
                <a:path w="120907" h="99085" fill="none" extrusionOk="0">
                  <a:moveTo>
                    <a:pt x="120906" y="9473"/>
                  </a:moveTo>
                  <a:cubicBezTo>
                    <a:pt x="120906" y="9473"/>
                    <a:pt x="115611" y="1"/>
                    <a:pt x="105339" y="8126"/>
                  </a:cubicBezTo>
                  <a:cubicBezTo>
                    <a:pt x="95228" y="16161"/>
                    <a:pt x="100112" y="30815"/>
                    <a:pt x="81122" y="30427"/>
                  </a:cubicBezTo>
                  <a:cubicBezTo>
                    <a:pt x="72471" y="30244"/>
                    <a:pt x="66034" y="30427"/>
                    <a:pt x="61150" y="31979"/>
                  </a:cubicBezTo>
                  <a:cubicBezTo>
                    <a:pt x="55968" y="33599"/>
                    <a:pt x="53549" y="37434"/>
                    <a:pt x="52088" y="44145"/>
                  </a:cubicBezTo>
                  <a:cubicBezTo>
                    <a:pt x="49326" y="56835"/>
                    <a:pt x="48550" y="63683"/>
                    <a:pt x="26866" y="64003"/>
                  </a:cubicBezTo>
                  <a:cubicBezTo>
                    <a:pt x="4337" y="64322"/>
                    <a:pt x="1" y="88768"/>
                    <a:pt x="13376" y="9908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6"/>
            <p:cNvSpPr/>
            <p:nvPr/>
          </p:nvSpPr>
          <p:spPr>
            <a:xfrm>
              <a:off x="5203750" y="3589900"/>
              <a:ext cx="3003850" cy="2460000"/>
            </a:xfrm>
            <a:custGeom>
              <a:avLst/>
              <a:gdLst/>
              <a:ahLst/>
              <a:cxnLst/>
              <a:rect l="l" t="t" r="r" b="b"/>
              <a:pathLst>
                <a:path w="120154" h="98400" fill="none" extrusionOk="0">
                  <a:moveTo>
                    <a:pt x="120153" y="9267"/>
                  </a:moveTo>
                  <a:cubicBezTo>
                    <a:pt x="120153" y="9267"/>
                    <a:pt x="114903" y="0"/>
                    <a:pt x="104769" y="8103"/>
                  </a:cubicBezTo>
                  <a:cubicBezTo>
                    <a:pt x="94771" y="16069"/>
                    <a:pt x="99542" y="30632"/>
                    <a:pt x="80688" y="30267"/>
                  </a:cubicBezTo>
                  <a:cubicBezTo>
                    <a:pt x="72129" y="30084"/>
                    <a:pt x="65715" y="30289"/>
                    <a:pt x="60853" y="31796"/>
                  </a:cubicBezTo>
                  <a:cubicBezTo>
                    <a:pt x="55695" y="33416"/>
                    <a:pt x="53275" y="37205"/>
                    <a:pt x="51791" y="43825"/>
                  </a:cubicBezTo>
                  <a:cubicBezTo>
                    <a:pt x="48984" y="56356"/>
                    <a:pt x="48117" y="63112"/>
                    <a:pt x="26638" y="63477"/>
                  </a:cubicBezTo>
                  <a:cubicBezTo>
                    <a:pt x="4315" y="63865"/>
                    <a:pt x="1" y="88083"/>
                    <a:pt x="13217" y="9840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6"/>
            <p:cNvSpPr/>
            <p:nvPr/>
          </p:nvSpPr>
          <p:spPr>
            <a:xfrm>
              <a:off x="5222600" y="3609875"/>
              <a:ext cx="2985000" cy="2444025"/>
            </a:xfrm>
            <a:custGeom>
              <a:avLst/>
              <a:gdLst/>
              <a:ahLst/>
              <a:cxnLst/>
              <a:rect l="l" t="t" r="r" b="b"/>
              <a:pathLst>
                <a:path w="119400" h="97761" fill="none" extrusionOk="0">
                  <a:moveTo>
                    <a:pt x="119399" y="9085"/>
                  </a:moveTo>
                  <a:cubicBezTo>
                    <a:pt x="119399" y="9085"/>
                    <a:pt x="114218" y="0"/>
                    <a:pt x="104175" y="8080"/>
                  </a:cubicBezTo>
                  <a:cubicBezTo>
                    <a:pt x="94291" y="16023"/>
                    <a:pt x="98971" y="30449"/>
                    <a:pt x="80277" y="30129"/>
                  </a:cubicBezTo>
                  <a:cubicBezTo>
                    <a:pt x="71786" y="29970"/>
                    <a:pt x="65417" y="30175"/>
                    <a:pt x="60556" y="31659"/>
                  </a:cubicBezTo>
                  <a:cubicBezTo>
                    <a:pt x="55420" y="33234"/>
                    <a:pt x="53000" y="36977"/>
                    <a:pt x="51494" y="43528"/>
                  </a:cubicBezTo>
                  <a:cubicBezTo>
                    <a:pt x="48641" y="55922"/>
                    <a:pt x="47705" y="62587"/>
                    <a:pt x="26432" y="62998"/>
                  </a:cubicBezTo>
                  <a:cubicBezTo>
                    <a:pt x="4291" y="63409"/>
                    <a:pt x="0" y="87444"/>
                    <a:pt x="13056" y="9776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6"/>
            <p:cNvSpPr/>
            <p:nvPr/>
          </p:nvSpPr>
          <p:spPr>
            <a:xfrm>
              <a:off x="5240850" y="3629825"/>
              <a:ext cx="2966175" cy="2428075"/>
            </a:xfrm>
            <a:custGeom>
              <a:avLst/>
              <a:gdLst/>
              <a:ahLst/>
              <a:cxnLst/>
              <a:rect l="l" t="t" r="r" b="b"/>
              <a:pathLst>
                <a:path w="118647" h="97123" fill="none" extrusionOk="0">
                  <a:moveTo>
                    <a:pt x="118646" y="8926"/>
                  </a:moveTo>
                  <a:cubicBezTo>
                    <a:pt x="118646" y="8926"/>
                    <a:pt x="113556" y="1"/>
                    <a:pt x="103627" y="8058"/>
                  </a:cubicBezTo>
                  <a:cubicBezTo>
                    <a:pt x="93835" y="15956"/>
                    <a:pt x="98423" y="30290"/>
                    <a:pt x="79889" y="29993"/>
                  </a:cubicBezTo>
                  <a:cubicBezTo>
                    <a:pt x="71467" y="29856"/>
                    <a:pt x="65121" y="30039"/>
                    <a:pt x="60282" y="31523"/>
                  </a:cubicBezTo>
                  <a:cubicBezTo>
                    <a:pt x="55169" y="33075"/>
                    <a:pt x="52750" y="36772"/>
                    <a:pt x="51220" y="43209"/>
                  </a:cubicBezTo>
                  <a:cubicBezTo>
                    <a:pt x="48322" y="55466"/>
                    <a:pt x="47294" y="62063"/>
                    <a:pt x="26227" y="62497"/>
                  </a:cubicBezTo>
                  <a:cubicBezTo>
                    <a:pt x="4292" y="62976"/>
                    <a:pt x="0" y="86805"/>
                    <a:pt x="12897" y="9712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6"/>
            <p:cNvSpPr/>
            <p:nvPr/>
          </p:nvSpPr>
          <p:spPr>
            <a:xfrm>
              <a:off x="5259675" y="3650375"/>
              <a:ext cx="2947350" cy="2410950"/>
            </a:xfrm>
            <a:custGeom>
              <a:avLst/>
              <a:gdLst/>
              <a:ahLst/>
              <a:cxnLst/>
              <a:rect l="l" t="t" r="r" b="b"/>
              <a:pathLst>
                <a:path w="117894" h="96438" fill="none" extrusionOk="0">
                  <a:moveTo>
                    <a:pt x="117893" y="8720"/>
                  </a:moveTo>
                  <a:cubicBezTo>
                    <a:pt x="117893" y="8720"/>
                    <a:pt x="112872" y="1"/>
                    <a:pt x="103034" y="8012"/>
                  </a:cubicBezTo>
                  <a:cubicBezTo>
                    <a:pt x="93379" y="15887"/>
                    <a:pt x="97853" y="30084"/>
                    <a:pt x="79456" y="29833"/>
                  </a:cubicBezTo>
                  <a:cubicBezTo>
                    <a:pt x="71124" y="29696"/>
                    <a:pt x="64825" y="29902"/>
                    <a:pt x="60008" y="31340"/>
                  </a:cubicBezTo>
                  <a:cubicBezTo>
                    <a:pt x="54918" y="32869"/>
                    <a:pt x="52499" y="36544"/>
                    <a:pt x="50924" y="42889"/>
                  </a:cubicBezTo>
                  <a:cubicBezTo>
                    <a:pt x="47979" y="54987"/>
                    <a:pt x="46861" y="61492"/>
                    <a:pt x="26022" y="61994"/>
                  </a:cubicBezTo>
                  <a:cubicBezTo>
                    <a:pt x="4269" y="62496"/>
                    <a:pt x="1" y="86120"/>
                    <a:pt x="12737" y="9643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6"/>
            <p:cNvSpPr/>
            <p:nvPr/>
          </p:nvSpPr>
          <p:spPr>
            <a:xfrm>
              <a:off x="5278500" y="3670350"/>
              <a:ext cx="2927950" cy="2394975"/>
            </a:xfrm>
            <a:custGeom>
              <a:avLst/>
              <a:gdLst/>
              <a:ahLst/>
              <a:cxnLst/>
              <a:rect l="l" t="t" r="r" b="b"/>
              <a:pathLst>
                <a:path w="117118" h="95799" fill="none" extrusionOk="0">
                  <a:moveTo>
                    <a:pt x="117118" y="8537"/>
                  </a:moveTo>
                  <a:cubicBezTo>
                    <a:pt x="117118" y="8537"/>
                    <a:pt x="112187" y="1"/>
                    <a:pt x="102464" y="7989"/>
                  </a:cubicBezTo>
                  <a:cubicBezTo>
                    <a:pt x="92900" y="15841"/>
                    <a:pt x="97260" y="29925"/>
                    <a:pt x="79045" y="29696"/>
                  </a:cubicBezTo>
                  <a:cubicBezTo>
                    <a:pt x="70782" y="29582"/>
                    <a:pt x="64528" y="29765"/>
                    <a:pt x="59712" y="31203"/>
                  </a:cubicBezTo>
                  <a:cubicBezTo>
                    <a:pt x="54645" y="32709"/>
                    <a:pt x="52225" y="36316"/>
                    <a:pt x="50650" y="42593"/>
                  </a:cubicBezTo>
                  <a:cubicBezTo>
                    <a:pt x="47637" y="54530"/>
                    <a:pt x="46428" y="60967"/>
                    <a:pt x="25794" y="61515"/>
                  </a:cubicBezTo>
                  <a:cubicBezTo>
                    <a:pt x="4246" y="62062"/>
                    <a:pt x="1" y="85481"/>
                    <a:pt x="12578" y="9579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6"/>
            <p:cNvSpPr/>
            <p:nvPr/>
          </p:nvSpPr>
          <p:spPr>
            <a:xfrm>
              <a:off x="5296775" y="3690900"/>
              <a:ext cx="2909675" cy="2378400"/>
            </a:xfrm>
            <a:custGeom>
              <a:avLst/>
              <a:gdLst/>
              <a:ahLst/>
              <a:cxnLst/>
              <a:rect l="l" t="t" r="r" b="b"/>
              <a:pathLst>
                <a:path w="116387" h="95136" fill="none" extrusionOk="0">
                  <a:moveTo>
                    <a:pt x="116387" y="8332"/>
                  </a:moveTo>
                  <a:cubicBezTo>
                    <a:pt x="116387" y="8332"/>
                    <a:pt x="111525" y="0"/>
                    <a:pt x="101915" y="7943"/>
                  </a:cubicBezTo>
                  <a:cubicBezTo>
                    <a:pt x="92466" y="15750"/>
                    <a:pt x="96711" y="29719"/>
                    <a:pt x="78656" y="29536"/>
                  </a:cubicBezTo>
                  <a:cubicBezTo>
                    <a:pt x="70462" y="29422"/>
                    <a:pt x="64231" y="29627"/>
                    <a:pt x="59437" y="31043"/>
                  </a:cubicBezTo>
                  <a:cubicBezTo>
                    <a:pt x="54393" y="32503"/>
                    <a:pt x="51974" y="36087"/>
                    <a:pt x="50376" y="42273"/>
                  </a:cubicBezTo>
                  <a:cubicBezTo>
                    <a:pt x="47317" y="54051"/>
                    <a:pt x="46016" y="60419"/>
                    <a:pt x="25610" y="60989"/>
                  </a:cubicBezTo>
                  <a:cubicBezTo>
                    <a:pt x="4269" y="61606"/>
                    <a:pt x="0" y="84819"/>
                    <a:pt x="12440" y="9513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6"/>
            <p:cNvSpPr/>
            <p:nvPr/>
          </p:nvSpPr>
          <p:spPr>
            <a:xfrm>
              <a:off x="5315600" y="3710875"/>
              <a:ext cx="2890275" cy="2361850"/>
            </a:xfrm>
            <a:custGeom>
              <a:avLst/>
              <a:gdLst/>
              <a:ahLst/>
              <a:cxnLst/>
              <a:rect l="l" t="t" r="r" b="b"/>
              <a:pathLst>
                <a:path w="115611" h="94474" fill="none" extrusionOk="0">
                  <a:moveTo>
                    <a:pt x="115611" y="8149"/>
                  </a:moveTo>
                  <a:cubicBezTo>
                    <a:pt x="115611" y="8149"/>
                    <a:pt x="110840" y="0"/>
                    <a:pt x="101322" y="7921"/>
                  </a:cubicBezTo>
                  <a:cubicBezTo>
                    <a:pt x="91987" y="15704"/>
                    <a:pt x="96141" y="29559"/>
                    <a:pt x="78223" y="29399"/>
                  </a:cubicBezTo>
                  <a:cubicBezTo>
                    <a:pt x="70097" y="29308"/>
                    <a:pt x="63934" y="29513"/>
                    <a:pt x="59141" y="30883"/>
                  </a:cubicBezTo>
                  <a:cubicBezTo>
                    <a:pt x="54119" y="32344"/>
                    <a:pt x="51700" y="35859"/>
                    <a:pt x="50079" y="41953"/>
                  </a:cubicBezTo>
                  <a:cubicBezTo>
                    <a:pt x="46952" y="53594"/>
                    <a:pt x="45583" y="59871"/>
                    <a:pt x="25405" y="60510"/>
                  </a:cubicBezTo>
                  <a:cubicBezTo>
                    <a:pt x="4246" y="61149"/>
                    <a:pt x="1" y="84180"/>
                    <a:pt x="12258" y="9447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6"/>
            <p:cNvSpPr/>
            <p:nvPr/>
          </p:nvSpPr>
          <p:spPr>
            <a:xfrm>
              <a:off x="5334425" y="3730850"/>
              <a:ext cx="2871450" cy="2345875"/>
            </a:xfrm>
            <a:custGeom>
              <a:avLst/>
              <a:gdLst/>
              <a:ahLst/>
              <a:cxnLst/>
              <a:rect l="l" t="t" r="r" b="b"/>
              <a:pathLst>
                <a:path w="114858" h="93835" fill="none" extrusionOk="0">
                  <a:moveTo>
                    <a:pt x="114858" y="7966"/>
                  </a:moveTo>
                  <a:cubicBezTo>
                    <a:pt x="114858" y="7966"/>
                    <a:pt x="110133" y="0"/>
                    <a:pt x="100752" y="7898"/>
                  </a:cubicBezTo>
                  <a:cubicBezTo>
                    <a:pt x="91507" y="15635"/>
                    <a:pt x="95570" y="29399"/>
                    <a:pt x="77812" y="29239"/>
                  </a:cubicBezTo>
                  <a:cubicBezTo>
                    <a:pt x="69755" y="29194"/>
                    <a:pt x="63615" y="29376"/>
                    <a:pt x="58844" y="30746"/>
                  </a:cubicBezTo>
                  <a:cubicBezTo>
                    <a:pt x="53846" y="32161"/>
                    <a:pt x="51426" y="35653"/>
                    <a:pt x="49783" y="41656"/>
                  </a:cubicBezTo>
                  <a:cubicBezTo>
                    <a:pt x="46610" y="53160"/>
                    <a:pt x="45149" y="59346"/>
                    <a:pt x="25177" y="60008"/>
                  </a:cubicBezTo>
                  <a:cubicBezTo>
                    <a:pt x="4223" y="60715"/>
                    <a:pt x="1" y="83518"/>
                    <a:pt x="12098" y="9383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6"/>
            <p:cNvSpPr/>
            <p:nvPr/>
          </p:nvSpPr>
          <p:spPr>
            <a:xfrm>
              <a:off x="5352700" y="3751375"/>
              <a:ext cx="2853175" cy="2329350"/>
            </a:xfrm>
            <a:custGeom>
              <a:avLst/>
              <a:gdLst/>
              <a:ahLst/>
              <a:cxnLst/>
              <a:rect l="l" t="t" r="r" b="b"/>
              <a:pathLst>
                <a:path w="114127" h="93174" fill="none" extrusionOk="0">
                  <a:moveTo>
                    <a:pt x="114127" y="7761"/>
                  </a:moveTo>
                  <a:cubicBezTo>
                    <a:pt x="114127" y="7761"/>
                    <a:pt x="109470" y="1"/>
                    <a:pt x="100180" y="7853"/>
                  </a:cubicBezTo>
                  <a:cubicBezTo>
                    <a:pt x="91073" y="15568"/>
                    <a:pt x="95022" y="29194"/>
                    <a:pt x="77401" y="29080"/>
                  </a:cubicBezTo>
                  <a:cubicBezTo>
                    <a:pt x="69435" y="29035"/>
                    <a:pt x="63340" y="29240"/>
                    <a:pt x="58570" y="30587"/>
                  </a:cubicBezTo>
                  <a:cubicBezTo>
                    <a:pt x="53594" y="31979"/>
                    <a:pt x="51197" y="35403"/>
                    <a:pt x="49508" y="41337"/>
                  </a:cubicBezTo>
                  <a:cubicBezTo>
                    <a:pt x="46290" y="52681"/>
                    <a:pt x="44761" y="58799"/>
                    <a:pt x="24994" y="59506"/>
                  </a:cubicBezTo>
                  <a:cubicBezTo>
                    <a:pt x="4223" y="60237"/>
                    <a:pt x="0" y="82856"/>
                    <a:pt x="11961" y="931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6"/>
            <p:cNvSpPr/>
            <p:nvPr/>
          </p:nvSpPr>
          <p:spPr>
            <a:xfrm>
              <a:off x="5371525" y="3771350"/>
              <a:ext cx="2833775" cy="2312800"/>
            </a:xfrm>
            <a:custGeom>
              <a:avLst/>
              <a:gdLst/>
              <a:ahLst/>
              <a:cxnLst/>
              <a:rect l="l" t="t" r="r" b="b"/>
              <a:pathLst>
                <a:path w="113351" h="92512" fill="none" extrusionOk="0">
                  <a:moveTo>
                    <a:pt x="113351" y="7579"/>
                  </a:moveTo>
                  <a:cubicBezTo>
                    <a:pt x="113351" y="7579"/>
                    <a:pt x="108786" y="1"/>
                    <a:pt x="99610" y="7830"/>
                  </a:cubicBezTo>
                  <a:cubicBezTo>
                    <a:pt x="90594" y="15522"/>
                    <a:pt x="94452" y="29034"/>
                    <a:pt x="76990" y="28943"/>
                  </a:cubicBezTo>
                  <a:cubicBezTo>
                    <a:pt x="69093" y="28920"/>
                    <a:pt x="63044" y="29103"/>
                    <a:pt x="58273" y="30427"/>
                  </a:cubicBezTo>
                  <a:cubicBezTo>
                    <a:pt x="53343" y="31796"/>
                    <a:pt x="50924" y="35197"/>
                    <a:pt x="49212" y="41040"/>
                  </a:cubicBezTo>
                  <a:cubicBezTo>
                    <a:pt x="45948" y="52225"/>
                    <a:pt x="44327" y="58274"/>
                    <a:pt x="24766" y="59004"/>
                  </a:cubicBezTo>
                  <a:cubicBezTo>
                    <a:pt x="4200" y="59803"/>
                    <a:pt x="0" y="82217"/>
                    <a:pt x="11801" y="9251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6"/>
            <p:cNvSpPr/>
            <p:nvPr/>
          </p:nvSpPr>
          <p:spPr>
            <a:xfrm>
              <a:off x="5390350" y="3791900"/>
              <a:ext cx="2814950" cy="2296250"/>
            </a:xfrm>
            <a:custGeom>
              <a:avLst/>
              <a:gdLst/>
              <a:ahLst/>
              <a:cxnLst/>
              <a:rect l="l" t="t" r="r" b="b"/>
              <a:pathLst>
                <a:path w="112598" h="91850" fill="none" extrusionOk="0">
                  <a:moveTo>
                    <a:pt x="112598" y="7373"/>
                  </a:moveTo>
                  <a:cubicBezTo>
                    <a:pt x="112598" y="7373"/>
                    <a:pt x="108101" y="0"/>
                    <a:pt x="99017" y="7784"/>
                  </a:cubicBezTo>
                  <a:cubicBezTo>
                    <a:pt x="90138" y="15430"/>
                    <a:pt x="93881" y="28829"/>
                    <a:pt x="76580" y="28783"/>
                  </a:cubicBezTo>
                  <a:cubicBezTo>
                    <a:pt x="68751" y="28783"/>
                    <a:pt x="62725" y="28966"/>
                    <a:pt x="57977" y="30267"/>
                  </a:cubicBezTo>
                  <a:cubicBezTo>
                    <a:pt x="53070" y="31613"/>
                    <a:pt x="50650" y="34969"/>
                    <a:pt x="48915" y="40698"/>
                  </a:cubicBezTo>
                  <a:cubicBezTo>
                    <a:pt x="45606" y="51745"/>
                    <a:pt x="43894" y="57703"/>
                    <a:pt x="24561" y="58502"/>
                  </a:cubicBezTo>
                  <a:cubicBezTo>
                    <a:pt x="4178" y="59346"/>
                    <a:pt x="1" y="81532"/>
                    <a:pt x="11642" y="91849"/>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6"/>
            <p:cNvSpPr/>
            <p:nvPr/>
          </p:nvSpPr>
          <p:spPr>
            <a:xfrm>
              <a:off x="5408625" y="3811875"/>
              <a:ext cx="2796125" cy="2280250"/>
            </a:xfrm>
            <a:custGeom>
              <a:avLst/>
              <a:gdLst/>
              <a:ahLst/>
              <a:cxnLst/>
              <a:rect l="l" t="t" r="r" b="b"/>
              <a:pathLst>
                <a:path w="111845" h="91210" fill="none" extrusionOk="0">
                  <a:moveTo>
                    <a:pt x="111844" y="7190"/>
                  </a:moveTo>
                  <a:cubicBezTo>
                    <a:pt x="111844" y="7190"/>
                    <a:pt x="107439" y="0"/>
                    <a:pt x="98468" y="7761"/>
                  </a:cubicBezTo>
                  <a:cubicBezTo>
                    <a:pt x="89681" y="15384"/>
                    <a:pt x="93333" y="28669"/>
                    <a:pt x="76168" y="28646"/>
                  </a:cubicBezTo>
                  <a:cubicBezTo>
                    <a:pt x="68430" y="28646"/>
                    <a:pt x="62450" y="28851"/>
                    <a:pt x="57702" y="30130"/>
                  </a:cubicBezTo>
                  <a:cubicBezTo>
                    <a:pt x="52818" y="31431"/>
                    <a:pt x="50398" y="34740"/>
                    <a:pt x="48641" y="40401"/>
                  </a:cubicBezTo>
                  <a:cubicBezTo>
                    <a:pt x="45286" y="51311"/>
                    <a:pt x="43482" y="57178"/>
                    <a:pt x="24378" y="58022"/>
                  </a:cubicBezTo>
                  <a:cubicBezTo>
                    <a:pt x="4177" y="58889"/>
                    <a:pt x="0" y="80893"/>
                    <a:pt x="11481" y="9121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6"/>
            <p:cNvSpPr/>
            <p:nvPr/>
          </p:nvSpPr>
          <p:spPr>
            <a:xfrm>
              <a:off x="5427450" y="3831850"/>
              <a:ext cx="2777300" cy="2263700"/>
            </a:xfrm>
            <a:custGeom>
              <a:avLst/>
              <a:gdLst/>
              <a:ahLst/>
              <a:cxnLst/>
              <a:rect l="l" t="t" r="r" b="b"/>
              <a:pathLst>
                <a:path w="111092" h="90548" fill="none" extrusionOk="0">
                  <a:moveTo>
                    <a:pt x="111091" y="7007"/>
                  </a:moveTo>
                  <a:cubicBezTo>
                    <a:pt x="111091" y="7007"/>
                    <a:pt x="106754" y="0"/>
                    <a:pt x="97898" y="7738"/>
                  </a:cubicBezTo>
                  <a:cubicBezTo>
                    <a:pt x="89224" y="15316"/>
                    <a:pt x="92740" y="28486"/>
                    <a:pt x="75758" y="28509"/>
                  </a:cubicBezTo>
                  <a:cubicBezTo>
                    <a:pt x="68088" y="28532"/>
                    <a:pt x="62131" y="28714"/>
                    <a:pt x="57406" y="29970"/>
                  </a:cubicBezTo>
                  <a:cubicBezTo>
                    <a:pt x="52544" y="31271"/>
                    <a:pt x="50125" y="34535"/>
                    <a:pt x="48367" y="40104"/>
                  </a:cubicBezTo>
                  <a:cubicBezTo>
                    <a:pt x="44943" y="50855"/>
                    <a:pt x="43049" y="56652"/>
                    <a:pt x="24150" y="57520"/>
                  </a:cubicBezTo>
                  <a:cubicBezTo>
                    <a:pt x="4155" y="58456"/>
                    <a:pt x="0" y="80254"/>
                    <a:pt x="11322" y="9054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6"/>
            <p:cNvSpPr/>
            <p:nvPr/>
          </p:nvSpPr>
          <p:spPr>
            <a:xfrm>
              <a:off x="5446275" y="3852375"/>
              <a:ext cx="2757900" cy="2247175"/>
            </a:xfrm>
            <a:custGeom>
              <a:avLst/>
              <a:gdLst/>
              <a:ahLst/>
              <a:cxnLst/>
              <a:rect l="l" t="t" r="r" b="b"/>
              <a:pathLst>
                <a:path w="110316" h="89887" fill="none" extrusionOk="0">
                  <a:moveTo>
                    <a:pt x="110315" y="6803"/>
                  </a:moveTo>
                  <a:cubicBezTo>
                    <a:pt x="110315" y="6803"/>
                    <a:pt x="106070" y="1"/>
                    <a:pt x="97305" y="7716"/>
                  </a:cubicBezTo>
                  <a:cubicBezTo>
                    <a:pt x="88745" y="15248"/>
                    <a:pt x="92169" y="28304"/>
                    <a:pt x="75347" y="28350"/>
                  </a:cubicBezTo>
                  <a:cubicBezTo>
                    <a:pt x="67746" y="28373"/>
                    <a:pt x="61834" y="28578"/>
                    <a:pt x="57109" y="29811"/>
                  </a:cubicBezTo>
                  <a:cubicBezTo>
                    <a:pt x="52271" y="31066"/>
                    <a:pt x="49851" y="34284"/>
                    <a:pt x="48071" y="39785"/>
                  </a:cubicBezTo>
                  <a:cubicBezTo>
                    <a:pt x="44601" y="50376"/>
                    <a:pt x="42615" y="56105"/>
                    <a:pt x="23944" y="57018"/>
                  </a:cubicBezTo>
                  <a:cubicBezTo>
                    <a:pt x="4132" y="58000"/>
                    <a:pt x="1" y="79570"/>
                    <a:pt x="11162" y="8988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6"/>
            <p:cNvSpPr/>
            <p:nvPr/>
          </p:nvSpPr>
          <p:spPr>
            <a:xfrm>
              <a:off x="5464525" y="3872350"/>
              <a:ext cx="2739650" cy="2231200"/>
            </a:xfrm>
            <a:custGeom>
              <a:avLst/>
              <a:gdLst/>
              <a:ahLst/>
              <a:cxnLst/>
              <a:rect l="l" t="t" r="r" b="b"/>
              <a:pathLst>
                <a:path w="109586" h="89248" fill="none" extrusionOk="0">
                  <a:moveTo>
                    <a:pt x="109585" y="6620"/>
                  </a:moveTo>
                  <a:cubicBezTo>
                    <a:pt x="109585" y="6620"/>
                    <a:pt x="105385" y="1"/>
                    <a:pt x="96757" y="7693"/>
                  </a:cubicBezTo>
                  <a:cubicBezTo>
                    <a:pt x="88289" y="15180"/>
                    <a:pt x="91622" y="28121"/>
                    <a:pt x="74936" y="28213"/>
                  </a:cubicBezTo>
                  <a:cubicBezTo>
                    <a:pt x="67427" y="28258"/>
                    <a:pt x="61561" y="28441"/>
                    <a:pt x="56836" y="29651"/>
                  </a:cubicBezTo>
                  <a:cubicBezTo>
                    <a:pt x="52020" y="30906"/>
                    <a:pt x="49623" y="34079"/>
                    <a:pt x="47797" y="39466"/>
                  </a:cubicBezTo>
                  <a:cubicBezTo>
                    <a:pt x="44259" y="49920"/>
                    <a:pt x="42205" y="55557"/>
                    <a:pt x="23739" y="56516"/>
                  </a:cubicBezTo>
                  <a:cubicBezTo>
                    <a:pt x="4132" y="57543"/>
                    <a:pt x="1" y="78930"/>
                    <a:pt x="11026" y="8924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6"/>
            <p:cNvSpPr/>
            <p:nvPr/>
          </p:nvSpPr>
          <p:spPr>
            <a:xfrm>
              <a:off x="5483375" y="3892900"/>
              <a:ext cx="2720800" cy="2214075"/>
            </a:xfrm>
            <a:custGeom>
              <a:avLst/>
              <a:gdLst/>
              <a:ahLst/>
              <a:cxnLst/>
              <a:rect l="l" t="t" r="r" b="b"/>
              <a:pathLst>
                <a:path w="108832" h="88563" fill="none" extrusionOk="0">
                  <a:moveTo>
                    <a:pt x="108831" y="6437"/>
                  </a:moveTo>
                  <a:cubicBezTo>
                    <a:pt x="108831" y="6437"/>
                    <a:pt x="104700" y="0"/>
                    <a:pt x="96163" y="7647"/>
                  </a:cubicBezTo>
                  <a:cubicBezTo>
                    <a:pt x="87832" y="15111"/>
                    <a:pt x="91050" y="27939"/>
                    <a:pt x="74525" y="28053"/>
                  </a:cubicBezTo>
                  <a:cubicBezTo>
                    <a:pt x="67084" y="28121"/>
                    <a:pt x="61241" y="28304"/>
                    <a:pt x="56539" y="29491"/>
                  </a:cubicBezTo>
                  <a:cubicBezTo>
                    <a:pt x="51768" y="30700"/>
                    <a:pt x="49349" y="33850"/>
                    <a:pt x="47500" y="39146"/>
                  </a:cubicBezTo>
                  <a:cubicBezTo>
                    <a:pt x="43916" y="49463"/>
                    <a:pt x="41793" y="55009"/>
                    <a:pt x="23533" y="56014"/>
                  </a:cubicBezTo>
                  <a:cubicBezTo>
                    <a:pt x="4109" y="57086"/>
                    <a:pt x="0" y="78268"/>
                    <a:pt x="10865" y="8856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6"/>
            <p:cNvSpPr/>
            <p:nvPr/>
          </p:nvSpPr>
          <p:spPr>
            <a:xfrm>
              <a:off x="5502200" y="3912875"/>
              <a:ext cx="2701400" cy="2198100"/>
            </a:xfrm>
            <a:custGeom>
              <a:avLst/>
              <a:gdLst/>
              <a:ahLst/>
              <a:cxnLst/>
              <a:rect l="l" t="t" r="r" b="b"/>
              <a:pathLst>
                <a:path w="108056" h="87924" fill="none" extrusionOk="0">
                  <a:moveTo>
                    <a:pt x="108055" y="6254"/>
                  </a:moveTo>
                  <a:cubicBezTo>
                    <a:pt x="108055" y="6254"/>
                    <a:pt x="104015" y="0"/>
                    <a:pt x="95593" y="7624"/>
                  </a:cubicBezTo>
                  <a:cubicBezTo>
                    <a:pt x="87353" y="15065"/>
                    <a:pt x="90480" y="27756"/>
                    <a:pt x="74091" y="27916"/>
                  </a:cubicBezTo>
                  <a:cubicBezTo>
                    <a:pt x="66719" y="27984"/>
                    <a:pt x="60944" y="28190"/>
                    <a:pt x="56242" y="29354"/>
                  </a:cubicBezTo>
                  <a:cubicBezTo>
                    <a:pt x="51494" y="30541"/>
                    <a:pt x="49075" y="33622"/>
                    <a:pt x="47203" y="38849"/>
                  </a:cubicBezTo>
                  <a:cubicBezTo>
                    <a:pt x="43574" y="49006"/>
                    <a:pt x="41360" y="54484"/>
                    <a:pt x="23305" y="55534"/>
                  </a:cubicBezTo>
                  <a:cubicBezTo>
                    <a:pt x="4086" y="56653"/>
                    <a:pt x="0" y="77606"/>
                    <a:pt x="10683" y="8792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6"/>
            <p:cNvSpPr/>
            <p:nvPr/>
          </p:nvSpPr>
          <p:spPr>
            <a:xfrm>
              <a:off x="5520450" y="3932850"/>
              <a:ext cx="2683150" cy="2182100"/>
            </a:xfrm>
            <a:custGeom>
              <a:avLst/>
              <a:gdLst/>
              <a:ahLst/>
              <a:cxnLst/>
              <a:rect l="l" t="t" r="r" b="b"/>
              <a:pathLst>
                <a:path w="107326" h="87284" fill="none" extrusionOk="0">
                  <a:moveTo>
                    <a:pt x="107325" y="6072"/>
                  </a:moveTo>
                  <a:cubicBezTo>
                    <a:pt x="107325" y="6072"/>
                    <a:pt x="103354" y="0"/>
                    <a:pt x="95023" y="7601"/>
                  </a:cubicBezTo>
                  <a:cubicBezTo>
                    <a:pt x="86920" y="14996"/>
                    <a:pt x="89933" y="27596"/>
                    <a:pt x="73704" y="27779"/>
                  </a:cubicBezTo>
                  <a:cubicBezTo>
                    <a:pt x="66400" y="27870"/>
                    <a:pt x="60648" y="28052"/>
                    <a:pt x="55969" y="29194"/>
                  </a:cubicBezTo>
                  <a:cubicBezTo>
                    <a:pt x="51244" y="30358"/>
                    <a:pt x="48824" y="33416"/>
                    <a:pt x="46930" y="38552"/>
                  </a:cubicBezTo>
                  <a:cubicBezTo>
                    <a:pt x="43255" y="48550"/>
                    <a:pt x="40949" y="53959"/>
                    <a:pt x="23123" y="55032"/>
                  </a:cubicBezTo>
                  <a:cubicBezTo>
                    <a:pt x="4109" y="56196"/>
                    <a:pt x="1" y="76967"/>
                    <a:pt x="10546" y="8728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6"/>
            <p:cNvSpPr/>
            <p:nvPr/>
          </p:nvSpPr>
          <p:spPr>
            <a:xfrm>
              <a:off x="5539300" y="3953375"/>
              <a:ext cx="2663725" cy="2165000"/>
            </a:xfrm>
            <a:custGeom>
              <a:avLst/>
              <a:gdLst/>
              <a:ahLst/>
              <a:cxnLst/>
              <a:rect l="l" t="t" r="r" b="b"/>
              <a:pathLst>
                <a:path w="106549" h="86600" fill="none" extrusionOk="0">
                  <a:moveTo>
                    <a:pt x="106549" y="5867"/>
                  </a:moveTo>
                  <a:cubicBezTo>
                    <a:pt x="106549" y="5867"/>
                    <a:pt x="102668" y="1"/>
                    <a:pt x="94451" y="7556"/>
                  </a:cubicBezTo>
                  <a:cubicBezTo>
                    <a:pt x="86440" y="14929"/>
                    <a:pt x="89361" y="27414"/>
                    <a:pt x="73292" y="27619"/>
                  </a:cubicBezTo>
                  <a:cubicBezTo>
                    <a:pt x="66057" y="27734"/>
                    <a:pt x="60350" y="27916"/>
                    <a:pt x="55671" y="29035"/>
                  </a:cubicBezTo>
                  <a:cubicBezTo>
                    <a:pt x="50969" y="30176"/>
                    <a:pt x="48550" y="33166"/>
                    <a:pt x="46632" y="38210"/>
                  </a:cubicBezTo>
                  <a:cubicBezTo>
                    <a:pt x="42912" y="48094"/>
                    <a:pt x="40515" y="53389"/>
                    <a:pt x="22917" y="54530"/>
                  </a:cubicBezTo>
                  <a:cubicBezTo>
                    <a:pt x="4086" y="55740"/>
                    <a:pt x="0" y="76306"/>
                    <a:pt x="10386" y="8660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6"/>
            <p:cNvSpPr/>
            <p:nvPr/>
          </p:nvSpPr>
          <p:spPr>
            <a:xfrm>
              <a:off x="5558125" y="3973350"/>
              <a:ext cx="2644900" cy="2149025"/>
            </a:xfrm>
            <a:custGeom>
              <a:avLst/>
              <a:gdLst/>
              <a:ahLst/>
              <a:cxnLst/>
              <a:rect l="l" t="t" r="r" b="b"/>
              <a:pathLst>
                <a:path w="105796" h="85961" fill="none" extrusionOk="0">
                  <a:moveTo>
                    <a:pt x="105796" y="5684"/>
                  </a:moveTo>
                  <a:cubicBezTo>
                    <a:pt x="105796" y="5684"/>
                    <a:pt x="101984" y="1"/>
                    <a:pt x="93858" y="7533"/>
                  </a:cubicBezTo>
                  <a:cubicBezTo>
                    <a:pt x="85960" y="14860"/>
                    <a:pt x="88768" y="27231"/>
                    <a:pt x="72859" y="27482"/>
                  </a:cubicBezTo>
                  <a:cubicBezTo>
                    <a:pt x="65714" y="27597"/>
                    <a:pt x="60054" y="27802"/>
                    <a:pt x="55397" y="28898"/>
                  </a:cubicBezTo>
                  <a:cubicBezTo>
                    <a:pt x="50695" y="29993"/>
                    <a:pt x="48276" y="32960"/>
                    <a:pt x="46336" y="37914"/>
                  </a:cubicBezTo>
                  <a:cubicBezTo>
                    <a:pt x="42547" y="47637"/>
                    <a:pt x="40082" y="52864"/>
                    <a:pt x="22689" y="54028"/>
                  </a:cubicBezTo>
                  <a:cubicBezTo>
                    <a:pt x="4063" y="55284"/>
                    <a:pt x="0" y="75644"/>
                    <a:pt x="10226" y="8596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6"/>
            <p:cNvSpPr/>
            <p:nvPr/>
          </p:nvSpPr>
          <p:spPr>
            <a:xfrm>
              <a:off x="5576375" y="3993900"/>
              <a:ext cx="2626075" cy="2132475"/>
            </a:xfrm>
            <a:custGeom>
              <a:avLst/>
              <a:gdLst/>
              <a:ahLst/>
              <a:cxnLst/>
              <a:rect l="l" t="t" r="r" b="b"/>
              <a:pathLst>
                <a:path w="105043" h="85299" fill="none" extrusionOk="0">
                  <a:moveTo>
                    <a:pt x="105043" y="5479"/>
                  </a:moveTo>
                  <a:cubicBezTo>
                    <a:pt x="105043" y="5479"/>
                    <a:pt x="101322" y="1"/>
                    <a:pt x="93311" y="7487"/>
                  </a:cubicBezTo>
                  <a:cubicBezTo>
                    <a:pt x="85527" y="14791"/>
                    <a:pt x="88221" y="27048"/>
                    <a:pt x="72471" y="27322"/>
                  </a:cubicBezTo>
                  <a:cubicBezTo>
                    <a:pt x="65395" y="27459"/>
                    <a:pt x="59757" y="27642"/>
                    <a:pt x="55124" y="28715"/>
                  </a:cubicBezTo>
                  <a:cubicBezTo>
                    <a:pt x="50467" y="29810"/>
                    <a:pt x="48025" y="32732"/>
                    <a:pt x="46085" y="37594"/>
                  </a:cubicBezTo>
                  <a:cubicBezTo>
                    <a:pt x="42228" y="47158"/>
                    <a:pt x="39671" y="52316"/>
                    <a:pt x="22506" y="53526"/>
                  </a:cubicBezTo>
                  <a:cubicBezTo>
                    <a:pt x="4064" y="54827"/>
                    <a:pt x="1" y="74981"/>
                    <a:pt x="10067" y="85299"/>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6"/>
            <p:cNvSpPr/>
            <p:nvPr/>
          </p:nvSpPr>
          <p:spPr>
            <a:xfrm>
              <a:off x="5595200" y="4013875"/>
              <a:ext cx="2607250" cy="2115925"/>
            </a:xfrm>
            <a:custGeom>
              <a:avLst/>
              <a:gdLst/>
              <a:ahLst/>
              <a:cxnLst/>
              <a:rect l="l" t="t" r="r" b="b"/>
              <a:pathLst>
                <a:path w="104290" h="84637" fill="none" extrusionOk="0">
                  <a:moveTo>
                    <a:pt x="104290" y="5296"/>
                  </a:moveTo>
                  <a:cubicBezTo>
                    <a:pt x="104290" y="5296"/>
                    <a:pt x="100615" y="0"/>
                    <a:pt x="92740" y="7464"/>
                  </a:cubicBezTo>
                  <a:cubicBezTo>
                    <a:pt x="85048" y="14723"/>
                    <a:pt x="87650" y="26866"/>
                    <a:pt x="72060" y="27185"/>
                  </a:cubicBezTo>
                  <a:cubicBezTo>
                    <a:pt x="65053" y="27345"/>
                    <a:pt x="59461" y="27528"/>
                    <a:pt x="54827" y="28578"/>
                  </a:cubicBezTo>
                  <a:cubicBezTo>
                    <a:pt x="50194" y="29628"/>
                    <a:pt x="47752" y="32504"/>
                    <a:pt x="45789" y="37297"/>
                  </a:cubicBezTo>
                  <a:cubicBezTo>
                    <a:pt x="41885" y="46724"/>
                    <a:pt x="39238" y="51791"/>
                    <a:pt x="22278" y="53046"/>
                  </a:cubicBezTo>
                  <a:cubicBezTo>
                    <a:pt x="4041" y="54393"/>
                    <a:pt x="1" y="74342"/>
                    <a:pt x="9907" y="8463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6"/>
            <p:cNvSpPr/>
            <p:nvPr/>
          </p:nvSpPr>
          <p:spPr>
            <a:xfrm>
              <a:off x="5614050" y="4033850"/>
              <a:ext cx="2588400" cy="2099950"/>
            </a:xfrm>
            <a:custGeom>
              <a:avLst/>
              <a:gdLst/>
              <a:ahLst/>
              <a:cxnLst/>
              <a:rect l="l" t="t" r="r" b="b"/>
              <a:pathLst>
                <a:path w="103536" h="83998" fill="none" extrusionOk="0">
                  <a:moveTo>
                    <a:pt x="103536" y="5113"/>
                  </a:moveTo>
                  <a:cubicBezTo>
                    <a:pt x="103536" y="5113"/>
                    <a:pt x="99929" y="0"/>
                    <a:pt x="92146" y="7441"/>
                  </a:cubicBezTo>
                  <a:cubicBezTo>
                    <a:pt x="84591" y="14677"/>
                    <a:pt x="87079" y="26706"/>
                    <a:pt x="71626" y="27048"/>
                  </a:cubicBezTo>
                  <a:cubicBezTo>
                    <a:pt x="64710" y="27208"/>
                    <a:pt x="59141" y="27391"/>
                    <a:pt x="54530" y="28441"/>
                  </a:cubicBezTo>
                  <a:cubicBezTo>
                    <a:pt x="49919" y="29468"/>
                    <a:pt x="47477" y="32298"/>
                    <a:pt x="45491" y="36977"/>
                  </a:cubicBezTo>
                  <a:cubicBezTo>
                    <a:pt x="41542" y="46267"/>
                    <a:pt x="38803" y="51243"/>
                    <a:pt x="22072" y="52544"/>
                  </a:cubicBezTo>
                  <a:cubicBezTo>
                    <a:pt x="4017" y="53936"/>
                    <a:pt x="0" y="73680"/>
                    <a:pt x="9747" y="8399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6"/>
            <p:cNvSpPr/>
            <p:nvPr/>
          </p:nvSpPr>
          <p:spPr>
            <a:xfrm>
              <a:off x="5632300" y="4054375"/>
              <a:ext cx="2569575" cy="2083425"/>
            </a:xfrm>
            <a:custGeom>
              <a:avLst/>
              <a:gdLst/>
              <a:ahLst/>
              <a:cxnLst/>
              <a:rect l="l" t="t" r="r" b="b"/>
              <a:pathLst>
                <a:path w="102783" h="83337" fill="none" extrusionOk="0">
                  <a:moveTo>
                    <a:pt x="102783" y="4908"/>
                  </a:moveTo>
                  <a:cubicBezTo>
                    <a:pt x="102783" y="4908"/>
                    <a:pt x="99268" y="1"/>
                    <a:pt x="91599" y="7396"/>
                  </a:cubicBezTo>
                  <a:cubicBezTo>
                    <a:pt x="84135" y="14609"/>
                    <a:pt x="86531" y="26501"/>
                    <a:pt x="71238" y="26889"/>
                  </a:cubicBezTo>
                  <a:cubicBezTo>
                    <a:pt x="64391" y="27072"/>
                    <a:pt x="58867" y="27254"/>
                    <a:pt x="54256" y="28259"/>
                  </a:cubicBezTo>
                  <a:cubicBezTo>
                    <a:pt x="49668" y="29263"/>
                    <a:pt x="47249" y="32048"/>
                    <a:pt x="45218" y="36658"/>
                  </a:cubicBezTo>
                  <a:cubicBezTo>
                    <a:pt x="41200" y="45811"/>
                    <a:pt x="38416" y="50696"/>
                    <a:pt x="21890" y="52043"/>
                  </a:cubicBezTo>
                  <a:cubicBezTo>
                    <a:pt x="4018" y="53481"/>
                    <a:pt x="1" y="73019"/>
                    <a:pt x="9610" y="8333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6"/>
            <p:cNvSpPr/>
            <p:nvPr/>
          </p:nvSpPr>
          <p:spPr>
            <a:xfrm>
              <a:off x="5651125" y="4074350"/>
              <a:ext cx="2550750" cy="2066850"/>
            </a:xfrm>
            <a:custGeom>
              <a:avLst/>
              <a:gdLst/>
              <a:ahLst/>
              <a:cxnLst/>
              <a:rect l="l" t="t" r="r" b="b"/>
              <a:pathLst>
                <a:path w="102030" h="82674" fill="none" extrusionOk="0">
                  <a:moveTo>
                    <a:pt x="102030" y="4726"/>
                  </a:moveTo>
                  <a:cubicBezTo>
                    <a:pt x="102030" y="4726"/>
                    <a:pt x="98583" y="1"/>
                    <a:pt x="91005" y="7373"/>
                  </a:cubicBezTo>
                  <a:cubicBezTo>
                    <a:pt x="83656" y="14541"/>
                    <a:pt x="85961" y="26341"/>
                    <a:pt x="70805" y="26752"/>
                  </a:cubicBezTo>
                  <a:cubicBezTo>
                    <a:pt x="64049" y="26935"/>
                    <a:pt x="58571" y="27140"/>
                    <a:pt x="53960" y="28122"/>
                  </a:cubicBezTo>
                  <a:cubicBezTo>
                    <a:pt x="49395" y="29103"/>
                    <a:pt x="46975" y="31842"/>
                    <a:pt x="44921" y="36362"/>
                  </a:cubicBezTo>
                  <a:cubicBezTo>
                    <a:pt x="40858" y="45355"/>
                    <a:pt x="37982" y="50171"/>
                    <a:pt x="21662" y="51540"/>
                  </a:cubicBezTo>
                  <a:cubicBezTo>
                    <a:pt x="3995" y="53047"/>
                    <a:pt x="1" y="72380"/>
                    <a:pt x="9451" y="8267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6"/>
            <p:cNvSpPr/>
            <p:nvPr/>
          </p:nvSpPr>
          <p:spPr>
            <a:xfrm>
              <a:off x="5669975" y="4094325"/>
              <a:ext cx="2531350" cy="2050875"/>
            </a:xfrm>
            <a:custGeom>
              <a:avLst/>
              <a:gdLst/>
              <a:ahLst/>
              <a:cxnLst/>
              <a:rect l="l" t="t" r="r" b="b"/>
              <a:pathLst>
                <a:path w="101254" h="82035" fill="none" extrusionOk="0">
                  <a:moveTo>
                    <a:pt x="101253" y="4543"/>
                  </a:moveTo>
                  <a:cubicBezTo>
                    <a:pt x="101253" y="4543"/>
                    <a:pt x="97898" y="1"/>
                    <a:pt x="90434" y="7350"/>
                  </a:cubicBezTo>
                  <a:cubicBezTo>
                    <a:pt x="83198" y="14495"/>
                    <a:pt x="85390" y="26159"/>
                    <a:pt x="70393" y="26615"/>
                  </a:cubicBezTo>
                  <a:cubicBezTo>
                    <a:pt x="63683" y="26820"/>
                    <a:pt x="58250" y="27003"/>
                    <a:pt x="53662" y="27985"/>
                  </a:cubicBezTo>
                  <a:cubicBezTo>
                    <a:pt x="49143" y="28920"/>
                    <a:pt x="46701" y="31637"/>
                    <a:pt x="44624" y="36065"/>
                  </a:cubicBezTo>
                  <a:cubicBezTo>
                    <a:pt x="40515" y="44898"/>
                    <a:pt x="37548" y="49646"/>
                    <a:pt x="21456" y="51061"/>
                  </a:cubicBezTo>
                  <a:cubicBezTo>
                    <a:pt x="3972" y="52613"/>
                    <a:pt x="0" y="71741"/>
                    <a:pt x="9267" y="8203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6"/>
            <p:cNvSpPr/>
            <p:nvPr/>
          </p:nvSpPr>
          <p:spPr>
            <a:xfrm>
              <a:off x="5688225" y="4114875"/>
              <a:ext cx="2513100" cy="2034325"/>
            </a:xfrm>
            <a:custGeom>
              <a:avLst/>
              <a:gdLst/>
              <a:ahLst/>
              <a:cxnLst/>
              <a:rect l="l" t="t" r="r" b="b"/>
              <a:pathLst>
                <a:path w="100524" h="81373" fill="none" extrusionOk="0">
                  <a:moveTo>
                    <a:pt x="100523" y="4337"/>
                  </a:moveTo>
                  <a:cubicBezTo>
                    <a:pt x="100523" y="4337"/>
                    <a:pt x="97236" y="0"/>
                    <a:pt x="89864" y="7327"/>
                  </a:cubicBezTo>
                  <a:cubicBezTo>
                    <a:pt x="82742" y="14403"/>
                    <a:pt x="84842" y="25976"/>
                    <a:pt x="70006" y="26455"/>
                  </a:cubicBezTo>
                  <a:cubicBezTo>
                    <a:pt x="63364" y="26683"/>
                    <a:pt x="57977" y="26866"/>
                    <a:pt x="53389" y="27802"/>
                  </a:cubicBezTo>
                  <a:cubicBezTo>
                    <a:pt x="48892" y="28737"/>
                    <a:pt x="46450" y="31385"/>
                    <a:pt x="44350" y="35722"/>
                  </a:cubicBezTo>
                  <a:cubicBezTo>
                    <a:pt x="40173" y="44441"/>
                    <a:pt x="37137" y="49098"/>
                    <a:pt x="21251" y="50558"/>
                  </a:cubicBezTo>
                  <a:cubicBezTo>
                    <a:pt x="3972" y="52133"/>
                    <a:pt x="1" y="71056"/>
                    <a:pt x="9131" y="813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6"/>
            <p:cNvSpPr/>
            <p:nvPr/>
          </p:nvSpPr>
          <p:spPr>
            <a:xfrm>
              <a:off x="5707050" y="4134850"/>
              <a:ext cx="2493700" cy="2017775"/>
            </a:xfrm>
            <a:custGeom>
              <a:avLst/>
              <a:gdLst/>
              <a:ahLst/>
              <a:cxnLst/>
              <a:rect l="l" t="t" r="r" b="b"/>
              <a:pathLst>
                <a:path w="99748" h="80711" fill="none" extrusionOk="0">
                  <a:moveTo>
                    <a:pt x="99747" y="4155"/>
                  </a:moveTo>
                  <a:cubicBezTo>
                    <a:pt x="99747" y="4155"/>
                    <a:pt x="96552" y="0"/>
                    <a:pt x="89293" y="7304"/>
                  </a:cubicBezTo>
                  <a:cubicBezTo>
                    <a:pt x="82286" y="14357"/>
                    <a:pt x="84249" y="25793"/>
                    <a:pt x="69572" y="26318"/>
                  </a:cubicBezTo>
                  <a:cubicBezTo>
                    <a:pt x="63021" y="26546"/>
                    <a:pt x="57680" y="26752"/>
                    <a:pt x="53092" y="27665"/>
                  </a:cubicBezTo>
                  <a:cubicBezTo>
                    <a:pt x="48619" y="28578"/>
                    <a:pt x="46176" y="31180"/>
                    <a:pt x="44054" y="35425"/>
                  </a:cubicBezTo>
                  <a:cubicBezTo>
                    <a:pt x="39831" y="43985"/>
                    <a:pt x="36704" y="48550"/>
                    <a:pt x="21046" y="50056"/>
                  </a:cubicBezTo>
                  <a:cubicBezTo>
                    <a:pt x="3950" y="51700"/>
                    <a:pt x="1" y="70416"/>
                    <a:pt x="8971" y="8071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6"/>
            <p:cNvSpPr/>
            <p:nvPr/>
          </p:nvSpPr>
          <p:spPr>
            <a:xfrm>
              <a:off x="5725875" y="4155400"/>
              <a:ext cx="2474875" cy="2001225"/>
            </a:xfrm>
            <a:custGeom>
              <a:avLst/>
              <a:gdLst/>
              <a:ahLst/>
              <a:cxnLst/>
              <a:rect l="l" t="t" r="r" b="b"/>
              <a:pathLst>
                <a:path w="98995" h="80049" fill="none" extrusionOk="0">
                  <a:moveTo>
                    <a:pt x="98994" y="3949"/>
                  </a:moveTo>
                  <a:cubicBezTo>
                    <a:pt x="98994" y="3949"/>
                    <a:pt x="95844" y="0"/>
                    <a:pt x="88723" y="7258"/>
                  </a:cubicBezTo>
                  <a:cubicBezTo>
                    <a:pt x="81807" y="14266"/>
                    <a:pt x="83679" y="25610"/>
                    <a:pt x="69162" y="26158"/>
                  </a:cubicBezTo>
                  <a:cubicBezTo>
                    <a:pt x="62679" y="26409"/>
                    <a:pt x="57361" y="26591"/>
                    <a:pt x="52796" y="27505"/>
                  </a:cubicBezTo>
                  <a:cubicBezTo>
                    <a:pt x="48345" y="28372"/>
                    <a:pt x="45903" y="30951"/>
                    <a:pt x="43780" y="35105"/>
                  </a:cubicBezTo>
                  <a:cubicBezTo>
                    <a:pt x="39489" y="43528"/>
                    <a:pt x="36270" y="48002"/>
                    <a:pt x="20818" y="49554"/>
                  </a:cubicBezTo>
                  <a:cubicBezTo>
                    <a:pt x="3927" y="51243"/>
                    <a:pt x="1" y="69754"/>
                    <a:pt x="8812" y="8004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6"/>
            <p:cNvSpPr/>
            <p:nvPr/>
          </p:nvSpPr>
          <p:spPr>
            <a:xfrm>
              <a:off x="5744150" y="4175350"/>
              <a:ext cx="2456600" cy="1985275"/>
            </a:xfrm>
            <a:custGeom>
              <a:avLst/>
              <a:gdLst/>
              <a:ahLst/>
              <a:cxnLst/>
              <a:rect l="l" t="t" r="r" b="b"/>
              <a:pathLst>
                <a:path w="98264" h="79411" fill="none" extrusionOk="0">
                  <a:moveTo>
                    <a:pt x="98263" y="3790"/>
                  </a:moveTo>
                  <a:cubicBezTo>
                    <a:pt x="98263" y="3790"/>
                    <a:pt x="95182" y="1"/>
                    <a:pt x="88152" y="7237"/>
                  </a:cubicBezTo>
                  <a:cubicBezTo>
                    <a:pt x="81350" y="14221"/>
                    <a:pt x="83130" y="25428"/>
                    <a:pt x="68773" y="26022"/>
                  </a:cubicBezTo>
                  <a:cubicBezTo>
                    <a:pt x="62359" y="26273"/>
                    <a:pt x="57086" y="26478"/>
                    <a:pt x="52521" y="27346"/>
                  </a:cubicBezTo>
                  <a:cubicBezTo>
                    <a:pt x="48093" y="28213"/>
                    <a:pt x="45651" y="30724"/>
                    <a:pt x="43505" y="34809"/>
                  </a:cubicBezTo>
                  <a:cubicBezTo>
                    <a:pt x="39146" y="43072"/>
                    <a:pt x="35859" y="47477"/>
                    <a:pt x="20634" y="49052"/>
                  </a:cubicBezTo>
                  <a:cubicBezTo>
                    <a:pt x="3926" y="50787"/>
                    <a:pt x="0" y="69093"/>
                    <a:pt x="8651" y="7941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6"/>
            <p:cNvSpPr/>
            <p:nvPr/>
          </p:nvSpPr>
          <p:spPr>
            <a:xfrm>
              <a:off x="5762975" y="4195325"/>
              <a:ext cx="2437200" cy="1968700"/>
            </a:xfrm>
            <a:custGeom>
              <a:avLst/>
              <a:gdLst/>
              <a:ahLst/>
              <a:cxnLst/>
              <a:rect l="l" t="t" r="r" b="b"/>
              <a:pathLst>
                <a:path w="97488" h="78748" fill="none" extrusionOk="0">
                  <a:moveTo>
                    <a:pt x="97488" y="3607"/>
                  </a:moveTo>
                  <a:cubicBezTo>
                    <a:pt x="97488" y="3607"/>
                    <a:pt x="94497" y="1"/>
                    <a:pt x="87581" y="7214"/>
                  </a:cubicBezTo>
                  <a:cubicBezTo>
                    <a:pt x="80894" y="14152"/>
                    <a:pt x="82560" y="25268"/>
                    <a:pt x="68340" y="25885"/>
                  </a:cubicBezTo>
                  <a:cubicBezTo>
                    <a:pt x="62017" y="26159"/>
                    <a:pt x="56767" y="26364"/>
                    <a:pt x="52225" y="27209"/>
                  </a:cubicBezTo>
                  <a:cubicBezTo>
                    <a:pt x="47842" y="28030"/>
                    <a:pt x="45377" y="30518"/>
                    <a:pt x="43209" y="34490"/>
                  </a:cubicBezTo>
                  <a:cubicBezTo>
                    <a:pt x="38804" y="42616"/>
                    <a:pt x="35425" y="46952"/>
                    <a:pt x="20429" y="48573"/>
                  </a:cubicBezTo>
                  <a:cubicBezTo>
                    <a:pt x="3904" y="50353"/>
                    <a:pt x="1" y="68454"/>
                    <a:pt x="8492" y="7874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6"/>
            <p:cNvSpPr/>
            <p:nvPr/>
          </p:nvSpPr>
          <p:spPr>
            <a:xfrm>
              <a:off x="5781800" y="4215875"/>
              <a:ext cx="2418375" cy="1952150"/>
            </a:xfrm>
            <a:custGeom>
              <a:avLst/>
              <a:gdLst/>
              <a:ahLst/>
              <a:cxnLst/>
              <a:rect l="l" t="t" r="r" b="b"/>
              <a:pathLst>
                <a:path w="96735" h="78086" fill="none" extrusionOk="0">
                  <a:moveTo>
                    <a:pt x="96735" y="3402"/>
                  </a:moveTo>
                  <a:cubicBezTo>
                    <a:pt x="96735" y="3402"/>
                    <a:pt x="93813" y="1"/>
                    <a:pt x="86988" y="7168"/>
                  </a:cubicBezTo>
                  <a:cubicBezTo>
                    <a:pt x="80414" y="14084"/>
                    <a:pt x="81989" y="25063"/>
                    <a:pt x="67929" y="25725"/>
                  </a:cubicBezTo>
                  <a:cubicBezTo>
                    <a:pt x="61675" y="26021"/>
                    <a:pt x="56471" y="26204"/>
                    <a:pt x="51928" y="27048"/>
                  </a:cubicBezTo>
                  <a:cubicBezTo>
                    <a:pt x="47569" y="27847"/>
                    <a:pt x="45104" y="30290"/>
                    <a:pt x="42912" y="34170"/>
                  </a:cubicBezTo>
                  <a:cubicBezTo>
                    <a:pt x="38439" y="42159"/>
                    <a:pt x="34992" y="46404"/>
                    <a:pt x="20201" y="48071"/>
                  </a:cubicBezTo>
                  <a:cubicBezTo>
                    <a:pt x="3881" y="49897"/>
                    <a:pt x="1" y="67792"/>
                    <a:pt x="8332" y="7808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6"/>
            <p:cNvSpPr/>
            <p:nvPr/>
          </p:nvSpPr>
          <p:spPr>
            <a:xfrm>
              <a:off x="5800075" y="4235850"/>
              <a:ext cx="2399525" cy="1936175"/>
            </a:xfrm>
            <a:custGeom>
              <a:avLst/>
              <a:gdLst/>
              <a:ahLst/>
              <a:cxnLst/>
              <a:rect l="l" t="t" r="r" b="b"/>
              <a:pathLst>
                <a:path w="95981" h="77447" fill="none" extrusionOk="0">
                  <a:moveTo>
                    <a:pt x="95981" y="3219"/>
                  </a:moveTo>
                  <a:cubicBezTo>
                    <a:pt x="95981" y="3219"/>
                    <a:pt x="93150" y="0"/>
                    <a:pt x="86440" y="7145"/>
                  </a:cubicBezTo>
                  <a:cubicBezTo>
                    <a:pt x="79957" y="14038"/>
                    <a:pt x="81441" y="24903"/>
                    <a:pt x="67518" y="25588"/>
                  </a:cubicBezTo>
                  <a:cubicBezTo>
                    <a:pt x="61355" y="25884"/>
                    <a:pt x="56196" y="26090"/>
                    <a:pt x="51654" y="26889"/>
                  </a:cubicBezTo>
                  <a:cubicBezTo>
                    <a:pt x="47317" y="27665"/>
                    <a:pt x="44852" y="30061"/>
                    <a:pt x="42638" y="33873"/>
                  </a:cubicBezTo>
                  <a:cubicBezTo>
                    <a:pt x="38119" y="41702"/>
                    <a:pt x="34581" y="45879"/>
                    <a:pt x="20018" y="47568"/>
                  </a:cubicBezTo>
                  <a:cubicBezTo>
                    <a:pt x="3903" y="49463"/>
                    <a:pt x="0" y="67130"/>
                    <a:pt x="8195" y="7744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6"/>
            <p:cNvSpPr/>
            <p:nvPr/>
          </p:nvSpPr>
          <p:spPr>
            <a:xfrm>
              <a:off x="5818900" y="4255825"/>
              <a:ext cx="2380700" cy="1919625"/>
            </a:xfrm>
            <a:custGeom>
              <a:avLst/>
              <a:gdLst/>
              <a:ahLst/>
              <a:cxnLst/>
              <a:rect l="l" t="t" r="r" b="b"/>
              <a:pathLst>
                <a:path w="95228" h="76785" fill="none" extrusionOk="0">
                  <a:moveTo>
                    <a:pt x="95228" y="3036"/>
                  </a:moveTo>
                  <a:cubicBezTo>
                    <a:pt x="95228" y="3036"/>
                    <a:pt x="92466" y="0"/>
                    <a:pt x="85846" y="7122"/>
                  </a:cubicBezTo>
                  <a:cubicBezTo>
                    <a:pt x="79501" y="13969"/>
                    <a:pt x="80871" y="24720"/>
                    <a:pt x="67107" y="25450"/>
                  </a:cubicBezTo>
                  <a:cubicBezTo>
                    <a:pt x="61013" y="25770"/>
                    <a:pt x="55877" y="25975"/>
                    <a:pt x="51357" y="26752"/>
                  </a:cubicBezTo>
                  <a:cubicBezTo>
                    <a:pt x="47043" y="27505"/>
                    <a:pt x="44556" y="29856"/>
                    <a:pt x="42341" y="33576"/>
                  </a:cubicBezTo>
                  <a:cubicBezTo>
                    <a:pt x="37754" y="41268"/>
                    <a:pt x="34170" y="45331"/>
                    <a:pt x="19790" y="47089"/>
                  </a:cubicBezTo>
                  <a:cubicBezTo>
                    <a:pt x="3881" y="49006"/>
                    <a:pt x="0" y="66490"/>
                    <a:pt x="8035" y="7678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6"/>
            <p:cNvSpPr/>
            <p:nvPr/>
          </p:nvSpPr>
          <p:spPr>
            <a:xfrm>
              <a:off x="5837725" y="4276375"/>
              <a:ext cx="2361300" cy="1903075"/>
            </a:xfrm>
            <a:custGeom>
              <a:avLst/>
              <a:gdLst/>
              <a:ahLst/>
              <a:cxnLst/>
              <a:rect l="l" t="t" r="r" b="b"/>
              <a:pathLst>
                <a:path w="94452" h="76123" fill="none" extrusionOk="0">
                  <a:moveTo>
                    <a:pt x="94452" y="2830"/>
                  </a:moveTo>
                  <a:cubicBezTo>
                    <a:pt x="94452" y="2830"/>
                    <a:pt x="91758" y="0"/>
                    <a:pt x="85276" y="7076"/>
                  </a:cubicBezTo>
                  <a:cubicBezTo>
                    <a:pt x="79022" y="13901"/>
                    <a:pt x="80300" y="24537"/>
                    <a:pt x="66696" y="25290"/>
                  </a:cubicBezTo>
                  <a:cubicBezTo>
                    <a:pt x="60648" y="25633"/>
                    <a:pt x="55580" y="25815"/>
                    <a:pt x="51061" y="26591"/>
                  </a:cubicBezTo>
                  <a:cubicBezTo>
                    <a:pt x="46770" y="27299"/>
                    <a:pt x="44282" y="29604"/>
                    <a:pt x="42045" y="33234"/>
                  </a:cubicBezTo>
                  <a:cubicBezTo>
                    <a:pt x="37411" y="40789"/>
                    <a:pt x="33737" y="44783"/>
                    <a:pt x="19585" y="46564"/>
                  </a:cubicBezTo>
                  <a:cubicBezTo>
                    <a:pt x="3858" y="48549"/>
                    <a:pt x="1" y="65828"/>
                    <a:pt x="7853" y="7612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6"/>
            <p:cNvSpPr/>
            <p:nvPr/>
          </p:nvSpPr>
          <p:spPr>
            <a:xfrm>
              <a:off x="5856000" y="4296325"/>
              <a:ext cx="2343025" cy="1887125"/>
            </a:xfrm>
            <a:custGeom>
              <a:avLst/>
              <a:gdLst/>
              <a:ahLst/>
              <a:cxnLst/>
              <a:rect l="l" t="t" r="r" b="b"/>
              <a:pathLst>
                <a:path w="93721" h="75485" fill="none" extrusionOk="0">
                  <a:moveTo>
                    <a:pt x="93721" y="2649"/>
                  </a:moveTo>
                  <a:cubicBezTo>
                    <a:pt x="93721" y="2649"/>
                    <a:pt x="91096" y="1"/>
                    <a:pt x="84705" y="7054"/>
                  </a:cubicBezTo>
                  <a:cubicBezTo>
                    <a:pt x="78588" y="13833"/>
                    <a:pt x="79729" y="24355"/>
                    <a:pt x="66285" y="25154"/>
                  </a:cubicBezTo>
                  <a:cubicBezTo>
                    <a:pt x="60327" y="25497"/>
                    <a:pt x="55306" y="25702"/>
                    <a:pt x="50809" y="26433"/>
                  </a:cubicBezTo>
                  <a:cubicBezTo>
                    <a:pt x="46518" y="27140"/>
                    <a:pt x="44030" y="29400"/>
                    <a:pt x="41793" y="32938"/>
                  </a:cubicBezTo>
                  <a:cubicBezTo>
                    <a:pt x="37068" y="40356"/>
                    <a:pt x="33325" y="44259"/>
                    <a:pt x="19379" y="46085"/>
                  </a:cubicBezTo>
                  <a:cubicBezTo>
                    <a:pt x="3858" y="48117"/>
                    <a:pt x="0" y="65167"/>
                    <a:pt x="7715" y="7548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6"/>
            <p:cNvSpPr/>
            <p:nvPr/>
          </p:nvSpPr>
          <p:spPr>
            <a:xfrm>
              <a:off x="5874825" y="4316300"/>
              <a:ext cx="2324200" cy="1870550"/>
            </a:xfrm>
            <a:custGeom>
              <a:avLst/>
              <a:gdLst/>
              <a:ahLst/>
              <a:cxnLst/>
              <a:rect l="l" t="t" r="r" b="b"/>
              <a:pathLst>
                <a:path w="92968" h="74822" fill="none" extrusionOk="0">
                  <a:moveTo>
                    <a:pt x="92968" y="2466"/>
                  </a:moveTo>
                  <a:cubicBezTo>
                    <a:pt x="92968" y="2466"/>
                    <a:pt x="90411" y="1"/>
                    <a:pt x="84134" y="7031"/>
                  </a:cubicBezTo>
                  <a:cubicBezTo>
                    <a:pt x="78109" y="13787"/>
                    <a:pt x="79159" y="24196"/>
                    <a:pt x="65874" y="25017"/>
                  </a:cubicBezTo>
                  <a:cubicBezTo>
                    <a:pt x="59985" y="25382"/>
                    <a:pt x="54987" y="25588"/>
                    <a:pt x="50513" y="26295"/>
                  </a:cubicBezTo>
                  <a:cubicBezTo>
                    <a:pt x="46267" y="26980"/>
                    <a:pt x="43756" y="29194"/>
                    <a:pt x="41497" y="32641"/>
                  </a:cubicBezTo>
                  <a:cubicBezTo>
                    <a:pt x="36703" y="39899"/>
                    <a:pt x="32892" y="43734"/>
                    <a:pt x="19174" y="45583"/>
                  </a:cubicBezTo>
                  <a:cubicBezTo>
                    <a:pt x="3835" y="47683"/>
                    <a:pt x="0" y="64528"/>
                    <a:pt x="7556" y="7482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6"/>
            <p:cNvSpPr/>
            <p:nvPr/>
          </p:nvSpPr>
          <p:spPr>
            <a:xfrm>
              <a:off x="5893650" y="4336850"/>
              <a:ext cx="2304800" cy="1854000"/>
            </a:xfrm>
            <a:custGeom>
              <a:avLst/>
              <a:gdLst/>
              <a:ahLst/>
              <a:cxnLst/>
              <a:rect l="l" t="t" r="r" b="b"/>
              <a:pathLst>
                <a:path w="92192" h="74160" fill="none" extrusionOk="0">
                  <a:moveTo>
                    <a:pt x="92192" y="2260"/>
                  </a:moveTo>
                  <a:cubicBezTo>
                    <a:pt x="92192" y="2260"/>
                    <a:pt x="89727" y="0"/>
                    <a:pt x="83564" y="6985"/>
                  </a:cubicBezTo>
                  <a:cubicBezTo>
                    <a:pt x="77629" y="13696"/>
                    <a:pt x="78588" y="24013"/>
                    <a:pt x="65464" y="24857"/>
                  </a:cubicBezTo>
                  <a:cubicBezTo>
                    <a:pt x="59643" y="25222"/>
                    <a:pt x="54690" y="25428"/>
                    <a:pt x="50216" y="26135"/>
                  </a:cubicBezTo>
                  <a:cubicBezTo>
                    <a:pt x="45994" y="26775"/>
                    <a:pt x="43483" y="28943"/>
                    <a:pt x="41200" y="32321"/>
                  </a:cubicBezTo>
                  <a:cubicBezTo>
                    <a:pt x="36361" y="39420"/>
                    <a:pt x="32458" y="43186"/>
                    <a:pt x="18968" y="45080"/>
                  </a:cubicBezTo>
                  <a:cubicBezTo>
                    <a:pt x="3812" y="47203"/>
                    <a:pt x="1" y="63866"/>
                    <a:pt x="7396" y="7416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6"/>
            <p:cNvSpPr/>
            <p:nvPr/>
          </p:nvSpPr>
          <p:spPr>
            <a:xfrm>
              <a:off x="5911925" y="4356825"/>
              <a:ext cx="2286525" cy="1838025"/>
            </a:xfrm>
            <a:custGeom>
              <a:avLst/>
              <a:gdLst/>
              <a:ahLst/>
              <a:cxnLst/>
              <a:rect l="l" t="t" r="r" b="b"/>
              <a:pathLst>
                <a:path w="91461" h="73521" fill="none" extrusionOk="0">
                  <a:moveTo>
                    <a:pt x="91461" y="2077"/>
                  </a:moveTo>
                  <a:cubicBezTo>
                    <a:pt x="91461" y="2077"/>
                    <a:pt x="89064" y="0"/>
                    <a:pt x="82993" y="6985"/>
                  </a:cubicBezTo>
                  <a:cubicBezTo>
                    <a:pt x="77195" y="13650"/>
                    <a:pt x="78040" y="23830"/>
                    <a:pt x="65052" y="24720"/>
                  </a:cubicBezTo>
                  <a:cubicBezTo>
                    <a:pt x="59323" y="25108"/>
                    <a:pt x="54393" y="25314"/>
                    <a:pt x="49942" y="25976"/>
                  </a:cubicBezTo>
                  <a:cubicBezTo>
                    <a:pt x="45742" y="26615"/>
                    <a:pt x="43231" y="28737"/>
                    <a:pt x="40926" y="32001"/>
                  </a:cubicBezTo>
                  <a:cubicBezTo>
                    <a:pt x="36018" y="38986"/>
                    <a:pt x="32047" y="42661"/>
                    <a:pt x="18762" y="44601"/>
                  </a:cubicBezTo>
                  <a:cubicBezTo>
                    <a:pt x="3812" y="46769"/>
                    <a:pt x="0" y="63204"/>
                    <a:pt x="7258" y="7352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6"/>
            <p:cNvSpPr/>
            <p:nvPr/>
          </p:nvSpPr>
          <p:spPr>
            <a:xfrm>
              <a:off x="5930750" y="4377375"/>
              <a:ext cx="2267150" cy="1820900"/>
            </a:xfrm>
            <a:custGeom>
              <a:avLst/>
              <a:gdLst/>
              <a:ahLst/>
              <a:cxnLst/>
              <a:rect l="l" t="t" r="r" b="b"/>
              <a:pathLst>
                <a:path w="90686" h="72836" fill="none" extrusionOk="0">
                  <a:moveTo>
                    <a:pt x="90685" y="1872"/>
                  </a:moveTo>
                  <a:cubicBezTo>
                    <a:pt x="90685" y="1872"/>
                    <a:pt x="88380" y="0"/>
                    <a:pt x="82422" y="6939"/>
                  </a:cubicBezTo>
                  <a:cubicBezTo>
                    <a:pt x="76716" y="13558"/>
                    <a:pt x="77469" y="23647"/>
                    <a:pt x="64642" y="24560"/>
                  </a:cubicBezTo>
                  <a:cubicBezTo>
                    <a:pt x="58981" y="24971"/>
                    <a:pt x="54096" y="25176"/>
                    <a:pt x="49645" y="25815"/>
                  </a:cubicBezTo>
                  <a:cubicBezTo>
                    <a:pt x="45468" y="26409"/>
                    <a:pt x="42957" y="28509"/>
                    <a:pt x="40629" y="31682"/>
                  </a:cubicBezTo>
                  <a:cubicBezTo>
                    <a:pt x="35653" y="38506"/>
                    <a:pt x="31613" y="42113"/>
                    <a:pt x="18557" y="44076"/>
                  </a:cubicBezTo>
                  <a:cubicBezTo>
                    <a:pt x="3789" y="46313"/>
                    <a:pt x="0" y="62541"/>
                    <a:pt x="7076" y="7283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6"/>
            <p:cNvSpPr/>
            <p:nvPr/>
          </p:nvSpPr>
          <p:spPr>
            <a:xfrm>
              <a:off x="5949575" y="4397325"/>
              <a:ext cx="2248325" cy="1804950"/>
            </a:xfrm>
            <a:custGeom>
              <a:avLst/>
              <a:gdLst/>
              <a:ahLst/>
              <a:cxnLst/>
              <a:rect l="l" t="t" r="r" b="b"/>
              <a:pathLst>
                <a:path w="89933" h="72198" fill="none" extrusionOk="0">
                  <a:moveTo>
                    <a:pt x="89932" y="1690"/>
                  </a:moveTo>
                  <a:cubicBezTo>
                    <a:pt x="89932" y="1690"/>
                    <a:pt x="87672" y="1"/>
                    <a:pt x="81829" y="6917"/>
                  </a:cubicBezTo>
                  <a:cubicBezTo>
                    <a:pt x="76260" y="13514"/>
                    <a:pt x="76899" y="23465"/>
                    <a:pt x="64208" y="24424"/>
                  </a:cubicBezTo>
                  <a:cubicBezTo>
                    <a:pt x="58639" y="24835"/>
                    <a:pt x="53800" y="25040"/>
                    <a:pt x="49349" y="25679"/>
                  </a:cubicBezTo>
                  <a:cubicBezTo>
                    <a:pt x="45195" y="26250"/>
                    <a:pt x="42661" y="28281"/>
                    <a:pt x="40333" y="31386"/>
                  </a:cubicBezTo>
                  <a:cubicBezTo>
                    <a:pt x="35311" y="38074"/>
                    <a:pt x="31180" y="41589"/>
                    <a:pt x="18329" y="43597"/>
                  </a:cubicBezTo>
                  <a:cubicBezTo>
                    <a:pt x="3767" y="45880"/>
                    <a:pt x="0" y="61903"/>
                    <a:pt x="6917" y="7219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
            <p:cNvSpPr/>
            <p:nvPr/>
          </p:nvSpPr>
          <p:spPr>
            <a:xfrm>
              <a:off x="5967825" y="4417300"/>
              <a:ext cx="2229500" cy="1788975"/>
            </a:xfrm>
            <a:custGeom>
              <a:avLst/>
              <a:gdLst/>
              <a:ahLst/>
              <a:cxnLst/>
              <a:rect l="l" t="t" r="r" b="b"/>
              <a:pathLst>
                <a:path w="89180" h="71559" fill="none" extrusionOk="0">
                  <a:moveTo>
                    <a:pt x="89179" y="1507"/>
                  </a:moveTo>
                  <a:cubicBezTo>
                    <a:pt x="89179" y="1507"/>
                    <a:pt x="87011" y="1"/>
                    <a:pt x="81282" y="6894"/>
                  </a:cubicBezTo>
                  <a:cubicBezTo>
                    <a:pt x="75804" y="13445"/>
                    <a:pt x="76352" y="23305"/>
                    <a:pt x="63820" y="24287"/>
                  </a:cubicBezTo>
                  <a:cubicBezTo>
                    <a:pt x="58320" y="24721"/>
                    <a:pt x="53503" y="24926"/>
                    <a:pt x="49075" y="25519"/>
                  </a:cubicBezTo>
                  <a:cubicBezTo>
                    <a:pt x="44967" y="26090"/>
                    <a:pt x="42410" y="28076"/>
                    <a:pt x="40059" y="31089"/>
                  </a:cubicBezTo>
                  <a:cubicBezTo>
                    <a:pt x="34969" y="37617"/>
                    <a:pt x="30769" y="41063"/>
                    <a:pt x="18147" y="43095"/>
                  </a:cubicBezTo>
                  <a:cubicBezTo>
                    <a:pt x="3767" y="45446"/>
                    <a:pt x="1" y="61241"/>
                    <a:pt x="6780" y="7155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6"/>
            <p:cNvSpPr/>
            <p:nvPr/>
          </p:nvSpPr>
          <p:spPr>
            <a:xfrm>
              <a:off x="5986675" y="4437850"/>
              <a:ext cx="2210650" cy="1771825"/>
            </a:xfrm>
            <a:custGeom>
              <a:avLst/>
              <a:gdLst/>
              <a:ahLst/>
              <a:cxnLst/>
              <a:rect l="l" t="t" r="r" b="b"/>
              <a:pathLst>
                <a:path w="88426" h="70873" fill="none" extrusionOk="0">
                  <a:moveTo>
                    <a:pt x="88425" y="1324"/>
                  </a:moveTo>
                  <a:cubicBezTo>
                    <a:pt x="88425" y="1324"/>
                    <a:pt x="86325" y="1"/>
                    <a:pt x="80688" y="6848"/>
                  </a:cubicBezTo>
                  <a:cubicBezTo>
                    <a:pt x="75324" y="13376"/>
                    <a:pt x="75780" y="23100"/>
                    <a:pt x="63409" y="24127"/>
                  </a:cubicBezTo>
                  <a:cubicBezTo>
                    <a:pt x="57976" y="24561"/>
                    <a:pt x="53206" y="24789"/>
                    <a:pt x="48778" y="25359"/>
                  </a:cubicBezTo>
                  <a:cubicBezTo>
                    <a:pt x="44692" y="25884"/>
                    <a:pt x="42136" y="27825"/>
                    <a:pt x="39762" y="30746"/>
                  </a:cubicBezTo>
                  <a:cubicBezTo>
                    <a:pt x="34603" y="37137"/>
                    <a:pt x="30335" y="40515"/>
                    <a:pt x="17941" y="42593"/>
                  </a:cubicBezTo>
                  <a:cubicBezTo>
                    <a:pt x="3743" y="44966"/>
                    <a:pt x="0" y="60579"/>
                    <a:pt x="6619" y="708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6"/>
            <p:cNvSpPr/>
            <p:nvPr/>
          </p:nvSpPr>
          <p:spPr>
            <a:xfrm>
              <a:off x="6005500" y="4457825"/>
              <a:ext cx="2191825" cy="1755850"/>
            </a:xfrm>
            <a:custGeom>
              <a:avLst/>
              <a:gdLst/>
              <a:ahLst/>
              <a:cxnLst/>
              <a:rect l="l" t="t" r="r" b="b"/>
              <a:pathLst>
                <a:path w="87673" h="70234" fill="none" extrusionOk="0">
                  <a:moveTo>
                    <a:pt x="87672" y="1142"/>
                  </a:moveTo>
                  <a:cubicBezTo>
                    <a:pt x="87672" y="1142"/>
                    <a:pt x="85641" y="0"/>
                    <a:pt x="80117" y="6825"/>
                  </a:cubicBezTo>
                  <a:cubicBezTo>
                    <a:pt x="74867" y="13308"/>
                    <a:pt x="75187" y="22940"/>
                    <a:pt x="62975" y="23990"/>
                  </a:cubicBezTo>
                  <a:cubicBezTo>
                    <a:pt x="57634" y="24446"/>
                    <a:pt x="52909" y="24675"/>
                    <a:pt x="48481" y="25222"/>
                  </a:cubicBezTo>
                  <a:cubicBezTo>
                    <a:pt x="44418" y="25725"/>
                    <a:pt x="41862" y="27619"/>
                    <a:pt x="39488" y="30449"/>
                  </a:cubicBezTo>
                  <a:cubicBezTo>
                    <a:pt x="34238" y="36703"/>
                    <a:pt x="29924" y="39990"/>
                    <a:pt x="17713" y="42113"/>
                  </a:cubicBezTo>
                  <a:cubicBezTo>
                    <a:pt x="3721" y="44533"/>
                    <a:pt x="0" y="59940"/>
                    <a:pt x="6437" y="7023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6"/>
            <p:cNvSpPr/>
            <p:nvPr/>
          </p:nvSpPr>
          <p:spPr>
            <a:xfrm>
              <a:off x="6023750" y="4477800"/>
              <a:ext cx="2173000" cy="1739875"/>
            </a:xfrm>
            <a:custGeom>
              <a:avLst/>
              <a:gdLst/>
              <a:ahLst/>
              <a:cxnLst/>
              <a:rect l="l" t="t" r="r" b="b"/>
              <a:pathLst>
                <a:path w="86920" h="69595" fill="none" extrusionOk="0">
                  <a:moveTo>
                    <a:pt x="86920" y="959"/>
                  </a:moveTo>
                  <a:cubicBezTo>
                    <a:pt x="86920" y="959"/>
                    <a:pt x="84979" y="0"/>
                    <a:pt x="79547" y="6802"/>
                  </a:cubicBezTo>
                  <a:cubicBezTo>
                    <a:pt x="74411" y="13262"/>
                    <a:pt x="74640" y="22757"/>
                    <a:pt x="62588" y="23853"/>
                  </a:cubicBezTo>
                  <a:cubicBezTo>
                    <a:pt x="57292" y="24332"/>
                    <a:pt x="52613" y="24537"/>
                    <a:pt x="48208" y="25062"/>
                  </a:cubicBezTo>
                  <a:cubicBezTo>
                    <a:pt x="44168" y="25542"/>
                    <a:pt x="41611" y="27413"/>
                    <a:pt x="39215" y="30153"/>
                  </a:cubicBezTo>
                  <a:cubicBezTo>
                    <a:pt x="33896" y="36247"/>
                    <a:pt x="29514" y="39465"/>
                    <a:pt x="17531" y="41611"/>
                  </a:cubicBezTo>
                  <a:cubicBezTo>
                    <a:pt x="3721" y="44099"/>
                    <a:pt x="1" y="59300"/>
                    <a:pt x="6301" y="6959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6"/>
            <p:cNvSpPr/>
            <p:nvPr/>
          </p:nvSpPr>
          <p:spPr>
            <a:xfrm>
              <a:off x="6042600" y="4498350"/>
              <a:ext cx="2154150" cy="1722750"/>
            </a:xfrm>
            <a:custGeom>
              <a:avLst/>
              <a:gdLst/>
              <a:ahLst/>
              <a:cxnLst/>
              <a:rect l="l" t="t" r="r" b="b"/>
              <a:pathLst>
                <a:path w="86166" h="68910" fill="none" extrusionOk="0">
                  <a:moveTo>
                    <a:pt x="86166" y="753"/>
                  </a:moveTo>
                  <a:cubicBezTo>
                    <a:pt x="86166" y="753"/>
                    <a:pt x="84294" y="0"/>
                    <a:pt x="78976" y="6756"/>
                  </a:cubicBezTo>
                  <a:cubicBezTo>
                    <a:pt x="73931" y="13170"/>
                    <a:pt x="74068" y="22551"/>
                    <a:pt x="62176" y="23693"/>
                  </a:cubicBezTo>
                  <a:cubicBezTo>
                    <a:pt x="56949" y="24172"/>
                    <a:pt x="52316" y="24400"/>
                    <a:pt x="47910" y="24902"/>
                  </a:cubicBezTo>
                  <a:cubicBezTo>
                    <a:pt x="43893" y="25359"/>
                    <a:pt x="41314" y="27162"/>
                    <a:pt x="38917" y="29833"/>
                  </a:cubicBezTo>
                  <a:cubicBezTo>
                    <a:pt x="33530" y="35767"/>
                    <a:pt x="29079" y="38917"/>
                    <a:pt x="17302" y="41108"/>
                  </a:cubicBezTo>
                  <a:cubicBezTo>
                    <a:pt x="3698" y="43642"/>
                    <a:pt x="0" y="58615"/>
                    <a:pt x="6140" y="6891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6"/>
            <p:cNvSpPr/>
            <p:nvPr/>
          </p:nvSpPr>
          <p:spPr>
            <a:xfrm>
              <a:off x="6061425" y="4518300"/>
              <a:ext cx="2134750" cy="1706800"/>
            </a:xfrm>
            <a:custGeom>
              <a:avLst/>
              <a:gdLst/>
              <a:ahLst/>
              <a:cxnLst/>
              <a:rect l="l" t="t" r="r" b="b"/>
              <a:pathLst>
                <a:path w="85390" h="68272" fill="none" extrusionOk="0">
                  <a:moveTo>
                    <a:pt x="85390" y="572"/>
                  </a:moveTo>
                  <a:cubicBezTo>
                    <a:pt x="85390" y="572"/>
                    <a:pt x="83587" y="1"/>
                    <a:pt x="78405" y="6734"/>
                  </a:cubicBezTo>
                  <a:cubicBezTo>
                    <a:pt x="73475" y="13125"/>
                    <a:pt x="73498" y="22393"/>
                    <a:pt x="61743" y="23557"/>
                  </a:cubicBezTo>
                  <a:cubicBezTo>
                    <a:pt x="56607" y="24059"/>
                    <a:pt x="51996" y="24287"/>
                    <a:pt x="47614" y="24766"/>
                  </a:cubicBezTo>
                  <a:cubicBezTo>
                    <a:pt x="43642" y="25200"/>
                    <a:pt x="41040" y="26958"/>
                    <a:pt x="38621" y="29514"/>
                  </a:cubicBezTo>
                  <a:cubicBezTo>
                    <a:pt x="33165" y="35334"/>
                    <a:pt x="28646" y="38393"/>
                    <a:pt x="17096" y="40607"/>
                  </a:cubicBezTo>
                  <a:cubicBezTo>
                    <a:pt x="3675" y="43209"/>
                    <a:pt x="0" y="57977"/>
                    <a:pt x="5980" y="6827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6"/>
            <p:cNvSpPr/>
            <p:nvPr/>
          </p:nvSpPr>
          <p:spPr>
            <a:xfrm>
              <a:off x="6079675" y="4538275"/>
              <a:ext cx="2116500" cy="1690825"/>
            </a:xfrm>
            <a:custGeom>
              <a:avLst/>
              <a:gdLst/>
              <a:ahLst/>
              <a:cxnLst/>
              <a:rect l="l" t="t" r="r" b="b"/>
              <a:pathLst>
                <a:path w="84660" h="67633" fill="none" extrusionOk="0">
                  <a:moveTo>
                    <a:pt x="84660" y="389"/>
                  </a:moveTo>
                  <a:cubicBezTo>
                    <a:pt x="84660" y="389"/>
                    <a:pt x="82925" y="1"/>
                    <a:pt x="77835" y="6711"/>
                  </a:cubicBezTo>
                  <a:cubicBezTo>
                    <a:pt x="73019" y="13080"/>
                    <a:pt x="72950" y="22210"/>
                    <a:pt x="61355" y="23420"/>
                  </a:cubicBezTo>
                  <a:cubicBezTo>
                    <a:pt x="56288" y="23922"/>
                    <a:pt x="51723" y="24150"/>
                    <a:pt x="47340" y="24606"/>
                  </a:cubicBezTo>
                  <a:cubicBezTo>
                    <a:pt x="43392" y="25017"/>
                    <a:pt x="40789" y="26729"/>
                    <a:pt x="38347" y="29217"/>
                  </a:cubicBezTo>
                  <a:cubicBezTo>
                    <a:pt x="32823" y="34878"/>
                    <a:pt x="28236" y="37868"/>
                    <a:pt x="16891" y="40128"/>
                  </a:cubicBezTo>
                  <a:cubicBezTo>
                    <a:pt x="3676" y="42775"/>
                    <a:pt x="1" y="57338"/>
                    <a:pt x="5844" y="6763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6"/>
            <p:cNvSpPr/>
            <p:nvPr/>
          </p:nvSpPr>
          <p:spPr>
            <a:xfrm>
              <a:off x="6098500" y="4558825"/>
              <a:ext cx="2097100" cy="1673675"/>
            </a:xfrm>
            <a:custGeom>
              <a:avLst/>
              <a:gdLst/>
              <a:ahLst/>
              <a:cxnLst/>
              <a:rect l="l" t="t" r="r" b="b"/>
              <a:pathLst>
                <a:path w="83884" h="66947" fill="none" extrusionOk="0">
                  <a:moveTo>
                    <a:pt x="83884" y="183"/>
                  </a:moveTo>
                  <a:cubicBezTo>
                    <a:pt x="83884" y="183"/>
                    <a:pt x="82240" y="1"/>
                    <a:pt x="77265" y="6665"/>
                  </a:cubicBezTo>
                  <a:cubicBezTo>
                    <a:pt x="72540" y="12988"/>
                    <a:pt x="72380" y="22027"/>
                    <a:pt x="60922" y="23259"/>
                  </a:cubicBezTo>
                  <a:cubicBezTo>
                    <a:pt x="55946" y="23784"/>
                    <a:pt x="51426" y="24013"/>
                    <a:pt x="47044" y="24446"/>
                  </a:cubicBezTo>
                  <a:cubicBezTo>
                    <a:pt x="43118" y="24834"/>
                    <a:pt x="40493" y="26501"/>
                    <a:pt x="38051" y="28897"/>
                  </a:cubicBezTo>
                  <a:cubicBezTo>
                    <a:pt x="32458" y="34398"/>
                    <a:pt x="27802" y="37320"/>
                    <a:pt x="16686" y="39625"/>
                  </a:cubicBezTo>
                  <a:cubicBezTo>
                    <a:pt x="3653" y="42319"/>
                    <a:pt x="1" y="56653"/>
                    <a:pt x="5662" y="6694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6"/>
            <p:cNvSpPr/>
            <p:nvPr/>
          </p:nvSpPr>
          <p:spPr>
            <a:xfrm>
              <a:off x="6117350" y="4578800"/>
              <a:ext cx="2078250" cy="1657700"/>
            </a:xfrm>
            <a:custGeom>
              <a:avLst/>
              <a:gdLst/>
              <a:ahLst/>
              <a:cxnLst/>
              <a:rect l="l" t="t" r="r" b="b"/>
              <a:pathLst>
                <a:path w="83130" h="66308" fill="none" extrusionOk="0">
                  <a:moveTo>
                    <a:pt x="83130" y="0"/>
                  </a:moveTo>
                  <a:cubicBezTo>
                    <a:pt x="83130" y="0"/>
                    <a:pt x="81555" y="0"/>
                    <a:pt x="76670" y="6643"/>
                  </a:cubicBezTo>
                  <a:cubicBezTo>
                    <a:pt x="72082" y="12942"/>
                    <a:pt x="71809" y="21844"/>
                    <a:pt x="60510" y="23122"/>
                  </a:cubicBezTo>
                  <a:cubicBezTo>
                    <a:pt x="55603" y="23670"/>
                    <a:pt x="51106" y="23898"/>
                    <a:pt x="46746" y="24309"/>
                  </a:cubicBezTo>
                  <a:cubicBezTo>
                    <a:pt x="42843" y="24652"/>
                    <a:pt x="40218" y="26272"/>
                    <a:pt x="37753" y="28600"/>
                  </a:cubicBezTo>
                  <a:cubicBezTo>
                    <a:pt x="32093" y="33942"/>
                    <a:pt x="27368" y="36795"/>
                    <a:pt x="16480" y="39123"/>
                  </a:cubicBezTo>
                  <a:cubicBezTo>
                    <a:pt x="3629" y="41885"/>
                    <a:pt x="0" y="56014"/>
                    <a:pt x="5501" y="6630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6"/>
            <p:cNvSpPr/>
            <p:nvPr/>
          </p:nvSpPr>
          <p:spPr>
            <a:xfrm>
              <a:off x="6136175" y="4594200"/>
              <a:ext cx="2059425" cy="1646300"/>
            </a:xfrm>
            <a:custGeom>
              <a:avLst/>
              <a:gdLst/>
              <a:ahLst/>
              <a:cxnLst/>
              <a:rect l="l" t="t" r="r" b="b"/>
              <a:pathLst>
                <a:path w="82377" h="65852" fill="none" extrusionOk="0">
                  <a:moveTo>
                    <a:pt x="82377" y="1"/>
                  </a:moveTo>
                  <a:cubicBezTo>
                    <a:pt x="82377" y="1"/>
                    <a:pt x="80870" y="183"/>
                    <a:pt x="76100" y="6803"/>
                  </a:cubicBezTo>
                  <a:cubicBezTo>
                    <a:pt x="71603" y="13057"/>
                    <a:pt x="71238" y="21867"/>
                    <a:pt x="60099" y="23168"/>
                  </a:cubicBezTo>
                  <a:cubicBezTo>
                    <a:pt x="55260" y="23716"/>
                    <a:pt x="50810" y="23967"/>
                    <a:pt x="46450" y="24332"/>
                  </a:cubicBezTo>
                  <a:cubicBezTo>
                    <a:pt x="42570" y="24675"/>
                    <a:pt x="39922" y="26250"/>
                    <a:pt x="37457" y="28464"/>
                  </a:cubicBezTo>
                  <a:cubicBezTo>
                    <a:pt x="31728" y="33668"/>
                    <a:pt x="26934" y="36453"/>
                    <a:pt x="16252" y="38826"/>
                  </a:cubicBezTo>
                  <a:cubicBezTo>
                    <a:pt x="3607" y="41634"/>
                    <a:pt x="0" y="55557"/>
                    <a:pt x="5341" y="6585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6"/>
            <p:cNvSpPr/>
            <p:nvPr/>
          </p:nvSpPr>
          <p:spPr>
            <a:xfrm>
              <a:off x="6154425" y="4609600"/>
              <a:ext cx="2040625" cy="1634325"/>
            </a:xfrm>
            <a:custGeom>
              <a:avLst/>
              <a:gdLst/>
              <a:ahLst/>
              <a:cxnLst/>
              <a:rect l="l" t="t" r="r" b="b"/>
              <a:pathLst>
                <a:path w="81625" h="65373" fill="none" extrusionOk="0">
                  <a:moveTo>
                    <a:pt x="81624" y="1"/>
                  </a:moveTo>
                  <a:cubicBezTo>
                    <a:pt x="81624" y="1"/>
                    <a:pt x="80186" y="389"/>
                    <a:pt x="75530" y="6985"/>
                  </a:cubicBezTo>
                  <a:cubicBezTo>
                    <a:pt x="71147" y="13194"/>
                    <a:pt x="70668" y="21868"/>
                    <a:pt x="59689" y="23214"/>
                  </a:cubicBezTo>
                  <a:cubicBezTo>
                    <a:pt x="54941" y="23785"/>
                    <a:pt x="50536" y="24013"/>
                    <a:pt x="46199" y="24378"/>
                  </a:cubicBezTo>
                  <a:cubicBezTo>
                    <a:pt x="42342" y="24698"/>
                    <a:pt x="39671" y="26204"/>
                    <a:pt x="37206" y="28350"/>
                  </a:cubicBezTo>
                  <a:cubicBezTo>
                    <a:pt x="31386" y="33417"/>
                    <a:pt x="26524" y="36111"/>
                    <a:pt x="16070" y="38507"/>
                  </a:cubicBezTo>
                  <a:cubicBezTo>
                    <a:pt x="3607" y="41383"/>
                    <a:pt x="1" y="55078"/>
                    <a:pt x="5205" y="653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6"/>
            <p:cNvSpPr/>
            <p:nvPr/>
          </p:nvSpPr>
          <p:spPr>
            <a:xfrm>
              <a:off x="6173275" y="4625025"/>
              <a:ext cx="2021775" cy="1622900"/>
            </a:xfrm>
            <a:custGeom>
              <a:avLst/>
              <a:gdLst/>
              <a:ahLst/>
              <a:cxnLst/>
              <a:rect l="l" t="t" r="r" b="b"/>
              <a:pathLst>
                <a:path w="80871" h="64916" fill="none" extrusionOk="0">
                  <a:moveTo>
                    <a:pt x="80870" y="0"/>
                  </a:moveTo>
                  <a:cubicBezTo>
                    <a:pt x="80870" y="0"/>
                    <a:pt x="79501" y="571"/>
                    <a:pt x="74958" y="7145"/>
                  </a:cubicBezTo>
                  <a:cubicBezTo>
                    <a:pt x="70690" y="13307"/>
                    <a:pt x="70097" y="21890"/>
                    <a:pt x="59277" y="23259"/>
                  </a:cubicBezTo>
                  <a:cubicBezTo>
                    <a:pt x="54598" y="23830"/>
                    <a:pt x="50216" y="24081"/>
                    <a:pt x="45902" y="24423"/>
                  </a:cubicBezTo>
                  <a:cubicBezTo>
                    <a:pt x="42067" y="24697"/>
                    <a:pt x="39396" y="26181"/>
                    <a:pt x="36909" y="28235"/>
                  </a:cubicBezTo>
                  <a:cubicBezTo>
                    <a:pt x="30997" y="33143"/>
                    <a:pt x="26089" y="35767"/>
                    <a:pt x="15841" y="38210"/>
                  </a:cubicBezTo>
                  <a:cubicBezTo>
                    <a:pt x="3584" y="41131"/>
                    <a:pt x="0" y="54621"/>
                    <a:pt x="5022" y="6491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6"/>
            <p:cNvSpPr/>
            <p:nvPr/>
          </p:nvSpPr>
          <p:spPr>
            <a:xfrm>
              <a:off x="6192100" y="4640425"/>
              <a:ext cx="2002375" cy="1611500"/>
            </a:xfrm>
            <a:custGeom>
              <a:avLst/>
              <a:gdLst/>
              <a:ahLst/>
              <a:cxnLst/>
              <a:rect l="l" t="t" r="r" b="b"/>
              <a:pathLst>
                <a:path w="80095" h="64460" fill="none" extrusionOk="0">
                  <a:moveTo>
                    <a:pt x="80094" y="1"/>
                  </a:moveTo>
                  <a:cubicBezTo>
                    <a:pt x="80094" y="1"/>
                    <a:pt x="78816" y="754"/>
                    <a:pt x="74365" y="7305"/>
                  </a:cubicBezTo>
                  <a:cubicBezTo>
                    <a:pt x="70211" y="13445"/>
                    <a:pt x="69526" y="21890"/>
                    <a:pt x="58867" y="23305"/>
                  </a:cubicBezTo>
                  <a:cubicBezTo>
                    <a:pt x="54233" y="23899"/>
                    <a:pt x="49919" y="24150"/>
                    <a:pt x="45605" y="24446"/>
                  </a:cubicBezTo>
                  <a:cubicBezTo>
                    <a:pt x="41793" y="24720"/>
                    <a:pt x="39100" y="26135"/>
                    <a:pt x="36612" y="28121"/>
                  </a:cubicBezTo>
                  <a:cubicBezTo>
                    <a:pt x="30632" y="32846"/>
                    <a:pt x="25679" y="35425"/>
                    <a:pt x="15636" y="37913"/>
                  </a:cubicBezTo>
                  <a:cubicBezTo>
                    <a:pt x="3561" y="40881"/>
                    <a:pt x="0" y="54165"/>
                    <a:pt x="4862" y="64459"/>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6"/>
            <p:cNvSpPr/>
            <p:nvPr/>
          </p:nvSpPr>
          <p:spPr>
            <a:xfrm>
              <a:off x="6210350" y="4655825"/>
              <a:ext cx="1984125" cy="1599525"/>
            </a:xfrm>
            <a:custGeom>
              <a:avLst/>
              <a:gdLst/>
              <a:ahLst/>
              <a:cxnLst/>
              <a:rect l="l" t="t" r="r" b="b"/>
              <a:pathLst>
                <a:path w="79365" h="63981" fill="none" extrusionOk="0">
                  <a:moveTo>
                    <a:pt x="79364" y="1"/>
                  </a:moveTo>
                  <a:cubicBezTo>
                    <a:pt x="79364" y="1"/>
                    <a:pt x="78155" y="937"/>
                    <a:pt x="73818" y="7465"/>
                  </a:cubicBezTo>
                  <a:cubicBezTo>
                    <a:pt x="69755" y="13559"/>
                    <a:pt x="68979" y="21913"/>
                    <a:pt x="58456" y="23351"/>
                  </a:cubicBezTo>
                  <a:cubicBezTo>
                    <a:pt x="53914" y="23967"/>
                    <a:pt x="49623" y="24218"/>
                    <a:pt x="45332" y="24492"/>
                  </a:cubicBezTo>
                  <a:cubicBezTo>
                    <a:pt x="41543" y="24743"/>
                    <a:pt x="38849" y="26090"/>
                    <a:pt x="36339" y="27985"/>
                  </a:cubicBezTo>
                  <a:cubicBezTo>
                    <a:pt x="30290" y="32572"/>
                    <a:pt x="25268" y="35083"/>
                    <a:pt x="15453" y="37594"/>
                  </a:cubicBezTo>
                  <a:cubicBezTo>
                    <a:pt x="3561" y="40630"/>
                    <a:pt x="1" y="53686"/>
                    <a:pt x="4725" y="6398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6"/>
            <p:cNvSpPr/>
            <p:nvPr/>
          </p:nvSpPr>
          <p:spPr>
            <a:xfrm>
              <a:off x="6229175" y="4671250"/>
              <a:ext cx="1964725" cy="1588075"/>
            </a:xfrm>
            <a:custGeom>
              <a:avLst/>
              <a:gdLst/>
              <a:ahLst/>
              <a:cxnLst/>
              <a:rect l="l" t="t" r="r" b="b"/>
              <a:pathLst>
                <a:path w="78589" h="63523" fill="none" extrusionOk="0">
                  <a:moveTo>
                    <a:pt x="78588" y="0"/>
                  </a:moveTo>
                  <a:cubicBezTo>
                    <a:pt x="78588" y="0"/>
                    <a:pt x="77447" y="1141"/>
                    <a:pt x="73247" y="7624"/>
                  </a:cubicBezTo>
                  <a:cubicBezTo>
                    <a:pt x="69299" y="13695"/>
                    <a:pt x="68408" y="21912"/>
                    <a:pt x="58046" y="23373"/>
                  </a:cubicBezTo>
                  <a:cubicBezTo>
                    <a:pt x="53572" y="24012"/>
                    <a:pt x="49326" y="24263"/>
                    <a:pt x="45035" y="24537"/>
                  </a:cubicBezTo>
                  <a:cubicBezTo>
                    <a:pt x="41269" y="24743"/>
                    <a:pt x="38553" y="26067"/>
                    <a:pt x="36042" y="27870"/>
                  </a:cubicBezTo>
                  <a:cubicBezTo>
                    <a:pt x="29902" y="32298"/>
                    <a:pt x="24835" y="34763"/>
                    <a:pt x="15225" y="37297"/>
                  </a:cubicBezTo>
                  <a:cubicBezTo>
                    <a:pt x="3539" y="40378"/>
                    <a:pt x="1" y="53229"/>
                    <a:pt x="4566" y="6352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6"/>
            <p:cNvSpPr/>
            <p:nvPr/>
          </p:nvSpPr>
          <p:spPr>
            <a:xfrm>
              <a:off x="6248025" y="4687225"/>
              <a:ext cx="1945875" cy="1576100"/>
            </a:xfrm>
            <a:custGeom>
              <a:avLst/>
              <a:gdLst/>
              <a:ahLst/>
              <a:cxnLst/>
              <a:rect l="l" t="t" r="r" b="b"/>
              <a:pathLst>
                <a:path w="77835" h="63044" fill="none" extrusionOk="0">
                  <a:moveTo>
                    <a:pt x="77834" y="0"/>
                  </a:moveTo>
                  <a:cubicBezTo>
                    <a:pt x="77834" y="0"/>
                    <a:pt x="76762" y="1301"/>
                    <a:pt x="72653" y="7761"/>
                  </a:cubicBezTo>
                  <a:cubicBezTo>
                    <a:pt x="68818" y="13787"/>
                    <a:pt x="67837" y="21912"/>
                    <a:pt x="57611" y="23396"/>
                  </a:cubicBezTo>
                  <a:cubicBezTo>
                    <a:pt x="53229" y="24058"/>
                    <a:pt x="49029" y="24309"/>
                    <a:pt x="44738" y="24537"/>
                  </a:cubicBezTo>
                  <a:cubicBezTo>
                    <a:pt x="41017" y="24743"/>
                    <a:pt x="38278" y="25998"/>
                    <a:pt x="35745" y="27733"/>
                  </a:cubicBezTo>
                  <a:cubicBezTo>
                    <a:pt x="29536" y="32001"/>
                    <a:pt x="24400" y="34398"/>
                    <a:pt x="15019" y="36954"/>
                  </a:cubicBezTo>
                  <a:cubicBezTo>
                    <a:pt x="3515" y="40104"/>
                    <a:pt x="0" y="52749"/>
                    <a:pt x="4405" y="6304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6"/>
            <p:cNvSpPr/>
            <p:nvPr/>
          </p:nvSpPr>
          <p:spPr>
            <a:xfrm>
              <a:off x="6266275" y="4702625"/>
              <a:ext cx="1927625" cy="1564125"/>
            </a:xfrm>
            <a:custGeom>
              <a:avLst/>
              <a:gdLst/>
              <a:ahLst/>
              <a:cxnLst/>
              <a:rect l="l" t="t" r="r" b="b"/>
              <a:pathLst>
                <a:path w="77105" h="62565" fill="none" extrusionOk="0">
                  <a:moveTo>
                    <a:pt x="77104" y="0"/>
                  </a:moveTo>
                  <a:cubicBezTo>
                    <a:pt x="77104" y="0"/>
                    <a:pt x="76100" y="1484"/>
                    <a:pt x="72106" y="7921"/>
                  </a:cubicBezTo>
                  <a:cubicBezTo>
                    <a:pt x="68362" y="13901"/>
                    <a:pt x="67290" y="21913"/>
                    <a:pt x="57224" y="23442"/>
                  </a:cubicBezTo>
                  <a:cubicBezTo>
                    <a:pt x="52910" y="24104"/>
                    <a:pt x="48733" y="24378"/>
                    <a:pt x="44464" y="24583"/>
                  </a:cubicBezTo>
                  <a:cubicBezTo>
                    <a:pt x="40767" y="24766"/>
                    <a:pt x="38005" y="25953"/>
                    <a:pt x="35471" y="27619"/>
                  </a:cubicBezTo>
                  <a:cubicBezTo>
                    <a:pt x="29194" y="31728"/>
                    <a:pt x="23990" y="34056"/>
                    <a:pt x="14814" y="36658"/>
                  </a:cubicBezTo>
                  <a:cubicBezTo>
                    <a:pt x="3538" y="39853"/>
                    <a:pt x="1" y="52270"/>
                    <a:pt x="4246" y="6256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6"/>
            <p:cNvSpPr/>
            <p:nvPr/>
          </p:nvSpPr>
          <p:spPr>
            <a:xfrm>
              <a:off x="6285100" y="4718025"/>
              <a:ext cx="1908225" cy="1552725"/>
            </a:xfrm>
            <a:custGeom>
              <a:avLst/>
              <a:gdLst/>
              <a:ahLst/>
              <a:cxnLst/>
              <a:rect l="l" t="t" r="r" b="b"/>
              <a:pathLst>
                <a:path w="76329" h="62109" fill="none" extrusionOk="0">
                  <a:moveTo>
                    <a:pt x="76329" y="1"/>
                  </a:moveTo>
                  <a:cubicBezTo>
                    <a:pt x="76329" y="1"/>
                    <a:pt x="75416" y="1690"/>
                    <a:pt x="71512" y="8081"/>
                  </a:cubicBezTo>
                  <a:cubicBezTo>
                    <a:pt x="67906" y="14038"/>
                    <a:pt x="66719" y="21936"/>
                    <a:pt x="56813" y="23488"/>
                  </a:cubicBezTo>
                  <a:cubicBezTo>
                    <a:pt x="52567" y="24173"/>
                    <a:pt x="48436" y="24447"/>
                    <a:pt x="44168" y="24606"/>
                  </a:cubicBezTo>
                  <a:cubicBezTo>
                    <a:pt x="40493" y="24766"/>
                    <a:pt x="37731" y="25930"/>
                    <a:pt x="35175" y="27482"/>
                  </a:cubicBezTo>
                  <a:cubicBezTo>
                    <a:pt x="28806" y="31431"/>
                    <a:pt x="23556" y="33714"/>
                    <a:pt x="14609" y="36339"/>
                  </a:cubicBezTo>
                  <a:cubicBezTo>
                    <a:pt x="3516" y="39603"/>
                    <a:pt x="1" y="51814"/>
                    <a:pt x="4087" y="6210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6"/>
            <p:cNvSpPr/>
            <p:nvPr/>
          </p:nvSpPr>
          <p:spPr>
            <a:xfrm>
              <a:off x="6303950" y="4733450"/>
              <a:ext cx="1889375" cy="1541300"/>
            </a:xfrm>
            <a:custGeom>
              <a:avLst/>
              <a:gdLst/>
              <a:ahLst/>
              <a:cxnLst/>
              <a:rect l="l" t="t" r="r" b="b"/>
              <a:pathLst>
                <a:path w="75575" h="61652" fill="none" extrusionOk="0">
                  <a:moveTo>
                    <a:pt x="75575" y="0"/>
                  </a:moveTo>
                  <a:cubicBezTo>
                    <a:pt x="75575" y="0"/>
                    <a:pt x="74730" y="1872"/>
                    <a:pt x="70941" y="8240"/>
                  </a:cubicBezTo>
                  <a:cubicBezTo>
                    <a:pt x="67426" y="14152"/>
                    <a:pt x="66125" y="21935"/>
                    <a:pt x="56379" y="23533"/>
                  </a:cubicBezTo>
                  <a:cubicBezTo>
                    <a:pt x="52224" y="24240"/>
                    <a:pt x="48139" y="24492"/>
                    <a:pt x="43870" y="24651"/>
                  </a:cubicBezTo>
                  <a:cubicBezTo>
                    <a:pt x="40218" y="24788"/>
                    <a:pt x="37434" y="25884"/>
                    <a:pt x="34900" y="27368"/>
                  </a:cubicBezTo>
                  <a:cubicBezTo>
                    <a:pt x="28440" y="31157"/>
                    <a:pt x="23122" y="33393"/>
                    <a:pt x="14380" y="36041"/>
                  </a:cubicBezTo>
                  <a:cubicBezTo>
                    <a:pt x="3492" y="39351"/>
                    <a:pt x="0" y="51357"/>
                    <a:pt x="3926" y="6165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6"/>
            <p:cNvSpPr/>
            <p:nvPr/>
          </p:nvSpPr>
          <p:spPr>
            <a:xfrm>
              <a:off x="6322200" y="4748850"/>
              <a:ext cx="1870550" cy="1529325"/>
            </a:xfrm>
            <a:custGeom>
              <a:avLst/>
              <a:gdLst/>
              <a:ahLst/>
              <a:cxnLst/>
              <a:rect l="l" t="t" r="r" b="b"/>
              <a:pathLst>
                <a:path w="74822" h="61173" fill="none" extrusionOk="0">
                  <a:moveTo>
                    <a:pt x="74822" y="0"/>
                  </a:moveTo>
                  <a:cubicBezTo>
                    <a:pt x="74822" y="0"/>
                    <a:pt x="74046" y="2055"/>
                    <a:pt x="70371" y="8400"/>
                  </a:cubicBezTo>
                  <a:cubicBezTo>
                    <a:pt x="66970" y="14289"/>
                    <a:pt x="65578" y="21935"/>
                    <a:pt x="55991" y="23579"/>
                  </a:cubicBezTo>
                  <a:cubicBezTo>
                    <a:pt x="51905" y="24286"/>
                    <a:pt x="47842" y="24560"/>
                    <a:pt x="43597" y="24697"/>
                  </a:cubicBezTo>
                  <a:cubicBezTo>
                    <a:pt x="39968" y="24811"/>
                    <a:pt x="37183" y="25839"/>
                    <a:pt x="34626" y="27254"/>
                  </a:cubicBezTo>
                  <a:cubicBezTo>
                    <a:pt x="28076" y="30860"/>
                    <a:pt x="22712" y="33051"/>
                    <a:pt x="14198" y="35745"/>
                  </a:cubicBezTo>
                  <a:cubicBezTo>
                    <a:pt x="3493" y="39123"/>
                    <a:pt x="0" y="50878"/>
                    <a:pt x="3789" y="6117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6"/>
            <p:cNvSpPr/>
            <p:nvPr/>
          </p:nvSpPr>
          <p:spPr>
            <a:xfrm>
              <a:off x="6341025" y="4764250"/>
              <a:ext cx="1851725" cy="1517900"/>
            </a:xfrm>
            <a:custGeom>
              <a:avLst/>
              <a:gdLst/>
              <a:ahLst/>
              <a:cxnLst/>
              <a:rect l="l" t="t" r="r" b="b"/>
              <a:pathLst>
                <a:path w="74069" h="60716" fill="none" extrusionOk="0">
                  <a:moveTo>
                    <a:pt x="74069" y="1"/>
                  </a:moveTo>
                  <a:cubicBezTo>
                    <a:pt x="74069" y="1"/>
                    <a:pt x="73361" y="2260"/>
                    <a:pt x="69800" y="8560"/>
                  </a:cubicBezTo>
                  <a:cubicBezTo>
                    <a:pt x="66514" y="14403"/>
                    <a:pt x="65007" y="21959"/>
                    <a:pt x="55580" y="23625"/>
                  </a:cubicBezTo>
                  <a:cubicBezTo>
                    <a:pt x="51563" y="24355"/>
                    <a:pt x="47546" y="24629"/>
                    <a:pt x="43300" y="24720"/>
                  </a:cubicBezTo>
                  <a:cubicBezTo>
                    <a:pt x="39717" y="24812"/>
                    <a:pt x="36909" y="25793"/>
                    <a:pt x="34330" y="27140"/>
                  </a:cubicBezTo>
                  <a:cubicBezTo>
                    <a:pt x="27711" y="30564"/>
                    <a:pt x="22301" y="32709"/>
                    <a:pt x="13993" y="35425"/>
                  </a:cubicBezTo>
                  <a:cubicBezTo>
                    <a:pt x="3470" y="38872"/>
                    <a:pt x="1" y="50422"/>
                    <a:pt x="3630" y="6071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6"/>
            <p:cNvSpPr/>
            <p:nvPr/>
          </p:nvSpPr>
          <p:spPr>
            <a:xfrm>
              <a:off x="6359850" y="4779650"/>
              <a:ext cx="1832325" cy="1506500"/>
            </a:xfrm>
            <a:custGeom>
              <a:avLst/>
              <a:gdLst/>
              <a:ahLst/>
              <a:cxnLst/>
              <a:rect l="l" t="t" r="r" b="b"/>
              <a:pathLst>
                <a:path w="73293" h="60260" fill="none" extrusionOk="0">
                  <a:moveTo>
                    <a:pt x="73293" y="1"/>
                  </a:moveTo>
                  <a:cubicBezTo>
                    <a:pt x="73293" y="1"/>
                    <a:pt x="72677" y="2443"/>
                    <a:pt x="69230" y="8720"/>
                  </a:cubicBezTo>
                  <a:cubicBezTo>
                    <a:pt x="66035" y="14541"/>
                    <a:pt x="64437" y="21959"/>
                    <a:pt x="55147" y="23671"/>
                  </a:cubicBezTo>
                  <a:cubicBezTo>
                    <a:pt x="51221" y="24401"/>
                    <a:pt x="47226" y="24698"/>
                    <a:pt x="43004" y="24766"/>
                  </a:cubicBezTo>
                  <a:cubicBezTo>
                    <a:pt x="39443" y="24835"/>
                    <a:pt x="36613" y="25748"/>
                    <a:pt x="34033" y="27003"/>
                  </a:cubicBezTo>
                  <a:cubicBezTo>
                    <a:pt x="27346" y="30290"/>
                    <a:pt x="21868" y="32390"/>
                    <a:pt x="13765" y="35129"/>
                  </a:cubicBezTo>
                  <a:cubicBezTo>
                    <a:pt x="3448" y="38621"/>
                    <a:pt x="1" y="49965"/>
                    <a:pt x="3448" y="6026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6"/>
            <p:cNvSpPr/>
            <p:nvPr/>
          </p:nvSpPr>
          <p:spPr>
            <a:xfrm>
              <a:off x="6378125" y="4795075"/>
              <a:ext cx="1814050" cy="1494500"/>
            </a:xfrm>
            <a:custGeom>
              <a:avLst/>
              <a:gdLst/>
              <a:ahLst/>
              <a:cxnLst/>
              <a:rect l="l" t="t" r="r" b="b"/>
              <a:pathLst>
                <a:path w="72562" h="59780" fill="none" extrusionOk="0">
                  <a:moveTo>
                    <a:pt x="72562" y="0"/>
                  </a:moveTo>
                  <a:cubicBezTo>
                    <a:pt x="72562" y="0"/>
                    <a:pt x="71991" y="2625"/>
                    <a:pt x="68659" y="8902"/>
                  </a:cubicBezTo>
                  <a:cubicBezTo>
                    <a:pt x="65577" y="14654"/>
                    <a:pt x="63888" y="21981"/>
                    <a:pt x="54758" y="23716"/>
                  </a:cubicBezTo>
                  <a:cubicBezTo>
                    <a:pt x="50878" y="24469"/>
                    <a:pt x="46952" y="24766"/>
                    <a:pt x="42729" y="24811"/>
                  </a:cubicBezTo>
                  <a:cubicBezTo>
                    <a:pt x="39191" y="24857"/>
                    <a:pt x="36361" y="25701"/>
                    <a:pt x="33759" y="26888"/>
                  </a:cubicBezTo>
                  <a:cubicBezTo>
                    <a:pt x="26980" y="29993"/>
                    <a:pt x="21456" y="32047"/>
                    <a:pt x="13581" y="34809"/>
                  </a:cubicBezTo>
                  <a:cubicBezTo>
                    <a:pt x="3447" y="38392"/>
                    <a:pt x="0" y="49485"/>
                    <a:pt x="3310" y="5978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6"/>
            <p:cNvSpPr/>
            <p:nvPr/>
          </p:nvSpPr>
          <p:spPr>
            <a:xfrm>
              <a:off x="6396950" y="4810475"/>
              <a:ext cx="1795225" cy="1483100"/>
            </a:xfrm>
            <a:custGeom>
              <a:avLst/>
              <a:gdLst/>
              <a:ahLst/>
              <a:cxnLst/>
              <a:rect l="l" t="t" r="r" b="b"/>
              <a:pathLst>
                <a:path w="71809" h="59324" fill="none" extrusionOk="0">
                  <a:moveTo>
                    <a:pt x="71809" y="0"/>
                  </a:moveTo>
                  <a:cubicBezTo>
                    <a:pt x="71809" y="0"/>
                    <a:pt x="71307" y="2808"/>
                    <a:pt x="68088" y="9062"/>
                  </a:cubicBezTo>
                  <a:cubicBezTo>
                    <a:pt x="65121" y="14791"/>
                    <a:pt x="63318" y="21981"/>
                    <a:pt x="54325" y="23762"/>
                  </a:cubicBezTo>
                  <a:cubicBezTo>
                    <a:pt x="50536" y="24515"/>
                    <a:pt x="46655" y="24812"/>
                    <a:pt x="42433" y="24834"/>
                  </a:cubicBezTo>
                  <a:cubicBezTo>
                    <a:pt x="38918" y="24857"/>
                    <a:pt x="36065" y="25679"/>
                    <a:pt x="33462" y="26774"/>
                  </a:cubicBezTo>
                  <a:cubicBezTo>
                    <a:pt x="26615" y="29696"/>
                    <a:pt x="21023" y="31705"/>
                    <a:pt x="13353" y="34512"/>
                  </a:cubicBezTo>
                  <a:cubicBezTo>
                    <a:pt x="3424" y="38141"/>
                    <a:pt x="1" y="49029"/>
                    <a:pt x="3150" y="5932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6"/>
            <p:cNvSpPr/>
            <p:nvPr/>
          </p:nvSpPr>
          <p:spPr>
            <a:xfrm>
              <a:off x="6415775" y="4825875"/>
              <a:ext cx="1775850" cy="1471700"/>
            </a:xfrm>
            <a:custGeom>
              <a:avLst/>
              <a:gdLst/>
              <a:ahLst/>
              <a:cxnLst/>
              <a:rect l="l" t="t" r="r" b="b"/>
              <a:pathLst>
                <a:path w="71034" h="58868" fill="none" extrusionOk="0">
                  <a:moveTo>
                    <a:pt x="71033" y="1"/>
                  </a:moveTo>
                  <a:cubicBezTo>
                    <a:pt x="71033" y="1"/>
                    <a:pt x="70622" y="3014"/>
                    <a:pt x="67495" y="9222"/>
                  </a:cubicBezTo>
                  <a:cubicBezTo>
                    <a:pt x="64642" y="14906"/>
                    <a:pt x="62748" y="21981"/>
                    <a:pt x="53914" y="23807"/>
                  </a:cubicBezTo>
                  <a:cubicBezTo>
                    <a:pt x="50194" y="24584"/>
                    <a:pt x="46336" y="24880"/>
                    <a:pt x="42136" y="24880"/>
                  </a:cubicBezTo>
                  <a:cubicBezTo>
                    <a:pt x="38644" y="24880"/>
                    <a:pt x="35791" y="25634"/>
                    <a:pt x="33166" y="26661"/>
                  </a:cubicBezTo>
                  <a:cubicBezTo>
                    <a:pt x="26227" y="29400"/>
                    <a:pt x="20589" y="31385"/>
                    <a:pt x="13148" y="34216"/>
                  </a:cubicBezTo>
                  <a:cubicBezTo>
                    <a:pt x="3425" y="37891"/>
                    <a:pt x="1" y="48573"/>
                    <a:pt x="2991" y="5886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6"/>
            <p:cNvSpPr/>
            <p:nvPr/>
          </p:nvSpPr>
          <p:spPr>
            <a:xfrm>
              <a:off x="6434050" y="4841300"/>
              <a:ext cx="1757575" cy="1459700"/>
            </a:xfrm>
            <a:custGeom>
              <a:avLst/>
              <a:gdLst/>
              <a:ahLst/>
              <a:cxnLst/>
              <a:rect l="l" t="t" r="r" b="b"/>
              <a:pathLst>
                <a:path w="70303" h="58388" fill="none" extrusionOk="0">
                  <a:moveTo>
                    <a:pt x="70302" y="0"/>
                  </a:moveTo>
                  <a:cubicBezTo>
                    <a:pt x="70302" y="0"/>
                    <a:pt x="69960" y="3196"/>
                    <a:pt x="66947" y="9381"/>
                  </a:cubicBezTo>
                  <a:cubicBezTo>
                    <a:pt x="64185" y="15042"/>
                    <a:pt x="62176" y="22004"/>
                    <a:pt x="53526" y="23852"/>
                  </a:cubicBezTo>
                  <a:cubicBezTo>
                    <a:pt x="49873" y="24628"/>
                    <a:pt x="46062" y="24948"/>
                    <a:pt x="41862" y="24925"/>
                  </a:cubicBezTo>
                  <a:cubicBezTo>
                    <a:pt x="38415" y="24902"/>
                    <a:pt x="35516" y="25587"/>
                    <a:pt x="32914" y="26523"/>
                  </a:cubicBezTo>
                  <a:cubicBezTo>
                    <a:pt x="25884" y="29102"/>
                    <a:pt x="20201" y="31042"/>
                    <a:pt x="12965" y="33896"/>
                  </a:cubicBezTo>
                  <a:cubicBezTo>
                    <a:pt x="3424" y="37662"/>
                    <a:pt x="0" y="48116"/>
                    <a:pt x="2831" y="5838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6"/>
            <p:cNvSpPr/>
            <p:nvPr/>
          </p:nvSpPr>
          <p:spPr>
            <a:xfrm>
              <a:off x="6452875" y="4856700"/>
              <a:ext cx="1738175" cy="1448275"/>
            </a:xfrm>
            <a:custGeom>
              <a:avLst/>
              <a:gdLst/>
              <a:ahLst/>
              <a:cxnLst/>
              <a:rect l="l" t="t" r="r" b="b"/>
              <a:pathLst>
                <a:path w="69527" h="57931" fill="none" extrusionOk="0">
                  <a:moveTo>
                    <a:pt x="69526" y="0"/>
                  </a:moveTo>
                  <a:cubicBezTo>
                    <a:pt x="69526" y="0"/>
                    <a:pt x="69252" y="3378"/>
                    <a:pt x="66354" y="9541"/>
                  </a:cubicBezTo>
                  <a:cubicBezTo>
                    <a:pt x="63706" y="15156"/>
                    <a:pt x="61606" y="22004"/>
                    <a:pt x="53092" y="23898"/>
                  </a:cubicBezTo>
                  <a:cubicBezTo>
                    <a:pt x="49531" y="24697"/>
                    <a:pt x="45765" y="25017"/>
                    <a:pt x="41588" y="24948"/>
                  </a:cubicBezTo>
                  <a:cubicBezTo>
                    <a:pt x="38142" y="24903"/>
                    <a:pt x="35243" y="25542"/>
                    <a:pt x="32618" y="26409"/>
                  </a:cubicBezTo>
                  <a:cubicBezTo>
                    <a:pt x="25519" y="28783"/>
                    <a:pt x="19767" y="30723"/>
                    <a:pt x="12737" y="33599"/>
                  </a:cubicBezTo>
                  <a:cubicBezTo>
                    <a:pt x="3401" y="37411"/>
                    <a:pt x="0" y="47637"/>
                    <a:pt x="2671" y="5793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6"/>
            <p:cNvSpPr/>
            <p:nvPr/>
          </p:nvSpPr>
          <p:spPr>
            <a:xfrm>
              <a:off x="6471700" y="4872100"/>
              <a:ext cx="1719350" cy="1436875"/>
            </a:xfrm>
            <a:custGeom>
              <a:avLst/>
              <a:gdLst/>
              <a:ahLst/>
              <a:cxnLst/>
              <a:rect l="l" t="t" r="r" b="b"/>
              <a:pathLst>
                <a:path w="68774" h="57475" fill="none" extrusionOk="0">
                  <a:moveTo>
                    <a:pt x="68773" y="1"/>
                  </a:moveTo>
                  <a:cubicBezTo>
                    <a:pt x="68773" y="1"/>
                    <a:pt x="68568" y="3584"/>
                    <a:pt x="65783" y="9701"/>
                  </a:cubicBezTo>
                  <a:cubicBezTo>
                    <a:pt x="63250" y="15294"/>
                    <a:pt x="61036" y="22027"/>
                    <a:pt x="52681" y="23944"/>
                  </a:cubicBezTo>
                  <a:cubicBezTo>
                    <a:pt x="49189" y="24766"/>
                    <a:pt x="45446" y="25086"/>
                    <a:pt x="41292" y="24994"/>
                  </a:cubicBezTo>
                  <a:cubicBezTo>
                    <a:pt x="37868" y="24926"/>
                    <a:pt x="34969" y="25496"/>
                    <a:pt x="32321" y="26295"/>
                  </a:cubicBezTo>
                  <a:cubicBezTo>
                    <a:pt x="25131" y="28487"/>
                    <a:pt x="19334" y="30381"/>
                    <a:pt x="12532" y="33280"/>
                  </a:cubicBezTo>
                  <a:cubicBezTo>
                    <a:pt x="3379" y="37183"/>
                    <a:pt x="1" y="47180"/>
                    <a:pt x="2511" y="5747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6"/>
            <p:cNvSpPr/>
            <p:nvPr/>
          </p:nvSpPr>
          <p:spPr>
            <a:xfrm>
              <a:off x="6489975" y="4888075"/>
              <a:ext cx="1700500" cy="1424325"/>
            </a:xfrm>
            <a:custGeom>
              <a:avLst/>
              <a:gdLst/>
              <a:ahLst/>
              <a:cxnLst/>
              <a:rect l="l" t="t" r="r" b="b"/>
              <a:pathLst>
                <a:path w="68020" h="56973" fill="none" extrusionOk="0">
                  <a:moveTo>
                    <a:pt x="68019" y="1"/>
                  </a:moveTo>
                  <a:cubicBezTo>
                    <a:pt x="68019" y="1"/>
                    <a:pt x="67905" y="3744"/>
                    <a:pt x="65212" y="9838"/>
                  </a:cubicBezTo>
                  <a:cubicBezTo>
                    <a:pt x="62792" y="15385"/>
                    <a:pt x="60487" y="22004"/>
                    <a:pt x="52293" y="23967"/>
                  </a:cubicBezTo>
                  <a:cubicBezTo>
                    <a:pt x="48869" y="24789"/>
                    <a:pt x="45171" y="25131"/>
                    <a:pt x="41017" y="25017"/>
                  </a:cubicBezTo>
                  <a:cubicBezTo>
                    <a:pt x="37616" y="24926"/>
                    <a:pt x="34695" y="25428"/>
                    <a:pt x="32047" y="26158"/>
                  </a:cubicBezTo>
                  <a:cubicBezTo>
                    <a:pt x="24788" y="28167"/>
                    <a:pt x="18945" y="30039"/>
                    <a:pt x="12326" y="32960"/>
                  </a:cubicBezTo>
                  <a:cubicBezTo>
                    <a:pt x="3401" y="36932"/>
                    <a:pt x="0" y="46701"/>
                    <a:pt x="2374" y="569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6"/>
            <p:cNvSpPr/>
            <p:nvPr/>
          </p:nvSpPr>
          <p:spPr>
            <a:xfrm>
              <a:off x="6508800" y="4903475"/>
              <a:ext cx="1681675" cy="1412925"/>
            </a:xfrm>
            <a:custGeom>
              <a:avLst/>
              <a:gdLst/>
              <a:ahLst/>
              <a:cxnLst/>
              <a:rect l="l" t="t" r="r" b="b"/>
              <a:pathLst>
                <a:path w="67267" h="56517" fill="none" extrusionOk="0">
                  <a:moveTo>
                    <a:pt x="67266" y="1"/>
                  </a:moveTo>
                  <a:cubicBezTo>
                    <a:pt x="67266" y="1"/>
                    <a:pt x="67198" y="3927"/>
                    <a:pt x="64642" y="9998"/>
                  </a:cubicBezTo>
                  <a:cubicBezTo>
                    <a:pt x="62313" y="15522"/>
                    <a:pt x="59917" y="22005"/>
                    <a:pt x="51859" y="24013"/>
                  </a:cubicBezTo>
                  <a:cubicBezTo>
                    <a:pt x="48527" y="24858"/>
                    <a:pt x="44852" y="25200"/>
                    <a:pt x="40721" y="25040"/>
                  </a:cubicBezTo>
                  <a:cubicBezTo>
                    <a:pt x="37342" y="24926"/>
                    <a:pt x="34421" y="25360"/>
                    <a:pt x="31750" y="26022"/>
                  </a:cubicBezTo>
                  <a:cubicBezTo>
                    <a:pt x="24423" y="27848"/>
                    <a:pt x="18512" y="29697"/>
                    <a:pt x="12121" y="32664"/>
                  </a:cubicBezTo>
                  <a:cubicBezTo>
                    <a:pt x="3378" y="36681"/>
                    <a:pt x="0" y="46222"/>
                    <a:pt x="2214" y="5651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6"/>
            <p:cNvSpPr/>
            <p:nvPr/>
          </p:nvSpPr>
          <p:spPr>
            <a:xfrm>
              <a:off x="6527625" y="4918900"/>
              <a:ext cx="1662850" cy="1401500"/>
            </a:xfrm>
            <a:custGeom>
              <a:avLst/>
              <a:gdLst/>
              <a:ahLst/>
              <a:cxnLst/>
              <a:rect l="l" t="t" r="r" b="b"/>
              <a:pathLst>
                <a:path w="66514" h="56060" fill="none" extrusionOk="0">
                  <a:moveTo>
                    <a:pt x="66513" y="0"/>
                  </a:moveTo>
                  <a:cubicBezTo>
                    <a:pt x="66513" y="0"/>
                    <a:pt x="66513" y="4109"/>
                    <a:pt x="64071" y="10158"/>
                  </a:cubicBezTo>
                  <a:cubicBezTo>
                    <a:pt x="61834" y="15636"/>
                    <a:pt x="59346" y="22027"/>
                    <a:pt x="51449" y="24058"/>
                  </a:cubicBezTo>
                  <a:cubicBezTo>
                    <a:pt x="48162" y="24903"/>
                    <a:pt x="44556" y="25245"/>
                    <a:pt x="40424" y="25085"/>
                  </a:cubicBezTo>
                  <a:cubicBezTo>
                    <a:pt x="37069" y="24948"/>
                    <a:pt x="34147" y="25313"/>
                    <a:pt x="31454" y="25907"/>
                  </a:cubicBezTo>
                  <a:cubicBezTo>
                    <a:pt x="24058" y="27550"/>
                    <a:pt x="18078" y="29376"/>
                    <a:pt x="11893" y="32344"/>
                  </a:cubicBezTo>
                  <a:cubicBezTo>
                    <a:pt x="3356" y="36452"/>
                    <a:pt x="1" y="45765"/>
                    <a:pt x="2032" y="56059"/>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6"/>
            <p:cNvSpPr/>
            <p:nvPr/>
          </p:nvSpPr>
          <p:spPr>
            <a:xfrm>
              <a:off x="6545875" y="4934300"/>
              <a:ext cx="1646300" cy="1389525"/>
            </a:xfrm>
            <a:custGeom>
              <a:avLst/>
              <a:gdLst/>
              <a:ahLst/>
              <a:cxnLst/>
              <a:rect l="l" t="t" r="r" b="b"/>
              <a:pathLst>
                <a:path w="65852" h="55581" fill="none" extrusionOk="0">
                  <a:moveTo>
                    <a:pt x="65761" y="1"/>
                  </a:moveTo>
                  <a:cubicBezTo>
                    <a:pt x="65761" y="1"/>
                    <a:pt x="65852" y="4315"/>
                    <a:pt x="63501" y="10318"/>
                  </a:cubicBezTo>
                  <a:cubicBezTo>
                    <a:pt x="61378" y="15773"/>
                    <a:pt x="58776" y="22027"/>
                    <a:pt x="51038" y="24104"/>
                  </a:cubicBezTo>
                  <a:cubicBezTo>
                    <a:pt x="47843" y="24971"/>
                    <a:pt x="44282" y="25314"/>
                    <a:pt x="40151" y="25131"/>
                  </a:cubicBezTo>
                  <a:cubicBezTo>
                    <a:pt x="36841" y="24971"/>
                    <a:pt x="33897" y="25268"/>
                    <a:pt x="31180" y="25793"/>
                  </a:cubicBezTo>
                  <a:cubicBezTo>
                    <a:pt x="23716" y="27231"/>
                    <a:pt x="17691" y="29057"/>
                    <a:pt x="11710" y="32047"/>
                  </a:cubicBezTo>
                  <a:cubicBezTo>
                    <a:pt x="3379" y="36224"/>
                    <a:pt x="1" y="45309"/>
                    <a:pt x="1895" y="5558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6"/>
            <p:cNvSpPr/>
            <p:nvPr/>
          </p:nvSpPr>
          <p:spPr>
            <a:xfrm>
              <a:off x="6564725" y="4949700"/>
              <a:ext cx="1628600" cy="1378100"/>
            </a:xfrm>
            <a:custGeom>
              <a:avLst/>
              <a:gdLst/>
              <a:ahLst/>
              <a:cxnLst/>
              <a:rect l="l" t="t" r="r" b="b"/>
              <a:pathLst>
                <a:path w="65144" h="55124" fill="none" extrusionOk="0">
                  <a:moveTo>
                    <a:pt x="65007" y="1"/>
                  </a:moveTo>
                  <a:cubicBezTo>
                    <a:pt x="65007" y="1"/>
                    <a:pt x="65144" y="4497"/>
                    <a:pt x="62930" y="10478"/>
                  </a:cubicBezTo>
                  <a:cubicBezTo>
                    <a:pt x="60921" y="15887"/>
                    <a:pt x="58205" y="22027"/>
                    <a:pt x="50627" y="24150"/>
                  </a:cubicBezTo>
                  <a:cubicBezTo>
                    <a:pt x="47500" y="25017"/>
                    <a:pt x="43962" y="25383"/>
                    <a:pt x="39853" y="25154"/>
                  </a:cubicBezTo>
                  <a:cubicBezTo>
                    <a:pt x="36566" y="24994"/>
                    <a:pt x="33599" y="25223"/>
                    <a:pt x="30883" y="25679"/>
                  </a:cubicBezTo>
                  <a:cubicBezTo>
                    <a:pt x="23350" y="26912"/>
                    <a:pt x="17256" y="28715"/>
                    <a:pt x="11504" y="31728"/>
                  </a:cubicBezTo>
                  <a:cubicBezTo>
                    <a:pt x="3355" y="35996"/>
                    <a:pt x="0" y="44830"/>
                    <a:pt x="1735" y="5512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6"/>
            <p:cNvSpPr/>
            <p:nvPr/>
          </p:nvSpPr>
          <p:spPr>
            <a:xfrm>
              <a:off x="6583550" y="4965125"/>
              <a:ext cx="1611500" cy="1366675"/>
            </a:xfrm>
            <a:custGeom>
              <a:avLst/>
              <a:gdLst/>
              <a:ahLst/>
              <a:cxnLst/>
              <a:rect l="l" t="t" r="r" b="b"/>
              <a:pathLst>
                <a:path w="64460" h="54667" fill="none" extrusionOk="0">
                  <a:moveTo>
                    <a:pt x="64231" y="0"/>
                  </a:moveTo>
                  <a:cubicBezTo>
                    <a:pt x="64231" y="0"/>
                    <a:pt x="64459" y="4679"/>
                    <a:pt x="62336" y="10637"/>
                  </a:cubicBezTo>
                  <a:cubicBezTo>
                    <a:pt x="60442" y="16023"/>
                    <a:pt x="57634" y="22049"/>
                    <a:pt x="50216" y="24195"/>
                  </a:cubicBezTo>
                  <a:cubicBezTo>
                    <a:pt x="47157" y="25085"/>
                    <a:pt x="43665" y="25450"/>
                    <a:pt x="39557" y="25199"/>
                  </a:cubicBezTo>
                  <a:cubicBezTo>
                    <a:pt x="36293" y="24994"/>
                    <a:pt x="33325" y="25176"/>
                    <a:pt x="30609" y="25542"/>
                  </a:cubicBezTo>
                  <a:cubicBezTo>
                    <a:pt x="22985" y="26614"/>
                    <a:pt x="16845" y="28395"/>
                    <a:pt x="11276" y="31430"/>
                  </a:cubicBezTo>
                  <a:cubicBezTo>
                    <a:pt x="3356" y="35744"/>
                    <a:pt x="0" y="44372"/>
                    <a:pt x="1575" y="5466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6"/>
            <p:cNvSpPr/>
            <p:nvPr/>
          </p:nvSpPr>
          <p:spPr>
            <a:xfrm>
              <a:off x="6601800" y="4980525"/>
              <a:ext cx="1594375" cy="1354700"/>
            </a:xfrm>
            <a:custGeom>
              <a:avLst/>
              <a:gdLst/>
              <a:ahLst/>
              <a:cxnLst/>
              <a:rect l="l" t="t" r="r" b="b"/>
              <a:pathLst>
                <a:path w="63775" h="54188" fill="none" extrusionOk="0">
                  <a:moveTo>
                    <a:pt x="63501" y="0"/>
                  </a:moveTo>
                  <a:cubicBezTo>
                    <a:pt x="63501" y="0"/>
                    <a:pt x="63775" y="4885"/>
                    <a:pt x="61789" y="10797"/>
                  </a:cubicBezTo>
                  <a:cubicBezTo>
                    <a:pt x="59986" y="16138"/>
                    <a:pt x="57087" y="22050"/>
                    <a:pt x="49806" y="24241"/>
                  </a:cubicBezTo>
                  <a:cubicBezTo>
                    <a:pt x="46838" y="25131"/>
                    <a:pt x="43369" y="25519"/>
                    <a:pt x="39283" y="25245"/>
                  </a:cubicBezTo>
                  <a:cubicBezTo>
                    <a:pt x="36042" y="25017"/>
                    <a:pt x="33075" y="25131"/>
                    <a:pt x="30336" y="25428"/>
                  </a:cubicBezTo>
                  <a:cubicBezTo>
                    <a:pt x="22644" y="26295"/>
                    <a:pt x="16435" y="28075"/>
                    <a:pt x="11094" y="31134"/>
                  </a:cubicBezTo>
                  <a:cubicBezTo>
                    <a:pt x="3379" y="35516"/>
                    <a:pt x="1" y="43916"/>
                    <a:pt x="1416" y="5418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6"/>
            <p:cNvSpPr/>
            <p:nvPr/>
          </p:nvSpPr>
          <p:spPr>
            <a:xfrm>
              <a:off x="6620650" y="4995925"/>
              <a:ext cx="1577250" cy="1343300"/>
            </a:xfrm>
            <a:custGeom>
              <a:avLst/>
              <a:gdLst/>
              <a:ahLst/>
              <a:cxnLst/>
              <a:rect l="l" t="t" r="r" b="b"/>
              <a:pathLst>
                <a:path w="63090" h="53732" fill="none" extrusionOk="0">
                  <a:moveTo>
                    <a:pt x="62724" y="1"/>
                  </a:moveTo>
                  <a:cubicBezTo>
                    <a:pt x="62724" y="1"/>
                    <a:pt x="63089" y="5068"/>
                    <a:pt x="61195" y="10980"/>
                  </a:cubicBezTo>
                  <a:cubicBezTo>
                    <a:pt x="59506" y="16252"/>
                    <a:pt x="56516" y="22050"/>
                    <a:pt x="49394" y="24287"/>
                  </a:cubicBezTo>
                  <a:cubicBezTo>
                    <a:pt x="46495" y="25200"/>
                    <a:pt x="43071" y="25588"/>
                    <a:pt x="38986" y="25268"/>
                  </a:cubicBezTo>
                  <a:cubicBezTo>
                    <a:pt x="35767" y="25040"/>
                    <a:pt x="32800" y="25086"/>
                    <a:pt x="30038" y="25314"/>
                  </a:cubicBezTo>
                  <a:cubicBezTo>
                    <a:pt x="22300" y="25976"/>
                    <a:pt x="16023" y="27756"/>
                    <a:pt x="10865" y="30815"/>
                  </a:cubicBezTo>
                  <a:cubicBezTo>
                    <a:pt x="3378" y="35289"/>
                    <a:pt x="0" y="43437"/>
                    <a:pt x="1255" y="5373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6"/>
            <p:cNvSpPr/>
            <p:nvPr/>
          </p:nvSpPr>
          <p:spPr>
            <a:xfrm>
              <a:off x="6639475" y="5011325"/>
              <a:ext cx="1559550" cy="1331900"/>
            </a:xfrm>
            <a:custGeom>
              <a:avLst/>
              <a:gdLst/>
              <a:ahLst/>
              <a:cxnLst/>
              <a:rect l="l" t="t" r="r" b="b"/>
              <a:pathLst>
                <a:path w="62382" h="53276" fill="none" extrusionOk="0">
                  <a:moveTo>
                    <a:pt x="61971" y="1"/>
                  </a:moveTo>
                  <a:cubicBezTo>
                    <a:pt x="61971" y="1"/>
                    <a:pt x="62382" y="5251"/>
                    <a:pt x="60624" y="11140"/>
                  </a:cubicBezTo>
                  <a:cubicBezTo>
                    <a:pt x="59027" y="16389"/>
                    <a:pt x="55922" y="22050"/>
                    <a:pt x="48983" y="24333"/>
                  </a:cubicBezTo>
                  <a:cubicBezTo>
                    <a:pt x="46153" y="25246"/>
                    <a:pt x="42752" y="25657"/>
                    <a:pt x="38689" y="25314"/>
                  </a:cubicBezTo>
                  <a:cubicBezTo>
                    <a:pt x="35494" y="25063"/>
                    <a:pt x="32526" y="25017"/>
                    <a:pt x="29742" y="25200"/>
                  </a:cubicBezTo>
                  <a:cubicBezTo>
                    <a:pt x="21935" y="25657"/>
                    <a:pt x="15590" y="27414"/>
                    <a:pt x="10660" y="30518"/>
                  </a:cubicBezTo>
                  <a:cubicBezTo>
                    <a:pt x="3356" y="35083"/>
                    <a:pt x="0" y="42981"/>
                    <a:pt x="1096" y="5327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6"/>
            <p:cNvSpPr/>
            <p:nvPr/>
          </p:nvSpPr>
          <p:spPr>
            <a:xfrm>
              <a:off x="6636050" y="5026750"/>
              <a:ext cx="1615475" cy="1319900"/>
            </a:xfrm>
            <a:custGeom>
              <a:avLst/>
              <a:gdLst/>
              <a:ahLst/>
              <a:cxnLst/>
              <a:rect l="l" t="t" r="r" b="b"/>
              <a:pathLst>
                <a:path w="64619" h="52796" fill="none" extrusionOk="0">
                  <a:moveTo>
                    <a:pt x="62108" y="0"/>
                  </a:moveTo>
                  <a:cubicBezTo>
                    <a:pt x="62108" y="0"/>
                    <a:pt x="64619" y="27619"/>
                    <a:pt x="39283" y="25359"/>
                  </a:cubicBezTo>
                  <a:cubicBezTo>
                    <a:pt x="13969" y="23077"/>
                    <a:pt x="0" y="33188"/>
                    <a:pt x="1826" y="5279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0" name="Google Shape;45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51" name="Google Shape;451;p6"/>
          <p:cNvGrpSpPr/>
          <p:nvPr/>
        </p:nvGrpSpPr>
        <p:grpSpPr>
          <a:xfrm>
            <a:off x="6826572" y="4395974"/>
            <a:ext cx="1597429" cy="646119"/>
            <a:chOff x="713147" y="3957824"/>
            <a:chExt cx="1597429" cy="646119"/>
          </a:xfrm>
        </p:grpSpPr>
        <p:sp>
          <p:nvSpPr>
            <p:cNvPr id="452" name="Google Shape;452;p6"/>
            <p:cNvSpPr/>
            <p:nvPr/>
          </p:nvSpPr>
          <p:spPr>
            <a:xfrm>
              <a:off x="2250345"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
            <p:cNvSpPr/>
            <p:nvPr/>
          </p:nvSpPr>
          <p:spPr>
            <a:xfrm>
              <a:off x="2190908" y="4543712"/>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
            <p:cNvSpPr/>
            <p:nvPr/>
          </p:nvSpPr>
          <p:spPr>
            <a:xfrm>
              <a:off x="2004528"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
            <p:cNvSpPr/>
            <p:nvPr/>
          </p:nvSpPr>
          <p:spPr>
            <a:xfrm>
              <a:off x="1944360" y="4543712"/>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
            <p:cNvSpPr/>
            <p:nvPr/>
          </p:nvSpPr>
          <p:spPr>
            <a:xfrm>
              <a:off x="1758012" y="4483544"/>
              <a:ext cx="32" cy="120399"/>
            </a:xfrm>
            <a:custGeom>
              <a:avLst/>
              <a:gdLst/>
              <a:ahLst/>
              <a:cxnLst/>
              <a:rect l="l" t="t" r="r" b="b"/>
              <a:pathLst>
                <a:path w="1" h="3790" fill="none" extrusionOk="0">
                  <a:moveTo>
                    <a:pt x="0" y="3789"/>
                  </a:moveTo>
                  <a:lnTo>
                    <a:pt x="0"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6"/>
            <p:cNvSpPr/>
            <p:nvPr/>
          </p:nvSpPr>
          <p:spPr>
            <a:xfrm>
              <a:off x="1697813" y="4543712"/>
              <a:ext cx="120399" cy="32"/>
            </a:xfrm>
            <a:custGeom>
              <a:avLst/>
              <a:gdLst/>
              <a:ahLst/>
              <a:cxnLst/>
              <a:rect l="l" t="t" r="r" b="b"/>
              <a:pathLst>
                <a:path w="3790" h="1" fill="none" extrusionOk="0">
                  <a:moveTo>
                    <a:pt x="1" y="1"/>
                  </a:moveTo>
                  <a:lnTo>
                    <a:pt x="3790"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6"/>
            <p:cNvSpPr/>
            <p:nvPr/>
          </p:nvSpPr>
          <p:spPr>
            <a:xfrm>
              <a:off x="1512195"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6"/>
            <p:cNvSpPr/>
            <p:nvPr/>
          </p:nvSpPr>
          <p:spPr>
            <a:xfrm>
              <a:off x="1452028" y="4543712"/>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6"/>
            <p:cNvSpPr/>
            <p:nvPr/>
          </p:nvSpPr>
          <p:spPr>
            <a:xfrm>
              <a:off x="1265648"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6"/>
            <p:cNvSpPr/>
            <p:nvPr/>
          </p:nvSpPr>
          <p:spPr>
            <a:xfrm>
              <a:off x="1205480" y="4543712"/>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6"/>
            <p:cNvSpPr/>
            <p:nvPr/>
          </p:nvSpPr>
          <p:spPr>
            <a:xfrm>
              <a:off x="1019132" y="4483544"/>
              <a:ext cx="32" cy="120399"/>
            </a:xfrm>
            <a:custGeom>
              <a:avLst/>
              <a:gdLst/>
              <a:ahLst/>
              <a:cxnLst/>
              <a:rect l="l" t="t" r="r" b="b"/>
              <a:pathLst>
                <a:path w="1" h="3790" fill="none" extrusionOk="0">
                  <a:moveTo>
                    <a:pt x="0" y="3789"/>
                  </a:moveTo>
                  <a:lnTo>
                    <a:pt x="0"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6"/>
            <p:cNvSpPr/>
            <p:nvPr/>
          </p:nvSpPr>
          <p:spPr>
            <a:xfrm>
              <a:off x="959663" y="4543712"/>
              <a:ext cx="119668" cy="32"/>
            </a:xfrm>
            <a:custGeom>
              <a:avLst/>
              <a:gdLst/>
              <a:ahLst/>
              <a:cxnLst/>
              <a:rect l="l" t="t" r="r" b="b"/>
              <a:pathLst>
                <a:path w="3767" h="1" fill="none" extrusionOk="0">
                  <a:moveTo>
                    <a:pt x="1" y="1"/>
                  </a:moveTo>
                  <a:lnTo>
                    <a:pt x="3767"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6"/>
            <p:cNvSpPr/>
            <p:nvPr/>
          </p:nvSpPr>
          <p:spPr>
            <a:xfrm>
              <a:off x="773315"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6"/>
            <p:cNvSpPr/>
            <p:nvPr/>
          </p:nvSpPr>
          <p:spPr>
            <a:xfrm>
              <a:off x="713147" y="4543712"/>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6"/>
            <p:cNvSpPr/>
            <p:nvPr/>
          </p:nvSpPr>
          <p:spPr>
            <a:xfrm>
              <a:off x="2250345"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6"/>
            <p:cNvSpPr/>
            <p:nvPr/>
          </p:nvSpPr>
          <p:spPr>
            <a:xfrm>
              <a:off x="2190908" y="4280487"/>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6"/>
            <p:cNvSpPr/>
            <p:nvPr/>
          </p:nvSpPr>
          <p:spPr>
            <a:xfrm>
              <a:off x="2004528"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6"/>
            <p:cNvSpPr/>
            <p:nvPr/>
          </p:nvSpPr>
          <p:spPr>
            <a:xfrm>
              <a:off x="1944360" y="4280487"/>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6"/>
            <p:cNvSpPr/>
            <p:nvPr/>
          </p:nvSpPr>
          <p:spPr>
            <a:xfrm>
              <a:off x="1758012" y="4221050"/>
              <a:ext cx="32" cy="119668"/>
            </a:xfrm>
            <a:custGeom>
              <a:avLst/>
              <a:gdLst/>
              <a:ahLst/>
              <a:cxnLst/>
              <a:rect l="l" t="t" r="r" b="b"/>
              <a:pathLst>
                <a:path w="1" h="3767" fill="none" extrusionOk="0">
                  <a:moveTo>
                    <a:pt x="0" y="3766"/>
                  </a:moveTo>
                  <a:lnTo>
                    <a:pt x="0"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6"/>
            <p:cNvSpPr/>
            <p:nvPr/>
          </p:nvSpPr>
          <p:spPr>
            <a:xfrm>
              <a:off x="1697813" y="4280487"/>
              <a:ext cx="120399" cy="32"/>
            </a:xfrm>
            <a:custGeom>
              <a:avLst/>
              <a:gdLst/>
              <a:ahLst/>
              <a:cxnLst/>
              <a:rect l="l" t="t" r="r" b="b"/>
              <a:pathLst>
                <a:path w="3790" h="1" fill="none" extrusionOk="0">
                  <a:moveTo>
                    <a:pt x="1" y="1"/>
                  </a:moveTo>
                  <a:lnTo>
                    <a:pt x="3790"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6"/>
            <p:cNvSpPr/>
            <p:nvPr/>
          </p:nvSpPr>
          <p:spPr>
            <a:xfrm>
              <a:off x="1512195"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6"/>
            <p:cNvSpPr/>
            <p:nvPr/>
          </p:nvSpPr>
          <p:spPr>
            <a:xfrm>
              <a:off x="1452028" y="4280487"/>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6"/>
            <p:cNvSpPr/>
            <p:nvPr/>
          </p:nvSpPr>
          <p:spPr>
            <a:xfrm>
              <a:off x="1265648"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6"/>
            <p:cNvSpPr/>
            <p:nvPr/>
          </p:nvSpPr>
          <p:spPr>
            <a:xfrm>
              <a:off x="1205480" y="4280487"/>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6"/>
            <p:cNvSpPr/>
            <p:nvPr/>
          </p:nvSpPr>
          <p:spPr>
            <a:xfrm>
              <a:off x="1019132" y="4221050"/>
              <a:ext cx="32" cy="119668"/>
            </a:xfrm>
            <a:custGeom>
              <a:avLst/>
              <a:gdLst/>
              <a:ahLst/>
              <a:cxnLst/>
              <a:rect l="l" t="t" r="r" b="b"/>
              <a:pathLst>
                <a:path w="1" h="3767" fill="none" extrusionOk="0">
                  <a:moveTo>
                    <a:pt x="0" y="3766"/>
                  </a:moveTo>
                  <a:lnTo>
                    <a:pt x="0"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6"/>
            <p:cNvSpPr/>
            <p:nvPr/>
          </p:nvSpPr>
          <p:spPr>
            <a:xfrm>
              <a:off x="959663" y="4280487"/>
              <a:ext cx="119668" cy="32"/>
            </a:xfrm>
            <a:custGeom>
              <a:avLst/>
              <a:gdLst/>
              <a:ahLst/>
              <a:cxnLst/>
              <a:rect l="l" t="t" r="r" b="b"/>
              <a:pathLst>
                <a:path w="3767" h="1" fill="none" extrusionOk="0">
                  <a:moveTo>
                    <a:pt x="1" y="1"/>
                  </a:moveTo>
                  <a:lnTo>
                    <a:pt x="3767"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6"/>
            <p:cNvSpPr/>
            <p:nvPr/>
          </p:nvSpPr>
          <p:spPr>
            <a:xfrm>
              <a:off x="773315"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6"/>
            <p:cNvSpPr/>
            <p:nvPr/>
          </p:nvSpPr>
          <p:spPr>
            <a:xfrm>
              <a:off x="713147" y="4280487"/>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6"/>
            <p:cNvSpPr/>
            <p:nvPr/>
          </p:nvSpPr>
          <p:spPr>
            <a:xfrm>
              <a:off x="2250345"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6"/>
            <p:cNvSpPr/>
            <p:nvPr/>
          </p:nvSpPr>
          <p:spPr>
            <a:xfrm>
              <a:off x="2190908" y="4018023"/>
              <a:ext cx="119668" cy="32"/>
            </a:xfrm>
            <a:custGeom>
              <a:avLst/>
              <a:gdLst/>
              <a:ahLst/>
              <a:cxnLst/>
              <a:rect l="l" t="t" r="r" b="b"/>
              <a:pathLst>
                <a:path w="3767" h="1" fill="none" extrusionOk="0">
                  <a:moveTo>
                    <a:pt x="0" y="0"/>
                  </a:moveTo>
                  <a:lnTo>
                    <a:pt x="3766"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6"/>
            <p:cNvSpPr/>
            <p:nvPr/>
          </p:nvSpPr>
          <p:spPr>
            <a:xfrm>
              <a:off x="2004528"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6"/>
            <p:cNvSpPr/>
            <p:nvPr/>
          </p:nvSpPr>
          <p:spPr>
            <a:xfrm>
              <a:off x="1944360" y="4018023"/>
              <a:ext cx="120399" cy="32"/>
            </a:xfrm>
            <a:custGeom>
              <a:avLst/>
              <a:gdLst/>
              <a:ahLst/>
              <a:cxnLst/>
              <a:rect l="l" t="t" r="r" b="b"/>
              <a:pathLst>
                <a:path w="3790" h="1" fill="none" extrusionOk="0">
                  <a:moveTo>
                    <a:pt x="0" y="0"/>
                  </a:moveTo>
                  <a:lnTo>
                    <a:pt x="3789"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6"/>
            <p:cNvSpPr/>
            <p:nvPr/>
          </p:nvSpPr>
          <p:spPr>
            <a:xfrm>
              <a:off x="1758012" y="3957824"/>
              <a:ext cx="32" cy="120399"/>
            </a:xfrm>
            <a:custGeom>
              <a:avLst/>
              <a:gdLst/>
              <a:ahLst/>
              <a:cxnLst/>
              <a:rect l="l" t="t" r="r" b="b"/>
              <a:pathLst>
                <a:path w="1" h="3790" fill="none" extrusionOk="0">
                  <a:moveTo>
                    <a:pt x="0" y="3790"/>
                  </a:moveTo>
                  <a:lnTo>
                    <a:pt x="0"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6"/>
            <p:cNvSpPr/>
            <p:nvPr/>
          </p:nvSpPr>
          <p:spPr>
            <a:xfrm>
              <a:off x="1697813" y="4018023"/>
              <a:ext cx="120399" cy="32"/>
            </a:xfrm>
            <a:custGeom>
              <a:avLst/>
              <a:gdLst/>
              <a:ahLst/>
              <a:cxnLst/>
              <a:rect l="l" t="t" r="r" b="b"/>
              <a:pathLst>
                <a:path w="3790" h="1" fill="none" extrusionOk="0">
                  <a:moveTo>
                    <a:pt x="1" y="0"/>
                  </a:moveTo>
                  <a:lnTo>
                    <a:pt x="3790"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6"/>
            <p:cNvSpPr/>
            <p:nvPr/>
          </p:nvSpPr>
          <p:spPr>
            <a:xfrm>
              <a:off x="1512195"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6"/>
            <p:cNvSpPr/>
            <p:nvPr/>
          </p:nvSpPr>
          <p:spPr>
            <a:xfrm>
              <a:off x="1452028" y="4018023"/>
              <a:ext cx="119668" cy="32"/>
            </a:xfrm>
            <a:custGeom>
              <a:avLst/>
              <a:gdLst/>
              <a:ahLst/>
              <a:cxnLst/>
              <a:rect l="l" t="t" r="r" b="b"/>
              <a:pathLst>
                <a:path w="3767" h="1" fill="none" extrusionOk="0">
                  <a:moveTo>
                    <a:pt x="0" y="0"/>
                  </a:moveTo>
                  <a:lnTo>
                    <a:pt x="3766"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6"/>
            <p:cNvSpPr/>
            <p:nvPr/>
          </p:nvSpPr>
          <p:spPr>
            <a:xfrm>
              <a:off x="1265648"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6"/>
            <p:cNvSpPr/>
            <p:nvPr/>
          </p:nvSpPr>
          <p:spPr>
            <a:xfrm>
              <a:off x="1205480" y="4018023"/>
              <a:ext cx="120399" cy="32"/>
            </a:xfrm>
            <a:custGeom>
              <a:avLst/>
              <a:gdLst/>
              <a:ahLst/>
              <a:cxnLst/>
              <a:rect l="l" t="t" r="r" b="b"/>
              <a:pathLst>
                <a:path w="3790" h="1" fill="none" extrusionOk="0">
                  <a:moveTo>
                    <a:pt x="0" y="0"/>
                  </a:moveTo>
                  <a:lnTo>
                    <a:pt x="3789"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6"/>
            <p:cNvSpPr/>
            <p:nvPr/>
          </p:nvSpPr>
          <p:spPr>
            <a:xfrm>
              <a:off x="1019132" y="3957824"/>
              <a:ext cx="32" cy="120399"/>
            </a:xfrm>
            <a:custGeom>
              <a:avLst/>
              <a:gdLst/>
              <a:ahLst/>
              <a:cxnLst/>
              <a:rect l="l" t="t" r="r" b="b"/>
              <a:pathLst>
                <a:path w="1" h="3790" fill="none" extrusionOk="0">
                  <a:moveTo>
                    <a:pt x="0" y="3790"/>
                  </a:moveTo>
                  <a:lnTo>
                    <a:pt x="0"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6"/>
            <p:cNvSpPr/>
            <p:nvPr/>
          </p:nvSpPr>
          <p:spPr>
            <a:xfrm>
              <a:off x="959663" y="4018023"/>
              <a:ext cx="119668" cy="32"/>
            </a:xfrm>
            <a:custGeom>
              <a:avLst/>
              <a:gdLst/>
              <a:ahLst/>
              <a:cxnLst/>
              <a:rect l="l" t="t" r="r" b="b"/>
              <a:pathLst>
                <a:path w="3767" h="1" fill="none" extrusionOk="0">
                  <a:moveTo>
                    <a:pt x="1" y="0"/>
                  </a:moveTo>
                  <a:lnTo>
                    <a:pt x="3767"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6"/>
            <p:cNvSpPr/>
            <p:nvPr/>
          </p:nvSpPr>
          <p:spPr>
            <a:xfrm>
              <a:off x="773315"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6"/>
            <p:cNvSpPr/>
            <p:nvPr/>
          </p:nvSpPr>
          <p:spPr>
            <a:xfrm>
              <a:off x="713147" y="4018023"/>
              <a:ext cx="119668" cy="32"/>
            </a:xfrm>
            <a:custGeom>
              <a:avLst/>
              <a:gdLst/>
              <a:ahLst/>
              <a:cxnLst/>
              <a:rect l="l" t="t" r="r" b="b"/>
              <a:pathLst>
                <a:path w="3767" h="1" fill="none" extrusionOk="0">
                  <a:moveTo>
                    <a:pt x="0" y="0"/>
                  </a:moveTo>
                  <a:lnTo>
                    <a:pt x="3766"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94"/>
        <p:cNvGrpSpPr/>
        <p:nvPr/>
      </p:nvGrpSpPr>
      <p:grpSpPr>
        <a:xfrm>
          <a:off x="0" y="0"/>
          <a:ext cx="0" cy="0"/>
          <a:chOff x="0" y="0"/>
          <a:chExt cx="0" cy="0"/>
        </a:xfrm>
      </p:grpSpPr>
      <p:grpSp>
        <p:nvGrpSpPr>
          <p:cNvPr id="495" name="Google Shape;495;p7"/>
          <p:cNvGrpSpPr/>
          <p:nvPr/>
        </p:nvGrpSpPr>
        <p:grpSpPr>
          <a:xfrm flipH="1">
            <a:off x="5019475" y="2903850"/>
            <a:ext cx="6317500" cy="4187325"/>
            <a:chOff x="3861050" y="-1237075"/>
            <a:chExt cx="6317500" cy="4187325"/>
          </a:xfrm>
        </p:grpSpPr>
        <p:sp>
          <p:nvSpPr>
            <p:cNvPr id="496" name="Google Shape;496;p7"/>
            <p:cNvSpPr/>
            <p:nvPr/>
          </p:nvSpPr>
          <p:spPr>
            <a:xfrm>
              <a:off x="3861050" y="-825075"/>
              <a:ext cx="4533150" cy="3775325"/>
            </a:xfrm>
            <a:custGeom>
              <a:avLst/>
              <a:gdLst/>
              <a:ahLst/>
              <a:cxnLst/>
              <a:rect l="l" t="t" r="r" b="b"/>
              <a:pathLst>
                <a:path w="181326" h="151013" fill="none" extrusionOk="0">
                  <a:moveTo>
                    <a:pt x="1" y="0"/>
                  </a:moveTo>
                  <a:cubicBezTo>
                    <a:pt x="1" y="0"/>
                    <a:pt x="663" y="14996"/>
                    <a:pt x="5890" y="18763"/>
                  </a:cubicBezTo>
                  <a:cubicBezTo>
                    <a:pt x="11094" y="22506"/>
                    <a:pt x="17827" y="15384"/>
                    <a:pt x="20475" y="26386"/>
                  </a:cubicBezTo>
                  <a:cubicBezTo>
                    <a:pt x="23146" y="37388"/>
                    <a:pt x="25154" y="45925"/>
                    <a:pt x="35905" y="47294"/>
                  </a:cubicBezTo>
                  <a:cubicBezTo>
                    <a:pt x="46656" y="48641"/>
                    <a:pt x="65601" y="54324"/>
                    <a:pt x="69709" y="62313"/>
                  </a:cubicBezTo>
                  <a:cubicBezTo>
                    <a:pt x="73841" y="70302"/>
                    <a:pt x="70965" y="84499"/>
                    <a:pt x="75187" y="88083"/>
                  </a:cubicBezTo>
                  <a:cubicBezTo>
                    <a:pt x="86303" y="97578"/>
                    <a:pt x="105728" y="80779"/>
                    <a:pt x="109631" y="94132"/>
                  </a:cubicBezTo>
                  <a:cubicBezTo>
                    <a:pt x="113557" y="107507"/>
                    <a:pt x="121021" y="122001"/>
                    <a:pt x="141586" y="120198"/>
                  </a:cubicBezTo>
                  <a:cubicBezTo>
                    <a:pt x="162129" y="118395"/>
                    <a:pt x="169798" y="129146"/>
                    <a:pt x="167949" y="140079"/>
                  </a:cubicBezTo>
                  <a:cubicBezTo>
                    <a:pt x="166078" y="151012"/>
                    <a:pt x="177399" y="150213"/>
                    <a:pt x="181325" y="15048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7"/>
            <p:cNvSpPr/>
            <p:nvPr/>
          </p:nvSpPr>
          <p:spPr>
            <a:xfrm>
              <a:off x="3887300" y="-833075"/>
              <a:ext cx="4541700" cy="3760500"/>
            </a:xfrm>
            <a:custGeom>
              <a:avLst/>
              <a:gdLst/>
              <a:ahLst/>
              <a:cxnLst/>
              <a:rect l="l" t="t" r="r" b="b"/>
              <a:pathLst>
                <a:path w="181668" h="150420" fill="none" extrusionOk="0">
                  <a:moveTo>
                    <a:pt x="181667" y="150419"/>
                  </a:moveTo>
                  <a:cubicBezTo>
                    <a:pt x="178928" y="150214"/>
                    <a:pt x="172378" y="150373"/>
                    <a:pt x="169502" y="146630"/>
                  </a:cubicBezTo>
                  <a:cubicBezTo>
                    <a:pt x="168360" y="145146"/>
                    <a:pt x="167767" y="143024"/>
                    <a:pt x="168223" y="139965"/>
                  </a:cubicBezTo>
                  <a:cubicBezTo>
                    <a:pt x="169045" y="134099"/>
                    <a:pt x="167059" y="128301"/>
                    <a:pt x="161946" y="124490"/>
                  </a:cubicBezTo>
                  <a:cubicBezTo>
                    <a:pt x="159344" y="122549"/>
                    <a:pt x="155898" y="120952"/>
                    <a:pt x="151492" y="120335"/>
                  </a:cubicBezTo>
                  <a:cubicBezTo>
                    <a:pt x="149735" y="120062"/>
                    <a:pt x="147795" y="119970"/>
                    <a:pt x="145740" y="119970"/>
                  </a:cubicBezTo>
                  <a:cubicBezTo>
                    <a:pt x="144485" y="119970"/>
                    <a:pt x="143161" y="119993"/>
                    <a:pt x="141792" y="120084"/>
                  </a:cubicBezTo>
                  <a:cubicBezTo>
                    <a:pt x="139395" y="120221"/>
                    <a:pt x="137204" y="120130"/>
                    <a:pt x="135127" y="119902"/>
                  </a:cubicBezTo>
                  <a:cubicBezTo>
                    <a:pt x="126407" y="118943"/>
                    <a:pt x="120290" y="114583"/>
                    <a:pt x="116319" y="108786"/>
                  </a:cubicBezTo>
                  <a:cubicBezTo>
                    <a:pt x="114401" y="105978"/>
                    <a:pt x="112963" y="102737"/>
                    <a:pt x="111754" y="99564"/>
                  </a:cubicBezTo>
                  <a:cubicBezTo>
                    <a:pt x="111023" y="97738"/>
                    <a:pt x="110338" y="95935"/>
                    <a:pt x="109768" y="94086"/>
                  </a:cubicBezTo>
                  <a:cubicBezTo>
                    <a:pt x="108238" y="89042"/>
                    <a:pt x="104586" y="88152"/>
                    <a:pt x="99953" y="88654"/>
                  </a:cubicBezTo>
                  <a:cubicBezTo>
                    <a:pt x="94817" y="89225"/>
                    <a:pt x="88312" y="91416"/>
                    <a:pt x="82674" y="90800"/>
                  </a:cubicBezTo>
                  <a:cubicBezTo>
                    <a:pt x="80072" y="90526"/>
                    <a:pt x="77630" y="89613"/>
                    <a:pt x="75507" y="87718"/>
                  </a:cubicBezTo>
                  <a:cubicBezTo>
                    <a:pt x="73909" y="86280"/>
                    <a:pt x="73361" y="83290"/>
                    <a:pt x="73019" y="79775"/>
                  </a:cubicBezTo>
                  <a:cubicBezTo>
                    <a:pt x="72631" y="75780"/>
                    <a:pt x="72380" y="71170"/>
                    <a:pt x="71444" y="67016"/>
                  </a:cubicBezTo>
                  <a:cubicBezTo>
                    <a:pt x="71079" y="65281"/>
                    <a:pt x="70554" y="63637"/>
                    <a:pt x="69801" y="62177"/>
                  </a:cubicBezTo>
                  <a:cubicBezTo>
                    <a:pt x="69298" y="61172"/>
                    <a:pt x="68568" y="60214"/>
                    <a:pt x="67655" y="59301"/>
                  </a:cubicBezTo>
                  <a:cubicBezTo>
                    <a:pt x="64277" y="55968"/>
                    <a:pt x="58160" y="53275"/>
                    <a:pt x="51951" y="51152"/>
                  </a:cubicBezTo>
                  <a:cubicBezTo>
                    <a:pt x="46336" y="49235"/>
                    <a:pt x="40561" y="47774"/>
                    <a:pt x="36156" y="47089"/>
                  </a:cubicBezTo>
                  <a:cubicBezTo>
                    <a:pt x="34764" y="46861"/>
                    <a:pt x="33508" y="46541"/>
                    <a:pt x="32390" y="46108"/>
                  </a:cubicBezTo>
                  <a:cubicBezTo>
                    <a:pt x="28418" y="44647"/>
                    <a:pt x="25885" y="41817"/>
                    <a:pt x="24173" y="38005"/>
                  </a:cubicBezTo>
                  <a:cubicBezTo>
                    <a:pt x="22712" y="34741"/>
                    <a:pt x="21753" y="30655"/>
                    <a:pt x="20658" y="26273"/>
                  </a:cubicBezTo>
                  <a:cubicBezTo>
                    <a:pt x="20521" y="25702"/>
                    <a:pt x="20361" y="25177"/>
                    <a:pt x="20201" y="24720"/>
                  </a:cubicBezTo>
                  <a:cubicBezTo>
                    <a:pt x="17280" y="16138"/>
                    <a:pt x="10911" y="22278"/>
                    <a:pt x="5958" y="18763"/>
                  </a:cubicBezTo>
                  <a:cubicBezTo>
                    <a:pt x="5502" y="18443"/>
                    <a:pt x="5068" y="18033"/>
                    <a:pt x="4680" y="17553"/>
                  </a:cubicBezTo>
                  <a:cubicBezTo>
                    <a:pt x="617" y="12577"/>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7"/>
            <p:cNvSpPr/>
            <p:nvPr/>
          </p:nvSpPr>
          <p:spPr>
            <a:xfrm>
              <a:off x="3912975" y="-841625"/>
              <a:ext cx="4550825" cy="3758775"/>
            </a:xfrm>
            <a:custGeom>
              <a:avLst/>
              <a:gdLst/>
              <a:ahLst/>
              <a:cxnLst/>
              <a:rect l="l" t="t" r="r" b="b"/>
              <a:pathLst>
                <a:path w="182033" h="150351" fill="none" extrusionOk="0">
                  <a:moveTo>
                    <a:pt x="182033" y="150350"/>
                  </a:moveTo>
                  <a:cubicBezTo>
                    <a:pt x="179362" y="150168"/>
                    <a:pt x="172834" y="150122"/>
                    <a:pt x="169935" y="146424"/>
                  </a:cubicBezTo>
                  <a:cubicBezTo>
                    <a:pt x="168771" y="144986"/>
                    <a:pt x="168155" y="142886"/>
                    <a:pt x="168520" y="139873"/>
                  </a:cubicBezTo>
                  <a:cubicBezTo>
                    <a:pt x="169205" y="134121"/>
                    <a:pt x="166991" y="128415"/>
                    <a:pt x="161969" y="124649"/>
                  </a:cubicBezTo>
                  <a:cubicBezTo>
                    <a:pt x="159367" y="122709"/>
                    <a:pt x="156012" y="120974"/>
                    <a:pt x="151652" y="120312"/>
                  </a:cubicBezTo>
                  <a:cubicBezTo>
                    <a:pt x="149895" y="120061"/>
                    <a:pt x="147932" y="119970"/>
                    <a:pt x="145900" y="119947"/>
                  </a:cubicBezTo>
                  <a:cubicBezTo>
                    <a:pt x="144645" y="119947"/>
                    <a:pt x="143367" y="119924"/>
                    <a:pt x="142020" y="119970"/>
                  </a:cubicBezTo>
                  <a:cubicBezTo>
                    <a:pt x="139692" y="120038"/>
                    <a:pt x="137523" y="119901"/>
                    <a:pt x="135469" y="119650"/>
                  </a:cubicBezTo>
                  <a:cubicBezTo>
                    <a:pt x="126887" y="118646"/>
                    <a:pt x="120496" y="114400"/>
                    <a:pt x="116547" y="108694"/>
                  </a:cubicBezTo>
                  <a:cubicBezTo>
                    <a:pt x="114630" y="105932"/>
                    <a:pt x="113260" y="102577"/>
                    <a:pt x="112028" y="99450"/>
                  </a:cubicBezTo>
                  <a:cubicBezTo>
                    <a:pt x="111297" y="97624"/>
                    <a:pt x="110498" y="95889"/>
                    <a:pt x="109928" y="94040"/>
                  </a:cubicBezTo>
                  <a:cubicBezTo>
                    <a:pt x="108353" y="89087"/>
                    <a:pt x="104838" y="87969"/>
                    <a:pt x="100250" y="88448"/>
                  </a:cubicBezTo>
                  <a:cubicBezTo>
                    <a:pt x="95160" y="88996"/>
                    <a:pt x="88518" y="91210"/>
                    <a:pt x="82925" y="90571"/>
                  </a:cubicBezTo>
                  <a:cubicBezTo>
                    <a:pt x="80346" y="90274"/>
                    <a:pt x="77949" y="89315"/>
                    <a:pt x="75872" y="87375"/>
                  </a:cubicBezTo>
                  <a:cubicBezTo>
                    <a:pt x="74297" y="85892"/>
                    <a:pt x="73772" y="82879"/>
                    <a:pt x="73407" y="79409"/>
                  </a:cubicBezTo>
                  <a:cubicBezTo>
                    <a:pt x="72996" y="75461"/>
                    <a:pt x="72517" y="71010"/>
                    <a:pt x="71581" y="66901"/>
                  </a:cubicBezTo>
                  <a:cubicBezTo>
                    <a:pt x="71193" y="65189"/>
                    <a:pt x="70668" y="63523"/>
                    <a:pt x="69915" y="62062"/>
                  </a:cubicBezTo>
                  <a:cubicBezTo>
                    <a:pt x="69413" y="61035"/>
                    <a:pt x="68682" y="60054"/>
                    <a:pt x="67769" y="59163"/>
                  </a:cubicBezTo>
                  <a:cubicBezTo>
                    <a:pt x="64437" y="55876"/>
                    <a:pt x="58160" y="53343"/>
                    <a:pt x="51997" y="51243"/>
                  </a:cubicBezTo>
                  <a:cubicBezTo>
                    <a:pt x="46428" y="49348"/>
                    <a:pt x="40744" y="47705"/>
                    <a:pt x="36430" y="46906"/>
                  </a:cubicBezTo>
                  <a:cubicBezTo>
                    <a:pt x="35061" y="46655"/>
                    <a:pt x="33828" y="46290"/>
                    <a:pt x="32732" y="45879"/>
                  </a:cubicBezTo>
                  <a:cubicBezTo>
                    <a:pt x="28784" y="44395"/>
                    <a:pt x="26136" y="41679"/>
                    <a:pt x="24401" y="37913"/>
                  </a:cubicBezTo>
                  <a:cubicBezTo>
                    <a:pt x="22940" y="34717"/>
                    <a:pt x="21982" y="30518"/>
                    <a:pt x="20863" y="26158"/>
                  </a:cubicBezTo>
                  <a:cubicBezTo>
                    <a:pt x="20726" y="25587"/>
                    <a:pt x="20567" y="25085"/>
                    <a:pt x="20407" y="24629"/>
                  </a:cubicBezTo>
                  <a:cubicBezTo>
                    <a:pt x="17440" y="16206"/>
                    <a:pt x="11026" y="22255"/>
                    <a:pt x="6050" y="18785"/>
                  </a:cubicBezTo>
                  <a:cubicBezTo>
                    <a:pt x="5593" y="18466"/>
                    <a:pt x="5159" y="18078"/>
                    <a:pt x="4771" y="17599"/>
                  </a:cubicBezTo>
                  <a:cubicBezTo>
                    <a:pt x="709" y="12645"/>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7"/>
            <p:cNvSpPr/>
            <p:nvPr/>
          </p:nvSpPr>
          <p:spPr>
            <a:xfrm>
              <a:off x="3939225" y="-849625"/>
              <a:ext cx="4559950" cy="3757075"/>
            </a:xfrm>
            <a:custGeom>
              <a:avLst/>
              <a:gdLst/>
              <a:ahLst/>
              <a:cxnLst/>
              <a:rect l="l" t="t" r="r" b="b"/>
              <a:pathLst>
                <a:path w="182398" h="150283" fill="none" extrusionOk="0">
                  <a:moveTo>
                    <a:pt x="182398" y="150282"/>
                  </a:moveTo>
                  <a:cubicBezTo>
                    <a:pt x="179750" y="150100"/>
                    <a:pt x="173268" y="149826"/>
                    <a:pt x="170346" y="146197"/>
                  </a:cubicBezTo>
                  <a:cubicBezTo>
                    <a:pt x="169182" y="144781"/>
                    <a:pt x="168520" y="142727"/>
                    <a:pt x="168794" y="139760"/>
                  </a:cubicBezTo>
                  <a:cubicBezTo>
                    <a:pt x="169296" y="134099"/>
                    <a:pt x="166900" y="128530"/>
                    <a:pt x="161992" y="124786"/>
                  </a:cubicBezTo>
                  <a:cubicBezTo>
                    <a:pt x="159413" y="122823"/>
                    <a:pt x="156103" y="120952"/>
                    <a:pt x="151812" y="120290"/>
                  </a:cubicBezTo>
                  <a:cubicBezTo>
                    <a:pt x="150055" y="120016"/>
                    <a:pt x="148046" y="119947"/>
                    <a:pt x="146037" y="119925"/>
                  </a:cubicBezTo>
                  <a:cubicBezTo>
                    <a:pt x="144805" y="119902"/>
                    <a:pt x="143549" y="119833"/>
                    <a:pt x="142225" y="119833"/>
                  </a:cubicBezTo>
                  <a:cubicBezTo>
                    <a:pt x="139943" y="119856"/>
                    <a:pt x="137843" y="119651"/>
                    <a:pt x="135789" y="119377"/>
                  </a:cubicBezTo>
                  <a:cubicBezTo>
                    <a:pt x="127366" y="118327"/>
                    <a:pt x="120656" y="114218"/>
                    <a:pt x="116730" y="108603"/>
                  </a:cubicBezTo>
                  <a:cubicBezTo>
                    <a:pt x="114835" y="105887"/>
                    <a:pt x="113511" y="102395"/>
                    <a:pt x="112279" y="99313"/>
                  </a:cubicBezTo>
                  <a:cubicBezTo>
                    <a:pt x="111525" y="97510"/>
                    <a:pt x="110658" y="95821"/>
                    <a:pt x="110042" y="93972"/>
                  </a:cubicBezTo>
                  <a:cubicBezTo>
                    <a:pt x="108467" y="89111"/>
                    <a:pt x="105066" y="87787"/>
                    <a:pt x="100524" y="88220"/>
                  </a:cubicBezTo>
                  <a:cubicBezTo>
                    <a:pt x="95502" y="88722"/>
                    <a:pt x="88700" y="90982"/>
                    <a:pt x="83176" y="90320"/>
                  </a:cubicBezTo>
                  <a:cubicBezTo>
                    <a:pt x="80620" y="90001"/>
                    <a:pt x="78246" y="88996"/>
                    <a:pt x="76215" y="87011"/>
                  </a:cubicBezTo>
                  <a:cubicBezTo>
                    <a:pt x="74663" y="85481"/>
                    <a:pt x="74160" y="82423"/>
                    <a:pt x="73772" y="78999"/>
                  </a:cubicBezTo>
                  <a:cubicBezTo>
                    <a:pt x="73316" y="75119"/>
                    <a:pt x="72654" y="70850"/>
                    <a:pt x="71695" y="66765"/>
                  </a:cubicBezTo>
                  <a:cubicBezTo>
                    <a:pt x="71284" y="65053"/>
                    <a:pt x="70737" y="63386"/>
                    <a:pt x="70006" y="61926"/>
                  </a:cubicBezTo>
                  <a:cubicBezTo>
                    <a:pt x="69481" y="60898"/>
                    <a:pt x="68774" y="59894"/>
                    <a:pt x="67861" y="59027"/>
                  </a:cubicBezTo>
                  <a:cubicBezTo>
                    <a:pt x="64574" y="55786"/>
                    <a:pt x="58137" y="53412"/>
                    <a:pt x="51997" y="51312"/>
                  </a:cubicBezTo>
                  <a:cubicBezTo>
                    <a:pt x="46496" y="49440"/>
                    <a:pt x="40927" y="47614"/>
                    <a:pt x="36681" y="46701"/>
                  </a:cubicBezTo>
                  <a:cubicBezTo>
                    <a:pt x="35335" y="46404"/>
                    <a:pt x="34148" y="46016"/>
                    <a:pt x="33029" y="45606"/>
                  </a:cubicBezTo>
                  <a:cubicBezTo>
                    <a:pt x="29149" y="44122"/>
                    <a:pt x="26364" y="41520"/>
                    <a:pt x="24607" y="37822"/>
                  </a:cubicBezTo>
                  <a:cubicBezTo>
                    <a:pt x="23123" y="34649"/>
                    <a:pt x="22187" y="30381"/>
                    <a:pt x="21046" y="26044"/>
                  </a:cubicBezTo>
                  <a:cubicBezTo>
                    <a:pt x="20909" y="25474"/>
                    <a:pt x="20726" y="24949"/>
                    <a:pt x="20567" y="24492"/>
                  </a:cubicBezTo>
                  <a:cubicBezTo>
                    <a:pt x="17576" y="16252"/>
                    <a:pt x="11117" y="22210"/>
                    <a:pt x="6118" y="18809"/>
                  </a:cubicBezTo>
                  <a:cubicBezTo>
                    <a:pt x="5662" y="18489"/>
                    <a:pt x="5228" y="18078"/>
                    <a:pt x="4840" y="17622"/>
                  </a:cubicBezTo>
                  <a:cubicBezTo>
                    <a:pt x="777" y="12714"/>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7"/>
            <p:cNvSpPr/>
            <p:nvPr/>
          </p:nvSpPr>
          <p:spPr>
            <a:xfrm>
              <a:off x="3964925" y="-857600"/>
              <a:ext cx="4569075" cy="3755350"/>
            </a:xfrm>
            <a:custGeom>
              <a:avLst/>
              <a:gdLst/>
              <a:ahLst/>
              <a:cxnLst/>
              <a:rect l="l" t="t" r="r" b="b"/>
              <a:pathLst>
                <a:path w="182763" h="150214" fill="none" extrusionOk="0">
                  <a:moveTo>
                    <a:pt x="182762" y="150213"/>
                  </a:moveTo>
                  <a:cubicBezTo>
                    <a:pt x="180183" y="150031"/>
                    <a:pt x="173723" y="149551"/>
                    <a:pt x="170756" y="145991"/>
                  </a:cubicBezTo>
                  <a:cubicBezTo>
                    <a:pt x="169615" y="144575"/>
                    <a:pt x="168907" y="142544"/>
                    <a:pt x="169090" y="139645"/>
                  </a:cubicBezTo>
                  <a:cubicBezTo>
                    <a:pt x="169432" y="134099"/>
                    <a:pt x="166853" y="128620"/>
                    <a:pt x="162014" y="124923"/>
                  </a:cubicBezTo>
                  <a:cubicBezTo>
                    <a:pt x="159458" y="122960"/>
                    <a:pt x="156216" y="120906"/>
                    <a:pt x="151971" y="120244"/>
                  </a:cubicBezTo>
                  <a:cubicBezTo>
                    <a:pt x="150213" y="119970"/>
                    <a:pt x="148205" y="119947"/>
                    <a:pt x="146196" y="119878"/>
                  </a:cubicBezTo>
                  <a:cubicBezTo>
                    <a:pt x="144986" y="119833"/>
                    <a:pt x="143754" y="119741"/>
                    <a:pt x="142476" y="119719"/>
                  </a:cubicBezTo>
                  <a:cubicBezTo>
                    <a:pt x="140239" y="119650"/>
                    <a:pt x="138184" y="119376"/>
                    <a:pt x="136153" y="119102"/>
                  </a:cubicBezTo>
                  <a:cubicBezTo>
                    <a:pt x="127845" y="117984"/>
                    <a:pt x="120837" y="114012"/>
                    <a:pt x="116957" y="108511"/>
                  </a:cubicBezTo>
                  <a:cubicBezTo>
                    <a:pt x="115040" y="105818"/>
                    <a:pt x="113807" y="102234"/>
                    <a:pt x="112552" y="99176"/>
                  </a:cubicBezTo>
                  <a:cubicBezTo>
                    <a:pt x="111798" y="97373"/>
                    <a:pt x="110817" y="95752"/>
                    <a:pt x="110201" y="93926"/>
                  </a:cubicBezTo>
                  <a:cubicBezTo>
                    <a:pt x="108580" y="89110"/>
                    <a:pt x="105316" y="87603"/>
                    <a:pt x="100819" y="88014"/>
                  </a:cubicBezTo>
                  <a:cubicBezTo>
                    <a:pt x="95866" y="88448"/>
                    <a:pt x="88905" y="90753"/>
                    <a:pt x="83427" y="90046"/>
                  </a:cubicBezTo>
                  <a:cubicBezTo>
                    <a:pt x="80893" y="89726"/>
                    <a:pt x="78542" y="88676"/>
                    <a:pt x="76579" y="86645"/>
                  </a:cubicBezTo>
                  <a:cubicBezTo>
                    <a:pt x="75050" y="85070"/>
                    <a:pt x="74570" y="81988"/>
                    <a:pt x="74159" y="78610"/>
                  </a:cubicBezTo>
                  <a:cubicBezTo>
                    <a:pt x="73680" y="74753"/>
                    <a:pt x="72813" y="70667"/>
                    <a:pt x="71808" y="66627"/>
                  </a:cubicBezTo>
                  <a:cubicBezTo>
                    <a:pt x="71398" y="64938"/>
                    <a:pt x="70850" y="63272"/>
                    <a:pt x="70119" y="61788"/>
                  </a:cubicBezTo>
                  <a:cubicBezTo>
                    <a:pt x="69594" y="60738"/>
                    <a:pt x="68887" y="59734"/>
                    <a:pt x="67997" y="58866"/>
                  </a:cubicBezTo>
                  <a:cubicBezTo>
                    <a:pt x="64733" y="55694"/>
                    <a:pt x="58136" y="53480"/>
                    <a:pt x="52042" y="51380"/>
                  </a:cubicBezTo>
                  <a:cubicBezTo>
                    <a:pt x="46587" y="49508"/>
                    <a:pt x="41131" y="47522"/>
                    <a:pt x="36977" y="46495"/>
                  </a:cubicBezTo>
                  <a:cubicBezTo>
                    <a:pt x="35630" y="46176"/>
                    <a:pt x="34466" y="45765"/>
                    <a:pt x="33371" y="45331"/>
                  </a:cubicBezTo>
                  <a:cubicBezTo>
                    <a:pt x="29513" y="43870"/>
                    <a:pt x="26592" y="41360"/>
                    <a:pt x="24857" y="37707"/>
                  </a:cubicBezTo>
                  <a:cubicBezTo>
                    <a:pt x="23350" y="34580"/>
                    <a:pt x="22392" y="30221"/>
                    <a:pt x="21250" y="25907"/>
                  </a:cubicBezTo>
                  <a:cubicBezTo>
                    <a:pt x="21091" y="25336"/>
                    <a:pt x="20931" y="24834"/>
                    <a:pt x="20748" y="24378"/>
                  </a:cubicBezTo>
                  <a:cubicBezTo>
                    <a:pt x="17735" y="16297"/>
                    <a:pt x="11207" y="22163"/>
                    <a:pt x="6209" y="18808"/>
                  </a:cubicBezTo>
                  <a:cubicBezTo>
                    <a:pt x="5752" y="18489"/>
                    <a:pt x="5318" y="18101"/>
                    <a:pt x="4930" y="17644"/>
                  </a:cubicBezTo>
                  <a:cubicBezTo>
                    <a:pt x="867" y="12782"/>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7"/>
            <p:cNvSpPr/>
            <p:nvPr/>
          </p:nvSpPr>
          <p:spPr>
            <a:xfrm>
              <a:off x="3990600" y="-865600"/>
              <a:ext cx="4578200" cy="3753075"/>
            </a:xfrm>
            <a:custGeom>
              <a:avLst/>
              <a:gdLst/>
              <a:ahLst/>
              <a:cxnLst/>
              <a:rect l="l" t="t" r="r" b="b"/>
              <a:pathLst>
                <a:path w="183128" h="150123" fill="none" extrusionOk="0">
                  <a:moveTo>
                    <a:pt x="183128" y="150122"/>
                  </a:moveTo>
                  <a:cubicBezTo>
                    <a:pt x="180617" y="149940"/>
                    <a:pt x="174180" y="149278"/>
                    <a:pt x="171190" y="145763"/>
                  </a:cubicBezTo>
                  <a:cubicBezTo>
                    <a:pt x="170026" y="144370"/>
                    <a:pt x="169296" y="142385"/>
                    <a:pt x="169387" y="139531"/>
                  </a:cubicBezTo>
                  <a:cubicBezTo>
                    <a:pt x="169569" y="134076"/>
                    <a:pt x="166785" y="128712"/>
                    <a:pt x="162037" y="125060"/>
                  </a:cubicBezTo>
                  <a:cubicBezTo>
                    <a:pt x="159503" y="123097"/>
                    <a:pt x="156354" y="120883"/>
                    <a:pt x="152154" y="120221"/>
                  </a:cubicBezTo>
                  <a:cubicBezTo>
                    <a:pt x="150396" y="119925"/>
                    <a:pt x="148342" y="119925"/>
                    <a:pt x="146356" y="119833"/>
                  </a:cubicBezTo>
                  <a:cubicBezTo>
                    <a:pt x="145146" y="119788"/>
                    <a:pt x="143959" y="119651"/>
                    <a:pt x="142704" y="119582"/>
                  </a:cubicBezTo>
                  <a:cubicBezTo>
                    <a:pt x="140513" y="119445"/>
                    <a:pt x="138504" y="119126"/>
                    <a:pt x="136496" y="118829"/>
                  </a:cubicBezTo>
                  <a:cubicBezTo>
                    <a:pt x="128324" y="117665"/>
                    <a:pt x="121020" y="113830"/>
                    <a:pt x="117163" y="108421"/>
                  </a:cubicBezTo>
                  <a:cubicBezTo>
                    <a:pt x="115268" y="105750"/>
                    <a:pt x="114081" y="102052"/>
                    <a:pt x="112826" y="99039"/>
                  </a:cubicBezTo>
                  <a:cubicBezTo>
                    <a:pt x="112072" y="97259"/>
                    <a:pt x="111000" y="95684"/>
                    <a:pt x="110361" y="93858"/>
                  </a:cubicBezTo>
                  <a:cubicBezTo>
                    <a:pt x="108694" y="89133"/>
                    <a:pt x="105544" y="87421"/>
                    <a:pt x="101116" y="87787"/>
                  </a:cubicBezTo>
                  <a:cubicBezTo>
                    <a:pt x="96232" y="88197"/>
                    <a:pt x="89110" y="90503"/>
                    <a:pt x="83678" y="89795"/>
                  </a:cubicBezTo>
                  <a:cubicBezTo>
                    <a:pt x="81167" y="89476"/>
                    <a:pt x="78862" y="88357"/>
                    <a:pt x="76944" y="86280"/>
                  </a:cubicBezTo>
                  <a:cubicBezTo>
                    <a:pt x="75438" y="84659"/>
                    <a:pt x="74981" y="81532"/>
                    <a:pt x="74548" y="78223"/>
                  </a:cubicBezTo>
                  <a:cubicBezTo>
                    <a:pt x="74046" y="74411"/>
                    <a:pt x="72973" y="70485"/>
                    <a:pt x="71946" y="66491"/>
                  </a:cubicBezTo>
                  <a:cubicBezTo>
                    <a:pt x="71512" y="64824"/>
                    <a:pt x="70964" y="63135"/>
                    <a:pt x="70234" y="61652"/>
                  </a:cubicBezTo>
                  <a:cubicBezTo>
                    <a:pt x="69709" y="60579"/>
                    <a:pt x="69001" y="59575"/>
                    <a:pt x="68111" y="58707"/>
                  </a:cubicBezTo>
                  <a:cubicBezTo>
                    <a:pt x="64893" y="55603"/>
                    <a:pt x="58159" y="53549"/>
                    <a:pt x="52088" y="51449"/>
                  </a:cubicBezTo>
                  <a:cubicBezTo>
                    <a:pt x="46678" y="49600"/>
                    <a:pt x="41337" y="47454"/>
                    <a:pt x="37251" y="46290"/>
                  </a:cubicBezTo>
                  <a:cubicBezTo>
                    <a:pt x="35950" y="45925"/>
                    <a:pt x="34786" y="45491"/>
                    <a:pt x="33713" y="45080"/>
                  </a:cubicBezTo>
                  <a:cubicBezTo>
                    <a:pt x="29901" y="43597"/>
                    <a:pt x="26843" y="41200"/>
                    <a:pt x="25085" y="37594"/>
                  </a:cubicBezTo>
                  <a:cubicBezTo>
                    <a:pt x="23579" y="34535"/>
                    <a:pt x="22620" y="30084"/>
                    <a:pt x="21456" y="25793"/>
                  </a:cubicBezTo>
                  <a:cubicBezTo>
                    <a:pt x="21296" y="25200"/>
                    <a:pt x="21114" y="24698"/>
                    <a:pt x="20931" y="24264"/>
                  </a:cubicBezTo>
                  <a:cubicBezTo>
                    <a:pt x="17895" y="16343"/>
                    <a:pt x="11322" y="22118"/>
                    <a:pt x="6323" y="18831"/>
                  </a:cubicBezTo>
                  <a:cubicBezTo>
                    <a:pt x="5843" y="18512"/>
                    <a:pt x="5387" y="18124"/>
                    <a:pt x="4999" y="17645"/>
                  </a:cubicBezTo>
                  <a:cubicBezTo>
                    <a:pt x="936" y="12851"/>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7"/>
            <p:cNvSpPr/>
            <p:nvPr/>
          </p:nvSpPr>
          <p:spPr>
            <a:xfrm>
              <a:off x="4016850" y="-873575"/>
              <a:ext cx="4587325" cy="3751350"/>
            </a:xfrm>
            <a:custGeom>
              <a:avLst/>
              <a:gdLst/>
              <a:ahLst/>
              <a:cxnLst/>
              <a:rect l="l" t="t" r="r" b="b"/>
              <a:pathLst>
                <a:path w="183493" h="150054" fill="none" extrusionOk="0">
                  <a:moveTo>
                    <a:pt x="183493" y="150053"/>
                  </a:moveTo>
                  <a:cubicBezTo>
                    <a:pt x="181028" y="149871"/>
                    <a:pt x="174614" y="149003"/>
                    <a:pt x="171601" y="145534"/>
                  </a:cubicBezTo>
                  <a:cubicBezTo>
                    <a:pt x="170437" y="144164"/>
                    <a:pt x="169638" y="142201"/>
                    <a:pt x="169661" y="139417"/>
                  </a:cubicBezTo>
                  <a:cubicBezTo>
                    <a:pt x="169684" y="134076"/>
                    <a:pt x="166693" y="128803"/>
                    <a:pt x="162037" y="125174"/>
                  </a:cubicBezTo>
                  <a:cubicBezTo>
                    <a:pt x="159526" y="123234"/>
                    <a:pt x="156445" y="120860"/>
                    <a:pt x="152313" y="120175"/>
                  </a:cubicBezTo>
                  <a:cubicBezTo>
                    <a:pt x="150533" y="119901"/>
                    <a:pt x="148479" y="119901"/>
                    <a:pt x="146493" y="119810"/>
                  </a:cubicBezTo>
                  <a:cubicBezTo>
                    <a:pt x="145306" y="119741"/>
                    <a:pt x="144142" y="119559"/>
                    <a:pt x="142909" y="119445"/>
                  </a:cubicBezTo>
                  <a:cubicBezTo>
                    <a:pt x="140787" y="119239"/>
                    <a:pt x="138824" y="118851"/>
                    <a:pt x="136815" y="118554"/>
                  </a:cubicBezTo>
                  <a:cubicBezTo>
                    <a:pt x="128781" y="117345"/>
                    <a:pt x="121180" y="113624"/>
                    <a:pt x="117368" y="108329"/>
                  </a:cubicBezTo>
                  <a:cubicBezTo>
                    <a:pt x="115473" y="105681"/>
                    <a:pt x="114355" y="101869"/>
                    <a:pt x="113077" y="98902"/>
                  </a:cubicBezTo>
                  <a:cubicBezTo>
                    <a:pt x="112301" y="97122"/>
                    <a:pt x="111137" y="95615"/>
                    <a:pt x="110475" y="93789"/>
                  </a:cubicBezTo>
                  <a:cubicBezTo>
                    <a:pt x="108808" y="89156"/>
                    <a:pt x="105773" y="87215"/>
                    <a:pt x="101390" y="87558"/>
                  </a:cubicBezTo>
                  <a:cubicBezTo>
                    <a:pt x="96574" y="87923"/>
                    <a:pt x="89293" y="90274"/>
                    <a:pt x="83906" y="89544"/>
                  </a:cubicBezTo>
                  <a:cubicBezTo>
                    <a:pt x="81418" y="89201"/>
                    <a:pt x="79158" y="88037"/>
                    <a:pt x="77264" y="85914"/>
                  </a:cubicBezTo>
                  <a:cubicBezTo>
                    <a:pt x="75780" y="84248"/>
                    <a:pt x="75369" y="81075"/>
                    <a:pt x="74913" y="77834"/>
                  </a:cubicBezTo>
                  <a:cubicBezTo>
                    <a:pt x="74365" y="74045"/>
                    <a:pt x="73110" y="70325"/>
                    <a:pt x="72060" y="66376"/>
                  </a:cubicBezTo>
                  <a:cubicBezTo>
                    <a:pt x="71603" y="64710"/>
                    <a:pt x="71055" y="63021"/>
                    <a:pt x="70325" y="61514"/>
                  </a:cubicBezTo>
                  <a:cubicBezTo>
                    <a:pt x="69800" y="60441"/>
                    <a:pt x="69092" y="59414"/>
                    <a:pt x="68202" y="58570"/>
                  </a:cubicBezTo>
                  <a:cubicBezTo>
                    <a:pt x="65052" y="55511"/>
                    <a:pt x="58136" y="53617"/>
                    <a:pt x="52110" y="51517"/>
                  </a:cubicBezTo>
                  <a:cubicBezTo>
                    <a:pt x="46746" y="49668"/>
                    <a:pt x="41497" y="47362"/>
                    <a:pt x="37502" y="46107"/>
                  </a:cubicBezTo>
                  <a:cubicBezTo>
                    <a:pt x="36224" y="45696"/>
                    <a:pt x="35083" y="45217"/>
                    <a:pt x="34010" y="44806"/>
                  </a:cubicBezTo>
                  <a:cubicBezTo>
                    <a:pt x="30244" y="43322"/>
                    <a:pt x="27071" y="41040"/>
                    <a:pt x="25291" y="37502"/>
                  </a:cubicBezTo>
                  <a:cubicBezTo>
                    <a:pt x="23784" y="34466"/>
                    <a:pt x="22825" y="29924"/>
                    <a:pt x="21639" y="25656"/>
                  </a:cubicBezTo>
                  <a:cubicBezTo>
                    <a:pt x="21479" y="25085"/>
                    <a:pt x="21273" y="24583"/>
                    <a:pt x="21114" y="24126"/>
                  </a:cubicBezTo>
                  <a:cubicBezTo>
                    <a:pt x="18032" y="16389"/>
                    <a:pt x="11413" y="22072"/>
                    <a:pt x="6391" y="18831"/>
                  </a:cubicBezTo>
                  <a:cubicBezTo>
                    <a:pt x="5912" y="18511"/>
                    <a:pt x="5455" y="18123"/>
                    <a:pt x="5067" y="17667"/>
                  </a:cubicBezTo>
                  <a:cubicBezTo>
                    <a:pt x="1004" y="12896"/>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7"/>
            <p:cNvSpPr/>
            <p:nvPr/>
          </p:nvSpPr>
          <p:spPr>
            <a:xfrm>
              <a:off x="4042525" y="-881575"/>
              <a:ext cx="4596475" cy="3749650"/>
            </a:xfrm>
            <a:custGeom>
              <a:avLst/>
              <a:gdLst/>
              <a:ahLst/>
              <a:cxnLst/>
              <a:rect l="l" t="t" r="r" b="b"/>
              <a:pathLst>
                <a:path w="183859" h="149986" fill="none" extrusionOk="0">
                  <a:moveTo>
                    <a:pt x="183858" y="149985"/>
                  </a:moveTo>
                  <a:cubicBezTo>
                    <a:pt x="181439" y="149803"/>
                    <a:pt x="175070" y="148730"/>
                    <a:pt x="172035" y="145306"/>
                  </a:cubicBezTo>
                  <a:cubicBezTo>
                    <a:pt x="170848" y="143959"/>
                    <a:pt x="170026" y="142042"/>
                    <a:pt x="169958" y="139303"/>
                  </a:cubicBezTo>
                  <a:cubicBezTo>
                    <a:pt x="169821" y="134053"/>
                    <a:pt x="166648" y="128895"/>
                    <a:pt x="162060" y="125311"/>
                  </a:cubicBezTo>
                  <a:cubicBezTo>
                    <a:pt x="159572" y="123348"/>
                    <a:pt x="156559" y="120837"/>
                    <a:pt x="152473" y="120153"/>
                  </a:cubicBezTo>
                  <a:cubicBezTo>
                    <a:pt x="150716" y="119856"/>
                    <a:pt x="148616" y="119879"/>
                    <a:pt x="146676" y="119765"/>
                  </a:cubicBezTo>
                  <a:cubicBezTo>
                    <a:pt x="145489" y="119696"/>
                    <a:pt x="144348" y="119468"/>
                    <a:pt x="143138" y="119331"/>
                  </a:cubicBezTo>
                  <a:cubicBezTo>
                    <a:pt x="141084" y="119057"/>
                    <a:pt x="139166" y="118601"/>
                    <a:pt x="137180" y="118281"/>
                  </a:cubicBezTo>
                  <a:cubicBezTo>
                    <a:pt x="129260" y="117026"/>
                    <a:pt x="121362" y="113442"/>
                    <a:pt x="117573" y="108238"/>
                  </a:cubicBezTo>
                  <a:cubicBezTo>
                    <a:pt x="115679" y="105613"/>
                    <a:pt x="114629" y="101687"/>
                    <a:pt x="113351" y="98765"/>
                  </a:cubicBezTo>
                  <a:cubicBezTo>
                    <a:pt x="112575" y="97008"/>
                    <a:pt x="111319" y="95570"/>
                    <a:pt x="110635" y="93744"/>
                  </a:cubicBezTo>
                  <a:cubicBezTo>
                    <a:pt x="108923" y="89179"/>
                    <a:pt x="106024" y="87033"/>
                    <a:pt x="101687" y="87330"/>
                  </a:cubicBezTo>
                  <a:cubicBezTo>
                    <a:pt x="96917" y="87649"/>
                    <a:pt x="89498" y="90046"/>
                    <a:pt x="84157" y="89293"/>
                  </a:cubicBezTo>
                  <a:cubicBezTo>
                    <a:pt x="81692" y="88928"/>
                    <a:pt x="79455" y="87718"/>
                    <a:pt x="77629" y="85550"/>
                  </a:cubicBezTo>
                  <a:cubicBezTo>
                    <a:pt x="76168" y="83815"/>
                    <a:pt x="75780" y="80642"/>
                    <a:pt x="75301" y="77424"/>
                  </a:cubicBezTo>
                  <a:cubicBezTo>
                    <a:pt x="74730" y="73703"/>
                    <a:pt x="73270" y="70143"/>
                    <a:pt x="72197" y="66239"/>
                  </a:cubicBezTo>
                  <a:cubicBezTo>
                    <a:pt x="71740" y="64596"/>
                    <a:pt x="71170" y="62884"/>
                    <a:pt x="70439" y="61378"/>
                  </a:cubicBezTo>
                  <a:cubicBezTo>
                    <a:pt x="69914" y="60282"/>
                    <a:pt x="69207" y="59232"/>
                    <a:pt x="68339" y="58410"/>
                  </a:cubicBezTo>
                  <a:cubicBezTo>
                    <a:pt x="65212" y="55420"/>
                    <a:pt x="58136" y="53663"/>
                    <a:pt x="52156" y="51586"/>
                  </a:cubicBezTo>
                  <a:cubicBezTo>
                    <a:pt x="46838" y="49760"/>
                    <a:pt x="41702" y="47272"/>
                    <a:pt x="37776" y="45902"/>
                  </a:cubicBezTo>
                  <a:cubicBezTo>
                    <a:pt x="36521" y="45446"/>
                    <a:pt x="35402" y="44943"/>
                    <a:pt x="34352" y="44533"/>
                  </a:cubicBezTo>
                  <a:cubicBezTo>
                    <a:pt x="30632" y="43072"/>
                    <a:pt x="27299" y="40881"/>
                    <a:pt x="25519" y="37388"/>
                  </a:cubicBezTo>
                  <a:cubicBezTo>
                    <a:pt x="23990" y="34421"/>
                    <a:pt x="23054" y="29787"/>
                    <a:pt x="21844" y="25542"/>
                  </a:cubicBezTo>
                  <a:cubicBezTo>
                    <a:pt x="21684" y="24948"/>
                    <a:pt x="21479" y="24446"/>
                    <a:pt x="21296" y="24013"/>
                  </a:cubicBezTo>
                  <a:cubicBezTo>
                    <a:pt x="18192" y="16435"/>
                    <a:pt x="11504" y="22027"/>
                    <a:pt x="6483" y="18831"/>
                  </a:cubicBezTo>
                  <a:cubicBezTo>
                    <a:pt x="6003" y="18535"/>
                    <a:pt x="5547" y="18147"/>
                    <a:pt x="5159" y="17690"/>
                  </a:cubicBezTo>
                  <a:cubicBezTo>
                    <a:pt x="1096" y="12965"/>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7"/>
            <p:cNvSpPr/>
            <p:nvPr/>
          </p:nvSpPr>
          <p:spPr>
            <a:xfrm>
              <a:off x="4068775" y="-890125"/>
              <a:ext cx="4605025" cy="3747925"/>
            </a:xfrm>
            <a:custGeom>
              <a:avLst/>
              <a:gdLst/>
              <a:ahLst/>
              <a:cxnLst/>
              <a:rect l="l" t="t" r="r" b="b"/>
              <a:pathLst>
                <a:path w="184201" h="149917" fill="none" extrusionOk="0">
                  <a:moveTo>
                    <a:pt x="184201" y="149916"/>
                  </a:moveTo>
                  <a:cubicBezTo>
                    <a:pt x="181850" y="149757"/>
                    <a:pt x="175504" y="148478"/>
                    <a:pt x="172445" y="145100"/>
                  </a:cubicBezTo>
                  <a:cubicBezTo>
                    <a:pt x="171259" y="143776"/>
                    <a:pt x="170391" y="141905"/>
                    <a:pt x="170231" y="139211"/>
                  </a:cubicBezTo>
                  <a:cubicBezTo>
                    <a:pt x="169912" y="134053"/>
                    <a:pt x="166557" y="129008"/>
                    <a:pt x="162083" y="125471"/>
                  </a:cubicBezTo>
                  <a:cubicBezTo>
                    <a:pt x="159595" y="123508"/>
                    <a:pt x="156650" y="120837"/>
                    <a:pt x="152633" y="120129"/>
                  </a:cubicBezTo>
                  <a:cubicBezTo>
                    <a:pt x="150876" y="119833"/>
                    <a:pt x="148730" y="119878"/>
                    <a:pt x="146813" y="119741"/>
                  </a:cubicBezTo>
                  <a:cubicBezTo>
                    <a:pt x="145626" y="119673"/>
                    <a:pt x="144530" y="119399"/>
                    <a:pt x="143366" y="119216"/>
                  </a:cubicBezTo>
                  <a:cubicBezTo>
                    <a:pt x="141335" y="118874"/>
                    <a:pt x="139463" y="118349"/>
                    <a:pt x="137500" y="118030"/>
                  </a:cubicBezTo>
                  <a:cubicBezTo>
                    <a:pt x="129717" y="116728"/>
                    <a:pt x="121522" y="113282"/>
                    <a:pt x="117779" y="108169"/>
                  </a:cubicBezTo>
                  <a:cubicBezTo>
                    <a:pt x="115884" y="105567"/>
                    <a:pt x="114880" y="101527"/>
                    <a:pt x="113602" y="98651"/>
                  </a:cubicBezTo>
                  <a:cubicBezTo>
                    <a:pt x="112803" y="96916"/>
                    <a:pt x="111456" y="95524"/>
                    <a:pt x="110771" y="93698"/>
                  </a:cubicBezTo>
                  <a:cubicBezTo>
                    <a:pt x="109037" y="89201"/>
                    <a:pt x="106229" y="86873"/>
                    <a:pt x="101961" y="87124"/>
                  </a:cubicBezTo>
                  <a:cubicBezTo>
                    <a:pt x="97259" y="87398"/>
                    <a:pt x="89681" y="89840"/>
                    <a:pt x="84408" y="89041"/>
                  </a:cubicBezTo>
                  <a:cubicBezTo>
                    <a:pt x="81943" y="88676"/>
                    <a:pt x="79752" y="87421"/>
                    <a:pt x="77972" y="85207"/>
                  </a:cubicBezTo>
                  <a:cubicBezTo>
                    <a:pt x="76534" y="83426"/>
                    <a:pt x="76168" y="80208"/>
                    <a:pt x="75666" y="77058"/>
                  </a:cubicBezTo>
                  <a:cubicBezTo>
                    <a:pt x="75073" y="73360"/>
                    <a:pt x="73384" y="69982"/>
                    <a:pt x="72288" y="66125"/>
                  </a:cubicBezTo>
                  <a:cubicBezTo>
                    <a:pt x="71832" y="64481"/>
                    <a:pt x="71261" y="62770"/>
                    <a:pt x="70530" y="61263"/>
                  </a:cubicBezTo>
                  <a:cubicBezTo>
                    <a:pt x="69983" y="60145"/>
                    <a:pt x="69298" y="59095"/>
                    <a:pt x="68431" y="58273"/>
                  </a:cubicBezTo>
                  <a:cubicBezTo>
                    <a:pt x="65349" y="55329"/>
                    <a:pt x="58136" y="53754"/>
                    <a:pt x="52179" y="51699"/>
                  </a:cubicBezTo>
                  <a:cubicBezTo>
                    <a:pt x="46906" y="49873"/>
                    <a:pt x="41885" y="47203"/>
                    <a:pt x="38027" y="45719"/>
                  </a:cubicBezTo>
                  <a:cubicBezTo>
                    <a:pt x="36795" y="45240"/>
                    <a:pt x="35699" y="44715"/>
                    <a:pt x="34672" y="44304"/>
                  </a:cubicBezTo>
                  <a:cubicBezTo>
                    <a:pt x="30974" y="42820"/>
                    <a:pt x="27528" y="40743"/>
                    <a:pt x="25724" y="37319"/>
                  </a:cubicBezTo>
                  <a:cubicBezTo>
                    <a:pt x="24195" y="34375"/>
                    <a:pt x="23236" y="29673"/>
                    <a:pt x="22027" y="25427"/>
                  </a:cubicBezTo>
                  <a:cubicBezTo>
                    <a:pt x="21844" y="24857"/>
                    <a:pt x="21639" y="24355"/>
                    <a:pt x="21456" y="23921"/>
                  </a:cubicBezTo>
                  <a:cubicBezTo>
                    <a:pt x="18329" y="16503"/>
                    <a:pt x="11596" y="22026"/>
                    <a:pt x="6551" y="18877"/>
                  </a:cubicBezTo>
                  <a:cubicBezTo>
                    <a:pt x="6072" y="18557"/>
                    <a:pt x="5615" y="18192"/>
                    <a:pt x="5204" y="17735"/>
                  </a:cubicBezTo>
                  <a:cubicBezTo>
                    <a:pt x="1142" y="13056"/>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7"/>
            <p:cNvSpPr/>
            <p:nvPr/>
          </p:nvSpPr>
          <p:spPr>
            <a:xfrm>
              <a:off x="4094450" y="-898125"/>
              <a:ext cx="4614725" cy="3746225"/>
            </a:xfrm>
            <a:custGeom>
              <a:avLst/>
              <a:gdLst/>
              <a:ahLst/>
              <a:cxnLst/>
              <a:rect l="l" t="t" r="r" b="b"/>
              <a:pathLst>
                <a:path w="184589" h="149849" fill="none" extrusionOk="0">
                  <a:moveTo>
                    <a:pt x="184589" y="149848"/>
                  </a:moveTo>
                  <a:cubicBezTo>
                    <a:pt x="182283" y="149689"/>
                    <a:pt x="175984" y="148205"/>
                    <a:pt x="172879" y="144872"/>
                  </a:cubicBezTo>
                  <a:cubicBezTo>
                    <a:pt x="171692" y="143571"/>
                    <a:pt x="170779" y="141723"/>
                    <a:pt x="170528" y="139098"/>
                  </a:cubicBezTo>
                  <a:cubicBezTo>
                    <a:pt x="170049" y="134053"/>
                    <a:pt x="166511" y="129100"/>
                    <a:pt x="162106" y="125608"/>
                  </a:cubicBezTo>
                  <a:cubicBezTo>
                    <a:pt x="159641" y="123645"/>
                    <a:pt x="156787" y="120815"/>
                    <a:pt x="152793" y="120107"/>
                  </a:cubicBezTo>
                  <a:cubicBezTo>
                    <a:pt x="151035" y="119788"/>
                    <a:pt x="148890" y="119856"/>
                    <a:pt x="146973" y="119719"/>
                  </a:cubicBezTo>
                  <a:cubicBezTo>
                    <a:pt x="145808" y="119628"/>
                    <a:pt x="144736" y="119331"/>
                    <a:pt x="143594" y="119080"/>
                  </a:cubicBezTo>
                  <a:cubicBezTo>
                    <a:pt x="141631" y="118669"/>
                    <a:pt x="139805" y="118098"/>
                    <a:pt x="137842" y="117756"/>
                  </a:cubicBezTo>
                  <a:cubicBezTo>
                    <a:pt x="130196" y="116409"/>
                    <a:pt x="121705" y="113077"/>
                    <a:pt x="117984" y="108078"/>
                  </a:cubicBezTo>
                  <a:cubicBezTo>
                    <a:pt x="116090" y="105522"/>
                    <a:pt x="115177" y="101368"/>
                    <a:pt x="113876" y="98514"/>
                  </a:cubicBezTo>
                  <a:cubicBezTo>
                    <a:pt x="113077" y="96780"/>
                    <a:pt x="111639" y="95456"/>
                    <a:pt x="110909" y="93653"/>
                  </a:cubicBezTo>
                  <a:cubicBezTo>
                    <a:pt x="109151" y="89224"/>
                    <a:pt x="106480" y="86691"/>
                    <a:pt x="102258" y="86896"/>
                  </a:cubicBezTo>
                  <a:cubicBezTo>
                    <a:pt x="97624" y="87147"/>
                    <a:pt x="89886" y="89613"/>
                    <a:pt x="84659" y="88791"/>
                  </a:cubicBezTo>
                  <a:cubicBezTo>
                    <a:pt x="82217" y="88403"/>
                    <a:pt x="80072" y="87102"/>
                    <a:pt x="78337" y="84842"/>
                  </a:cubicBezTo>
                  <a:cubicBezTo>
                    <a:pt x="76922" y="83016"/>
                    <a:pt x="76579" y="79775"/>
                    <a:pt x="76054" y="76671"/>
                  </a:cubicBezTo>
                  <a:cubicBezTo>
                    <a:pt x="75415" y="73019"/>
                    <a:pt x="73544" y="69823"/>
                    <a:pt x="72425" y="65988"/>
                  </a:cubicBezTo>
                  <a:cubicBezTo>
                    <a:pt x="71946" y="64368"/>
                    <a:pt x="71352" y="62656"/>
                    <a:pt x="70645" y="61127"/>
                  </a:cubicBezTo>
                  <a:cubicBezTo>
                    <a:pt x="70097" y="59985"/>
                    <a:pt x="69412" y="58935"/>
                    <a:pt x="68545" y="58136"/>
                  </a:cubicBezTo>
                  <a:cubicBezTo>
                    <a:pt x="65509" y="55238"/>
                    <a:pt x="58136" y="53823"/>
                    <a:pt x="52225" y="51768"/>
                  </a:cubicBezTo>
                  <a:cubicBezTo>
                    <a:pt x="46998" y="49942"/>
                    <a:pt x="42067" y="47112"/>
                    <a:pt x="38301" y="45514"/>
                  </a:cubicBezTo>
                  <a:cubicBezTo>
                    <a:pt x="37092" y="45012"/>
                    <a:pt x="36019" y="44441"/>
                    <a:pt x="34992" y="44030"/>
                  </a:cubicBezTo>
                  <a:cubicBezTo>
                    <a:pt x="31362" y="42570"/>
                    <a:pt x="27779" y="40584"/>
                    <a:pt x="25953" y="37206"/>
                  </a:cubicBezTo>
                  <a:cubicBezTo>
                    <a:pt x="24423" y="34307"/>
                    <a:pt x="23465" y="29514"/>
                    <a:pt x="22232" y="25314"/>
                  </a:cubicBezTo>
                  <a:cubicBezTo>
                    <a:pt x="22050" y="24720"/>
                    <a:pt x="21844" y="24218"/>
                    <a:pt x="21639" y="23784"/>
                  </a:cubicBezTo>
                  <a:cubicBezTo>
                    <a:pt x="18512" y="16549"/>
                    <a:pt x="11710" y="21981"/>
                    <a:pt x="6643" y="18877"/>
                  </a:cubicBezTo>
                  <a:cubicBezTo>
                    <a:pt x="6140" y="18580"/>
                    <a:pt x="5684" y="18192"/>
                    <a:pt x="5296" y="17759"/>
                  </a:cubicBezTo>
                  <a:cubicBezTo>
                    <a:pt x="1233" y="13125"/>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7"/>
            <p:cNvSpPr/>
            <p:nvPr/>
          </p:nvSpPr>
          <p:spPr>
            <a:xfrm>
              <a:off x="4120700" y="-906125"/>
              <a:ext cx="4623275" cy="3744525"/>
            </a:xfrm>
            <a:custGeom>
              <a:avLst/>
              <a:gdLst/>
              <a:ahLst/>
              <a:cxnLst/>
              <a:rect l="l" t="t" r="r" b="b"/>
              <a:pathLst>
                <a:path w="184931" h="149781" fill="none" extrusionOk="0">
                  <a:moveTo>
                    <a:pt x="184931" y="149780"/>
                  </a:moveTo>
                  <a:cubicBezTo>
                    <a:pt x="182671" y="149621"/>
                    <a:pt x="176417" y="147932"/>
                    <a:pt x="173290" y="144645"/>
                  </a:cubicBezTo>
                  <a:cubicBezTo>
                    <a:pt x="172080" y="143389"/>
                    <a:pt x="171145" y="141563"/>
                    <a:pt x="170802" y="138984"/>
                  </a:cubicBezTo>
                  <a:cubicBezTo>
                    <a:pt x="170163" y="134031"/>
                    <a:pt x="166420" y="129192"/>
                    <a:pt x="162106" y="125723"/>
                  </a:cubicBezTo>
                  <a:cubicBezTo>
                    <a:pt x="159663" y="123782"/>
                    <a:pt x="156879" y="120792"/>
                    <a:pt x="152953" y="120062"/>
                  </a:cubicBezTo>
                  <a:cubicBezTo>
                    <a:pt x="151195" y="119742"/>
                    <a:pt x="149004" y="119856"/>
                    <a:pt x="147109" y="119674"/>
                  </a:cubicBezTo>
                  <a:cubicBezTo>
                    <a:pt x="145968" y="119583"/>
                    <a:pt x="144918" y="119240"/>
                    <a:pt x="143800" y="118966"/>
                  </a:cubicBezTo>
                  <a:cubicBezTo>
                    <a:pt x="141905" y="118487"/>
                    <a:pt x="140125" y="117825"/>
                    <a:pt x="138162" y="117483"/>
                  </a:cubicBezTo>
                  <a:cubicBezTo>
                    <a:pt x="130652" y="116090"/>
                    <a:pt x="121865" y="112895"/>
                    <a:pt x="118190" y="107964"/>
                  </a:cubicBezTo>
                  <a:cubicBezTo>
                    <a:pt x="116295" y="105454"/>
                    <a:pt x="115428" y="101185"/>
                    <a:pt x="114127" y="98401"/>
                  </a:cubicBezTo>
                  <a:cubicBezTo>
                    <a:pt x="113305" y="96666"/>
                    <a:pt x="111776" y="95388"/>
                    <a:pt x="111046" y="93585"/>
                  </a:cubicBezTo>
                  <a:cubicBezTo>
                    <a:pt x="109265" y="89248"/>
                    <a:pt x="106709" y="86486"/>
                    <a:pt x="102532" y="86669"/>
                  </a:cubicBezTo>
                  <a:cubicBezTo>
                    <a:pt x="97967" y="86874"/>
                    <a:pt x="90069" y="89385"/>
                    <a:pt x="84888" y="88540"/>
                  </a:cubicBezTo>
                  <a:cubicBezTo>
                    <a:pt x="82468" y="88152"/>
                    <a:pt x="80368" y="86783"/>
                    <a:pt x="78679" y="84477"/>
                  </a:cubicBezTo>
                  <a:cubicBezTo>
                    <a:pt x="77287" y="82606"/>
                    <a:pt x="76967" y="79319"/>
                    <a:pt x="76420" y="76283"/>
                  </a:cubicBezTo>
                  <a:cubicBezTo>
                    <a:pt x="75758" y="72677"/>
                    <a:pt x="73680" y="69641"/>
                    <a:pt x="72539" y="65875"/>
                  </a:cubicBezTo>
                  <a:cubicBezTo>
                    <a:pt x="72037" y="64254"/>
                    <a:pt x="71444" y="62519"/>
                    <a:pt x="70736" y="60990"/>
                  </a:cubicBezTo>
                  <a:cubicBezTo>
                    <a:pt x="70188" y="59849"/>
                    <a:pt x="69503" y="58776"/>
                    <a:pt x="68659" y="57977"/>
                  </a:cubicBezTo>
                  <a:cubicBezTo>
                    <a:pt x="65669" y="55147"/>
                    <a:pt x="58114" y="53891"/>
                    <a:pt x="52248" y="51837"/>
                  </a:cubicBezTo>
                  <a:cubicBezTo>
                    <a:pt x="47066" y="50034"/>
                    <a:pt x="42250" y="47021"/>
                    <a:pt x="38575" y="45309"/>
                  </a:cubicBezTo>
                  <a:cubicBezTo>
                    <a:pt x="37365" y="44761"/>
                    <a:pt x="36315" y="44168"/>
                    <a:pt x="35311" y="43757"/>
                  </a:cubicBezTo>
                  <a:cubicBezTo>
                    <a:pt x="31705" y="42296"/>
                    <a:pt x="27984" y="40425"/>
                    <a:pt x="26181" y="37092"/>
                  </a:cubicBezTo>
                  <a:cubicBezTo>
                    <a:pt x="24629" y="34262"/>
                    <a:pt x="23670" y="29377"/>
                    <a:pt x="22392" y="25177"/>
                  </a:cubicBezTo>
                  <a:cubicBezTo>
                    <a:pt x="22232" y="24584"/>
                    <a:pt x="22004" y="24104"/>
                    <a:pt x="21821" y="23671"/>
                  </a:cubicBezTo>
                  <a:cubicBezTo>
                    <a:pt x="18649" y="16595"/>
                    <a:pt x="11778" y="21936"/>
                    <a:pt x="6711" y="18900"/>
                  </a:cubicBezTo>
                  <a:cubicBezTo>
                    <a:pt x="6209" y="18581"/>
                    <a:pt x="5752" y="18216"/>
                    <a:pt x="5364" y="17759"/>
                  </a:cubicBezTo>
                  <a:cubicBezTo>
                    <a:pt x="1301" y="13194"/>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7"/>
            <p:cNvSpPr/>
            <p:nvPr/>
          </p:nvSpPr>
          <p:spPr>
            <a:xfrm>
              <a:off x="4146375" y="-914100"/>
              <a:ext cx="4632425" cy="3742800"/>
            </a:xfrm>
            <a:custGeom>
              <a:avLst/>
              <a:gdLst/>
              <a:ahLst/>
              <a:cxnLst/>
              <a:rect l="l" t="t" r="r" b="b"/>
              <a:pathLst>
                <a:path w="185297" h="149712" fill="none" extrusionOk="0">
                  <a:moveTo>
                    <a:pt x="185296" y="149711"/>
                  </a:moveTo>
                  <a:cubicBezTo>
                    <a:pt x="183105" y="149552"/>
                    <a:pt x="176874" y="147634"/>
                    <a:pt x="173724" y="144416"/>
                  </a:cubicBezTo>
                  <a:cubicBezTo>
                    <a:pt x="172514" y="143183"/>
                    <a:pt x="171510" y="141380"/>
                    <a:pt x="171099" y="138869"/>
                  </a:cubicBezTo>
                  <a:cubicBezTo>
                    <a:pt x="170300" y="134008"/>
                    <a:pt x="166351" y="129283"/>
                    <a:pt x="162129" y="125859"/>
                  </a:cubicBezTo>
                  <a:cubicBezTo>
                    <a:pt x="159709" y="123896"/>
                    <a:pt x="156993" y="120769"/>
                    <a:pt x="153136" y="120038"/>
                  </a:cubicBezTo>
                  <a:cubicBezTo>
                    <a:pt x="151355" y="119696"/>
                    <a:pt x="149141" y="119833"/>
                    <a:pt x="147269" y="119650"/>
                  </a:cubicBezTo>
                  <a:cubicBezTo>
                    <a:pt x="146128" y="119536"/>
                    <a:pt x="145124" y="119148"/>
                    <a:pt x="144028" y="118829"/>
                  </a:cubicBezTo>
                  <a:cubicBezTo>
                    <a:pt x="142179" y="118281"/>
                    <a:pt x="140445" y="117573"/>
                    <a:pt x="138527" y="117208"/>
                  </a:cubicBezTo>
                  <a:cubicBezTo>
                    <a:pt x="131155" y="115770"/>
                    <a:pt x="122047" y="112712"/>
                    <a:pt x="118395" y="107873"/>
                  </a:cubicBezTo>
                  <a:cubicBezTo>
                    <a:pt x="116524" y="105385"/>
                    <a:pt x="115702" y="101002"/>
                    <a:pt x="114401" y="98263"/>
                  </a:cubicBezTo>
                  <a:cubicBezTo>
                    <a:pt x="113579" y="96528"/>
                    <a:pt x="111959" y="95342"/>
                    <a:pt x="111183" y="93516"/>
                  </a:cubicBezTo>
                  <a:cubicBezTo>
                    <a:pt x="109402" y="89270"/>
                    <a:pt x="106937" y="86303"/>
                    <a:pt x="102829" y="86440"/>
                  </a:cubicBezTo>
                  <a:cubicBezTo>
                    <a:pt x="98332" y="86599"/>
                    <a:pt x="90275" y="89156"/>
                    <a:pt x="85139" y="88289"/>
                  </a:cubicBezTo>
                  <a:cubicBezTo>
                    <a:pt x="82765" y="87878"/>
                    <a:pt x="80665" y="86463"/>
                    <a:pt x="79022" y="84112"/>
                  </a:cubicBezTo>
                  <a:cubicBezTo>
                    <a:pt x="77675" y="82171"/>
                    <a:pt x="77378" y="78885"/>
                    <a:pt x="76785" y="75894"/>
                  </a:cubicBezTo>
                  <a:cubicBezTo>
                    <a:pt x="76100" y="72311"/>
                    <a:pt x="73840" y="69458"/>
                    <a:pt x="72653" y="65737"/>
                  </a:cubicBezTo>
                  <a:cubicBezTo>
                    <a:pt x="72151" y="64139"/>
                    <a:pt x="71558" y="62382"/>
                    <a:pt x="70850" y="60853"/>
                  </a:cubicBezTo>
                  <a:cubicBezTo>
                    <a:pt x="70302" y="59689"/>
                    <a:pt x="69618" y="58616"/>
                    <a:pt x="68773" y="57817"/>
                  </a:cubicBezTo>
                  <a:cubicBezTo>
                    <a:pt x="65829" y="55055"/>
                    <a:pt x="58114" y="53959"/>
                    <a:pt x="52270" y="51905"/>
                  </a:cubicBezTo>
                  <a:cubicBezTo>
                    <a:pt x="47158" y="50102"/>
                    <a:pt x="42456" y="46929"/>
                    <a:pt x="38849" y="45126"/>
                  </a:cubicBezTo>
                  <a:cubicBezTo>
                    <a:pt x="37662" y="44533"/>
                    <a:pt x="36635" y="43893"/>
                    <a:pt x="35631" y="43505"/>
                  </a:cubicBezTo>
                  <a:cubicBezTo>
                    <a:pt x="32093" y="42022"/>
                    <a:pt x="28235" y="40264"/>
                    <a:pt x="26409" y="37000"/>
                  </a:cubicBezTo>
                  <a:cubicBezTo>
                    <a:pt x="24857" y="34193"/>
                    <a:pt x="23899" y="29217"/>
                    <a:pt x="22598" y="25063"/>
                  </a:cubicBezTo>
                  <a:cubicBezTo>
                    <a:pt x="22415" y="24469"/>
                    <a:pt x="22187" y="23967"/>
                    <a:pt x="22004" y="23556"/>
                  </a:cubicBezTo>
                  <a:cubicBezTo>
                    <a:pt x="18831" y="16640"/>
                    <a:pt x="11893" y="21890"/>
                    <a:pt x="6825" y="18900"/>
                  </a:cubicBezTo>
                  <a:cubicBezTo>
                    <a:pt x="6300" y="18603"/>
                    <a:pt x="5844" y="18238"/>
                    <a:pt x="5433" y="17781"/>
                  </a:cubicBezTo>
                  <a:cubicBezTo>
                    <a:pt x="1370" y="13239"/>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7"/>
            <p:cNvSpPr/>
            <p:nvPr/>
          </p:nvSpPr>
          <p:spPr>
            <a:xfrm>
              <a:off x="4172050" y="-922100"/>
              <a:ext cx="4642125" cy="3740525"/>
            </a:xfrm>
            <a:custGeom>
              <a:avLst/>
              <a:gdLst/>
              <a:ahLst/>
              <a:cxnLst/>
              <a:rect l="l" t="t" r="r" b="b"/>
              <a:pathLst>
                <a:path w="185685" h="149621" fill="none" extrusionOk="0">
                  <a:moveTo>
                    <a:pt x="185685" y="149620"/>
                  </a:moveTo>
                  <a:cubicBezTo>
                    <a:pt x="183539" y="149484"/>
                    <a:pt x="177330" y="147361"/>
                    <a:pt x="174158" y="144188"/>
                  </a:cubicBezTo>
                  <a:cubicBezTo>
                    <a:pt x="172948" y="142978"/>
                    <a:pt x="171898" y="141221"/>
                    <a:pt x="171396" y="138756"/>
                  </a:cubicBezTo>
                  <a:cubicBezTo>
                    <a:pt x="170414" y="133985"/>
                    <a:pt x="166306" y="129374"/>
                    <a:pt x="162174" y="125996"/>
                  </a:cubicBezTo>
                  <a:cubicBezTo>
                    <a:pt x="159755" y="124033"/>
                    <a:pt x="157107" y="120724"/>
                    <a:pt x="153295" y="119993"/>
                  </a:cubicBezTo>
                  <a:cubicBezTo>
                    <a:pt x="151538" y="119674"/>
                    <a:pt x="149301" y="119811"/>
                    <a:pt x="147429" y="119605"/>
                  </a:cubicBezTo>
                  <a:cubicBezTo>
                    <a:pt x="146311" y="119491"/>
                    <a:pt x="145329" y="119057"/>
                    <a:pt x="144279" y="118692"/>
                  </a:cubicBezTo>
                  <a:cubicBezTo>
                    <a:pt x="142476" y="118099"/>
                    <a:pt x="140787" y="117323"/>
                    <a:pt x="138870" y="116935"/>
                  </a:cubicBezTo>
                  <a:cubicBezTo>
                    <a:pt x="131634" y="115451"/>
                    <a:pt x="122230" y="112507"/>
                    <a:pt x="118624" y="107782"/>
                  </a:cubicBezTo>
                  <a:cubicBezTo>
                    <a:pt x="116729" y="105317"/>
                    <a:pt x="115999" y="100820"/>
                    <a:pt x="114675" y="98127"/>
                  </a:cubicBezTo>
                  <a:cubicBezTo>
                    <a:pt x="113830" y="96415"/>
                    <a:pt x="112141" y="95274"/>
                    <a:pt x="111343" y="93470"/>
                  </a:cubicBezTo>
                  <a:cubicBezTo>
                    <a:pt x="109516" y="89270"/>
                    <a:pt x="107188" y="86121"/>
                    <a:pt x="103125" y="86235"/>
                  </a:cubicBezTo>
                  <a:cubicBezTo>
                    <a:pt x="98674" y="86326"/>
                    <a:pt x="90480" y="88928"/>
                    <a:pt x="85390" y="88038"/>
                  </a:cubicBezTo>
                  <a:cubicBezTo>
                    <a:pt x="83039" y="87604"/>
                    <a:pt x="80985" y="86121"/>
                    <a:pt x="79387" y="83747"/>
                  </a:cubicBezTo>
                  <a:cubicBezTo>
                    <a:pt x="78063" y="81761"/>
                    <a:pt x="77789" y="78428"/>
                    <a:pt x="77173" y="75484"/>
                  </a:cubicBezTo>
                  <a:cubicBezTo>
                    <a:pt x="76465" y="71969"/>
                    <a:pt x="74000" y="69298"/>
                    <a:pt x="72791" y="65601"/>
                  </a:cubicBezTo>
                  <a:cubicBezTo>
                    <a:pt x="72266" y="64003"/>
                    <a:pt x="71672" y="62268"/>
                    <a:pt x="70965" y="60716"/>
                  </a:cubicBezTo>
                  <a:cubicBezTo>
                    <a:pt x="70417" y="59529"/>
                    <a:pt x="69732" y="58434"/>
                    <a:pt x="68887" y="57657"/>
                  </a:cubicBezTo>
                  <a:cubicBezTo>
                    <a:pt x="65989" y="54964"/>
                    <a:pt x="58137" y="54028"/>
                    <a:pt x="52316" y="51974"/>
                  </a:cubicBezTo>
                  <a:cubicBezTo>
                    <a:pt x="47249" y="50194"/>
                    <a:pt x="42638" y="46838"/>
                    <a:pt x="39123" y="44921"/>
                  </a:cubicBezTo>
                  <a:cubicBezTo>
                    <a:pt x="37982" y="44282"/>
                    <a:pt x="36955" y="43643"/>
                    <a:pt x="35973" y="43232"/>
                  </a:cubicBezTo>
                  <a:cubicBezTo>
                    <a:pt x="32458" y="41771"/>
                    <a:pt x="28464" y="40105"/>
                    <a:pt x="26638" y="36887"/>
                  </a:cubicBezTo>
                  <a:cubicBezTo>
                    <a:pt x="25063" y="34125"/>
                    <a:pt x="24104" y="29080"/>
                    <a:pt x="22803" y="24926"/>
                  </a:cubicBezTo>
                  <a:cubicBezTo>
                    <a:pt x="22621" y="24333"/>
                    <a:pt x="22392" y="23853"/>
                    <a:pt x="22187" y="23442"/>
                  </a:cubicBezTo>
                  <a:cubicBezTo>
                    <a:pt x="18991" y="16709"/>
                    <a:pt x="11984" y="21867"/>
                    <a:pt x="6917" y="18900"/>
                  </a:cubicBezTo>
                  <a:cubicBezTo>
                    <a:pt x="6392" y="18603"/>
                    <a:pt x="5935" y="18238"/>
                    <a:pt x="5524" y="17805"/>
                  </a:cubicBezTo>
                  <a:cubicBezTo>
                    <a:pt x="1461" y="13308"/>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7"/>
            <p:cNvSpPr/>
            <p:nvPr/>
          </p:nvSpPr>
          <p:spPr>
            <a:xfrm>
              <a:off x="4198300" y="-930075"/>
              <a:ext cx="4650675" cy="3738800"/>
            </a:xfrm>
            <a:custGeom>
              <a:avLst/>
              <a:gdLst/>
              <a:ahLst/>
              <a:cxnLst/>
              <a:rect l="l" t="t" r="r" b="b"/>
              <a:pathLst>
                <a:path w="186027" h="149552" fill="none" extrusionOk="0">
                  <a:moveTo>
                    <a:pt x="186027" y="149551"/>
                  </a:moveTo>
                  <a:cubicBezTo>
                    <a:pt x="183950" y="149392"/>
                    <a:pt x="177764" y="147086"/>
                    <a:pt x="174569" y="143959"/>
                  </a:cubicBezTo>
                  <a:cubicBezTo>
                    <a:pt x="173336" y="142772"/>
                    <a:pt x="172263" y="141038"/>
                    <a:pt x="171670" y="138641"/>
                  </a:cubicBezTo>
                  <a:cubicBezTo>
                    <a:pt x="170528" y="133962"/>
                    <a:pt x="166215" y="129465"/>
                    <a:pt x="162174" y="126133"/>
                  </a:cubicBezTo>
                  <a:cubicBezTo>
                    <a:pt x="159778" y="124170"/>
                    <a:pt x="157199" y="120700"/>
                    <a:pt x="153455" y="119970"/>
                  </a:cubicBezTo>
                  <a:cubicBezTo>
                    <a:pt x="151675" y="119628"/>
                    <a:pt x="149415" y="119787"/>
                    <a:pt x="147566" y="119559"/>
                  </a:cubicBezTo>
                  <a:cubicBezTo>
                    <a:pt x="146471" y="119422"/>
                    <a:pt x="145512" y="118966"/>
                    <a:pt x="144485" y="118578"/>
                  </a:cubicBezTo>
                  <a:cubicBezTo>
                    <a:pt x="142750" y="117893"/>
                    <a:pt x="141107" y="117048"/>
                    <a:pt x="139189" y="116660"/>
                  </a:cubicBezTo>
                  <a:cubicBezTo>
                    <a:pt x="132091" y="115154"/>
                    <a:pt x="122390" y="112323"/>
                    <a:pt x="118806" y="107690"/>
                  </a:cubicBezTo>
                  <a:cubicBezTo>
                    <a:pt x="116935" y="105248"/>
                    <a:pt x="116250" y="100660"/>
                    <a:pt x="114926" y="97989"/>
                  </a:cubicBezTo>
                  <a:cubicBezTo>
                    <a:pt x="114082" y="96277"/>
                    <a:pt x="112278" y="95205"/>
                    <a:pt x="111479" y="93401"/>
                  </a:cubicBezTo>
                  <a:cubicBezTo>
                    <a:pt x="109631" y="89293"/>
                    <a:pt x="107417" y="85937"/>
                    <a:pt x="103399" y="86006"/>
                  </a:cubicBezTo>
                  <a:cubicBezTo>
                    <a:pt x="99017" y="86074"/>
                    <a:pt x="90663" y="88699"/>
                    <a:pt x="85618" y="87763"/>
                  </a:cubicBezTo>
                  <a:cubicBezTo>
                    <a:pt x="83290" y="87330"/>
                    <a:pt x="81282" y="85800"/>
                    <a:pt x="79729" y="83381"/>
                  </a:cubicBezTo>
                  <a:cubicBezTo>
                    <a:pt x="78406" y="81350"/>
                    <a:pt x="78154" y="77994"/>
                    <a:pt x="77538" y="75095"/>
                  </a:cubicBezTo>
                  <a:cubicBezTo>
                    <a:pt x="76808" y="71603"/>
                    <a:pt x="74114" y="69115"/>
                    <a:pt x="72905" y="65463"/>
                  </a:cubicBezTo>
                  <a:cubicBezTo>
                    <a:pt x="72357" y="63888"/>
                    <a:pt x="71763" y="62131"/>
                    <a:pt x="71033" y="60579"/>
                  </a:cubicBezTo>
                  <a:cubicBezTo>
                    <a:pt x="70508" y="59392"/>
                    <a:pt x="69823" y="58273"/>
                    <a:pt x="69002" y="57520"/>
                  </a:cubicBezTo>
                  <a:cubicBezTo>
                    <a:pt x="66126" y="54849"/>
                    <a:pt x="58114" y="54073"/>
                    <a:pt x="52339" y="52042"/>
                  </a:cubicBezTo>
                  <a:cubicBezTo>
                    <a:pt x="47317" y="50262"/>
                    <a:pt x="42821" y="46746"/>
                    <a:pt x="39374" y="44715"/>
                  </a:cubicBezTo>
                  <a:cubicBezTo>
                    <a:pt x="38256" y="44030"/>
                    <a:pt x="37252" y="43368"/>
                    <a:pt x="36293" y="42957"/>
                  </a:cubicBezTo>
                  <a:cubicBezTo>
                    <a:pt x="32823" y="41497"/>
                    <a:pt x="28692" y="39945"/>
                    <a:pt x="26843" y="36772"/>
                  </a:cubicBezTo>
                  <a:cubicBezTo>
                    <a:pt x="25268" y="34078"/>
                    <a:pt x="24310" y="28920"/>
                    <a:pt x="22986" y="24811"/>
                  </a:cubicBezTo>
                  <a:cubicBezTo>
                    <a:pt x="22803" y="24218"/>
                    <a:pt x="22552" y="23716"/>
                    <a:pt x="22347" y="23305"/>
                  </a:cubicBezTo>
                  <a:cubicBezTo>
                    <a:pt x="19151" y="16754"/>
                    <a:pt x="12075" y="21821"/>
                    <a:pt x="6985" y="18922"/>
                  </a:cubicBezTo>
                  <a:cubicBezTo>
                    <a:pt x="6460" y="18626"/>
                    <a:pt x="5981" y="18261"/>
                    <a:pt x="5593" y="17827"/>
                  </a:cubicBezTo>
                  <a:cubicBezTo>
                    <a:pt x="1530" y="13376"/>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7"/>
            <p:cNvSpPr/>
            <p:nvPr/>
          </p:nvSpPr>
          <p:spPr>
            <a:xfrm>
              <a:off x="4223975" y="-938650"/>
              <a:ext cx="4659825" cy="3737675"/>
            </a:xfrm>
            <a:custGeom>
              <a:avLst/>
              <a:gdLst/>
              <a:ahLst/>
              <a:cxnLst/>
              <a:rect l="l" t="t" r="r" b="b"/>
              <a:pathLst>
                <a:path w="186393" h="149507" fill="none" extrusionOk="0">
                  <a:moveTo>
                    <a:pt x="186392" y="149506"/>
                  </a:moveTo>
                  <a:cubicBezTo>
                    <a:pt x="184361" y="149347"/>
                    <a:pt x="178221" y="146836"/>
                    <a:pt x="175002" y="143754"/>
                  </a:cubicBezTo>
                  <a:cubicBezTo>
                    <a:pt x="173770" y="142590"/>
                    <a:pt x="172651" y="140901"/>
                    <a:pt x="171967" y="138550"/>
                  </a:cubicBezTo>
                  <a:cubicBezTo>
                    <a:pt x="170666" y="133985"/>
                    <a:pt x="166169" y="129580"/>
                    <a:pt x="162197" y="126293"/>
                  </a:cubicBezTo>
                  <a:cubicBezTo>
                    <a:pt x="159846" y="124330"/>
                    <a:pt x="157336" y="120701"/>
                    <a:pt x="153615" y="119971"/>
                  </a:cubicBezTo>
                  <a:cubicBezTo>
                    <a:pt x="151858" y="119605"/>
                    <a:pt x="149552" y="119811"/>
                    <a:pt x="147726" y="119560"/>
                  </a:cubicBezTo>
                  <a:cubicBezTo>
                    <a:pt x="146653" y="119400"/>
                    <a:pt x="145718" y="118898"/>
                    <a:pt x="144713" y="118464"/>
                  </a:cubicBezTo>
                  <a:cubicBezTo>
                    <a:pt x="143047" y="117734"/>
                    <a:pt x="141426" y="116821"/>
                    <a:pt x="139555" y="116387"/>
                  </a:cubicBezTo>
                  <a:cubicBezTo>
                    <a:pt x="132570" y="114858"/>
                    <a:pt x="122573" y="112164"/>
                    <a:pt x="119035" y="107622"/>
                  </a:cubicBezTo>
                  <a:cubicBezTo>
                    <a:pt x="117140" y="105203"/>
                    <a:pt x="116524" y="100501"/>
                    <a:pt x="115200" y="97876"/>
                  </a:cubicBezTo>
                  <a:cubicBezTo>
                    <a:pt x="114333" y="96187"/>
                    <a:pt x="112461" y="95159"/>
                    <a:pt x="111617" y="93356"/>
                  </a:cubicBezTo>
                  <a:cubicBezTo>
                    <a:pt x="109768" y="89339"/>
                    <a:pt x="107668" y="85778"/>
                    <a:pt x="103696" y="85801"/>
                  </a:cubicBezTo>
                  <a:cubicBezTo>
                    <a:pt x="99382" y="85824"/>
                    <a:pt x="90868" y="88494"/>
                    <a:pt x="85892" y="87536"/>
                  </a:cubicBezTo>
                  <a:cubicBezTo>
                    <a:pt x="83564" y="87079"/>
                    <a:pt x="81601" y="85504"/>
                    <a:pt x="80095" y="83039"/>
                  </a:cubicBezTo>
                  <a:cubicBezTo>
                    <a:pt x="78794" y="80939"/>
                    <a:pt x="78565" y="77561"/>
                    <a:pt x="77926" y="74731"/>
                  </a:cubicBezTo>
                  <a:cubicBezTo>
                    <a:pt x="77150" y="71284"/>
                    <a:pt x="74274" y="68979"/>
                    <a:pt x="73019" y="65373"/>
                  </a:cubicBezTo>
                  <a:cubicBezTo>
                    <a:pt x="72494" y="63798"/>
                    <a:pt x="71878" y="62040"/>
                    <a:pt x="71147" y="60465"/>
                  </a:cubicBezTo>
                  <a:cubicBezTo>
                    <a:pt x="70599" y="59255"/>
                    <a:pt x="69938" y="58137"/>
                    <a:pt x="69116" y="57384"/>
                  </a:cubicBezTo>
                  <a:cubicBezTo>
                    <a:pt x="66308" y="54782"/>
                    <a:pt x="58114" y="54165"/>
                    <a:pt x="52385" y="52134"/>
                  </a:cubicBezTo>
                  <a:cubicBezTo>
                    <a:pt x="47409" y="50376"/>
                    <a:pt x="43004" y="46679"/>
                    <a:pt x="39648" y="44533"/>
                  </a:cubicBezTo>
                  <a:cubicBezTo>
                    <a:pt x="38553" y="43825"/>
                    <a:pt x="37571" y="43118"/>
                    <a:pt x="36613" y="42730"/>
                  </a:cubicBezTo>
                  <a:cubicBezTo>
                    <a:pt x="33212" y="41269"/>
                    <a:pt x="28943" y="39808"/>
                    <a:pt x="27072" y="36704"/>
                  </a:cubicBezTo>
                  <a:cubicBezTo>
                    <a:pt x="25497" y="34033"/>
                    <a:pt x="24538" y="28806"/>
                    <a:pt x="23191" y="24698"/>
                  </a:cubicBezTo>
                  <a:cubicBezTo>
                    <a:pt x="23009" y="24104"/>
                    <a:pt x="22758" y="23625"/>
                    <a:pt x="22552" y="23214"/>
                  </a:cubicBezTo>
                  <a:cubicBezTo>
                    <a:pt x="19334" y="16823"/>
                    <a:pt x="12167" y="21799"/>
                    <a:pt x="7077" y="18946"/>
                  </a:cubicBezTo>
                  <a:cubicBezTo>
                    <a:pt x="6552" y="18649"/>
                    <a:pt x="6072" y="18307"/>
                    <a:pt x="5661" y="17873"/>
                  </a:cubicBezTo>
                  <a:cubicBezTo>
                    <a:pt x="1621" y="13445"/>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7"/>
            <p:cNvSpPr/>
            <p:nvPr/>
          </p:nvSpPr>
          <p:spPr>
            <a:xfrm>
              <a:off x="4250225" y="-946625"/>
              <a:ext cx="4668950" cy="3735375"/>
            </a:xfrm>
            <a:custGeom>
              <a:avLst/>
              <a:gdLst/>
              <a:ahLst/>
              <a:cxnLst/>
              <a:rect l="l" t="t" r="r" b="b"/>
              <a:pathLst>
                <a:path w="186758" h="149415" fill="none" extrusionOk="0">
                  <a:moveTo>
                    <a:pt x="186757" y="149415"/>
                  </a:moveTo>
                  <a:cubicBezTo>
                    <a:pt x="184772" y="149278"/>
                    <a:pt x="178677" y="146561"/>
                    <a:pt x="175390" y="143526"/>
                  </a:cubicBezTo>
                  <a:cubicBezTo>
                    <a:pt x="174181" y="142384"/>
                    <a:pt x="172994" y="140718"/>
                    <a:pt x="172240" y="138436"/>
                  </a:cubicBezTo>
                  <a:cubicBezTo>
                    <a:pt x="170757" y="133962"/>
                    <a:pt x="166078" y="129671"/>
                    <a:pt x="162197" y="126407"/>
                  </a:cubicBezTo>
                  <a:cubicBezTo>
                    <a:pt x="159869" y="124444"/>
                    <a:pt x="157427" y="120678"/>
                    <a:pt x="153775" y="119924"/>
                  </a:cubicBezTo>
                  <a:cubicBezTo>
                    <a:pt x="152017" y="119559"/>
                    <a:pt x="149689" y="119787"/>
                    <a:pt x="147863" y="119513"/>
                  </a:cubicBezTo>
                  <a:cubicBezTo>
                    <a:pt x="146790" y="119354"/>
                    <a:pt x="145923" y="118806"/>
                    <a:pt x="144919" y="118327"/>
                  </a:cubicBezTo>
                  <a:cubicBezTo>
                    <a:pt x="143298" y="117528"/>
                    <a:pt x="141746" y="116546"/>
                    <a:pt x="139874" y="116113"/>
                  </a:cubicBezTo>
                  <a:cubicBezTo>
                    <a:pt x="133027" y="114538"/>
                    <a:pt x="122732" y="111958"/>
                    <a:pt x="119217" y="107530"/>
                  </a:cubicBezTo>
                  <a:cubicBezTo>
                    <a:pt x="117346" y="105156"/>
                    <a:pt x="116798" y="100317"/>
                    <a:pt x="115451" y="97738"/>
                  </a:cubicBezTo>
                  <a:cubicBezTo>
                    <a:pt x="114584" y="96049"/>
                    <a:pt x="112598" y="95090"/>
                    <a:pt x="111753" y="93310"/>
                  </a:cubicBezTo>
                  <a:cubicBezTo>
                    <a:pt x="109882" y="89361"/>
                    <a:pt x="107873" y="85572"/>
                    <a:pt x="103970" y="85572"/>
                  </a:cubicBezTo>
                  <a:cubicBezTo>
                    <a:pt x="99724" y="85549"/>
                    <a:pt x="91051" y="88243"/>
                    <a:pt x="86121" y="87284"/>
                  </a:cubicBezTo>
                  <a:cubicBezTo>
                    <a:pt x="83815" y="86828"/>
                    <a:pt x="81898" y="85184"/>
                    <a:pt x="80437" y="82674"/>
                  </a:cubicBezTo>
                  <a:cubicBezTo>
                    <a:pt x="79159" y="80528"/>
                    <a:pt x="78953" y="77127"/>
                    <a:pt x="78292" y="74342"/>
                  </a:cubicBezTo>
                  <a:cubicBezTo>
                    <a:pt x="77493" y="70918"/>
                    <a:pt x="74411" y="68796"/>
                    <a:pt x="73133" y="65235"/>
                  </a:cubicBezTo>
                  <a:cubicBezTo>
                    <a:pt x="72585" y="63683"/>
                    <a:pt x="71946" y="61903"/>
                    <a:pt x="71239" y="60328"/>
                  </a:cubicBezTo>
                  <a:cubicBezTo>
                    <a:pt x="70691" y="59095"/>
                    <a:pt x="70029" y="57977"/>
                    <a:pt x="69207" y="57223"/>
                  </a:cubicBezTo>
                  <a:cubicBezTo>
                    <a:pt x="66445" y="54690"/>
                    <a:pt x="58091" y="54233"/>
                    <a:pt x="52408" y="52202"/>
                  </a:cubicBezTo>
                  <a:cubicBezTo>
                    <a:pt x="47477" y="50467"/>
                    <a:pt x="43186" y="46587"/>
                    <a:pt x="39922" y="44327"/>
                  </a:cubicBezTo>
                  <a:cubicBezTo>
                    <a:pt x="38827" y="43574"/>
                    <a:pt x="37868" y="42866"/>
                    <a:pt x="36932" y="42455"/>
                  </a:cubicBezTo>
                  <a:cubicBezTo>
                    <a:pt x="33554" y="40995"/>
                    <a:pt x="29149" y="39648"/>
                    <a:pt x="27277" y="36589"/>
                  </a:cubicBezTo>
                  <a:cubicBezTo>
                    <a:pt x="25702" y="33987"/>
                    <a:pt x="24721" y="28646"/>
                    <a:pt x="23374" y="24560"/>
                  </a:cubicBezTo>
                  <a:cubicBezTo>
                    <a:pt x="23168" y="23967"/>
                    <a:pt x="22917" y="23488"/>
                    <a:pt x="22712" y="23100"/>
                  </a:cubicBezTo>
                  <a:cubicBezTo>
                    <a:pt x="19494" y="16868"/>
                    <a:pt x="12258" y="21753"/>
                    <a:pt x="7145" y="18968"/>
                  </a:cubicBezTo>
                  <a:cubicBezTo>
                    <a:pt x="6620" y="18671"/>
                    <a:pt x="6141" y="18329"/>
                    <a:pt x="5730" y="17873"/>
                  </a:cubicBezTo>
                  <a:cubicBezTo>
                    <a:pt x="1667" y="13513"/>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7"/>
            <p:cNvSpPr/>
            <p:nvPr/>
          </p:nvSpPr>
          <p:spPr>
            <a:xfrm>
              <a:off x="4275900" y="-954625"/>
              <a:ext cx="4678075" cy="3733675"/>
            </a:xfrm>
            <a:custGeom>
              <a:avLst/>
              <a:gdLst/>
              <a:ahLst/>
              <a:cxnLst/>
              <a:rect l="l" t="t" r="r" b="b"/>
              <a:pathLst>
                <a:path w="187123" h="149347" fill="none" extrusionOk="0">
                  <a:moveTo>
                    <a:pt x="187123" y="149347"/>
                  </a:moveTo>
                  <a:cubicBezTo>
                    <a:pt x="185205" y="149210"/>
                    <a:pt x="179134" y="146288"/>
                    <a:pt x="175824" y="143298"/>
                  </a:cubicBezTo>
                  <a:cubicBezTo>
                    <a:pt x="174592" y="142179"/>
                    <a:pt x="173382" y="140559"/>
                    <a:pt x="172537" y="138322"/>
                  </a:cubicBezTo>
                  <a:cubicBezTo>
                    <a:pt x="170894" y="133939"/>
                    <a:pt x="166032" y="129762"/>
                    <a:pt x="162220" y="126544"/>
                  </a:cubicBezTo>
                  <a:cubicBezTo>
                    <a:pt x="159915" y="124581"/>
                    <a:pt x="157541" y="120655"/>
                    <a:pt x="153958" y="119902"/>
                  </a:cubicBezTo>
                  <a:cubicBezTo>
                    <a:pt x="152177" y="119514"/>
                    <a:pt x="149826" y="119765"/>
                    <a:pt x="148023" y="119468"/>
                  </a:cubicBezTo>
                  <a:cubicBezTo>
                    <a:pt x="146973" y="119308"/>
                    <a:pt x="146128" y="118738"/>
                    <a:pt x="145170" y="118213"/>
                  </a:cubicBezTo>
                  <a:cubicBezTo>
                    <a:pt x="143595" y="117346"/>
                    <a:pt x="142088" y="116296"/>
                    <a:pt x="140217" y="115839"/>
                  </a:cubicBezTo>
                  <a:cubicBezTo>
                    <a:pt x="133506" y="114218"/>
                    <a:pt x="122915" y="111776"/>
                    <a:pt x="119446" y="107439"/>
                  </a:cubicBezTo>
                  <a:cubicBezTo>
                    <a:pt x="117551" y="105088"/>
                    <a:pt x="117072" y="100135"/>
                    <a:pt x="115725" y="97602"/>
                  </a:cubicBezTo>
                  <a:cubicBezTo>
                    <a:pt x="114835" y="95935"/>
                    <a:pt x="112781" y="95045"/>
                    <a:pt x="111913" y="93242"/>
                  </a:cubicBezTo>
                  <a:cubicBezTo>
                    <a:pt x="110019" y="89362"/>
                    <a:pt x="108124" y="85390"/>
                    <a:pt x="104267" y="85345"/>
                  </a:cubicBezTo>
                  <a:cubicBezTo>
                    <a:pt x="100090" y="85299"/>
                    <a:pt x="91279" y="88015"/>
                    <a:pt x="86372" y="87034"/>
                  </a:cubicBezTo>
                  <a:cubicBezTo>
                    <a:pt x="84089" y="86554"/>
                    <a:pt x="82218" y="84842"/>
                    <a:pt x="80780" y="82309"/>
                  </a:cubicBezTo>
                  <a:cubicBezTo>
                    <a:pt x="79547" y="80118"/>
                    <a:pt x="79364" y="76671"/>
                    <a:pt x="78680" y="73932"/>
                  </a:cubicBezTo>
                  <a:cubicBezTo>
                    <a:pt x="77835" y="70577"/>
                    <a:pt x="74571" y="68614"/>
                    <a:pt x="73270" y="65098"/>
                  </a:cubicBezTo>
                  <a:cubicBezTo>
                    <a:pt x="72699" y="63569"/>
                    <a:pt x="72060" y="61766"/>
                    <a:pt x="71353" y="60191"/>
                  </a:cubicBezTo>
                  <a:cubicBezTo>
                    <a:pt x="70805" y="58958"/>
                    <a:pt x="70143" y="57794"/>
                    <a:pt x="69344" y="57087"/>
                  </a:cubicBezTo>
                  <a:cubicBezTo>
                    <a:pt x="66605" y="54599"/>
                    <a:pt x="58114" y="54302"/>
                    <a:pt x="52453" y="52271"/>
                  </a:cubicBezTo>
                  <a:cubicBezTo>
                    <a:pt x="47569" y="50536"/>
                    <a:pt x="43392" y="46496"/>
                    <a:pt x="40196" y="44122"/>
                  </a:cubicBezTo>
                  <a:cubicBezTo>
                    <a:pt x="39123" y="43346"/>
                    <a:pt x="38188" y="42593"/>
                    <a:pt x="37252" y="42182"/>
                  </a:cubicBezTo>
                  <a:cubicBezTo>
                    <a:pt x="33942" y="40721"/>
                    <a:pt x="29400" y="39489"/>
                    <a:pt x="27505" y="36476"/>
                  </a:cubicBezTo>
                  <a:cubicBezTo>
                    <a:pt x="25908" y="33919"/>
                    <a:pt x="24949" y="28510"/>
                    <a:pt x="23579" y="24447"/>
                  </a:cubicBezTo>
                  <a:cubicBezTo>
                    <a:pt x="23374" y="23853"/>
                    <a:pt x="23100" y="23374"/>
                    <a:pt x="22895" y="22963"/>
                  </a:cubicBezTo>
                  <a:cubicBezTo>
                    <a:pt x="19653" y="16914"/>
                    <a:pt x="12349" y="21730"/>
                    <a:pt x="7236" y="18969"/>
                  </a:cubicBezTo>
                  <a:cubicBezTo>
                    <a:pt x="6712" y="18672"/>
                    <a:pt x="6232" y="18330"/>
                    <a:pt x="5821" y="17896"/>
                  </a:cubicBezTo>
                  <a:cubicBezTo>
                    <a:pt x="1758" y="13582"/>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7"/>
            <p:cNvSpPr/>
            <p:nvPr/>
          </p:nvSpPr>
          <p:spPr>
            <a:xfrm>
              <a:off x="4302150" y="-962600"/>
              <a:ext cx="4686650" cy="3731950"/>
            </a:xfrm>
            <a:custGeom>
              <a:avLst/>
              <a:gdLst/>
              <a:ahLst/>
              <a:cxnLst/>
              <a:rect l="l" t="t" r="r" b="b"/>
              <a:pathLst>
                <a:path w="187466" h="149278" fill="none" extrusionOk="0">
                  <a:moveTo>
                    <a:pt x="187465" y="149278"/>
                  </a:moveTo>
                  <a:cubicBezTo>
                    <a:pt x="185616" y="149141"/>
                    <a:pt x="179568" y="145991"/>
                    <a:pt x="176235" y="143069"/>
                  </a:cubicBezTo>
                  <a:cubicBezTo>
                    <a:pt x="175002" y="141973"/>
                    <a:pt x="173747" y="140376"/>
                    <a:pt x="172811" y="138207"/>
                  </a:cubicBezTo>
                  <a:cubicBezTo>
                    <a:pt x="170985" y="133916"/>
                    <a:pt x="165941" y="129853"/>
                    <a:pt x="162243" y="126680"/>
                  </a:cubicBezTo>
                  <a:cubicBezTo>
                    <a:pt x="159938" y="124718"/>
                    <a:pt x="157655" y="120609"/>
                    <a:pt x="154094" y="119856"/>
                  </a:cubicBezTo>
                  <a:cubicBezTo>
                    <a:pt x="152337" y="119468"/>
                    <a:pt x="149940" y="119742"/>
                    <a:pt x="148160" y="119445"/>
                  </a:cubicBezTo>
                  <a:cubicBezTo>
                    <a:pt x="147133" y="119262"/>
                    <a:pt x="146311" y="118646"/>
                    <a:pt x="145375" y="118075"/>
                  </a:cubicBezTo>
                  <a:cubicBezTo>
                    <a:pt x="143869" y="117140"/>
                    <a:pt x="142385" y="116044"/>
                    <a:pt x="140559" y="115565"/>
                  </a:cubicBezTo>
                  <a:cubicBezTo>
                    <a:pt x="133985" y="113921"/>
                    <a:pt x="123052" y="111593"/>
                    <a:pt x="119628" y="107347"/>
                  </a:cubicBezTo>
                  <a:cubicBezTo>
                    <a:pt x="117757" y="105019"/>
                    <a:pt x="117323" y="99975"/>
                    <a:pt x="115976" y="97464"/>
                  </a:cubicBezTo>
                  <a:cubicBezTo>
                    <a:pt x="115086" y="95798"/>
                    <a:pt x="112940" y="94976"/>
                    <a:pt x="112027" y="93173"/>
                  </a:cubicBezTo>
                  <a:cubicBezTo>
                    <a:pt x="110133" y="89384"/>
                    <a:pt x="108353" y="85207"/>
                    <a:pt x="104541" y="85116"/>
                  </a:cubicBezTo>
                  <a:cubicBezTo>
                    <a:pt x="100409" y="85024"/>
                    <a:pt x="91462" y="87786"/>
                    <a:pt x="86600" y="86759"/>
                  </a:cubicBezTo>
                  <a:cubicBezTo>
                    <a:pt x="84340" y="86280"/>
                    <a:pt x="82514" y="84522"/>
                    <a:pt x="81122" y="81943"/>
                  </a:cubicBezTo>
                  <a:cubicBezTo>
                    <a:pt x="79912" y="79683"/>
                    <a:pt x="79752" y="76214"/>
                    <a:pt x="79045" y="73543"/>
                  </a:cubicBezTo>
                  <a:cubicBezTo>
                    <a:pt x="78178" y="70211"/>
                    <a:pt x="74685" y="68453"/>
                    <a:pt x="73361" y="64961"/>
                  </a:cubicBezTo>
                  <a:cubicBezTo>
                    <a:pt x="72791" y="63432"/>
                    <a:pt x="72152" y="61651"/>
                    <a:pt x="71444" y="60054"/>
                  </a:cubicBezTo>
                  <a:cubicBezTo>
                    <a:pt x="70896" y="58798"/>
                    <a:pt x="70234" y="57634"/>
                    <a:pt x="69435" y="56926"/>
                  </a:cubicBezTo>
                  <a:cubicBezTo>
                    <a:pt x="66742" y="54507"/>
                    <a:pt x="58091" y="54370"/>
                    <a:pt x="52476" y="52339"/>
                  </a:cubicBezTo>
                  <a:cubicBezTo>
                    <a:pt x="47637" y="50627"/>
                    <a:pt x="43552" y="46404"/>
                    <a:pt x="40447" y="43939"/>
                  </a:cubicBezTo>
                  <a:cubicBezTo>
                    <a:pt x="39397" y="43094"/>
                    <a:pt x="38484" y="42318"/>
                    <a:pt x="37571" y="41907"/>
                  </a:cubicBezTo>
                  <a:cubicBezTo>
                    <a:pt x="34284" y="40469"/>
                    <a:pt x="29628" y="39328"/>
                    <a:pt x="27734" y="36384"/>
                  </a:cubicBezTo>
                  <a:cubicBezTo>
                    <a:pt x="26113" y="33850"/>
                    <a:pt x="25154" y="28372"/>
                    <a:pt x="23762" y="24309"/>
                  </a:cubicBezTo>
                  <a:cubicBezTo>
                    <a:pt x="23557" y="23716"/>
                    <a:pt x="23283" y="23236"/>
                    <a:pt x="23054" y="22848"/>
                  </a:cubicBezTo>
                  <a:cubicBezTo>
                    <a:pt x="19836" y="16959"/>
                    <a:pt x="12441" y="21684"/>
                    <a:pt x="7305" y="18968"/>
                  </a:cubicBezTo>
                  <a:cubicBezTo>
                    <a:pt x="6780" y="18694"/>
                    <a:pt x="6278" y="18352"/>
                    <a:pt x="5867" y="17918"/>
                  </a:cubicBezTo>
                  <a:cubicBezTo>
                    <a:pt x="1827" y="13650"/>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7"/>
            <p:cNvSpPr/>
            <p:nvPr/>
          </p:nvSpPr>
          <p:spPr>
            <a:xfrm>
              <a:off x="4327825" y="-970600"/>
              <a:ext cx="4696350" cy="3729675"/>
            </a:xfrm>
            <a:custGeom>
              <a:avLst/>
              <a:gdLst/>
              <a:ahLst/>
              <a:cxnLst/>
              <a:rect l="l" t="t" r="r" b="b"/>
              <a:pathLst>
                <a:path w="187854" h="149187" fill="none" extrusionOk="0">
                  <a:moveTo>
                    <a:pt x="187853" y="149187"/>
                  </a:moveTo>
                  <a:cubicBezTo>
                    <a:pt x="186027" y="149073"/>
                    <a:pt x="180024" y="145717"/>
                    <a:pt x="176669" y="142841"/>
                  </a:cubicBezTo>
                  <a:cubicBezTo>
                    <a:pt x="175436" y="141768"/>
                    <a:pt x="174112" y="140194"/>
                    <a:pt x="173108" y="138094"/>
                  </a:cubicBezTo>
                  <a:cubicBezTo>
                    <a:pt x="171122" y="133894"/>
                    <a:pt x="165895" y="129945"/>
                    <a:pt x="162266" y="126818"/>
                  </a:cubicBezTo>
                  <a:cubicBezTo>
                    <a:pt x="159984" y="124832"/>
                    <a:pt x="157769" y="120587"/>
                    <a:pt x="154277" y="119833"/>
                  </a:cubicBezTo>
                  <a:cubicBezTo>
                    <a:pt x="152497" y="119445"/>
                    <a:pt x="150100" y="119719"/>
                    <a:pt x="148320" y="119400"/>
                  </a:cubicBezTo>
                  <a:cubicBezTo>
                    <a:pt x="147293" y="119217"/>
                    <a:pt x="146517" y="118555"/>
                    <a:pt x="145604" y="117939"/>
                  </a:cubicBezTo>
                  <a:cubicBezTo>
                    <a:pt x="144166" y="116957"/>
                    <a:pt x="142728" y="115770"/>
                    <a:pt x="140902" y="115291"/>
                  </a:cubicBezTo>
                  <a:cubicBezTo>
                    <a:pt x="134465" y="113602"/>
                    <a:pt x="123235" y="111388"/>
                    <a:pt x="119857" y="107257"/>
                  </a:cubicBezTo>
                  <a:cubicBezTo>
                    <a:pt x="117985" y="104951"/>
                    <a:pt x="117620" y="99793"/>
                    <a:pt x="116250" y="97328"/>
                  </a:cubicBezTo>
                  <a:cubicBezTo>
                    <a:pt x="115337" y="95684"/>
                    <a:pt x="113100" y="94908"/>
                    <a:pt x="112187" y="93128"/>
                  </a:cubicBezTo>
                  <a:cubicBezTo>
                    <a:pt x="110270" y="89407"/>
                    <a:pt x="108581" y="85025"/>
                    <a:pt x="104838" y="84888"/>
                  </a:cubicBezTo>
                  <a:cubicBezTo>
                    <a:pt x="100775" y="84751"/>
                    <a:pt x="91667" y="87558"/>
                    <a:pt x="86851" y="86508"/>
                  </a:cubicBezTo>
                  <a:cubicBezTo>
                    <a:pt x="84614" y="86006"/>
                    <a:pt x="82834" y="84203"/>
                    <a:pt x="81487" y="81578"/>
                  </a:cubicBezTo>
                  <a:cubicBezTo>
                    <a:pt x="80300" y="79273"/>
                    <a:pt x="80163" y="75781"/>
                    <a:pt x="79433" y="73156"/>
                  </a:cubicBezTo>
                  <a:cubicBezTo>
                    <a:pt x="78520" y="69869"/>
                    <a:pt x="74845" y="68271"/>
                    <a:pt x="73498" y="64824"/>
                  </a:cubicBezTo>
                  <a:cubicBezTo>
                    <a:pt x="72905" y="63318"/>
                    <a:pt x="72266" y="61515"/>
                    <a:pt x="71558" y="59917"/>
                  </a:cubicBezTo>
                  <a:cubicBezTo>
                    <a:pt x="71010" y="58639"/>
                    <a:pt x="70349" y="57475"/>
                    <a:pt x="69550" y="56767"/>
                  </a:cubicBezTo>
                  <a:cubicBezTo>
                    <a:pt x="66925" y="54393"/>
                    <a:pt x="58091" y="54416"/>
                    <a:pt x="52522" y="52408"/>
                  </a:cubicBezTo>
                  <a:cubicBezTo>
                    <a:pt x="47729" y="50696"/>
                    <a:pt x="43757" y="46313"/>
                    <a:pt x="40721" y="43734"/>
                  </a:cubicBezTo>
                  <a:cubicBezTo>
                    <a:pt x="39694" y="42867"/>
                    <a:pt x="38804" y="42045"/>
                    <a:pt x="37914" y="41657"/>
                  </a:cubicBezTo>
                  <a:cubicBezTo>
                    <a:pt x="34673" y="40196"/>
                    <a:pt x="29856" y="39169"/>
                    <a:pt x="27962" y="36270"/>
                  </a:cubicBezTo>
                  <a:cubicBezTo>
                    <a:pt x="26341" y="33805"/>
                    <a:pt x="25360" y="28213"/>
                    <a:pt x="23968" y="24196"/>
                  </a:cubicBezTo>
                  <a:cubicBezTo>
                    <a:pt x="23739" y="23602"/>
                    <a:pt x="23465" y="23123"/>
                    <a:pt x="23260" y="22735"/>
                  </a:cubicBezTo>
                  <a:cubicBezTo>
                    <a:pt x="20019" y="17006"/>
                    <a:pt x="12532" y="21639"/>
                    <a:pt x="7419" y="18991"/>
                  </a:cubicBezTo>
                  <a:cubicBezTo>
                    <a:pt x="6871" y="18695"/>
                    <a:pt x="6369" y="18375"/>
                    <a:pt x="5958" y="17941"/>
                  </a:cubicBezTo>
                  <a:cubicBezTo>
                    <a:pt x="1918" y="13696"/>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7"/>
            <p:cNvSpPr/>
            <p:nvPr/>
          </p:nvSpPr>
          <p:spPr>
            <a:xfrm>
              <a:off x="4353525" y="-978575"/>
              <a:ext cx="4705450" cy="3727950"/>
            </a:xfrm>
            <a:custGeom>
              <a:avLst/>
              <a:gdLst/>
              <a:ahLst/>
              <a:cxnLst/>
              <a:rect l="l" t="t" r="r" b="b"/>
              <a:pathLst>
                <a:path w="188218" h="149118" fill="none" extrusionOk="0">
                  <a:moveTo>
                    <a:pt x="188218" y="149118"/>
                  </a:moveTo>
                  <a:cubicBezTo>
                    <a:pt x="186460" y="149003"/>
                    <a:pt x="180503" y="145443"/>
                    <a:pt x="177102" y="142612"/>
                  </a:cubicBezTo>
                  <a:cubicBezTo>
                    <a:pt x="175869" y="141562"/>
                    <a:pt x="174500" y="140033"/>
                    <a:pt x="173427" y="137979"/>
                  </a:cubicBezTo>
                  <a:cubicBezTo>
                    <a:pt x="171236" y="133870"/>
                    <a:pt x="165826" y="130036"/>
                    <a:pt x="162288" y="126931"/>
                  </a:cubicBezTo>
                  <a:cubicBezTo>
                    <a:pt x="160028" y="124968"/>
                    <a:pt x="157883" y="120563"/>
                    <a:pt x="154436" y="119787"/>
                  </a:cubicBezTo>
                  <a:cubicBezTo>
                    <a:pt x="152679" y="119399"/>
                    <a:pt x="150236" y="119719"/>
                    <a:pt x="148479" y="119353"/>
                  </a:cubicBezTo>
                  <a:cubicBezTo>
                    <a:pt x="147474" y="119171"/>
                    <a:pt x="146721" y="118486"/>
                    <a:pt x="145831" y="117824"/>
                  </a:cubicBezTo>
                  <a:cubicBezTo>
                    <a:pt x="144439" y="116774"/>
                    <a:pt x="143069" y="115519"/>
                    <a:pt x="141243" y="115017"/>
                  </a:cubicBezTo>
                  <a:cubicBezTo>
                    <a:pt x="134943" y="113305"/>
                    <a:pt x="123417" y="111205"/>
                    <a:pt x="120061" y="107142"/>
                  </a:cubicBezTo>
                  <a:cubicBezTo>
                    <a:pt x="118190" y="104882"/>
                    <a:pt x="117893" y="99610"/>
                    <a:pt x="116523" y="97190"/>
                  </a:cubicBezTo>
                  <a:cubicBezTo>
                    <a:pt x="115587" y="95547"/>
                    <a:pt x="113282" y="94839"/>
                    <a:pt x="112323" y="93059"/>
                  </a:cubicBezTo>
                  <a:cubicBezTo>
                    <a:pt x="110406" y="89407"/>
                    <a:pt x="108831" y="84842"/>
                    <a:pt x="105133" y="84659"/>
                  </a:cubicBezTo>
                  <a:cubicBezTo>
                    <a:pt x="101139" y="84499"/>
                    <a:pt x="91872" y="87330"/>
                    <a:pt x="87101" y="86257"/>
                  </a:cubicBezTo>
                  <a:cubicBezTo>
                    <a:pt x="84887" y="85755"/>
                    <a:pt x="83153" y="83860"/>
                    <a:pt x="81852" y="81212"/>
                  </a:cubicBezTo>
                  <a:cubicBezTo>
                    <a:pt x="80688" y="78839"/>
                    <a:pt x="80551" y="75324"/>
                    <a:pt x="79820" y="72767"/>
                  </a:cubicBezTo>
                  <a:cubicBezTo>
                    <a:pt x="78884" y="69503"/>
                    <a:pt x="75004" y="68088"/>
                    <a:pt x="73635" y="64710"/>
                  </a:cubicBezTo>
                  <a:cubicBezTo>
                    <a:pt x="73018" y="63203"/>
                    <a:pt x="72379" y="61377"/>
                    <a:pt x="71672" y="59780"/>
                  </a:cubicBezTo>
                  <a:cubicBezTo>
                    <a:pt x="71101" y="58479"/>
                    <a:pt x="70462" y="57314"/>
                    <a:pt x="69686" y="56630"/>
                  </a:cubicBezTo>
                  <a:cubicBezTo>
                    <a:pt x="67084" y="54301"/>
                    <a:pt x="58091" y="54484"/>
                    <a:pt x="52567" y="52475"/>
                  </a:cubicBezTo>
                  <a:cubicBezTo>
                    <a:pt x="47819" y="50786"/>
                    <a:pt x="43962" y="46221"/>
                    <a:pt x="40994" y="43528"/>
                  </a:cubicBezTo>
                  <a:cubicBezTo>
                    <a:pt x="39990" y="42615"/>
                    <a:pt x="39123" y="41793"/>
                    <a:pt x="38232" y="41382"/>
                  </a:cubicBezTo>
                  <a:cubicBezTo>
                    <a:pt x="35037" y="39944"/>
                    <a:pt x="30107" y="39009"/>
                    <a:pt x="28189" y="36155"/>
                  </a:cubicBezTo>
                  <a:cubicBezTo>
                    <a:pt x="26569" y="33736"/>
                    <a:pt x="25587" y="28075"/>
                    <a:pt x="24172" y="24058"/>
                  </a:cubicBezTo>
                  <a:cubicBezTo>
                    <a:pt x="23944" y="23465"/>
                    <a:pt x="23670" y="22985"/>
                    <a:pt x="23442" y="22597"/>
                  </a:cubicBezTo>
                  <a:cubicBezTo>
                    <a:pt x="20201" y="17051"/>
                    <a:pt x="12645" y="21616"/>
                    <a:pt x="7510" y="18991"/>
                  </a:cubicBezTo>
                  <a:cubicBezTo>
                    <a:pt x="6962" y="18717"/>
                    <a:pt x="6460" y="18375"/>
                    <a:pt x="6049" y="17964"/>
                  </a:cubicBezTo>
                  <a:cubicBezTo>
                    <a:pt x="2009" y="13764"/>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7"/>
            <p:cNvSpPr/>
            <p:nvPr/>
          </p:nvSpPr>
          <p:spPr>
            <a:xfrm>
              <a:off x="4379775" y="-986575"/>
              <a:ext cx="4714000" cy="3726250"/>
            </a:xfrm>
            <a:custGeom>
              <a:avLst/>
              <a:gdLst/>
              <a:ahLst/>
              <a:cxnLst/>
              <a:rect l="l" t="t" r="r" b="b"/>
              <a:pathLst>
                <a:path w="188560" h="149050" fill="none" extrusionOk="0">
                  <a:moveTo>
                    <a:pt x="188560" y="149050"/>
                  </a:moveTo>
                  <a:cubicBezTo>
                    <a:pt x="186871" y="148935"/>
                    <a:pt x="180936" y="145169"/>
                    <a:pt x="177512" y="142385"/>
                  </a:cubicBezTo>
                  <a:cubicBezTo>
                    <a:pt x="176257" y="141357"/>
                    <a:pt x="174842" y="139851"/>
                    <a:pt x="173701" y="137865"/>
                  </a:cubicBezTo>
                  <a:cubicBezTo>
                    <a:pt x="171327" y="133848"/>
                    <a:pt x="165757" y="130127"/>
                    <a:pt x="162288" y="127069"/>
                  </a:cubicBezTo>
                  <a:cubicBezTo>
                    <a:pt x="160051" y="125106"/>
                    <a:pt x="157974" y="120541"/>
                    <a:pt x="154596" y="119765"/>
                  </a:cubicBezTo>
                  <a:cubicBezTo>
                    <a:pt x="152816" y="119354"/>
                    <a:pt x="150373" y="119696"/>
                    <a:pt x="148616" y="119331"/>
                  </a:cubicBezTo>
                  <a:cubicBezTo>
                    <a:pt x="147634" y="119126"/>
                    <a:pt x="146904" y="118395"/>
                    <a:pt x="146059" y="117688"/>
                  </a:cubicBezTo>
                  <a:cubicBezTo>
                    <a:pt x="144713" y="116592"/>
                    <a:pt x="143389" y="115268"/>
                    <a:pt x="141563" y="114743"/>
                  </a:cubicBezTo>
                  <a:cubicBezTo>
                    <a:pt x="135400" y="112986"/>
                    <a:pt x="123576" y="111023"/>
                    <a:pt x="120267" y="107051"/>
                  </a:cubicBezTo>
                  <a:cubicBezTo>
                    <a:pt x="118395" y="104837"/>
                    <a:pt x="118144" y="99427"/>
                    <a:pt x="116774" y="97054"/>
                  </a:cubicBezTo>
                  <a:cubicBezTo>
                    <a:pt x="115839" y="95433"/>
                    <a:pt x="113442" y="94794"/>
                    <a:pt x="112460" y="92991"/>
                  </a:cubicBezTo>
                  <a:cubicBezTo>
                    <a:pt x="110520" y="89430"/>
                    <a:pt x="109059" y="84637"/>
                    <a:pt x="105407" y="84431"/>
                  </a:cubicBezTo>
                  <a:cubicBezTo>
                    <a:pt x="101481" y="84226"/>
                    <a:pt x="92055" y="87102"/>
                    <a:pt x="87353" y="86006"/>
                  </a:cubicBezTo>
                  <a:cubicBezTo>
                    <a:pt x="85161" y="85481"/>
                    <a:pt x="83427" y="83541"/>
                    <a:pt x="82194" y="80848"/>
                  </a:cubicBezTo>
                  <a:cubicBezTo>
                    <a:pt x="81053" y="78428"/>
                    <a:pt x="80939" y="74890"/>
                    <a:pt x="80185" y="72380"/>
                  </a:cubicBezTo>
                  <a:cubicBezTo>
                    <a:pt x="79227" y="69161"/>
                    <a:pt x="75141" y="67929"/>
                    <a:pt x="73726" y="64573"/>
                  </a:cubicBezTo>
                  <a:cubicBezTo>
                    <a:pt x="73110" y="63090"/>
                    <a:pt x="72470" y="61264"/>
                    <a:pt x="71763" y="59643"/>
                  </a:cubicBezTo>
                  <a:cubicBezTo>
                    <a:pt x="71192" y="58342"/>
                    <a:pt x="70553" y="57155"/>
                    <a:pt x="69777" y="56470"/>
                  </a:cubicBezTo>
                  <a:cubicBezTo>
                    <a:pt x="67221" y="54211"/>
                    <a:pt x="58090" y="54553"/>
                    <a:pt x="52567" y="52544"/>
                  </a:cubicBezTo>
                  <a:cubicBezTo>
                    <a:pt x="47888" y="50878"/>
                    <a:pt x="44121" y="46108"/>
                    <a:pt x="41245" y="43323"/>
                  </a:cubicBezTo>
                  <a:cubicBezTo>
                    <a:pt x="40287" y="42387"/>
                    <a:pt x="39419" y="41520"/>
                    <a:pt x="38552" y="41109"/>
                  </a:cubicBezTo>
                  <a:cubicBezTo>
                    <a:pt x="35402" y="39671"/>
                    <a:pt x="30335" y="38849"/>
                    <a:pt x="28395" y="36065"/>
                  </a:cubicBezTo>
                  <a:cubicBezTo>
                    <a:pt x="26751" y="33691"/>
                    <a:pt x="25793" y="27916"/>
                    <a:pt x="24332" y="23944"/>
                  </a:cubicBezTo>
                  <a:cubicBezTo>
                    <a:pt x="24126" y="23328"/>
                    <a:pt x="23830" y="22872"/>
                    <a:pt x="23601" y="22484"/>
                  </a:cubicBezTo>
                  <a:cubicBezTo>
                    <a:pt x="20360" y="17097"/>
                    <a:pt x="12714" y="21571"/>
                    <a:pt x="7578" y="19014"/>
                  </a:cubicBezTo>
                  <a:cubicBezTo>
                    <a:pt x="7030" y="18740"/>
                    <a:pt x="6528" y="18398"/>
                    <a:pt x="6094" y="17964"/>
                  </a:cubicBezTo>
                  <a:cubicBezTo>
                    <a:pt x="2054" y="13833"/>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7"/>
            <p:cNvSpPr/>
            <p:nvPr/>
          </p:nvSpPr>
          <p:spPr>
            <a:xfrm>
              <a:off x="4405450" y="-995125"/>
              <a:ext cx="4723725" cy="3725100"/>
            </a:xfrm>
            <a:custGeom>
              <a:avLst/>
              <a:gdLst/>
              <a:ahLst/>
              <a:cxnLst/>
              <a:rect l="l" t="t" r="r" b="b"/>
              <a:pathLst>
                <a:path w="188949" h="149004" fill="none" extrusionOk="0">
                  <a:moveTo>
                    <a:pt x="188948" y="149004"/>
                  </a:moveTo>
                  <a:cubicBezTo>
                    <a:pt x="187282" y="148867"/>
                    <a:pt x="181393" y="144918"/>
                    <a:pt x="177946" y="142179"/>
                  </a:cubicBezTo>
                  <a:cubicBezTo>
                    <a:pt x="176691" y="141197"/>
                    <a:pt x="175230" y="139714"/>
                    <a:pt x="173998" y="137774"/>
                  </a:cubicBezTo>
                  <a:cubicBezTo>
                    <a:pt x="171441" y="133848"/>
                    <a:pt x="165689" y="130218"/>
                    <a:pt x="162311" y="127228"/>
                  </a:cubicBezTo>
                  <a:cubicBezTo>
                    <a:pt x="160097" y="125242"/>
                    <a:pt x="158111" y="120518"/>
                    <a:pt x="154779" y="119742"/>
                  </a:cubicBezTo>
                  <a:cubicBezTo>
                    <a:pt x="152998" y="119331"/>
                    <a:pt x="150510" y="119696"/>
                    <a:pt x="148776" y="119308"/>
                  </a:cubicBezTo>
                  <a:cubicBezTo>
                    <a:pt x="147794" y="119102"/>
                    <a:pt x="147109" y="118326"/>
                    <a:pt x="146288" y="117573"/>
                  </a:cubicBezTo>
                  <a:cubicBezTo>
                    <a:pt x="145009" y="116409"/>
                    <a:pt x="143708" y="115017"/>
                    <a:pt x="141928" y="114492"/>
                  </a:cubicBezTo>
                  <a:cubicBezTo>
                    <a:pt x="135879" y="112711"/>
                    <a:pt x="123759" y="110840"/>
                    <a:pt x="120472" y="106982"/>
                  </a:cubicBezTo>
                  <a:cubicBezTo>
                    <a:pt x="118601" y="104791"/>
                    <a:pt x="118418" y="99290"/>
                    <a:pt x="117048" y="96939"/>
                  </a:cubicBezTo>
                  <a:cubicBezTo>
                    <a:pt x="116090" y="95319"/>
                    <a:pt x="113602" y="94748"/>
                    <a:pt x="112620" y="92968"/>
                  </a:cubicBezTo>
                  <a:cubicBezTo>
                    <a:pt x="110657" y="89475"/>
                    <a:pt x="109288" y="84477"/>
                    <a:pt x="105704" y="84248"/>
                  </a:cubicBezTo>
                  <a:cubicBezTo>
                    <a:pt x="101847" y="83974"/>
                    <a:pt x="92260" y="86896"/>
                    <a:pt x="87604" y="85755"/>
                  </a:cubicBezTo>
                  <a:cubicBezTo>
                    <a:pt x="85435" y="85230"/>
                    <a:pt x="83746" y="83244"/>
                    <a:pt x="82537" y="80505"/>
                  </a:cubicBezTo>
                  <a:cubicBezTo>
                    <a:pt x="81441" y="78040"/>
                    <a:pt x="81350" y="74456"/>
                    <a:pt x="80574" y="71991"/>
                  </a:cubicBezTo>
                  <a:cubicBezTo>
                    <a:pt x="79569" y="68818"/>
                    <a:pt x="75278" y="67768"/>
                    <a:pt x="73863" y="64459"/>
                  </a:cubicBezTo>
                  <a:cubicBezTo>
                    <a:pt x="73224" y="62998"/>
                    <a:pt x="72585" y="61149"/>
                    <a:pt x="71877" y="59529"/>
                  </a:cubicBezTo>
                  <a:cubicBezTo>
                    <a:pt x="71306" y="58205"/>
                    <a:pt x="70667" y="56995"/>
                    <a:pt x="69891" y="56333"/>
                  </a:cubicBezTo>
                  <a:cubicBezTo>
                    <a:pt x="67381" y="54142"/>
                    <a:pt x="58091" y="54644"/>
                    <a:pt x="52613" y="52658"/>
                  </a:cubicBezTo>
                  <a:cubicBezTo>
                    <a:pt x="47979" y="50969"/>
                    <a:pt x="44327" y="46039"/>
                    <a:pt x="41542" y="43140"/>
                  </a:cubicBezTo>
                  <a:cubicBezTo>
                    <a:pt x="40584" y="42159"/>
                    <a:pt x="39739" y="41268"/>
                    <a:pt x="38872" y="40880"/>
                  </a:cubicBezTo>
                  <a:cubicBezTo>
                    <a:pt x="35767" y="39419"/>
                    <a:pt x="30563" y="38712"/>
                    <a:pt x="28623" y="35973"/>
                  </a:cubicBezTo>
                  <a:cubicBezTo>
                    <a:pt x="26980" y="33645"/>
                    <a:pt x="25998" y="27801"/>
                    <a:pt x="24537" y="23830"/>
                  </a:cubicBezTo>
                  <a:cubicBezTo>
                    <a:pt x="24332" y="23236"/>
                    <a:pt x="24035" y="22757"/>
                    <a:pt x="23784" y="22392"/>
                  </a:cubicBezTo>
                  <a:cubicBezTo>
                    <a:pt x="20566" y="17165"/>
                    <a:pt x="12828" y="21547"/>
                    <a:pt x="7670" y="19037"/>
                  </a:cubicBezTo>
                  <a:cubicBezTo>
                    <a:pt x="7122" y="18763"/>
                    <a:pt x="6597" y="18443"/>
                    <a:pt x="6186" y="18009"/>
                  </a:cubicBezTo>
                  <a:cubicBezTo>
                    <a:pt x="2146" y="13924"/>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7"/>
            <p:cNvSpPr/>
            <p:nvPr/>
          </p:nvSpPr>
          <p:spPr>
            <a:xfrm>
              <a:off x="4431700" y="-1003125"/>
              <a:ext cx="4732275" cy="3722825"/>
            </a:xfrm>
            <a:custGeom>
              <a:avLst/>
              <a:gdLst/>
              <a:ahLst/>
              <a:cxnLst/>
              <a:rect l="l" t="t" r="r" b="b"/>
              <a:pathLst>
                <a:path w="189291" h="148913" fill="none" extrusionOk="0">
                  <a:moveTo>
                    <a:pt x="189290" y="148913"/>
                  </a:moveTo>
                  <a:cubicBezTo>
                    <a:pt x="187693" y="148799"/>
                    <a:pt x="181827" y="144644"/>
                    <a:pt x="178357" y="141951"/>
                  </a:cubicBezTo>
                  <a:cubicBezTo>
                    <a:pt x="177102" y="140992"/>
                    <a:pt x="175572" y="139532"/>
                    <a:pt x="174271" y="137660"/>
                  </a:cubicBezTo>
                  <a:cubicBezTo>
                    <a:pt x="171555" y="133825"/>
                    <a:pt x="165621" y="130310"/>
                    <a:pt x="162334" y="127366"/>
                  </a:cubicBezTo>
                  <a:cubicBezTo>
                    <a:pt x="160120" y="125380"/>
                    <a:pt x="158202" y="120495"/>
                    <a:pt x="154916" y="119719"/>
                  </a:cubicBezTo>
                  <a:cubicBezTo>
                    <a:pt x="153158" y="119286"/>
                    <a:pt x="150624" y="119674"/>
                    <a:pt x="148912" y="119286"/>
                  </a:cubicBezTo>
                  <a:cubicBezTo>
                    <a:pt x="147954" y="119057"/>
                    <a:pt x="147292" y="118258"/>
                    <a:pt x="146493" y="117459"/>
                  </a:cubicBezTo>
                  <a:cubicBezTo>
                    <a:pt x="145283" y="116227"/>
                    <a:pt x="144028" y="114766"/>
                    <a:pt x="142247" y="114218"/>
                  </a:cubicBezTo>
                  <a:cubicBezTo>
                    <a:pt x="136336" y="112392"/>
                    <a:pt x="123919" y="110658"/>
                    <a:pt x="120678" y="106891"/>
                  </a:cubicBezTo>
                  <a:cubicBezTo>
                    <a:pt x="118806" y="104723"/>
                    <a:pt x="118669" y="99108"/>
                    <a:pt x="117299" y="96803"/>
                  </a:cubicBezTo>
                  <a:cubicBezTo>
                    <a:pt x="116341" y="95205"/>
                    <a:pt x="113762" y="94680"/>
                    <a:pt x="112734" y="92900"/>
                  </a:cubicBezTo>
                  <a:cubicBezTo>
                    <a:pt x="110771" y="89476"/>
                    <a:pt x="109516" y="84294"/>
                    <a:pt x="105978" y="84020"/>
                  </a:cubicBezTo>
                  <a:cubicBezTo>
                    <a:pt x="102166" y="83724"/>
                    <a:pt x="92443" y="86668"/>
                    <a:pt x="87832" y="85504"/>
                  </a:cubicBezTo>
                  <a:cubicBezTo>
                    <a:pt x="85686" y="84956"/>
                    <a:pt x="84043" y="82902"/>
                    <a:pt x="82879" y="80140"/>
                  </a:cubicBezTo>
                  <a:cubicBezTo>
                    <a:pt x="81806" y="77607"/>
                    <a:pt x="81738" y="74023"/>
                    <a:pt x="80939" y="71604"/>
                  </a:cubicBezTo>
                  <a:cubicBezTo>
                    <a:pt x="79912" y="68476"/>
                    <a:pt x="75415" y="67586"/>
                    <a:pt x="73977" y="64322"/>
                  </a:cubicBezTo>
                  <a:cubicBezTo>
                    <a:pt x="73338" y="62861"/>
                    <a:pt x="72676" y="61035"/>
                    <a:pt x="71968" y="59392"/>
                  </a:cubicBezTo>
                  <a:cubicBezTo>
                    <a:pt x="71398" y="58045"/>
                    <a:pt x="70759" y="56836"/>
                    <a:pt x="70005" y="56174"/>
                  </a:cubicBezTo>
                  <a:cubicBezTo>
                    <a:pt x="67540" y="54051"/>
                    <a:pt x="58068" y="54713"/>
                    <a:pt x="52635" y="52727"/>
                  </a:cubicBezTo>
                  <a:cubicBezTo>
                    <a:pt x="48047" y="51061"/>
                    <a:pt x="44510" y="45948"/>
                    <a:pt x="41793" y="42958"/>
                  </a:cubicBezTo>
                  <a:cubicBezTo>
                    <a:pt x="40857" y="41908"/>
                    <a:pt x="40059" y="41018"/>
                    <a:pt x="39191" y="40607"/>
                  </a:cubicBezTo>
                  <a:cubicBezTo>
                    <a:pt x="36133" y="39169"/>
                    <a:pt x="30792" y="38553"/>
                    <a:pt x="28829" y="35859"/>
                  </a:cubicBezTo>
                  <a:cubicBezTo>
                    <a:pt x="27185" y="33577"/>
                    <a:pt x="26204" y="27642"/>
                    <a:pt x="24720" y="23716"/>
                  </a:cubicBezTo>
                  <a:cubicBezTo>
                    <a:pt x="24492" y="23100"/>
                    <a:pt x="24195" y="22643"/>
                    <a:pt x="23967" y="22278"/>
                  </a:cubicBezTo>
                  <a:cubicBezTo>
                    <a:pt x="20726" y="17211"/>
                    <a:pt x="12896" y="21525"/>
                    <a:pt x="7738" y="19037"/>
                  </a:cubicBezTo>
                  <a:cubicBezTo>
                    <a:pt x="7190" y="18786"/>
                    <a:pt x="6665" y="18444"/>
                    <a:pt x="6254" y="18033"/>
                  </a:cubicBezTo>
                  <a:cubicBezTo>
                    <a:pt x="2214" y="13970"/>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7"/>
            <p:cNvSpPr/>
            <p:nvPr/>
          </p:nvSpPr>
          <p:spPr>
            <a:xfrm>
              <a:off x="4457375" y="-1011100"/>
              <a:ext cx="4741400" cy="3721100"/>
            </a:xfrm>
            <a:custGeom>
              <a:avLst/>
              <a:gdLst/>
              <a:ahLst/>
              <a:cxnLst/>
              <a:rect l="l" t="t" r="r" b="b"/>
              <a:pathLst>
                <a:path w="189656" h="148844" fill="none" extrusionOk="0">
                  <a:moveTo>
                    <a:pt x="189656" y="148844"/>
                  </a:moveTo>
                  <a:cubicBezTo>
                    <a:pt x="188126" y="148730"/>
                    <a:pt x="182306" y="144347"/>
                    <a:pt x="178791" y="141722"/>
                  </a:cubicBezTo>
                  <a:cubicBezTo>
                    <a:pt x="177513" y="140786"/>
                    <a:pt x="175961" y="139371"/>
                    <a:pt x="174568" y="137545"/>
                  </a:cubicBezTo>
                  <a:cubicBezTo>
                    <a:pt x="171669" y="133802"/>
                    <a:pt x="165552" y="130401"/>
                    <a:pt x="162357" y="127502"/>
                  </a:cubicBezTo>
                  <a:cubicBezTo>
                    <a:pt x="160188" y="125516"/>
                    <a:pt x="158317" y="120472"/>
                    <a:pt x="155098" y="119673"/>
                  </a:cubicBezTo>
                  <a:cubicBezTo>
                    <a:pt x="153318" y="119239"/>
                    <a:pt x="150784" y="119673"/>
                    <a:pt x="149072" y="119239"/>
                  </a:cubicBezTo>
                  <a:cubicBezTo>
                    <a:pt x="148137" y="119011"/>
                    <a:pt x="147497" y="118167"/>
                    <a:pt x="146721" y="117322"/>
                  </a:cubicBezTo>
                  <a:cubicBezTo>
                    <a:pt x="145557" y="116044"/>
                    <a:pt x="144370" y="114514"/>
                    <a:pt x="142590" y="113944"/>
                  </a:cubicBezTo>
                  <a:cubicBezTo>
                    <a:pt x="136838" y="112095"/>
                    <a:pt x="124079" y="110474"/>
                    <a:pt x="120883" y="106800"/>
                  </a:cubicBezTo>
                  <a:cubicBezTo>
                    <a:pt x="119011" y="104654"/>
                    <a:pt x="118966" y="98925"/>
                    <a:pt x="117573" y="96665"/>
                  </a:cubicBezTo>
                  <a:cubicBezTo>
                    <a:pt x="116592" y="95067"/>
                    <a:pt x="113944" y="94611"/>
                    <a:pt x="112894" y="92830"/>
                  </a:cubicBezTo>
                  <a:cubicBezTo>
                    <a:pt x="110931" y="89498"/>
                    <a:pt x="109767" y="84111"/>
                    <a:pt x="106275" y="83792"/>
                  </a:cubicBezTo>
                  <a:cubicBezTo>
                    <a:pt x="102532" y="83449"/>
                    <a:pt x="92648" y="86439"/>
                    <a:pt x="88083" y="85253"/>
                  </a:cubicBezTo>
                  <a:cubicBezTo>
                    <a:pt x="85960" y="84705"/>
                    <a:pt x="84363" y="82582"/>
                    <a:pt x="83244" y="79774"/>
                  </a:cubicBezTo>
                  <a:cubicBezTo>
                    <a:pt x="82194" y="77195"/>
                    <a:pt x="82126" y="73566"/>
                    <a:pt x="81327" y="71215"/>
                  </a:cubicBezTo>
                  <a:cubicBezTo>
                    <a:pt x="80254" y="68111"/>
                    <a:pt x="75575" y="67426"/>
                    <a:pt x="74114" y="64208"/>
                  </a:cubicBezTo>
                  <a:cubicBezTo>
                    <a:pt x="73452" y="62747"/>
                    <a:pt x="72767" y="60898"/>
                    <a:pt x="72083" y="59255"/>
                  </a:cubicBezTo>
                  <a:cubicBezTo>
                    <a:pt x="71512" y="57908"/>
                    <a:pt x="70873" y="56675"/>
                    <a:pt x="70120" y="56036"/>
                  </a:cubicBezTo>
                  <a:cubicBezTo>
                    <a:pt x="67700" y="53936"/>
                    <a:pt x="58068" y="54781"/>
                    <a:pt x="52681" y="52795"/>
                  </a:cubicBezTo>
                  <a:cubicBezTo>
                    <a:pt x="48139" y="51129"/>
                    <a:pt x="44692" y="45856"/>
                    <a:pt x="42067" y="42752"/>
                  </a:cubicBezTo>
                  <a:cubicBezTo>
                    <a:pt x="41154" y="41679"/>
                    <a:pt x="40378" y="40743"/>
                    <a:pt x="39534" y="40332"/>
                  </a:cubicBezTo>
                  <a:cubicBezTo>
                    <a:pt x="36498" y="38894"/>
                    <a:pt x="31043" y="38392"/>
                    <a:pt x="29080" y="35767"/>
                  </a:cubicBezTo>
                  <a:cubicBezTo>
                    <a:pt x="27414" y="33530"/>
                    <a:pt x="26409" y="27505"/>
                    <a:pt x="24926" y="23579"/>
                  </a:cubicBezTo>
                  <a:cubicBezTo>
                    <a:pt x="24697" y="22985"/>
                    <a:pt x="24378" y="22506"/>
                    <a:pt x="24149" y="22141"/>
                  </a:cubicBezTo>
                  <a:cubicBezTo>
                    <a:pt x="20931" y="17233"/>
                    <a:pt x="13011" y="21479"/>
                    <a:pt x="7829" y="19059"/>
                  </a:cubicBezTo>
                  <a:cubicBezTo>
                    <a:pt x="7259" y="18785"/>
                    <a:pt x="6757" y="18466"/>
                    <a:pt x="6346" y="18055"/>
                  </a:cubicBezTo>
                  <a:cubicBezTo>
                    <a:pt x="2306" y="14038"/>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7"/>
            <p:cNvSpPr/>
            <p:nvPr/>
          </p:nvSpPr>
          <p:spPr>
            <a:xfrm>
              <a:off x="4483050" y="-1019100"/>
              <a:ext cx="4751100" cy="3719400"/>
            </a:xfrm>
            <a:custGeom>
              <a:avLst/>
              <a:gdLst/>
              <a:ahLst/>
              <a:cxnLst/>
              <a:rect l="l" t="t" r="r" b="b"/>
              <a:pathLst>
                <a:path w="190044" h="148776" fill="none" extrusionOk="0">
                  <a:moveTo>
                    <a:pt x="190044" y="148776"/>
                  </a:moveTo>
                  <a:cubicBezTo>
                    <a:pt x="188560" y="148662"/>
                    <a:pt x="182763" y="144074"/>
                    <a:pt x="179225" y="141494"/>
                  </a:cubicBezTo>
                  <a:cubicBezTo>
                    <a:pt x="177947" y="140581"/>
                    <a:pt x="176326" y="139189"/>
                    <a:pt x="174865" y="137454"/>
                  </a:cubicBezTo>
                  <a:cubicBezTo>
                    <a:pt x="171784" y="133779"/>
                    <a:pt x="165507" y="130493"/>
                    <a:pt x="162380" y="127617"/>
                  </a:cubicBezTo>
                  <a:cubicBezTo>
                    <a:pt x="160234" y="125631"/>
                    <a:pt x="158431" y="120427"/>
                    <a:pt x="155258" y="119651"/>
                  </a:cubicBezTo>
                  <a:cubicBezTo>
                    <a:pt x="153501" y="119194"/>
                    <a:pt x="150921" y="119651"/>
                    <a:pt x="149232" y="119194"/>
                  </a:cubicBezTo>
                  <a:cubicBezTo>
                    <a:pt x="148296" y="118966"/>
                    <a:pt x="147703" y="118076"/>
                    <a:pt x="146973" y="117185"/>
                  </a:cubicBezTo>
                  <a:cubicBezTo>
                    <a:pt x="145854" y="115862"/>
                    <a:pt x="144690" y="114241"/>
                    <a:pt x="142955" y="113670"/>
                  </a:cubicBezTo>
                  <a:cubicBezTo>
                    <a:pt x="137318" y="111799"/>
                    <a:pt x="124261" y="110292"/>
                    <a:pt x="121112" y="106709"/>
                  </a:cubicBezTo>
                  <a:cubicBezTo>
                    <a:pt x="119240" y="104586"/>
                    <a:pt x="119240" y="98743"/>
                    <a:pt x="117848" y="96529"/>
                  </a:cubicBezTo>
                  <a:cubicBezTo>
                    <a:pt x="116866" y="94954"/>
                    <a:pt x="114127" y="94543"/>
                    <a:pt x="113054" y="92785"/>
                  </a:cubicBezTo>
                  <a:cubicBezTo>
                    <a:pt x="111068" y="89498"/>
                    <a:pt x="110018" y="83929"/>
                    <a:pt x="106572" y="83564"/>
                  </a:cubicBezTo>
                  <a:cubicBezTo>
                    <a:pt x="102897" y="83176"/>
                    <a:pt x="92854" y="86212"/>
                    <a:pt x="88334" y="85002"/>
                  </a:cubicBezTo>
                  <a:cubicBezTo>
                    <a:pt x="86234" y="84431"/>
                    <a:pt x="84705" y="82240"/>
                    <a:pt x="83610" y="79410"/>
                  </a:cubicBezTo>
                  <a:cubicBezTo>
                    <a:pt x="82582" y="76762"/>
                    <a:pt x="82537" y="73133"/>
                    <a:pt x="81715" y="70827"/>
                  </a:cubicBezTo>
                  <a:cubicBezTo>
                    <a:pt x="80597" y="67769"/>
                    <a:pt x="75735" y="67244"/>
                    <a:pt x="74228" y="64071"/>
                  </a:cubicBezTo>
                  <a:cubicBezTo>
                    <a:pt x="73566" y="62633"/>
                    <a:pt x="72882" y="60761"/>
                    <a:pt x="72197" y="59118"/>
                  </a:cubicBezTo>
                  <a:cubicBezTo>
                    <a:pt x="71626" y="57749"/>
                    <a:pt x="70987" y="56516"/>
                    <a:pt x="70234" y="55877"/>
                  </a:cubicBezTo>
                  <a:cubicBezTo>
                    <a:pt x="67860" y="53845"/>
                    <a:pt x="58091" y="54827"/>
                    <a:pt x="52727" y="52864"/>
                  </a:cubicBezTo>
                  <a:cubicBezTo>
                    <a:pt x="48230" y="51220"/>
                    <a:pt x="44898" y="45742"/>
                    <a:pt x="42341" y="42547"/>
                  </a:cubicBezTo>
                  <a:cubicBezTo>
                    <a:pt x="41451" y="41428"/>
                    <a:pt x="40698" y="40470"/>
                    <a:pt x="39853" y="40082"/>
                  </a:cubicBezTo>
                  <a:cubicBezTo>
                    <a:pt x="36886" y="38621"/>
                    <a:pt x="31271" y="38233"/>
                    <a:pt x="29308" y="35654"/>
                  </a:cubicBezTo>
                  <a:cubicBezTo>
                    <a:pt x="27619" y="33462"/>
                    <a:pt x="26638" y="27368"/>
                    <a:pt x="25131" y="23465"/>
                  </a:cubicBezTo>
                  <a:cubicBezTo>
                    <a:pt x="24903" y="22849"/>
                    <a:pt x="24583" y="22392"/>
                    <a:pt x="24332" y="22027"/>
                  </a:cubicBezTo>
                  <a:cubicBezTo>
                    <a:pt x="21114" y="17279"/>
                    <a:pt x="13102" y="21456"/>
                    <a:pt x="7921" y="19060"/>
                  </a:cubicBezTo>
                  <a:cubicBezTo>
                    <a:pt x="7350" y="18809"/>
                    <a:pt x="6848" y="18489"/>
                    <a:pt x="6414" y="18078"/>
                  </a:cubicBezTo>
                  <a:cubicBezTo>
                    <a:pt x="2374" y="14107"/>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7"/>
            <p:cNvSpPr/>
            <p:nvPr/>
          </p:nvSpPr>
          <p:spPr>
            <a:xfrm>
              <a:off x="4509300" y="-1027075"/>
              <a:ext cx="4759675" cy="3717100"/>
            </a:xfrm>
            <a:custGeom>
              <a:avLst/>
              <a:gdLst/>
              <a:ahLst/>
              <a:cxnLst/>
              <a:rect l="l" t="t" r="r" b="b"/>
              <a:pathLst>
                <a:path w="190387" h="148684" fill="none" extrusionOk="0">
                  <a:moveTo>
                    <a:pt x="190386" y="148684"/>
                  </a:moveTo>
                  <a:cubicBezTo>
                    <a:pt x="188948" y="148592"/>
                    <a:pt x="183196" y="143799"/>
                    <a:pt x="179636" y="141266"/>
                  </a:cubicBezTo>
                  <a:cubicBezTo>
                    <a:pt x="178357" y="140375"/>
                    <a:pt x="176691" y="139029"/>
                    <a:pt x="175139" y="137340"/>
                  </a:cubicBezTo>
                  <a:cubicBezTo>
                    <a:pt x="171875" y="133779"/>
                    <a:pt x="165415" y="130583"/>
                    <a:pt x="162380" y="127753"/>
                  </a:cubicBezTo>
                  <a:cubicBezTo>
                    <a:pt x="160257" y="125767"/>
                    <a:pt x="158545" y="120403"/>
                    <a:pt x="155418" y="119604"/>
                  </a:cubicBezTo>
                  <a:cubicBezTo>
                    <a:pt x="153638" y="119171"/>
                    <a:pt x="151035" y="119627"/>
                    <a:pt x="149369" y="119171"/>
                  </a:cubicBezTo>
                  <a:cubicBezTo>
                    <a:pt x="148456" y="118920"/>
                    <a:pt x="147886" y="118007"/>
                    <a:pt x="147178" y="117071"/>
                  </a:cubicBezTo>
                  <a:cubicBezTo>
                    <a:pt x="146128" y="115678"/>
                    <a:pt x="145010" y="113989"/>
                    <a:pt x="143275" y="113396"/>
                  </a:cubicBezTo>
                  <a:cubicBezTo>
                    <a:pt x="137774" y="111501"/>
                    <a:pt x="124421" y="110086"/>
                    <a:pt x="121294" y="106617"/>
                  </a:cubicBezTo>
                  <a:cubicBezTo>
                    <a:pt x="119422" y="104517"/>
                    <a:pt x="119491" y="98582"/>
                    <a:pt x="118099" y="96391"/>
                  </a:cubicBezTo>
                  <a:cubicBezTo>
                    <a:pt x="117094" y="94839"/>
                    <a:pt x="114264" y="94497"/>
                    <a:pt x="113168" y="92716"/>
                  </a:cubicBezTo>
                  <a:cubicBezTo>
                    <a:pt x="111182" y="89521"/>
                    <a:pt x="110224" y="83723"/>
                    <a:pt x="106846" y="83335"/>
                  </a:cubicBezTo>
                  <a:cubicBezTo>
                    <a:pt x="103239" y="82901"/>
                    <a:pt x="93036" y="85983"/>
                    <a:pt x="88585" y="84750"/>
                  </a:cubicBezTo>
                  <a:cubicBezTo>
                    <a:pt x="86486" y="84157"/>
                    <a:pt x="85002" y="81920"/>
                    <a:pt x="83952" y="79044"/>
                  </a:cubicBezTo>
                  <a:cubicBezTo>
                    <a:pt x="82970" y="76351"/>
                    <a:pt x="82925" y="72676"/>
                    <a:pt x="82080" y="70416"/>
                  </a:cubicBezTo>
                  <a:cubicBezTo>
                    <a:pt x="80939" y="67403"/>
                    <a:pt x="75849" y="67083"/>
                    <a:pt x="74342" y="63934"/>
                  </a:cubicBezTo>
                  <a:cubicBezTo>
                    <a:pt x="73658" y="62518"/>
                    <a:pt x="72973" y="60647"/>
                    <a:pt x="72288" y="58981"/>
                  </a:cubicBezTo>
                  <a:cubicBezTo>
                    <a:pt x="71695" y="57588"/>
                    <a:pt x="71078" y="56333"/>
                    <a:pt x="70348" y="55717"/>
                  </a:cubicBezTo>
                  <a:cubicBezTo>
                    <a:pt x="68020" y="53754"/>
                    <a:pt x="58068" y="54895"/>
                    <a:pt x="52750" y="52932"/>
                  </a:cubicBezTo>
                  <a:cubicBezTo>
                    <a:pt x="48299" y="51311"/>
                    <a:pt x="45080" y="45651"/>
                    <a:pt x="42592" y="42341"/>
                  </a:cubicBezTo>
                  <a:cubicBezTo>
                    <a:pt x="41725" y="41177"/>
                    <a:pt x="40995" y="40195"/>
                    <a:pt x="40173" y="39807"/>
                  </a:cubicBezTo>
                  <a:cubicBezTo>
                    <a:pt x="37228" y="38369"/>
                    <a:pt x="31499" y="38073"/>
                    <a:pt x="29514" y="35539"/>
                  </a:cubicBezTo>
                  <a:cubicBezTo>
                    <a:pt x="27824" y="33416"/>
                    <a:pt x="26843" y="27208"/>
                    <a:pt x="25314" y="23327"/>
                  </a:cubicBezTo>
                  <a:cubicBezTo>
                    <a:pt x="25063" y="22711"/>
                    <a:pt x="24743" y="22255"/>
                    <a:pt x="24492" y="21912"/>
                  </a:cubicBezTo>
                  <a:cubicBezTo>
                    <a:pt x="21296" y="17324"/>
                    <a:pt x="13193" y="21410"/>
                    <a:pt x="8012" y="19082"/>
                  </a:cubicBezTo>
                  <a:cubicBezTo>
                    <a:pt x="7419" y="18808"/>
                    <a:pt x="6894" y="18489"/>
                    <a:pt x="6483" y="18078"/>
                  </a:cubicBezTo>
                  <a:cubicBezTo>
                    <a:pt x="2443" y="14152"/>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7"/>
            <p:cNvSpPr/>
            <p:nvPr/>
          </p:nvSpPr>
          <p:spPr>
            <a:xfrm>
              <a:off x="4534975" y="-1035075"/>
              <a:ext cx="4768800" cy="3715400"/>
            </a:xfrm>
            <a:custGeom>
              <a:avLst/>
              <a:gdLst/>
              <a:ahLst/>
              <a:cxnLst/>
              <a:rect l="l" t="t" r="r" b="b"/>
              <a:pathLst>
                <a:path w="190752" h="148616" fill="none" extrusionOk="0">
                  <a:moveTo>
                    <a:pt x="190752" y="148616"/>
                  </a:moveTo>
                  <a:cubicBezTo>
                    <a:pt x="189382" y="148524"/>
                    <a:pt x="183676" y="143526"/>
                    <a:pt x="180069" y="141038"/>
                  </a:cubicBezTo>
                  <a:cubicBezTo>
                    <a:pt x="178791" y="140170"/>
                    <a:pt x="177056" y="138847"/>
                    <a:pt x="175436" y="137226"/>
                  </a:cubicBezTo>
                  <a:cubicBezTo>
                    <a:pt x="171989" y="133757"/>
                    <a:pt x="165370" y="130652"/>
                    <a:pt x="162425" y="127890"/>
                  </a:cubicBezTo>
                  <a:cubicBezTo>
                    <a:pt x="160303" y="125905"/>
                    <a:pt x="158659" y="120381"/>
                    <a:pt x="155601" y="119582"/>
                  </a:cubicBezTo>
                  <a:cubicBezTo>
                    <a:pt x="153820" y="119126"/>
                    <a:pt x="151195" y="119628"/>
                    <a:pt x="149529" y="119126"/>
                  </a:cubicBezTo>
                  <a:cubicBezTo>
                    <a:pt x="148639" y="118852"/>
                    <a:pt x="148091" y="117916"/>
                    <a:pt x="147406" y="116934"/>
                  </a:cubicBezTo>
                  <a:cubicBezTo>
                    <a:pt x="146402" y="115496"/>
                    <a:pt x="145352" y="113739"/>
                    <a:pt x="143617" y="113122"/>
                  </a:cubicBezTo>
                  <a:cubicBezTo>
                    <a:pt x="138253" y="111205"/>
                    <a:pt x="124604" y="109904"/>
                    <a:pt x="121522" y="106526"/>
                  </a:cubicBezTo>
                  <a:cubicBezTo>
                    <a:pt x="119651" y="104472"/>
                    <a:pt x="119765" y="98400"/>
                    <a:pt x="118373" y="96255"/>
                  </a:cubicBezTo>
                  <a:cubicBezTo>
                    <a:pt x="117345" y="94702"/>
                    <a:pt x="114447" y="94429"/>
                    <a:pt x="113328" y="92648"/>
                  </a:cubicBezTo>
                  <a:cubicBezTo>
                    <a:pt x="111342" y="89521"/>
                    <a:pt x="110475" y="83541"/>
                    <a:pt x="107143" y="83107"/>
                  </a:cubicBezTo>
                  <a:cubicBezTo>
                    <a:pt x="103605" y="82651"/>
                    <a:pt x="93242" y="85755"/>
                    <a:pt x="88837" y="84477"/>
                  </a:cubicBezTo>
                  <a:cubicBezTo>
                    <a:pt x="86760" y="83883"/>
                    <a:pt x="85322" y="81601"/>
                    <a:pt x="84317" y="78679"/>
                  </a:cubicBezTo>
                  <a:cubicBezTo>
                    <a:pt x="83359" y="75917"/>
                    <a:pt x="83313" y="72220"/>
                    <a:pt x="82468" y="70028"/>
                  </a:cubicBezTo>
                  <a:cubicBezTo>
                    <a:pt x="81281" y="67061"/>
                    <a:pt x="76009" y="66901"/>
                    <a:pt x="74480" y="63797"/>
                  </a:cubicBezTo>
                  <a:cubicBezTo>
                    <a:pt x="73772" y="62405"/>
                    <a:pt x="73087" y="60510"/>
                    <a:pt x="72402" y="58844"/>
                  </a:cubicBezTo>
                  <a:cubicBezTo>
                    <a:pt x="71809" y="57429"/>
                    <a:pt x="71193" y="56173"/>
                    <a:pt x="70462" y="55580"/>
                  </a:cubicBezTo>
                  <a:cubicBezTo>
                    <a:pt x="68180" y="53663"/>
                    <a:pt x="58068" y="54964"/>
                    <a:pt x="52795" y="53001"/>
                  </a:cubicBezTo>
                  <a:cubicBezTo>
                    <a:pt x="48390" y="51380"/>
                    <a:pt x="45286" y="45560"/>
                    <a:pt x="42866" y="42136"/>
                  </a:cubicBezTo>
                  <a:cubicBezTo>
                    <a:pt x="42045" y="40949"/>
                    <a:pt x="41314" y="39945"/>
                    <a:pt x="40515" y="39534"/>
                  </a:cubicBezTo>
                  <a:cubicBezTo>
                    <a:pt x="37617" y="38096"/>
                    <a:pt x="31751" y="37913"/>
                    <a:pt x="29742" y="35448"/>
                  </a:cubicBezTo>
                  <a:cubicBezTo>
                    <a:pt x="28053" y="33348"/>
                    <a:pt x="27049" y="27071"/>
                    <a:pt x="25519" y="23214"/>
                  </a:cubicBezTo>
                  <a:cubicBezTo>
                    <a:pt x="25268" y="22597"/>
                    <a:pt x="24949" y="22141"/>
                    <a:pt x="24698" y="21776"/>
                  </a:cubicBezTo>
                  <a:cubicBezTo>
                    <a:pt x="21502" y="17371"/>
                    <a:pt x="13285" y="21365"/>
                    <a:pt x="8104" y="19082"/>
                  </a:cubicBezTo>
                  <a:cubicBezTo>
                    <a:pt x="7510" y="18831"/>
                    <a:pt x="6985" y="18512"/>
                    <a:pt x="6574" y="18101"/>
                  </a:cubicBezTo>
                  <a:cubicBezTo>
                    <a:pt x="2534" y="14221"/>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7"/>
            <p:cNvSpPr/>
            <p:nvPr/>
          </p:nvSpPr>
          <p:spPr>
            <a:xfrm>
              <a:off x="4561225" y="-1043625"/>
              <a:ext cx="4777925" cy="3714250"/>
            </a:xfrm>
            <a:custGeom>
              <a:avLst/>
              <a:gdLst/>
              <a:ahLst/>
              <a:cxnLst/>
              <a:rect l="l" t="t" r="r" b="b"/>
              <a:pathLst>
                <a:path w="191117" h="148570" fill="none" extrusionOk="0">
                  <a:moveTo>
                    <a:pt x="191117" y="148570"/>
                  </a:moveTo>
                  <a:cubicBezTo>
                    <a:pt x="189793" y="148478"/>
                    <a:pt x="184109" y="143251"/>
                    <a:pt x="180457" y="140832"/>
                  </a:cubicBezTo>
                  <a:cubicBezTo>
                    <a:pt x="179179" y="139987"/>
                    <a:pt x="177422" y="138709"/>
                    <a:pt x="175710" y="137134"/>
                  </a:cubicBezTo>
                  <a:cubicBezTo>
                    <a:pt x="172081" y="133756"/>
                    <a:pt x="165279" y="130766"/>
                    <a:pt x="162425" y="128050"/>
                  </a:cubicBezTo>
                  <a:cubicBezTo>
                    <a:pt x="160325" y="126041"/>
                    <a:pt x="158751" y="120358"/>
                    <a:pt x="155738" y="119559"/>
                  </a:cubicBezTo>
                  <a:cubicBezTo>
                    <a:pt x="153957" y="119102"/>
                    <a:pt x="151309" y="119627"/>
                    <a:pt x="149666" y="119102"/>
                  </a:cubicBezTo>
                  <a:cubicBezTo>
                    <a:pt x="148776" y="118828"/>
                    <a:pt x="148274" y="117870"/>
                    <a:pt x="147612" y="116820"/>
                  </a:cubicBezTo>
                  <a:cubicBezTo>
                    <a:pt x="146676" y="115336"/>
                    <a:pt x="145672" y="113487"/>
                    <a:pt x="143937" y="112871"/>
                  </a:cubicBezTo>
                  <a:cubicBezTo>
                    <a:pt x="138710" y="110908"/>
                    <a:pt x="124741" y="109744"/>
                    <a:pt x="121705" y="106457"/>
                  </a:cubicBezTo>
                  <a:cubicBezTo>
                    <a:pt x="119833" y="104426"/>
                    <a:pt x="120016" y="98240"/>
                    <a:pt x="118624" y="96140"/>
                  </a:cubicBezTo>
                  <a:cubicBezTo>
                    <a:pt x="117597" y="94611"/>
                    <a:pt x="114606" y="94383"/>
                    <a:pt x="113465" y="92625"/>
                  </a:cubicBezTo>
                  <a:cubicBezTo>
                    <a:pt x="111456" y="89566"/>
                    <a:pt x="110703" y="83381"/>
                    <a:pt x="107439" y="82901"/>
                  </a:cubicBezTo>
                  <a:cubicBezTo>
                    <a:pt x="103947" y="82399"/>
                    <a:pt x="93425" y="85549"/>
                    <a:pt x="89065" y="84248"/>
                  </a:cubicBezTo>
                  <a:cubicBezTo>
                    <a:pt x="87011" y="83655"/>
                    <a:pt x="85618" y="81281"/>
                    <a:pt x="84637" y="78336"/>
                  </a:cubicBezTo>
                  <a:cubicBezTo>
                    <a:pt x="83724" y="75529"/>
                    <a:pt x="83701" y="71808"/>
                    <a:pt x="82811" y="69663"/>
                  </a:cubicBezTo>
                  <a:cubicBezTo>
                    <a:pt x="81624" y="66718"/>
                    <a:pt x="76146" y="66741"/>
                    <a:pt x="74571" y="63705"/>
                  </a:cubicBezTo>
                  <a:cubicBezTo>
                    <a:pt x="73863" y="62290"/>
                    <a:pt x="73178" y="60396"/>
                    <a:pt x="72471" y="58730"/>
                  </a:cubicBezTo>
                  <a:cubicBezTo>
                    <a:pt x="71900" y="57314"/>
                    <a:pt x="71284" y="56036"/>
                    <a:pt x="70554" y="55443"/>
                  </a:cubicBezTo>
                  <a:cubicBezTo>
                    <a:pt x="68317" y="53571"/>
                    <a:pt x="58068" y="55055"/>
                    <a:pt x="52818" y="53092"/>
                  </a:cubicBezTo>
                  <a:cubicBezTo>
                    <a:pt x="48459" y="51494"/>
                    <a:pt x="45469" y="45468"/>
                    <a:pt x="43140" y="41953"/>
                  </a:cubicBezTo>
                  <a:cubicBezTo>
                    <a:pt x="42319" y="40720"/>
                    <a:pt x="41611" y="39693"/>
                    <a:pt x="40812" y="39305"/>
                  </a:cubicBezTo>
                  <a:cubicBezTo>
                    <a:pt x="37959" y="37867"/>
                    <a:pt x="31956" y="37776"/>
                    <a:pt x="29947" y="35356"/>
                  </a:cubicBezTo>
                  <a:cubicBezTo>
                    <a:pt x="28258" y="33325"/>
                    <a:pt x="27254" y="26934"/>
                    <a:pt x="25702" y="23099"/>
                  </a:cubicBezTo>
                  <a:cubicBezTo>
                    <a:pt x="25451" y="22483"/>
                    <a:pt x="25108" y="22026"/>
                    <a:pt x="24857" y="21684"/>
                  </a:cubicBezTo>
                  <a:cubicBezTo>
                    <a:pt x="21685" y="17439"/>
                    <a:pt x="13376" y="21365"/>
                    <a:pt x="8172" y="19105"/>
                  </a:cubicBezTo>
                  <a:cubicBezTo>
                    <a:pt x="7579" y="18854"/>
                    <a:pt x="7054" y="18557"/>
                    <a:pt x="6620" y="18146"/>
                  </a:cubicBezTo>
                  <a:cubicBezTo>
                    <a:pt x="2603" y="14312"/>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7"/>
            <p:cNvSpPr/>
            <p:nvPr/>
          </p:nvSpPr>
          <p:spPr>
            <a:xfrm>
              <a:off x="4586900" y="-1051625"/>
              <a:ext cx="4787075" cy="3711975"/>
            </a:xfrm>
            <a:custGeom>
              <a:avLst/>
              <a:gdLst/>
              <a:ahLst/>
              <a:cxnLst/>
              <a:rect l="l" t="t" r="r" b="b"/>
              <a:pathLst>
                <a:path w="191483" h="148479" fill="none" extrusionOk="0">
                  <a:moveTo>
                    <a:pt x="191482" y="148479"/>
                  </a:moveTo>
                  <a:cubicBezTo>
                    <a:pt x="190227" y="148410"/>
                    <a:pt x="184566" y="142978"/>
                    <a:pt x="180891" y="140604"/>
                  </a:cubicBezTo>
                  <a:cubicBezTo>
                    <a:pt x="179613" y="139782"/>
                    <a:pt x="177787" y="138527"/>
                    <a:pt x="176007" y="137021"/>
                  </a:cubicBezTo>
                  <a:cubicBezTo>
                    <a:pt x="172195" y="133757"/>
                    <a:pt x="165233" y="130858"/>
                    <a:pt x="162448" y="128164"/>
                  </a:cubicBezTo>
                  <a:cubicBezTo>
                    <a:pt x="160371" y="126179"/>
                    <a:pt x="158865" y="120335"/>
                    <a:pt x="155920" y="119536"/>
                  </a:cubicBezTo>
                  <a:cubicBezTo>
                    <a:pt x="154140" y="119057"/>
                    <a:pt x="151469" y="119605"/>
                    <a:pt x="149826" y="119080"/>
                  </a:cubicBezTo>
                  <a:cubicBezTo>
                    <a:pt x="148959" y="118783"/>
                    <a:pt x="148479" y="117779"/>
                    <a:pt x="147863" y="116706"/>
                  </a:cubicBezTo>
                  <a:cubicBezTo>
                    <a:pt x="146950" y="115154"/>
                    <a:pt x="145991" y="113237"/>
                    <a:pt x="144302" y="112575"/>
                  </a:cubicBezTo>
                  <a:cubicBezTo>
                    <a:pt x="139189" y="110612"/>
                    <a:pt x="124924" y="109562"/>
                    <a:pt x="121933" y="106343"/>
                  </a:cubicBezTo>
                  <a:cubicBezTo>
                    <a:pt x="120062" y="104358"/>
                    <a:pt x="120313" y="98081"/>
                    <a:pt x="118898" y="96004"/>
                  </a:cubicBezTo>
                  <a:cubicBezTo>
                    <a:pt x="117848" y="94474"/>
                    <a:pt x="114789" y="94315"/>
                    <a:pt x="113602" y="92557"/>
                  </a:cubicBezTo>
                  <a:cubicBezTo>
                    <a:pt x="111594" y="89567"/>
                    <a:pt x="110932" y="83199"/>
                    <a:pt x="107736" y="82674"/>
                  </a:cubicBezTo>
                  <a:cubicBezTo>
                    <a:pt x="104289" y="82126"/>
                    <a:pt x="93630" y="85321"/>
                    <a:pt x="89316" y="83998"/>
                  </a:cubicBezTo>
                  <a:cubicBezTo>
                    <a:pt x="87285" y="83381"/>
                    <a:pt x="85938" y="80962"/>
                    <a:pt x="85002" y="77972"/>
                  </a:cubicBezTo>
                  <a:cubicBezTo>
                    <a:pt x="84112" y="75118"/>
                    <a:pt x="84112" y="71352"/>
                    <a:pt x="83199" y="69275"/>
                  </a:cubicBezTo>
                  <a:cubicBezTo>
                    <a:pt x="81966" y="66376"/>
                    <a:pt x="76283" y="66582"/>
                    <a:pt x="74708" y="63569"/>
                  </a:cubicBezTo>
                  <a:cubicBezTo>
                    <a:pt x="73977" y="62177"/>
                    <a:pt x="73293" y="60282"/>
                    <a:pt x="72585" y="58593"/>
                  </a:cubicBezTo>
                  <a:cubicBezTo>
                    <a:pt x="72015" y="57155"/>
                    <a:pt x="71398" y="55877"/>
                    <a:pt x="70691" y="55283"/>
                  </a:cubicBezTo>
                  <a:cubicBezTo>
                    <a:pt x="68499" y="53480"/>
                    <a:pt x="58068" y="55124"/>
                    <a:pt x="52864" y="53161"/>
                  </a:cubicBezTo>
                  <a:cubicBezTo>
                    <a:pt x="48550" y="51563"/>
                    <a:pt x="45674" y="45377"/>
                    <a:pt x="43414" y="41771"/>
                  </a:cubicBezTo>
                  <a:cubicBezTo>
                    <a:pt x="42616" y="40493"/>
                    <a:pt x="41931" y="39420"/>
                    <a:pt x="41155" y="39032"/>
                  </a:cubicBezTo>
                  <a:cubicBezTo>
                    <a:pt x="38347" y="37594"/>
                    <a:pt x="32207" y="37617"/>
                    <a:pt x="30176" y="35243"/>
                  </a:cubicBezTo>
                  <a:cubicBezTo>
                    <a:pt x="28464" y="33257"/>
                    <a:pt x="27460" y="26797"/>
                    <a:pt x="25907" y="22986"/>
                  </a:cubicBezTo>
                  <a:cubicBezTo>
                    <a:pt x="25656" y="22369"/>
                    <a:pt x="25314" y="21913"/>
                    <a:pt x="25040" y="21570"/>
                  </a:cubicBezTo>
                  <a:cubicBezTo>
                    <a:pt x="21890" y="17462"/>
                    <a:pt x="13468" y="21319"/>
                    <a:pt x="8263" y="19128"/>
                  </a:cubicBezTo>
                  <a:cubicBezTo>
                    <a:pt x="7670" y="18877"/>
                    <a:pt x="7145" y="18557"/>
                    <a:pt x="6711" y="18169"/>
                  </a:cubicBezTo>
                  <a:cubicBezTo>
                    <a:pt x="2694" y="14358"/>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7"/>
            <p:cNvSpPr/>
            <p:nvPr/>
          </p:nvSpPr>
          <p:spPr>
            <a:xfrm>
              <a:off x="4613150" y="-1059600"/>
              <a:ext cx="4795625" cy="3710250"/>
            </a:xfrm>
            <a:custGeom>
              <a:avLst/>
              <a:gdLst/>
              <a:ahLst/>
              <a:cxnLst/>
              <a:rect l="l" t="t" r="r" b="b"/>
              <a:pathLst>
                <a:path w="191825" h="148410" fill="none" extrusionOk="0">
                  <a:moveTo>
                    <a:pt x="191825" y="148410"/>
                  </a:moveTo>
                  <a:cubicBezTo>
                    <a:pt x="190615" y="148319"/>
                    <a:pt x="185023" y="142704"/>
                    <a:pt x="181302" y="140375"/>
                  </a:cubicBezTo>
                  <a:cubicBezTo>
                    <a:pt x="180024" y="139576"/>
                    <a:pt x="178129" y="138367"/>
                    <a:pt x="176280" y="136906"/>
                  </a:cubicBezTo>
                  <a:cubicBezTo>
                    <a:pt x="172286" y="133733"/>
                    <a:pt x="165165" y="130949"/>
                    <a:pt x="162448" y="128301"/>
                  </a:cubicBezTo>
                  <a:cubicBezTo>
                    <a:pt x="160394" y="126315"/>
                    <a:pt x="158979" y="120289"/>
                    <a:pt x="156080" y="119490"/>
                  </a:cubicBezTo>
                  <a:cubicBezTo>
                    <a:pt x="154300" y="119011"/>
                    <a:pt x="151583" y="119582"/>
                    <a:pt x="149963" y="119034"/>
                  </a:cubicBezTo>
                  <a:cubicBezTo>
                    <a:pt x="149118" y="118737"/>
                    <a:pt x="148662" y="117710"/>
                    <a:pt x="148068" y="116569"/>
                  </a:cubicBezTo>
                  <a:cubicBezTo>
                    <a:pt x="147224" y="114971"/>
                    <a:pt x="146311" y="112985"/>
                    <a:pt x="144622" y="112300"/>
                  </a:cubicBezTo>
                  <a:cubicBezTo>
                    <a:pt x="139646" y="110314"/>
                    <a:pt x="125083" y="109379"/>
                    <a:pt x="122116" y="106252"/>
                  </a:cubicBezTo>
                  <a:cubicBezTo>
                    <a:pt x="120244" y="104289"/>
                    <a:pt x="120564" y="97898"/>
                    <a:pt x="119149" y="95866"/>
                  </a:cubicBezTo>
                  <a:cubicBezTo>
                    <a:pt x="118099" y="94360"/>
                    <a:pt x="114949" y="94246"/>
                    <a:pt x="113739" y="92488"/>
                  </a:cubicBezTo>
                  <a:cubicBezTo>
                    <a:pt x="111731" y="89589"/>
                    <a:pt x="111160" y="83015"/>
                    <a:pt x="108010" y="82468"/>
                  </a:cubicBezTo>
                  <a:cubicBezTo>
                    <a:pt x="104632" y="81874"/>
                    <a:pt x="93813" y="85093"/>
                    <a:pt x="89544" y="83746"/>
                  </a:cubicBezTo>
                  <a:cubicBezTo>
                    <a:pt x="87559" y="83107"/>
                    <a:pt x="86235" y="80642"/>
                    <a:pt x="85344" y="77606"/>
                  </a:cubicBezTo>
                  <a:cubicBezTo>
                    <a:pt x="84477" y="74684"/>
                    <a:pt x="84477" y="70918"/>
                    <a:pt x="83564" y="68887"/>
                  </a:cubicBezTo>
                  <a:cubicBezTo>
                    <a:pt x="82286" y="66011"/>
                    <a:pt x="76420" y="66399"/>
                    <a:pt x="74822" y="63431"/>
                  </a:cubicBezTo>
                  <a:cubicBezTo>
                    <a:pt x="74069" y="62062"/>
                    <a:pt x="73384" y="60145"/>
                    <a:pt x="72676" y="58433"/>
                  </a:cubicBezTo>
                  <a:cubicBezTo>
                    <a:pt x="72106" y="56995"/>
                    <a:pt x="71489" y="55694"/>
                    <a:pt x="70782" y="55146"/>
                  </a:cubicBezTo>
                  <a:cubicBezTo>
                    <a:pt x="68636" y="53388"/>
                    <a:pt x="58045" y="55169"/>
                    <a:pt x="52864" y="53229"/>
                  </a:cubicBezTo>
                  <a:cubicBezTo>
                    <a:pt x="48619" y="51654"/>
                    <a:pt x="45834" y="45285"/>
                    <a:pt x="43665" y="41565"/>
                  </a:cubicBezTo>
                  <a:cubicBezTo>
                    <a:pt x="42889" y="40241"/>
                    <a:pt x="42227" y="39168"/>
                    <a:pt x="41451" y="38757"/>
                  </a:cubicBezTo>
                  <a:cubicBezTo>
                    <a:pt x="38690" y="37319"/>
                    <a:pt x="32413" y="37456"/>
                    <a:pt x="30381" y="35151"/>
                  </a:cubicBezTo>
                  <a:cubicBezTo>
                    <a:pt x="28669" y="33188"/>
                    <a:pt x="27665" y="26660"/>
                    <a:pt x="26090" y="22848"/>
                  </a:cubicBezTo>
                  <a:cubicBezTo>
                    <a:pt x="25816" y="22232"/>
                    <a:pt x="25474" y="21775"/>
                    <a:pt x="25200" y="21433"/>
                  </a:cubicBezTo>
                  <a:cubicBezTo>
                    <a:pt x="22073" y="17507"/>
                    <a:pt x="13536" y="21296"/>
                    <a:pt x="8332" y="19128"/>
                  </a:cubicBezTo>
                  <a:cubicBezTo>
                    <a:pt x="7738" y="18876"/>
                    <a:pt x="7191" y="18580"/>
                    <a:pt x="6780" y="18192"/>
                  </a:cubicBezTo>
                  <a:cubicBezTo>
                    <a:pt x="2762" y="14426"/>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
            <p:cNvSpPr/>
            <p:nvPr/>
          </p:nvSpPr>
          <p:spPr>
            <a:xfrm>
              <a:off x="4638825" y="-1067600"/>
              <a:ext cx="4804750" cy="3708550"/>
            </a:xfrm>
            <a:custGeom>
              <a:avLst/>
              <a:gdLst/>
              <a:ahLst/>
              <a:cxnLst/>
              <a:rect l="l" t="t" r="r" b="b"/>
              <a:pathLst>
                <a:path w="192190" h="148342" fill="none" extrusionOk="0">
                  <a:moveTo>
                    <a:pt x="192190" y="148342"/>
                  </a:moveTo>
                  <a:cubicBezTo>
                    <a:pt x="191049" y="148251"/>
                    <a:pt x="185479" y="142407"/>
                    <a:pt x="181736" y="140148"/>
                  </a:cubicBezTo>
                  <a:cubicBezTo>
                    <a:pt x="180435" y="139371"/>
                    <a:pt x="178517" y="138207"/>
                    <a:pt x="176577" y="136792"/>
                  </a:cubicBezTo>
                  <a:cubicBezTo>
                    <a:pt x="172400" y="133711"/>
                    <a:pt x="165096" y="131017"/>
                    <a:pt x="162471" y="128438"/>
                  </a:cubicBezTo>
                  <a:cubicBezTo>
                    <a:pt x="160463" y="126430"/>
                    <a:pt x="159093" y="120267"/>
                    <a:pt x="156240" y="119468"/>
                  </a:cubicBezTo>
                  <a:cubicBezTo>
                    <a:pt x="154460" y="118966"/>
                    <a:pt x="151721" y="119582"/>
                    <a:pt x="150123" y="118989"/>
                  </a:cubicBezTo>
                  <a:cubicBezTo>
                    <a:pt x="149278" y="118692"/>
                    <a:pt x="148867" y="117619"/>
                    <a:pt x="148297" y="116432"/>
                  </a:cubicBezTo>
                  <a:cubicBezTo>
                    <a:pt x="147498" y="114789"/>
                    <a:pt x="146653" y="112734"/>
                    <a:pt x="144964" y="112027"/>
                  </a:cubicBezTo>
                  <a:cubicBezTo>
                    <a:pt x="140148" y="110041"/>
                    <a:pt x="125266" y="109174"/>
                    <a:pt x="122344" y="106161"/>
                  </a:cubicBezTo>
                  <a:cubicBezTo>
                    <a:pt x="120473" y="104243"/>
                    <a:pt x="120838" y="97715"/>
                    <a:pt x="119423" y="95730"/>
                  </a:cubicBezTo>
                  <a:cubicBezTo>
                    <a:pt x="118350" y="94223"/>
                    <a:pt x="115132" y="94200"/>
                    <a:pt x="113876" y="92443"/>
                  </a:cubicBezTo>
                  <a:cubicBezTo>
                    <a:pt x="111868" y="89590"/>
                    <a:pt x="111411" y="82810"/>
                    <a:pt x="108307" y="82240"/>
                  </a:cubicBezTo>
                  <a:cubicBezTo>
                    <a:pt x="104997" y="81601"/>
                    <a:pt x="94018" y="84865"/>
                    <a:pt x="89796" y="83472"/>
                  </a:cubicBezTo>
                  <a:cubicBezTo>
                    <a:pt x="87833" y="82833"/>
                    <a:pt x="86554" y="80300"/>
                    <a:pt x="85710" y="77241"/>
                  </a:cubicBezTo>
                  <a:cubicBezTo>
                    <a:pt x="84865" y="74274"/>
                    <a:pt x="84888" y="70462"/>
                    <a:pt x="83952" y="68476"/>
                  </a:cubicBezTo>
                  <a:cubicBezTo>
                    <a:pt x="82651" y="65669"/>
                    <a:pt x="76580" y="66239"/>
                    <a:pt x="74936" y="63295"/>
                  </a:cubicBezTo>
                  <a:cubicBezTo>
                    <a:pt x="74183" y="61948"/>
                    <a:pt x="73475" y="60031"/>
                    <a:pt x="72791" y="58296"/>
                  </a:cubicBezTo>
                  <a:cubicBezTo>
                    <a:pt x="72220" y="56858"/>
                    <a:pt x="71604" y="55534"/>
                    <a:pt x="70896" y="54987"/>
                  </a:cubicBezTo>
                  <a:cubicBezTo>
                    <a:pt x="68796" y="53297"/>
                    <a:pt x="58046" y="55238"/>
                    <a:pt x="52910" y="53297"/>
                  </a:cubicBezTo>
                  <a:cubicBezTo>
                    <a:pt x="48710" y="51722"/>
                    <a:pt x="46039" y="45194"/>
                    <a:pt x="43939" y="41360"/>
                  </a:cubicBezTo>
                  <a:cubicBezTo>
                    <a:pt x="43186" y="39990"/>
                    <a:pt x="42547" y="38895"/>
                    <a:pt x="41794" y="38507"/>
                  </a:cubicBezTo>
                  <a:cubicBezTo>
                    <a:pt x="39078" y="37069"/>
                    <a:pt x="32664" y="37297"/>
                    <a:pt x="30632" y="35037"/>
                  </a:cubicBezTo>
                  <a:cubicBezTo>
                    <a:pt x="28898" y="33143"/>
                    <a:pt x="27870" y="26501"/>
                    <a:pt x="26273" y="22734"/>
                  </a:cubicBezTo>
                  <a:cubicBezTo>
                    <a:pt x="26022" y="22095"/>
                    <a:pt x="25679" y="21662"/>
                    <a:pt x="25405" y="21319"/>
                  </a:cubicBezTo>
                  <a:cubicBezTo>
                    <a:pt x="22301" y="17530"/>
                    <a:pt x="13650" y="21251"/>
                    <a:pt x="8423" y="19151"/>
                  </a:cubicBezTo>
                  <a:cubicBezTo>
                    <a:pt x="7830" y="18900"/>
                    <a:pt x="7282" y="18603"/>
                    <a:pt x="6848" y="18192"/>
                  </a:cubicBezTo>
                  <a:cubicBezTo>
                    <a:pt x="2831" y="14494"/>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7"/>
            <p:cNvSpPr/>
            <p:nvPr/>
          </p:nvSpPr>
          <p:spPr>
            <a:xfrm>
              <a:off x="4664500" y="-1075600"/>
              <a:ext cx="4814450" cy="3706850"/>
            </a:xfrm>
            <a:custGeom>
              <a:avLst/>
              <a:gdLst/>
              <a:ahLst/>
              <a:cxnLst/>
              <a:rect l="l" t="t" r="r" b="b"/>
              <a:pathLst>
                <a:path w="192578" h="148274" fill="none" extrusionOk="0">
                  <a:moveTo>
                    <a:pt x="192578" y="148274"/>
                  </a:moveTo>
                  <a:cubicBezTo>
                    <a:pt x="191482" y="148182"/>
                    <a:pt x="185936" y="142134"/>
                    <a:pt x="182170" y="139920"/>
                  </a:cubicBezTo>
                  <a:cubicBezTo>
                    <a:pt x="180869" y="139167"/>
                    <a:pt x="178883" y="138025"/>
                    <a:pt x="176874" y="136679"/>
                  </a:cubicBezTo>
                  <a:cubicBezTo>
                    <a:pt x="172515" y="133711"/>
                    <a:pt x="165051" y="131109"/>
                    <a:pt x="162517" y="128576"/>
                  </a:cubicBezTo>
                  <a:cubicBezTo>
                    <a:pt x="160508" y="126567"/>
                    <a:pt x="159207" y="120244"/>
                    <a:pt x="156423" y="119423"/>
                  </a:cubicBezTo>
                  <a:cubicBezTo>
                    <a:pt x="154642" y="118921"/>
                    <a:pt x="151880" y="119560"/>
                    <a:pt x="150283" y="118966"/>
                  </a:cubicBezTo>
                  <a:cubicBezTo>
                    <a:pt x="149461" y="118647"/>
                    <a:pt x="149073" y="117551"/>
                    <a:pt x="148525" y="116318"/>
                  </a:cubicBezTo>
                  <a:cubicBezTo>
                    <a:pt x="147772" y="114607"/>
                    <a:pt x="146973" y="112461"/>
                    <a:pt x="145330" y="111753"/>
                  </a:cubicBezTo>
                  <a:cubicBezTo>
                    <a:pt x="140628" y="109745"/>
                    <a:pt x="125426" y="108992"/>
                    <a:pt x="122550" y="106070"/>
                  </a:cubicBezTo>
                  <a:cubicBezTo>
                    <a:pt x="120678" y="104175"/>
                    <a:pt x="121112" y="97556"/>
                    <a:pt x="119697" y="95593"/>
                  </a:cubicBezTo>
                  <a:cubicBezTo>
                    <a:pt x="118601" y="94109"/>
                    <a:pt x="115314" y="94132"/>
                    <a:pt x="114036" y="92375"/>
                  </a:cubicBezTo>
                  <a:cubicBezTo>
                    <a:pt x="112028" y="89613"/>
                    <a:pt x="111662" y="82628"/>
                    <a:pt x="108604" y="82012"/>
                  </a:cubicBezTo>
                  <a:cubicBezTo>
                    <a:pt x="105363" y="81350"/>
                    <a:pt x="94224" y="84614"/>
                    <a:pt x="90070" y="83222"/>
                  </a:cubicBezTo>
                  <a:cubicBezTo>
                    <a:pt x="88107" y="82560"/>
                    <a:pt x="86874" y="79981"/>
                    <a:pt x="86075" y="76876"/>
                  </a:cubicBezTo>
                  <a:cubicBezTo>
                    <a:pt x="85276" y="73841"/>
                    <a:pt x="85276" y="70029"/>
                    <a:pt x="84340" y="68089"/>
                  </a:cubicBezTo>
                  <a:cubicBezTo>
                    <a:pt x="82994" y="65304"/>
                    <a:pt x="76717" y="66057"/>
                    <a:pt x="75073" y="63181"/>
                  </a:cubicBezTo>
                  <a:cubicBezTo>
                    <a:pt x="74297" y="61835"/>
                    <a:pt x="73590" y="59894"/>
                    <a:pt x="72905" y="58160"/>
                  </a:cubicBezTo>
                  <a:cubicBezTo>
                    <a:pt x="72311" y="56699"/>
                    <a:pt x="71718" y="55375"/>
                    <a:pt x="71033" y="54827"/>
                  </a:cubicBezTo>
                  <a:cubicBezTo>
                    <a:pt x="68956" y="53184"/>
                    <a:pt x="58068" y="55307"/>
                    <a:pt x="52956" y="53366"/>
                  </a:cubicBezTo>
                  <a:cubicBezTo>
                    <a:pt x="48801" y="51814"/>
                    <a:pt x="46245" y="45081"/>
                    <a:pt x="44214" y="41155"/>
                  </a:cubicBezTo>
                  <a:cubicBezTo>
                    <a:pt x="43506" y="39762"/>
                    <a:pt x="42867" y="38621"/>
                    <a:pt x="42136" y="38233"/>
                  </a:cubicBezTo>
                  <a:cubicBezTo>
                    <a:pt x="39466" y="36795"/>
                    <a:pt x="32915" y="37138"/>
                    <a:pt x="30861" y="34924"/>
                  </a:cubicBezTo>
                  <a:cubicBezTo>
                    <a:pt x="29126" y="33075"/>
                    <a:pt x="28099" y="26364"/>
                    <a:pt x="26478" y="22598"/>
                  </a:cubicBezTo>
                  <a:cubicBezTo>
                    <a:pt x="26227" y="21982"/>
                    <a:pt x="25862" y="21525"/>
                    <a:pt x="25588" y="21206"/>
                  </a:cubicBezTo>
                  <a:cubicBezTo>
                    <a:pt x="22507" y="17576"/>
                    <a:pt x="13742" y="21228"/>
                    <a:pt x="8538" y="19151"/>
                  </a:cubicBezTo>
                  <a:cubicBezTo>
                    <a:pt x="7921" y="18900"/>
                    <a:pt x="7373" y="18603"/>
                    <a:pt x="6940" y="18215"/>
                  </a:cubicBezTo>
                  <a:cubicBezTo>
                    <a:pt x="2923" y="14541"/>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7"/>
            <p:cNvSpPr/>
            <p:nvPr/>
          </p:nvSpPr>
          <p:spPr>
            <a:xfrm>
              <a:off x="4690750" y="-1083575"/>
              <a:ext cx="4823025" cy="3704550"/>
            </a:xfrm>
            <a:custGeom>
              <a:avLst/>
              <a:gdLst/>
              <a:ahLst/>
              <a:cxnLst/>
              <a:rect l="l" t="t" r="r" b="b"/>
              <a:pathLst>
                <a:path w="192921" h="148182" fill="none" extrusionOk="0">
                  <a:moveTo>
                    <a:pt x="192920" y="148182"/>
                  </a:moveTo>
                  <a:cubicBezTo>
                    <a:pt x="191870" y="148113"/>
                    <a:pt x="186392" y="141859"/>
                    <a:pt x="182580" y="139691"/>
                  </a:cubicBezTo>
                  <a:cubicBezTo>
                    <a:pt x="181279" y="138961"/>
                    <a:pt x="179248" y="137865"/>
                    <a:pt x="177148" y="136564"/>
                  </a:cubicBezTo>
                  <a:cubicBezTo>
                    <a:pt x="172606" y="133711"/>
                    <a:pt x="164959" y="131200"/>
                    <a:pt x="162517" y="128712"/>
                  </a:cubicBezTo>
                  <a:cubicBezTo>
                    <a:pt x="160531" y="126681"/>
                    <a:pt x="159322" y="120198"/>
                    <a:pt x="156560" y="119399"/>
                  </a:cubicBezTo>
                  <a:cubicBezTo>
                    <a:pt x="154779" y="118874"/>
                    <a:pt x="151995" y="119536"/>
                    <a:pt x="150420" y="118920"/>
                  </a:cubicBezTo>
                  <a:cubicBezTo>
                    <a:pt x="149621" y="118600"/>
                    <a:pt x="149256" y="117459"/>
                    <a:pt x="148753" y="116181"/>
                  </a:cubicBezTo>
                  <a:cubicBezTo>
                    <a:pt x="148046" y="114423"/>
                    <a:pt x="147293" y="112209"/>
                    <a:pt x="145649" y="111479"/>
                  </a:cubicBezTo>
                  <a:cubicBezTo>
                    <a:pt x="141084" y="109447"/>
                    <a:pt x="125586" y="108808"/>
                    <a:pt x="122755" y="105978"/>
                  </a:cubicBezTo>
                  <a:cubicBezTo>
                    <a:pt x="120861" y="104106"/>
                    <a:pt x="121363" y="97373"/>
                    <a:pt x="119948" y="95456"/>
                  </a:cubicBezTo>
                  <a:cubicBezTo>
                    <a:pt x="118852" y="93972"/>
                    <a:pt x="115474" y="94063"/>
                    <a:pt x="114173" y="92306"/>
                  </a:cubicBezTo>
                  <a:cubicBezTo>
                    <a:pt x="112164" y="89612"/>
                    <a:pt x="111868" y="82445"/>
                    <a:pt x="108878" y="81783"/>
                  </a:cubicBezTo>
                  <a:cubicBezTo>
                    <a:pt x="105705" y="81076"/>
                    <a:pt x="94406" y="84385"/>
                    <a:pt x="90298" y="82970"/>
                  </a:cubicBezTo>
                  <a:cubicBezTo>
                    <a:pt x="88358" y="82308"/>
                    <a:pt x="87171" y="79638"/>
                    <a:pt x="86395" y="76511"/>
                  </a:cubicBezTo>
                  <a:cubicBezTo>
                    <a:pt x="85641" y="73429"/>
                    <a:pt x="85664" y="69572"/>
                    <a:pt x="84706" y="67700"/>
                  </a:cubicBezTo>
                  <a:cubicBezTo>
                    <a:pt x="83313" y="64961"/>
                    <a:pt x="76854" y="65874"/>
                    <a:pt x="75187" y="63044"/>
                  </a:cubicBezTo>
                  <a:cubicBezTo>
                    <a:pt x="74389" y="61697"/>
                    <a:pt x="73681" y="59757"/>
                    <a:pt x="72996" y="58022"/>
                  </a:cubicBezTo>
                  <a:cubicBezTo>
                    <a:pt x="72403" y="56539"/>
                    <a:pt x="71809" y="55215"/>
                    <a:pt x="71125" y="54690"/>
                  </a:cubicBezTo>
                  <a:cubicBezTo>
                    <a:pt x="69116" y="53092"/>
                    <a:pt x="58046" y="55374"/>
                    <a:pt x="52978" y="53434"/>
                  </a:cubicBezTo>
                  <a:cubicBezTo>
                    <a:pt x="48870" y="51905"/>
                    <a:pt x="46428" y="44989"/>
                    <a:pt x="44487" y="40949"/>
                  </a:cubicBezTo>
                  <a:cubicBezTo>
                    <a:pt x="43780" y="39511"/>
                    <a:pt x="43164" y="38347"/>
                    <a:pt x="42433" y="37959"/>
                  </a:cubicBezTo>
                  <a:cubicBezTo>
                    <a:pt x="39808" y="36544"/>
                    <a:pt x="33120" y="36977"/>
                    <a:pt x="31066" y="34832"/>
                  </a:cubicBezTo>
                  <a:cubicBezTo>
                    <a:pt x="29309" y="33006"/>
                    <a:pt x="28281" y="26204"/>
                    <a:pt x="26661" y="22483"/>
                  </a:cubicBezTo>
                  <a:cubicBezTo>
                    <a:pt x="26387" y="21844"/>
                    <a:pt x="26045" y="21410"/>
                    <a:pt x="25748" y="21068"/>
                  </a:cubicBezTo>
                  <a:cubicBezTo>
                    <a:pt x="22689" y="17599"/>
                    <a:pt x="13833" y="21182"/>
                    <a:pt x="8606" y="19151"/>
                  </a:cubicBezTo>
                  <a:cubicBezTo>
                    <a:pt x="7990" y="18922"/>
                    <a:pt x="7442" y="18626"/>
                    <a:pt x="7008" y="18238"/>
                  </a:cubicBezTo>
                  <a:cubicBezTo>
                    <a:pt x="2991" y="14609"/>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7"/>
            <p:cNvSpPr/>
            <p:nvPr/>
          </p:nvSpPr>
          <p:spPr>
            <a:xfrm>
              <a:off x="4716450" y="-1092150"/>
              <a:ext cx="4832125" cy="3703425"/>
            </a:xfrm>
            <a:custGeom>
              <a:avLst/>
              <a:gdLst/>
              <a:ahLst/>
              <a:cxnLst/>
              <a:rect l="l" t="t" r="r" b="b"/>
              <a:pathLst>
                <a:path w="193285" h="148137" fill="none" extrusionOk="0">
                  <a:moveTo>
                    <a:pt x="193285" y="148137"/>
                  </a:moveTo>
                  <a:cubicBezTo>
                    <a:pt x="192303" y="148068"/>
                    <a:pt x="186848" y="141609"/>
                    <a:pt x="183013" y="139486"/>
                  </a:cubicBezTo>
                  <a:cubicBezTo>
                    <a:pt x="181712" y="138779"/>
                    <a:pt x="179612" y="137729"/>
                    <a:pt x="177444" y="136473"/>
                  </a:cubicBezTo>
                  <a:cubicBezTo>
                    <a:pt x="172696" y="133711"/>
                    <a:pt x="164913" y="131292"/>
                    <a:pt x="162539" y="128850"/>
                  </a:cubicBezTo>
                  <a:cubicBezTo>
                    <a:pt x="160576" y="126841"/>
                    <a:pt x="159435" y="120199"/>
                    <a:pt x="156741" y="119400"/>
                  </a:cubicBezTo>
                  <a:cubicBezTo>
                    <a:pt x="154961" y="118852"/>
                    <a:pt x="152131" y="119560"/>
                    <a:pt x="150579" y="118921"/>
                  </a:cubicBezTo>
                  <a:cubicBezTo>
                    <a:pt x="149802" y="118578"/>
                    <a:pt x="149460" y="117391"/>
                    <a:pt x="148981" y="116067"/>
                  </a:cubicBezTo>
                  <a:cubicBezTo>
                    <a:pt x="148319" y="114264"/>
                    <a:pt x="147634" y="111982"/>
                    <a:pt x="145991" y="111228"/>
                  </a:cubicBezTo>
                  <a:cubicBezTo>
                    <a:pt x="141563" y="109174"/>
                    <a:pt x="125745" y="108649"/>
                    <a:pt x="122960" y="105910"/>
                  </a:cubicBezTo>
                  <a:cubicBezTo>
                    <a:pt x="121088" y="104061"/>
                    <a:pt x="121636" y="97214"/>
                    <a:pt x="120221" y="95365"/>
                  </a:cubicBezTo>
                  <a:cubicBezTo>
                    <a:pt x="119102" y="93881"/>
                    <a:pt x="115656" y="94018"/>
                    <a:pt x="114309" y="92283"/>
                  </a:cubicBezTo>
                  <a:cubicBezTo>
                    <a:pt x="112301" y="89659"/>
                    <a:pt x="112118" y="82286"/>
                    <a:pt x="109173" y="81578"/>
                  </a:cubicBezTo>
                  <a:cubicBezTo>
                    <a:pt x="106046" y="80825"/>
                    <a:pt x="94611" y="84181"/>
                    <a:pt x="90548" y="82743"/>
                  </a:cubicBezTo>
                  <a:cubicBezTo>
                    <a:pt x="88631" y="82058"/>
                    <a:pt x="87512" y="79342"/>
                    <a:pt x="86759" y="76169"/>
                  </a:cubicBezTo>
                  <a:cubicBezTo>
                    <a:pt x="86029" y="73019"/>
                    <a:pt x="86074" y="69162"/>
                    <a:pt x="85093" y="67335"/>
                  </a:cubicBezTo>
                  <a:cubicBezTo>
                    <a:pt x="83655" y="64642"/>
                    <a:pt x="76990" y="65738"/>
                    <a:pt x="75301" y="62930"/>
                  </a:cubicBezTo>
                  <a:cubicBezTo>
                    <a:pt x="74525" y="61606"/>
                    <a:pt x="73794" y="59666"/>
                    <a:pt x="73109" y="57909"/>
                  </a:cubicBezTo>
                  <a:cubicBezTo>
                    <a:pt x="72516" y="56402"/>
                    <a:pt x="71923" y="55078"/>
                    <a:pt x="71261" y="54553"/>
                  </a:cubicBezTo>
                  <a:cubicBezTo>
                    <a:pt x="69275" y="53024"/>
                    <a:pt x="58045" y="55466"/>
                    <a:pt x="53023" y="53526"/>
                  </a:cubicBezTo>
                  <a:cubicBezTo>
                    <a:pt x="48960" y="51997"/>
                    <a:pt x="46632" y="44921"/>
                    <a:pt x="44760" y="40790"/>
                  </a:cubicBezTo>
                  <a:cubicBezTo>
                    <a:pt x="44076" y="39283"/>
                    <a:pt x="43482" y="38119"/>
                    <a:pt x="42775" y="37731"/>
                  </a:cubicBezTo>
                  <a:cubicBezTo>
                    <a:pt x="40195" y="36293"/>
                    <a:pt x="33371" y="36841"/>
                    <a:pt x="31293" y="34741"/>
                  </a:cubicBezTo>
                  <a:cubicBezTo>
                    <a:pt x="29536" y="32983"/>
                    <a:pt x="28509" y="26090"/>
                    <a:pt x="26865" y="22370"/>
                  </a:cubicBezTo>
                  <a:cubicBezTo>
                    <a:pt x="26591" y="21753"/>
                    <a:pt x="26226" y="21297"/>
                    <a:pt x="25930" y="20977"/>
                  </a:cubicBezTo>
                  <a:cubicBezTo>
                    <a:pt x="22917" y="17668"/>
                    <a:pt x="13923" y="21183"/>
                    <a:pt x="8696" y="19197"/>
                  </a:cubicBezTo>
                  <a:cubicBezTo>
                    <a:pt x="8080" y="18969"/>
                    <a:pt x="7510" y="18672"/>
                    <a:pt x="7076" y="18284"/>
                  </a:cubicBezTo>
                  <a:cubicBezTo>
                    <a:pt x="3081" y="14700"/>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7"/>
            <p:cNvSpPr/>
            <p:nvPr/>
          </p:nvSpPr>
          <p:spPr>
            <a:xfrm>
              <a:off x="4742675" y="-1100125"/>
              <a:ext cx="4841275" cy="3701700"/>
            </a:xfrm>
            <a:custGeom>
              <a:avLst/>
              <a:gdLst/>
              <a:ahLst/>
              <a:cxnLst/>
              <a:rect l="l" t="t" r="r" b="b"/>
              <a:pathLst>
                <a:path w="193651" h="148068" fill="none" extrusionOk="0">
                  <a:moveTo>
                    <a:pt x="193651" y="148068"/>
                  </a:moveTo>
                  <a:cubicBezTo>
                    <a:pt x="192715" y="147999"/>
                    <a:pt x="187305" y="141312"/>
                    <a:pt x="183425" y="139257"/>
                  </a:cubicBezTo>
                  <a:cubicBezTo>
                    <a:pt x="182101" y="138573"/>
                    <a:pt x="179956" y="137545"/>
                    <a:pt x="177719" y="136359"/>
                  </a:cubicBezTo>
                  <a:cubicBezTo>
                    <a:pt x="172789" y="133711"/>
                    <a:pt x="164845" y="131383"/>
                    <a:pt x="162540" y="128986"/>
                  </a:cubicBezTo>
                  <a:cubicBezTo>
                    <a:pt x="160600" y="126955"/>
                    <a:pt x="159527" y="120153"/>
                    <a:pt x="156902" y="119354"/>
                  </a:cubicBezTo>
                  <a:cubicBezTo>
                    <a:pt x="155122" y="118806"/>
                    <a:pt x="152269" y="119536"/>
                    <a:pt x="150716" y="118874"/>
                  </a:cubicBezTo>
                  <a:cubicBezTo>
                    <a:pt x="149940" y="118532"/>
                    <a:pt x="149644" y="117322"/>
                    <a:pt x="149187" y="115930"/>
                  </a:cubicBezTo>
                  <a:cubicBezTo>
                    <a:pt x="148594" y="114058"/>
                    <a:pt x="147932" y="111730"/>
                    <a:pt x="146334" y="110954"/>
                  </a:cubicBezTo>
                  <a:cubicBezTo>
                    <a:pt x="142020" y="108877"/>
                    <a:pt x="125905" y="108466"/>
                    <a:pt x="123144" y="105818"/>
                  </a:cubicBezTo>
                  <a:cubicBezTo>
                    <a:pt x="121272" y="104015"/>
                    <a:pt x="121888" y="97053"/>
                    <a:pt x="120473" y="95227"/>
                  </a:cubicBezTo>
                  <a:cubicBezTo>
                    <a:pt x="119332" y="93767"/>
                    <a:pt x="115817" y="93949"/>
                    <a:pt x="114447" y="92214"/>
                  </a:cubicBezTo>
                  <a:cubicBezTo>
                    <a:pt x="112438" y="89658"/>
                    <a:pt x="112347" y="82103"/>
                    <a:pt x="109448" y="81350"/>
                  </a:cubicBezTo>
                  <a:cubicBezTo>
                    <a:pt x="106390" y="80574"/>
                    <a:pt x="94794" y="83952"/>
                    <a:pt x="90777" y="82491"/>
                  </a:cubicBezTo>
                  <a:cubicBezTo>
                    <a:pt x="88883" y="81783"/>
                    <a:pt x="87810" y="79021"/>
                    <a:pt x="87102" y="75803"/>
                  </a:cubicBezTo>
                  <a:cubicBezTo>
                    <a:pt x="86395" y="72608"/>
                    <a:pt x="86440" y="68704"/>
                    <a:pt x="85459" y="66924"/>
                  </a:cubicBezTo>
                  <a:cubicBezTo>
                    <a:pt x="83998" y="64276"/>
                    <a:pt x="77128" y="65555"/>
                    <a:pt x="75416" y="62793"/>
                  </a:cubicBezTo>
                  <a:cubicBezTo>
                    <a:pt x="74617" y="61492"/>
                    <a:pt x="73886" y="59529"/>
                    <a:pt x="73202" y="57771"/>
                  </a:cubicBezTo>
                  <a:cubicBezTo>
                    <a:pt x="72608" y="56265"/>
                    <a:pt x="72015" y="54895"/>
                    <a:pt x="71353" y="54393"/>
                  </a:cubicBezTo>
                  <a:cubicBezTo>
                    <a:pt x="69436" y="52932"/>
                    <a:pt x="58023" y="55534"/>
                    <a:pt x="53047" y="53617"/>
                  </a:cubicBezTo>
                  <a:cubicBezTo>
                    <a:pt x="49030" y="52088"/>
                    <a:pt x="46816" y="44806"/>
                    <a:pt x="45012" y="40584"/>
                  </a:cubicBezTo>
                  <a:cubicBezTo>
                    <a:pt x="44351" y="39054"/>
                    <a:pt x="43780" y="37845"/>
                    <a:pt x="43072" y="37457"/>
                  </a:cubicBezTo>
                  <a:cubicBezTo>
                    <a:pt x="40539" y="36019"/>
                    <a:pt x="33600" y="36681"/>
                    <a:pt x="31500" y="34626"/>
                  </a:cubicBezTo>
                  <a:cubicBezTo>
                    <a:pt x="29742" y="32914"/>
                    <a:pt x="28692" y="25953"/>
                    <a:pt x="27049" y="22255"/>
                  </a:cubicBezTo>
                  <a:cubicBezTo>
                    <a:pt x="26775" y="21616"/>
                    <a:pt x="26410" y="21182"/>
                    <a:pt x="26113" y="20863"/>
                  </a:cubicBezTo>
                  <a:cubicBezTo>
                    <a:pt x="23123" y="17690"/>
                    <a:pt x="13993" y="21159"/>
                    <a:pt x="8766" y="19196"/>
                  </a:cubicBezTo>
                  <a:cubicBezTo>
                    <a:pt x="8127" y="18968"/>
                    <a:pt x="7579" y="18694"/>
                    <a:pt x="7145" y="18306"/>
                  </a:cubicBezTo>
                  <a:cubicBezTo>
                    <a:pt x="3151" y="14746"/>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7"/>
            <p:cNvSpPr/>
            <p:nvPr/>
          </p:nvSpPr>
          <p:spPr>
            <a:xfrm>
              <a:off x="4768375" y="-1108125"/>
              <a:ext cx="4850400" cy="3699450"/>
            </a:xfrm>
            <a:custGeom>
              <a:avLst/>
              <a:gdLst/>
              <a:ahLst/>
              <a:cxnLst/>
              <a:rect l="l" t="t" r="r" b="b"/>
              <a:pathLst>
                <a:path w="194016" h="147978" fill="none" extrusionOk="0">
                  <a:moveTo>
                    <a:pt x="194015" y="147977"/>
                  </a:moveTo>
                  <a:cubicBezTo>
                    <a:pt x="193148" y="147931"/>
                    <a:pt x="187761" y="141038"/>
                    <a:pt x="183858" y="139030"/>
                  </a:cubicBezTo>
                  <a:cubicBezTo>
                    <a:pt x="182534" y="138368"/>
                    <a:pt x="180343" y="137386"/>
                    <a:pt x="178015" y="136245"/>
                  </a:cubicBezTo>
                  <a:cubicBezTo>
                    <a:pt x="172902" y="133711"/>
                    <a:pt x="164799" y="131474"/>
                    <a:pt x="162562" y="129123"/>
                  </a:cubicBezTo>
                  <a:cubicBezTo>
                    <a:pt x="160667" y="127092"/>
                    <a:pt x="159640" y="120130"/>
                    <a:pt x="157061" y="119331"/>
                  </a:cubicBezTo>
                  <a:cubicBezTo>
                    <a:pt x="155281" y="118761"/>
                    <a:pt x="152405" y="119537"/>
                    <a:pt x="150875" y="118829"/>
                  </a:cubicBezTo>
                  <a:cubicBezTo>
                    <a:pt x="150122" y="118487"/>
                    <a:pt x="149825" y="117231"/>
                    <a:pt x="149415" y="115816"/>
                  </a:cubicBezTo>
                  <a:cubicBezTo>
                    <a:pt x="148867" y="113876"/>
                    <a:pt x="148273" y="111479"/>
                    <a:pt x="146676" y="110681"/>
                  </a:cubicBezTo>
                  <a:cubicBezTo>
                    <a:pt x="142498" y="108603"/>
                    <a:pt x="126087" y="108284"/>
                    <a:pt x="123371" y="105727"/>
                  </a:cubicBezTo>
                  <a:cubicBezTo>
                    <a:pt x="121499" y="103947"/>
                    <a:pt x="122161" y="96871"/>
                    <a:pt x="120746" y="95091"/>
                  </a:cubicBezTo>
                  <a:cubicBezTo>
                    <a:pt x="119605" y="93630"/>
                    <a:pt x="115998" y="93881"/>
                    <a:pt x="114606" y="92146"/>
                  </a:cubicBezTo>
                  <a:cubicBezTo>
                    <a:pt x="112575" y="89658"/>
                    <a:pt x="112575" y="81921"/>
                    <a:pt x="109744" y="81122"/>
                  </a:cubicBezTo>
                  <a:cubicBezTo>
                    <a:pt x="106754" y="80300"/>
                    <a:pt x="94999" y="83724"/>
                    <a:pt x="91027" y="82217"/>
                  </a:cubicBezTo>
                  <a:cubicBezTo>
                    <a:pt x="89156" y="81510"/>
                    <a:pt x="88129" y="78680"/>
                    <a:pt x="87467" y="75438"/>
                  </a:cubicBezTo>
                  <a:cubicBezTo>
                    <a:pt x="86782" y="72174"/>
                    <a:pt x="86850" y="68271"/>
                    <a:pt x="85846" y="66536"/>
                  </a:cubicBezTo>
                  <a:cubicBezTo>
                    <a:pt x="84340" y="63934"/>
                    <a:pt x="77287" y="65395"/>
                    <a:pt x="75552" y="62656"/>
                  </a:cubicBezTo>
                  <a:cubicBezTo>
                    <a:pt x="74730" y="61378"/>
                    <a:pt x="74000" y="59392"/>
                    <a:pt x="73315" y="57635"/>
                  </a:cubicBezTo>
                  <a:cubicBezTo>
                    <a:pt x="72722" y="56105"/>
                    <a:pt x="72128" y="54736"/>
                    <a:pt x="71466" y="54234"/>
                  </a:cubicBezTo>
                  <a:cubicBezTo>
                    <a:pt x="69594" y="52819"/>
                    <a:pt x="58045" y="55580"/>
                    <a:pt x="53092" y="53686"/>
                  </a:cubicBezTo>
                  <a:cubicBezTo>
                    <a:pt x="49120" y="52157"/>
                    <a:pt x="47020" y="44716"/>
                    <a:pt x="45286" y="40379"/>
                  </a:cubicBezTo>
                  <a:cubicBezTo>
                    <a:pt x="44669" y="38804"/>
                    <a:pt x="44099" y="37571"/>
                    <a:pt x="43414" y="37183"/>
                  </a:cubicBezTo>
                  <a:cubicBezTo>
                    <a:pt x="40926" y="35768"/>
                    <a:pt x="33827" y="36521"/>
                    <a:pt x="31727" y="34535"/>
                  </a:cubicBezTo>
                  <a:cubicBezTo>
                    <a:pt x="29970" y="32869"/>
                    <a:pt x="28920" y="25793"/>
                    <a:pt x="27254" y="22119"/>
                  </a:cubicBezTo>
                  <a:cubicBezTo>
                    <a:pt x="26957" y="21479"/>
                    <a:pt x="26592" y="21046"/>
                    <a:pt x="26295" y="20749"/>
                  </a:cubicBezTo>
                  <a:cubicBezTo>
                    <a:pt x="23328" y="17713"/>
                    <a:pt x="14106" y="21114"/>
                    <a:pt x="8856" y="19220"/>
                  </a:cubicBezTo>
                  <a:cubicBezTo>
                    <a:pt x="8217" y="18991"/>
                    <a:pt x="7669" y="18695"/>
                    <a:pt x="7236" y="18307"/>
                  </a:cubicBezTo>
                  <a:cubicBezTo>
                    <a:pt x="3218" y="14814"/>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7"/>
            <p:cNvSpPr/>
            <p:nvPr/>
          </p:nvSpPr>
          <p:spPr>
            <a:xfrm>
              <a:off x="4794050" y="-1116100"/>
              <a:ext cx="4859525" cy="3697700"/>
            </a:xfrm>
            <a:custGeom>
              <a:avLst/>
              <a:gdLst/>
              <a:ahLst/>
              <a:cxnLst/>
              <a:rect l="l" t="t" r="r" b="b"/>
              <a:pathLst>
                <a:path w="194381" h="147908" fill="none" extrusionOk="0">
                  <a:moveTo>
                    <a:pt x="194381" y="147908"/>
                  </a:moveTo>
                  <a:cubicBezTo>
                    <a:pt x="193559" y="147840"/>
                    <a:pt x="188218" y="140741"/>
                    <a:pt x="184292" y="138824"/>
                  </a:cubicBezTo>
                  <a:cubicBezTo>
                    <a:pt x="182968" y="138162"/>
                    <a:pt x="180708" y="137226"/>
                    <a:pt x="178312" y="136130"/>
                  </a:cubicBezTo>
                  <a:cubicBezTo>
                    <a:pt x="173016" y="133688"/>
                    <a:pt x="164730" y="131542"/>
                    <a:pt x="162608" y="129260"/>
                  </a:cubicBezTo>
                  <a:cubicBezTo>
                    <a:pt x="160713" y="127228"/>
                    <a:pt x="159777" y="120084"/>
                    <a:pt x="157244" y="119285"/>
                  </a:cubicBezTo>
                  <a:cubicBezTo>
                    <a:pt x="155463" y="118714"/>
                    <a:pt x="152542" y="119513"/>
                    <a:pt x="151035" y="118806"/>
                  </a:cubicBezTo>
                  <a:cubicBezTo>
                    <a:pt x="150305" y="118441"/>
                    <a:pt x="150031" y="117162"/>
                    <a:pt x="149666" y="115679"/>
                  </a:cubicBezTo>
                  <a:cubicBezTo>
                    <a:pt x="149141" y="113693"/>
                    <a:pt x="148616" y="111228"/>
                    <a:pt x="147018" y="110406"/>
                  </a:cubicBezTo>
                  <a:cubicBezTo>
                    <a:pt x="142978" y="108306"/>
                    <a:pt x="126247" y="108101"/>
                    <a:pt x="123576" y="105636"/>
                  </a:cubicBezTo>
                  <a:cubicBezTo>
                    <a:pt x="121705" y="103878"/>
                    <a:pt x="122435" y="96688"/>
                    <a:pt x="121020" y="94953"/>
                  </a:cubicBezTo>
                  <a:cubicBezTo>
                    <a:pt x="119856" y="93515"/>
                    <a:pt x="116181" y="93812"/>
                    <a:pt x="114743" y="92100"/>
                  </a:cubicBezTo>
                  <a:cubicBezTo>
                    <a:pt x="112734" y="89658"/>
                    <a:pt x="112826" y="81738"/>
                    <a:pt x="110041" y="80893"/>
                  </a:cubicBezTo>
                  <a:cubicBezTo>
                    <a:pt x="107119" y="80026"/>
                    <a:pt x="95205" y="83495"/>
                    <a:pt x="91301" y="81966"/>
                  </a:cubicBezTo>
                  <a:cubicBezTo>
                    <a:pt x="89430" y="81235"/>
                    <a:pt x="88448" y="78359"/>
                    <a:pt x="87832" y="75073"/>
                  </a:cubicBezTo>
                  <a:cubicBezTo>
                    <a:pt x="87193" y="71763"/>
                    <a:pt x="87239" y="67814"/>
                    <a:pt x="86234" y="66148"/>
                  </a:cubicBezTo>
                  <a:cubicBezTo>
                    <a:pt x="84682" y="63569"/>
                    <a:pt x="77424" y="65212"/>
                    <a:pt x="75689" y="62542"/>
                  </a:cubicBezTo>
                  <a:cubicBezTo>
                    <a:pt x="74844" y="61263"/>
                    <a:pt x="74114" y="59278"/>
                    <a:pt x="73429" y="57497"/>
                  </a:cubicBezTo>
                  <a:cubicBezTo>
                    <a:pt x="72836" y="55945"/>
                    <a:pt x="72242" y="54576"/>
                    <a:pt x="71603" y="54096"/>
                  </a:cubicBezTo>
                  <a:cubicBezTo>
                    <a:pt x="69754" y="52727"/>
                    <a:pt x="58045" y="55648"/>
                    <a:pt x="53138" y="53754"/>
                  </a:cubicBezTo>
                  <a:cubicBezTo>
                    <a:pt x="49212" y="52247"/>
                    <a:pt x="47226" y="44624"/>
                    <a:pt x="45560" y="40173"/>
                  </a:cubicBezTo>
                  <a:cubicBezTo>
                    <a:pt x="44966" y="38552"/>
                    <a:pt x="44418" y="37320"/>
                    <a:pt x="43756" y="36909"/>
                  </a:cubicBezTo>
                  <a:cubicBezTo>
                    <a:pt x="41291" y="35494"/>
                    <a:pt x="34078" y="36361"/>
                    <a:pt x="31956" y="34421"/>
                  </a:cubicBezTo>
                  <a:cubicBezTo>
                    <a:pt x="30175" y="32800"/>
                    <a:pt x="29148" y="25656"/>
                    <a:pt x="27459" y="22004"/>
                  </a:cubicBezTo>
                  <a:cubicBezTo>
                    <a:pt x="27162" y="21365"/>
                    <a:pt x="26797" y="20931"/>
                    <a:pt x="26478" y="20612"/>
                  </a:cubicBezTo>
                  <a:cubicBezTo>
                    <a:pt x="23556" y="17736"/>
                    <a:pt x="14198" y="21091"/>
                    <a:pt x="8948" y="19219"/>
                  </a:cubicBezTo>
                  <a:cubicBezTo>
                    <a:pt x="8309" y="18991"/>
                    <a:pt x="7761" y="18717"/>
                    <a:pt x="7304" y="18329"/>
                  </a:cubicBezTo>
                  <a:cubicBezTo>
                    <a:pt x="3310" y="14882"/>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7"/>
            <p:cNvSpPr/>
            <p:nvPr/>
          </p:nvSpPr>
          <p:spPr>
            <a:xfrm>
              <a:off x="4820300" y="-1124100"/>
              <a:ext cx="4868650" cy="3696000"/>
            </a:xfrm>
            <a:custGeom>
              <a:avLst/>
              <a:gdLst/>
              <a:ahLst/>
              <a:cxnLst/>
              <a:rect l="l" t="t" r="r" b="b"/>
              <a:pathLst>
                <a:path w="194746" h="147840" fill="none" extrusionOk="0">
                  <a:moveTo>
                    <a:pt x="194746" y="147840"/>
                  </a:moveTo>
                  <a:cubicBezTo>
                    <a:pt x="193970" y="147771"/>
                    <a:pt x="188674" y="140467"/>
                    <a:pt x="184703" y="138596"/>
                  </a:cubicBezTo>
                  <a:cubicBezTo>
                    <a:pt x="183379" y="137957"/>
                    <a:pt x="181073" y="137066"/>
                    <a:pt x="178585" y="136016"/>
                  </a:cubicBezTo>
                  <a:cubicBezTo>
                    <a:pt x="173107" y="133688"/>
                    <a:pt x="164662" y="131634"/>
                    <a:pt x="162608" y="129374"/>
                  </a:cubicBezTo>
                  <a:cubicBezTo>
                    <a:pt x="160736" y="127343"/>
                    <a:pt x="159869" y="120062"/>
                    <a:pt x="157381" y="119263"/>
                  </a:cubicBezTo>
                  <a:cubicBezTo>
                    <a:pt x="155600" y="118669"/>
                    <a:pt x="152679" y="119491"/>
                    <a:pt x="151172" y="118761"/>
                  </a:cubicBezTo>
                  <a:cubicBezTo>
                    <a:pt x="150442" y="118395"/>
                    <a:pt x="150214" y="117072"/>
                    <a:pt x="149871" y="115542"/>
                  </a:cubicBezTo>
                  <a:cubicBezTo>
                    <a:pt x="149392" y="113511"/>
                    <a:pt x="148913" y="110977"/>
                    <a:pt x="147338" y="110133"/>
                  </a:cubicBezTo>
                  <a:cubicBezTo>
                    <a:pt x="143412" y="108033"/>
                    <a:pt x="126407" y="107919"/>
                    <a:pt x="123782" y="105522"/>
                  </a:cubicBezTo>
                  <a:cubicBezTo>
                    <a:pt x="121887" y="103810"/>
                    <a:pt x="122686" y="96529"/>
                    <a:pt x="121271" y="94817"/>
                  </a:cubicBezTo>
                  <a:cubicBezTo>
                    <a:pt x="120084" y="93379"/>
                    <a:pt x="116341" y="93744"/>
                    <a:pt x="114880" y="92032"/>
                  </a:cubicBezTo>
                  <a:cubicBezTo>
                    <a:pt x="112871" y="89681"/>
                    <a:pt x="113054" y="81533"/>
                    <a:pt x="110315" y="80665"/>
                  </a:cubicBezTo>
                  <a:cubicBezTo>
                    <a:pt x="107462" y="79775"/>
                    <a:pt x="95387" y="83267"/>
                    <a:pt x="91530" y="81715"/>
                  </a:cubicBezTo>
                  <a:cubicBezTo>
                    <a:pt x="89681" y="80985"/>
                    <a:pt x="88745" y="78040"/>
                    <a:pt x="88152" y="74708"/>
                  </a:cubicBezTo>
                  <a:cubicBezTo>
                    <a:pt x="87558" y="71353"/>
                    <a:pt x="87627" y="67381"/>
                    <a:pt x="86599" y="65760"/>
                  </a:cubicBezTo>
                  <a:cubicBezTo>
                    <a:pt x="85002" y="63227"/>
                    <a:pt x="77561" y="65030"/>
                    <a:pt x="75780" y="62405"/>
                  </a:cubicBezTo>
                  <a:cubicBezTo>
                    <a:pt x="74936" y="61127"/>
                    <a:pt x="74205" y="59141"/>
                    <a:pt x="73521" y="57361"/>
                  </a:cubicBezTo>
                  <a:cubicBezTo>
                    <a:pt x="72927" y="55809"/>
                    <a:pt x="72334" y="54416"/>
                    <a:pt x="71695" y="53937"/>
                  </a:cubicBezTo>
                  <a:cubicBezTo>
                    <a:pt x="69914" y="52636"/>
                    <a:pt x="58022" y="55717"/>
                    <a:pt x="53138" y="53823"/>
                  </a:cubicBezTo>
                  <a:cubicBezTo>
                    <a:pt x="49280" y="52339"/>
                    <a:pt x="47408" y="44510"/>
                    <a:pt x="45811" y="39968"/>
                  </a:cubicBezTo>
                  <a:cubicBezTo>
                    <a:pt x="45240" y="38324"/>
                    <a:pt x="44715" y="37046"/>
                    <a:pt x="44053" y="36658"/>
                  </a:cubicBezTo>
                  <a:cubicBezTo>
                    <a:pt x="41656" y="35243"/>
                    <a:pt x="34307" y="36179"/>
                    <a:pt x="32184" y="34330"/>
                  </a:cubicBezTo>
                  <a:cubicBezTo>
                    <a:pt x="30381" y="32732"/>
                    <a:pt x="29331" y="25497"/>
                    <a:pt x="27642" y="21867"/>
                  </a:cubicBezTo>
                  <a:cubicBezTo>
                    <a:pt x="27345" y="21228"/>
                    <a:pt x="26957" y="20795"/>
                    <a:pt x="26637" y="20498"/>
                  </a:cubicBezTo>
                  <a:cubicBezTo>
                    <a:pt x="23761" y="17759"/>
                    <a:pt x="14289" y="21046"/>
                    <a:pt x="9016" y="19242"/>
                  </a:cubicBezTo>
                  <a:cubicBezTo>
                    <a:pt x="8377" y="19014"/>
                    <a:pt x="7829" y="18740"/>
                    <a:pt x="7373" y="18352"/>
                  </a:cubicBezTo>
                  <a:cubicBezTo>
                    <a:pt x="3378" y="14928"/>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7"/>
            <p:cNvSpPr/>
            <p:nvPr/>
          </p:nvSpPr>
          <p:spPr>
            <a:xfrm>
              <a:off x="4845975" y="-1132075"/>
              <a:ext cx="4877800" cy="3693725"/>
            </a:xfrm>
            <a:custGeom>
              <a:avLst/>
              <a:gdLst/>
              <a:ahLst/>
              <a:cxnLst/>
              <a:rect l="l" t="t" r="r" b="b"/>
              <a:pathLst>
                <a:path w="195112" h="147749" fill="none" extrusionOk="0">
                  <a:moveTo>
                    <a:pt x="195111" y="147748"/>
                  </a:moveTo>
                  <a:cubicBezTo>
                    <a:pt x="194403" y="147702"/>
                    <a:pt x="189131" y="140193"/>
                    <a:pt x="185114" y="138367"/>
                  </a:cubicBezTo>
                  <a:cubicBezTo>
                    <a:pt x="183790" y="137751"/>
                    <a:pt x="181439" y="136883"/>
                    <a:pt x="178882" y="135902"/>
                  </a:cubicBezTo>
                  <a:cubicBezTo>
                    <a:pt x="173222" y="133688"/>
                    <a:pt x="164616" y="131702"/>
                    <a:pt x="162631" y="129511"/>
                  </a:cubicBezTo>
                  <a:cubicBezTo>
                    <a:pt x="160782" y="127479"/>
                    <a:pt x="159983" y="120015"/>
                    <a:pt x="157563" y="119217"/>
                  </a:cubicBezTo>
                  <a:cubicBezTo>
                    <a:pt x="155783" y="118623"/>
                    <a:pt x="152816" y="119490"/>
                    <a:pt x="151332" y="118714"/>
                  </a:cubicBezTo>
                  <a:cubicBezTo>
                    <a:pt x="150625" y="118349"/>
                    <a:pt x="150419" y="116980"/>
                    <a:pt x="150100" y="115428"/>
                  </a:cubicBezTo>
                  <a:cubicBezTo>
                    <a:pt x="149689" y="113328"/>
                    <a:pt x="149255" y="110726"/>
                    <a:pt x="147703" y="109858"/>
                  </a:cubicBezTo>
                  <a:cubicBezTo>
                    <a:pt x="143891" y="107735"/>
                    <a:pt x="126567" y="107735"/>
                    <a:pt x="123987" y="105430"/>
                  </a:cubicBezTo>
                  <a:cubicBezTo>
                    <a:pt x="122116" y="103764"/>
                    <a:pt x="122983" y="96346"/>
                    <a:pt x="121545" y="94679"/>
                  </a:cubicBezTo>
                  <a:cubicBezTo>
                    <a:pt x="120358" y="93264"/>
                    <a:pt x="116524" y="93675"/>
                    <a:pt x="115017" y="91963"/>
                  </a:cubicBezTo>
                  <a:cubicBezTo>
                    <a:pt x="113031" y="89681"/>
                    <a:pt x="113305" y="81349"/>
                    <a:pt x="110612" y="80459"/>
                  </a:cubicBezTo>
                  <a:cubicBezTo>
                    <a:pt x="107804" y="79501"/>
                    <a:pt x="95593" y="83038"/>
                    <a:pt x="91781" y="81464"/>
                  </a:cubicBezTo>
                  <a:cubicBezTo>
                    <a:pt x="89978" y="80710"/>
                    <a:pt x="89088" y="77697"/>
                    <a:pt x="88517" y="74342"/>
                  </a:cubicBezTo>
                  <a:cubicBezTo>
                    <a:pt x="87946" y="70918"/>
                    <a:pt x="88015" y="66924"/>
                    <a:pt x="86988" y="65372"/>
                  </a:cubicBezTo>
                  <a:cubicBezTo>
                    <a:pt x="85344" y="62884"/>
                    <a:pt x="77721" y="64870"/>
                    <a:pt x="75917" y="62268"/>
                  </a:cubicBezTo>
                  <a:cubicBezTo>
                    <a:pt x="75050" y="61012"/>
                    <a:pt x="74320" y="59026"/>
                    <a:pt x="73635" y="57223"/>
                  </a:cubicBezTo>
                  <a:cubicBezTo>
                    <a:pt x="73019" y="55648"/>
                    <a:pt x="72448" y="54233"/>
                    <a:pt x="71809" y="53777"/>
                  </a:cubicBezTo>
                  <a:cubicBezTo>
                    <a:pt x="70074" y="52521"/>
                    <a:pt x="58022" y="55785"/>
                    <a:pt x="53183" y="53891"/>
                  </a:cubicBezTo>
                  <a:cubicBezTo>
                    <a:pt x="49371" y="52407"/>
                    <a:pt x="47614" y="44418"/>
                    <a:pt x="46107" y="39762"/>
                  </a:cubicBezTo>
                  <a:cubicBezTo>
                    <a:pt x="45537" y="38073"/>
                    <a:pt x="45035" y="36772"/>
                    <a:pt x="44396" y="36384"/>
                  </a:cubicBezTo>
                  <a:cubicBezTo>
                    <a:pt x="42022" y="34968"/>
                    <a:pt x="34535" y="36018"/>
                    <a:pt x="32412" y="34215"/>
                  </a:cubicBezTo>
                  <a:cubicBezTo>
                    <a:pt x="30609" y="32686"/>
                    <a:pt x="29559" y="25359"/>
                    <a:pt x="27847" y="21753"/>
                  </a:cubicBezTo>
                  <a:cubicBezTo>
                    <a:pt x="27528" y="21114"/>
                    <a:pt x="27162" y="20680"/>
                    <a:pt x="26843" y="20383"/>
                  </a:cubicBezTo>
                  <a:cubicBezTo>
                    <a:pt x="23990" y="17781"/>
                    <a:pt x="14380" y="21022"/>
                    <a:pt x="9130" y="19242"/>
                  </a:cubicBezTo>
                  <a:cubicBezTo>
                    <a:pt x="8469" y="19014"/>
                    <a:pt x="7898" y="18740"/>
                    <a:pt x="7464" y="18375"/>
                  </a:cubicBezTo>
                  <a:cubicBezTo>
                    <a:pt x="3470" y="14996"/>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7"/>
            <p:cNvSpPr/>
            <p:nvPr/>
          </p:nvSpPr>
          <p:spPr>
            <a:xfrm>
              <a:off x="4872225" y="-1140075"/>
              <a:ext cx="4886350" cy="3692025"/>
            </a:xfrm>
            <a:custGeom>
              <a:avLst/>
              <a:gdLst/>
              <a:ahLst/>
              <a:cxnLst/>
              <a:rect l="l" t="t" r="r" b="b"/>
              <a:pathLst>
                <a:path w="195454" h="147681" fill="none" extrusionOk="0">
                  <a:moveTo>
                    <a:pt x="195453" y="147680"/>
                  </a:moveTo>
                  <a:cubicBezTo>
                    <a:pt x="194814" y="147634"/>
                    <a:pt x="189587" y="139897"/>
                    <a:pt x="185524" y="138139"/>
                  </a:cubicBezTo>
                  <a:cubicBezTo>
                    <a:pt x="184201" y="137546"/>
                    <a:pt x="181804" y="136724"/>
                    <a:pt x="179179" y="135788"/>
                  </a:cubicBezTo>
                  <a:cubicBezTo>
                    <a:pt x="173313" y="133688"/>
                    <a:pt x="164548" y="131794"/>
                    <a:pt x="162631" y="129648"/>
                  </a:cubicBezTo>
                  <a:cubicBezTo>
                    <a:pt x="160827" y="127594"/>
                    <a:pt x="160097" y="119993"/>
                    <a:pt x="157723" y="119194"/>
                  </a:cubicBezTo>
                  <a:cubicBezTo>
                    <a:pt x="155943" y="118578"/>
                    <a:pt x="152930" y="119468"/>
                    <a:pt x="151469" y="118692"/>
                  </a:cubicBezTo>
                  <a:cubicBezTo>
                    <a:pt x="150784" y="118304"/>
                    <a:pt x="150579" y="116912"/>
                    <a:pt x="150305" y="115291"/>
                  </a:cubicBezTo>
                  <a:cubicBezTo>
                    <a:pt x="149940" y="113145"/>
                    <a:pt x="149575" y="110475"/>
                    <a:pt x="148022" y="109585"/>
                  </a:cubicBezTo>
                  <a:cubicBezTo>
                    <a:pt x="144348" y="107462"/>
                    <a:pt x="126726" y="107553"/>
                    <a:pt x="124193" y="105339"/>
                  </a:cubicBezTo>
                  <a:cubicBezTo>
                    <a:pt x="122298" y="103696"/>
                    <a:pt x="123234" y="96163"/>
                    <a:pt x="121796" y="94543"/>
                  </a:cubicBezTo>
                  <a:cubicBezTo>
                    <a:pt x="120586" y="93151"/>
                    <a:pt x="116683" y="93607"/>
                    <a:pt x="115154" y="91918"/>
                  </a:cubicBezTo>
                  <a:cubicBezTo>
                    <a:pt x="113145" y="89681"/>
                    <a:pt x="113511" y="81167"/>
                    <a:pt x="110886" y="80231"/>
                  </a:cubicBezTo>
                  <a:cubicBezTo>
                    <a:pt x="108147" y="79250"/>
                    <a:pt x="95775" y="82811"/>
                    <a:pt x="92009" y="81190"/>
                  </a:cubicBezTo>
                  <a:cubicBezTo>
                    <a:pt x="90229" y="80437"/>
                    <a:pt x="89384" y="77378"/>
                    <a:pt x="88859" y="73977"/>
                  </a:cubicBezTo>
                  <a:cubicBezTo>
                    <a:pt x="88334" y="70508"/>
                    <a:pt x="88380" y="66491"/>
                    <a:pt x="87353" y="64961"/>
                  </a:cubicBezTo>
                  <a:cubicBezTo>
                    <a:pt x="85664" y="62519"/>
                    <a:pt x="77835" y="64687"/>
                    <a:pt x="76031" y="62131"/>
                  </a:cubicBezTo>
                  <a:cubicBezTo>
                    <a:pt x="75141" y="60898"/>
                    <a:pt x="74388" y="58890"/>
                    <a:pt x="73726" y="57087"/>
                  </a:cubicBezTo>
                  <a:cubicBezTo>
                    <a:pt x="73110" y="55489"/>
                    <a:pt x="72539" y="54074"/>
                    <a:pt x="71923" y="53640"/>
                  </a:cubicBezTo>
                  <a:cubicBezTo>
                    <a:pt x="70211" y="52430"/>
                    <a:pt x="58022" y="55854"/>
                    <a:pt x="53206" y="53960"/>
                  </a:cubicBezTo>
                  <a:cubicBezTo>
                    <a:pt x="49440" y="52499"/>
                    <a:pt x="47797" y="44327"/>
                    <a:pt x="46359" y="39580"/>
                  </a:cubicBezTo>
                  <a:cubicBezTo>
                    <a:pt x="45834" y="37845"/>
                    <a:pt x="45331" y="36498"/>
                    <a:pt x="44715" y="36110"/>
                  </a:cubicBezTo>
                  <a:cubicBezTo>
                    <a:pt x="42387" y="34695"/>
                    <a:pt x="34763" y="35859"/>
                    <a:pt x="32618" y="34102"/>
                  </a:cubicBezTo>
                  <a:cubicBezTo>
                    <a:pt x="30814" y="32618"/>
                    <a:pt x="29742" y="25223"/>
                    <a:pt x="28030" y="21616"/>
                  </a:cubicBezTo>
                  <a:cubicBezTo>
                    <a:pt x="27710" y="20977"/>
                    <a:pt x="27322" y="20543"/>
                    <a:pt x="27003" y="20247"/>
                  </a:cubicBezTo>
                  <a:cubicBezTo>
                    <a:pt x="24195" y="17804"/>
                    <a:pt x="14449" y="20977"/>
                    <a:pt x="9199" y="19242"/>
                  </a:cubicBezTo>
                  <a:cubicBezTo>
                    <a:pt x="8537" y="19037"/>
                    <a:pt x="7966" y="18763"/>
                    <a:pt x="7510" y="18398"/>
                  </a:cubicBezTo>
                  <a:cubicBezTo>
                    <a:pt x="3538" y="15065"/>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7"/>
            <p:cNvSpPr/>
            <p:nvPr/>
          </p:nvSpPr>
          <p:spPr>
            <a:xfrm>
              <a:off x="4897900" y="-1148625"/>
              <a:ext cx="4896050" cy="3690875"/>
            </a:xfrm>
            <a:custGeom>
              <a:avLst/>
              <a:gdLst/>
              <a:ahLst/>
              <a:cxnLst/>
              <a:rect l="l" t="t" r="r" b="b"/>
              <a:pathLst>
                <a:path w="195842" h="147635" fill="none" extrusionOk="0">
                  <a:moveTo>
                    <a:pt x="195842" y="147634"/>
                  </a:moveTo>
                  <a:cubicBezTo>
                    <a:pt x="195225" y="147588"/>
                    <a:pt x="190044" y="139645"/>
                    <a:pt x="185958" y="137933"/>
                  </a:cubicBezTo>
                  <a:cubicBezTo>
                    <a:pt x="184634" y="137363"/>
                    <a:pt x="182169" y="136587"/>
                    <a:pt x="179476" y="135696"/>
                  </a:cubicBezTo>
                  <a:cubicBezTo>
                    <a:pt x="173427" y="133688"/>
                    <a:pt x="164480" y="131885"/>
                    <a:pt x="162676" y="129808"/>
                  </a:cubicBezTo>
                  <a:cubicBezTo>
                    <a:pt x="160873" y="127730"/>
                    <a:pt x="160211" y="119970"/>
                    <a:pt x="157883" y="119171"/>
                  </a:cubicBezTo>
                  <a:cubicBezTo>
                    <a:pt x="156103" y="118555"/>
                    <a:pt x="153090" y="119491"/>
                    <a:pt x="151629" y="118669"/>
                  </a:cubicBezTo>
                  <a:cubicBezTo>
                    <a:pt x="150944" y="118281"/>
                    <a:pt x="150784" y="116843"/>
                    <a:pt x="150556" y="115177"/>
                  </a:cubicBezTo>
                  <a:cubicBezTo>
                    <a:pt x="150214" y="112962"/>
                    <a:pt x="149894" y="110246"/>
                    <a:pt x="148365" y="109333"/>
                  </a:cubicBezTo>
                  <a:cubicBezTo>
                    <a:pt x="144827" y="107188"/>
                    <a:pt x="126886" y="107393"/>
                    <a:pt x="124398" y="105270"/>
                  </a:cubicBezTo>
                  <a:cubicBezTo>
                    <a:pt x="122504" y="103650"/>
                    <a:pt x="123508" y="96026"/>
                    <a:pt x="122070" y="94428"/>
                  </a:cubicBezTo>
                  <a:cubicBezTo>
                    <a:pt x="120838" y="93036"/>
                    <a:pt x="116866" y="93561"/>
                    <a:pt x="115314" y="91872"/>
                  </a:cubicBezTo>
                  <a:cubicBezTo>
                    <a:pt x="113305" y="89704"/>
                    <a:pt x="113762" y="81007"/>
                    <a:pt x="111183" y="80026"/>
                  </a:cubicBezTo>
                  <a:cubicBezTo>
                    <a:pt x="108512" y="78998"/>
                    <a:pt x="95981" y="82582"/>
                    <a:pt x="92260" y="80961"/>
                  </a:cubicBezTo>
                  <a:cubicBezTo>
                    <a:pt x="90503" y="80185"/>
                    <a:pt x="89704" y="77081"/>
                    <a:pt x="89225" y="73635"/>
                  </a:cubicBezTo>
                  <a:cubicBezTo>
                    <a:pt x="88722" y="70097"/>
                    <a:pt x="88791" y="66057"/>
                    <a:pt x="87741" y="64596"/>
                  </a:cubicBezTo>
                  <a:cubicBezTo>
                    <a:pt x="86006" y="62199"/>
                    <a:pt x="77995" y="64550"/>
                    <a:pt x="76146" y="62039"/>
                  </a:cubicBezTo>
                  <a:cubicBezTo>
                    <a:pt x="75255" y="60807"/>
                    <a:pt x="74502" y="58775"/>
                    <a:pt x="73840" y="56972"/>
                  </a:cubicBezTo>
                  <a:cubicBezTo>
                    <a:pt x="73224" y="55352"/>
                    <a:pt x="72653" y="53936"/>
                    <a:pt x="72037" y="53503"/>
                  </a:cubicBezTo>
                  <a:cubicBezTo>
                    <a:pt x="70394" y="52361"/>
                    <a:pt x="58022" y="55922"/>
                    <a:pt x="53252" y="54050"/>
                  </a:cubicBezTo>
                  <a:cubicBezTo>
                    <a:pt x="49531" y="52590"/>
                    <a:pt x="48002" y="44258"/>
                    <a:pt x="46633" y="39397"/>
                  </a:cubicBezTo>
                  <a:cubicBezTo>
                    <a:pt x="46130" y="37616"/>
                    <a:pt x="45674" y="36270"/>
                    <a:pt x="45035" y="35882"/>
                  </a:cubicBezTo>
                  <a:cubicBezTo>
                    <a:pt x="42752" y="34466"/>
                    <a:pt x="35014" y="35722"/>
                    <a:pt x="32846" y="34033"/>
                  </a:cubicBezTo>
                  <a:cubicBezTo>
                    <a:pt x="31043" y="32572"/>
                    <a:pt x="29970" y="25085"/>
                    <a:pt x="28235" y="21524"/>
                  </a:cubicBezTo>
                  <a:cubicBezTo>
                    <a:pt x="27916" y="20863"/>
                    <a:pt x="27528" y="20452"/>
                    <a:pt x="27185" y="20155"/>
                  </a:cubicBezTo>
                  <a:cubicBezTo>
                    <a:pt x="24424" y="17850"/>
                    <a:pt x="14563" y="20977"/>
                    <a:pt x="9290" y="19288"/>
                  </a:cubicBezTo>
                  <a:cubicBezTo>
                    <a:pt x="8628" y="19059"/>
                    <a:pt x="8058" y="18808"/>
                    <a:pt x="7601" y="18420"/>
                  </a:cubicBezTo>
                  <a:cubicBezTo>
                    <a:pt x="3630" y="15133"/>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7"/>
            <p:cNvSpPr/>
            <p:nvPr/>
          </p:nvSpPr>
          <p:spPr>
            <a:xfrm>
              <a:off x="4924150" y="-1156625"/>
              <a:ext cx="4904600" cy="3689175"/>
            </a:xfrm>
            <a:custGeom>
              <a:avLst/>
              <a:gdLst/>
              <a:ahLst/>
              <a:cxnLst/>
              <a:rect l="l" t="t" r="r" b="b"/>
              <a:pathLst>
                <a:path w="196184" h="147567" fill="none" extrusionOk="0">
                  <a:moveTo>
                    <a:pt x="196184" y="147566"/>
                  </a:moveTo>
                  <a:cubicBezTo>
                    <a:pt x="195636" y="147520"/>
                    <a:pt x="190478" y="139349"/>
                    <a:pt x="186369" y="137706"/>
                  </a:cubicBezTo>
                  <a:cubicBezTo>
                    <a:pt x="185045" y="137158"/>
                    <a:pt x="182512" y="136427"/>
                    <a:pt x="179750" y="135583"/>
                  </a:cubicBezTo>
                  <a:cubicBezTo>
                    <a:pt x="173518" y="133688"/>
                    <a:pt x="164411" y="131976"/>
                    <a:pt x="162676" y="129945"/>
                  </a:cubicBezTo>
                  <a:cubicBezTo>
                    <a:pt x="160896" y="127868"/>
                    <a:pt x="160303" y="119947"/>
                    <a:pt x="158043" y="119149"/>
                  </a:cubicBezTo>
                  <a:cubicBezTo>
                    <a:pt x="156262" y="118509"/>
                    <a:pt x="153204" y="119468"/>
                    <a:pt x="151766" y="118646"/>
                  </a:cubicBezTo>
                  <a:cubicBezTo>
                    <a:pt x="151104" y="118236"/>
                    <a:pt x="150967" y="116775"/>
                    <a:pt x="150762" y="115063"/>
                  </a:cubicBezTo>
                  <a:cubicBezTo>
                    <a:pt x="150488" y="112780"/>
                    <a:pt x="150214" y="109996"/>
                    <a:pt x="148707" y="109060"/>
                  </a:cubicBezTo>
                  <a:cubicBezTo>
                    <a:pt x="145283" y="106914"/>
                    <a:pt x="127046" y="107211"/>
                    <a:pt x="124604" y="105180"/>
                  </a:cubicBezTo>
                  <a:cubicBezTo>
                    <a:pt x="122709" y="103605"/>
                    <a:pt x="123759" y="95844"/>
                    <a:pt x="122321" y="94292"/>
                  </a:cubicBezTo>
                  <a:cubicBezTo>
                    <a:pt x="121089" y="92922"/>
                    <a:pt x="117026" y="93493"/>
                    <a:pt x="115428" y="91827"/>
                  </a:cubicBezTo>
                  <a:cubicBezTo>
                    <a:pt x="113442" y="89727"/>
                    <a:pt x="113990" y="80825"/>
                    <a:pt x="111456" y="79798"/>
                  </a:cubicBezTo>
                  <a:cubicBezTo>
                    <a:pt x="108854" y="78725"/>
                    <a:pt x="96163" y="82354"/>
                    <a:pt x="92489" y="80711"/>
                  </a:cubicBezTo>
                  <a:cubicBezTo>
                    <a:pt x="90754" y="79912"/>
                    <a:pt x="90001" y="76739"/>
                    <a:pt x="89567" y="73270"/>
                  </a:cubicBezTo>
                  <a:cubicBezTo>
                    <a:pt x="89088" y="69686"/>
                    <a:pt x="89156" y="65623"/>
                    <a:pt x="88106" y="64208"/>
                  </a:cubicBezTo>
                  <a:cubicBezTo>
                    <a:pt x="86326" y="61857"/>
                    <a:pt x="78109" y="64368"/>
                    <a:pt x="76260" y="61903"/>
                  </a:cubicBezTo>
                  <a:cubicBezTo>
                    <a:pt x="75347" y="60693"/>
                    <a:pt x="74594" y="58662"/>
                    <a:pt x="73932" y="56836"/>
                  </a:cubicBezTo>
                  <a:cubicBezTo>
                    <a:pt x="73315" y="55215"/>
                    <a:pt x="72745" y="53777"/>
                    <a:pt x="72128" y="53343"/>
                  </a:cubicBezTo>
                  <a:cubicBezTo>
                    <a:pt x="70531" y="52248"/>
                    <a:pt x="58000" y="55991"/>
                    <a:pt x="53275" y="54119"/>
                  </a:cubicBezTo>
                  <a:cubicBezTo>
                    <a:pt x="49600" y="52681"/>
                    <a:pt x="48185" y="44145"/>
                    <a:pt x="46884" y="39192"/>
                  </a:cubicBezTo>
                  <a:cubicBezTo>
                    <a:pt x="46404" y="37366"/>
                    <a:pt x="45971" y="35996"/>
                    <a:pt x="45354" y="35608"/>
                  </a:cubicBezTo>
                  <a:cubicBezTo>
                    <a:pt x="43117" y="34193"/>
                    <a:pt x="35220" y="35562"/>
                    <a:pt x="33051" y="33919"/>
                  </a:cubicBezTo>
                  <a:cubicBezTo>
                    <a:pt x="31225" y="32527"/>
                    <a:pt x="30153" y="24949"/>
                    <a:pt x="28395" y="21388"/>
                  </a:cubicBezTo>
                  <a:cubicBezTo>
                    <a:pt x="28076" y="20749"/>
                    <a:pt x="27710" y="20315"/>
                    <a:pt x="27345" y="20041"/>
                  </a:cubicBezTo>
                  <a:cubicBezTo>
                    <a:pt x="24629" y="17873"/>
                    <a:pt x="14631" y="20954"/>
                    <a:pt x="9359" y="19288"/>
                  </a:cubicBezTo>
                  <a:cubicBezTo>
                    <a:pt x="8697" y="19083"/>
                    <a:pt x="8126" y="18809"/>
                    <a:pt x="7670" y="18444"/>
                  </a:cubicBezTo>
                  <a:cubicBezTo>
                    <a:pt x="3698" y="15202"/>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7"/>
            <p:cNvSpPr/>
            <p:nvPr/>
          </p:nvSpPr>
          <p:spPr>
            <a:xfrm>
              <a:off x="4949825" y="-1164600"/>
              <a:ext cx="4913750" cy="3686875"/>
            </a:xfrm>
            <a:custGeom>
              <a:avLst/>
              <a:gdLst/>
              <a:ahLst/>
              <a:cxnLst/>
              <a:rect l="l" t="t" r="r" b="b"/>
              <a:pathLst>
                <a:path w="196550" h="147475" fill="none" extrusionOk="0">
                  <a:moveTo>
                    <a:pt x="196549" y="147474"/>
                  </a:moveTo>
                  <a:cubicBezTo>
                    <a:pt x="196070" y="147451"/>
                    <a:pt x="190957" y="139074"/>
                    <a:pt x="186803" y="137477"/>
                  </a:cubicBezTo>
                  <a:cubicBezTo>
                    <a:pt x="185456" y="136952"/>
                    <a:pt x="182900" y="136267"/>
                    <a:pt x="180047" y="135468"/>
                  </a:cubicBezTo>
                  <a:cubicBezTo>
                    <a:pt x="173655" y="133688"/>
                    <a:pt x="164366" y="132044"/>
                    <a:pt x="162699" y="130058"/>
                  </a:cubicBezTo>
                  <a:cubicBezTo>
                    <a:pt x="160965" y="127981"/>
                    <a:pt x="160440" y="119901"/>
                    <a:pt x="158203" y="119102"/>
                  </a:cubicBezTo>
                  <a:cubicBezTo>
                    <a:pt x="156422" y="118463"/>
                    <a:pt x="153341" y="119468"/>
                    <a:pt x="151926" y="118600"/>
                  </a:cubicBezTo>
                  <a:cubicBezTo>
                    <a:pt x="151264" y="118189"/>
                    <a:pt x="151173" y="116683"/>
                    <a:pt x="150990" y="114925"/>
                  </a:cubicBezTo>
                  <a:cubicBezTo>
                    <a:pt x="150762" y="112597"/>
                    <a:pt x="150533" y="109744"/>
                    <a:pt x="149050" y="108763"/>
                  </a:cubicBezTo>
                  <a:cubicBezTo>
                    <a:pt x="145740" y="106640"/>
                    <a:pt x="127206" y="107028"/>
                    <a:pt x="124809" y="105088"/>
                  </a:cubicBezTo>
                  <a:cubicBezTo>
                    <a:pt x="122915" y="103536"/>
                    <a:pt x="124033" y="95684"/>
                    <a:pt x="122595" y="94154"/>
                  </a:cubicBezTo>
                  <a:cubicBezTo>
                    <a:pt x="121340" y="92808"/>
                    <a:pt x="117209" y="93401"/>
                    <a:pt x="115588" y="91758"/>
                  </a:cubicBezTo>
                  <a:cubicBezTo>
                    <a:pt x="113602" y="89726"/>
                    <a:pt x="114218" y="80642"/>
                    <a:pt x="111753" y="79569"/>
                  </a:cubicBezTo>
                  <a:cubicBezTo>
                    <a:pt x="109220" y="78473"/>
                    <a:pt x="96369" y="82125"/>
                    <a:pt x="92763" y="80459"/>
                  </a:cubicBezTo>
                  <a:cubicBezTo>
                    <a:pt x="91028" y="79660"/>
                    <a:pt x="90343" y="76419"/>
                    <a:pt x="89909" y="72904"/>
                  </a:cubicBezTo>
                  <a:cubicBezTo>
                    <a:pt x="89499" y="69252"/>
                    <a:pt x="89567" y="65189"/>
                    <a:pt x="88494" y="63820"/>
                  </a:cubicBezTo>
                  <a:cubicBezTo>
                    <a:pt x="86668" y="61491"/>
                    <a:pt x="78269" y="64208"/>
                    <a:pt x="76397" y="61765"/>
                  </a:cubicBezTo>
                  <a:cubicBezTo>
                    <a:pt x="75461" y="60578"/>
                    <a:pt x="74708" y="58524"/>
                    <a:pt x="74023" y="56698"/>
                  </a:cubicBezTo>
                  <a:cubicBezTo>
                    <a:pt x="73430" y="55055"/>
                    <a:pt x="72859" y="53594"/>
                    <a:pt x="72265" y="53206"/>
                  </a:cubicBezTo>
                  <a:cubicBezTo>
                    <a:pt x="70691" y="52156"/>
                    <a:pt x="58000" y="56059"/>
                    <a:pt x="53320" y="54187"/>
                  </a:cubicBezTo>
                  <a:cubicBezTo>
                    <a:pt x="49691" y="52772"/>
                    <a:pt x="48390" y="44053"/>
                    <a:pt x="47158" y="38986"/>
                  </a:cubicBezTo>
                  <a:cubicBezTo>
                    <a:pt x="46701" y="37137"/>
                    <a:pt x="46290" y="35722"/>
                    <a:pt x="45674" y="35334"/>
                  </a:cubicBezTo>
                  <a:cubicBezTo>
                    <a:pt x="43483" y="33918"/>
                    <a:pt x="35471" y="35402"/>
                    <a:pt x="33280" y="33804"/>
                  </a:cubicBezTo>
                  <a:cubicBezTo>
                    <a:pt x="31454" y="32458"/>
                    <a:pt x="30358" y="24811"/>
                    <a:pt x="28601" y="21273"/>
                  </a:cubicBezTo>
                  <a:cubicBezTo>
                    <a:pt x="28281" y="20611"/>
                    <a:pt x="27893" y="20178"/>
                    <a:pt x="27551" y="19904"/>
                  </a:cubicBezTo>
                  <a:cubicBezTo>
                    <a:pt x="24857" y="17872"/>
                    <a:pt x="14746" y="20908"/>
                    <a:pt x="9450" y="19310"/>
                  </a:cubicBezTo>
                  <a:cubicBezTo>
                    <a:pt x="8788" y="19105"/>
                    <a:pt x="8195" y="18831"/>
                    <a:pt x="7738" y="18466"/>
                  </a:cubicBezTo>
                  <a:cubicBezTo>
                    <a:pt x="3767" y="15270"/>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7"/>
            <p:cNvSpPr/>
            <p:nvPr/>
          </p:nvSpPr>
          <p:spPr>
            <a:xfrm>
              <a:off x="4975500" y="-1172600"/>
              <a:ext cx="4923450" cy="3685175"/>
            </a:xfrm>
            <a:custGeom>
              <a:avLst/>
              <a:gdLst/>
              <a:ahLst/>
              <a:cxnLst/>
              <a:rect l="l" t="t" r="r" b="b"/>
              <a:pathLst>
                <a:path w="196938" h="147407" fill="none" extrusionOk="0">
                  <a:moveTo>
                    <a:pt x="196937" y="147406"/>
                  </a:moveTo>
                  <a:cubicBezTo>
                    <a:pt x="196481" y="147383"/>
                    <a:pt x="191414" y="138778"/>
                    <a:pt x="187237" y="137249"/>
                  </a:cubicBezTo>
                  <a:cubicBezTo>
                    <a:pt x="185890" y="136747"/>
                    <a:pt x="183265" y="136085"/>
                    <a:pt x="180343" y="135354"/>
                  </a:cubicBezTo>
                  <a:cubicBezTo>
                    <a:pt x="173770" y="133688"/>
                    <a:pt x="164320" y="132136"/>
                    <a:pt x="162722" y="130196"/>
                  </a:cubicBezTo>
                  <a:cubicBezTo>
                    <a:pt x="161010" y="128119"/>
                    <a:pt x="160554" y="119879"/>
                    <a:pt x="158385" y="119080"/>
                  </a:cubicBezTo>
                  <a:cubicBezTo>
                    <a:pt x="156605" y="118418"/>
                    <a:pt x="153501" y="119445"/>
                    <a:pt x="152086" y="118555"/>
                  </a:cubicBezTo>
                  <a:cubicBezTo>
                    <a:pt x="151447" y="118144"/>
                    <a:pt x="151355" y="116592"/>
                    <a:pt x="151218" y="114789"/>
                  </a:cubicBezTo>
                  <a:cubicBezTo>
                    <a:pt x="151036" y="112415"/>
                    <a:pt x="150876" y="109493"/>
                    <a:pt x="149392" y="108489"/>
                  </a:cubicBezTo>
                  <a:cubicBezTo>
                    <a:pt x="146220" y="106366"/>
                    <a:pt x="127389" y="106846"/>
                    <a:pt x="125038" y="104997"/>
                  </a:cubicBezTo>
                  <a:cubicBezTo>
                    <a:pt x="123120" y="103490"/>
                    <a:pt x="124307" y="95501"/>
                    <a:pt x="122869" y="94018"/>
                  </a:cubicBezTo>
                  <a:cubicBezTo>
                    <a:pt x="121591" y="92671"/>
                    <a:pt x="117391" y="93333"/>
                    <a:pt x="115748" y="91690"/>
                  </a:cubicBezTo>
                  <a:cubicBezTo>
                    <a:pt x="113739" y="89727"/>
                    <a:pt x="114470" y="80460"/>
                    <a:pt x="112050" y="79341"/>
                  </a:cubicBezTo>
                  <a:cubicBezTo>
                    <a:pt x="109562" y="78200"/>
                    <a:pt x="96575" y="81898"/>
                    <a:pt x="93014" y="80209"/>
                  </a:cubicBezTo>
                  <a:cubicBezTo>
                    <a:pt x="91302" y="79387"/>
                    <a:pt x="90663" y="76100"/>
                    <a:pt x="90275" y="72539"/>
                  </a:cubicBezTo>
                  <a:cubicBezTo>
                    <a:pt x="89887" y="68842"/>
                    <a:pt x="89955" y="64733"/>
                    <a:pt x="88860" y="63409"/>
                  </a:cubicBezTo>
                  <a:cubicBezTo>
                    <a:pt x="87011" y="61149"/>
                    <a:pt x="78406" y="64025"/>
                    <a:pt x="76511" y="61629"/>
                  </a:cubicBezTo>
                  <a:cubicBezTo>
                    <a:pt x="75575" y="60442"/>
                    <a:pt x="74822" y="58388"/>
                    <a:pt x="74137" y="56562"/>
                  </a:cubicBezTo>
                  <a:cubicBezTo>
                    <a:pt x="73544" y="54895"/>
                    <a:pt x="72973" y="53435"/>
                    <a:pt x="72380" y="53047"/>
                  </a:cubicBezTo>
                  <a:cubicBezTo>
                    <a:pt x="70873" y="52065"/>
                    <a:pt x="58023" y="56128"/>
                    <a:pt x="53366" y="54256"/>
                  </a:cubicBezTo>
                  <a:cubicBezTo>
                    <a:pt x="49783" y="52841"/>
                    <a:pt x="48619" y="43962"/>
                    <a:pt x="47432" y="38781"/>
                  </a:cubicBezTo>
                  <a:cubicBezTo>
                    <a:pt x="47021" y="36886"/>
                    <a:pt x="46610" y="35448"/>
                    <a:pt x="46017" y="35083"/>
                  </a:cubicBezTo>
                  <a:cubicBezTo>
                    <a:pt x="43871" y="33668"/>
                    <a:pt x="35722" y="35243"/>
                    <a:pt x="33531" y="33714"/>
                  </a:cubicBezTo>
                  <a:cubicBezTo>
                    <a:pt x="31682" y="32412"/>
                    <a:pt x="30587" y="24652"/>
                    <a:pt x="28806" y="21137"/>
                  </a:cubicBezTo>
                  <a:cubicBezTo>
                    <a:pt x="28487" y="20498"/>
                    <a:pt x="28099" y="20064"/>
                    <a:pt x="27733" y="19790"/>
                  </a:cubicBezTo>
                  <a:cubicBezTo>
                    <a:pt x="25086" y="17896"/>
                    <a:pt x="14837" y="20886"/>
                    <a:pt x="9542" y="19311"/>
                  </a:cubicBezTo>
                  <a:cubicBezTo>
                    <a:pt x="8880" y="19105"/>
                    <a:pt x="8286" y="18854"/>
                    <a:pt x="7830" y="18489"/>
                  </a:cubicBezTo>
                  <a:cubicBezTo>
                    <a:pt x="3858" y="15316"/>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7"/>
            <p:cNvSpPr/>
            <p:nvPr/>
          </p:nvSpPr>
          <p:spPr>
            <a:xfrm>
              <a:off x="5001750" y="-1180575"/>
              <a:ext cx="4932000" cy="3683450"/>
            </a:xfrm>
            <a:custGeom>
              <a:avLst/>
              <a:gdLst/>
              <a:ahLst/>
              <a:cxnLst/>
              <a:rect l="l" t="t" r="r" b="b"/>
              <a:pathLst>
                <a:path w="197280" h="147338" fill="none" extrusionOk="0">
                  <a:moveTo>
                    <a:pt x="197280" y="147337"/>
                  </a:moveTo>
                  <a:cubicBezTo>
                    <a:pt x="196892" y="147291"/>
                    <a:pt x="191870" y="138504"/>
                    <a:pt x="187648" y="137020"/>
                  </a:cubicBezTo>
                  <a:cubicBezTo>
                    <a:pt x="186301" y="136541"/>
                    <a:pt x="183630" y="135924"/>
                    <a:pt x="180617" y="135240"/>
                  </a:cubicBezTo>
                  <a:cubicBezTo>
                    <a:pt x="173861" y="133688"/>
                    <a:pt x="164252" y="132204"/>
                    <a:pt x="162722" y="130332"/>
                  </a:cubicBezTo>
                  <a:cubicBezTo>
                    <a:pt x="161056" y="128232"/>
                    <a:pt x="160645" y="119833"/>
                    <a:pt x="158545" y="119034"/>
                  </a:cubicBezTo>
                  <a:cubicBezTo>
                    <a:pt x="156765" y="118372"/>
                    <a:pt x="153615" y="119422"/>
                    <a:pt x="152223" y="118532"/>
                  </a:cubicBezTo>
                  <a:cubicBezTo>
                    <a:pt x="151606" y="118098"/>
                    <a:pt x="151538" y="116523"/>
                    <a:pt x="151447" y="114674"/>
                  </a:cubicBezTo>
                  <a:cubicBezTo>
                    <a:pt x="151287" y="112232"/>
                    <a:pt x="151173" y="109242"/>
                    <a:pt x="149712" y="108215"/>
                  </a:cubicBezTo>
                  <a:cubicBezTo>
                    <a:pt x="146676" y="106069"/>
                    <a:pt x="127526" y="106662"/>
                    <a:pt x="125220" y="104905"/>
                  </a:cubicBezTo>
                  <a:cubicBezTo>
                    <a:pt x="123326" y="103421"/>
                    <a:pt x="124558" y="95341"/>
                    <a:pt x="123120" y="93880"/>
                  </a:cubicBezTo>
                  <a:cubicBezTo>
                    <a:pt x="121819" y="92556"/>
                    <a:pt x="117574" y="93264"/>
                    <a:pt x="115862" y="91643"/>
                  </a:cubicBezTo>
                  <a:cubicBezTo>
                    <a:pt x="113876" y="89726"/>
                    <a:pt x="114698" y="80276"/>
                    <a:pt x="112324" y="79112"/>
                  </a:cubicBezTo>
                  <a:cubicBezTo>
                    <a:pt x="109905" y="77948"/>
                    <a:pt x="96757" y="81669"/>
                    <a:pt x="93242" y="79934"/>
                  </a:cubicBezTo>
                  <a:cubicBezTo>
                    <a:pt x="91553" y="79112"/>
                    <a:pt x="90960" y="75757"/>
                    <a:pt x="90617" y="72174"/>
                  </a:cubicBezTo>
                  <a:cubicBezTo>
                    <a:pt x="90252" y="68430"/>
                    <a:pt x="90320" y="64299"/>
                    <a:pt x="89225" y="63021"/>
                  </a:cubicBezTo>
                  <a:cubicBezTo>
                    <a:pt x="87330" y="60807"/>
                    <a:pt x="78543" y="63865"/>
                    <a:pt x="76625" y="61514"/>
                  </a:cubicBezTo>
                  <a:cubicBezTo>
                    <a:pt x="75667" y="60327"/>
                    <a:pt x="74913" y="58273"/>
                    <a:pt x="74229" y="56424"/>
                  </a:cubicBezTo>
                  <a:cubicBezTo>
                    <a:pt x="73635" y="54758"/>
                    <a:pt x="73064" y="53274"/>
                    <a:pt x="72471" y="52886"/>
                  </a:cubicBezTo>
                  <a:cubicBezTo>
                    <a:pt x="71010" y="51950"/>
                    <a:pt x="58000" y="56196"/>
                    <a:pt x="53389" y="54324"/>
                  </a:cubicBezTo>
                  <a:cubicBezTo>
                    <a:pt x="49851" y="52932"/>
                    <a:pt x="48801" y="43870"/>
                    <a:pt x="47706" y="38598"/>
                  </a:cubicBezTo>
                  <a:cubicBezTo>
                    <a:pt x="47295" y="36657"/>
                    <a:pt x="46907" y="35197"/>
                    <a:pt x="46336" y="34809"/>
                  </a:cubicBezTo>
                  <a:cubicBezTo>
                    <a:pt x="44213" y="33393"/>
                    <a:pt x="35928" y="35082"/>
                    <a:pt x="33736" y="33599"/>
                  </a:cubicBezTo>
                  <a:cubicBezTo>
                    <a:pt x="31888" y="32343"/>
                    <a:pt x="30769" y="24514"/>
                    <a:pt x="28989" y="21022"/>
                  </a:cubicBezTo>
                  <a:cubicBezTo>
                    <a:pt x="28669" y="20360"/>
                    <a:pt x="28258" y="19926"/>
                    <a:pt x="27893" y="19675"/>
                  </a:cubicBezTo>
                  <a:cubicBezTo>
                    <a:pt x="25291" y="17895"/>
                    <a:pt x="14906" y="20862"/>
                    <a:pt x="9610" y="19310"/>
                  </a:cubicBezTo>
                  <a:cubicBezTo>
                    <a:pt x="8948" y="19128"/>
                    <a:pt x="8355" y="18854"/>
                    <a:pt x="7898" y="18511"/>
                  </a:cubicBezTo>
                  <a:cubicBezTo>
                    <a:pt x="3927" y="15384"/>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7"/>
            <p:cNvSpPr/>
            <p:nvPr/>
          </p:nvSpPr>
          <p:spPr>
            <a:xfrm>
              <a:off x="5027425" y="-1188575"/>
              <a:ext cx="4941150" cy="3681175"/>
            </a:xfrm>
            <a:custGeom>
              <a:avLst/>
              <a:gdLst/>
              <a:ahLst/>
              <a:cxnLst/>
              <a:rect l="l" t="t" r="r" b="b"/>
              <a:pathLst>
                <a:path w="197646" h="147247" fill="none" extrusionOk="0">
                  <a:moveTo>
                    <a:pt x="197645" y="147246"/>
                  </a:moveTo>
                  <a:cubicBezTo>
                    <a:pt x="197326" y="147223"/>
                    <a:pt x="192327" y="138207"/>
                    <a:pt x="188081" y="136792"/>
                  </a:cubicBezTo>
                  <a:cubicBezTo>
                    <a:pt x="186735" y="136336"/>
                    <a:pt x="183996" y="135765"/>
                    <a:pt x="180914" y="135126"/>
                  </a:cubicBezTo>
                  <a:cubicBezTo>
                    <a:pt x="173975" y="133688"/>
                    <a:pt x="164206" y="132296"/>
                    <a:pt x="162768" y="130470"/>
                  </a:cubicBezTo>
                  <a:cubicBezTo>
                    <a:pt x="161102" y="128347"/>
                    <a:pt x="160782" y="119787"/>
                    <a:pt x="158705" y="119011"/>
                  </a:cubicBezTo>
                  <a:cubicBezTo>
                    <a:pt x="156925" y="118327"/>
                    <a:pt x="153752" y="119422"/>
                    <a:pt x="152383" y="118486"/>
                  </a:cubicBezTo>
                  <a:cubicBezTo>
                    <a:pt x="151766" y="118053"/>
                    <a:pt x="151743" y="116432"/>
                    <a:pt x="151675" y="114538"/>
                  </a:cubicBezTo>
                  <a:cubicBezTo>
                    <a:pt x="151584" y="112027"/>
                    <a:pt x="151515" y="108991"/>
                    <a:pt x="150077" y="107941"/>
                  </a:cubicBezTo>
                  <a:cubicBezTo>
                    <a:pt x="147133" y="105796"/>
                    <a:pt x="127686" y="106480"/>
                    <a:pt x="125449" y="104814"/>
                  </a:cubicBezTo>
                  <a:cubicBezTo>
                    <a:pt x="123531" y="103376"/>
                    <a:pt x="124832" y="95159"/>
                    <a:pt x="123394" y="93744"/>
                  </a:cubicBezTo>
                  <a:cubicBezTo>
                    <a:pt x="122093" y="92443"/>
                    <a:pt x="117757" y="93196"/>
                    <a:pt x="116022" y="91575"/>
                  </a:cubicBezTo>
                  <a:cubicBezTo>
                    <a:pt x="114036" y="89727"/>
                    <a:pt x="114926" y="80094"/>
                    <a:pt x="112621" y="78885"/>
                  </a:cubicBezTo>
                  <a:cubicBezTo>
                    <a:pt x="110270" y="77675"/>
                    <a:pt x="96963" y="81441"/>
                    <a:pt x="93493" y="79683"/>
                  </a:cubicBezTo>
                  <a:cubicBezTo>
                    <a:pt x="91827" y="78839"/>
                    <a:pt x="91279" y="75438"/>
                    <a:pt x="90982" y="71809"/>
                  </a:cubicBezTo>
                  <a:cubicBezTo>
                    <a:pt x="90663" y="67997"/>
                    <a:pt x="90731" y="63866"/>
                    <a:pt x="89613" y="62633"/>
                  </a:cubicBezTo>
                  <a:cubicBezTo>
                    <a:pt x="87673" y="60465"/>
                    <a:pt x="78702" y="63683"/>
                    <a:pt x="76762" y="61378"/>
                  </a:cubicBezTo>
                  <a:cubicBezTo>
                    <a:pt x="75781" y="60214"/>
                    <a:pt x="75028" y="58136"/>
                    <a:pt x="74343" y="56288"/>
                  </a:cubicBezTo>
                  <a:cubicBezTo>
                    <a:pt x="73727" y="54599"/>
                    <a:pt x="73179" y="53092"/>
                    <a:pt x="72608" y="52727"/>
                  </a:cubicBezTo>
                  <a:cubicBezTo>
                    <a:pt x="71193" y="51859"/>
                    <a:pt x="58000" y="56265"/>
                    <a:pt x="53435" y="54393"/>
                  </a:cubicBezTo>
                  <a:cubicBezTo>
                    <a:pt x="49943" y="53001"/>
                    <a:pt x="49007" y="43757"/>
                    <a:pt x="47980" y="38393"/>
                  </a:cubicBezTo>
                  <a:cubicBezTo>
                    <a:pt x="47592" y="36407"/>
                    <a:pt x="47226" y="34923"/>
                    <a:pt x="46656" y="34535"/>
                  </a:cubicBezTo>
                  <a:cubicBezTo>
                    <a:pt x="44601" y="33143"/>
                    <a:pt x="36179" y="34923"/>
                    <a:pt x="33965" y="33485"/>
                  </a:cubicBezTo>
                  <a:cubicBezTo>
                    <a:pt x="32116" y="32275"/>
                    <a:pt x="30998" y="24378"/>
                    <a:pt x="29194" y="20886"/>
                  </a:cubicBezTo>
                  <a:cubicBezTo>
                    <a:pt x="28852" y="20224"/>
                    <a:pt x="28464" y="19790"/>
                    <a:pt x="28076" y="19539"/>
                  </a:cubicBezTo>
                  <a:cubicBezTo>
                    <a:pt x="25519" y="17895"/>
                    <a:pt x="15020" y="20817"/>
                    <a:pt x="9724" y="19333"/>
                  </a:cubicBezTo>
                  <a:cubicBezTo>
                    <a:pt x="9040" y="19128"/>
                    <a:pt x="8446" y="18877"/>
                    <a:pt x="7990" y="18512"/>
                  </a:cubicBezTo>
                  <a:cubicBezTo>
                    <a:pt x="4018" y="15430"/>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7"/>
            <p:cNvSpPr/>
            <p:nvPr/>
          </p:nvSpPr>
          <p:spPr>
            <a:xfrm>
              <a:off x="5053675" y="-1197125"/>
              <a:ext cx="4950275" cy="3680025"/>
            </a:xfrm>
            <a:custGeom>
              <a:avLst/>
              <a:gdLst/>
              <a:ahLst/>
              <a:cxnLst/>
              <a:rect l="l" t="t" r="r" b="b"/>
              <a:pathLst>
                <a:path w="198011" h="147201" fill="none" extrusionOk="0">
                  <a:moveTo>
                    <a:pt x="198010" y="147200"/>
                  </a:moveTo>
                  <a:cubicBezTo>
                    <a:pt x="197736" y="147177"/>
                    <a:pt x="192783" y="137933"/>
                    <a:pt x="188492" y="136586"/>
                  </a:cubicBezTo>
                  <a:cubicBezTo>
                    <a:pt x="187123" y="136153"/>
                    <a:pt x="184361" y="135628"/>
                    <a:pt x="181188" y="135034"/>
                  </a:cubicBezTo>
                  <a:cubicBezTo>
                    <a:pt x="174067" y="133710"/>
                    <a:pt x="164138" y="132387"/>
                    <a:pt x="162768" y="130606"/>
                  </a:cubicBezTo>
                  <a:cubicBezTo>
                    <a:pt x="161147" y="128506"/>
                    <a:pt x="160874" y="119787"/>
                    <a:pt x="158865" y="118988"/>
                  </a:cubicBezTo>
                  <a:cubicBezTo>
                    <a:pt x="157085" y="118303"/>
                    <a:pt x="153866" y="119422"/>
                    <a:pt x="152519" y="118463"/>
                  </a:cubicBezTo>
                  <a:cubicBezTo>
                    <a:pt x="151926" y="118030"/>
                    <a:pt x="151926" y="116363"/>
                    <a:pt x="151880" y="114423"/>
                  </a:cubicBezTo>
                  <a:cubicBezTo>
                    <a:pt x="151835" y="111867"/>
                    <a:pt x="151812" y="108762"/>
                    <a:pt x="150397" y="107690"/>
                  </a:cubicBezTo>
                  <a:cubicBezTo>
                    <a:pt x="147589" y="105544"/>
                    <a:pt x="127845" y="106320"/>
                    <a:pt x="125631" y="104722"/>
                  </a:cubicBezTo>
                  <a:cubicBezTo>
                    <a:pt x="123714" y="103330"/>
                    <a:pt x="125083" y="95022"/>
                    <a:pt x="123645" y="93629"/>
                  </a:cubicBezTo>
                  <a:cubicBezTo>
                    <a:pt x="122322" y="92351"/>
                    <a:pt x="117916" y="93127"/>
                    <a:pt x="116159" y="91529"/>
                  </a:cubicBezTo>
                  <a:cubicBezTo>
                    <a:pt x="114173" y="89749"/>
                    <a:pt x="115154" y="79934"/>
                    <a:pt x="112895" y="78702"/>
                  </a:cubicBezTo>
                  <a:cubicBezTo>
                    <a:pt x="110612" y="77446"/>
                    <a:pt x="97145" y="81235"/>
                    <a:pt x="93721" y="79455"/>
                  </a:cubicBezTo>
                  <a:cubicBezTo>
                    <a:pt x="92101" y="78587"/>
                    <a:pt x="91599" y="75141"/>
                    <a:pt x="91325" y="71466"/>
                  </a:cubicBezTo>
                  <a:cubicBezTo>
                    <a:pt x="91028" y="67609"/>
                    <a:pt x="91097" y="63432"/>
                    <a:pt x="89978" y="62267"/>
                  </a:cubicBezTo>
                  <a:cubicBezTo>
                    <a:pt x="87992" y="60145"/>
                    <a:pt x="78817" y="63546"/>
                    <a:pt x="76854" y="61263"/>
                  </a:cubicBezTo>
                  <a:cubicBezTo>
                    <a:pt x="75872" y="60122"/>
                    <a:pt x="75119" y="58022"/>
                    <a:pt x="74434" y="56173"/>
                  </a:cubicBezTo>
                  <a:cubicBezTo>
                    <a:pt x="73818" y="54461"/>
                    <a:pt x="73270" y="52955"/>
                    <a:pt x="72699" y="52612"/>
                  </a:cubicBezTo>
                  <a:cubicBezTo>
                    <a:pt x="71330" y="51768"/>
                    <a:pt x="58000" y="56333"/>
                    <a:pt x="53435" y="54507"/>
                  </a:cubicBezTo>
                  <a:cubicBezTo>
                    <a:pt x="50011" y="53114"/>
                    <a:pt x="49189" y="43688"/>
                    <a:pt x="48231" y="38210"/>
                  </a:cubicBezTo>
                  <a:cubicBezTo>
                    <a:pt x="47888" y="36178"/>
                    <a:pt x="47523" y="34672"/>
                    <a:pt x="46975" y="34306"/>
                  </a:cubicBezTo>
                  <a:cubicBezTo>
                    <a:pt x="44944" y="32891"/>
                    <a:pt x="36407" y="34786"/>
                    <a:pt x="34170" y="33416"/>
                  </a:cubicBezTo>
                  <a:cubicBezTo>
                    <a:pt x="32299" y="32252"/>
                    <a:pt x="31180" y="24241"/>
                    <a:pt x="29377" y="20794"/>
                  </a:cubicBezTo>
                  <a:cubicBezTo>
                    <a:pt x="29035" y="20132"/>
                    <a:pt x="28647" y="19698"/>
                    <a:pt x="28258" y="19447"/>
                  </a:cubicBezTo>
                  <a:cubicBezTo>
                    <a:pt x="25725" y="17918"/>
                    <a:pt x="15088" y="20817"/>
                    <a:pt x="9793" y="19356"/>
                  </a:cubicBezTo>
                  <a:cubicBezTo>
                    <a:pt x="9085" y="19173"/>
                    <a:pt x="8492" y="18922"/>
                    <a:pt x="8035" y="18557"/>
                  </a:cubicBezTo>
                  <a:cubicBezTo>
                    <a:pt x="4086" y="15521"/>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7"/>
            <p:cNvSpPr/>
            <p:nvPr/>
          </p:nvSpPr>
          <p:spPr>
            <a:xfrm>
              <a:off x="5079350" y="-1205125"/>
              <a:ext cx="4959400" cy="3678325"/>
            </a:xfrm>
            <a:custGeom>
              <a:avLst/>
              <a:gdLst/>
              <a:ahLst/>
              <a:cxnLst/>
              <a:rect l="l" t="t" r="r" b="b"/>
              <a:pathLst>
                <a:path w="198376" h="147133" fill="none" extrusionOk="0">
                  <a:moveTo>
                    <a:pt x="198376" y="147132"/>
                  </a:moveTo>
                  <a:cubicBezTo>
                    <a:pt x="198147" y="147109"/>
                    <a:pt x="193240" y="137660"/>
                    <a:pt x="188926" y="136359"/>
                  </a:cubicBezTo>
                  <a:cubicBezTo>
                    <a:pt x="187556" y="135948"/>
                    <a:pt x="184726" y="135468"/>
                    <a:pt x="181485" y="134921"/>
                  </a:cubicBezTo>
                  <a:cubicBezTo>
                    <a:pt x="174181" y="133711"/>
                    <a:pt x="164092" y="132478"/>
                    <a:pt x="162791" y="130744"/>
                  </a:cubicBezTo>
                  <a:cubicBezTo>
                    <a:pt x="161193" y="128621"/>
                    <a:pt x="160988" y="119742"/>
                    <a:pt x="159025" y="118966"/>
                  </a:cubicBezTo>
                  <a:cubicBezTo>
                    <a:pt x="157267" y="118258"/>
                    <a:pt x="154026" y="119422"/>
                    <a:pt x="152679" y="118441"/>
                  </a:cubicBezTo>
                  <a:cubicBezTo>
                    <a:pt x="152109" y="118007"/>
                    <a:pt x="152109" y="116272"/>
                    <a:pt x="152109" y="114309"/>
                  </a:cubicBezTo>
                  <a:cubicBezTo>
                    <a:pt x="152109" y="111685"/>
                    <a:pt x="152132" y="108535"/>
                    <a:pt x="150739" y="107416"/>
                  </a:cubicBezTo>
                  <a:cubicBezTo>
                    <a:pt x="148046" y="105271"/>
                    <a:pt x="128005" y="106161"/>
                    <a:pt x="125860" y="104632"/>
                  </a:cubicBezTo>
                  <a:cubicBezTo>
                    <a:pt x="123919" y="103285"/>
                    <a:pt x="125357" y="94840"/>
                    <a:pt x="123919" y="93493"/>
                  </a:cubicBezTo>
                  <a:cubicBezTo>
                    <a:pt x="122573" y="92215"/>
                    <a:pt x="118099" y="93059"/>
                    <a:pt x="116296" y="91484"/>
                  </a:cubicBezTo>
                  <a:cubicBezTo>
                    <a:pt x="114333" y="89749"/>
                    <a:pt x="115406" y="79752"/>
                    <a:pt x="113192" y="78474"/>
                  </a:cubicBezTo>
                  <a:cubicBezTo>
                    <a:pt x="110978" y="77173"/>
                    <a:pt x="97351" y="80985"/>
                    <a:pt x="93973" y="79204"/>
                  </a:cubicBezTo>
                  <a:cubicBezTo>
                    <a:pt x="92375" y="78337"/>
                    <a:pt x="91918" y="74799"/>
                    <a:pt x="91667" y="71101"/>
                  </a:cubicBezTo>
                  <a:cubicBezTo>
                    <a:pt x="91416" y="67175"/>
                    <a:pt x="91485" y="62998"/>
                    <a:pt x="90366" y="61857"/>
                  </a:cubicBezTo>
                  <a:cubicBezTo>
                    <a:pt x="88335" y="59803"/>
                    <a:pt x="78976" y="63363"/>
                    <a:pt x="76991" y="61127"/>
                  </a:cubicBezTo>
                  <a:cubicBezTo>
                    <a:pt x="75986" y="60008"/>
                    <a:pt x="75233" y="57908"/>
                    <a:pt x="74548" y="56037"/>
                  </a:cubicBezTo>
                  <a:cubicBezTo>
                    <a:pt x="73932" y="54302"/>
                    <a:pt x="73384" y="52795"/>
                    <a:pt x="72814" y="52453"/>
                  </a:cubicBezTo>
                  <a:cubicBezTo>
                    <a:pt x="71513" y="51677"/>
                    <a:pt x="58000" y="56402"/>
                    <a:pt x="53481" y="54576"/>
                  </a:cubicBezTo>
                  <a:cubicBezTo>
                    <a:pt x="50102" y="53183"/>
                    <a:pt x="49395" y="43597"/>
                    <a:pt x="48505" y="38005"/>
                  </a:cubicBezTo>
                  <a:cubicBezTo>
                    <a:pt x="48185" y="35950"/>
                    <a:pt x="47843" y="34421"/>
                    <a:pt x="47295" y="34033"/>
                  </a:cubicBezTo>
                  <a:cubicBezTo>
                    <a:pt x="45332" y="32618"/>
                    <a:pt x="36636" y="34626"/>
                    <a:pt x="34399" y="33303"/>
                  </a:cubicBezTo>
                  <a:cubicBezTo>
                    <a:pt x="32527" y="32184"/>
                    <a:pt x="31409" y="24104"/>
                    <a:pt x="29582" y="20657"/>
                  </a:cubicBezTo>
                  <a:cubicBezTo>
                    <a:pt x="29240" y="19995"/>
                    <a:pt x="28829" y="19562"/>
                    <a:pt x="28441" y="19334"/>
                  </a:cubicBezTo>
                  <a:cubicBezTo>
                    <a:pt x="25953" y="17918"/>
                    <a:pt x="15203" y="20794"/>
                    <a:pt x="9884" y="19379"/>
                  </a:cubicBezTo>
                  <a:cubicBezTo>
                    <a:pt x="9177" y="19174"/>
                    <a:pt x="8583" y="18923"/>
                    <a:pt x="8127" y="18580"/>
                  </a:cubicBezTo>
                  <a:cubicBezTo>
                    <a:pt x="4178" y="15590"/>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7"/>
            <p:cNvSpPr/>
            <p:nvPr/>
          </p:nvSpPr>
          <p:spPr>
            <a:xfrm>
              <a:off x="5105050" y="-1213100"/>
              <a:ext cx="4968500" cy="3676025"/>
            </a:xfrm>
            <a:custGeom>
              <a:avLst/>
              <a:gdLst/>
              <a:ahLst/>
              <a:cxnLst/>
              <a:rect l="l" t="t" r="r" b="b"/>
              <a:pathLst>
                <a:path w="198740" h="147041" fill="none" extrusionOk="0">
                  <a:moveTo>
                    <a:pt x="198740" y="147040"/>
                  </a:moveTo>
                  <a:cubicBezTo>
                    <a:pt x="198580" y="147040"/>
                    <a:pt x="193696" y="137362"/>
                    <a:pt x="189359" y="136130"/>
                  </a:cubicBezTo>
                  <a:cubicBezTo>
                    <a:pt x="187989" y="135742"/>
                    <a:pt x="185113" y="135285"/>
                    <a:pt x="181781" y="134806"/>
                  </a:cubicBezTo>
                  <a:cubicBezTo>
                    <a:pt x="174294" y="133710"/>
                    <a:pt x="164046" y="132546"/>
                    <a:pt x="162813" y="130880"/>
                  </a:cubicBezTo>
                  <a:cubicBezTo>
                    <a:pt x="161261" y="128734"/>
                    <a:pt x="161124" y="119719"/>
                    <a:pt x="159207" y="118920"/>
                  </a:cubicBezTo>
                  <a:cubicBezTo>
                    <a:pt x="157426" y="118212"/>
                    <a:pt x="154162" y="119399"/>
                    <a:pt x="152838" y="118395"/>
                  </a:cubicBezTo>
                  <a:cubicBezTo>
                    <a:pt x="152268" y="117961"/>
                    <a:pt x="152313" y="116203"/>
                    <a:pt x="152336" y="114172"/>
                  </a:cubicBezTo>
                  <a:cubicBezTo>
                    <a:pt x="152382" y="111479"/>
                    <a:pt x="152473" y="108283"/>
                    <a:pt x="151104" y="107142"/>
                  </a:cubicBezTo>
                  <a:cubicBezTo>
                    <a:pt x="148501" y="104996"/>
                    <a:pt x="128187" y="105978"/>
                    <a:pt x="126064" y="104540"/>
                  </a:cubicBezTo>
                  <a:cubicBezTo>
                    <a:pt x="124124" y="103239"/>
                    <a:pt x="125631" y="94679"/>
                    <a:pt x="124193" y="93355"/>
                  </a:cubicBezTo>
                  <a:cubicBezTo>
                    <a:pt x="122823" y="92100"/>
                    <a:pt x="118304" y="92990"/>
                    <a:pt x="116455" y="91415"/>
                  </a:cubicBezTo>
                  <a:cubicBezTo>
                    <a:pt x="114469" y="89726"/>
                    <a:pt x="115633" y="79546"/>
                    <a:pt x="113487" y="78245"/>
                  </a:cubicBezTo>
                  <a:cubicBezTo>
                    <a:pt x="111319" y="76921"/>
                    <a:pt x="97555" y="80756"/>
                    <a:pt x="94246" y="78930"/>
                  </a:cubicBezTo>
                  <a:cubicBezTo>
                    <a:pt x="92648" y="78062"/>
                    <a:pt x="92237" y="74479"/>
                    <a:pt x="92032" y="70735"/>
                  </a:cubicBezTo>
                  <a:cubicBezTo>
                    <a:pt x="91826" y="66764"/>
                    <a:pt x="91895" y="62564"/>
                    <a:pt x="90753" y="61468"/>
                  </a:cubicBezTo>
                  <a:cubicBezTo>
                    <a:pt x="88654" y="59460"/>
                    <a:pt x="79113" y="63203"/>
                    <a:pt x="77127" y="60989"/>
                  </a:cubicBezTo>
                  <a:cubicBezTo>
                    <a:pt x="76100" y="59893"/>
                    <a:pt x="75324" y="57771"/>
                    <a:pt x="74662" y="55899"/>
                  </a:cubicBezTo>
                  <a:cubicBezTo>
                    <a:pt x="74045" y="54164"/>
                    <a:pt x="73498" y="52635"/>
                    <a:pt x="72950" y="52293"/>
                  </a:cubicBezTo>
                  <a:cubicBezTo>
                    <a:pt x="71672" y="51585"/>
                    <a:pt x="57999" y="56470"/>
                    <a:pt x="53525" y="54644"/>
                  </a:cubicBezTo>
                  <a:cubicBezTo>
                    <a:pt x="50193" y="53274"/>
                    <a:pt x="49599" y="43505"/>
                    <a:pt x="48778" y="37799"/>
                  </a:cubicBezTo>
                  <a:cubicBezTo>
                    <a:pt x="48481" y="35699"/>
                    <a:pt x="48161" y="34147"/>
                    <a:pt x="47636" y="33759"/>
                  </a:cubicBezTo>
                  <a:cubicBezTo>
                    <a:pt x="45719" y="32366"/>
                    <a:pt x="36886" y="34466"/>
                    <a:pt x="34626" y="33188"/>
                  </a:cubicBezTo>
                  <a:cubicBezTo>
                    <a:pt x="32754" y="32138"/>
                    <a:pt x="31613" y="23967"/>
                    <a:pt x="29787" y="20520"/>
                  </a:cubicBezTo>
                  <a:cubicBezTo>
                    <a:pt x="29422" y="19881"/>
                    <a:pt x="29034" y="19424"/>
                    <a:pt x="28623" y="19219"/>
                  </a:cubicBezTo>
                  <a:cubicBezTo>
                    <a:pt x="26181" y="17918"/>
                    <a:pt x="15293" y="20748"/>
                    <a:pt x="9975" y="19379"/>
                  </a:cubicBezTo>
                  <a:cubicBezTo>
                    <a:pt x="9267" y="19196"/>
                    <a:pt x="8674" y="18945"/>
                    <a:pt x="8217" y="18603"/>
                  </a:cubicBezTo>
                  <a:cubicBezTo>
                    <a:pt x="4268" y="15635"/>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7"/>
            <p:cNvSpPr/>
            <p:nvPr/>
          </p:nvSpPr>
          <p:spPr>
            <a:xfrm>
              <a:off x="5131300" y="-1221100"/>
              <a:ext cx="4977650" cy="3674325"/>
            </a:xfrm>
            <a:custGeom>
              <a:avLst/>
              <a:gdLst/>
              <a:ahLst/>
              <a:cxnLst/>
              <a:rect l="l" t="t" r="r" b="b"/>
              <a:pathLst>
                <a:path w="199106" h="146973" fill="none" extrusionOk="0">
                  <a:moveTo>
                    <a:pt x="199105" y="146972"/>
                  </a:moveTo>
                  <a:cubicBezTo>
                    <a:pt x="198991" y="146972"/>
                    <a:pt x="194152" y="137089"/>
                    <a:pt x="189747" y="135902"/>
                  </a:cubicBezTo>
                  <a:cubicBezTo>
                    <a:pt x="188400" y="135537"/>
                    <a:pt x="185456" y="135126"/>
                    <a:pt x="182055" y="134692"/>
                  </a:cubicBezTo>
                  <a:cubicBezTo>
                    <a:pt x="174408" y="133711"/>
                    <a:pt x="163977" y="132638"/>
                    <a:pt x="162813" y="131017"/>
                  </a:cubicBezTo>
                  <a:cubicBezTo>
                    <a:pt x="161306" y="128849"/>
                    <a:pt x="161215" y="119673"/>
                    <a:pt x="159366" y="118897"/>
                  </a:cubicBezTo>
                  <a:cubicBezTo>
                    <a:pt x="157586" y="118167"/>
                    <a:pt x="154276" y="119399"/>
                    <a:pt x="152998" y="118349"/>
                  </a:cubicBezTo>
                  <a:cubicBezTo>
                    <a:pt x="152427" y="117916"/>
                    <a:pt x="152496" y="116113"/>
                    <a:pt x="152564" y="114035"/>
                  </a:cubicBezTo>
                  <a:cubicBezTo>
                    <a:pt x="152656" y="111296"/>
                    <a:pt x="152770" y="108032"/>
                    <a:pt x="151423" y="106868"/>
                  </a:cubicBezTo>
                  <a:cubicBezTo>
                    <a:pt x="148935" y="104723"/>
                    <a:pt x="128324" y="105796"/>
                    <a:pt x="126270" y="104449"/>
                  </a:cubicBezTo>
                  <a:cubicBezTo>
                    <a:pt x="124329" y="103171"/>
                    <a:pt x="125882" y="94497"/>
                    <a:pt x="124444" y="93219"/>
                  </a:cubicBezTo>
                  <a:cubicBezTo>
                    <a:pt x="123074" y="91986"/>
                    <a:pt x="118463" y="92899"/>
                    <a:pt x="116569" y="91347"/>
                  </a:cubicBezTo>
                  <a:cubicBezTo>
                    <a:pt x="114606" y="89727"/>
                    <a:pt x="115861" y="79364"/>
                    <a:pt x="113761" y="78017"/>
                  </a:cubicBezTo>
                  <a:cubicBezTo>
                    <a:pt x="111661" y="76648"/>
                    <a:pt x="97738" y="80528"/>
                    <a:pt x="94474" y="78679"/>
                  </a:cubicBezTo>
                  <a:cubicBezTo>
                    <a:pt x="92899" y="77789"/>
                    <a:pt x="92557" y="74160"/>
                    <a:pt x="92374" y="70371"/>
                  </a:cubicBezTo>
                  <a:cubicBezTo>
                    <a:pt x="92191" y="66353"/>
                    <a:pt x="92260" y="62131"/>
                    <a:pt x="91119" y="61081"/>
                  </a:cubicBezTo>
                  <a:cubicBezTo>
                    <a:pt x="88973" y="59118"/>
                    <a:pt x="79249" y="63021"/>
                    <a:pt x="77218" y="60875"/>
                  </a:cubicBezTo>
                  <a:cubicBezTo>
                    <a:pt x="76191" y="59757"/>
                    <a:pt x="75415" y="57657"/>
                    <a:pt x="74753" y="55763"/>
                  </a:cubicBezTo>
                  <a:cubicBezTo>
                    <a:pt x="74137" y="54005"/>
                    <a:pt x="73589" y="52453"/>
                    <a:pt x="73041" y="52156"/>
                  </a:cubicBezTo>
                  <a:cubicBezTo>
                    <a:pt x="71808" y="51471"/>
                    <a:pt x="57976" y="56539"/>
                    <a:pt x="53548" y="54713"/>
                  </a:cubicBezTo>
                  <a:cubicBezTo>
                    <a:pt x="50261" y="53366"/>
                    <a:pt x="49782" y="43414"/>
                    <a:pt x="49052" y="37594"/>
                  </a:cubicBezTo>
                  <a:cubicBezTo>
                    <a:pt x="48755" y="35471"/>
                    <a:pt x="48458" y="33873"/>
                    <a:pt x="47956" y="33508"/>
                  </a:cubicBezTo>
                  <a:cubicBezTo>
                    <a:pt x="46061" y="32093"/>
                    <a:pt x="37114" y="34307"/>
                    <a:pt x="34831" y="33097"/>
                  </a:cubicBezTo>
                  <a:cubicBezTo>
                    <a:pt x="32960" y="32070"/>
                    <a:pt x="31818" y="23807"/>
                    <a:pt x="29970" y="20406"/>
                  </a:cubicBezTo>
                  <a:cubicBezTo>
                    <a:pt x="29604" y="19744"/>
                    <a:pt x="29216" y="19288"/>
                    <a:pt x="28783" y="19082"/>
                  </a:cubicBezTo>
                  <a:cubicBezTo>
                    <a:pt x="26386" y="17918"/>
                    <a:pt x="15361" y="20726"/>
                    <a:pt x="10043" y="19379"/>
                  </a:cubicBezTo>
                  <a:cubicBezTo>
                    <a:pt x="9336" y="19219"/>
                    <a:pt x="8742" y="18968"/>
                    <a:pt x="8263" y="18626"/>
                  </a:cubicBezTo>
                  <a:cubicBezTo>
                    <a:pt x="4337" y="15681"/>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7"/>
            <p:cNvSpPr/>
            <p:nvPr/>
          </p:nvSpPr>
          <p:spPr>
            <a:xfrm>
              <a:off x="5156975" y="-1229100"/>
              <a:ext cx="4986775" cy="3672625"/>
            </a:xfrm>
            <a:custGeom>
              <a:avLst/>
              <a:gdLst/>
              <a:ahLst/>
              <a:cxnLst/>
              <a:rect l="l" t="t" r="r" b="b"/>
              <a:pathLst>
                <a:path w="199471" h="146905" fill="none" extrusionOk="0">
                  <a:moveTo>
                    <a:pt x="199470" y="146904"/>
                  </a:moveTo>
                  <a:cubicBezTo>
                    <a:pt x="199425" y="146904"/>
                    <a:pt x="194609" y="136793"/>
                    <a:pt x="190181" y="135674"/>
                  </a:cubicBezTo>
                  <a:cubicBezTo>
                    <a:pt x="188811" y="135332"/>
                    <a:pt x="185844" y="134967"/>
                    <a:pt x="182352" y="134579"/>
                  </a:cubicBezTo>
                  <a:cubicBezTo>
                    <a:pt x="174522" y="133711"/>
                    <a:pt x="163931" y="132707"/>
                    <a:pt x="162859" y="131155"/>
                  </a:cubicBezTo>
                  <a:cubicBezTo>
                    <a:pt x="161352" y="128986"/>
                    <a:pt x="161352" y="119628"/>
                    <a:pt x="159526" y="118852"/>
                  </a:cubicBezTo>
                  <a:cubicBezTo>
                    <a:pt x="157769" y="118122"/>
                    <a:pt x="154413" y="119377"/>
                    <a:pt x="153158" y="118327"/>
                  </a:cubicBezTo>
                  <a:cubicBezTo>
                    <a:pt x="152587" y="117871"/>
                    <a:pt x="152679" y="116022"/>
                    <a:pt x="152793" y="113922"/>
                  </a:cubicBezTo>
                  <a:cubicBezTo>
                    <a:pt x="152930" y="111114"/>
                    <a:pt x="153089" y="107782"/>
                    <a:pt x="151766" y="106595"/>
                  </a:cubicBezTo>
                  <a:cubicBezTo>
                    <a:pt x="149415" y="104426"/>
                    <a:pt x="128484" y="105613"/>
                    <a:pt x="126475" y="104358"/>
                  </a:cubicBezTo>
                  <a:cubicBezTo>
                    <a:pt x="124535" y="103125"/>
                    <a:pt x="126156" y="94338"/>
                    <a:pt x="124718" y="93082"/>
                  </a:cubicBezTo>
                  <a:cubicBezTo>
                    <a:pt x="123325" y="91873"/>
                    <a:pt x="118646" y="92831"/>
                    <a:pt x="116729" y="91302"/>
                  </a:cubicBezTo>
                  <a:cubicBezTo>
                    <a:pt x="114766" y="89727"/>
                    <a:pt x="116112" y="79182"/>
                    <a:pt x="114058" y="77789"/>
                  </a:cubicBezTo>
                  <a:cubicBezTo>
                    <a:pt x="112027" y="76397"/>
                    <a:pt x="97944" y="80300"/>
                    <a:pt x="94725" y="78428"/>
                  </a:cubicBezTo>
                  <a:cubicBezTo>
                    <a:pt x="93173" y="77515"/>
                    <a:pt x="92876" y="73818"/>
                    <a:pt x="92739" y="70006"/>
                  </a:cubicBezTo>
                  <a:cubicBezTo>
                    <a:pt x="92602" y="65920"/>
                    <a:pt x="92671" y="61698"/>
                    <a:pt x="91507" y="60693"/>
                  </a:cubicBezTo>
                  <a:cubicBezTo>
                    <a:pt x="89316" y="58799"/>
                    <a:pt x="79387" y="62862"/>
                    <a:pt x="77355" y="60739"/>
                  </a:cubicBezTo>
                  <a:cubicBezTo>
                    <a:pt x="76305" y="59643"/>
                    <a:pt x="75529" y="57521"/>
                    <a:pt x="74867" y="55626"/>
                  </a:cubicBezTo>
                  <a:cubicBezTo>
                    <a:pt x="74251" y="53846"/>
                    <a:pt x="73726" y="52294"/>
                    <a:pt x="73155" y="51997"/>
                  </a:cubicBezTo>
                  <a:cubicBezTo>
                    <a:pt x="71991" y="51381"/>
                    <a:pt x="57999" y="56608"/>
                    <a:pt x="53594" y="54782"/>
                  </a:cubicBezTo>
                  <a:cubicBezTo>
                    <a:pt x="50353" y="53435"/>
                    <a:pt x="49988" y="43300"/>
                    <a:pt x="49326" y="37412"/>
                  </a:cubicBezTo>
                  <a:cubicBezTo>
                    <a:pt x="49075" y="35220"/>
                    <a:pt x="48778" y="33600"/>
                    <a:pt x="48276" y="33234"/>
                  </a:cubicBezTo>
                  <a:cubicBezTo>
                    <a:pt x="46450" y="31842"/>
                    <a:pt x="37342" y="34147"/>
                    <a:pt x="35083" y="32983"/>
                  </a:cubicBezTo>
                  <a:cubicBezTo>
                    <a:pt x="33165" y="32002"/>
                    <a:pt x="32024" y="23671"/>
                    <a:pt x="30175" y="20270"/>
                  </a:cubicBezTo>
                  <a:cubicBezTo>
                    <a:pt x="29810" y="19608"/>
                    <a:pt x="29399" y="19151"/>
                    <a:pt x="28965" y="18969"/>
                  </a:cubicBezTo>
                  <a:cubicBezTo>
                    <a:pt x="26614" y="17919"/>
                    <a:pt x="15476" y="20703"/>
                    <a:pt x="10135" y="19402"/>
                  </a:cubicBezTo>
                  <a:cubicBezTo>
                    <a:pt x="9427" y="19220"/>
                    <a:pt x="8811" y="18969"/>
                    <a:pt x="8354" y="18626"/>
                  </a:cubicBezTo>
                  <a:cubicBezTo>
                    <a:pt x="4405" y="15750"/>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7"/>
            <p:cNvSpPr/>
            <p:nvPr/>
          </p:nvSpPr>
          <p:spPr>
            <a:xfrm>
              <a:off x="5183225" y="-1237075"/>
              <a:ext cx="4995325" cy="3670900"/>
            </a:xfrm>
            <a:custGeom>
              <a:avLst/>
              <a:gdLst/>
              <a:ahLst/>
              <a:cxnLst/>
              <a:rect l="l" t="t" r="r" b="b"/>
              <a:pathLst>
                <a:path w="199813" h="146836" fill="none" extrusionOk="0">
                  <a:moveTo>
                    <a:pt x="199813" y="146835"/>
                  </a:moveTo>
                  <a:cubicBezTo>
                    <a:pt x="199813" y="146835"/>
                    <a:pt x="195042" y="136495"/>
                    <a:pt x="190591" y="135445"/>
                  </a:cubicBezTo>
                  <a:cubicBezTo>
                    <a:pt x="186140" y="134395"/>
                    <a:pt x="164297" y="133460"/>
                    <a:pt x="162859" y="131268"/>
                  </a:cubicBezTo>
                  <a:cubicBezTo>
                    <a:pt x="161398" y="129100"/>
                    <a:pt x="161443" y="119605"/>
                    <a:pt x="159686" y="118829"/>
                  </a:cubicBezTo>
                  <a:cubicBezTo>
                    <a:pt x="157928" y="118053"/>
                    <a:pt x="154527" y="119376"/>
                    <a:pt x="153295" y="118281"/>
                  </a:cubicBezTo>
                  <a:cubicBezTo>
                    <a:pt x="152039" y="117185"/>
                    <a:pt x="154345" y="108466"/>
                    <a:pt x="152108" y="106320"/>
                  </a:cubicBezTo>
                  <a:cubicBezTo>
                    <a:pt x="149848" y="104152"/>
                    <a:pt x="128644" y="105453"/>
                    <a:pt x="126681" y="104266"/>
                  </a:cubicBezTo>
                  <a:cubicBezTo>
                    <a:pt x="124718" y="103079"/>
                    <a:pt x="126407" y="94155"/>
                    <a:pt x="124969" y="92945"/>
                  </a:cubicBezTo>
                  <a:cubicBezTo>
                    <a:pt x="123553" y="91735"/>
                    <a:pt x="118829" y="92739"/>
                    <a:pt x="116866" y="91233"/>
                  </a:cubicBezTo>
                  <a:cubicBezTo>
                    <a:pt x="114903" y="89726"/>
                    <a:pt x="116318" y="78999"/>
                    <a:pt x="114332" y="77561"/>
                  </a:cubicBezTo>
                  <a:cubicBezTo>
                    <a:pt x="112346" y="76123"/>
                    <a:pt x="98126" y="80071"/>
                    <a:pt x="94953" y="78177"/>
                  </a:cubicBezTo>
                  <a:cubicBezTo>
                    <a:pt x="91781" y="76260"/>
                    <a:pt x="94109" y="62131"/>
                    <a:pt x="91872" y="60305"/>
                  </a:cubicBezTo>
                  <a:cubicBezTo>
                    <a:pt x="89635" y="58456"/>
                    <a:pt x="79523" y="62679"/>
                    <a:pt x="77469" y="60601"/>
                  </a:cubicBezTo>
                  <a:cubicBezTo>
                    <a:pt x="75415" y="58524"/>
                    <a:pt x="74388" y="52407"/>
                    <a:pt x="73269" y="51837"/>
                  </a:cubicBezTo>
                  <a:cubicBezTo>
                    <a:pt x="72128" y="51266"/>
                    <a:pt x="57976" y="56653"/>
                    <a:pt x="53617" y="54849"/>
                  </a:cubicBezTo>
                  <a:cubicBezTo>
                    <a:pt x="49257" y="53023"/>
                    <a:pt x="50398" y="34352"/>
                    <a:pt x="48595" y="32960"/>
                  </a:cubicBezTo>
                  <a:cubicBezTo>
                    <a:pt x="46792" y="31568"/>
                    <a:pt x="37571" y="33987"/>
                    <a:pt x="35288" y="32869"/>
                  </a:cubicBezTo>
                  <a:cubicBezTo>
                    <a:pt x="33005" y="31773"/>
                    <a:pt x="31796" y="19927"/>
                    <a:pt x="29148" y="18854"/>
                  </a:cubicBezTo>
                  <a:cubicBezTo>
                    <a:pt x="26477" y="17781"/>
                    <a:pt x="12349" y="21479"/>
                    <a:pt x="8423" y="18649"/>
                  </a:cubicBezTo>
                  <a:cubicBezTo>
                    <a:pt x="4474" y="15818"/>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8" name="Google Shape;548;p7"/>
          <p:cNvSpPr txBox="1">
            <a:spLocks noGrp="1"/>
          </p:cNvSpPr>
          <p:nvPr>
            <p:ph type="subTitle" idx="1"/>
          </p:nvPr>
        </p:nvSpPr>
        <p:spPr>
          <a:xfrm>
            <a:off x="4018900" y="1558850"/>
            <a:ext cx="4405200" cy="267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Char char="●"/>
              <a:defRPr/>
            </a:lvl1pPr>
            <a:lvl2pPr lvl="1" algn="ctr" rtl="0">
              <a:lnSpc>
                <a:spcPct val="100000"/>
              </a:lnSpc>
              <a:spcBef>
                <a:spcPts val="1000"/>
              </a:spcBef>
              <a:spcAft>
                <a:spcPts val="0"/>
              </a:spcAft>
              <a:buClr>
                <a:srgbClr val="E76A28"/>
              </a:buClr>
              <a:buSzPts val="1200"/>
              <a:buChar char="○"/>
              <a:defRPr/>
            </a:lvl2pPr>
            <a:lvl3pPr lvl="2" algn="ctr" rtl="0">
              <a:lnSpc>
                <a:spcPct val="100000"/>
              </a:lnSpc>
              <a:spcBef>
                <a:spcPts val="0"/>
              </a:spcBef>
              <a:spcAft>
                <a:spcPts val="0"/>
              </a:spcAft>
              <a:buClr>
                <a:srgbClr val="E76A28"/>
              </a:buClr>
              <a:buSzPts val="1200"/>
              <a:buChar char="■"/>
              <a:defRPr/>
            </a:lvl3pPr>
            <a:lvl4pPr lvl="3" algn="ctr" rtl="0">
              <a:lnSpc>
                <a:spcPct val="100000"/>
              </a:lnSpc>
              <a:spcBef>
                <a:spcPts val="0"/>
              </a:spcBef>
              <a:spcAft>
                <a:spcPts val="0"/>
              </a:spcAft>
              <a:buClr>
                <a:srgbClr val="E76A28"/>
              </a:buClr>
              <a:buSzPts val="1200"/>
              <a:buChar char="●"/>
              <a:defRPr/>
            </a:lvl4pPr>
            <a:lvl5pPr lvl="4" algn="ctr" rtl="0">
              <a:lnSpc>
                <a:spcPct val="100000"/>
              </a:lnSpc>
              <a:spcBef>
                <a:spcPts val="0"/>
              </a:spcBef>
              <a:spcAft>
                <a:spcPts val="0"/>
              </a:spcAft>
              <a:buClr>
                <a:srgbClr val="E76A28"/>
              </a:buClr>
              <a:buSzPts val="1200"/>
              <a:buChar char="○"/>
              <a:defRPr/>
            </a:lvl5pPr>
            <a:lvl6pPr lvl="5" algn="ctr" rtl="0">
              <a:lnSpc>
                <a:spcPct val="100000"/>
              </a:lnSpc>
              <a:spcBef>
                <a:spcPts val="0"/>
              </a:spcBef>
              <a:spcAft>
                <a:spcPts val="0"/>
              </a:spcAft>
              <a:buClr>
                <a:srgbClr val="999999"/>
              </a:buClr>
              <a:buSzPts val="1200"/>
              <a:buChar char="■"/>
              <a:defRPr/>
            </a:lvl6pPr>
            <a:lvl7pPr lvl="6" algn="ctr" rtl="0">
              <a:lnSpc>
                <a:spcPct val="100000"/>
              </a:lnSpc>
              <a:spcBef>
                <a:spcPts val="0"/>
              </a:spcBef>
              <a:spcAft>
                <a:spcPts val="0"/>
              </a:spcAft>
              <a:buClr>
                <a:srgbClr val="999999"/>
              </a:buClr>
              <a:buSzPts val="1200"/>
              <a:buChar char="●"/>
              <a:defRPr/>
            </a:lvl7pPr>
            <a:lvl8pPr lvl="7" algn="ctr" rtl="0">
              <a:lnSpc>
                <a:spcPct val="100000"/>
              </a:lnSpc>
              <a:spcBef>
                <a:spcPts val="0"/>
              </a:spcBef>
              <a:spcAft>
                <a:spcPts val="0"/>
              </a:spcAft>
              <a:buClr>
                <a:srgbClr val="999999"/>
              </a:buClr>
              <a:buSzPts val="1200"/>
              <a:buChar char="○"/>
              <a:defRPr/>
            </a:lvl8pPr>
            <a:lvl9pPr lvl="8" algn="ctr" rtl="0">
              <a:lnSpc>
                <a:spcPct val="100000"/>
              </a:lnSpc>
              <a:spcBef>
                <a:spcPts val="0"/>
              </a:spcBef>
              <a:spcAft>
                <a:spcPts val="0"/>
              </a:spcAft>
              <a:buClr>
                <a:srgbClr val="999999"/>
              </a:buClr>
              <a:buSzPts val="1200"/>
              <a:buChar char="■"/>
              <a:defRPr/>
            </a:lvl9pPr>
          </a:lstStyle>
          <a:p>
            <a:endParaRPr/>
          </a:p>
        </p:txBody>
      </p:sp>
      <p:sp>
        <p:nvSpPr>
          <p:cNvPr id="549" name="Google Shape;549;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50" name="Google Shape;550;p7"/>
          <p:cNvSpPr>
            <a:spLocks noGrp="1"/>
          </p:cNvSpPr>
          <p:nvPr>
            <p:ph type="pic" idx="2"/>
          </p:nvPr>
        </p:nvSpPr>
        <p:spPr>
          <a:xfrm>
            <a:off x="720011" y="1510701"/>
            <a:ext cx="2166000" cy="2166000"/>
          </a:xfrm>
          <a:prstGeom prst="rect">
            <a:avLst/>
          </a:prstGeom>
          <a:noFill/>
          <a:ln w="9525" cap="flat" cmpd="sng">
            <a:solidFill>
              <a:schemeClr val="dk1"/>
            </a:solidFill>
            <a:prstDash val="solid"/>
            <a:miter lim="8000"/>
            <a:headEnd type="none" w="sm" len="sm"/>
            <a:tailEnd type="none" w="sm" len="sm"/>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51"/>
        <p:cNvGrpSpPr/>
        <p:nvPr/>
      </p:nvGrpSpPr>
      <p:grpSpPr>
        <a:xfrm>
          <a:off x="0" y="0"/>
          <a:ext cx="0" cy="0"/>
          <a:chOff x="0" y="0"/>
          <a:chExt cx="0" cy="0"/>
        </a:xfrm>
      </p:grpSpPr>
      <p:sp>
        <p:nvSpPr>
          <p:cNvPr id="552" name="Google Shape;552;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grpSp>
        <p:nvGrpSpPr>
          <p:cNvPr id="553" name="Google Shape;553;p8"/>
          <p:cNvGrpSpPr/>
          <p:nvPr/>
        </p:nvGrpSpPr>
        <p:grpSpPr>
          <a:xfrm rot="4915743">
            <a:off x="6590418" y="-1055253"/>
            <a:ext cx="4100046" cy="4045246"/>
            <a:chOff x="-659500" y="-1033925"/>
            <a:chExt cx="4100025" cy="4045225"/>
          </a:xfrm>
        </p:grpSpPr>
        <p:sp>
          <p:nvSpPr>
            <p:cNvPr id="554" name="Google Shape;554;p8"/>
            <p:cNvSpPr/>
            <p:nvPr/>
          </p:nvSpPr>
          <p:spPr>
            <a:xfrm>
              <a:off x="-659500" y="267100"/>
              <a:ext cx="4100025" cy="2744200"/>
            </a:xfrm>
            <a:custGeom>
              <a:avLst/>
              <a:gdLst/>
              <a:ahLst/>
              <a:cxnLst/>
              <a:rect l="l" t="t" r="r" b="b"/>
              <a:pathLst>
                <a:path w="164001" h="109768" fill="none" extrusionOk="0">
                  <a:moveTo>
                    <a:pt x="1" y="91347"/>
                  </a:moveTo>
                  <a:cubicBezTo>
                    <a:pt x="1" y="91347"/>
                    <a:pt x="6164" y="109767"/>
                    <a:pt x="22004" y="102304"/>
                  </a:cubicBezTo>
                  <a:cubicBezTo>
                    <a:pt x="37868" y="94840"/>
                    <a:pt x="31180" y="74320"/>
                    <a:pt x="56220" y="79296"/>
                  </a:cubicBezTo>
                  <a:cubicBezTo>
                    <a:pt x="81282" y="84294"/>
                    <a:pt x="89727" y="82080"/>
                    <a:pt x="92900" y="63204"/>
                  </a:cubicBezTo>
                  <a:cubicBezTo>
                    <a:pt x="96050" y="44305"/>
                    <a:pt x="94452" y="33942"/>
                    <a:pt x="124741" y="39397"/>
                  </a:cubicBezTo>
                  <a:cubicBezTo>
                    <a:pt x="155007" y="44875"/>
                    <a:pt x="164001" y="12806"/>
                    <a:pt x="145512"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8"/>
            <p:cNvSpPr/>
            <p:nvPr/>
          </p:nvSpPr>
          <p:spPr>
            <a:xfrm>
              <a:off x="-657775" y="250550"/>
              <a:ext cx="4080625" cy="2728225"/>
            </a:xfrm>
            <a:custGeom>
              <a:avLst/>
              <a:gdLst/>
              <a:ahLst/>
              <a:cxnLst/>
              <a:rect l="l" t="t" r="r" b="b"/>
              <a:pathLst>
                <a:path w="163225" h="109129" fill="none" extrusionOk="0">
                  <a:moveTo>
                    <a:pt x="0" y="90891"/>
                  </a:moveTo>
                  <a:cubicBezTo>
                    <a:pt x="0" y="90891"/>
                    <a:pt x="6117" y="109128"/>
                    <a:pt x="21867" y="101687"/>
                  </a:cubicBezTo>
                  <a:cubicBezTo>
                    <a:pt x="37594" y="94246"/>
                    <a:pt x="31020" y="73841"/>
                    <a:pt x="55922" y="78794"/>
                  </a:cubicBezTo>
                  <a:cubicBezTo>
                    <a:pt x="67403" y="81076"/>
                    <a:pt x="75415" y="81852"/>
                    <a:pt x="80984" y="80163"/>
                  </a:cubicBezTo>
                  <a:cubicBezTo>
                    <a:pt x="87490" y="78200"/>
                    <a:pt x="90731" y="72905"/>
                    <a:pt x="92420" y="62839"/>
                  </a:cubicBezTo>
                  <a:cubicBezTo>
                    <a:pt x="95615" y="44122"/>
                    <a:pt x="94109" y="33828"/>
                    <a:pt x="124170" y="39237"/>
                  </a:cubicBezTo>
                  <a:cubicBezTo>
                    <a:pt x="154254" y="44624"/>
                    <a:pt x="163224" y="12783"/>
                    <a:pt x="144895"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8"/>
            <p:cNvSpPr/>
            <p:nvPr/>
          </p:nvSpPr>
          <p:spPr>
            <a:xfrm>
              <a:off x="-655500" y="234000"/>
              <a:ext cx="4060650" cy="2712250"/>
            </a:xfrm>
            <a:custGeom>
              <a:avLst/>
              <a:gdLst/>
              <a:ahLst/>
              <a:cxnLst/>
              <a:rect l="l" t="t" r="r" b="b"/>
              <a:pathLst>
                <a:path w="162426" h="108490" fill="none" extrusionOk="0">
                  <a:moveTo>
                    <a:pt x="1" y="90457"/>
                  </a:moveTo>
                  <a:cubicBezTo>
                    <a:pt x="1" y="90457"/>
                    <a:pt x="6072" y="108489"/>
                    <a:pt x="21685" y="101071"/>
                  </a:cubicBezTo>
                  <a:cubicBezTo>
                    <a:pt x="37320" y="93653"/>
                    <a:pt x="30815" y="73384"/>
                    <a:pt x="55580" y="78269"/>
                  </a:cubicBezTo>
                  <a:cubicBezTo>
                    <a:pt x="66993" y="80551"/>
                    <a:pt x="74959" y="81304"/>
                    <a:pt x="80528" y="79638"/>
                  </a:cubicBezTo>
                  <a:cubicBezTo>
                    <a:pt x="87011" y="77698"/>
                    <a:pt x="90229" y="72471"/>
                    <a:pt x="91941" y="62496"/>
                  </a:cubicBezTo>
                  <a:cubicBezTo>
                    <a:pt x="95182" y="43939"/>
                    <a:pt x="93721" y="33737"/>
                    <a:pt x="123577" y="39078"/>
                  </a:cubicBezTo>
                  <a:cubicBezTo>
                    <a:pt x="153478" y="44396"/>
                    <a:pt x="162425" y="12760"/>
                    <a:pt x="144257"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8"/>
            <p:cNvSpPr/>
            <p:nvPr/>
          </p:nvSpPr>
          <p:spPr>
            <a:xfrm>
              <a:off x="-653775" y="217450"/>
              <a:ext cx="4041225" cy="2696275"/>
            </a:xfrm>
            <a:custGeom>
              <a:avLst/>
              <a:gdLst/>
              <a:ahLst/>
              <a:cxnLst/>
              <a:rect l="l" t="t" r="r" b="b"/>
              <a:pathLst>
                <a:path w="161649" h="107851" fill="none" extrusionOk="0">
                  <a:moveTo>
                    <a:pt x="0" y="90024"/>
                  </a:moveTo>
                  <a:cubicBezTo>
                    <a:pt x="0" y="90024"/>
                    <a:pt x="6026" y="107850"/>
                    <a:pt x="21547" y="100432"/>
                  </a:cubicBezTo>
                  <a:cubicBezTo>
                    <a:pt x="37068" y="93037"/>
                    <a:pt x="30654" y="72905"/>
                    <a:pt x="55260" y="77767"/>
                  </a:cubicBezTo>
                  <a:cubicBezTo>
                    <a:pt x="66627" y="80003"/>
                    <a:pt x="74525" y="80757"/>
                    <a:pt x="80094" y="79136"/>
                  </a:cubicBezTo>
                  <a:cubicBezTo>
                    <a:pt x="86531" y="77219"/>
                    <a:pt x="89749" y="72037"/>
                    <a:pt x="91484" y="62131"/>
                  </a:cubicBezTo>
                  <a:cubicBezTo>
                    <a:pt x="94748" y="43757"/>
                    <a:pt x="93378" y="33623"/>
                    <a:pt x="123028" y="38895"/>
                  </a:cubicBezTo>
                  <a:cubicBezTo>
                    <a:pt x="152747" y="44168"/>
                    <a:pt x="161649" y="12715"/>
                    <a:pt x="14364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8"/>
            <p:cNvSpPr/>
            <p:nvPr/>
          </p:nvSpPr>
          <p:spPr>
            <a:xfrm>
              <a:off x="-652075" y="200350"/>
              <a:ext cx="4021275" cy="2680850"/>
            </a:xfrm>
            <a:custGeom>
              <a:avLst/>
              <a:gdLst/>
              <a:ahLst/>
              <a:cxnLst/>
              <a:rect l="l" t="t" r="r" b="b"/>
              <a:pathLst>
                <a:path w="160851" h="107234" fill="none" extrusionOk="0">
                  <a:moveTo>
                    <a:pt x="1" y="89612"/>
                  </a:moveTo>
                  <a:cubicBezTo>
                    <a:pt x="1" y="89612"/>
                    <a:pt x="5981" y="107233"/>
                    <a:pt x="21411" y="99838"/>
                  </a:cubicBezTo>
                  <a:cubicBezTo>
                    <a:pt x="36818" y="92465"/>
                    <a:pt x="30495" y="72470"/>
                    <a:pt x="54941" y="77264"/>
                  </a:cubicBezTo>
                  <a:cubicBezTo>
                    <a:pt x="66240" y="79501"/>
                    <a:pt x="74114" y="80254"/>
                    <a:pt x="79661" y="78633"/>
                  </a:cubicBezTo>
                  <a:cubicBezTo>
                    <a:pt x="86075" y="76762"/>
                    <a:pt x="89270" y="71603"/>
                    <a:pt x="91028" y="61811"/>
                  </a:cubicBezTo>
                  <a:cubicBezTo>
                    <a:pt x="94292" y="43574"/>
                    <a:pt x="93014" y="33553"/>
                    <a:pt x="122458" y="38757"/>
                  </a:cubicBezTo>
                  <a:cubicBezTo>
                    <a:pt x="151994" y="43939"/>
                    <a:pt x="160850" y="12714"/>
                    <a:pt x="143024"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8"/>
            <p:cNvSpPr/>
            <p:nvPr/>
          </p:nvSpPr>
          <p:spPr>
            <a:xfrm>
              <a:off x="-650350" y="183800"/>
              <a:ext cx="4001850" cy="2664875"/>
            </a:xfrm>
            <a:custGeom>
              <a:avLst/>
              <a:gdLst/>
              <a:ahLst/>
              <a:cxnLst/>
              <a:rect l="l" t="t" r="r" b="b"/>
              <a:pathLst>
                <a:path w="160074" h="106595" fill="none" extrusionOk="0">
                  <a:moveTo>
                    <a:pt x="0" y="89156"/>
                  </a:moveTo>
                  <a:cubicBezTo>
                    <a:pt x="0" y="89156"/>
                    <a:pt x="5935" y="106594"/>
                    <a:pt x="21250" y="99222"/>
                  </a:cubicBezTo>
                  <a:cubicBezTo>
                    <a:pt x="36543" y="91872"/>
                    <a:pt x="30335" y="71991"/>
                    <a:pt x="54644" y="76762"/>
                  </a:cubicBezTo>
                  <a:cubicBezTo>
                    <a:pt x="65851" y="78953"/>
                    <a:pt x="73680" y="79706"/>
                    <a:pt x="79227" y="78108"/>
                  </a:cubicBezTo>
                  <a:cubicBezTo>
                    <a:pt x="85595" y="76282"/>
                    <a:pt x="88790" y="71169"/>
                    <a:pt x="90571" y="61446"/>
                  </a:cubicBezTo>
                  <a:cubicBezTo>
                    <a:pt x="93858" y="43391"/>
                    <a:pt x="92648" y="33439"/>
                    <a:pt x="121887" y="38598"/>
                  </a:cubicBezTo>
                  <a:cubicBezTo>
                    <a:pt x="151240" y="43711"/>
                    <a:pt x="160074" y="12691"/>
                    <a:pt x="142407"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8"/>
            <p:cNvSpPr/>
            <p:nvPr/>
          </p:nvSpPr>
          <p:spPr>
            <a:xfrm>
              <a:off x="-648075" y="167250"/>
              <a:ext cx="3981900" cy="2648900"/>
            </a:xfrm>
            <a:custGeom>
              <a:avLst/>
              <a:gdLst/>
              <a:ahLst/>
              <a:cxnLst/>
              <a:rect l="l" t="t" r="r" b="b"/>
              <a:pathLst>
                <a:path w="159276" h="105956" fill="none" extrusionOk="0">
                  <a:moveTo>
                    <a:pt x="0" y="88722"/>
                  </a:moveTo>
                  <a:cubicBezTo>
                    <a:pt x="0" y="88722"/>
                    <a:pt x="5889" y="105955"/>
                    <a:pt x="21091" y="98605"/>
                  </a:cubicBezTo>
                  <a:cubicBezTo>
                    <a:pt x="36270" y="91279"/>
                    <a:pt x="30130" y="71535"/>
                    <a:pt x="54302" y="76237"/>
                  </a:cubicBezTo>
                  <a:cubicBezTo>
                    <a:pt x="65440" y="78428"/>
                    <a:pt x="73247" y="79181"/>
                    <a:pt x="78748" y="77606"/>
                  </a:cubicBezTo>
                  <a:cubicBezTo>
                    <a:pt x="85116" y="75780"/>
                    <a:pt x="88289" y="70713"/>
                    <a:pt x="90069" y="61104"/>
                  </a:cubicBezTo>
                  <a:cubicBezTo>
                    <a:pt x="93401" y="43209"/>
                    <a:pt x="92283" y="33325"/>
                    <a:pt x="121317" y="38438"/>
                  </a:cubicBezTo>
                  <a:cubicBezTo>
                    <a:pt x="150465" y="43482"/>
                    <a:pt x="159275" y="12668"/>
                    <a:pt x="141768"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8"/>
            <p:cNvSpPr/>
            <p:nvPr/>
          </p:nvSpPr>
          <p:spPr>
            <a:xfrm>
              <a:off x="-646375" y="150700"/>
              <a:ext cx="3962500" cy="2632925"/>
            </a:xfrm>
            <a:custGeom>
              <a:avLst/>
              <a:gdLst/>
              <a:ahLst/>
              <a:cxnLst/>
              <a:rect l="l" t="t" r="r" b="b"/>
              <a:pathLst>
                <a:path w="158500" h="105317" fill="none" extrusionOk="0">
                  <a:moveTo>
                    <a:pt x="1" y="88288"/>
                  </a:moveTo>
                  <a:cubicBezTo>
                    <a:pt x="1" y="88288"/>
                    <a:pt x="5844" y="105316"/>
                    <a:pt x="20932" y="97989"/>
                  </a:cubicBezTo>
                  <a:cubicBezTo>
                    <a:pt x="36019" y="90685"/>
                    <a:pt x="29970" y="71055"/>
                    <a:pt x="53983" y="75735"/>
                  </a:cubicBezTo>
                  <a:cubicBezTo>
                    <a:pt x="65053" y="77880"/>
                    <a:pt x="72814" y="78633"/>
                    <a:pt x="78314" y="77081"/>
                  </a:cubicBezTo>
                  <a:cubicBezTo>
                    <a:pt x="84660" y="75301"/>
                    <a:pt x="87810" y="70279"/>
                    <a:pt x="89613" y="60738"/>
                  </a:cubicBezTo>
                  <a:cubicBezTo>
                    <a:pt x="92968" y="43026"/>
                    <a:pt x="91918" y="33234"/>
                    <a:pt x="120747" y="38256"/>
                  </a:cubicBezTo>
                  <a:cubicBezTo>
                    <a:pt x="149735" y="43231"/>
                    <a:pt x="158500" y="12646"/>
                    <a:pt x="141152"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8"/>
            <p:cNvSpPr/>
            <p:nvPr/>
          </p:nvSpPr>
          <p:spPr>
            <a:xfrm>
              <a:off x="-644650" y="133575"/>
              <a:ext cx="3943100" cy="2617525"/>
            </a:xfrm>
            <a:custGeom>
              <a:avLst/>
              <a:gdLst/>
              <a:ahLst/>
              <a:cxnLst/>
              <a:rect l="l" t="t" r="r" b="b"/>
              <a:pathLst>
                <a:path w="157724" h="104701" fill="none" extrusionOk="0">
                  <a:moveTo>
                    <a:pt x="0" y="87855"/>
                  </a:moveTo>
                  <a:cubicBezTo>
                    <a:pt x="0" y="87855"/>
                    <a:pt x="5798" y="104700"/>
                    <a:pt x="20794" y="97396"/>
                  </a:cubicBezTo>
                  <a:cubicBezTo>
                    <a:pt x="35745" y="90115"/>
                    <a:pt x="29810" y="70622"/>
                    <a:pt x="53663" y="75233"/>
                  </a:cubicBezTo>
                  <a:cubicBezTo>
                    <a:pt x="64664" y="77355"/>
                    <a:pt x="72402" y="78131"/>
                    <a:pt x="77880" y="76602"/>
                  </a:cubicBezTo>
                  <a:cubicBezTo>
                    <a:pt x="84180" y="74822"/>
                    <a:pt x="87330" y="69846"/>
                    <a:pt x="89156" y="60419"/>
                  </a:cubicBezTo>
                  <a:cubicBezTo>
                    <a:pt x="92534" y="42844"/>
                    <a:pt x="91575" y="33143"/>
                    <a:pt x="120198" y="38119"/>
                  </a:cubicBezTo>
                  <a:cubicBezTo>
                    <a:pt x="148981" y="43026"/>
                    <a:pt x="157723" y="12646"/>
                    <a:pt x="140536"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8"/>
            <p:cNvSpPr/>
            <p:nvPr/>
          </p:nvSpPr>
          <p:spPr>
            <a:xfrm>
              <a:off x="-642950" y="117025"/>
              <a:ext cx="3923125" cy="2602100"/>
            </a:xfrm>
            <a:custGeom>
              <a:avLst/>
              <a:gdLst/>
              <a:ahLst/>
              <a:cxnLst/>
              <a:rect l="l" t="t" r="r" b="b"/>
              <a:pathLst>
                <a:path w="156925" h="104084" fill="none" extrusionOk="0">
                  <a:moveTo>
                    <a:pt x="1" y="87421"/>
                  </a:moveTo>
                  <a:cubicBezTo>
                    <a:pt x="1" y="87421"/>
                    <a:pt x="5753" y="104084"/>
                    <a:pt x="20635" y="96780"/>
                  </a:cubicBezTo>
                  <a:cubicBezTo>
                    <a:pt x="35494" y="89499"/>
                    <a:pt x="29628" y="70143"/>
                    <a:pt x="53366" y="74708"/>
                  </a:cubicBezTo>
                  <a:cubicBezTo>
                    <a:pt x="64277" y="76831"/>
                    <a:pt x="71969" y="77584"/>
                    <a:pt x="77447" y="76077"/>
                  </a:cubicBezTo>
                  <a:cubicBezTo>
                    <a:pt x="83724" y="74343"/>
                    <a:pt x="86874" y="69412"/>
                    <a:pt x="88700" y="60054"/>
                  </a:cubicBezTo>
                  <a:cubicBezTo>
                    <a:pt x="92101" y="42661"/>
                    <a:pt x="91211" y="33052"/>
                    <a:pt x="119628" y="37959"/>
                  </a:cubicBezTo>
                  <a:cubicBezTo>
                    <a:pt x="148228" y="42798"/>
                    <a:pt x="156925" y="12623"/>
                    <a:pt x="13992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8"/>
            <p:cNvSpPr/>
            <p:nvPr/>
          </p:nvSpPr>
          <p:spPr>
            <a:xfrm>
              <a:off x="-640650" y="100475"/>
              <a:ext cx="3903150" cy="2586125"/>
            </a:xfrm>
            <a:custGeom>
              <a:avLst/>
              <a:gdLst/>
              <a:ahLst/>
              <a:cxnLst/>
              <a:rect l="l" t="t" r="r" b="b"/>
              <a:pathLst>
                <a:path w="156126" h="103445" fill="none" extrusionOk="0">
                  <a:moveTo>
                    <a:pt x="0" y="86988"/>
                  </a:moveTo>
                  <a:cubicBezTo>
                    <a:pt x="0" y="86988"/>
                    <a:pt x="5706" y="103445"/>
                    <a:pt x="20474" y="96141"/>
                  </a:cubicBezTo>
                  <a:cubicBezTo>
                    <a:pt x="35219" y="88905"/>
                    <a:pt x="29445" y="69686"/>
                    <a:pt x="53023" y="74206"/>
                  </a:cubicBezTo>
                  <a:cubicBezTo>
                    <a:pt x="63865" y="76283"/>
                    <a:pt x="71535" y="77059"/>
                    <a:pt x="76967" y="75552"/>
                  </a:cubicBezTo>
                  <a:cubicBezTo>
                    <a:pt x="83221" y="73840"/>
                    <a:pt x="86371" y="68979"/>
                    <a:pt x="88220" y="59712"/>
                  </a:cubicBezTo>
                  <a:cubicBezTo>
                    <a:pt x="91644" y="42479"/>
                    <a:pt x="90822" y="33006"/>
                    <a:pt x="119034" y="37799"/>
                  </a:cubicBezTo>
                  <a:cubicBezTo>
                    <a:pt x="147452" y="42616"/>
                    <a:pt x="156125" y="12577"/>
                    <a:pt x="13928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8"/>
            <p:cNvSpPr/>
            <p:nvPr/>
          </p:nvSpPr>
          <p:spPr>
            <a:xfrm>
              <a:off x="-638950" y="83925"/>
              <a:ext cx="3883750" cy="2570150"/>
            </a:xfrm>
            <a:custGeom>
              <a:avLst/>
              <a:gdLst/>
              <a:ahLst/>
              <a:cxnLst/>
              <a:rect l="l" t="t" r="r" b="b"/>
              <a:pathLst>
                <a:path w="155350" h="102806" fill="none" extrusionOk="0">
                  <a:moveTo>
                    <a:pt x="1" y="86554"/>
                  </a:moveTo>
                  <a:cubicBezTo>
                    <a:pt x="1" y="86554"/>
                    <a:pt x="5661" y="102806"/>
                    <a:pt x="20315" y="95525"/>
                  </a:cubicBezTo>
                  <a:cubicBezTo>
                    <a:pt x="34969" y="88312"/>
                    <a:pt x="29285" y="69207"/>
                    <a:pt x="52704" y="73681"/>
                  </a:cubicBezTo>
                  <a:cubicBezTo>
                    <a:pt x="63478" y="75758"/>
                    <a:pt x="71101" y="76511"/>
                    <a:pt x="76534" y="75050"/>
                  </a:cubicBezTo>
                  <a:cubicBezTo>
                    <a:pt x="82765" y="73361"/>
                    <a:pt x="85892" y="68522"/>
                    <a:pt x="87741" y="59347"/>
                  </a:cubicBezTo>
                  <a:cubicBezTo>
                    <a:pt x="91210" y="42296"/>
                    <a:pt x="90457" y="32915"/>
                    <a:pt x="118487" y="37640"/>
                  </a:cubicBezTo>
                  <a:cubicBezTo>
                    <a:pt x="146699" y="42387"/>
                    <a:pt x="155350" y="12555"/>
                    <a:pt x="138664"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8"/>
            <p:cNvSpPr/>
            <p:nvPr/>
          </p:nvSpPr>
          <p:spPr>
            <a:xfrm>
              <a:off x="-637250" y="66825"/>
              <a:ext cx="3864350" cy="2554725"/>
            </a:xfrm>
            <a:custGeom>
              <a:avLst/>
              <a:gdLst/>
              <a:ahLst/>
              <a:cxnLst/>
              <a:rect l="l" t="t" r="r" b="b"/>
              <a:pathLst>
                <a:path w="154574" h="102189" fill="none" extrusionOk="0">
                  <a:moveTo>
                    <a:pt x="1" y="86120"/>
                  </a:moveTo>
                  <a:cubicBezTo>
                    <a:pt x="1" y="86120"/>
                    <a:pt x="5616" y="102189"/>
                    <a:pt x="20179" y="94930"/>
                  </a:cubicBezTo>
                  <a:cubicBezTo>
                    <a:pt x="34695" y="87740"/>
                    <a:pt x="29126" y="68773"/>
                    <a:pt x="52385" y="73201"/>
                  </a:cubicBezTo>
                  <a:cubicBezTo>
                    <a:pt x="63090" y="75232"/>
                    <a:pt x="70668" y="76008"/>
                    <a:pt x="76101" y="74547"/>
                  </a:cubicBezTo>
                  <a:cubicBezTo>
                    <a:pt x="82286" y="72904"/>
                    <a:pt x="85413" y="68111"/>
                    <a:pt x="87285" y="59026"/>
                  </a:cubicBezTo>
                  <a:cubicBezTo>
                    <a:pt x="90777" y="42113"/>
                    <a:pt x="90115" y="32823"/>
                    <a:pt x="117917" y="37479"/>
                  </a:cubicBezTo>
                  <a:cubicBezTo>
                    <a:pt x="145969" y="42181"/>
                    <a:pt x="154574" y="12554"/>
                    <a:pt x="138048"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8"/>
            <p:cNvSpPr/>
            <p:nvPr/>
          </p:nvSpPr>
          <p:spPr>
            <a:xfrm>
              <a:off x="-635525" y="50275"/>
              <a:ext cx="3844950" cy="2538750"/>
            </a:xfrm>
            <a:custGeom>
              <a:avLst/>
              <a:gdLst/>
              <a:ahLst/>
              <a:cxnLst/>
              <a:rect l="l" t="t" r="r" b="b"/>
              <a:pathLst>
                <a:path w="153798" h="101550" fill="none" extrusionOk="0">
                  <a:moveTo>
                    <a:pt x="0" y="85686"/>
                  </a:moveTo>
                  <a:cubicBezTo>
                    <a:pt x="0" y="85686"/>
                    <a:pt x="5570" y="101550"/>
                    <a:pt x="20041" y="94314"/>
                  </a:cubicBezTo>
                  <a:cubicBezTo>
                    <a:pt x="34444" y="87147"/>
                    <a:pt x="28943" y="68316"/>
                    <a:pt x="52065" y="72676"/>
                  </a:cubicBezTo>
                  <a:cubicBezTo>
                    <a:pt x="62724" y="74707"/>
                    <a:pt x="70257" y="75460"/>
                    <a:pt x="75666" y="74045"/>
                  </a:cubicBezTo>
                  <a:cubicBezTo>
                    <a:pt x="81829" y="72402"/>
                    <a:pt x="84933" y="67654"/>
                    <a:pt x="86828" y="58661"/>
                  </a:cubicBezTo>
                  <a:cubicBezTo>
                    <a:pt x="90343" y="41930"/>
                    <a:pt x="89750" y="32732"/>
                    <a:pt x="117345" y="37319"/>
                  </a:cubicBezTo>
                  <a:cubicBezTo>
                    <a:pt x="145215" y="41953"/>
                    <a:pt x="153797" y="12531"/>
                    <a:pt x="137432"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8"/>
            <p:cNvSpPr/>
            <p:nvPr/>
          </p:nvSpPr>
          <p:spPr>
            <a:xfrm>
              <a:off x="-633250" y="33725"/>
              <a:ext cx="3824400" cy="2522775"/>
            </a:xfrm>
            <a:custGeom>
              <a:avLst/>
              <a:gdLst/>
              <a:ahLst/>
              <a:cxnLst/>
              <a:rect l="l" t="t" r="r" b="b"/>
              <a:pathLst>
                <a:path w="152976" h="100911" fill="none" extrusionOk="0">
                  <a:moveTo>
                    <a:pt x="1" y="85253"/>
                  </a:moveTo>
                  <a:cubicBezTo>
                    <a:pt x="1" y="85253"/>
                    <a:pt x="5524" y="100911"/>
                    <a:pt x="19859" y="93698"/>
                  </a:cubicBezTo>
                  <a:cubicBezTo>
                    <a:pt x="34170" y="86531"/>
                    <a:pt x="28761" y="67837"/>
                    <a:pt x="51746" y="72174"/>
                  </a:cubicBezTo>
                  <a:cubicBezTo>
                    <a:pt x="62314" y="74159"/>
                    <a:pt x="69801" y="74936"/>
                    <a:pt x="75210" y="73520"/>
                  </a:cubicBezTo>
                  <a:cubicBezTo>
                    <a:pt x="81327" y="71923"/>
                    <a:pt x="84432" y="67221"/>
                    <a:pt x="86349" y="58319"/>
                  </a:cubicBezTo>
                  <a:cubicBezTo>
                    <a:pt x="89887" y="41748"/>
                    <a:pt x="89385" y="32640"/>
                    <a:pt x="116775" y="37160"/>
                  </a:cubicBezTo>
                  <a:cubicBezTo>
                    <a:pt x="144439" y="41725"/>
                    <a:pt x="152976" y="12508"/>
                    <a:pt x="136793"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8"/>
            <p:cNvSpPr/>
            <p:nvPr/>
          </p:nvSpPr>
          <p:spPr>
            <a:xfrm>
              <a:off x="-631525" y="17175"/>
              <a:ext cx="3805000" cy="2506800"/>
            </a:xfrm>
            <a:custGeom>
              <a:avLst/>
              <a:gdLst/>
              <a:ahLst/>
              <a:cxnLst/>
              <a:rect l="l" t="t" r="r" b="b"/>
              <a:pathLst>
                <a:path w="152200" h="100272" fill="none" extrusionOk="0">
                  <a:moveTo>
                    <a:pt x="0" y="84819"/>
                  </a:moveTo>
                  <a:cubicBezTo>
                    <a:pt x="0" y="84819"/>
                    <a:pt x="5478" y="100272"/>
                    <a:pt x="19721" y="93082"/>
                  </a:cubicBezTo>
                  <a:cubicBezTo>
                    <a:pt x="33919" y="85937"/>
                    <a:pt x="28600" y="67380"/>
                    <a:pt x="51426" y="71649"/>
                  </a:cubicBezTo>
                  <a:cubicBezTo>
                    <a:pt x="61925" y="73635"/>
                    <a:pt x="69389" y="74388"/>
                    <a:pt x="74753" y="72995"/>
                  </a:cubicBezTo>
                  <a:cubicBezTo>
                    <a:pt x="80870" y="71421"/>
                    <a:pt x="83952" y="66787"/>
                    <a:pt x="85869" y="57954"/>
                  </a:cubicBezTo>
                  <a:cubicBezTo>
                    <a:pt x="89453" y="41542"/>
                    <a:pt x="89019" y="32549"/>
                    <a:pt x="116204" y="37000"/>
                  </a:cubicBezTo>
                  <a:cubicBezTo>
                    <a:pt x="143686" y="41497"/>
                    <a:pt x="152199" y="12486"/>
                    <a:pt x="136176"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8"/>
            <p:cNvSpPr/>
            <p:nvPr/>
          </p:nvSpPr>
          <p:spPr>
            <a:xfrm>
              <a:off x="-629825" y="625"/>
              <a:ext cx="3785600" cy="2490825"/>
            </a:xfrm>
            <a:custGeom>
              <a:avLst/>
              <a:gdLst/>
              <a:ahLst/>
              <a:cxnLst/>
              <a:rect l="l" t="t" r="r" b="b"/>
              <a:pathLst>
                <a:path w="151424" h="99633" fill="none" extrusionOk="0">
                  <a:moveTo>
                    <a:pt x="1" y="84363"/>
                  </a:moveTo>
                  <a:cubicBezTo>
                    <a:pt x="1" y="84363"/>
                    <a:pt x="5433" y="99633"/>
                    <a:pt x="19562" y="92465"/>
                  </a:cubicBezTo>
                  <a:cubicBezTo>
                    <a:pt x="33645" y="85344"/>
                    <a:pt x="28441" y="66901"/>
                    <a:pt x="51107" y="71147"/>
                  </a:cubicBezTo>
                  <a:cubicBezTo>
                    <a:pt x="61538" y="73087"/>
                    <a:pt x="68956" y="73840"/>
                    <a:pt x="74320" y="72493"/>
                  </a:cubicBezTo>
                  <a:cubicBezTo>
                    <a:pt x="80391" y="70941"/>
                    <a:pt x="83496" y="66331"/>
                    <a:pt x="85413" y="57611"/>
                  </a:cubicBezTo>
                  <a:cubicBezTo>
                    <a:pt x="89019" y="41360"/>
                    <a:pt x="88654" y="32435"/>
                    <a:pt x="115657" y="36817"/>
                  </a:cubicBezTo>
                  <a:cubicBezTo>
                    <a:pt x="142956" y="41268"/>
                    <a:pt x="151424" y="12463"/>
                    <a:pt x="13556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8"/>
            <p:cNvSpPr/>
            <p:nvPr/>
          </p:nvSpPr>
          <p:spPr>
            <a:xfrm>
              <a:off x="-628100" y="-16500"/>
              <a:ext cx="3766200" cy="2475425"/>
            </a:xfrm>
            <a:custGeom>
              <a:avLst/>
              <a:gdLst/>
              <a:ahLst/>
              <a:cxnLst/>
              <a:rect l="l" t="t" r="r" b="b"/>
              <a:pathLst>
                <a:path w="150648" h="99017" fill="none" extrusionOk="0">
                  <a:moveTo>
                    <a:pt x="0" y="83952"/>
                  </a:moveTo>
                  <a:cubicBezTo>
                    <a:pt x="0" y="83952"/>
                    <a:pt x="5387" y="99017"/>
                    <a:pt x="19425" y="91849"/>
                  </a:cubicBezTo>
                  <a:cubicBezTo>
                    <a:pt x="33394" y="84774"/>
                    <a:pt x="28258" y="66468"/>
                    <a:pt x="50786" y="70645"/>
                  </a:cubicBezTo>
                  <a:cubicBezTo>
                    <a:pt x="61149" y="72585"/>
                    <a:pt x="68545" y="73338"/>
                    <a:pt x="73886" y="71991"/>
                  </a:cubicBezTo>
                  <a:cubicBezTo>
                    <a:pt x="79934" y="70485"/>
                    <a:pt x="83016" y="65920"/>
                    <a:pt x="84956" y="57269"/>
                  </a:cubicBezTo>
                  <a:cubicBezTo>
                    <a:pt x="88585" y="41200"/>
                    <a:pt x="88311" y="32367"/>
                    <a:pt x="115085" y="36681"/>
                  </a:cubicBezTo>
                  <a:cubicBezTo>
                    <a:pt x="142202" y="41063"/>
                    <a:pt x="150647" y="12440"/>
                    <a:pt x="13492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8"/>
            <p:cNvSpPr/>
            <p:nvPr/>
          </p:nvSpPr>
          <p:spPr>
            <a:xfrm>
              <a:off x="-625825" y="-33050"/>
              <a:ext cx="3746225" cy="2459450"/>
            </a:xfrm>
            <a:custGeom>
              <a:avLst/>
              <a:gdLst/>
              <a:ahLst/>
              <a:cxnLst/>
              <a:rect l="l" t="t" r="r" b="b"/>
              <a:pathLst>
                <a:path w="149849" h="98378" fill="none" extrusionOk="0">
                  <a:moveTo>
                    <a:pt x="0" y="83518"/>
                  </a:moveTo>
                  <a:cubicBezTo>
                    <a:pt x="0" y="83518"/>
                    <a:pt x="5342" y="98378"/>
                    <a:pt x="19242" y="91233"/>
                  </a:cubicBezTo>
                  <a:cubicBezTo>
                    <a:pt x="33120" y="84180"/>
                    <a:pt x="28076" y="65988"/>
                    <a:pt x="50467" y="70120"/>
                  </a:cubicBezTo>
                  <a:cubicBezTo>
                    <a:pt x="60739" y="72037"/>
                    <a:pt x="68088" y="72790"/>
                    <a:pt x="73430" y="71467"/>
                  </a:cubicBezTo>
                  <a:cubicBezTo>
                    <a:pt x="79455" y="69983"/>
                    <a:pt x="82514" y="65463"/>
                    <a:pt x="84477" y="56927"/>
                  </a:cubicBezTo>
                  <a:cubicBezTo>
                    <a:pt x="88129" y="41018"/>
                    <a:pt x="87924" y="32276"/>
                    <a:pt x="114492" y="36521"/>
                  </a:cubicBezTo>
                  <a:cubicBezTo>
                    <a:pt x="141426" y="40835"/>
                    <a:pt x="149849" y="12418"/>
                    <a:pt x="134282"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8"/>
            <p:cNvSpPr/>
            <p:nvPr/>
          </p:nvSpPr>
          <p:spPr>
            <a:xfrm>
              <a:off x="-624125" y="-49600"/>
              <a:ext cx="3726275" cy="2444050"/>
            </a:xfrm>
            <a:custGeom>
              <a:avLst/>
              <a:gdLst/>
              <a:ahLst/>
              <a:cxnLst/>
              <a:rect l="l" t="t" r="r" b="b"/>
              <a:pathLst>
                <a:path w="149051" h="97762" fill="none" extrusionOk="0">
                  <a:moveTo>
                    <a:pt x="1" y="83085"/>
                  </a:moveTo>
                  <a:cubicBezTo>
                    <a:pt x="1" y="83085"/>
                    <a:pt x="5296" y="97761"/>
                    <a:pt x="19106" y="90617"/>
                  </a:cubicBezTo>
                  <a:cubicBezTo>
                    <a:pt x="32869" y="83587"/>
                    <a:pt x="27916" y="65532"/>
                    <a:pt x="50148" y="69618"/>
                  </a:cubicBezTo>
                  <a:cubicBezTo>
                    <a:pt x="60351" y="71512"/>
                    <a:pt x="67655" y="72265"/>
                    <a:pt x="72996" y="70964"/>
                  </a:cubicBezTo>
                  <a:cubicBezTo>
                    <a:pt x="78977" y="69504"/>
                    <a:pt x="82035" y="65030"/>
                    <a:pt x="84021" y="56562"/>
                  </a:cubicBezTo>
                  <a:cubicBezTo>
                    <a:pt x="87673" y="40812"/>
                    <a:pt x="87559" y="32162"/>
                    <a:pt x="113945" y="36361"/>
                  </a:cubicBezTo>
                  <a:cubicBezTo>
                    <a:pt x="140673" y="40607"/>
                    <a:pt x="149050" y="12395"/>
                    <a:pt x="133666"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8"/>
            <p:cNvSpPr/>
            <p:nvPr/>
          </p:nvSpPr>
          <p:spPr>
            <a:xfrm>
              <a:off x="-622400" y="-66150"/>
              <a:ext cx="3706850" cy="2428075"/>
            </a:xfrm>
            <a:custGeom>
              <a:avLst/>
              <a:gdLst/>
              <a:ahLst/>
              <a:cxnLst/>
              <a:rect l="l" t="t" r="r" b="b"/>
              <a:pathLst>
                <a:path w="148274" h="97123" fill="none" extrusionOk="0">
                  <a:moveTo>
                    <a:pt x="0" y="82628"/>
                  </a:moveTo>
                  <a:cubicBezTo>
                    <a:pt x="0" y="82628"/>
                    <a:pt x="5250" y="97122"/>
                    <a:pt x="18945" y="90001"/>
                  </a:cubicBezTo>
                  <a:cubicBezTo>
                    <a:pt x="32595" y="82971"/>
                    <a:pt x="27733" y="65053"/>
                    <a:pt x="49828" y="69093"/>
                  </a:cubicBezTo>
                  <a:cubicBezTo>
                    <a:pt x="59963" y="70965"/>
                    <a:pt x="67244" y="71718"/>
                    <a:pt x="72539" y="70440"/>
                  </a:cubicBezTo>
                  <a:cubicBezTo>
                    <a:pt x="78519" y="69002"/>
                    <a:pt x="81555" y="64573"/>
                    <a:pt x="83541" y="56219"/>
                  </a:cubicBezTo>
                  <a:cubicBezTo>
                    <a:pt x="87239" y="40630"/>
                    <a:pt x="87216" y="32070"/>
                    <a:pt x="113374" y="36179"/>
                  </a:cubicBezTo>
                  <a:cubicBezTo>
                    <a:pt x="139920" y="40356"/>
                    <a:pt x="148274" y="12372"/>
                    <a:pt x="133049"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8"/>
            <p:cNvSpPr/>
            <p:nvPr/>
          </p:nvSpPr>
          <p:spPr>
            <a:xfrm>
              <a:off x="-620700" y="-83250"/>
              <a:ext cx="3687475" cy="2412075"/>
            </a:xfrm>
            <a:custGeom>
              <a:avLst/>
              <a:gdLst/>
              <a:ahLst/>
              <a:cxnLst/>
              <a:rect l="l" t="t" r="r" b="b"/>
              <a:pathLst>
                <a:path w="147499" h="96483" fill="none" extrusionOk="0">
                  <a:moveTo>
                    <a:pt x="1" y="82217"/>
                  </a:moveTo>
                  <a:cubicBezTo>
                    <a:pt x="1" y="82217"/>
                    <a:pt x="5205" y="96482"/>
                    <a:pt x="18809" y="89407"/>
                  </a:cubicBezTo>
                  <a:cubicBezTo>
                    <a:pt x="32344" y="82376"/>
                    <a:pt x="27574" y="64618"/>
                    <a:pt x="49509" y="68613"/>
                  </a:cubicBezTo>
                  <a:cubicBezTo>
                    <a:pt x="59575" y="70462"/>
                    <a:pt x="66811" y="71215"/>
                    <a:pt x="72106" y="69959"/>
                  </a:cubicBezTo>
                  <a:cubicBezTo>
                    <a:pt x="78041" y="68544"/>
                    <a:pt x="81076" y="64162"/>
                    <a:pt x="83085" y="55876"/>
                  </a:cubicBezTo>
                  <a:cubicBezTo>
                    <a:pt x="86806" y="40469"/>
                    <a:pt x="86851" y="32001"/>
                    <a:pt x="112804" y="36041"/>
                  </a:cubicBezTo>
                  <a:cubicBezTo>
                    <a:pt x="139190" y="40150"/>
                    <a:pt x="147498" y="12371"/>
                    <a:pt x="132433"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8"/>
            <p:cNvSpPr/>
            <p:nvPr/>
          </p:nvSpPr>
          <p:spPr>
            <a:xfrm>
              <a:off x="-618975" y="-99800"/>
              <a:ext cx="3668050" cy="2396100"/>
            </a:xfrm>
            <a:custGeom>
              <a:avLst/>
              <a:gdLst/>
              <a:ahLst/>
              <a:cxnLst/>
              <a:rect l="l" t="t" r="r" b="b"/>
              <a:pathLst>
                <a:path w="146722" h="95844" fill="none" extrusionOk="0">
                  <a:moveTo>
                    <a:pt x="0" y="81783"/>
                  </a:moveTo>
                  <a:cubicBezTo>
                    <a:pt x="0" y="81783"/>
                    <a:pt x="5159" y="95843"/>
                    <a:pt x="18671" y="88790"/>
                  </a:cubicBezTo>
                  <a:cubicBezTo>
                    <a:pt x="32070" y="81783"/>
                    <a:pt x="27414" y="64139"/>
                    <a:pt x="49212" y="68088"/>
                  </a:cubicBezTo>
                  <a:cubicBezTo>
                    <a:pt x="59186" y="69914"/>
                    <a:pt x="66399" y="70667"/>
                    <a:pt x="71672" y="69435"/>
                  </a:cubicBezTo>
                  <a:cubicBezTo>
                    <a:pt x="77584" y="68042"/>
                    <a:pt x="80597" y="63728"/>
                    <a:pt x="82628" y="55534"/>
                  </a:cubicBezTo>
                  <a:cubicBezTo>
                    <a:pt x="86371" y="40264"/>
                    <a:pt x="86508" y="31910"/>
                    <a:pt x="112255" y="35881"/>
                  </a:cubicBezTo>
                  <a:cubicBezTo>
                    <a:pt x="138436" y="39921"/>
                    <a:pt x="146721" y="12349"/>
                    <a:pt x="131817"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8"/>
            <p:cNvSpPr/>
            <p:nvPr/>
          </p:nvSpPr>
          <p:spPr>
            <a:xfrm>
              <a:off x="-616700" y="-116350"/>
              <a:ext cx="3648075" cy="2380125"/>
            </a:xfrm>
            <a:custGeom>
              <a:avLst/>
              <a:gdLst/>
              <a:ahLst/>
              <a:cxnLst/>
              <a:rect l="l" t="t" r="r" b="b"/>
              <a:pathLst>
                <a:path w="145923" h="95205" fill="none" extrusionOk="0">
                  <a:moveTo>
                    <a:pt x="1" y="81327"/>
                  </a:moveTo>
                  <a:cubicBezTo>
                    <a:pt x="1" y="81327"/>
                    <a:pt x="5091" y="95204"/>
                    <a:pt x="18489" y="88174"/>
                  </a:cubicBezTo>
                  <a:cubicBezTo>
                    <a:pt x="31796" y="81190"/>
                    <a:pt x="27231" y="63683"/>
                    <a:pt x="48870" y="67586"/>
                  </a:cubicBezTo>
                  <a:cubicBezTo>
                    <a:pt x="58799" y="69389"/>
                    <a:pt x="65943" y="70119"/>
                    <a:pt x="71216" y="68910"/>
                  </a:cubicBezTo>
                  <a:cubicBezTo>
                    <a:pt x="77082" y="67563"/>
                    <a:pt x="80118" y="63272"/>
                    <a:pt x="82149" y="55169"/>
                  </a:cubicBezTo>
                  <a:cubicBezTo>
                    <a:pt x="85915" y="40081"/>
                    <a:pt x="86121" y="31796"/>
                    <a:pt x="111662" y="35722"/>
                  </a:cubicBezTo>
                  <a:cubicBezTo>
                    <a:pt x="137660" y="39693"/>
                    <a:pt x="145923" y="12303"/>
                    <a:pt x="131178"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8"/>
            <p:cNvSpPr/>
            <p:nvPr/>
          </p:nvSpPr>
          <p:spPr>
            <a:xfrm>
              <a:off x="-614975" y="-132900"/>
              <a:ext cx="3628100" cy="2364150"/>
            </a:xfrm>
            <a:custGeom>
              <a:avLst/>
              <a:gdLst/>
              <a:ahLst/>
              <a:cxnLst/>
              <a:rect l="l" t="t" r="r" b="b"/>
              <a:pathLst>
                <a:path w="145124" h="94566" fill="none" extrusionOk="0">
                  <a:moveTo>
                    <a:pt x="0" y="80893"/>
                  </a:moveTo>
                  <a:cubicBezTo>
                    <a:pt x="0" y="80893"/>
                    <a:pt x="5067" y="94565"/>
                    <a:pt x="18352" y="87535"/>
                  </a:cubicBezTo>
                  <a:cubicBezTo>
                    <a:pt x="31545" y="80573"/>
                    <a:pt x="27048" y="63226"/>
                    <a:pt x="48550" y="67061"/>
                  </a:cubicBezTo>
                  <a:cubicBezTo>
                    <a:pt x="58410" y="68841"/>
                    <a:pt x="65509" y="69594"/>
                    <a:pt x="70759" y="68408"/>
                  </a:cubicBezTo>
                  <a:cubicBezTo>
                    <a:pt x="76625" y="67084"/>
                    <a:pt x="79638" y="62838"/>
                    <a:pt x="81669" y="54827"/>
                  </a:cubicBezTo>
                  <a:cubicBezTo>
                    <a:pt x="85481" y="39899"/>
                    <a:pt x="85755" y="31705"/>
                    <a:pt x="111091" y="35562"/>
                  </a:cubicBezTo>
                  <a:cubicBezTo>
                    <a:pt x="136906" y="39465"/>
                    <a:pt x="145123" y="12280"/>
                    <a:pt x="13056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8"/>
            <p:cNvSpPr/>
            <p:nvPr/>
          </p:nvSpPr>
          <p:spPr>
            <a:xfrm>
              <a:off x="-613275" y="-149450"/>
              <a:ext cx="3608700" cy="2348175"/>
            </a:xfrm>
            <a:custGeom>
              <a:avLst/>
              <a:gdLst/>
              <a:ahLst/>
              <a:cxnLst/>
              <a:rect l="l" t="t" r="r" b="b"/>
              <a:pathLst>
                <a:path w="144348" h="93927" fill="none" extrusionOk="0">
                  <a:moveTo>
                    <a:pt x="1" y="80459"/>
                  </a:moveTo>
                  <a:cubicBezTo>
                    <a:pt x="1" y="80459"/>
                    <a:pt x="5022" y="93926"/>
                    <a:pt x="18192" y="86919"/>
                  </a:cubicBezTo>
                  <a:cubicBezTo>
                    <a:pt x="31271" y="79980"/>
                    <a:pt x="26889" y="62747"/>
                    <a:pt x="48231" y="66536"/>
                  </a:cubicBezTo>
                  <a:cubicBezTo>
                    <a:pt x="58023" y="68316"/>
                    <a:pt x="65098" y="69047"/>
                    <a:pt x="70325" y="67883"/>
                  </a:cubicBezTo>
                  <a:cubicBezTo>
                    <a:pt x="76146" y="66582"/>
                    <a:pt x="79159" y="62382"/>
                    <a:pt x="81213" y="54461"/>
                  </a:cubicBezTo>
                  <a:cubicBezTo>
                    <a:pt x="85048" y="39693"/>
                    <a:pt x="85413" y="31613"/>
                    <a:pt x="110544" y="35379"/>
                  </a:cubicBezTo>
                  <a:cubicBezTo>
                    <a:pt x="136176" y="39237"/>
                    <a:pt x="144348" y="12257"/>
                    <a:pt x="129945"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8"/>
            <p:cNvSpPr/>
            <p:nvPr/>
          </p:nvSpPr>
          <p:spPr>
            <a:xfrm>
              <a:off x="-611550" y="-166575"/>
              <a:ext cx="3589300" cy="2332775"/>
            </a:xfrm>
            <a:custGeom>
              <a:avLst/>
              <a:gdLst/>
              <a:ahLst/>
              <a:cxnLst/>
              <a:rect l="l" t="t" r="r" b="b"/>
              <a:pathLst>
                <a:path w="143572" h="93311" fill="none" extrusionOk="0">
                  <a:moveTo>
                    <a:pt x="0" y="80049"/>
                  </a:moveTo>
                  <a:cubicBezTo>
                    <a:pt x="0" y="80049"/>
                    <a:pt x="4976" y="93310"/>
                    <a:pt x="18055" y="86326"/>
                  </a:cubicBezTo>
                  <a:cubicBezTo>
                    <a:pt x="31020" y="79410"/>
                    <a:pt x="26729" y="62313"/>
                    <a:pt x="47933" y="66057"/>
                  </a:cubicBezTo>
                  <a:cubicBezTo>
                    <a:pt x="57634" y="67792"/>
                    <a:pt x="64664" y="68545"/>
                    <a:pt x="69891" y="67381"/>
                  </a:cubicBezTo>
                  <a:cubicBezTo>
                    <a:pt x="75689" y="66125"/>
                    <a:pt x="78679" y="61971"/>
                    <a:pt x="80756" y="54142"/>
                  </a:cubicBezTo>
                  <a:cubicBezTo>
                    <a:pt x="84614" y="39534"/>
                    <a:pt x="85047" y="31522"/>
                    <a:pt x="109972" y="35243"/>
                  </a:cubicBezTo>
                  <a:cubicBezTo>
                    <a:pt x="135423" y="39032"/>
                    <a:pt x="143571" y="12258"/>
                    <a:pt x="129328"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8"/>
            <p:cNvSpPr/>
            <p:nvPr/>
          </p:nvSpPr>
          <p:spPr>
            <a:xfrm>
              <a:off x="-609275" y="-183125"/>
              <a:ext cx="3569325" cy="2316800"/>
            </a:xfrm>
            <a:custGeom>
              <a:avLst/>
              <a:gdLst/>
              <a:ahLst/>
              <a:cxnLst/>
              <a:rect l="l" t="t" r="r" b="b"/>
              <a:pathLst>
                <a:path w="142773" h="92672" fill="none" extrusionOk="0">
                  <a:moveTo>
                    <a:pt x="0" y="79592"/>
                  </a:moveTo>
                  <a:cubicBezTo>
                    <a:pt x="0" y="79592"/>
                    <a:pt x="4908" y="92671"/>
                    <a:pt x="17873" y="85709"/>
                  </a:cubicBezTo>
                  <a:cubicBezTo>
                    <a:pt x="30746" y="78816"/>
                    <a:pt x="26546" y="61834"/>
                    <a:pt x="47591" y="65532"/>
                  </a:cubicBezTo>
                  <a:cubicBezTo>
                    <a:pt x="57223" y="67267"/>
                    <a:pt x="64231" y="67997"/>
                    <a:pt x="69435" y="66879"/>
                  </a:cubicBezTo>
                  <a:cubicBezTo>
                    <a:pt x="75187" y="65623"/>
                    <a:pt x="78177" y="61515"/>
                    <a:pt x="80277" y="53777"/>
                  </a:cubicBezTo>
                  <a:cubicBezTo>
                    <a:pt x="84157" y="39351"/>
                    <a:pt x="84682" y="31431"/>
                    <a:pt x="109402" y="35083"/>
                  </a:cubicBezTo>
                  <a:cubicBezTo>
                    <a:pt x="134647" y="38804"/>
                    <a:pt x="142773" y="12235"/>
                    <a:pt x="128689"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8"/>
            <p:cNvSpPr/>
            <p:nvPr/>
          </p:nvSpPr>
          <p:spPr>
            <a:xfrm>
              <a:off x="-607575" y="-199675"/>
              <a:ext cx="3549950" cy="2300825"/>
            </a:xfrm>
            <a:custGeom>
              <a:avLst/>
              <a:gdLst/>
              <a:ahLst/>
              <a:cxnLst/>
              <a:rect l="l" t="t" r="r" b="b"/>
              <a:pathLst>
                <a:path w="141998" h="92033" fill="none" extrusionOk="0">
                  <a:moveTo>
                    <a:pt x="1" y="79159"/>
                  </a:moveTo>
                  <a:cubicBezTo>
                    <a:pt x="1" y="79159"/>
                    <a:pt x="4863" y="92032"/>
                    <a:pt x="17736" y="85093"/>
                  </a:cubicBezTo>
                  <a:cubicBezTo>
                    <a:pt x="30496" y="78200"/>
                    <a:pt x="26364" y="61378"/>
                    <a:pt x="47272" y="65030"/>
                  </a:cubicBezTo>
                  <a:cubicBezTo>
                    <a:pt x="56836" y="66719"/>
                    <a:pt x="63798" y="67472"/>
                    <a:pt x="69002" y="66354"/>
                  </a:cubicBezTo>
                  <a:cubicBezTo>
                    <a:pt x="74731" y="65144"/>
                    <a:pt x="77698" y="61081"/>
                    <a:pt x="79821" y="53435"/>
                  </a:cubicBezTo>
                  <a:cubicBezTo>
                    <a:pt x="83724" y="39146"/>
                    <a:pt x="84318" y="31340"/>
                    <a:pt x="108832" y="34923"/>
                  </a:cubicBezTo>
                  <a:cubicBezTo>
                    <a:pt x="133894" y="38575"/>
                    <a:pt x="141997" y="12212"/>
                    <a:pt x="128074"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8"/>
            <p:cNvSpPr/>
            <p:nvPr/>
          </p:nvSpPr>
          <p:spPr>
            <a:xfrm>
              <a:off x="-605850" y="-216225"/>
              <a:ext cx="3529950" cy="2284850"/>
            </a:xfrm>
            <a:custGeom>
              <a:avLst/>
              <a:gdLst/>
              <a:ahLst/>
              <a:cxnLst/>
              <a:rect l="l" t="t" r="r" b="b"/>
              <a:pathLst>
                <a:path w="141198" h="91394" fill="none" extrusionOk="0">
                  <a:moveTo>
                    <a:pt x="0" y="78725"/>
                  </a:moveTo>
                  <a:cubicBezTo>
                    <a:pt x="0" y="78725"/>
                    <a:pt x="4839" y="91393"/>
                    <a:pt x="17576" y="84477"/>
                  </a:cubicBezTo>
                  <a:cubicBezTo>
                    <a:pt x="30221" y="77607"/>
                    <a:pt x="26204" y="60899"/>
                    <a:pt x="46952" y="64505"/>
                  </a:cubicBezTo>
                  <a:cubicBezTo>
                    <a:pt x="56447" y="66194"/>
                    <a:pt x="63386" y="66924"/>
                    <a:pt x="68545" y="65852"/>
                  </a:cubicBezTo>
                  <a:cubicBezTo>
                    <a:pt x="74251" y="64642"/>
                    <a:pt x="77241" y="60625"/>
                    <a:pt x="79341" y="53069"/>
                  </a:cubicBezTo>
                  <a:cubicBezTo>
                    <a:pt x="83290" y="38963"/>
                    <a:pt x="83952" y="31249"/>
                    <a:pt x="108261" y="34741"/>
                  </a:cubicBezTo>
                  <a:cubicBezTo>
                    <a:pt x="133163" y="38347"/>
                    <a:pt x="141198" y="12189"/>
                    <a:pt x="127457"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8"/>
            <p:cNvSpPr/>
            <p:nvPr/>
          </p:nvSpPr>
          <p:spPr>
            <a:xfrm>
              <a:off x="-604150" y="-233350"/>
              <a:ext cx="3510575" cy="2269450"/>
            </a:xfrm>
            <a:custGeom>
              <a:avLst/>
              <a:gdLst/>
              <a:ahLst/>
              <a:cxnLst/>
              <a:rect l="l" t="t" r="r" b="b"/>
              <a:pathLst>
                <a:path w="140423" h="90778" fill="none" extrusionOk="0">
                  <a:moveTo>
                    <a:pt x="1" y="78314"/>
                  </a:moveTo>
                  <a:cubicBezTo>
                    <a:pt x="1" y="78314"/>
                    <a:pt x="4794" y="90777"/>
                    <a:pt x="17439" y="83884"/>
                  </a:cubicBezTo>
                  <a:cubicBezTo>
                    <a:pt x="29970" y="77036"/>
                    <a:pt x="26045" y="60465"/>
                    <a:pt x="46656" y="64026"/>
                  </a:cubicBezTo>
                  <a:cubicBezTo>
                    <a:pt x="56060" y="65669"/>
                    <a:pt x="62953" y="66422"/>
                    <a:pt x="68112" y="65350"/>
                  </a:cubicBezTo>
                  <a:cubicBezTo>
                    <a:pt x="73795" y="64186"/>
                    <a:pt x="76762" y="60214"/>
                    <a:pt x="78885" y="52750"/>
                  </a:cubicBezTo>
                  <a:cubicBezTo>
                    <a:pt x="82857" y="38804"/>
                    <a:pt x="83610" y="31157"/>
                    <a:pt x="107713" y="34604"/>
                  </a:cubicBezTo>
                  <a:cubicBezTo>
                    <a:pt x="132410" y="38142"/>
                    <a:pt x="140422" y="12167"/>
                    <a:pt x="12684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8"/>
            <p:cNvSpPr/>
            <p:nvPr/>
          </p:nvSpPr>
          <p:spPr>
            <a:xfrm>
              <a:off x="-601850" y="-249875"/>
              <a:ext cx="3490575" cy="2253425"/>
            </a:xfrm>
            <a:custGeom>
              <a:avLst/>
              <a:gdLst/>
              <a:ahLst/>
              <a:cxnLst/>
              <a:rect l="l" t="t" r="r" b="b"/>
              <a:pathLst>
                <a:path w="139623" h="90137" fill="none" extrusionOk="0">
                  <a:moveTo>
                    <a:pt x="0" y="77857"/>
                  </a:moveTo>
                  <a:cubicBezTo>
                    <a:pt x="0" y="77857"/>
                    <a:pt x="4725" y="90137"/>
                    <a:pt x="17279" y="83244"/>
                  </a:cubicBezTo>
                  <a:cubicBezTo>
                    <a:pt x="29696" y="76442"/>
                    <a:pt x="25838" y="59985"/>
                    <a:pt x="46313" y="63500"/>
                  </a:cubicBezTo>
                  <a:cubicBezTo>
                    <a:pt x="55648" y="65143"/>
                    <a:pt x="62496" y="65874"/>
                    <a:pt x="67654" y="64824"/>
                  </a:cubicBezTo>
                  <a:cubicBezTo>
                    <a:pt x="73292" y="63683"/>
                    <a:pt x="76260" y="59757"/>
                    <a:pt x="78405" y="52384"/>
                  </a:cubicBezTo>
                  <a:cubicBezTo>
                    <a:pt x="82400" y="38598"/>
                    <a:pt x="83221" y="31065"/>
                    <a:pt x="107119" y="34443"/>
                  </a:cubicBezTo>
                  <a:cubicBezTo>
                    <a:pt x="131634" y="37913"/>
                    <a:pt x="139623" y="12143"/>
                    <a:pt x="12620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8"/>
            <p:cNvSpPr/>
            <p:nvPr/>
          </p:nvSpPr>
          <p:spPr>
            <a:xfrm>
              <a:off x="-600150" y="-266425"/>
              <a:ext cx="3471175" cy="2237450"/>
            </a:xfrm>
            <a:custGeom>
              <a:avLst/>
              <a:gdLst/>
              <a:ahLst/>
              <a:cxnLst/>
              <a:rect l="l" t="t" r="r" b="b"/>
              <a:pathLst>
                <a:path w="138847" h="89498" fill="none" extrusionOk="0">
                  <a:moveTo>
                    <a:pt x="1" y="77423"/>
                  </a:moveTo>
                  <a:cubicBezTo>
                    <a:pt x="1" y="77423"/>
                    <a:pt x="4680" y="89498"/>
                    <a:pt x="17120" y="82628"/>
                  </a:cubicBezTo>
                  <a:cubicBezTo>
                    <a:pt x="29422" y="75848"/>
                    <a:pt x="25679" y="59528"/>
                    <a:pt x="45994" y="62998"/>
                  </a:cubicBezTo>
                  <a:cubicBezTo>
                    <a:pt x="55261" y="64596"/>
                    <a:pt x="62085" y="65326"/>
                    <a:pt x="67221" y="64322"/>
                  </a:cubicBezTo>
                  <a:cubicBezTo>
                    <a:pt x="72836" y="63203"/>
                    <a:pt x="75781" y="59323"/>
                    <a:pt x="77949" y="52042"/>
                  </a:cubicBezTo>
                  <a:cubicBezTo>
                    <a:pt x="81966" y="38415"/>
                    <a:pt x="82856" y="30974"/>
                    <a:pt x="106549" y="34284"/>
                  </a:cubicBezTo>
                  <a:cubicBezTo>
                    <a:pt x="130881" y="37685"/>
                    <a:pt x="138847" y="12120"/>
                    <a:pt x="125585"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8"/>
            <p:cNvSpPr/>
            <p:nvPr/>
          </p:nvSpPr>
          <p:spPr>
            <a:xfrm>
              <a:off x="-598425" y="-282975"/>
              <a:ext cx="3451775" cy="2221475"/>
            </a:xfrm>
            <a:custGeom>
              <a:avLst/>
              <a:gdLst/>
              <a:ahLst/>
              <a:cxnLst/>
              <a:rect l="l" t="t" r="r" b="b"/>
              <a:pathLst>
                <a:path w="138071" h="88859" fill="none" extrusionOk="0">
                  <a:moveTo>
                    <a:pt x="0" y="76990"/>
                  </a:moveTo>
                  <a:cubicBezTo>
                    <a:pt x="0" y="76990"/>
                    <a:pt x="4656" y="88859"/>
                    <a:pt x="16982" y="82011"/>
                  </a:cubicBezTo>
                  <a:cubicBezTo>
                    <a:pt x="29171" y="75232"/>
                    <a:pt x="25519" y="59049"/>
                    <a:pt x="45674" y="62473"/>
                  </a:cubicBezTo>
                  <a:cubicBezTo>
                    <a:pt x="54895" y="64071"/>
                    <a:pt x="61651" y="64801"/>
                    <a:pt x="66764" y="63797"/>
                  </a:cubicBezTo>
                  <a:cubicBezTo>
                    <a:pt x="72379" y="62724"/>
                    <a:pt x="75301" y="58889"/>
                    <a:pt x="77469" y="51677"/>
                  </a:cubicBezTo>
                  <a:cubicBezTo>
                    <a:pt x="81532" y="38232"/>
                    <a:pt x="82514" y="30860"/>
                    <a:pt x="106001" y="34101"/>
                  </a:cubicBezTo>
                  <a:cubicBezTo>
                    <a:pt x="130150" y="37456"/>
                    <a:pt x="138070" y="12098"/>
                    <a:pt x="124969"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8"/>
            <p:cNvSpPr/>
            <p:nvPr/>
          </p:nvSpPr>
          <p:spPr>
            <a:xfrm>
              <a:off x="-596725" y="-300100"/>
              <a:ext cx="3431800" cy="2206075"/>
            </a:xfrm>
            <a:custGeom>
              <a:avLst/>
              <a:gdLst/>
              <a:ahLst/>
              <a:cxnLst/>
              <a:rect l="l" t="t" r="r" b="b"/>
              <a:pathLst>
                <a:path w="137272" h="88243" fill="none" extrusionOk="0">
                  <a:moveTo>
                    <a:pt x="1" y="76556"/>
                  </a:moveTo>
                  <a:cubicBezTo>
                    <a:pt x="1" y="76556"/>
                    <a:pt x="4611" y="88243"/>
                    <a:pt x="16823" y="81418"/>
                  </a:cubicBezTo>
                  <a:cubicBezTo>
                    <a:pt x="28920" y="74662"/>
                    <a:pt x="25359" y="58616"/>
                    <a:pt x="45377" y="61971"/>
                  </a:cubicBezTo>
                  <a:cubicBezTo>
                    <a:pt x="54507" y="63546"/>
                    <a:pt x="61241" y="64276"/>
                    <a:pt x="66331" y="63318"/>
                  </a:cubicBezTo>
                  <a:cubicBezTo>
                    <a:pt x="71900" y="62245"/>
                    <a:pt x="74822" y="58456"/>
                    <a:pt x="77013" y="51357"/>
                  </a:cubicBezTo>
                  <a:cubicBezTo>
                    <a:pt x="81099" y="38050"/>
                    <a:pt x="82149" y="30792"/>
                    <a:pt x="105431" y="33964"/>
                  </a:cubicBezTo>
                  <a:cubicBezTo>
                    <a:pt x="129397" y="37228"/>
                    <a:pt x="137272" y="12098"/>
                    <a:pt x="124353"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8"/>
            <p:cNvSpPr/>
            <p:nvPr/>
          </p:nvSpPr>
          <p:spPr>
            <a:xfrm>
              <a:off x="-594450" y="-316650"/>
              <a:ext cx="3411850" cy="2190100"/>
            </a:xfrm>
            <a:custGeom>
              <a:avLst/>
              <a:gdLst/>
              <a:ahLst/>
              <a:cxnLst/>
              <a:rect l="l" t="t" r="r" b="b"/>
              <a:pathLst>
                <a:path w="136474" h="87604" fill="none" extrusionOk="0">
                  <a:moveTo>
                    <a:pt x="1" y="76123"/>
                  </a:moveTo>
                  <a:cubicBezTo>
                    <a:pt x="1" y="76123"/>
                    <a:pt x="4543" y="87604"/>
                    <a:pt x="16663" y="80802"/>
                  </a:cubicBezTo>
                  <a:cubicBezTo>
                    <a:pt x="28647" y="74068"/>
                    <a:pt x="25154" y="58136"/>
                    <a:pt x="45035" y="61469"/>
                  </a:cubicBezTo>
                  <a:cubicBezTo>
                    <a:pt x="54097" y="63021"/>
                    <a:pt x="60785" y="63751"/>
                    <a:pt x="65875" y="62793"/>
                  </a:cubicBezTo>
                  <a:cubicBezTo>
                    <a:pt x="71421" y="61766"/>
                    <a:pt x="74343" y="58022"/>
                    <a:pt x="76534" y="50992"/>
                  </a:cubicBezTo>
                  <a:cubicBezTo>
                    <a:pt x="80643" y="37868"/>
                    <a:pt x="81784" y="30700"/>
                    <a:pt x="104860" y="33805"/>
                  </a:cubicBezTo>
                  <a:cubicBezTo>
                    <a:pt x="128621" y="37000"/>
                    <a:pt x="136473" y="12075"/>
                    <a:pt x="123714"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8"/>
            <p:cNvSpPr/>
            <p:nvPr/>
          </p:nvSpPr>
          <p:spPr>
            <a:xfrm>
              <a:off x="-592725" y="-333200"/>
              <a:ext cx="3392425" cy="2174125"/>
            </a:xfrm>
            <a:custGeom>
              <a:avLst/>
              <a:gdLst/>
              <a:ahLst/>
              <a:cxnLst/>
              <a:rect l="l" t="t" r="r" b="b"/>
              <a:pathLst>
                <a:path w="135697" h="86965" fill="none" extrusionOk="0">
                  <a:moveTo>
                    <a:pt x="0" y="75689"/>
                  </a:moveTo>
                  <a:cubicBezTo>
                    <a:pt x="0" y="75689"/>
                    <a:pt x="4497" y="86965"/>
                    <a:pt x="16503" y="80186"/>
                  </a:cubicBezTo>
                  <a:cubicBezTo>
                    <a:pt x="28372" y="73475"/>
                    <a:pt x="24994" y="57680"/>
                    <a:pt x="44715" y="60944"/>
                  </a:cubicBezTo>
                  <a:cubicBezTo>
                    <a:pt x="53708" y="62473"/>
                    <a:pt x="60350" y="63204"/>
                    <a:pt x="65441" y="62268"/>
                  </a:cubicBezTo>
                  <a:cubicBezTo>
                    <a:pt x="70941" y="61264"/>
                    <a:pt x="73863" y="57566"/>
                    <a:pt x="76077" y="50650"/>
                  </a:cubicBezTo>
                  <a:cubicBezTo>
                    <a:pt x="80208" y="37662"/>
                    <a:pt x="81418" y="30586"/>
                    <a:pt x="104289" y="33645"/>
                  </a:cubicBezTo>
                  <a:cubicBezTo>
                    <a:pt x="127868" y="36772"/>
                    <a:pt x="135697" y="12029"/>
                    <a:pt x="123097"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8"/>
            <p:cNvSpPr/>
            <p:nvPr/>
          </p:nvSpPr>
          <p:spPr>
            <a:xfrm>
              <a:off x="-591025" y="-349750"/>
              <a:ext cx="3373050" cy="2158150"/>
            </a:xfrm>
            <a:custGeom>
              <a:avLst/>
              <a:gdLst/>
              <a:ahLst/>
              <a:cxnLst/>
              <a:rect l="l" t="t" r="r" b="b"/>
              <a:pathLst>
                <a:path w="134922" h="86326" fill="none" extrusionOk="0">
                  <a:moveTo>
                    <a:pt x="1" y="75256"/>
                  </a:moveTo>
                  <a:cubicBezTo>
                    <a:pt x="1" y="75256"/>
                    <a:pt x="4452" y="86326"/>
                    <a:pt x="16367" y="79569"/>
                  </a:cubicBezTo>
                  <a:cubicBezTo>
                    <a:pt x="28122" y="72859"/>
                    <a:pt x="24835" y="57224"/>
                    <a:pt x="44396" y="60442"/>
                  </a:cubicBezTo>
                  <a:cubicBezTo>
                    <a:pt x="53321" y="61948"/>
                    <a:pt x="59940" y="62656"/>
                    <a:pt x="65007" y="61766"/>
                  </a:cubicBezTo>
                  <a:cubicBezTo>
                    <a:pt x="70485" y="60784"/>
                    <a:pt x="73384" y="57132"/>
                    <a:pt x="75621" y="50285"/>
                  </a:cubicBezTo>
                  <a:cubicBezTo>
                    <a:pt x="79798" y="37480"/>
                    <a:pt x="81053" y="30495"/>
                    <a:pt x="103719" y="33485"/>
                  </a:cubicBezTo>
                  <a:cubicBezTo>
                    <a:pt x="127138" y="36544"/>
                    <a:pt x="134921" y="12007"/>
                    <a:pt x="122459"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8"/>
            <p:cNvSpPr/>
            <p:nvPr/>
          </p:nvSpPr>
          <p:spPr>
            <a:xfrm>
              <a:off x="-589300" y="-366300"/>
              <a:ext cx="3353625" cy="2142175"/>
            </a:xfrm>
            <a:custGeom>
              <a:avLst/>
              <a:gdLst/>
              <a:ahLst/>
              <a:cxnLst/>
              <a:rect l="l" t="t" r="r" b="b"/>
              <a:pathLst>
                <a:path w="134145" h="85687" fill="none" extrusionOk="0">
                  <a:moveTo>
                    <a:pt x="0" y="74799"/>
                  </a:moveTo>
                  <a:cubicBezTo>
                    <a:pt x="0" y="74799"/>
                    <a:pt x="4428" y="85687"/>
                    <a:pt x="16206" y="78930"/>
                  </a:cubicBezTo>
                  <a:cubicBezTo>
                    <a:pt x="27870" y="72265"/>
                    <a:pt x="24674" y="56744"/>
                    <a:pt x="44099" y="59917"/>
                  </a:cubicBezTo>
                  <a:cubicBezTo>
                    <a:pt x="52932" y="61401"/>
                    <a:pt x="59506" y="62131"/>
                    <a:pt x="64550" y="61241"/>
                  </a:cubicBezTo>
                  <a:cubicBezTo>
                    <a:pt x="70006" y="60282"/>
                    <a:pt x="72904" y="56676"/>
                    <a:pt x="75141" y="49942"/>
                  </a:cubicBezTo>
                  <a:cubicBezTo>
                    <a:pt x="79364" y="37297"/>
                    <a:pt x="80711" y="30404"/>
                    <a:pt x="103171" y="33303"/>
                  </a:cubicBezTo>
                  <a:cubicBezTo>
                    <a:pt x="126384" y="36316"/>
                    <a:pt x="134145" y="11984"/>
                    <a:pt x="121842"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8"/>
            <p:cNvSpPr/>
            <p:nvPr/>
          </p:nvSpPr>
          <p:spPr>
            <a:xfrm>
              <a:off x="-587025" y="-383425"/>
              <a:ext cx="3333100" cy="2126775"/>
            </a:xfrm>
            <a:custGeom>
              <a:avLst/>
              <a:gdLst/>
              <a:ahLst/>
              <a:cxnLst/>
              <a:rect l="l" t="t" r="r" b="b"/>
              <a:pathLst>
                <a:path w="133324" h="85071" fill="none" extrusionOk="0">
                  <a:moveTo>
                    <a:pt x="1" y="74388"/>
                  </a:moveTo>
                  <a:cubicBezTo>
                    <a:pt x="1" y="74388"/>
                    <a:pt x="4360" y="85071"/>
                    <a:pt x="16047" y="78337"/>
                  </a:cubicBezTo>
                  <a:cubicBezTo>
                    <a:pt x="27574" y="71695"/>
                    <a:pt x="24492" y="56265"/>
                    <a:pt x="43757" y="59438"/>
                  </a:cubicBezTo>
                  <a:cubicBezTo>
                    <a:pt x="52522" y="60876"/>
                    <a:pt x="59073" y="61606"/>
                    <a:pt x="64094" y="60739"/>
                  </a:cubicBezTo>
                  <a:cubicBezTo>
                    <a:pt x="69526" y="59826"/>
                    <a:pt x="72402" y="56265"/>
                    <a:pt x="74662" y="49600"/>
                  </a:cubicBezTo>
                  <a:cubicBezTo>
                    <a:pt x="78908" y="37115"/>
                    <a:pt x="80323" y="30336"/>
                    <a:pt x="102578" y="33166"/>
                  </a:cubicBezTo>
                  <a:cubicBezTo>
                    <a:pt x="125608" y="36110"/>
                    <a:pt x="133323" y="11984"/>
                    <a:pt x="121203"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8"/>
            <p:cNvSpPr/>
            <p:nvPr/>
          </p:nvSpPr>
          <p:spPr>
            <a:xfrm>
              <a:off x="-585300" y="-399950"/>
              <a:ext cx="3313675" cy="2110775"/>
            </a:xfrm>
            <a:custGeom>
              <a:avLst/>
              <a:gdLst/>
              <a:ahLst/>
              <a:cxnLst/>
              <a:rect l="l" t="t" r="r" b="b"/>
              <a:pathLst>
                <a:path w="132547" h="84431" fill="none" extrusionOk="0">
                  <a:moveTo>
                    <a:pt x="0" y="73954"/>
                  </a:moveTo>
                  <a:cubicBezTo>
                    <a:pt x="0" y="73954"/>
                    <a:pt x="4314" y="84431"/>
                    <a:pt x="15909" y="77720"/>
                  </a:cubicBezTo>
                  <a:cubicBezTo>
                    <a:pt x="27322" y="71101"/>
                    <a:pt x="24309" y="55785"/>
                    <a:pt x="43437" y="58912"/>
                  </a:cubicBezTo>
                  <a:cubicBezTo>
                    <a:pt x="52133" y="60327"/>
                    <a:pt x="58638" y="61080"/>
                    <a:pt x="63660" y="60236"/>
                  </a:cubicBezTo>
                  <a:cubicBezTo>
                    <a:pt x="69047" y="59323"/>
                    <a:pt x="71923" y="55808"/>
                    <a:pt x="74205" y="49257"/>
                  </a:cubicBezTo>
                  <a:cubicBezTo>
                    <a:pt x="78473" y="36931"/>
                    <a:pt x="79980" y="30221"/>
                    <a:pt x="102006" y="33005"/>
                  </a:cubicBezTo>
                  <a:cubicBezTo>
                    <a:pt x="124877" y="35881"/>
                    <a:pt x="132547" y="11960"/>
                    <a:pt x="120586"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8"/>
            <p:cNvSpPr/>
            <p:nvPr/>
          </p:nvSpPr>
          <p:spPr>
            <a:xfrm>
              <a:off x="-583600" y="-416500"/>
              <a:ext cx="3294300" cy="2095375"/>
            </a:xfrm>
            <a:custGeom>
              <a:avLst/>
              <a:gdLst/>
              <a:ahLst/>
              <a:cxnLst/>
              <a:rect l="l" t="t" r="r" b="b"/>
              <a:pathLst>
                <a:path w="131772" h="83815" fill="none" extrusionOk="0">
                  <a:moveTo>
                    <a:pt x="1" y="73520"/>
                  </a:moveTo>
                  <a:cubicBezTo>
                    <a:pt x="1" y="73520"/>
                    <a:pt x="4269" y="83814"/>
                    <a:pt x="15750" y="77104"/>
                  </a:cubicBezTo>
                  <a:cubicBezTo>
                    <a:pt x="27071" y="70507"/>
                    <a:pt x="24150" y="55329"/>
                    <a:pt x="43118" y="58410"/>
                  </a:cubicBezTo>
                  <a:cubicBezTo>
                    <a:pt x="51746" y="59802"/>
                    <a:pt x="58205" y="60533"/>
                    <a:pt x="63227" y="59711"/>
                  </a:cubicBezTo>
                  <a:cubicBezTo>
                    <a:pt x="68591" y="58844"/>
                    <a:pt x="71467" y="55374"/>
                    <a:pt x="73749" y="48892"/>
                  </a:cubicBezTo>
                  <a:cubicBezTo>
                    <a:pt x="78040" y="36726"/>
                    <a:pt x="79615" y="30129"/>
                    <a:pt x="101459" y="32846"/>
                  </a:cubicBezTo>
                  <a:cubicBezTo>
                    <a:pt x="124125" y="35653"/>
                    <a:pt x="131771" y="11938"/>
                    <a:pt x="11997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8"/>
            <p:cNvSpPr/>
            <p:nvPr/>
          </p:nvSpPr>
          <p:spPr>
            <a:xfrm>
              <a:off x="-581875" y="-433050"/>
              <a:ext cx="3274875" cy="2079400"/>
            </a:xfrm>
            <a:custGeom>
              <a:avLst/>
              <a:gdLst/>
              <a:ahLst/>
              <a:cxnLst/>
              <a:rect l="l" t="t" r="r" b="b"/>
              <a:pathLst>
                <a:path w="130995" h="83176" fill="none" extrusionOk="0">
                  <a:moveTo>
                    <a:pt x="0" y="73064"/>
                  </a:moveTo>
                  <a:cubicBezTo>
                    <a:pt x="0" y="73064"/>
                    <a:pt x="4246" y="83175"/>
                    <a:pt x="15613" y="76488"/>
                  </a:cubicBezTo>
                  <a:cubicBezTo>
                    <a:pt x="26820" y="69891"/>
                    <a:pt x="23989" y="54849"/>
                    <a:pt x="42797" y="57885"/>
                  </a:cubicBezTo>
                  <a:cubicBezTo>
                    <a:pt x="51380" y="59255"/>
                    <a:pt x="57794" y="60008"/>
                    <a:pt x="62792" y="59209"/>
                  </a:cubicBezTo>
                  <a:cubicBezTo>
                    <a:pt x="68111" y="58342"/>
                    <a:pt x="70987" y="54918"/>
                    <a:pt x="73269" y="48549"/>
                  </a:cubicBezTo>
                  <a:cubicBezTo>
                    <a:pt x="77606" y="36543"/>
                    <a:pt x="79250" y="30038"/>
                    <a:pt x="100888" y="32663"/>
                  </a:cubicBezTo>
                  <a:cubicBezTo>
                    <a:pt x="123371" y="35425"/>
                    <a:pt x="130994" y="11915"/>
                    <a:pt x="119354"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8"/>
            <p:cNvSpPr/>
            <p:nvPr/>
          </p:nvSpPr>
          <p:spPr>
            <a:xfrm>
              <a:off x="-579600" y="-450175"/>
              <a:ext cx="3254900" cy="2064000"/>
            </a:xfrm>
            <a:custGeom>
              <a:avLst/>
              <a:gdLst/>
              <a:ahLst/>
              <a:cxnLst/>
              <a:rect l="l" t="t" r="r" b="b"/>
              <a:pathLst>
                <a:path w="130196" h="82560" fill="none" extrusionOk="0">
                  <a:moveTo>
                    <a:pt x="0" y="72653"/>
                  </a:moveTo>
                  <a:cubicBezTo>
                    <a:pt x="0" y="72653"/>
                    <a:pt x="4177" y="82559"/>
                    <a:pt x="15430" y="75894"/>
                  </a:cubicBezTo>
                  <a:cubicBezTo>
                    <a:pt x="26523" y="69321"/>
                    <a:pt x="23784" y="54416"/>
                    <a:pt x="42478" y="57383"/>
                  </a:cubicBezTo>
                  <a:cubicBezTo>
                    <a:pt x="50969" y="58753"/>
                    <a:pt x="57338" y="59483"/>
                    <a:pt x="62313" y="58707"/>
                  </a:cubicBezTo>
                  <a:cubicBezTo>
                    <a:pt x="67632" y="57885"/>
                    <a:pt x="70485" y="54507"/>
                    <a:pt x="72790" y="48207"/>
                  </a:cubicBezTo>
                  <a:cubicBezTo>
                    <a:pt x="77150" y="36361"/>
                    <a:pt x="78885" y="29947"/>
                    <a:pt x="100295" y="32526"/>
                  </a:cubicBezTo>
                  <a:cubicBezTo>
                    <a:pt x="122595" y="35220"/>
                    <a:pt x="130196" y="11892"/>
                    <a:pt x="118715"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8"/>
            <p:cNvSpPr/>
            <p:nvPr/>
          </p:nvSpPr>
          <p:spPr>
            <a:xfrm>
              <a:off x="-577900" y="-466725"/>
              <a:ext cx="3234950" cy="2048025"/>
            </a:xfrm>
            <a:custGeom>
              <a:avLst/>
              <a:gdLst/>
              <a:ahLst/>
              <a:cxnLst/>
              <a:rect l="l" t="t" r="r" b="b"/>
              <a:pathLst>
                <a:path w="129398" h="81921" fill="none" extrusionOk="0">
                  <a:moveTo>
                    <a:pt x="1" y="72220"/>
                  </a:moveTo>
                  <a:cubicBezTo>
                    <a:pt x="1" y="72220"/>
                    <a:pt x="4132" y="81920"/>
                    <a:pt x="15294" y="75278"/>
                  </a:cubicBezTo>
                  <a:cubicBezTo>
                    <a:pt x="26273" y="68727"/>
                    <a:pt x="23625" y="53959"/>
                    <a:pt x="42159" y="56881"/>
                  </a:cubicBezTo>
                  <a:cubicBezTo>
                    <a:pt x="50582" y="58205"/>
                    <a:pt x="56927" y="58935"/>
                    <a:pt x="61880" y="58182"/>
                  </a:cubicBezTo>
                  <a:cubicBezTo>
                    <a:pt x="67153" y="57383"/>
                    <a:pt x="70006" y="54051"/>
                    <a:pt x="72334" y="47865"/>
                  </a:cubicBezTo>
                  <a:cubicBezTo>
                    <a:pt x="76717" y="36178"/>
                    <a:pt x="78520" y="29856"/>
                    <a:pt x="99747" y="32367"/>
                  </a:cubicBezTo>
                  <a:cubicBezTo>
                    <a:pt x="121865" y="34992"/>
                    <a:pt x="129397" y="11870"/>
                    <a:pt x="118099"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8"/>
            <p:cNvSpPr/>
            <p:nvPr/>
          </p:nvSpPr>
          <p:spPr>
            <a:xfrm>
              <a:off x="-576175" y="-483275"/>
              <a:ext cx="3215525" cy="2032050"/>
            </a:xfrm>
            <a:custGeom>
              <a:avLst/>
              <a:gdLst/>
              <a:ahLst/>
              <a:cxnLst/>
              <a:rect l="l" t="t" r="r" b="b"/>
              <a:pathLst>
                <a:path w="128621" h="81282" fill="none" extrusionOk="0">
                  <a:moveTo>
                    <a:pt x="0" y="71786"/>
                  </a:moveTo>
                  <a:cubicBezTo>
                    <a:pt x="0" y="71786"/>
                    <a:pt x="4086" y="81281"/>
                    <a:pt x="15133" y="74639"/>
                  </a:cubicBezTo>
                  <a:cubicBezTo>
                    <a:pt x="26021" y="68134"/>
                    <a:pt x="23465" y="53480"/>
                    <a:pt x="41839" y="56356"/>
                  </a:cubicBezTo>
                  <a:cubicBezTo>
                    <a:pt x="50193" y="57680"/>
                    <a:pt x="56493" y="58410"/>
                    <a:pt x="61446" y="57680"/>
                  </a:cubicBezTo>
                  <a:cubicBezTo>
                    <a:pt x="66696" y="56904"/>
                    <a:pt x="69526" y="53617"/>
                    <a:pt x="71877" y="47500"/>
                  </a:cubicBezTo>
                  <a:cubicBezTo>
                    <a:pt x="76282" y="35973"/>
                    <a:pt x="78177" y="29765"/>
                    <a:pt x="99176" y="32207"/>
                  </a:cubicBezTo>
                  <a:cubicBezTo>
                    <a:pt x="121111" y="34763"/>
                    <a:pt x="128621" y="11847"/>
                    <a:pt x="117482"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8"/>
            <p:cNvSpPr/>
            <p:nvPr/>
          </p:nvSpPr>
          <p:spPr>
            <a:xfrm>
              <a:off x="-574475" y="-499825"/>
              <a:ext cx="3196150" cy="2016075"/>
            </a:xfrm>
            <a:custGeom>
              <a:avLst/>
              <a:gdLst/>
              <a:ahLst/>
              <a:cxnLst/>
              <a:rect l="l" t="t" r="r" b="b"/>
              <a:pathLst>
                <a:path w="127846" h="80643" fill="none" extrusionOk="0">
                  <a:moveTo>
                    <a:pt x="1" y="71330"/>
                  </a:moveTo>
                  <a:cubicBezTo>
                    <a:pt x="1" y="71330"/>
                    <a:pt x="4041" y="80642"/>
                    <a:pt x="14997" y="74023"/>
                  </a:cubicBezTo>
                  <a:cubicBezTo>
                    <a:pt x="25748" y="67541"/>
                    <a:pt x="23305" y="53024"/>
                    <a:pt x="41520" y="55854"/>
                  </a:cubicBezTo>
                  <a:cubicBezTo>
                    <a:pt x="49806" y="57132"/>
                    <a:pt x="56060" y="57863"/>
                    <a:pt x="61013" y="57155"/>
                  </a:cubicBezTo>
                  <a:cubicBezTo>
                    <a:pt x="66217" y="56402"/>
                    <a:pt x="69070" y="53161"/>
                    <a:pt x="71421" y="47158"/>
                  </a:cubicBezTo>
                  <a:cubicBezTo>
                    <a:pt x="75849" y="35791"/>
                    <a:pt x="77812" y="29651"/>
                    <a:pt x="98629" y="32024"/>
                  </a:cubicBezTo>
                  <a:cubicBezTo>
                    <a:pt x="120359" y="34512"/>
                    <a:pt x="127845" y="11824"/>
                    <a:pt x="116866"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8"/>
            <p:cNvSpPr/>
            <p:nvPr/>
          </p:nvSpPr>
          <p:spPr>
            <a:xfrm>
              <a:off x="-572175" y="-516375"/>
              <a:ext cx="3176150" cy="2000100"/>
            </a:xfrm>
            <a:custGeom>
              <a:avLst/>
              <a:gdLst/>
              <a:ahLst/>
              <a:cxnLst/>
              <a:rect l="l" t="t" r="r" b="b"/>
              <a:pathLst>
                <a:path w="127046" h="80004" fill="none" extrusionOk="0">
                  <a:moveTo>
                    <a:pt x="0" y="70896"/>
                  </a:moveTo>
                  <a:cubicBezTo>
                    <a:pt x="0" y="70896"/>
                    <a:pt x="3994" y="80003"/>
                    <a:pt x="14837" y="73407"/>
                  </a:cubicBezTo>
                  <a:cubicBezTo>
                    <a:pt x="25473" y="66924"/>
                    <a:pt x="23099" y="52544"/>
                    <a:pt x="41200" y="55329"/>
                  </a:cubicBezTo>
                  <a:cubicBezTo>
                    <a:pt x="49394" y="56607"/>
                    <a:pt x="55625" y="57338"/>
                    <a:pt x="60533" y="56653"/>
                  </a:cubicBezTo>
                  <a:cubicBezTo>
                    <a:pt x="65737" y="55923"/>
                    <a:pt x="68567" y="52727"/>
                    <a:pt x="70918" y="46792"/>
                  </a:cubicBezTo>
                  <a:cubicBezTo>
                    <a:pt x="75392" y="35585"/>
                    <a:pt x="77446" y="29559"/>
                    <a:pt x="98035" y="31865"/>
                  </a:cubicBezTo>
                  <a:cubicBezTo>
                    <a:pt x="119582" y="34284"/>
                    <a:pt x="127046" y="11801"/>
                    <a:pt x="116227"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8"/>
            <p:cNvSpPr/>
            <p:nvPr/>
          </p:nvSpPr>
          <p:spPr>
            <a:xfrm>
              <a:off x="-570475" y="-533500"/>
              <a:ext cx="3156775" cy="1984700"/>
            </a:xfrm>
            <a:custGeom>
              <a:avLst/>
              <a:gdLst/>
              <a:ahLst/>
              <a:cxnLst/>
              <a:rect l="l" t="t" r="r" b="b"/>
              <a:pathLst>
                <a:path w="126271" h="79388" fill="none" extrusionOk="0">
                  <a:moveTo>
                    <a:pt x="1" y="70485"/>
                  </a:moveTo>
                  <a:cubicBezTo>
                    <a:pt x="1" y="70485"/>
                    <a:pt x="3949" y="79387"/>
                    <a:pt x="14677" y="72813"/>
                  </a:cubicBezTo>
                  <a:cubicBezTo>
                    <a:pt x="25223" y="66354"/>
                    <a:pt x="22940" y="52111"/>
                    <a:pt x="40881" y="54850"/>
                  </a:cubicBezTo>
                  <a:cubicBezTo>
                    <a:pt x="49006" y="56083"/>
                    <a:pt x="55192" y="56813"/>
                    <a:pt x="60100" y="56151"/>
                  </a:cubicBezTo>
                  <a:cubicBezTo>
                    <a:pt x="65258" y="55443"/>
                    <a:pt x="68088" y="52294"/>
                    <a:pt x="70462" y="46473"/>
                  </a:cubicBezTo>
                  <a:cubicBezTo>
                    <a:pt x="74959" y="35426"/>
                    <a:pt x="77082" y="29491"/>
                    <a:pt x="97465" y="31728"/>
                  </a:cubicBezTo>
                  <a:cubicBezTo>
                    <a:pt x="118852" y="34079"/>
                    <a:pt x="126270" y="11802"/>
                    <a:pt x="11561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8"/>
            <p:cNvSpPr/>
            <p:nvPr/>
          </p:nvSpPr>
          <p:spPr>
            <a:xfrm>
              <a:off x="-568750" y="-550050"/>
              <a:ext cx="3136775" cy="1968725"/>
            </a:xfrm>
            <a:custGeom>
              <a:avLst/>
              <a:gdLst/>
              <a:ahLst/>
              <a:cxnLst/>
              <a:rect l="l" t="t" r="r" b="b"/>
              <a:pathLst>
                <a:path w="125471" h="78749" fill="none" extrusionOk="0">
                  <a:moveTo>
                    <a:pt x="0" y="70029"/>
                  </a:moveTo>
                  <a:cubicBezTo>
                    <a:pt x="0" y="70029"/>
                    <a:pt x="3903" y="78748"/>
                    <a:pt x="14540" y="72197"/>
                  </a:cubicBezTo>
                  <a:cubicBezTo>
                    <a:pt x="24971" y="65761"/>
                    <a:pt x="22780" y="51632"/>
                    <a:pt x="40561" y="54325"/>
                  </a:cubicBezTo>
                  <a:cubicBezTo>
                    <a:pt x="48618" y="55558"/>
                    <a:pt x="54781" y="56265"/>
                    <a:pt x="59665" y="55626"/>
                  </a:cubicBezTo>
                  <a:cubicBezTo>
                    <a:pt x="64801" y="54964"/>
                    <a:pt x="67609" y="51860"/>
                    <a:pt x="70005" y="46108"/>
                  </a:cubicBezTo>
                  <a:cubicBezTo>
                    <a:pt x="74525" y="35220"/>
                    <a:pt x="76716" y="29377"/>
                    <a:pt x="96916" y="31568"/>
                  </a:cubicBezTo>
                  <a:cubicBezTo>
                    <a:pt x="118098" y="33851"/>
                    <a:pt x="125471" y="11779"/>
                    <a:pt x="114994"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8"/>
            <p:cNvSpPr/>
            <p:nvPr/>
          </p:nvSpPr>
          <p:spPr>
            <a:xfrm>
              <a:off x="-567050" y="-566575"/>
              <a:ext cx="3117400" cy="1952725"/>
            </a:xfrm>
            <a:custGeom>
              <a:avLst/>
              <a:gdLst/>
              <a:ahLst/>
              <a:cxnLst/>
              <a:rect l="l" t="t" r="r" b="b"/>
              <a:pathLst>
                <a:path w="124696" h="78109" fill="none" extrusionOk="0">
                  <a:moveTo>
                    <a:pt x="0" y="69594"/>
                  </a:moveTo>
                  <a:cubicBezTo>
                    <a:pt x="0" y="69594"/>
                    <a:pt x="3858" y="78108"/>
                    <a:pt x="14380" y="71580"/>
                  </a:cubicBezTo>
                  <a:cubicBezTo>
                    <a:pt x="24697" y="65166"/>
                    <a:pt x="22620" y="51174"/>
                    <a:pt x="40242" y="53822"/>
                  </a:cubicBezTo>
                  <a:cubicBezTo>
                    <a:pt x="48230" y="55009"/>
                    <a:pt x="54348" y="55739"/>
                    <a:pt x="59232" y="55123"/>
                  </a:cubicBezTo>
                  <a:cubicBezTo>
                    <a:pt x="64322" y="54461"/>
                    <a:pt x="67130" y="51403"/>
                    <a:pt x="69549" y="45765"/>
                  </a:cubicBezTo>
                  <a:cubicBezTo>
                    <a:pt x="74091" y="35037"/>
                    <a:pt x="76374" y="29285"/>
                    <a:pt x="96346" y="31408"/>
                  </a:cubicBezTo>
                  <a:cubicBezTo>
                    <a:pt x="117345" y="33622"/>
                    <a:pt x="124695" y="11732"/>
                    <a:pt x="114378"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8"/>
            <p:cNvSpPr/>
            <p:nvPr/>
          </p:nvSpPr>
          <p:spPr>
            <a:xfrm>
              <a:off x="-565350" y="-583125"/>
              <a:ext cx="3098000" cy="1936750"/>
            </a:xfrm>
            <a:custGeom>
              <a:avLst/>
              <a:gdLst/>
              <a:ahLst/>
              <a:cxnLst/>
              <a:rect l="l" t="t" r="r" b="b"/>
              <a:pathLst>
                <a:path w="123920" h="77470" fill="none" extrusionOk="0">
                  <a:moveTo>
                    <a:pt x="1" y="69161"/>
                  </a:moveTo>
                  <a:cubicBezTo>
                    <a:pt x="1" y="69161"/>
                    <a:pt x="3836" y="77469"/>
                    <a:pt x="14244" y="70964"/>
                  </a:cubicBezTo>
                  <a:cubicBezTo>
                    <a:pt x="24447" y="64573"/>
                    <a:pt x="22438" y="50695"/>
                    <a:pt x="39945" y="53297"/>
                  </a:cubicBezTo>
                  <a:cubicBezTo>
                    <a:pt x="47843" y="54461"/>
                    <a:pt x="53914" y="55192"/>
                    <a:pt x="58799" y="54598"/>
                  </a:cubicBezTo>
                  <a:cubicBezTo>
                    <a:pt x="63866" y="53982"/>
                    <a:pt x="66674" y="50969"/>
                    <a:pt x="69070" y="45400"/>
                  </a:cubicBezTo>
                  <a:cubicBezTo>
                    <a:pt x="73658" y="34831"/>
                    <a:pt x="76009" y="29194"/>
                    <a:pt x="95776" y="31225"/>
                  </a:cubicBezTo>
                  <a:cubicBezTo>
                    <a:pt x="116615" y="33393"/>
                    <a:pt x="123920" y="11709"/>
                    <a:pt x="113762"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8"/>
            <p:cNvSpPr/>
            <p:nvPr/>
          </p:nvSpPr>
          <p:spPr>
            <a:xfrm>
              <a:off x="-563050" y="-600250"/>
              <a:ext cx="3078000" cy="1921325"/>
            </a:xfrm>
            <a:custGeom>
              <a:avLst/>
              <a:gdLst/>
              <a:ahLst/>
              <a:cxnLst/>
              <a:rect l="l" t="t" r="r" b="b"/>
              <a:pathLst>
                <a:path w="123120" h="76853" fill="none" extrusionOk="0">
                  <a:moveTo>
                    <a:pt x="0" y="68750"/>
                  </a:moveTo>
                  <a:cubicBezTo>
                    <a:pt x="0" y="68750"/>
                    <a:pt x="3766" y="76853"/>
                    <a:pt x="14061" y="70348"/>
                  </a:cubicBezTo>
                  <a:cubicBezTo>
                    <a:pt x="24172" y="63980"/>
                    <a:pt x="22255" y="50262"/>
                    <a:pt x="39602" y="52795"/>
                  </a:cubicBezTo>
                  <a:cubicBezTo>
                    <a:pt x="47454" y="53959"/>
                    <a:pt x="53480" y="54690"/>
                    <a:pt x="58319" y="54096"/>
                  </a:cubicBezTo>
                  <a:cubicBezTo>
                    <a:pt x="63363" y="53503"/>
                    <a:pt x="66171" y="50535"/>
                    <a:pt x="68590" y="45080"/>
                  </a:cubicBezTo>
                  <a:cubicBezTo>
                    <a:pt x="73224" y="34672"/>
                    <a:pt x="75643" y="29103"/>
                    <a:pt x="95205" y="31088"/>
                  </a:cubicBezTo>
                  <a:cubicBezTo>
                    <a:pt x="115839" y="33188"/>
                    <a:pt x="123120" y="11710"/>
                    <a:pt x="113122"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8"/>
            <p:cNvSpPr/>
            <p:nvPr/>
          </p:nvSpPr>
          <p:spPr>
            <a:xfrm>
              <a:off x="-561350" y="-616800"/>
              <a:ext cx="3058625" cy="1905350"/>
            </a:xfrm>
            <a:custGeom>
              <a:avLst/>
              <a:gdLst/>
              <a:ahLst/>
              <a:cxnLst/>
              <a:rect l="l" t="t" r="r" b="b"/>
              <a:pathLst>
                <a:path w="122345" h="76214" fill="none" extrusionOk="0">
                  <a:moveTo>
                    <a:pt x="1" y="68294"/>
                  </a:moveTo>
                  <a:cubicBezTo>
                    <a:pt x="1" y="68294"/>
                    <a:pt x="3721" y="76214"/>
                    <a:pt x="13924" y="69732"/>
                  </a:cubicBezTo>
                  <a:cubicBezTo>
                    <a:pt x="23922" y="63386"/>
                    <a:pt x="22096" y="49782"/>
                    <a:pt x="39283" y="52293"/>
                  </a:cubicBezTo>
                  <a:cubicBezTo>
                    <a:pt x="47067" y="53412"/>
                    <a:pt x="53047" y="54142"/>
                    <a:pt x="57886" y="53594"/>
                  </a:cubicBezTo>
                  <a:cubicBezTo>
                    <a:pt x="62907" y="53023"/>
                    <a:pt x="65692" y="50102"/>
                    <a:pt x="68134" y="44715"/>
                  </a:cubicBezTo>
                  <a:cubicBezTo>
                    <a:pt x="72791" y="34467"/>
                    <a:pt x="75279" y="29011"/>
                    <a:pt x="94634" y="30929"/>
                  </a:cubicBezTo>
                  <a:cubicBezTo>
                    <a:pt x="115086" y="32960"/>
                    <a:pt x="122344" y="11687"/>
                    <a:pt x="112507"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8"/>
            <p:cNvSpPr/>
            <p:nvPr/>
          </p:nvSpPr>
          <p:spPr>
            <a:xfrm>
              <a:off x="-559625" y="-633350"/>
              <a:ext cx="3038625" cy="1889375"/>
            </a:xfrm>
            <a:custGeom>
              <a:avLst/>
              <a:gdLst/>
              <a:ahLst/>
              <a:cxnLst/>
              <a:rect l="l" t="t" r="r" b="b"/>
              <a:pathLst>
                <a:path w="121545" h="75575" fill="none" extrusionOk="0">
                  <a:moveTo>
                    <a:pt x="0" y="67860"/>
                  </a:moveTo>
                  <a:cubicBezTo>
                    <a:pt x="0" y="67860"/>
                    <a:pt x="3675" y="75575"/>
                    <a:pt x="13764" y="69115"/>
                  </a:cubicBezTo>
                  <a:cubicBezTo>
                    <a:pt x="23647" y="62793"/>
                    <a:pt x="21913" y="49326"/>
                    <a:pt x="38963" y="51768"/>
                  </a:cubicBezTo>
                  <a:cubicBezTo>
                    <a:pt x="46678" y="52887"/>
                    <a:pt x="52635" y="53594"/>
                    <a:pt x="57452" y="53069"/>
                  </a:cubicBezTo>
                  <a:cubicBezTo>
                    <a:pt x="62427" y="52521"/>
                    <a:pt x="65212" y="49645"/>
                    <a:pt x="67677" y="44373"/>
                  </a:cubicBezTo>
                  <a:cubicBezTo>
                    <a:pt x="72356" y="34284"/>
                    <a:pt x="74913" y="28897"/>
                    <a:pt x="94086" y="30769"/>
                  </a:cubicBezTo>
                  <a:cubicBezTo>
                    <a:pt x="114332" y="32709"/>
                    <a:pt x="121545" y="11664"/>
                    <a:pt x="11189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8"/>
            <p:cNvSpPr/>
            <p:nvPr/>
          </p:nvSpPr>
          <p:spPr>
            <a:xfrm>
              <a:off x="-557925" y="-649900"/>
              <a:ext cx="3019250" cy="1873400"/>
            </a:xfrm>
            <a:custGeom>
              <a:avLst/>
              <a:gdLst/>
              <a:ahLst/>
              <a:cxnLst/>
              <a:rect l="l" t="t" r="r" b="b"/>
              <a:pathLst>
                <a:path w="120770" h="74936" fill="none" extrusionOk="0">
                  <a:moveTo>
                    <a:pt x="1" y="67426"/>
                  </a:moveTo>
                  <a:cubicBezTo>
                    <a:pt x="1" y="67426"/>
                    <a:pt x="3630" y="74936"/>
                    <a:pt x="13627" y="68499"/>
                  </a:cubicBezTo>
                  <a:cubicBezTo>
                    <a:pt x="23397" y="62199"/>
                    <a:pt x="21753" y="48847"/>
                    <a:pt x="38667" y="51266"/>
                  </a:cubicBezTo>
                  <a:cubicBezTo>
                    <a:pt x="46290" y="52339"/>
                    <a:pt x="52202" y="53069"/>
                    <a:pt x="57018" y="52567"/>
                  </a:cubicBezTo>
                  <a:cubicBezTo>
                    <a:pt x="61971" y="52042"/>
                    <a:pt x="64756" y="49212"/>
                    <a:pt x="67221" y="44008"/>
                  </a:cubicBezTo>
                  <a:cubicBezTo>
                    <a:pt x="71923" y="34079"/>
                    <a:pt x="74571" y="28806"/>
                    <a:pt x="93516" y="30586"/>
                  </a:cubicBezTo>
                  <a:cubicBezTo>
                    <a:pt x="113602" y="32481"/>
                    <a:pt x="120769" y="11641"/>
                    <a:pt x="111274"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8"/>
            <p:cNvSpPr/>
            <p:nvPr/>
          </p:nvSpPr>
          <p:spPr>
            <a:xfrm>
              <a:off x="-555625" y="-667025"/>
              <a:ext cx="2999250" cy="1858575"/>
            </a:xfrm>
            <a:custGeom>
              <a:avLst/>
              <a:gdLst/>
              <a:ahLst/>
              <a:cxnLst/>
              <a:rect l="l" t="t" r="r" b="b"/>
              <a:pathLst>
                <a:path w="119970" h="74343" fill="none" extrusionOk="0">
                  <a:moveTo>
                    <a:pt x="0" y="67016"/>
                  </a:moveTo>
                  <a:cubicBezTo>
                    <a:pt x="0" y="67016"/>
                    <a:pt x="3584" y="74343"/>
                    <a:pt x="13467" y="67906"/>
                  </a:cubicBezTo>
                  <a:cubicBezTo>
                    <a:pt x="23122" y="61629"/>
                    <a:pt x="21570" y="48413"/>
                    <a:pt x="38324" y="50764"/>
                  </a:cubicBezTo>
                  <a:cubicBezTo>
                    <a:pt x="45879" y="51837"/>
                    <a:pt x="51745" y="52545"/>
                    <a:pt x="56538" y="52065"/>
                  </a:cubicBezTo>
                  <a:cubicBezTo>
                    <a:pt x="61469" y="51563"/>
                    <a:pt x="64253" y="48778"/>
                    <a:pt x="66718" y="43688"/>
                  </a:cubicBezTo>
                  <a:cubicBezTo>
                    <a:pt x="71466" y="33919"/>
                    <a:pt x="74182" y="28738"/>
                    <a:pt x="92922" y="30450"/>
                  </a:cubicBezTo>
                  <a:cubicBezTo>
                    <a:pt x="112825" y="32276"/>
                    <a:pt x="119970" y="11619"/>
                    <a:pt x="110634"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8"/>
            <p:cNvSpPr/>
            <p:nvPr/>
          </p:nvSpPr>
          <p:spPr>
            <a:xfrm>
              <a:off x="-553925" y="-683575"/>
              <a:ext cx="2979875" cy="1842600"/>
            </a:xfrm>
            <a:custGeom>
              <a:avLst/>
              <a:gdLst/>
              <a:ahLst/>
              <a:cxnLst/>
              <a:rect l="l" t="t" r="r" b="b"/>
              <a:pathLst>
                <a:path w="119195" h="73704" fill="none" extrusionOk="0">
                  <a:moveTo>
                    <a:pt x="0" y="66559"/>
                  </a:moveTo>
                  <a:cubicBezTo>
                    <a:pt x="0" y="66559"/>
                    <a:pt x="3538" y="73704"/>
                    <a:pt x="13308" y="67290"/>
                  </a:cubicBezTo>
                  <a:cubicBezTo>
                    <a:pt x="22849" y="61013"/>
                    <a:pt x="21411" y="47934"/>
                    <a:pt x="38005" y="50262"/>
                  </a:cubicBezTo>
                  <a:cubicBezTo>
                    <a:pt x="45491" y="51289"/>
                    <a:pt x="51335" y="51997"/>
                    <a:pt x="56105" y="51540"/>
                  </a:cubicBezTo>
                  <a:cubicBezTo>
                    <a:pt x="61013" y="51084"/>
                    <a:pt x="63774" y="48322"/>
                    <a:pt x="66262" y="43323"/>
                  </a:cubicBezTo>
                  <a:cubicBezTo>
                    <a:pt x="71033" y="33714"/>
                    <a:pt x="73840" y="28624"/>
                    <a:pt x="92374" y="30290"/>
                  </a:cubicBezTo>
                  <a:cubicBezTo>
                    <a:pt x="112073" y="32048"/>
                    <a:pt x="119194" y="11596"/>
                    <a:pt x="110018"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8"/>
            <p:cNvSpPr/>
            <p:nvPr/>
          </p:nvSpPr>
          <p:spPr>
            <a:xfrm>
              <a:off x="-552225" y="-700125"/>
              <a:ext cx="2960475" cy="1826625"/>
            </a:xfrm>
            <a:custGeom>
              <a:avLst/>
              <a:gdLst/>
              <a:ahLst/>
              <a:cxnLst/>
              <a:rect l="l" t="t" r="r" b="b"/>
              <a:pathLst>
                <a:path w="118419" h="73065" fill="none" extrusionOk="0">
                  <a:moveTo>
                    <a:pt x="1" y="66126"/>
                  </a:moveTo>
                  <a:cubicBezTo>
                    <a:pt x="1" y="66126"/>
                    <a:pt x="3493" y="73065"/>
                    <a:pt x="13171" y="66674"/>
                  </a:cubicBezTo>
                  <a:cubicBezTo>
                    <a:pt x="22598" y="60419"/>
                    <a:pt x="21228" y="47477"/>
                    <a:pt x="37686" y="49737"/>
                  </a:cubicBezTo>
                  <a:cubicBezTo>
                    <a:pt x="45104" y="50764"/>
                    <a:pt x="50901" y="51472"/>
                    <a:pt x="55672" y="51038"/>
                  </a:cubicBezTo>
                  <a:cubicBezTo>
                    <a:pt x="60534" y="50582"/>
                    <a:pt x="63296" y="47888"/>
                    <a:pt x="65806" y="42981"/>
                  </a:cubicBezTo>
                  <a:cubicBezTo>
                    <a:pt x="70622" y="33531"/>
                    <a:pt x="73476" y="28532"/>
                    <a:pt x="91804" y="30130"/>
                  </a:cubicBezTo>
                  <a:cubicBezTo>
                    <a:pt x="111343" y="31819"/>
                    <a:pt x="118419" y="11573"/>
                    <a:pt x="10938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8"/>
            <p:cNvSpPr/>
            <p:nvPr/>
          </p:nvSpPr>
          <p:spPr>
            <a:xfrm>
              <a:off x="-550500" y="-716675"/>
              <a:ext cx="2940500" cy="1810650"/>
            </a:xfrm>
            <a:custGeom>
              <a:avLst/>
              <a:gdLst/>
              <a:ahLst/>
              <a:cxnLst/>
              <a:rect l="l" t="t" r="r" b="b"/>
              <a:pathLst>
                <a:path w="117620" h="72426" fill="none" extrusionOk="0">
                  <a:moveTo>
                    <a:pt x="0" y="65692"/>
                  </a:moveTo>
                  <a:cubicBezTo>
                    <a:pt x="0" y="65692"/>
                    <a:pt x="3447" y="72426"/>
                    <a:pt x="13011" y="66034"/>
                  </a:cubicBezTo>
                  <a:cubicBezTo>
                    <a:pt x="22346" y="59826"/>
                    <a:pt x="21068" y="46998"/>
                    <a:pt x="37388" y="49212"/>
                  </a:cubicBezTo>
                  <a:cubicBezTo>
                    <a:pt x="44715" y="50217"/>
                    <a:pt x="50467" y="50924"/>
                    <a:pt x="55238" y="50513"/>
                  </a:cubicBezTo>
                  <a:cubicBezTo>
                    <a:pt x="60077" y="50102"/>
                    <a:pt x="62838" y="47432"/>
                    <a:pt x="65349" y="42616"/>
                  </a:cubicBezTo>
                  <a:cubicBezTo>
                    <a:pt x="70188" y="33326"/>
                    <a:pt x="73133" y="28441"/>
                    <a:pt x="91233" y="29948"/>
                  </a:cubicBezTo>
                  <a:cubicBezTo>
                    <a:pt x="110589" y="31591"/>
                    <a:pt x="117619" y="11551"/>
                    <a:pt x="108763"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8"/>
            <p:cNvSpPr/>
            <p:nvPr/>
          </p:nvSpPr>
          <p:spPr>
            <a:xfrm>
              <a:off x="-548225" y="-733200"/>
              <a:ext cx="2920525" cy="1794650"/>
            </a:xfrm>
            <a:custGeom>
              <a:avLst/>
              <a:gdLst/>
              <a:ahLst/>
              <a:cxnLst/>
              <a:rect l="l" t="t" r="r" b="b"/>
              <a:pathLst>
                <a:path w="116821" h="71786" fill="none" extrusionOk="0">
                  <a:moveTo>
                    <a:pt x="1" y="65235"/>
                  </a:moveTo>
                  <a:cubicBezTo>
                    <a:pt x="1" y="65235"/>
                    <a:pt x="3402" y="71785"/>
                    <a:pt x="12851" y="65417"/>
                  </a:cubicBezTo>
                  <a:cubicBezTo>
                    <a:pt x="22073" y="59232"/>
                    <a:pt x="20886" y="46541"/>
                    <a:pt x="37046" y="48709"/>
                  </a:cubicBezTo>
                  <a:cubicBezTo>
                    <a:pt x="44305" y="49691"/>
                    <a:pt x="50034" y="50398"/>
                    <a:pt x="54781" y="50010"/>
                  </a:cubicBezTo>
                  <a:cubicBezTo>
                    <a:pt x="59575" y="49599"/>
                    <a:pt x="62337" y="46997"/>
                    <a:pt x="64847" y="42272"/>
                  </a:cubicBezTo>
                  <a:cubicBezTo>
                    <a:pt x="69732" y="33120"/>
                    <a:pt x="72745" y="28326"/>
                    <a:pt x="90663" y="29787"/>
                  </a:cubicBezTo>
                  <a:cubicBezTo>
                    <a:pt x="109813" y="31362"/>
                    <a:pt x="116821" y="11527"/>
                    <a:pt x="108124"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8"/>
            <p:cNvSpPr/>
            <p:nvPr/>
          </p:nvSpPr>
          <p:spPr>
            <a:xfrm>
              <a:off x="-546500" y="-750325"/>
              <a:ext cx="2901125" cy="1779250"/>
            </a:xfrm>
            <a:custGeom>
              <a:avLst/>
              <a:gdLst/>
              <a:ahLst/>
              <a:cxnLst/>
              <a:rect l="l" t="t" r="r" b="b"/>
              <a:pathLst>
                <a:path w="116045" h="71170" fill="none" extrusionOk="0">
                  <a:moveTo>
                    <a:pt x="0" y="64824"/>
                  </a:moveTo>
                  <a:cubicBezTo>
                    <a:pt x="0" y="64824"/>
                    <a:pt x="3356" y="71169"/>
                    <a:pt x="12691" y="64824"/>
                  </a:cubicBezTo>
                  <a:cubicBezTo>
                    <a:pt x="21798" y="58661"/>
                    <a:pt x="20726" y="46084"/>
                    <a:pt x="36726" y="48207"/>
                  </a:cubicBezTo>
                  <a:cubicBezTo>
                    <a:pt x="43916" y="49166"/>
                    <a:pt x="49600" y="49873"/>
                    <a:pt x="54324" y="49508"/>
                  </a:cubicBezTo>
                  <a:cubicBezTo>
                    <a:pt x="59118" y="49143"/>
                    <a:pt x="61857" y="46564"/>
                    <a:pt x="64390" y="41930"/>
                  </a:cubicBezTo>
                  <a:cubicBezTo>
                    <a:pt x="69298" y="32960"/>
                    <a:pt x="72379" y="28258"/>
                    <a:pt x="90092" y="29650"/>
                  </a:cubicBezTo>
                  <a:cubicBezTo>
                    <a:pt x="109060" y="31157"/>
                    <a:pt x="116044" y="11527"/>
                    <a:pt x="107507"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8"/>
            <p:cNvSpPr/>
            <p:nvPr/>
          </p:nvSpPr>
          <p:spPr>
            <a:xfrm>
              <a:off x="-544800" y="-766875"/>
              <a:ext cx="2881725" cy="1763275"/>
            </a:xfrm>
            <a:custGeom>
              <a:avLst/>
              <a:gdLst/>
              <a:ahLst/>
              <a:cxnLst/>
              <a:rect l="l" t="t" r="r" b="b"/>
              <a:pathLst>
                <a:path w="115269" h="70531" fill="none" extrusionOk="0">
                  <a:moveTo>
                    <a:pt x="1" y="64390"/>
                  </a:moveTo>
                  <a:cubicBezTo>
                    <a:pt x="1" y="64390"/>
                    <a:pt x="3310" y="70530"/>
                    <a:pt x="12555" y="64208"/>
                  </a:cubicBezTo>
                  <a:cubicBezTo>
                    <a:pt x="21548" y="58045"/>
                    <a:pt x="20543" y="45628"/>
                    <a:pt x="36407" y="47705"/>
                  </a:cubicBezTo>
                  <a:cubicBezTo>
                    <a:pt x="43551" y="48641"/>
                    <a:pt x="49189" y="49326"/>
                    <a:pt x="53891" y="48983"/>
                  </a:cubicBezTo>
                  <a:cubicBezTo>
                    <a:pt x="58639" y="48641"/>
                    <a:pt x="61401" y="46130"/>
                    <a:pt x="63934" y="41588"/>
                  </a:cubicBezTo>
                  <a:cubicBezTo>
                    <a:pt x="68887" y="32755"/>
                    <a:pt x="72037" y="28144"/>
                    <a:pt x="89544" y="29491"/>
                  </a:cubicBezTo>
                  <a:cubicBezTo>
                    <a:pt x="108330" y="30906"/>
                    <a:pt x="115268" y="11504"/>
                    <a:pt x="106892"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8"/>
            <p:cNvSpPr/>
            <p:nvPr/>
          </p:nvSpPr>
          <p:spPr>
            <a:xfrm>
              <a:off x="-543075" y="-783425"/>
              <a:ext cx="2862300" cy="1747300"/>
            </a:xfrm>
            <a:custGeom>
              <a:avLst/>
              <a:gdLst/>
              <a:ahLst/>
              <a:cxnLst/>
              <a:rect l="l" t="t" r="r" b="b"/>
              <a:pathLst>
                <a:path w="114492" h="69892" fill="none" extrusionOk="0">
                  <a:moveTo>
                    <a:pt x="0" y="63957"/>
                  </a:moveTo>
                  <a:cubicBezTo>
                    <a:pt x="0" y="63957"/>
                    <a:pt x="3264" y="69891"/>
                    <a:pt x="12394" y="63592"/>
                  </a:cubicBezTo>
                  <a:cubicBezTo>
                    <a:pt x="21296" y="57452"/>
                    <a:pt x="20383" y="45149"/>
                    <a:pt x="36110" y="47180"/>
                  </a:cubicBezTo>
                  <a:cubicBezTo>
                    <a:pt x="43163" y="48093"/>
                    <a:pt x="48755" y="48801"/>
                    <a:pt x="53457" y="48481"/>
                  </a:cubicBezTo>
                  <a:cubicBezTo>
                    <a:pt x="58182" y="48162"/>
                    <a:pt x="60921" y="45674"/>
                    <a:pt x="63477" y="41223"/>
                  </a:cubicBezTo>
                  <a:cubicBezTo>
                    <a:pt x="68453" y="32549"/>
                    <a:pt x="71672" y="28053"/>
                    <a:pt x="88973" y="29331"/>
                  </a:cubicBezTo>
                  <a:cubicBezTo>
                    <a:pt x="107576" y="30678"/>
                    <a:pt x="114492" y="11459"/>
                    <a:pt x="106275"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8"/>
            <p:cNvSpPr/>
            <p:nvPr/>
          </p:nvSpPr>
          <p:spPr>
            <a:xfrm>
              <a:off x="-540800" y="-799975"/>
              <a:ext cx="2841775" cy="1731325"/>
            </a:xfrm>
            <a:custGeom>
              <a:avLst/>
              <a:gdLst/>
              <a:ahLst/>
              <a:cxnLst/>
              <a:rect l="l" t="t" r="r" b="b"/>
              <a:pathLst>
                <a:path w="113671" h="69253" fill="none" extrusionOk="0">
                  <a:moveTo>
                    <a:pt x="0" y="63500"/>
                  </a:moveTo>
                  <a:cubicBezTo>
                    <a:pt x="0" y="63500"/>
                    <a:pt x="3196" y="69252"/>
                    <a:pt x="12235" y="62975"/>
                  </a:cubicBezTo>
                  <a:cubicBezTo>
                    <a:pt x="21000" y="56858"/>
                    <a:pt x="20201" y="44692"/>
                    <a:pt x="35768" y="46678"/>
                  </a:cubicBezTo>
                  <a:cubicBezTo>
                    <a:pt x="42752" y="47568"/>
                    <a:pt x="48299" y="48253"/>
                    <a:pt x="53001" y="47956"/>
                  </a:cubicBezTo>
                  <a:cubicBezTo>
                    <a:pt x="57680" y="47660"/>
                    <a:pt x="60419" y="45240"/>
                    <a:pt x="62998" y="40881"/>
                  </a:cubicBezTo>
                  <a:cubicBezTo>
                    <a:pt x="67997" y="32367"/>
                    <a:pt x="71307" y="27961"/>
                    <a:pt x="88380" y="29148"/>
                  </a:cubicBezTo>
                  <a:cubicBezTo>
                    <a:pt x="106800" y="30449"/>
                    <a:pt x="113670" y="11436"/>
                    <a:pt x="105636"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8"/>
            <p:cNvSpPr/>
            <p:nvPr/>
          </p:nvSpPr>
          <p:spPr>
            <a:xfrm>
              <a:off x="-539100" y="-817100"/>
              <a:ext cx="2822375" cy="1715925"/>
            </a:xfrm>
            <a:custGeom>
              <a:avLst/>
              <a:gdLst/>
              <a:ahLst/>
              <a:cxnLst/>
              <a:rect l="l" t="t" r="r" b="b"/>
              <a:pathLst>
                <a:path w="112895" h="68637" fill="none" extrusionOk="0">
                  <a:moveTo>
                    <a:pt x="1" y="63090"/>
                  </a:moveTo>
                  <a:cubicBezTo>
                    <a:pt x="1" y="63090"/>
                    <a:pt x="3174" y="68636"/>
                    <a:pt x="12098" y="62382"/>
                  </a:cubicBezTo>
                  <a:cubicBezTo>
                    <a:pt x="20749" y="56288"/>
                    <a:pt x="20019" y="44236"/>
                    <a:pt x="35449" y="46176"/>
                  </a:cubicBezTo>
                  <a:cubicBezTo>
                    <a:pt x="42365" y="47044"/>
                    <a:pt x="47888" y="47728"/>
                    <a:pt x="52568" y="47454"/>
                  </a:cubicBezTo>
                  <a:cubicBezTo>
                    <a:pt x="57224" y="47203"/>
                    <a:pt x="59963" y="44807"/>
                    <a:pt x="62519" y="40538"/>
                  </a:cubicBezTo>
                  <a:cubicBezTo>
                    <a:pt x="67564" y="32184"/>
                    <a:pt x="70942" y="27870"/>
                    <a:pt x="87833" y="29012"/>
                  </a:cubicBezTo>
                  <a:cubicBezTo>
                    <a:pt x="106070" y="30244"/>
                    <a:pt x="112895" y="11436"/>
                    <a:pt x="10502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8"/>
            <p:cNvSpPr/>
            <p:nvPr/>
          </p:nvSpPr>
          <p:spPr>
            <a:xfrm>
              <a:off x="-537375" y="-833650"/>
              <a:ext cx="2802975" cy="1699950"/>
            </a:xfrm>
            <a:custGeom>
              <a:avLst/>
              <a:gdLst/>
              <a:ahLst/>
              <a:cxnLst/>
              <a:rect l="l" t="t" r="r" b="b"/>
              <a:pathLst>
                <a:path w="112119" h="67998" fill="none" extrusionOk="0">
                  <a:moveTo>
                    <a:pt x="0" y="62656"/>
                  </a:moveTo>
                  <a:cubicBezTo>
                    <a:pt x="0" y="62656"/>
                    <a:pt x="3127" y="67997"/>
                    <a:pt x="11938" y="61743"/>
                  </a:cubicBezTo>
                  <a:cubicBezTo>
                    <a:pt x="20498" y="55694"/>
                    <a:pt x="19858" y="43780"/>
                    <a:pt x="35129" y="45674"/>
                  </a:cubicBezTo>
                  <a:cubicBezTo>
                    <a:pt x="41976" y="46519"/>
                    <a:pt x="47454" y="47203"/>
                    <a:pt x="52111" y="46952"/>
                  </a:cubicBezTo>
                  <a:cubicBezTo>
                    <a:pt x="56744" y="46701"/>
                    <a:pt x="59483" y="44350"/>
                    <a:pt x="62062" y="40196"/>
                  </a:cubicBezTo>
                  <a:cubicBezTo>
                    <a:pt x="67152" y="31979"/>
                    <a:pt x="70599" y="27779"/>
                    <a:pt x="87262" y="28852"/>
                  </a:cubicBezTo>
                  <a:cubicBezTo>
                    <a:pt x="105316" y="30016"/>
                    <a:pt x="112118" y="11413"/>
                    <a:pt x="104403"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8"/>
            <p:cNvSpPr/>
            <p:nvPr/>
          </p:nvSpPr>
          <p:spPr>
            <a:xfrm>
              <a:off x="-535675" y="-850200"/>
              <a:ext cx="2783575" cy="1683975"/>
            </a:xfrm>
            <a:custGeom>
              <a:avLst/>
              <a:gdLst/>
              <a:ahLst/>
              <a:cxnLst/>
              <a:rect l="l" t="t" r="r" b="b"/>
              <a:pathLst>
                <a:path w="111343" h="67359" fill="none" extrusionOk="0">
                  <a:moveTo>
                    <a:pt x="1" y="62223"/>
                  </a:moveTo>
                  <a:cubicBezTo>
                    <a:pt x="1" y="62223"/>
                    <a:pt x="3082" y="67358"/>
                    <a:pt x="11802" y="61127"/>
                  </a:cubicBezTo>
                  <a:cubicBezTo>
                    <a:pt x="20247" y="55101"/>
                    <a:pt x="19699" y="43300"/>
                    <a:pt x="34832" y="45149"/>
                  </a:cubicBezTo>
                  <a:cubicBezTo>
                    <a:pt x="41589" y="45971"/>
                    <a:pt x="47021" y="46656"/>
                    <a:pt x="51677" y="46427"/>
                  </a:cubicBezTo>
                  <a:cubicBezTo>
                    <a:pt x="56288" y="46222"/>
                    <a:pt x="59004" y="43917"/>
                    <a:pt x="61606" y="39831"/>
                  </a:cubicBezTo>
                  <a:cubicBezTo>
                    <a:pt x="66719" y="31796"/>
                    <a:pt x="70234" y="27665"/>
                    <a:pt x="86691" y="28692"/>
                  </a:cubicBezTo>
                  <a:cubicBezTo>
                    <a:pt x="104564" y="29788"/>
                    <a:pt x="111343" y="11391"/>
                    <a:pt x="103788"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8"/>
            <p:cNvSpPr/>
            <p:nvPr/>
          </p:nvSpPr>
          <p:spPr>
            <a:xfrm>
              <a:off x="-533375" y="-866750"/>
              <a:ext cx="2763600" cy="1668575"/>
            </a:xfrm>
            <a:custGeom>
              <a:avLst/>
              <a:gdLst/>
              <a:ahLst/>
              <a:cxnLst/>
              <a:rect l="l" t="t" r="r" b="b"/>
              <a:pathLst>
                <a:path w="110544" h="66743" fill="none" extrusionOk="0">
                  <a:moveTo>
                    <a:pt x="0" y="61766"/>
                  </a:moveTo>
                  <a:cubicBezTo>
                    <a:pt x="0" y="61766"/>
                    <a:pt x="3013" y="66742"/>
                    <a:pt x="11618" y="60511"/>
                  </a:cubicBezTo>
                  <a:cubicBezTo>
                    <a:pt x="19950" y="54485"/>
                    <a:pt x="19516" y="42844"/>
                    <a:pt x="34489" y="44624"/>
                  </a:cubicBezTo>
                  <a:cubicBezTo>
                    <a:pt x="41177" y="45446"/>
                    <a:pt x="46587" y="46108"/>
                    <a:pt x="51220" y="45925"/>
                  </a:cubicBezTo>
                  <a:cubicBezTo>
                    <a:pt x="55785" y="45720"/>
                    <a:pt x="58524" y="43460"/>
                    <a:pt x="61126" y="39489"/>
                  </a:cubicBezTo>
                  <a:cubicBezTo>
                    <a:pt x="66262" y="31591"/>
                    <a:pt x="69868" y="27574"/>
                    <a:pt x="86120" y="28510"/>
                  </a:cubicBezTo>
                  <a:cubicBezTo>
                    <a:pt x="103810" y="29537"/>
                    <a:pt x="110543" y="11368"/>
                    <a:pt x="103148"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8"/>
            <p:cNvSpPr/>
            <p:nvPr/>
          </p:nvSpPr>
          <p:spPr>
            <a:xfrm>
              <a:off x="-531675" y="-883850"/>
              <a:ext cx="2743625" cy="1653125"/>
            </a:xfrm>
            <a:custGeom>
              <a:avLst/>
              <a:gdLst/>
              <a:ahLst/>
              <a:cxnLst/>
              <a:rect l="l" t="t" r="r" b="b"/>
              <a:pathLst>
                <a:path w="109745" h="66125" fill="none" extrusionOk="0">
                  <a:moveTo>
                    <a:pt x="1" y="61354"/>
                  </a:moveTo>
                  <a:cubicBezTo>
                    <a:pt x="1" y="61354"/>
                    <a:pt x="2991" y="66125"/>
                    <a:pt x="11482" y="59916"/>
                  </a:cubicBezTo>
                  <a:cubicBezTo>
                    <a:pt x="19699" y="53913"/>
                    <a:pt x="19334" y="42387"/>
                    <a:pt x="34170" y="44144"/>
                  </a:cubicBezTo>
                  <a:cubicBezTo>
                    <a:pt x="40789" y="44920"/>
                    <a:pt x="46153" y="45605"/>
                    <a:pt x="50787" y="45422"/>
                  </a:cubicBezTo>
                  <a:cubicBezTo>
                    <a:pt x="55329" y="45240"/>
                    <a:pt x="58045" y="43049"/>
                    <a:pt x="60648" y="39146"/>
                  </a:cubicBezTo>
                  <a:cubicBezTo>
                    <a:pt x="65852" y="31408"/>
                    <a:pt x="69504" y="27482"/>
                    <a:pt x="85550" y="28372"/>
                  </a:cubicBezTo>
                  <a:cubicBezTo>
                    <a:pt x="103057" y="29331"/>
                    <a:pt x="109745" y="11367"/>
                    <a:pt x="102532"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8"/>
            <p:cNvSpPr/>
            <p:nvPr/>
          </p:nvSpPr>
          <p:spPr>
            <a:xfrm>
              <a:off x="-529950" y="-900400"/>
              <a:ext cx="2724225" cy="1637150"/>
            </a:xfrm>
            <a:custGeom>
              <a:avLst/>
              <a:gdLst/>
              <a:ahLst/>
              <a:cxnLst/>
              <a:rect l="l" t="t" r="r" b="b"/>
              <a:pathLst>
                <a:path w="108969" h="65486" fill="none" extrusionOk="0">
                  <a:moveTo>
                    <a:pt x="0" y="60921"/>
                  </a:moveTo>
                  <a:cubicBezTo>
                    <a:pt x="0" y="60921"/>
                    <a:pt x="2945" y="65486"/>
                    <a:pt x="11321" y="59300"/>
                  </a:cubicBezTo>
                  <a:cubicBezTo>
                    <a:pt x="19447" y="53320"/>
                    <a:pt x="19173" y="41930"/>
                    <a:pt x="33850" y="43619"/>
                  </a:cubicBezTo>
                  <a:cubicBezTo>
                    <a:pt x="40401" y="44395"/>
                    <a:pt x="45742" y="45057"/>
                    <a:pt x="50330" y="44898"/>
                  </a:cubicBezTo>
                  <a:cubicBezTo>
                    <a:pt x="54849" y="44761"/>
                    <a:pt x="57566" y="42592"/>
                    <a:pt x="60190" y="38803"/>
                  </a:cubicBezTo>
                  <a:cubicBezTo>
                    <a:pt x="65417" y="31225"/>
                    <a:pt x="69138" y="27391"/>
                    <a:pt x="84979" y="28212"/>
                  </a:cubicBezTo>
                  <a:cubicBezTo>
                    <a:pt x="102303" y="29102"/>
                    <a:pt x="108968" y="11322"/>
                    <a:pt x="101915"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8"/>
            <p:cNvSpPr/>
            <p:nvPr/>
          </p:nvSpPr>
          <p:spPr>
            <a:xfrm>
              <a:off x="-528250" y="-916950"/>
              <a:ext cx="2704825" cy="1621175"/>
            </a:xfrm>
            <a:custGeom>
              <a:avLst/>
              <a:gdLst/>
              <a:ahLst/>
              <a:cxnLst/>
              <a:rect l="l" t="t" r="r" b="b"/>
              <a:pathLst>
                <a:path w="108193" h="64847" fill="none" extrusionOk="0">
                  <a:moveTo>
                    <a:pt x="1" y="60464"/>
                  </a:moveTo>
                  <a:cubicBezTo>
                    <a:pt x="1" y="60464"/>
                    <a:pt x="2899" y="64847"/>
                    <a:pt x="11185" y="58684"/>
                  </a:cubicBezTo>
                  <a:cubicBezTo>
                    <a:pt x="19174" y="52727"/>
                    <a:pt x="19014" y="41451"/>
                    <a:pt x="33531" y="43117"/>
                  </a:cubicBezTo>
                  <a:cubicBezTo>
                    <a:pt x="40013" y="43848"/>
                    <a:pt x="45332" y="44806"/>
                    <a:pt x="49897" y="44395"/>
                  </a:cubicBezTo>
                  <a:cubicBezTo>
                    <a:pt x="54370" y="43985"/>
                    <a:pt x="57110" y="42159"/>
                    <a:pt x="59734" y="38438"/>
                  </a:cubicBezTo>
                  <a:cubicBezTo>
                    <a:pt x="65007" y="31020"/>
                    <a:pt x="68796" y="27299"/>
                    <a:pt x="84431" y="28053"/>
                  </a:cubicBezTo>
                  <a:cubicBezTo>
                    <a:pt x="101573" y="28874"/>
                    <a:pt x="108193" y="11299"/>
                    <a:pt x="101299"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8"/>
            <p:cNvSpPr/>
            <p:nvPr/>
          </p:nvSpPr>
          <p:spPr>
            <a:xfrm>
              <a:off x="-525975" y="-933500"/>
              <a:ext cx="2684850" cy="1605200"/>
            </a:xfrm>
            <a:custGeom>
              <a:avLst/>
              <a:gdLst/>
              <a:ahLst/>
              <a:cxnLst/>
              <a:rect l="l" t="t" r="r" b="b"/>
              <a:pathLst>
                <a:path w="107394" h="64208" fill="none" extrusionOk="0">
                  <a:moveTo>
                    <a:pt x="1" y="60031"/>
                  </a:moveTo>
                  <a:cubicBezTo>
                    <a:pt x="1" y="60031"/>
                    <a:pt x="2831" y="64208"/>
                    <a:pt x="11003" y="58068"/>
                  </a:cubicBezTo>
                  <a:cubicBezTo>
                    <a:pt x="18900" y="52133"/>
                    <a:pt x="18809" y="40995"/>
                    <a:pt x="33212" y="42592"/>
                  </a:cubicBezTo>
                  <a:cubicBezTo>
                    <a:pt x="39603" y="43300"/>
                    <a:pt x="44875" y="44259"/>
                    <a:pt x="49441" y="43871"/>
                  </a:cubicBezTo>
                  <a:cubicBezTo>
                    <a:pt x="53869" y="43505"/>
                    <a:pt x="56608" y="41702"/>
                    <a:pt x="59255" y="38096"/>
                  </a:cubicBezTo>
                  <a:cubicBezTo>
                    <a:pt x="64551" y="30814"/>
                    <a:pt x="68408" y="27185"/>
                    <a:pt x="83838" y="27870"/>
                  </a:cubicBezTo>
                  <a:cubicBezTo>
                    <a:pt x="100797" y="28646"/>
                    <a:pt x="107394" y="11276"/>
                    <a:pt x="10066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8"/>
            <p:cNvSpPr/>
            <p:nvPr/>
          </p:nvSpPr>
          <p:spPr>
            <a:xfrm>
              <a:off x="-524250" y="-950050"/>
              <a:ext cx="2665450" cy="1589225"/>
            </a:xfrm>
            <a:custGeom>
              <a:avLst/>
              <a:gdLst/>
              <a:ahLst/>
              <a:cxnLst/>
              <a:rect l="l" t="t" r="r" b="b"/>
              <a:pathLst>
                <a:path w="106618" h="63569" fill="none" extrusionOk="0">
                  <a:moveTo>
                    <a:pt x="0" y="59597"/>
                  </a:moveTo>
                  <a:cubicBezTo>
                    <a:pt x="0" y="59597"/>
                    <a:pt x="2808" y="63569"/>
                    <a:pt x="10865" y="57452"/>
                  </a:cubicBezTo>
                  <a:cubicBezTo>
                    <a:pt x="18649" y="51517"/>
                    <a:pt x="18649" y="40538"/>
                    <a:pt x="32892" y="42090"/>
                  </a:cubicBezTo>
                  <a:cubicBezTo>
                    <a:pt x="39237" y="42775"/>
                    <a:pt x="44441" y="43711"/>
                    <a:pt x="49006" y="43368"/>
                  </a:cubicBezTo>
                  <a:cubicBezTo>
                    <a:pt x="53412" y="43003"/>
                    <a:pt x="56151" y="41246"/>
                    <a:pt x="58798" y="37731"/>
                  </a:cubicBezTo>
                  <a:cubicBezTo>
                    <a:pt x="64140" y="30632"/>
                    <a:pt x="68065" y="27094"/>
                    <a:pt x="83290" y="27710"/>
                  </a:cubicBezTo>
                  <a:cubicBezTo>
                    <a:pt x="100044" y="28418"/>
                    <a:pt x="106617" y="11253"/>
                    <a:pt x="100044"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8"/>
            <p:cNvSpPr/>
            <p:nvPr/>
          </p:nvSpPr>
          <p:spPr>
            <a:xfrm>
              <a:off x="-522550" y="-967175"/>
              <a:ext cx="2645475" cy="1573825"/>
            </a:xfrm>
            <a:custGeom>
              <a:avLst/>
              <a:gdLst/>
              <a:ahLst/>
              <a:cxnLst/>
              <a:rect l="l" t="t" r="r" b="b"/>
              <a:pathLst>
                <a:path w="105819" h="62953" fill="none" extrusionOk="0">
                  <a:moveTo>
                    <a:pt x="1" y="59187"/>
                  </a:moveTo>
                  <a:cubicBezTo>
                    <a:pt x="1" y="59187"/>
                    <a:pt x="2763" y="62953"/>
                    <a:pt x="10729" y="56836"/>
                  </a:cubicBezTo>
                  <a:cubicBezTo>
                    <a:pt x="18398" y="50947"/>
                    <a:pt x="18489" y="40082"/>
                    <a:pt x="32573" y="41588"/>
                  </a:cubicBezTo>
                  <a:cubicBezTo>
                    <a:pt x="38850" y="42250"/>
                    <a:pt x="44031" y="43209"/>
                    <a:pt x="48573" y="42867"/>
                  </a:cubicBezTo>
                  <a:cubicBezTo>
                    <a:pt x="52956" y="42547"/>
                    <a:pt x="55672" y="40835"/>
                    <a:pt x="58320" y="37411"/>
                  </a:cubicBezTo>
                  <a:cubicBezTo>
                    <a:pt x="63706" y="30450"/>
                    <a:pt x="67701" y="27003"/>
                    <a:pt x="82720" y="27574"/>
                  </a:cubicBezTo>
                  <a:cubicBezTo>
                    <a:pt x="99314" y="28190"/>
                    <a:pt x="105819" y="11254"/>
                    <a:pt x="99428"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8"/>
            <p:cNvSpPr/>
            <p:nvPr/>
          </p:nvSpPr>
          <p:spPr>
            <a:xfrm>
              <a:off x="-520825" y="-983725"/>
              <a:ext cx="2626075" cy="1557850"/>
            </a:xfrm>
            <a:custGeom>
              <a:avLst/>
              <a:gdLst/>
              <a:ahLst/>
              <a:cxnLst/>
              <a:rect l="l" t="t" r="r" b="b"/>
              <a:pathLst>
                <a:path w="105043" h="62314" fill="none" extrusionOk="0">
                  <a:moveTo>
                    <a:pt x="0" y="58730"/>
                  </a:moveTo>
                  <a:cubicBezTo>
                    <a:pt x="0" y="58730"/>
                    <a:pt x="2717" y="62314"/>
                    <a:pt x="10568" y="56219"/>
                  </a:cubicBezTo>
                  <a:cubicBezTo>
                    <a:pt x="18124" y="50353"/>
                    <a:pt x="18329" y="39625"/>
                    <a:pt x="32253" y="41086"/>
                  </a:cubicBezTo>
                  <a:cubicBezTo>
                    <a:pt x="38461" y="41725"/>
                    <a:pt x="43597" y="42661"/>
                    <a:pt x="48116" y="42342"/>
                  </a:cubicBezTo>
                  <a:cubicBezTo>
                    <a:pt x="52476" y="42045"/>
                    <a:pt x="55215" y="40379"/>
                    <a:pt x="57862" y="37046"/>
                  </a:cubicBezTo>
                  <a:cubicBezTo>
                    <a:pt x="63295" y="30244"/>
                    <a:pt x="67358" y="26912"/>
                    <a:pt x="82149" y="27414"/>
                  </a:cubicBezTo>
                  <a:cubicBezTo>
                    <a:pt x="98560" y="27962"/>
                    <a:pt x="105042" y="11231"/>
                    <a:pt x="9881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8"/>
            <p:cNvSpPr/>
            <p:nvPr/>
          </p:nvSpPr>
          <p:spPr>
            <a:xfrm>
              <a:off x="-518550" y="-1000275"/>
              <a:ext cx="2606100" cy="1541875"/>
            </a:xfrm>
            <a:custGeom>
              <a:avLst/>
              <a:gdLst/>
              <a:ahLst/>
              <a:cxnLst/>
              <a:rect l="l" t="t" r="r" b="b"/>
              <a:pathLst>
                <a:path w="104244" h="61675" fill="none" extrusionOk="0">
                  <a:moveTo>
                    <a:pt x="1" y="58297"/>
                  </a:moveTo>
                  <a:cubicBezTo>
                    <a:pt x="1" y="58297"/>
                    <a:pt x="2648" y="61675"/>
                    <a:pt x="10409" y="55603"/>
                  </a:cubicBezTo>
                  <a:cubicBezTo>
                    <a:pt x="17850" y="49760"/>
                    <a:pt x="18124" y="39146"/>
                    <a:pt x="31933" y="40561"/>
                  </a:cubicBezTo>
                  <a:cubicBezTo>
                    <a:pt x="38050" y="41178"/>
                    <a:pt x="43140" y="42113"/>
                    <a:pt x="47660" y="41840"/>
                  </a:cubicBezTo>
                  <a:cubicBezTo>
                    <a:pt x="51997" y="41566"/>
                    <a:pt x="54713" y="39945"/>
                    <a:pt x="57383" y="36704"/>
                  </a:cubicBezTo>
                  <a:cubicBezTo>
                    <a:pt x="62839" y="30039"/>
                    <a:pt x="66970" y="26798"/>
                    <a:pt x="81578" y="27254"/>
                  </a:cubicBezTo>
                  <a:cubicBezTo>
                    <a:pt x="97784" y="27734"/>
                    <a:pt x="104244" y="11185"/>
                    <a:pt x="98172"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8"/>
            <p:cNvSpPr/>
            <p:nvPr/>
          </p:nvSpPr>
          <p:spPr>
            <a:xfrm>
              <a:off x="-516825" y="-1016825"/>
              <a:ext cx="2586700" cy="1525900"/>
            </a:xfrm>
            <a:custGeom>
              <a:avLst/>
              <a:gdLst/>
              <a:ahLst/>
              <a:cxnLst/>
              <a:rect l="l" t="t" r="r" b="b"/>
              <a:pathLst>
                <a:path w="103468" h="61036" fill="none" extrusionOk="0">
                  <a:moveTo>
                    <a:pt x="0" y="57863"/>
                  </a:moveTo>
                  <a:cubicBezTo>
                    <a:pt x="0" y="57863"/>
                    <a:pt x="2602" y="61036"/>
                    <a:pt x="10249" y="54987"/>
                  </a:cubicBezTo>
                  <a:cubicBezTo>
                    <a:pt x="17598" y="49167"/>
                    <a:pt x="17964" y="38690"/>
                    <a:pt x="31613" y="40036"/>
                  </a:cubicBezTo>
                  <a:cubicBezTo>
                    <a:pt x="37662" y="40653"/>
                    <a:pt x="42706" y="41589"/>
                    <a:pt x="47226" y="41315"/>
                  </a:cubicBezTo>
                  <a:cubicBezTo>
                    <a:pt x="51517" y="41064"/>
                    <a:pt x="54256" y="39489"/>
                    <a:pt x="56926" y="36339"/>
                  </a:cubicBezTo>
                  <a:cubicBezTo>
                    <a:pt x="62427" y="29856"/>
                    <a:pt x="66627" y="26706"/>
                    <a:pt x="81007" y="27072"/>
                  </a:cubicBezTo>
                  <a:cubicBezTo>
                    <a:pt x="97053" y="27505"/>
                    <a:pt x="103467" y="11162"/>
                    <a:pt x="97555"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8"/>
            <p:cNvSpPr/>
            <p:nvPr/>
          </p:nvSpPr>
          <p:spPr>
            <a:xfrm>
              <a:off x="-515125" y="-1033925"/>
              <a:ext cx="2567300" cy="1511050"/>
            </a:xfrm>
            <a:custGeom>
              <a:avLst/>
              <a:gdLst/>
              <a:ahLst/>
              <a:cxnLst/>
              <a:rect l="l" t="t" r="r" b="b"/>
              <a:pathLst>
                <a:path w="102692" h="60442" fill="none" extrusionOk="0">
                  <a:moveTo>
                    <a:pt x="1" y="57451"/>
                  </a:moveTo>
                  <a:cubicBezTo>
                    <a:pt x="1" y="57451"/>
                    <a:pt x="2580" y="60441"/>
                    <a:pt x="10112" y="54393"/>
                  </a:cubicBezTo>
                  <a:cubicBezTo>
                    <a:pt x="17348" y="48595"/>
                    <a:pt x="17804" y="38232"/>
                    <a:pt x="31294" y="39556"/>
                  </a:cubicBezTo>
                  <a:cubicBezTo>
                    <a:pt x="37274" y="40127"/>
                    <a:pt x="42296" y="41063"/>
                    <a:pt x="46792" y="40812"/>
                  </a:cubicBezTo>
                  <a:cubicBezTo>
                    <a:pt x="51061" y="40606"/>
                    <a:pt x="53777" y="39077"/>
                    <a:pt x="56448" y="36018"/>
                  </a:cubicBezTo>
                  <a:cubicBezTo>
                    <a:pt x="62017" y="29673"/>
                    <a:pt x="66262" y="27276"/>
                    <a:pt x="80437" y="26934"/>
                  </a:cubicBezTo>
                  <a:cubicBezTo>
                    <a:pt x="96301" y="26569"/>
                    <a:pt x="102692" y="11162"/>
                    <a:pt x="96917"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3"/>
        <p:cNvGrpSpPr/>
        <p:nvPr/>
      </p:nvGrpSpPr>
      <p:grpSpPr>
        <a:xfrm>
          <a:off x="0" y="0"/>
          <a:ext cx="0" cy="0"/>
          <a:chOff x="0" y="0"/>
          <a:chExt cx="0" cy="0"/>
        </a:xfrm>
      </p:grpSpPr>
      <p:sp>
        <p:nvSpPr>
          <p:cNvPr id="634" name="Google Shape;634;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635" name="Google Shape;635;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636" name="Google Shape;636;p9"/>
          <p:cNvGrpSpPr/>
          <p:nvPr/>
        </p:nvGrpSpPr>
        <p:grpSpPr>
          <a:xfrm flipH="1">
            <a:off x="-814200" y="2573350"/>
            <a:ext cx="3849500" cy="3626400"/>
            <a:chOff x="4402025" y="2720250"/>
            <a:chExt cx="3849500" cy="3626400"/>
          </a:xfrm>
        </p:grpSpPr>
        <p:sp>
          <p:nvSpPr>
            <p:cNvPr id="637" name="Google Shape;637;p9"/>
            <p:cNvSpPr/>
            <p:nvPr/>
          </p:nvSpPr>
          <p:spPr>
            <a:xfrm>
              <a:off x="4402025" y="2720250"/>
              <a:ext cx="3815850" cy="3166450"/>
            </a:xfrm>
            <a:custGeom>
              <a:avLst/>
              <a:gdLst/>
              <a:ahLst/>
              <a:cxnLst/>
              <a:rect l="l" t="t" r="r" b="b"/>
              <a:pathLst>
                <a:path w="152634" h="126658" fill="none" extrusionOk="0">
                  <a:moveTo>
                    <a:pt x="152633" y="17485"/>
                  </a:moveTo>
                  <a:cubicBezTo>
                    <a:pt x="152633" y="17485"/>
                    <a:pt x="144188" y="1"/>
                    <a:pt x="129420" y="9427"/>
                  </a:cubicBezTo>
                  <a:cubicBezTo>
                    <a:pt x="114652" y="18854"/>
                    <a:pt x="123896" y="38370"/>
                    <a:pt x="98423" y="36612"/>
                  </a:cubicBezTo>
                  <a:cubicBezTo>
                    <a:pt x="72927" y="34832"/>
                    <a:pt x="64824" y="38119"/>
                    <a:pt x="64117" y="57269"/>
                  </a:cubicBezTo>
                  <a:cubicBezTo>
                    <a:pt x="63386" y="76397"/>
                    <a:pt x="66285" y="86485"/>
                    <a:pt x="35562" y="84933"/>
                  </a:cubicBezTo>
                  <a:cubicBezTo>
                    <a:pt x="4839" y="83381"/>
                    <a:pt x="0" y="116318"/>
                    <a:pt x="19972" y="12665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9"/>
            <p:cNvSpPr/>
            <p:nvPr/>
          </p:nvSpPr>
          <p:spPr>
            <a:xfrm>
              <a:off x="4420850" y="2740800"/>
              <a:ext cx="3797025" cy="3149325"/>
            </a:xfrm>
            <a:custGeom>
              <a:avLst/>
              <a:gdLst/>
              <a:ahLst/>
              <a:cxnLst/>
              <a:rect l="l" t="t" r="r" b="b"/>
              <a:pathLst>
                <a:path w="151881" h="125973" fill="none" extrusionOk="0">
                  <a:moveTo>
                    <a:pt x="151880" y="17279"/>
                  </a:moveTo>
                  <a:cubicBezTo>
                    <a:pt x="151880" y="17279"/>
                    <a:pt x="143480" y="0"/>
                    <a:pt x="128827" y="9381"/>
                  </a:cubicBezTo>
                  <a:cubicBezTo>
                    <a:pt x="114173" y="18763"/>
                    <a:pt x="123326" y="38164"/>
                    <a:pt x="97990" y="36452"/>
                  </a:cubicBezTo>
                  <a:cubicBezTo>
                    <a:pt x="86303" y="35653"/>
                    <a:pt x="78268" y="35904"/>
                    <a:pt x="72950" y="38301"/>
                  </a:cubicBezTo>
                  <a:cubicBezTo>
                    <a:pt x="66742" y="41063"/>
                    <a:pt x="64231" y="46724"/>
                    <a:pt x="63820" y="56926"/>
                  </a:cubicBezTo>
                  <a:cubicBezTo>
                    <a:pt x="63021" y="75917"/>
                    <a:pt x="65852" y="85937"/>
                    <a:pt x="35357" y="84408"/>
                  </a:cubicBezTo>
                  <a:cubicBezTo>
                    <a:pt x="4817" y="82902"/>
                    <a:pt x="0" y="115656"/>
                    <a:pt x="19813" y="1259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9"/>
            <p:cNvSpPr/>
            <p:nvPr/>
          </p:nvSpPr>
          <p:spPr>
            <a:xfrm>
              <a:off x="4439675" y="2760775"/>
              <a:ext cx="3777625" cy="3133350"/>
            </a:xfrm>
            <a:custGeom>
              <a:avLst/>
              <a:gdLst/>
              <a:ahLst/>
              <a:cxnLst/>
              <a:rect l="l" t="t" r="r" b="b"/>
              <a:pathLst>
                <a:path w="151105" h="125334" fill="none" extrusionOk="0">
                  <a:moveTo>
                    <a:pt x="151104" y="17096"/>
                  </a:moveTo>
                  <a:cubicBezTo>
                    <a:pt x="151104" y="17096"/>
                    <a:pt x="142796" y="0"/>
                    <a:pt x="128256" y="9358"/>
                  </a:cubicBezTo>
                  <a:cubicBezTo>
                    <a:pt x="113716" y="18717"/>
                    <a:pt x="122755" y="38004"/>
                    <a:pt x="97579" y="36292"/>
                  </a:cubicBezTo>
                  <a:cubicBezTo>
                    <a:pt x="85961" y="35516"/>
                    <a:pt x="77972" y="35790"/>
                    <a:pt x="72654" y="38141"/>
                  </a:cubicBezTo>
                  <a:cubicBezTo>
                    <a:pt x="66491" y="40903"/>
                    <a:pt x="63957" y="46518"/>
                    <a:pt x="63524" y="56630"/>
                  </a:cubicBezTo>
                  <a:cubicBezTo>
                    <a:pt x="62679" y="75460"/>
                    <a:pt x="65418" y="85412"/>
                    <a:pt x="35129" y="83929"/>
                  </a:cubicBezTo>
                  <a:cubicBezTo>
                    <a:pt x="4794" y="82468"/>
                    <a:pt x="1" y="114994"/>
                    <a:pt x="19653" y="12533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9"/>
            <p:cNvSpPr/>
            <p:nvPr/>
          </p:nvSpPr>
          <p:spPr>
            <a:xfrm>
              <a:off x="4457950" y="2780750"/>
              <a:ext cx="3759350" cy="3117375"/>
            </a:xfrm>
            <a:custGeom>
              <a:avLst/>
              <a:gdLst/>
              <a:ahLst/>
              <a:cxnLst/>
              <a:rect l="l" t="t" r="r" b="b"/>
              <a:pathLst>
                <a:path w="150374" h="124695" fill="none" extrusionOk="0">
                  <a:moveTo>
                    <a:pt x="150373" y="16914"/>
                  </a:moveTo>
                  <a:cubicBezTo>
                    <a:pt x="150373" y="16914"/>
                    <a:pt x="142133" y="0"/>
                    <a:pt x="127685" y="9336"/>
                  </a:cubicBezTo>
                  <a:cubicBezTo>
                    <a:pt x="113259" y="18671"/>
                    <a:pt x="122207" y="37821"/>
                    <a:pt x="97190" y="36155"/>
                  </a:cubicBezTo>
                  <a:cubicBezTo>
                    <a:pt x="85641" y="35402"/>
                    <a:pt x="77675" y="35676"/>
                    <a:pt x="72379" y="38004"/>
                  </a:cubicBezTo>
                  <a:cubicBezTo>
                    <a:pt x="66239" y="40720"/>
                    <a:pt x="63706" y="46290"/>
                    <a:pt x="63249" y="56333"/>
                  </a:cubicBezTo>
                  <a:cubicBezTo>
                    <a:pt x="62359" y="75004"/>
                    <a:pt x="65029" y="84887"/>
                    <a:pt x="34946" y="83449"/>
                  </a:cubicBezTo>
                  <a:cubicBezTo>
                    <a:pt x="4816" y="82034"/>
                    <a:pt x="0" y="114355"/>
                    <a:pt x="19516" y="12469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9"/>
            <p:cNvSpPr/>
            <p:nvPr/>
          </p:nvSpPr>
          <p:spPr>
            <a:xfrm>
              <a:off x="4476775" y="2801275"/>
              <a:ext cx="3740525" cy="3100275"/>
            </a:xfrm>
            <a:custGeom>
              <a:avLst/>
              <a:gdLst/>
              <a:ahLst/>
              <a:cxnLst/>
              <a:rect l="l" t="t" r="r" b="b"/>
              <a:pathLst>
                <a:path w="149621" h="124011" fill="none" extrusionOk="0">
                  <a:moveTo>
                    <a:pt x="149620" y="16732"/>
                  </a:moveTo>
                  <a:cubicBezTo>
                    <a:pt x="149620" y="16732"/>
                    <a:pt x="141449" y="1"/>
                    <a:pt x="127115" y="9291"/>
                  </a:cubicBezTo>
                  <a:cubicBezTo>
                    <a:pt x="112780" y="18580"/>
                    <a:pt x="121614" y="37640"/>
                    <a:pt x="96757" y="35996"/>
                  </a:cubicBezTo>
                  <a:cubicBezTo>
                    <a:pt x="85276" y="35243"/>
                    <a:pt x="77378" y="35517"/>
                    <a:pt x="72083" y="37845"/>
                  </a:cubicBezTo>
                  <a:cubicBezTo>
                    <a:pt x="65966" y="40538"/>
                    <a:pt x="63455" y="46062"/>
                    <a:pt x="62953" y="56014"/>
                  </a:cubicBezTo>
                  <a:cubicBezTo>
                    <a:pt x="62040" y="74525"/>
                    <a:pt x="64596" y="84340"/>
                    <a:pt x="34718" y="82925"/>
                  </a:cubicBezTo>
                  <a:cubicBezTo>
                    <a:pt x="4794" y="81578"/>
                    <a:pt x="0" y="113693"/>
                    <a:pt x="19333" y="12401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9"/>
            <p:cNvSpPr/>
            <p:nvPr/>
          </p:nvSpPr>
          <p:spPr>
            <a:xfrm>
              <a:off x="4495600" y="2821250"/>
              <a:ext cx="3721125" cy="3084300"/>
            </a:xfrm>
            <a:custGeom>
              <a:avLst/>
              <a:gdLst/>
              <a:ahLst/>
              <a:cxnLst/>
              <a:rect l="l" t="t" r="r" b="b"/>
              <a:pathLst>
                <a:path w="148845" h="123372" fill="none" extrusionOk="0">
                  <a:moveTo>
                    <a:pt x="148844" y="16549"/>
                  </a:moveTo>
                  <a:cubicBezTo>
                    <a:pt x="148844" y="16549"/>
                    <a:pt x="140764" y="1"/>
                    <a:pt x="126544" y="9268"/>
                  </a:cubicBezTo>
                  <a:cubicBezTo>
                    <a:pt x="112324" y="18535"/>
                    <a:pt x="121043" y="37457"/>
                    <a:pt x="96346" y="35859"/>
                  </a:cubicBezTo>
                  <a:cubicBezTo>
                    <a:pt x="84934" y="35129"/>
                    <a:pt x="77059" y="35380"/>
                    <a:pt x="71786" y="37685"/>
                  </a:cubicBezTo>
                  <a:cubicBezTo>
                    <a:pt x="65692" y="40356"/>
                    <a:pt x="63181" y="45834"/>
                    <a:pt x="62656" y="55694"/>
                  </a:cubicBezTo>
                  <a:cubicBezTo>
                    <a:pt x="61697" y="74069"/>
                    <a:pt x="64163" y="83792"/>
                    <a:pt x="34512" y="82445"/>
                  </a:cubicBezTo>
                  <a:cubicBezTo>
                    <a:pt x="4771" y="81144"/>
                    <a:pt x="1" y="113031"/>
                    <a:pt x="19174" y="12337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9"/>
            <p:cNvSpPr/>
            <p:nvPr/>
          </p:nvSpPr>
          <p:spPr>
            <a:xfrm>
              <a:off x="4513875" y="2841225"/>
              <a:ext cx="3702850" cy="3068300"/>
            </a:xfrm>
            <a:custGeom>
              <a:avLst/>
              <a:gdLst/>
              <a:ahLst/>
              <a:cxnLst/>
              <a:rect l="l" t="t" r="r" b="b"/>
              <a:pathLst>
                <a:path w="148114" h="122732" fill="none" extrusionOk="0">
                  <a:moveTo>
                    <a:pt x="148113" y="16366"/>
                  </a:moveTo>
                  <a:cubicBezTo>
                    <a:pt x="148113" y="16366"/>
                    <a:pt x="140079" y="0"/>
                    <a:pt x="125973" y="9268"/>
                  </a:cubicBezTo>
                  <a:cubicBezTo>
                    <a:pt x="111867" y="18466"/>
                    <a:pt x="120495" y="37297"/>
                    <a:pt x="95935" y="35722"/>
                  </a:cubicBezTo>
                  <a:cubicBezTo>
                    <a:pt x="84613" y="35014"/>
                    <a:pt x="76784" y="35266"/>
                    <a:pt x="71512" y="37548"/>
                  </a:cubicBezTo>
                  <a:cubicBezTo>
                    <a:pt x="65440" y="40173"/>
                    <a:pt x="62929" y="45605"/>
                    <a:pt x="62382" y="55397"/>
                  </a:cubicBezTo>
                  <a:cubicBezTo>
                    <a:pt x="61377" y="73612"/>
                    <a:pt x="63751" y="83267"/>
                    <a:pt x="34329" y="81943"/>
                  </a:cubicBezTo>
                  <a:cubicBezTo>
                    <a:pt x="4771" y="80711"/>
                    <a:pt x="0" y="112392"/>
                    <a:pt x="19036" y="12273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9"/>
            <p:cNvSpPr/>
            <p:nvPr/>
          </p:nvSpPr>
          <p:spPr>
            <a:xfrm>
              <a:off x="4532700" y="2861775"/>
              <a:ext cx="3683450" cy="3051175"/>
            </a:xfrm>
            <a:custGeom>
              <a:avLst/>
              <a:gdLst/>
              <a:ahLst/>
              <a:cxnLst/>
              <a:rect l="l" t="t" r="r" b="b"/>
              <a:pathLst>
                <a:path w="147338" h="122047" fill="none" extrusionOk="0">
                  <a:moveTo>
                    <a:pt x="147338" y="16160"/>
                  </a:moveTo>
                  <a:cubicBezTo>
                    <a:pt x="147338" y="16160"/>
                    <a:pt x="139394" y="0"/>
                    <a:pt x="125402" y="9222"/>
                  </a:cubicBezTo>
                  <a:cubicBezTo>
                    <a:pt x="111411" y="18397"/>
                    <a:pt x="119924" y="37091"/>
                    <a:pt x="95524" y="35562"/>
                  </a:cubicBezTo>
                  <a:cubicBezTo>
                    <a:pt x="84271" y="34854"/>
                    <a:pt x="76488" y="35105"/>
                    <a:pt x="71215" y="37388"/>
                  </a:cubicBezTo>
                  <a:cubicBezTo>
                    <a:pt x="65167" y="39990"/>
                    <a:pt x="62656" y="45377"/>
                    <a:pt x="62085" y="55078"/>
                  </a:cubicBezTo>
                  <a:cubicBezTo>
                    <a:pt x="61035" y="73132"/>
                    <a:pt x="63318" y="82719"/>
                    <a:pt x="34101" y="81441"/>
                  </a:cubicBezTo>
                  <a:cubicBezTo>
                    <a:pt x="4748" y="80231"/>
                    <a:pt x="0" y="111730"/>
                    <a:pt x="18877" y="12204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9"/>
            <p:cNvSpPr/>
            <p:nvPr/>
          </p:nvSpPr>
          <p:spPr>
            <a:xfrm>
              <a:off x="4551525" y="2881750"/>
              <a:ext cx="3664625" cy="3035200"/>
            </a:xfrm>
            <a:custGeom>
              <a:avLst/>
              <a:gdLst/>
              <a:ahLst/>
              <a:cxnLst/>
              <a:rect l="l" t="t" r="r" b="b"/>
              <a:pathLst>
                <a:path w="146585" h="121408" fill="none" extrusionOk="0">
                  <a:moveTo>
                    <a:pt x="146585" y="15978"/>
                  </a:moveTo>
                  <a:cubicBezTo>
                    <a:pt x="146585" y="15978"/>
                    <a:pt x="138710" y="0"/>
                    <a:pt x="124809" y="9199"/>
                  </a:cubicBezTo>
                  <a:cubicBezTo>
                    <a:pt x="110931" y="18329"/>
                    <a:pt x="119354" y="36931"/>
                    <a:pt x="95114" y="35425"/>
                  </a:cubicBezTo>
                  <a:cubicBezTo>
                    <a:pt x="83929" y="34740"/>
                    <a:pt x="76169" y="34991"/>
                    <a:pt x="70919" y="37228"/>
                  </a:cubicBezTo>
                  <a:cubicBezTo>
                    <a:pt x="64893" y="39807"/>
                    <a:pt x="62405" y="45148"/>
                    <a:pt x="61811" y="54781"/>
                  </a:cubicBezTo>
                  <a:cubicBezTo>
                    <a:pt x="60693" y="72676"/>
                    <a:pt x="62907" y="82194"/>
                    <a:pt x="33896" y="80938"/>
                  </a:cubicBezTo>
                  <a:cubicBezTo>
                    <a:pt x="4725" y="79797"/>
                    <a:pt x="0" y="111091"/>
                    <a:pt x="18694" y="12140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9"/>
            <p:cNvSpPr/>
            <p:nvPr/>
          </p:nvSpPr>
          <p:spPr>
            <a:xfrm>
              <a:off x="4569775" y="2902275"/>
              <a:ext cx="3646375" cy="3018675"/>
            </a:xfrm>
            <a:custGeom>
              <a:avLst/>
              <a:gdLst/>
              <a:ahLst/>
              <a:cxnLst/>
              <a:rect l="l" t="t" r="r" b="b"/>
              <a:pathLst>
                <a:path w="145855" h="120747" fill="none" extrusionOk="0">
                  <a:moveTo>
                    <a:pt x="145855" y="15773"/>
                  </a:moveTo>
                  <a:cubicBezTo>
                    <a:pt x="145855" y="15773"/>
                    <a:pt x="138048" y="1"/>
                    <a:pt x="124262" y="9154"/>
                  </a:cubicBezTo>
                  <a:cubicBezTo>
                    <a:pt x="110475" y="18261"/>
                    <a:pt x="118807" y="36727"/>
                    <a:pt x="94703" y="35266"/>
                  </a:cubicBezTo>
                  <a:cubicBezTo>
                    <a:pt x="83610" y="34581"/>
                    <a:pt x="75895" y="34855"/>
                    <a:pt x="70645" y="37069"/>
                  </a:cubicBezTo>
                  <a:cubicBezTo>
                    <a:pt x="64642" y="39603"/>
                    <a:pt x="62154" y="44921"/>
                    <a:pt x="61538" y="54439"/>
                  </a:cubicBezTo>
                  <a:cubicBezTo>
                    <a:pt x="60374" y="72197"/>
                    <a:pt x="62497" y="81578"/>
                    <a:pt x="33691" y="80437"/>
                  </a:cubicBezTo>
                  <a:cubicBezTo>
                    <a:pt x="4749" y="79273"/>
                    <a:pt x="1" y="110407"/>
                    <a:pt x="18558" y="12074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9"/>
            <p:cNvSpPr/>
            <p:nvPr/>
          </p:nvSpPr>
          <p:spPr>
            <a:xfrm>
              <a:off x="4588625" y="2922250"/>
              <a:ext cx="3626950" cy="3002125"/>
            </a:xfrm>
            <a:custGeom>
              <a:avLst/>
              <a:gdLst/>
              <a:ahLst/>
              <a:cxnLst/>
              <a:rect l="l" t="t" r="r" b="b"/>
              <a:pathLst>
                <a:path w="145078" h="120085" fill="none" extrusionOk="0">
                  <a:moveTo>
                    <a:pt x="145078" y="15590"/>
                  </a:moveTo>
                  <a:cubicBezTo>
                    <a:pt x="145078" y="15590"/>
                    <a:pt x="137363" y="1"/>
                    <a:pt x="123668" y="9131"/>
                  </a:cubicBezTo>
                  <a:cubicBezTo>
                    <a:pt x="110018" y="18192"/>
                    <a:pt x="118235" y="36567"/>
                    <a:pt x="94291" y="35129"/>
                  </a:cubicBezTo>
                  <a:cubicBezTo>
                    <a:pt x="83267" y="34467"/>
                    <a:pt x="75575" y="34718"/>
                    <a:pt x="70348" y="36932"/>
                  </a:cubicBezTo>
                  <a:cubicBezTo>
                    <a:pt x="64367" y="39443"/>
                    <a:pt x="61880" y="44693"/>
                    <a:pt x="61240" y="54142"/>
                  </a:cubicBezTo>
                  <a:cubicBezTo>
                    <a:pt x="60031" y="71740"/>
                    <a:pt x="62062" y="81053"/>
                    <a:pt x="33485" y="79958"/>
                  </a:cubicBezTo>
                  <a:cubicBezTo>
                    <a:pt x="4725" y="78839"/>
                    <a:pt x="0" y="109767"/>
                    <a:pt x="18397" y="12008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9"/>
            <p:cNvSpPr/>
            <p:nvPr/>
          </p:nvSpPr>
          <p:spPr>
            <a:xfrm>
              <a:off x="4607450" y="2942225"/>
              <a:ext cx="3608125" cy="2986150"/>
            </a:xfrm>
            <a:custGeom>
              <a:avLst/>
              <a:gdLst/>
              <a:ahLst/>
              <a:cxnLst/>
              <a:rect l="l" t="t" r="r" b="b"/>
              <a:pathLst>
                <a:path w="144325" h="119446" fill="none" extrusionOk="0">
                  <a:moveTo>
                    <a:pt x="144325" y="15408"/>
                  </a:moveTo>
                  <a:cubicBezTo>
                    <a:pt x="144325" y="15408"/>
                    <a:pt x="136678" y="1"/>
                    <a:pt x="123097" y="9108"/>
                  </a:cubicBezTo>
                  <a:cubicBezTo>
                    <a:pt x="109539" y="18147"/>
                    <a:pt x="117642" y="36384"/>
                    <a:pt x="93881" y="34992"/>
                  </a:cubicBezTo>
                  <a:cubicBezTo>
                    <a:pt x="82925" y="34353"/>
                    <a:pt x="75278" y="34604"/>
                    <a:pt x="70051" y="36772"/>
                  </a:cubicBezTo>
                  <a:cubicBezTo>
                    <a:pt x="64094" y="39260"/>
                    <a:pt x="61606" y="44487"/>
                    <a:pt x="60944" y="53845"/>
                  </a:cubicBezTo>
                  <a:cubicBezTo>
                    <a:pt x="59689" y="71261"/>
                    <a:pt x="61629" y="80528"/>
                    <a:pt x="33280" y="79455"/>
                  </a:cubicBezTo>
                  <a:cubicBezTo>
                    <a:pt x="4702" y="78383"/>
                    <a:pt x="0" y="109128"/>
                    <a:pt x="18238" y="11944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9"/>
            <p:cNvSpPr/>
            <p:nvPr/>
          </p:nvSpPr>
          <p:spPr>
            <a:xfrm>
              <a:off x="4625700" y="2962775"/>
              <a:ext cx="3589300" cy="2969575"/>
            </a:xfrm>
            <a:custGeom>
              <a:avLst/>
              <a:gdLst/>
              <a:ahLst/>
              <a:cxnLst/>
              <a:rect l="l" t="t" r="r" b="b"/>
              <a:pathLst>
                <a:path w="143572" h="118783" fill="none" extrusionOk="0">
                  <a:moveTo>
                    <a:pt x="143572" y="15202"/>
                  </a:moveTo>
                  <a:cubicBezTo>
                    <a:pt x="143572" y="15202"/>
                    <a:pt x="135994" y="0"/>
                    <a:pt x="122527" y="9062"/>
                  </a:cubicBezTo>
                  <a:cubicBezTo>
                    <a:pt x="109083" y="18078"/>
                    <a:pt x="117095" y="36201"/>
                    <a:pt x="93470" y="34832"/>
                  </a:cubicBezTo>
                  <a:cubicBezTo>
                    <a:pt x="82606" y="34193"/>
                    <a:pt x="74982" y="34444"/>
                    <a:pt x="69778" y="36612"/>
                  </a:cubicBezTo>
                  <a:cubicBezTo>
                    <a:pt x="63866" y="39077"/>
                    <a:pt x="61378" y="44236"/>
                    <a:pt x="60670" y="53526"/>
                  </a:cubicBezTo>
                  <a:cubicBezTo>
                    <a:pt x="59369" y="70781"/>
                    <a:pt x="61218" y="79957"/>
                    <a:pt x="33075" y="78953"/>
                  </a:cubicBezTo>
                  <a:cubicBezTo>
                    <a:pt x="4703" y="77926"/>
                    <a:pt x="1" y="108443"/>
                    <a:pt x="18101" y="11878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9"/>
            <p:cNvSpPr/>
            <p:nvPr/>
          </p:nvSpPr>
          <p:spPr>
            <a:xfrm>
              <a:off x="4644550" y="2982750"/>
              <a:ext cx="3570450" cy="2953025"/>
            </a:xfrm>
            <a:custGeom>
              <a:avLst/>
              <a:gdLst/>
              <a:ahLst/>
              <a:cxnLst/>
              <a:rect l="l" t="t" r="r" b="b"/>
              <a:pathLst>
                <a:path w="142818" h="118121" fill="none" extrusionOk="0">
                  <a:moveTo>
                    <a:pt x="142818" y="15019"/>
                  </a:moveTo>
                  <a:cubicBezTo>
                    <a:pt x="142818" y="15019"/>
                    <a:pt x="135308" y="0"/>
                    <a:pt x="121956" y="9039"/>
                  </a:cubicBezTo>
                  <a:cubicBezTo>
                    <a:pt x="108626" y="18009"/>
                    <a:pt x="116523" y="36018"/>
                    <a:pt x="93059" y="34695"/>
                  </a:cubicBezTo>
                  <a:cubicBezTo>
                    <a:pt x="82240" y="34078"/>
                    <a:pt x="74684" y="34329"/>
                    <a:pt x="69480" y="36452"/>
                  </a:cubicBezTo>
                  <a:cubicBezTo>
                    <a:pt x="63591" y="38894"/>
                    <a:pt x="61103" y="44030"/>
                    <a:pt x="60373" y="53206"/>
                  </a:cubicBezTo>
                  <a:cubicBezTo>
                    <a:pt x="59026" y="70325"/>
                    <a:pt x="60807" y="79432"/>
                    <a:pt x="32868" y="78451"/>
                  </a:cubicBezTo>
                  <a:cubicBezTo>
                    <a:pt x="4679" y="77492"/>
                    <a:pt x="0" y="107804"/>
                    <a:pt x="17918" y="11812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9"/>
            <p:cNvSpPr/>
            <p:nvPr/>
          </p:nvSpPr>
          <p:spPr>
            <a:xfrm>
              <a:off x="4663375" y="3002725"/>
              <a:ext cx="3551075" cy="2937050"/>
            </a:xfrm>
            <a:custGeom>
              <a:avLst/>
              <a:gdLst/>
              <a:ahLst/>
              <a:cxnLst/>
              <a:rect l="l" t="t" r="r" b="b"/>
              <a:pathLst>
                <a:path w="142043" h="117482" fill="none" extrusionOk="0">
                  <a:moveTo>
                    <a:pt x="142042" y="14836"/>
                  </a:moveTo>
                  <a:cubicBezTo>
                    <a:pt x="142042" y="14836"/>
                    <a:pt x="134624" y="0"/>
                    <a:pt x="121385" y="9016"/>
                  </a:cubicBezTo>
                  <a:cubicBezTo>
                    <a:pt x="108147" y="17964"/>
                    <a:pt x="115953" y="35859"/>
                    <a:pt x="92625" y="34557"/>
                  </a:cubicBezTo>
                  <a:cubicBezTo>
                    <a:pt x="81897" y="33941"/>
                    <a:pt x="74365" y="34192"/>
                    <a:pt x="69207" y="36315"/>
                  </a:cubicBezTo>
                  <a:cubicBezTo>
                    <a:pt x="63318" y="38735"/>
                    <a:pt x="60830" y="43802"/>
                    <a:pt x="60076" y="52909"/>
                  </a:cubicBezTo>
                  <a:cubicBezTo>
                    <a:pt x="58684" y="69868"/>
                    <a:pt x="60373" y="78907"/>
                    <a:pt x="32640" y="77971"/>
                  </a:cubicBezTo>
                  <a:cubicBezTo>
                    <a:pt x="4657" y="77035"/>
                    <a:pt x="0" y="107165"/>
                    <a:pt x="17758" y="11748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9"/>
            <p:cNvSpPr/>
            <p:nvPr/>
          </p:nvSpPr>
          <p:spPr>
            <a:xfrm>
              <a:off x="4681625" y="3023250"/>
              <a:ext cx="3532825" cy="2920525"/>
            </a:xfrm>
            <a:custGeom>
              <a:avLst/>
              <a:gdLst/>
              <a:ahLst/>
              <a:cxnLst/>
              <a:rect l="l" t="t" r="r" b="b"/>
              <a:pathLst>
                <a:path w="141313" h="116821" fill="none" extrusionOk="0">
                  <a:moveTo>
                    <a:pt x="141312" y="14632"/>
                  </a:moveTo>
                  <a:cubicBezTo>
                    <a:pt x="141312" y="14632"/>
                    <a:pt x="133962" y="1"/>
                    <a:pt x="120815" y="8971"/>
                  </a:cubicBezTo>
                  <a:cubicBezTo>
                    <a:pt x="107690" y="17873"/>
                    <a:pt x="115405" y="35654"/>
                    <a:pt x="92238" y="34398"/>
                  </a:cubicBezTo>
                  <a:cubicBezTo>
                    <a:pt x="81578" y="33805"/>
                    <a:pt x="74092" y="34056"/>
                    <a:pt x="68933" y="36156"/>
                  </a:cubicBezTo>
                  <a:cubicBezTo>
                    <a:pt x="63067" y="38530"/>
                    <a:pt x="60579" y="43574"/>
                    <a:pt x="59803" y="52590"/>
                  </a:cubicBezTo>
                  <a:cubicBezTo>
                    <a:pt x="58365" y="69390"/>
                    <a:pt x="59963" y="78337"/>
                    <a:pt x="32458" y="77470"/>
                  </a:cubicBezTo>
                  <a:cubicBezTo>
                    <a:pt x="4657" y="76579"/>
                    <a:pt x="1" y="106481"/>
                    <a:pt x="17622" y="11682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9"/>
            <p:cNvSpPr/>
            <p:nvPr/>
          </p:nvSpPr>
          <p:spPr>
            <a:xfrm>
              <a:off x="4700450" y="3043225"/>
              <a:ext cx="3514000" cy="2903975"/>
            </a:xfrm>
            <a:custGeom>
              <a:avLst/>
              <a:gdLst/>
              <a:ahLst/>
              <a:cxnLst/>
              <a:rect l="l" t="t" r="r" b="b"/>
              <a:pathLst>
                <a:path w="140560" h="116159" fill="none" extrusionOk="0">
                  <a:moveTo>
                    <a:pt x="140559" y="14449"/>
                  </a:moveTo>
                  <a:cubicBezTo>
                    <a:pt x="140559" y="14449"/>
                    <a:pt x="133278" y="1"/>
                    <a:pt x="120245" y="8948"/>
                  </a:cubicBezTo>
                  <a:cubicBezTo>
                    <a:pt x="107234" y="17827"/>
                    <a:pt x="114835" y="35494"/>
                    <a:pt x="91827" y="34261"/>
                  </a:cubicBezTo>
                  <a:cubicBezTo>
                    <a:pt x="81236" y="33691"/>
                    <a:pt x="73795" y="33919"/>
                    <a:pt x="68637" y="35996"/>
                  </a:cubicBezTo>
                  <a:cubicBezTo>
                    <a:pt x="62793" y="38347"/>
                    <a:pt x="60328" y="43346"/>
                    <a:pt x="59529" y="52293"/>
                  </a:cubicBezTo>
                  <a:cubicBezTo>
                    <a:pt x="58023" y="68933"/>
                    <a:pt x="59529" y="77812"/>
                    <a:pt x="32230" y="76967"/>
                  </a:cubicBezTo>
                  <a:cubicBezTo>
                    <a:pt x="4657" y="76123"/>
                    <a:pt x="1" y="105841"/>
                    <a:pt x="17462" y="11615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9"/>
            <p:cNvSpPr/>
            <p:nvPr/>
          </p:nvSpPr>
          <p:spPr>
            <a:xfrm>
              <a:off x="4719300" y="3063775"/>
              <a:ext cx="3494575" cy="2887425"/>
            </a:xfrm>
            <a:custGeom>
              <a:avLst/>
              <a:gdLst/>
              <a:ahLst/>
              <a:cxnLst/>
              <a:rect l="l" t="t" r="r" b="b"/>
              <a:pathLst>
                <a:path w="139783" h="115497" fill="none" extrusionOk="0">
                  <a:moveTo>
                    <a:pt x="139782" y="14243"/>
                  </a:moveTo>
                  <a:cubicBezTo>
                    <a:pt x="139782" y="14243"/>
                    <a:pt x="132570" y="0"/>
                    <a:pt x="119650" y="8902"/>
                  </a:cubicBezTo>
                  <a:cubicBezTo>
                    <a:pt x="106754" y="17736"/>
                    <a:pt x="114264" y="35288"/>
                    <a:pt x="91393" y="34101"/>
                  </a:cubicBezTo>
                  <a:cubicBezTo>
                    <a:pt x="80893" y="33531"/>
                    <a:pt x="73475" y="33782"/>
                    <a:pt x="68339" y="35836"/>
                  </a:cubicBezTo>
                  <a:cubicBezTo>
                    <a:pt x="62519" y="38164"/>
                    <a:pt x="60054" y="43117"/>
                    <a:pt x="59232" y="51951"/>
                  </a:cubicBezTo>
                  <a:cubicBezTo>
                    <a:pt x="57680" y="68453"/>
                    <a:pt x="59095" y="77241"/>
                    <a:pt x="32024" y="76465"/>
                  </a:cubicBezTo>
                  <a:cubicBezTo>
                    <a:pt x="4634" y="75666"/>
                    <a:pt x="0" y="105179"/>
                    <a:pt x="17279" y="11549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9"/>
            <p:cNvSpPr/>
            <p:nvPr/>
          </p:nvSpPr>
          <p:spPr>
            <a:xfrm>
              <a:off x="4737550" y="3083750"/>
              <a:ext cx="3476325" cy="2871425"/>
            </a:xfrm>
            <a:custGeom>
              <a:avLst/>
              <a:gdLst/>
              <a:ahLst/>
              <a:cxnLst/>
              <a:rect l="l" t="t" r="r" b="b"/>
              <a:pathLst>
                <a:path w="139053" h="114857" fill="none" extrusionOk="0">
                  <a:moveTo>
                    <a:pt x="139052" y="14083"/>
                  </a:moveTo>
                  <a:cubicBezTo>
                    <a:pt x="139052" y="14083"/>
                    <a:pt x="131908" y="0"/>
                    <a:pt x="119103" y="8902"/>
                  </a:cubicBezTo>
                  <a:cubicBezTo>
                    <a:pt x="106321" y="17690"/>
                    <a:pt x="113693" y="35128"/>
                    <a:pt x="91005" y="33964"/>
                  </a:cubicBezTo>
                  <a:cubicBezTo>
                    <a:pt x="80574" y="33416"/>
                    <a:pt x="73201" y="33667"/>
                    <a:pt x="68066" y="35699"/>
                  </a:cubicBezTo>
                  <a:cubicBezTo>
                    <a:pt x="62268" y="37981"/>
                    <a:pt x="59803" y="42889"/>
                    <a:pt x="58958" y="51654"/>
                  </a:cubicBezTo>
                  <a:cubicBezTo>
                    <a:pt x="57361" y="67997"/>
                    <a:pt x="58684" y="76716"/>
                    <a:pt x="31842" y="75963"/>
                  </a:cubicBezTo>
                  <a:cubicBezTo>
                    <a:pt x="4634" y="75209"/>
                    <a:pt x="1" y="104517"/>
                    <a:pt x="17142" y="11485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9"/>
            <p:cNvSpPr/>
            <p:nvPr/>
          </p:nvSpPr>
          <p:spPr>
            <a:xfrm>
              <a:off x="4756375" y="3104850"/>
              <a:ext cx="3456925" cy="2853750"/>
            </a:xfrm>
            <a:custGeom>
              <a:avLst/>
              <a:gdLst/>
              <a:ahLst/>
              <a:cxnLst/>
              <a:rect l="l" t="t" r="r" b="b"/>
              <a:pathLst>
                <a:path w="138277" h="114150" fill="none" extrusionOk="0">
                  <a:moveTo>
                    <a:pt x="138276" y="13856"/>
                  </a:moveTo>
                  <a:cubicBezTo>
                    <a:pt x="138276" y="13856"/>
                    <a:pt x="131246" y="1"/>
                    <a:pt x="118510" y="8834"/>
                  </a:cubicBezTo>
                  <a:cubicBezTo>
                    <a:pt x="105865" y="17622"/>
                    <a:pt x="113123" y="34901"/>
                    <a:pt x="90594" y="33782"/>
                  </a:cubicBezTo>
                  <a:cubicBezTo>
                    <a:pt x="80232" y="33257"/>
                    <a:pt x="72882" y="33485"/>
                    <a:pt x="67769" y="35494"/>
                  </a:cubicBezTo>
                  <a:cubicBezTo>
                    <a:pt x="62017" y="37777"/>
                    <a:pt x="59529" y="42638"/>
                    <a:pt x="58662" y="51312"/>
                  </a:cubicBezTo>
                  <a:cubicBezTo>
                    <a:pt x="57018" y="67495"/>
                    <a:pt x="58274" y="76146"/>
                    <a:pt x="31614" y="75438"/>
                  </a:cubicBezTo>
                  <a:cubicBezTo>
                    <a:pt x="4611" y="74731"/>
                    <a:pt x="1" y="103833"/>
                    <a:pt x="16983" y="11415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9"/>
            <p:cNvSpPr/>
            <p:nvPr/>
          </p:nvSpPr>
          <p:spPr>
            <a:xfrm>
              <a:off x="4775225" y="3124825"/>
              <a:ext cx="3438075" cy="2837775"/>
            </a:xfrm>
            <a:custGeom>
              <a:avLst/>
              <a:gdLst/>
              <a:ahLst/>
              <a:cxnLst/>
              <a:rect l="l" t="t" r="r" b="b"/>
              <a:pathLst>
                <a:path w="137523" h="113511" fill="none" extrusionOk="0">
                  <a:moveTo>
                    <a:pt x="137522" y="13673"/>
                  </a:moveTo>
                  <a:cubicBezTo>
                    <a:pt x="137522" y="13673"/>
                    <a:pt x="130561" y="1"/>
                    <a:pt x="117938" y="8811"/>
                  </a:cubicBezTo>
                  <a:cubicBezTo>
                    <a:pt x="105384" y="17553"/>
                    <a:pt x="112552" y="34741"/>
                    <a:pt x="90160" y="33645"/>
                  </a:cubicBezTo>
                  <a:cubicBezTo>
                    <a:pt x="79889" y="33120"/>
                    <a:pt x="72584" y="33371"/>
                    <a:pt x="67472" y="35357"/>
                  </a:cubicBezTo>
                  <a:cubicBezTo>
                    <a:pt x="61742" y="37594"/>
                    <a:pt x="59277" y="42410"/>
                    <a:pt x="58364" y="51015"/>
                  </a:cubicBezTo>
                  <a:cubicBezTo>
                    <a:pt x="56675" y="67038"/>
                    <a:pt x="57839" y="75598"/>
                    <a:pt x="31408" y="74959"/>
                  </a:cubicBezTo>
                  <a:cubicBezTo>
                    <a:pt x="4588" y="74274"/>
                    <a:pt x="0" y="103194"/>
                    <a:pt x="16822" y="11351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9"/>
            <p:cNvSpPr/>
            <p:nvPr/>
          </p:nvSpPr>
          <p:spPr>
            <a:xfrm>
              <a:off x="4793475" y="3144800"/>
              <a:ext cx="3419250" cy="2821800"/>
            </a:xfrm>
            <a:custGeom>
              <a:avLst/>
              <a:gdLst/>
              <a:ahLst/>
              <a:cxnLst/>
              <a:rect l="l" t="t" r="r" b="b"/>
              <a:pathLst>
                <a:path w="136770" h="112872" fill="none" extrusionOk="0">
                  <a:moveTo>
                    <a:pt x="136770" y="13490"/>
                  </a:moveTo>
                  <a:cubicBezTo>
                    <a:pt x="136770" y="13490"/>
                    <a:pt x="129899" y="1"/>
                    <a:pt x="117391" y="8788"/>
                  </a:cubicBezTo>
                  <a:cubicBezTo>
                    <a:pt x="104951" y="17508"/>
                    <a:pt x="112004" y="34558"/>
                    <a:pt x="89772" y="33508"/>
                  </a:cubicBezTo>
                  <a:cubicBezTo>
                    <a:pt x="79569" y="33006"/>
                    <a:pt x="72288" y="33234"/>
                    <a:pt x="67198" y="35220"/>
                  </a:cubicBezTo>
                  <a:cubicBezTo>
                    <a:pt x="61492" y="37434"/>
                    <a:pt x="59027" y="42204"/>
                    <a:pt x="58091" y="50695"/>
                  </a:cubicBezTo>
                  <a:cubicBezTo>
                    <a:pt x="56356" y="66582"/>
                    <a:pt x="57429" y="75073"/>
                    <a:pt x="31203" y="74457"/>
                  </a:cubicBezTo>
                  <a:cubicBezTo>
                    <a:pt x="4588" y="73840"/>
                    <a:pt x="0" y="102532"/>
                    <a:pt x="16686" y="11287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9"/>
            <p:cNvSpPr/>
            <p:nvPr/>
          </p:nvSpPr>
          <p:spPr>
            <a:xfrm>
              <a:off x="4812300" y="3165350"/>
              <a:ext cx="3400425" cy="2804675"/>
            </a:xfrm>
            <a:custGeom>
              <a:avLst/>
              <a:gdLst/>
              <a:ahLst/>
              <a:cxnLst/>
              <a:rect l="l" t="t" r="r" b="b"/>
              <a:pathLst>
                <a:path w="136017" h="112187" fill="none" extrusionOk="0">
                  <a:moveTo>
                    <a:pt x="136017" y="13285"/>
                  </a:moveTo>
                  <a:cubicBezTo>
                    <a:pt x="136017" y="13285"/>
                    <a:pt x="129192" y="0"/>
                    <a:pt x="116798" y="8742"/>
                  </a:cubicBezTo>
                  <a:cubicBezTo>
                    <a:pt x="104472" y="17439"/>
                    <a:pt x="111434" y="34375"/>
                    <a:pt x="89339" y="33348"/>
                  </a:cubicBezTo>
                  <a:cubicBezTo>
                    <a:pt x="79204" y="32846"/>
                    <a:pt x="71992" y="33097"/>
                    <a:pt x="66902" y="35037"/>
                  </a:cubicBezTo>
                  <a:cubicBezTo>
                    <a:pt x="61218" y="37228"/>
                    <a:pt x="58753" y="41953"/>
                    <a:pt x="57794" y="50376"/>
                  </a:cubicBezTo>
                  <a:cubicBezTo>
                    <a:pt x="56014" y="66102"/>
                    <a:pt x="56995" y="74525"/>
                    <a:pt x="30997" y="73954"/>
                  </a:cubicBezTo>
                  <a:cubicBezTo>
                    <a:pt x="4566" y="73383"/>
                    <a:pt x="1" y="101869"/>
                    <a:pt x="16503" y="11218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9"/>
            <p:cNvSpPr/>
            <p:nvPr/>
          </p:nvSpPr>
          <p:spPr>
            <a:xfrm>
              <a:off x="4831125" y="3185325"/>
              <a:ext cx="3381600" cy="2788700"/>
            </a:xfrm>
            <a:custGeom>
              <a:avLst/>
              <a:gdLst/>
              <a:ahLst/>
              <a:cxnLst/>
              <a:rect l="l" t="t" r="r" b="b"/>
              <a:pathLst>
                <a:path w="135264" h="111548" fill="none" extrusionOk="0">
                  <a:moveTo>
                    <a:pt x="135264" y="13102"/>
                  </a:moveTo>
                  <a:cubicBezTo>
                    <a:pt x="135264" y="13102"/>
                    <a:pt x="128507" y="0"/>
                    <a:pt x="116227" y="8719"/>
                  </a:cubicBezTo>
                  <a:cubicBezTo>
                    <a:pt x="103993" y="17370"/>
                    <a:pt x="110863" y="34192"/>
                    <a:pt x="88928" y="33211"/>
                  </a:cubicBezTo>
                  <a:cubicBezTo>
                    <a:pt x="78862" y="32732"/>
                    <a:pt x="71695" y="32960"/>
                    <a:pt x="66605" y="34900"/>
                  </a:cubicBezTo>
                  <a:cubicBezTo>
                    <a:pt x="60944" y="37068"/>
                    <a:pt x="58479" y="41748"/>
                    <a:pt x="57498" y="50079"/>
                  </a:cubicBezTo>
                  <a:cubicBezTo>
                    <a:pt x="55672" y="65646"/>
                    <a:pt x="56562" y="73977"/>
                    <a:pt x="30792" y="73452"/>
                  </a:cubicBezTo>
                  <a:cubicBezTo>
                    <a:pt x="4566" y="72927"/>
                    <a:pt x="1" y="101230"/>
                    <a:pt x="16344" y="11154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9"/>
            <p:cNvSpPr/>
            <p:nvPr/>
          </p:nvSpPr>
          <p:spPr>
            <a:xfrm>
              <a:off x="4849400" y="3205850"/>
              <a:ext cx="3362750" cy="2772150"/>
            </a:xfrm>
            <a:custGeom>
              <a:avLst/>
              <a:gdLst/>
              <a:ahLst/>
              <a:cxnLst/>
              <a:rect l="l" t="t" r="r" b="b"/>
              <a:pathLst>
                <a:path w="134510" h="110886" fill="none" extrusionOk="0">
                  <a:moveTo>
                    <a:pt x="134510" y="12897"/>
                  </a:moveTo>
                  <a:cubicBezTo>
                    <a:pt x="134510" y="12897"/>
                    <a:pt x="127845" y="1"/>
                    <a:pt x="115656" y="8674"/>
                  </a:cubicBezTo>
                  <a:cubicBezTo>
                    <a:pt x="103559" y="17302"/>
                    <a:pt x="110315" y="34010"/>
                    <a:pt x="88540" y="33052"/>
                  </a:cubicBezTo>
                  <a:cubicBezTo>
                    <a:pt x="78542" y="32595"/>
                    <a:pt x="71398" y="32824"/>
                    <a:pt x="66331" y="34741"/>
                  </a:cubicBezTo>
                  <a:cubicBezTo>
                    <a:pt x="60693" y="36864"/>
                    <a:pt x="58250" y="41497"/>
                    <a:pt x="57246" y="49760"/>
                  </a:cubicBezTo>
                  <a:cubicBezTo>
                    <a:pt x="55352" y="65190"/>
                    <a:pt x="56151" y="73430"/>
                    <a:pt x="30586" y="72950"/>
                  </a:cubicBezTo>
                  <a:cubicBezTo>
                    <a:pt x="4565" y="72471"/>
                    <a:pt x="0" y="100546"/>
                    <a:pt x="16206" y="11088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9"/>
            <p:cNvSpPr/>
            <p:nvPr/>
          </p:nvSpPr>
          <p:spPr>
            <a:xfrm>
              <a:off x="4868225" y="3225825"/>
              <a:ext cx="3343925" cy="2755600"/>
            </a:xfrm>
            <a:custGeom>
              <a:avLst/>
              <a:gdLst/>
              <a:ahLst/>
              <a:cxnLst/>
              <a:rect l="l" t="t" r="r" b="b"/>
              <a:pathLst>
                <a:path w="133757" h="110224" fill="none" extrusionOk="0">
                  <a:moveTo>
                    <a:pt x="133757" y="12714"/>
                  </a:moveTo>
                  <a:cubicBezTo>
                    <a:pt x="133757" y="12714"/>
                    <a:pt x="127160" y="1"/>
                    <a:pt x="115086" y="8651"/>
                  </a:cubicBezTo>
                  <a:cubicBezTo>
                    <a:pt x="103080" y="17234"/>
                    <a:pt x="109745" y="33828"/>
                    <a:pt x="88106" y="32915"/>
                  </a:cubicBezTo>
                  <a:cubicBezTo>
                    <a:pt x="78200" y="32458"/>
                    <a:pt x="71101" y="32709"/>
                    <a:pt x="66034" y="34581"/>
                  </a:cubicBezTo>
                  <a:cubicBezTo>
                    <a:pt x="60419" y="36681"/>
                    <a:pt x="57977" y="41292"/>
                    <a:pt x="56950" y="49440"/>
                  </a:cubicBezTo>
                  <a:cubicBezTo>
                    <a:pt x="55010" y="64733"/>
                    <a:pt x="55740" y="72882"/>
                    <a:pt x="30381" y="72471"/>
                  </a:cubicBezTo>
                  <a:cubicBezTo>
                    <a:pt x="4543" y="72014"/>
                    <a:pt x="1" y="99907"/>
                    <a:pt x="16047" y="11022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9"/>
            <p:cNvSpPr/>
            <p:nvPr/>
          </p:nvSpPr>
          <p:spPr>
            <a:xfrm>
              <a:off x="4887050" y="3245800"/>
              <a:ext cx="3324525" cy="2739625"/>
            </a:xfrm>
            <a:custGeom>
              <a:avLst/>
              <a:gdLst/>
              <a:ahLst/>
              <a:cxnLst/>
              <a:rect l="l" t="t" r="r" b="b"/>
              <a:pathLst>
                <a:path w="132981" h="109585" fill="none" extrusionOk="0">
                  <a:moveTo>
                    <a:pt x="132981" y="12532"/>
                  </a:moveTo>
                  <a:cubicBezTo>
                    <a:pt x="132981" y="12532"/>
                    <a:pt x="126476" y="1"/>
                    <a:pt x="114493" y="8629"/>
                  </a:cubicBezTo>
                  <a:cubicBezTo>
                    <a:pt x="102623" y="17188"/>
                    <a:pt x="109151" y="33668"/>
                    <a:pt x="87696" y="32778"/>
                  </a:cubicBezTo>
                  <a:cubicBezTo>
                    <a:pt x="77858" y="32344"/>
                    <a:pt x="70782" y="32572"/>
                    <a:pt x="65738" y="34444"/>
                  </a:cubicBezTo>
                  <a:cubicBezTo>
                    <a:pt x="60145" y="36521"/>
                    <a:pt x="57703" y="41063"/>
                    <a:pt x="56653" y="49143"/>
                  </a:cubicBezTo>
                  <a:cubicBezTo>
                    <a:pt x="54667" y="64277"/>
                    <a:pt x="55306" y="72357"/>
                    <a:pt x="30153" y="71969"/>
                  </a:cubicBezTo>
                  <a:cubicBezTo>
                    <a:pt x="4520" y="71581"/>
                    <a:pt x="1" y="99268"/>
                    <a:pt x="15887" y="10958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9"/>
            <p:cNvSpPr/>
            <p:nvPr/>
          </p:nvSpPr>
          <p:spPr>
            <a:xfrm>
              <a:off x="4905325" y="3266350"/>
              <a:ext cx="3306250" cy="2723075"/>
            </a:xfrm>
            <a:custGeom>
              <a:avLst/>
              <a:gdLst/>
              <a:ahLst/>
              <a:cxnLst/>
              <a:rect l="l" t="t" r="r" b="b"/>
              <a:pathLst>
                <a:path w="132250" h="108923" fill="none" extrusionOk="0">
                  <a:moveTo>
                    <a:pt x="132250" y="12326"/>
                  </a:moveTo>
                  <a:cubicBezTo>
                    <a:pt x="132250" y="12326"/>
                    <a:pt x="125813" y="0"/>
                    <a:pt x="113944" y="8583"/>
                  </a:cubicBezTo>
                  <a:cubicBezTo>
                    <a:pt x="102166" y="17119"/>
                    <a:pt x="108603" y="33462"/>
                    <a:pt x="87307" y="32618"/>
                  </a:cubicBezTo>
                  <a:cubicBezTo>
                    <a:pt x="77538" y="32184"/>
                    <a:pt x="70508" y="32435"/>
                    <a:pt x="65463" y="34284"/>
                  </a:cubicBezTo>
                  <a:cubicBezTo>
                    <a:pt x="59917" y="36315"/>
                    <a:pt x="57451" y="40835"/>
                    <a:pt x="56379" y="48824"/>
                  </a:cubicBezTo>
                  <a:cubicBezTo>
                    <a:pt x="54347" y="63797"/>
                    <a:pt x="54895" y="71809"/>
                    <a:pt x="29970" y="71466"/>
                  </a:cubicBezTo>
                  <a:cubicBezTo>
                    <a:pt x="4520" y="71101"/>
                    <a:pt x="0" y="98583"/>
                    <a:pt x="15727" y="10892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9"/>
            <p:cNvSpPr/>
            <p:nvPr/>
          </p:nvSpPr>
          <p:spPr>
            <a:xfrm>
              <a:off x="4924150" y="3286325"/>
              <a:ext cx="3286875" cy="2706525"/>
            </a:xfrm>
            <a:custGeom>
              <a:avLst/>
              <a:gdLst/>
              <a:ahLst/>
              <a:cxnLst/>
              <a:rect l="l" t="t" r="r" b="b"/>
              <a:pathLst>
                <a:path w="131475" h="108261" fill="none" extrusionOk="0">
                  <a:moveTo>
                    <a:pt x="131474" y="12143"/>
                  </a:moveTo>
                  <a:cubicBezTo>
                    <a:pt x="131474" y="12143"/>
                    <a:pt x="125129" y="0"/>
                    <a:pt x="113351" y="8560"/>
                  </a:cubicBezTo>
                  <a:cubicBezTo>
                    <a:pt x="101687" y="17051"/>
                    <a:pt x="108033" y="33302"/>
                    <a:pt x="86874" y="32481"/>
                  </a:cubicBezTo>
                  <a:cubicBezTo>
                    <a:pt x="77196" y="32070"/>
                    <a:pt x="70188" y="32298"/>
                    <a:pt x="65167" y="34124"/>
                  </a:cubicBezTo>
                  <a:cubicBezTo>
                    <a:pt x="59643" y="36155"/>
                    <a:pt x="57201" y="40606"/>
                    <a:pt x="56082" y="48527"/>
                  </a:cubicBezTo>
                  <a:cubicBezTo>
                    <a:pt x="54005" y="63340"/>
                    <a:pt x="54462" y="71261"/>
                    <a:pt x="29742" y="70964"/>
                  </a:cubicBezTo>
                  <a:cubicBezTo>
                    <a:pt x="4497" y="70667"/>
                    <a:pt x="0" y="97943"/>
                    <a:pt x="15567" y="10826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9"/>
            <p:cNvSpPr/>
            <p:nvPr/>
          </p:nvSpPr>
          <p:spPr>
            <a:xfrm>
              <a:off x="4942975" y="3306850"/>
              <a:ext cx="3268050" cy="2690000"/>
            </a:xfrm>
            <a:custGeom>
              <a:avLst/>
              <a:gdLst/>
              <a:ahLst/>
              <a:cxnLst/>
              <a:rect l="l" t="t" r="r" b="b"/>
              <a:pathLst>
                <a:path w="130722" h="107600" fill="none" extrusionOk="0">
                  <a:moveTo>
                    <a:pt x="130721" y="11939"/>
                  </a:moveTo>
                  <a:cubicBezTo>
                    <a:pt x="130721" y="11939"/>
                    <a:pt x="124421" y="1"/>
                    <a:pt x="112780" y="8515"/>
                  </a:cubicBezTo>
                  <a:cubicBezTo>
                    <a:pt x="101231" y="16983"/>
                    <a:pt x="107462" y="33098"/>
                    <a:pt x="86463" y="32321"/>
                  </a:cubicBezTo>
                  <a:cubicBezTo>
                    <a:pt x="76853" y="31933"/>
                    <a:pt x="69892" y="32162"/>
                    <a:pt x="64870" y="33965"/>
                  </a:cubicBezTo>
                  <a:cubicBezTo>
                    <a:pt x="59369" y="35951"/>
                    <a:pt x="56927" y="40379"/>
                    <a:pt x="55786" y="48185"/>
                  </a:cubicBezTo>
                  <a:cubicBezTo>
                    <a:pt x="53663" y="62862"/>
                    <a:pt x="54028" y="70714"/>
                    <a:pt x="29537" y="70462"/>
                  </a:cubicBezTo>
                  <a:cubicBezTo>
                    <a:pt x="4474" y="70189"/>
                    <a:pt x="1" y="97282"/>
                    <a:pt x="15408" y="107599"/>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9"/>
            <p:cNvSpPr/>
            <p:nvPr/>
          </p:nvSpPr>
          <p:spPr>
            <a:xfrm>
              <a:off x="4961250" y="3326825"/>
              <a:ext cx="3249200" cy="2674000"/>
            </a:xfrm>
            <a:custGeom>
              <a:avLst/>
              <a:gdLst/>
              <a:ahLst/>
              <a:cxnLst/>
              <a:rect l="l" t="t" r="r" b="b"/>
              <a:pathLst>
                <a:path w="129968" h="106960" fill="none" extrusionOk="0">
                  <a:moveTo>
                    <a:pt x="129967" y="11756"/>
                  </a:moveTo>
                  <a:cubicBezTo>
                    <a:pt x="129967" y="11756"/>
                    <a:pt x="123759" y="1"/>
                    <a:pt x="112232" y="8492"/>
                  </a:cubicBezTo>
                  <a:cubicBezTo>
                    <a:pt x="100774" y="16914"/>
                    <a:pt x="106914" y="32938"/>
                    <a:pt x="86051" y="32184"/>
                  </a:cubicBezTo>
                  <a:cubicBezTo>
                    <a:pt x="76533" y="31796"/>
                    <a:pt x="69617" y="32025"/>
                    <a:pt x="64619" y="33828"/>
                  </a:cubicBezTo>
                  <a:cubicBezTo>
                    <a:pt x="59118" y="35791"/>
                    <a:pt x="56675" y="40150"/>
                    <a:pt x="55511" y="47888"/>
                  </a:cubicBezTo>
                  <a:cubicBezTo>
                    <a:pt x="53343" y="62405"/>
                    <a:pt x="53617" y="70188"/>
                    <a:pt x="29353" y="69960"/>
                  </a:cubicBezTo>
                  <a:cubicBezTo>
                    <a:pt x="4474" y="69755"/>
                    <a:pt x="0" y="96643"/>
                    <a:pt x="15270" y="10696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9"/>
            <p:cNvSpPr/>
            <p:nvPr/>
          </p:nvSpPr>
          <p:spPr>
            <a:xfrm>
              <a:off x="4980075" y="3347375"/>
              <a:ext cx="3230375" cy="2656875"/>
            </a:xfrm>
            <a:custGeom>
              <a:avLst/>
              <a:gdLst/>
              <a:ahLst/>
              <a:cxnLst/>
              <a:rect l="l" t="t" r="r" b="b"/>
              <a:pathLst>
                <a:path w="129215" h="106275" fill="none" extrusionOk="0">
                  <a:moveTo>
                    <a:pt x="129214" y="11573"/>
                  </a:moveTo>
                  <a:cubicBezTo>
                    <a:pt x="129214" y="11573"/>
                    <a:pt x="123074" y="0"/>
                    <a:pt x="111639" y="8469"/>
                  </a:cubicBezTo>
                  <a:cubicBezTo>
                    <a:pt x="100318" y="16846"/>
                    <a:pt x="106343" y="32732"/>
                    <a:pt x="85641" y="32024"/>
                  </a:cubicBezTo>
                  <a:cubicBezTo>
                    <a:pt x="76168" y="31659"/>
                    <a:pt x="69298" y="31887"/>
                    <a:pt x="64322" y="33645"/>
                  </a:cubicBezTo>
                  <a:cubicBezTo>
                    <a:pt x="58844" y="35585"/>
                    <a:pt x="56402" y="39922"/>
                    <a:pt x="55215" y="47568"/>
                  </a:cubicBezTo>
                  <a:cubicBezTo>
                    <a:pt x="53001" y="61925"/>
                    <a:pt x="53206" y="69618"/>
                    <a:pt x="29125" y="69458"/>
                  </a:cubicBezTo>
                  <a:cubicBezTo>
                    <a:pt x="4474" y="69298"/>
                    <a:pt x="0" y="95958"/>
                    <a:pt x="15088" y="10627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9"/>
            <p:cNvSpPr/>
            <p:nvPr/>
          </p:nvSpPr>
          <p:spPr>
            <a:xfrm>
              <a:off x="4998900" y="3367350"/>
              <a:ext cx="3211550" cy="2640900"/>
            </a:xfrm>
            <a:custGeom>
              <a:avLst/>
              <a:gdLst/>
              <a:ahLst/>
              <a:cxnLst/>
              <a:rect l="l" t="t" r="r" b="b"/>
              <a:pathLst>
                <a:path w="128462" h="105636" fill="none" extrusionOk="0">
                  <a:moveTo>
                    <a:pt x="128461" y="11390"/>
                  </a:moveTo>
                  <a:cubicBezTo>
                    <a:pt x="128461" y="11390"/>
                    <a:pt x="122390" y="0"/>
                    <a:pt x="111068" y="8446"/>
                  </a:cubicBezTo>
                  <a:cubicBezTo>
                    <a:pt x="99838" y="16800"/>
                    <a:pt x="105773" y="32618"/>
                    <a:pt x="85230" y="31887"/>
                  </a:cubicBezTo>
                  <a:cubicBezTo>
                    <a:pt x="75826" y="31545"/>
                    <a:pt x="69001" y="31773"/>
                    <a:pt x="64026" y="33508"/>
                  </a:cubicBezTo>
                  <a:cubicBezTo>
                    <a:pt x="58570" y="35425"/>
                    <a:pt x="56151" y="39694"/>
                    <a:pt x="54941" y="47271"/>
                  </a:cubicBezTo>
                  <a:cubicBezTo>
                    <a:pt x="52659" y="61469"/>
                    <a:pt x="52773" y="69092"/>
                    <a:pt x="28920" y="68978"/>
                  </a:cubicBezTo>
                  <a:cubicBezTo>
                    <a:pt x="4451" y="68841"/>
                    <a:pt x="1" y="95319"/>
                    <a:pt x="14928" y="10563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9"/>
            <p:cNvSpPr/>
            <p:nvPr/>
          </p:nvSpPr>
          <p:spPr>
            <a:xfrm>
              <a:off x="5017150" y="3387325"/>
              <a:ext cx="3192725" cy="2624925"/>
            </a:xfrm>
            <a:custGeom>
              <a:avLst/>
              <a:gdLst/>
              <a:ahLst/>
              <a:cxnLst/>
              <a:rect l="l" t="t" r="r" b="b"/>
              <a:pathLst>
                <a:path w="127709" h="104997" fill="none" extrusionOk="0">
                  <a:moveTo>
                    <a:pt x="127709" y="11207"/>
                  </a:moveTo>
                  <a:cubicBezTo>
                    <a:pt x="127709" y="11207"/>
                    <a:pt x="121728" y="0"/>
                    <a:pt x="110498" y="8423"/>
                  </a:cubicBezTo>
                  <a:cubicBezTo>
                    <a:pt x="99405" y="16731"/>
                    <a:pt x="105203" y="32435"/>
                    <a:pt x="84820" y="31750"/>
                  </a:cubicBezTo>
                  <a:cubicBezTo>
                    <a:pt x="75507" y="31431"/>
                    <a:pt x="68705" y="31636"/>
                    <a:pt x="63752" y="33371"/>
                  </a:cubicBezTo>
                  <a:cubicBezTo>
                    <a:pt x="58342" y="35242"/>
                    <a:pt x="55900" y="39488"/>
                    <a:pt x="54668" y="46952"/>
                  </a:cubicBezTo>
                  <a:cubicBezTo>
                    <a:pt x="52339" y="61012"/>
                    <a:pt x="52362" y="68567"/>
                    <a:pt x="28715" y="68476"/>
                  </a:cubicBezTo>
                  <a:cubicBezTo>
                    <a:pt x="4452" y="68408"/>
                    <a:pt x="1" y="94679"/>
                    <a:pt x="14792" y="10499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9"/>
            <p:cNvSpPr/>
            <p:nvPr/>
          </p:nvSpPr>
          <p:spPr>
            <a:xfrm>
              <a:off x="5036000" y="3407850"/>
              <a:ext cx="3173875" cy="2607825"/>
            </a:xfrm>
            <a:custGeom>
              <a:avLst/>
              <a:gdLst/>
              <a:ahLst/>
              <a:cxnLst/>
              <a:rect l="l" t="t" r="r" b="b"/>
              <a:pathLst>
                <a:path w="126955" h="104313" fill="none" extrusionOk="0">
                  <a:moveTo>
                    <a:pt x="126955" y="11003"/>
                  </a:moveTo>
                  <a:cubicBezTo>
                    <a:pt x="126955" y="11003"/>
                    <a:pt x="121043" y="1"/>
                    <a:pt x="109927" y="8378"/>
                  </a:cubicBezTo>
                  <a:cubicBezTo>
                    <a:pt x="98925" y="16663"/>
                    <a:pt x="104631" y="32253"/>
                    <a:pt x="84408" y="31591"/>
                  </a:cubicBezTo>
                  <a:cubicBezTo>
                    <a:pt x="75164" y="31294"/>
                    <a:pt x="68408" y="31500"/>
                    <a:pt x="63455" y="33189"/>
                  </a:cubicBezTo>
                  <a:cubicBezTo>
                    <a:pt x="58068" y="35061"/>
                    <a:pt x="55625" y="39238"/>
                    <a:pt x="54370" y="46633"/>
                  </a:cubicBezTo>
                  <a:cubicBezTo>
                    <a:pt x="51996" y="60534"/>
                    <a:pt x="51928" y="67997"/>
                    <a:pt x="28509" y="67975"/>
                  </a:cubicBezTo>
                  <a:cubicBezTo>
                    <a:pt x="4428" y="67929"/>
                    <a:pt x="0" y="93995"/>
                    <a:pt x="14631" y="10431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9"/>
            <p:cNvSpPr/>
            <p:nvPr/>
          </p:nvSpPr>
          <p:spPr>
            <a:xfrm>
              <a:off x="5054825" y="3427825"/>
              <a:ext cx="3154475" cy="2591850"/>
            </a:xfrm>
            <a:custGeom>
              <a:avLst/>
              <a:gdLst/>
              <a:ahLst/>
              <a:cxnLst/>
              <a:rect l="l" t="t" r="r" b="b"/>
              <a:pathLst>
                <a:path w="126179" h="103674" fill="none" extrusionOk="0">
                  <a:moveTo>
                    <a:pt x="126179" y="10820"/>
                  </a:moveTo>
                  <a:cubicBezTo>
                    <a:pt x="126179" y="10820"/>
                    <a:pt x="120358" y="1"/>
                    <a:pt x="109334" y="8355"/>
                  </a:cubicBezTo>
                  <a:cubicBezTo>
                    <a:pt x="98446" y="16595"/>
                    <a:pt x="104061" y="32070"/>
                    <a:pt x="83975" y="31454"/>
                  </a:cubicBezTo>
                  <a:cubicBezTo>
                    <a:pt x="74822" y="31157"/>
                    <a:pt x="68088" y="31363"/>
                    <a:pt x="63158" y="33052"/>
                  </a:cubicBezTo>
                  <a:cubicBezTo>
                    <a:pt x="57794" y="34878"/>
                    <a:pt x="55352" y="39032"/>
                    <a:pt x="54074" y="46336"/>
                  </a:cubicBezTo>
                  <a:cubicBezTo>
                    <a:pt x="51654" y="60077"/>
                    <a:pt x="51494" y="67472"/>
                    <a:pt x="28281" y="67472"/>
                  </a:cubicBezTo>
                  <a:cubicBezTo>
                    <a:pt x="4406" y="67495"/>
                    <a:pt x="0" y="93356"/>
                    <a:pt x="14472" y="1036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9"/>
            <p:cNvSpPr/>
            <p:nvPr/>
          </p:nvSpPr>
          <p:spPr>
            <a:xfrm>
              <a:off x="5073075" y="3448375"/>
              <a:ext cx="3136225" cy="2575275"/>
            </a:xfrm>
            <a:custGeom>
              <a:avLst/>
              <a:gdLst/>
              <a:ahLst/>
              <a:cxnLst/>
              <a:rect l="l" t="t" r="r" b="b"/>
              <a:pathLst>
                <a:path w="125449" h="103011" fill="none" extrusionOk="0">
                  <a:moveTo>
                    <a:pt x="125449" y="10614"/>
                  </a:moveTo>
                  <a:cubicBezTo>
                    <a:pt x="125449" y="10614"/>
                    <a:pt x="119674" y="1"/>
                    <a:pt x="108786" y="8309"/>
                  </a:cubicBezTo>
                  <a:cubicBezTo>
                    <a:pt x="98013" y="16526"/>
                    <a:pt x="103514" y="31887"/>
                    <a:pt x="83587" y="31294"/>
                  </a:cubicBezTo>
                  <a:cubicBezTo>
                    <a:pt x="74503" y="31020"/>
                    <a:pt x="67815" y="31226"/>
                    <a:pt x="62885" y="32892"/>
                  </a:cubicBezTo>
                  <a:cubicBezTo>
                    <a:pt x="57543" y="34672"/>
                    <a:pt x="55124" y="38781"/>
                    <a:pt x="53800" y="46016"/>
                  </a:cubicBezTo>
                  <a:cubicBezTo>
                    <a:pt x="51335" y="59597"/>
                    <a:pt x="51084" y="66924"/>
                    <a:pt x="28099" y="66970"/>
                  </a:cubicBezTo>
                  <a:cubicBezTo>
                    <a:pt x="4406" y="67038"/>
                    <a:pt x="1" y="92694"/>
                    <a:pt x="14312" y="10301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9"/>
            <p:cNvSpPr/>
            <p:nvPr/>
          </p:nvSpPr>
          <p:spPr>
            <a:xfrm>
              <a:off x="5091925" y="3468350"/>
              <a:ext cx="3117375" cy="2558725"/>
            </a:xfrm>
            <a:custGeom>
              <a:avLst/>
              <a:gdLst/>
              <a:ahLst/>
              <a:cxnLst/>
              <a:rect l="l" t="t" r="r" b="b"/>
              <a:pathLst>
                <a:path w="124695" h="102349" fill="none" extrusionOk="0">
                  <a:moveTo>
                    <a:pt x="124695" y="10432"/>
                  </a:moveTo>
                  <a:cubicBezTo>
                    <a:pt x="124695" y="10432"/>
                    <a:pt x="118988" y="0"/>
                    <a:pt x="108192" y="8286"/>
                  </a:cubicBezTo>
                  <a:cubicBezTo>
                    <a:pt x="97533" y="16480"/>
                    <a:pt x="102942" y="31705"/>
                    <a:pt x="83175" y="31157"/>
                  </a:cubicBezTo>
                  <a:cubicBezTo>
                    <a:pt x="74159" y="30906"/>
                    <a:pt x="67517" y="31088"/>
                    <a:pt x="62587" y="32732"/>
                  </a:cubicBezTo>
                  <a:cubicBezTo>
                    <a:pt x="57269" y="34512"/>
                    <a:pt x="54849" y="38575"/>
                    <a:pt x="53503" y="45697"/>
                  </a:cubicBezTo>
                  <a:cubicBezTo>
                    <a:pt x="50992" y="59141"/>
                    <a:pt x="50672" y="66376"/>
                    <a:pt x="27893" y="66490"/>
                  </a:cubicBezTo>
                  <a:cubicBezTo>
                    <a:pt x="4383" y="66582"/>
                    <a:pt x="0" y="92032"/>
                    <a:pt x="14152" y="102349"/>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9"/>
            <p:cNvSpPr/>
            <p:nvPr/>
          </p:nvSpPr>
          <p:spPr>
            <a:xfrm>
              <a:off x="5110750" y="3488900"/>
              <a:ext cx="3097975" cy="2542175"/>
            </a:xfrm>
            <a:custGeom>
              <a:avLst/>
              <a:gdLst/>
              <a:ahLst/>
              <a:cxnLst/>
              <a:rect l="l" t="t" r="r" b="b"/>
              <a:pathLst>
                <a:path w="123919" h="101687" fill="none" extrusionOk="0">
                  <a:moveTo>
                    <a:pt x="123919" y="10226"/>
                  </a:moveTo>
                  <a:cubicBezTo>
                    <a:pt x="123919" y="10226"/>
                    <a:pt x="118304" y="0"/>
                    <a:pt x="107622" y="8240"/>
                  </a:cubicBezTo>
                  <a:cubicBezTo>
                    <a:pt x="97076" y="16389"/>
                    <a:pt x="102372" y="31522"/>
                    <a:pt x="82742" y="30997"/>
                  </a:cubicBezTo>
                  <a:cubicBezTo>
                    <a:pt x="73817" y="30746"/>
                    <a:pt x="67198" y="30951"/>
                    <a:pt x="62291" y="32572"/>
                  </a:cubicBezTo>
                  <a:cubicBezTo>
                    <a:pt x="56995" y="34307"/>
                    <a:pt x="54576" y="38324"/>
                    <a:pt x="53206" y="45377"/>
                  </a:cubicBezTo>
                  <a:cubicBezTo>
                    <a:pt x="50650" y="58684"/>
                    <a:pt x="50239" y="65828"/>
                    <a:pt x="27665" y="65965"/>
                  </a:cubicBezTo>
                  <a:cubicBezTo>
                    <a:pt x="4360" y="66125"/>
                    <a:pt x="0" y="91370"/>
                    <a:pt x="13992" y="10168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9"/>
            <p:cNvSpPr/>
            <p:nvPr/>
          </p:nvSpPr>
          <p:spPr>
            <a:xfrm>
              <a:off x="5129000" y="3508875"/>
              <a:ext cx="3079725" cy="2526200"/>
            </a:xfrm>
            <a:custGeom>
              <a:avLst/>
              <a:gdLst/>
              <a:ahLst/>
              <a:cxnLst/>
              <a:rect l="l" t="t" r="r" b="b"/>
              <a:pathLst>
                <a:path w="123189" h="101048" fill="none" extrusionOk="0">
                  <a:moveTo>
                    <a:pt x="123189" y="10043"/>
                  </a:moveTo>
                  <a:cubicBezTo>
                    <a:pt x="123189" y="10043"/>
                    <a:pt x="117642" y="0"/>
                    <a:pt x="107074" y="8217"/>
                  </a:cubicBezTo>
                  <a:cubicBezTo>
                    <a:pt x="96620" y="16343"/>
                    <a:pt x="101824" y="31362"/>
                    <a:pt x="82354" y="30860"/>
                  </a:cubicBezTo>
                  <a:cubicBezTo>
                    <a:pt x="73498" y="30632"/>
                    <a:pt x="66925" y="30837"/>
                    <a:pt x="62017" y="32435"/>
                  </a:cubicBezTo>
                  <a:cubicBezTo>
                    <a:pt x="56744" y="34147"/>
                    <a:pt x="54325" y="38118"/>
                    <a:pt x="52955" y="45080"/>
                  </a:cubicBezTo>
                  <a:cubicBezTo>
                    <a:pt x="50331" y="58227"/>
                    <a:pt x="49828" y="65303"/>
                    <a:pt x="27482" y="65486"/>
                  </a:cubicBezTo>
                  <a:cubicBezTo>
                    <a:pt x="4383" y="65668"/>
                    <a:pt x="1" y="90730"/>
                    <a:pt x="13856" y="10104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9"/>
            <p:cNvSpPr/>
            <p:nvPr/>
          </p:nvSpPr>
          <p:spPr>
            <a:xfrm>
              <a:off x="5147825" y="3528825"/>
              <a:ext cx="3060350" cy="2509675"/>
            </a:xfrm>
            <a:custGeom>
              <a:avLst/>
              <a:gdLst/>
              <a:ahLst/>
              <a:cxnLst/>
              <a:rect l="l" t="t" r="r" b="b"/>
              <a:pathLst>
                <a:path w="122414" h="100387" fill="none" extrusionOk="0">
                  <a:moveTo>
                    <a:pt x="122413" y="9861"/>
                  </a:moveTo>
                  <a:cubicBezTo>
                    <a:pt x="122413" y="9861"/>
                    <a:pt x="116958" y="1"/>
                    <a:pt x="106481" y="8195"/>
                  </a:cubicBezTo>
                  <a:cubicBezTo>
                    <a:pt x="96141" y="16275"/>
                    <a:pt x="101231" y="31180"/>
                    <a:pt x="81944" y="30724"/>
                  </a:cubicBezTo>
                  <a:cubicBezTo>
                    <a:pt x="73133" y="30495"/>
                    <a:pt x="66605" y="30701"/>
                    <a:pt x="61721" y="32276"/>
                  </a:cubicBezTo>
                  <a:cubicBezTo>
                    <a:pt x="56494" y="33965"/>
                    <a:pt x="54051" y="37891"/>
                    <a:pt x="52659" y="44784"/>
                  </a:cubicBezTo>
                  <a:cubicBezTo>
                    <a:pt x="49988" y="57772"/>
                    <a:pt x="49395" y="64756"/>
                    <a:pt x="27254" y="64984"/>
                  </a:cubicBezTo>
                  <a:cubicBezTo>
                    <a:pt x="4361" y="65236"/>
                    <a:pt x="1" y="90069"/>
                    <a:pt x="13673" y="10038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9"/>
            <p:cNvSpPr/>
            <p:nvPr/>
          </p:nvSpPr>
          <p:spPr>
            <a:xfrm>
              <a:off x="5166675" y="3549375"/>
              <a:ext cx="3041500" cy="2493125"/>
            </a:xfrm>
            <a:custGeom>
              <a:avLst/>
              <a:gdLst/>
              <a:ahLst/>
              <a:cxnLst/>
              <a:rect l="l" t="t" r="r" b="b"/>
              <a:pathLst>
                <a:path w="121660" h="99725" fill="none" extrusionOk="0">
                  <a:moveTo>
                    <a:pt x="121659" y="9656"/>
                  </a:moveTo>
                  <a:cubicBezTo>
                    <a:pt x="121659" y="9656"/>
                    <a:pt x="116272" y="1"/>
                    <a:pt x="105910" y="8149"/>
                  </a:cubicBezTo>
                  <a:cubicBezTo>
                    <a:pt x="95684" y="16207"/>
                    <a:pt x="100660" y="30997"/>
                    <a:pt x="81509" y="30564"/>
                  </a:cubicBezTo>
                  <a:cubicBezTo>
                    <a:pt x="72790" y="30358"/>
                    <a:pt x="66308" y="30564"/>
                    <a:pt x="61423" y="32116"/>
                  </a:cubicBezTo>
                  <a:cubicBezTo>
                    <a:pt x="56219" y="33782"/>
                    <a:pt x="53799" y="37662"/>
                    <a:pt x="52361" y="44441"/>
                  </a:cubicBezTo>
                  <a:cubicBezTo>
                    <a:pt x="49645" y="57292"/>
                    <a:pt x="48960" y="64208"/>
                    <a:pt x="27048" y="64482"/>
                  </a:cubicBezTo>
                  <a:cubicBezTo>
                    <a:pt x="4337" y="64756"/>
                    <a:pt x="0" y="89407"/>
                    <a:pt x="13513" y="9972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9"/>
            <p:cNvSpPr/>
            <p:nvPr/>
          </p:nvSpPr>
          <p:spPr>
            <a:xfrm>
              <a:off x="5184925" y="3569350"/>
              <a:ext cx="3022675" cy="2477125"/>
            </a:xfrm>
            <a:custGeom>
              <a:avLst/>
              <a:gdLst/>
              <a:ahLst/>
              <a:cxnLst/>
              <a:rect l="l" t="t" r="r" b="b"/>
              <a:pathLst>
                <a:path w="120907" h="99085" fill="none" extrusionOk="0">
                  <a:moveTo>
                    <a:pt x="120906" y="9473"/>
                  </a:moveTo>
                  <a:cubicBezTo>
                    <a:pt x="120906" y="9473"/>
                    <a:pt x="115611" y="1"/>
                    <a:pt x="105339" y="8126"/>
                  </a:cubicBezTo>
                  <a:cubicBezTo>
                    <a:pt x="95228" y="16161"/>
                    <a:pt x="100112" y="30815"/>
                    <a:pt x="81122" y="30427"/>
                  </a:cubicBezTo>
                  <a:cubicBezTo>
                    <a:pt x="72471" y="30244"/>
                    <a:pt x="66034" y="30427"/>
                    <a:pt x="61150" y="31979"/>
                  </a:cubicBezTo>
                  <a:cubicBezTo>
                    <a:pt x="55968" y="33599"/>
                    <a:pt x="53549" y="37434"/>
                    <a:pt x="52088" y="44145"/>
                  </a:cubicBezTo>
                  <a:cubicBezTo>
                    <a:pt x="49326" y="56835"/>
                    <a:pt x="48550" y="63683"/>
                    <a:pt x="26866" y="64003"/>
                  </a:cubicBezTo>
                  <a:cubicBezTo>
                    <a:pt x="4337" y="64322"/>
                    <a:pt x="1" y="88768"/>
                    <a:pt x="13376" y="9908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9"/>
            <p:cNvSpPr/>
            <p:nvPr/>
          </p:nvSpPr>
          <p:spPr>
            <a:xfrm>
              <a:off x="5203750" y="3589900"/>
              <a:ext cx="3003850" cy="2460000"/>
            </a:xfrm>
            <a:custGeom>
              <a:avLst/>
              <a:gdLst/>
              <a:ahLst/>
              <a:cxnLst/>
              <a:rect l="l" t="t" r="r" b="b"/>
              <a:pathLst>
                <a:path w="120154" h="98400" fill="none" extrusionOk="0">
                  <a:moveTo>
                    <a:pt x="120153" y="9267"/>
                  </a:moveTo>
                  <a:cubicBezTo>
                    <a:pt x="120153" y="9267"/>
                    <a:pt x="114903" y="0"/>
                    <a:pt x="104769" y="8103"/>
                  </a:cubicBezTo>
                  <a:cubicBezTo>
                    <a:pt x="94771" y="16069"/>
                    <a:pt x="99542" y="30632"/>
                    <a:pt x="80688" y="30267"/>
                  </a:cubicBezTo>
                  <a:cubicBezTo>
                    <a:pt x="72129" y="30084"/>
                    <a:pt x="65715" y="30289"/>
                    <a:pt x="60853" y="31796"/>
                  </a:cubicBezTo>
                  <a:cubicBezTo>
                    <a:pt x="55695" y="33416"/>
                    <a:pt x="53275" y="37205"/>
                    <a:pt x="51791" y="43825"/>
                  </a:cubicBezTo>
                  <a:cubicBezTo>
                    <a:pt x="48984" y="56356"/>
                    <a:pt x="48117" y="63112"/>
                    <a:pt x="26638" y="63477"/>
                  </a:cubicBezTo>
                  <a:cubicBezTo>
                    <a:pt x="4315" y="63865"/>
                    <a:pt x="1" y="88083"/>
                    <a:pt x="13217" y="9840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5222600" y="3609875"/>
              <a:ext cx="2985000" cy="2444025"/>
            </a:xfrm>
            <a:custGeom>
              <a:avLst/>
              <a:gdLst/>
              <a:ahLst/>
              <a:cxnLst/>
              <a:rect l="l" t="t" r="r" b="b"/>
              <a:pathLst>
                <a:path w="119400" h="97761" fill="none" extrusionOk="0">
                  <a:moveTo>
                    <a:pt x="119399" y="9085"/>
                  </a:moveTo>
                  <a:cubicBezTo>
                    <a:pt x="119399" y="9085"/>
                    <a:pt x="114218" y="0"/>
                    <a:pt x="104175" y="8080"/>
                  </a:cubicBezTo>
                  <a:cubicBezTo>
                    <a:pt x="94291" y="16023"/>
                    <a:pt x="98971" y="30449"/>
                    <a:pt x="80277" y="30129"/>
                  </a:cubicBezTo>
                  <a:cubicBezTo>
                    <a:pt x="71786" y="29970"/>
                    <a:pt x="65417" y="30175"/>
                    <a:pt x="60556" y="31659"/>
                  </a:cubicBezTo>
                  <a:cubicBezTo>
                    <a:pt x="55420" y="33234"/>
                    <a:pt x="53000" y="36977"/>
                    <a:pt x="51494" y="43528"/>
                  </a:cubicBezTo>
                  <a:cubicBezTo>
                    <a:pt x="48641" y="55922"/>
                    <a:pt x="47705" y="62587"/>
                    <a:pt x="26432" y="62998"/>
                  </a:cubicBezTo>
                  <a:cubicBezTo>
                    <a:pt x="4291" y="63409"/>
                    <a:pt x="0" y="87444"/>
                    <a:pt x="13056" y="9776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9"/>
            <p:cNvSpPr/>
            <p:nvPr/>
          </p:nvSpPr>
          <p:spPr>
            <a:xfrm>
              <a:off x="5240850" y="3629825"/>
              <a:ext cx="2966175" cy="2428075"/>
            </a:xfrm>
            <a:custGeom>
              <a:avLst/>
              <a:gdLst/>
              <a:ahLst/>
              <a:cxnLst/>
              <a:rect l="l" t="t" r="r" b="b"/>
              <a:pathLst>
                <a:path w="118647" h="97123" fill="none" extrusionOk="0">
                  <a:moveTo>
                    <a:pt x="118646" y="8926"/>
                  </a:moveTo>
                  <a:cubicBezTo>
                    <a:pt x="118646" y="8926"/>
                    <a:pt x="113556" y="1"/>
                    <a:pt x="103627" y="8058"/>
                  </a:cubicBezTo>
                  <a:cubicBezTo>
                    <a:pt x="93835" y="15956"/>
                    <a:pt x="98423" y="30290"/>
                    <a:pt x="79889" y="29993"/>
                  </a:cubicBezTo>
                  <a:cubicBezTo>
                    <a:pt x="71467" y="29856"/>
                    <a:pt x="65121" y="30039"/>
                    <a:pt x="60282" y="31523"/>
                  </a:cubicBezTo>
                  <a:cubicBezTo>
                    <a:pt x="55169" y="33075"/>
                    <a:pt x="52750" y="36772"/>
                    <a:pt x="51220" y="43209"/>
                  </a:cubicBezTo>
                  <a:cubicBezTo>
                    <a:pt x="48322" y="55466"/>
                    <a:pt x="47294" y="62063"/>
                    <a:pt x="26227" y="62497"/>
                  </a:cubicBezTo>
                  <a:cubicBezTo>
                    <a:pt x="4292" y="62976"/>
                    <a:pt x="0" y="86805"/>
                    <a:pt x="12897" y="9712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9"/>
            <p:cNvSpPr/>
            <p:nvPr/>
          </p:nvSpPr>
          <p:spPr>
            <a:xfrm>
              <a:off x="5259675" y="3650375"/>
              <a:ext cx="2947350" cy="2410950"/>
            </a:xfrm>
            <a:custGeom>
              <a:avLst/>
              <a:gdLst/>
              <a:ahLst/>
              <a:cxnLst/>
              <a:rect l="l" t="t" r="r" b="b"/>
              <a:pathLst>
                <a:path w="117894" h="96438" fill="none" extrusionOk="0">
                  <a:moveTo>
                    <a:pt x="117893" y="8720"/>
                  </a:moveTo>
                  <a:cubicBezTo>
                    <a:pt x="117893" y="8720"/>
                    <a:pt x="112872" y="1"/>
                    <a:pt x="103034" y="8012"/>
                  </a:cubicBezTo>
                  <a:cubicBezTo>
                    <a:pt x="93379" y="15887"/>
                    <a:pt x="97853" y="30084"/>
                    <a:pt x="79456" y="29833"/>
                  </a:cubicBezTo>
                  <a:cubicBezTo>
                    <a:pt x="71124" y="29696"/>
                    <a:pt x="64825" y="29902"/>
                    <a:pt x="60008" y="31340"/>
                  </a:cubicBezTo>
                  <a:cubicBezTo>
                    <a:pt x="54918" y="32869"/>
                    <a:pt x="52499" y="36544"/>
                    <a:pt x="50924" y="42889"/>
                  </a:cubicBezTo>
                  <a:cubicBezTo>
                    <a:pt x="47979" y="54987"/>
                    <a:pt x="46861" y="61492"/>
                    <a:pt x="26022" y="61994"/>
                  </a:cubicBezTo>
                  <a:cubicBezTo>
                    <a:pt x="4269" y="62496"/>
                    <a:pt x="1" y="86120"/>
                    <a:pt x="12737" y="9643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9"/>
            <p:cNvSpPr/>
            <p:nvPr/>
          </p:nvSpPr>
          <p:spPr>
            <a:xfrm>
              <a:off x="5278500" y="3670350"/>
              <a:ext cx="2927950" cy="2394975"/>
            </a:xfrm>
            <a:custGeom>
              <a:avLst/>
              <a:gdLst/>
              <a:ahLst/>
              <a:cxnLst/>
              <a:rect l="l" t="t" r="r" b="b"/>
              <a:pathLst>
                <a:path w="117118" h="95799" fill="none" extrusionOk="0">
                  <a:moveTo>
                    <a:pt x="117118" y="8537"/>
                  </a:moveTo>
                  <a:cubicBezTo>
                    <a:pt x="117118" y="8537"/>
                    <a:pt x="112187" y="1"/>
                    <a:pt x="102464" y="7989"/>
                  </a:cubicBezTo>
                  <a:cubicBezTo>
                    <a:pt x="92900" y="15841"/>
                    <a:pt x="97260" y="29925"/>
                    <a:pt x="79045" y="29696"/>
                  </a:cubicBezTo>
                  <a:cubicBezTo>
                    <a:pt x="70782" y="29582"/>
                    <a:pt x="64528" y="29765"/>
                    <a:pt x="59712" y="31203"/>
                  </a:cubicBezTo>
                  <a:cubicBezTo>
                    <a:pt x="54645" y="32709"/>
                    <a:pt x="52225" y="36316"/>
                    <a:pt x="50650" y="42593"/>
                  </a:cubicBezTo>
                  <a:cubicBezTo>
                    <a:pt x="47637" y="54530"/>
                    <a:pt x="46428" y="60967"/>
                    <a:pt x="25794" y="61515"/>
                  </a:cubicBezTo>
                  <a:cubicBezTo>
                    <a:pt x="4246" y="62062"/>
                    <a:pt x="1" y="85481"/>
                    <a:pt x="12578" y="9579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9"/>
            <p:cNvSpPr/>
            <p:nvPr/>
          </p:nvSpPr>
          <p:spPr>
            <a:xfrm>
              <a:off x="5296775" y="3690900"/>
              <a:ext cx="2909675" cy="2378400"/>
            </a:xfrm>
            <a:custGeom>
              <a:avLst/>
              <a:gdLst/>
              <a:ahLst/>
              <a:cxnLst/>
              <a:rect l="l" t="t" r="r" b="b"/>
              <a:pathLst>
                <a:path w="116387" h="95136" fill="none" extrusionOk="0">
                  <a:moveTo>
                    <a:pt x="116387" y="8332"/>
                  </a:moveTo>
                  <a:cubicBezTo>
                    <a:pt x="116387" y="8332"/>
                    <a:pt x="111525" y="0"/>
                    <a:pt x="101915" y="7943"/>
                  </a:cubicBezTo>
                  <a:cubicBezTo>
                    <a:pt x="92466" y="15750"/>
                    <a:pt x="96711" y="29719"/>
                    <a:pt x="78656" y="29536"/>
                  </a:cubicBezTo>
                  <a:cubicBezTo>
                    <a:pt x="70462" y="29422"/>
                    <a:pt x="64231" y="29627"/>
                    <a:pt x="59437" y="31043"/>
                  </a:cubicBezTo>
                  <a:cubicBezTo>
                    <a:pt x="54393" y="32503"/>
                    <a:pt x="51974" y="36087"/>
                    <a:pt x="50376" y="42273"/>
                  </a:cubicBezTo>
                  <a:cubicBezTo>
                    <a:pt x="47317" y="54051"/>
                    <a:pt x="46016" y="60419"/>
                    <a:pt x="25610" y="60989"/>
                  </a:cubicBezTo>
                  <a:cubicBezTo>
                    <a:pt x="4269" y="61606"/>
                    <a:pt x="0" y="84819"/>
                    <a:pt x="12440" y="9513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9"/>
            <p:cNvSpPr/>
            <p:nvPr/>
          </p:nvSpPr>
          <p:spPr>
            <a:xfrm>
              <a:off x="5315600" y="3710875"/>
              <a:ext cx="2890275" cy="2361850"/>
            </a:xfrm>
            <a:custGeom>
              <a:avLst/>
              <a:gdLst/>
              <a:ahLst/>
              <a:cxnLst/>
              <a:rect l="l" t="t" r="r" b="b"/>
              <a:pathLst>
                <a:path w="115611" h="94474" fill="none" extrusionOk="0">
                  <a:moveTo>
                    <a:pt x="115611" y="8149"/>
                  </a:moveTo>
                  <a:cubicBezTo>
                    <a:pt x="115611" y="8149"/>
                    <a:pt x="110840" y="0"/>
                    <a:pt x="101322" y="7921"/>
                  </a:cubicBezTo>
                  <a:cubicBezTo>
                    <a:pt x="91987" y="15704"/>
                    <a:pt x="96141" y="29559"/>
                    <a:pt x="78223" y="29399"/>
                  </a:cubicBezTo>
                  <a:cubicBezTo>
                    <a:pt x="70097" y="29308"/>
                    <a:pt x="63934" y="29513"/>
                    <a:pt x="59141" y="30883"/>
                  </a:cubicBezTo>
                  <a:cubicBezTo>
                    <a:pt x="54119" y="32344"/>
                    <a:pt x="51700" y="35859"/>
                    <a:pt x="50079" y="41953"/>
                  </a:cubicBezTo>
                  <a:cubicBezTo>
                    <a:pt x="46952" y="53594"/>
                    <a:pt x="45583" y="59871"/>
                    <a:pt x="25405" y="60510"/>
                  </a:cubicBezTo>
                  <a:cubicBezTo>
                    <a:pt x="4246" y="61149"/>
                    <a:pt x="1" y="84180"/>
                    <a:pt x="12258" y="9447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9"/>
            <p:cNvSpPr/>
            <p:nvPr/>
          </p:nvSpPr>
          <p:spPr>
            <a:xfrm>
              <a:off x="5334425" y="3730850"/>
              <a:ext cx="2871450" cy="2345875"/>
            </a:xfrm>
            <a:custGeom>
              <a:avLst/>
              <a:gdLst/>
              <a:ahLst/>
              <a:cxnLst/>
              <a:rect l="l" t="t" r="r" b="b"/>
              <a:pathLst>
                <a:path w="114858" h="93835" fill="none" extrusionOk="0">
                  <a:moveTo>
                    <a:pt x="114858" y="7966"/>
                  </a:moveTo>
                  <a:cubicBezTo>
                    <a:pt x="114858" y="7966"/>
                    <a:pt x="110133" y="0"/>
                    <a:pt x="100752" y="7898"/>
                  </a:cubicBezTo>
                  <a:cubicBezTo>
                    <a:pt x="91507" y="15635"/>
                    <a:pt x="95570" y="29399"/>
                    <a:pt x="77812" y="29239"/>
                  </a:cubicBezTo>
                  <a:cubicBezTo>
                    <a:pt x="69755" y="29194"/>
                    <a:pt x="63615" y="29376"/>
                    <a:pt x="58844" y="30746"/>
                  </a:cubicBezTo>
                  <a:cubicBezTo>
                    <a:pt x="53846" y="32161"/>
                    <a:pt x="51426" y="35653"/>
                    <a:pt x="49783" y="41656"/>
                  </a:cubicBezTo>
                  <a:cubicBezTo>
                    <a:pt x="46610" y="53160"/>
                    <a:pt x="45149" y="59346"/>
                    <a:pt x="25177" y="60008"/>
                  </a:cubicBezTo>
                  <a:cubicBezTo>
                    <a:pt x="4223" y="60715"/>
                    <a:pt x="1" y="83518"/>
                    <a:pt x="12098" y="9383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5352700" y="3751375"/>
              <a:ext cx="2853175" cy="2329350"/>
            </a:xfrm>
            <a:custGeom>
              <a:avLst/>
              <a:gdLst/>
              <a:ahLst/>
              <a:cxnLst/>
              <a:rect l="l" t="t" r="r" b="b"/>
              <a:pathLst>
                <a:path w="114127" h="93174" fill="none" extrusionOk="0">
                  <a:moveTo>
                    <a:pt x="114127" y="7761"/>
                  </a:moveTo>
                  <a:cubicBezTo>
                    <a:pt x="114127" y="7761"/>
                    <a:pt x="109470" y="1"/>
                    <a:pt x="100180" y="7853"/>
                  </a:cubicBezTo>
                  <a:cubicBezTo>
                    <a:pt x="91073" y="15568"/>
                    <a:pt x="95022" y="29194"/>
                    <a:pt x="77401" y="29080"/>
                  </a:cubicBezTo>
                  <a:cubicBezTo>
                    <a:pt x="69435" y="29035"/>
                    <a:pt x="63340" y="29240"/>
                    <a:pt x="58570" y="30587"/>
                  </a:cubicBezTo>
                  <a:cubicBezTo>
                    <a:pt x="53594" y="31979"/>
                    <a:pt x="51197" y="35403"/>
                    <a:pt x="49508" y="41337"/>
                  </a:cubicBezTo>
                  <a:cubicBezTo>
                    <a:pt x="46290" y="52681"/>
                    <a:pt x="44761" y="58799"/>
                    <a:pt x="24994" y="59506"/>
                  </a:cubicBezTo>
                  <a:cubicBezTo>
                    <a:pt x="4223" y="60237"/>
                    <a:pt x="0" y="82856"/>
                    <a:pt x="11961" y="931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
            <p:cNvSpPr/>
            <p:nvPr/>
          </p:nvSpPr>
          <p:spPr>
            <a:xfrm>
              <a:off x="5371525" y="3771350"/>
              <a:ext cx="2833775" cy="2312800"/>
            </a:xfrm>
            <a:custGeom>
              <a:avLst/>
              <a:gdLst/>
              <a:ahLst/>
              <a:cxnLst/>
              <a:rect l="l" t="t" r="r" b="b"/>
              <a:pathLst>
                <a:path w="113351" h="92512" fill="none" extrusionOk="0">
                  <a:moveTo>
                    <a:pt x="113351" y="7579"/>
                  </a:moveTo>
                  <a:cubicBezTo>
                    <a:pt x="113351" y="7579"/>
                    <a:pt x="108786" y="1"/>
                    <a:pt x="99610" y="7830"/>
                  </a:cubicBezTo>
                  <a:cubicBezTo>
                    <a:pt x="90594" y="15522"/>
                    <a:pt x="94452" y="29034"/>
                    <a:pt x="76990" y="28943"/>
                  </a:cubicBezTo>
                  <a:cubicBezTo>
                    <a:pt x="69093" y="28920"/>
                    <a:pt x="63044" y="29103"/>
                    <a:pt x="58273" y="30427"/>
                  </a:cubicBezTo>
                  <a:cubicBezTo>
                    <a:pt x="53343" y="31796"/>
                    <a:pt x="50924" y="35197"/>
                    <a:pt x="49212" y="41040"/>
                  </a:cubicBezTo>
                  <a:cubicBezTo>
                    <a:pt x="45948" y="52225"/>
                    <a:pt x="44327" y="58274"/>
                    <a:pt x="24766" y="59004"/>
                  </a:cubicBezTo>
                  <a:cubicBezTo>
                    <a:pt x="4200" y="59803"/>
                    <a:pt x="0" y="82217"/>
                    <a:pt x="11801" y="9251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9"/>
            <p:cNvSpPr/>
            <p:nvPr/>
          </p:nvSpPr>
          <p:spPr>
            <a:xfrm>
              <a:off x="5390350" y="3791900"/>
              <a:ext cx="2814950" cy="2296250"/>
            </a:xfrm>
            <a:custGeom>
              <a:avLst/>
              <a:gdLst/>
              <a:ahLst/>
              <a:cxnLst/>
              <a:rect l="l" t="t" r="r" b="b"/>
              <a:pathLst>
                <a:path w="112598" h="91850" fill="none" extrusionOk="0">
                  <a:moveTo>
                    <a:pt x="112598" y="7373"/>
                  </a:moveTo>
                  <a:cubicBezTo>
                    <a:pt x="112598" y="7373"/>
                    <a:pt x="108101" y="0"/>
                    <a:pt x="99017" y="7784"/>
                  </a:cubicBezTo>
                  <a:cubicBezTo>
                    <a:pt x="90138" y="15430"/>
                    <a:pt x="93881" y="28829"/>
                    <a:pt x="76580" y="28783"/>
                  </a:cubicBezTo>
                  <a:cubicBezTo>
                    <a:pt x="68751" y="28783"/>
                    <a:pt x="62725" y="28966"/>
                    <a:pt x="57977" y="30267"/>
                  </a:cubicBezTo>
                  <a:cubicBezTo>
                    <a:pt x="53070" y="31613"/>
                    <a:pt x="50650" y="34969"/>
                    <a:pt x="48915" y="40698"/>
                  </a:cubicBezTo>
                  <a:cubicBezTo>
                    <a:pt x="45606" y="51745"/>
                    <a:pt x="43894" y="57703"/>
                    <a:pt x="24561" y="58502"/>
                  </a:cubicBezTo>
                  <a:cubicBezTo>
                    <a:pt x="4178" y="59346"/>
                    <a:pt x="1" y="81532"/>
                    <a:pt x="11642" y="91849"/>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9"/>
            <p:cNvSpPr/>
            <p:nvPr/>
          </p:nvSpPr>
          <p:spPr>
            <a:xfrm>
              <a:off x="5408625" y="3811875"/>
              <a:ext cx="2796125" cy="2280250"/>
            </a:xfrm>
            <a:custGeom>
              <a:avLst/>
              <a:gdLst/>
              <a:ahLst/>
              <a:cxnLst/>
              <a:rect l="l" t="t" r="r" b="b"/>
              <a:pathLst>
                <a:path w="111845" h="91210" fill="none" extrusionOk="0">
                  <a:moveTo>
                    <a:pt x="111844" y="7190"/>
                  </a:moveTo>
                  <a:cubicBezTo>
                    <a:pt x="111844" y="7190"/>
                    <a:pt x="107439" y="0"/>
                    <a:pt x="98468" y="7761"/>
                  </a:cubicBezTo>
                  <a:cubicBezTo>
                    <a:pt x="89681" y="15384"/>
                    <a:pt x="93333" y="28669"/>
                    <a:pt x="76168" y="28646"/>
                  </a:cubicBezTo>
                  <a:cubicBezTo>
                    <a:pt x="68430" y="28646"/>
                    <a:pt x="62450" y="28851"/>
                    <a:pt x="57702" y="30130"/>
                  </a:cubicBezTo>
                  <a:cubicBezTo>
                    <a:pt x="52818" y="31431"/>
                    <a:pt x="50398" y="34740"/>
                    <a:pt x="48641" y="40401"/>
                  </a:cubicBezTo>
                  <a:cubicBezTo>
                    <a:pt x="45286" y="51311"/>
                    <a:pt x="43482" y="57178"/>
                    <a:pt x="24378" y="58022"/>
                  </a:cubicBezTo>
                  <a:cubicBezTo>
                    <a:pt x="4177" y="58889"/>
                    <a:pt x="0" y="80893"/>
                    <a:pt x="11481" y="9121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9"/>
            <p:cNvSpPr/>
            <p:nvPr/>
          </p:nvSpPr>
          <p:spPr>
            <a:xfrm>
              <a:off x="5427450" y="3831850"/>
              <a:ext cx="2777300" cy="2263700"/>
            </a:xfrm>
            <a:custGeom>
              <a:avLst/>
              <a:gdLst/>
              <a:ahLst/>
              <a:cxnLst/>
              <a:rect l="l" t="t" r="r" b="b"/>
              <a:pathLst>
                <a:path w="111092" h="90548" fill="none" extrusionOk="0">
                  <a:moveTo>
                    <a:pt x="111091" y="7007"/>
                  </a:moveTo>
                  <a:cubicBezTo>
                    <a:pt x="111091" y="7007"/>
                    <a:pt x="106754" y="0"/>
                    <a:pt x="97898" y="7738"/>
                  </a:cubicBezTo>
                  <a:cubicBezTo>
                    <a:pt x="89224" y="15316"/>
                    <a:pt x="92740" y="28486"/>
                    <a:pt x="75758" y="28509"/>
                  </a:cubicBezTo>
                  <a:cubicBezTo>
                    <a:pt x="68088" y="28532"/>
                    <a:pt x="62131" y="28714"/>
                    <a:pt x="57406" y="29970"/>
                  </a:cubicBezTo>
                  <a:cubicBezTo>
                    <a:pt x="52544" y="31271"/>
                    <a:pt x="50125" y="34535"/>
                    <a:pt x="48367" y="40104"/>
                  </a:cubicBezTo>
                  <a:cubicBezTo>
                    <a:pt x="44943" y="50855"/>
                    <a:pt x="43049" y="56652"/>
                    <a:pt x="24150" y="57520"/>
                  </a:cubicBezTo>
                  <a:cubicBezTo>
                    <a:pt x="4155" y="58456"/>
                    <a:pt x="0" y="80254"/>
                    <a:pt x="11322" y="9054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9"/>
            <p:cNvSpPr/>
            <p:nvPr/>
          </p:nvSpPr>
          <p:spPr>
            <a:xfrm>
              <a:off x="5446275" y="3852375"/>
              <a:ext cx="2757900" cy="2247175"/>
            </a:xfrm>
            <a:custGeom>
              <a:avLst/>
              <a:gdLst/>
              <a:ahLst/>
              <a:cxnLst/>
              <a:rect l="l" t="t" r="r" b="b"/>
              <a:pathLst>
                <a:path w="110316" h="89887" fill="none" extrusionOk="0">
                  <a:moveTo>
                    <a:pt x="110315" y="6803"/>
                  </a:moveTo>
                  <a:cubicBezTo>
                    <a:pt x="110315" y="6803"/>
                    <a:pt x="106070" y="1"/>
                    <a:pt x="97305" y="7716"/>
                  </a:cubicBezTo>
                  <a:cubicBezTo>
                    <a:pt x="88745" y="15248"/>
                    <a:pt x="92169" y="28304"/>
                    <a:pt x="75347" y="28350"/>
                  </a:cubicBezTo>
                  <a:cubicBezTo>
                    <a:pt x="67746" y="28373"/>
                    <a:pt x="61834" y="28578"/>
                    <a:pt x="57109" y="29811"/>
                  </a:cubicBezTo>
                  <a:cubicBezTo>
                    <a:pt x="52271" y="31066"/>
                    <a:pt x="49851" y="34284"/>
                    <a:pt x="48071" y="39785"/>
                  </a:cubicBezTo>
                  <a:cubicBezTo>
                    <a:pt x="44601" y="50376"/>
                    <a:pt x="42615" y="56105"/>
                    <a:pt x="23944" y="57018"/>
                  </a:cubicBezTo>
                  <a:cubicBezTo>
                    <a:pt x="4132" y="58000"/>
                    <a:pt x="1" y="79570"/>
                    <a:pt x="11162" y="8988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9"/>
            <p:cNvSpPr/>
            <p:nvPr/>
          </p:nvSpPr>
          <p:spPr>
            <a:xfrm>
              <a:off x="5464525" y="3872350"/>
              <a:ext cx="2739650" cy="2231200"/>
            </a:xfrm>
            <a:custGeom>
              <a:avLst/>
              <a:gdLst/>
              <a:ahLst/>
              <a:cxnLst/>
              <a:rect l="l" t="t" r="r" b="b"/>
              <a:pathLst>
                <a:path w="109586" h="89248" fill="none" extrusionOk="0">
                  <a:moveTo>
                    <a:pt x="109585" y="6620"/>
                  </a:moveTo>
                  <a:cubicBezTo>
                    <a:pt x="109585" y="6620"/>
                    <a:pt x="105385" y="1"/>
                    <a:pt x="96757" y="7693"/>
                  </a:cubicBezTo>
                  <a:cubicBezTo>
                    <a:pt x="88289" y="15180"/>
                    <a:pt x="91622" y="28121"/>
                    <a:pt x="74936" y="28213"/>
                  </a:cubicBezTo>
                  <a:cubicBezTo>
                    <a:pt x="67427" y="28258"/>
                    <a:pt x="61561" y="28441"/>
                    <a:pt x="56836" y="29651"/>
                  </a:cubicBezTo>
                  <a:cubicBezTo>
                    <a:pt x="52020" y="30906"/>
                    <a:pt x="49623" y="34079"/>
                    <a:pt x="47797" y="39466"/>
                  </a:cubicBezTo>
                  <a:cubicBezTo>
                    <a:pt x="44259" y="49920"/>
                    <a:pt x="42205" y="55557"/>
                    <a:pt x="23739" y="56516"/>
                  </a:cubicBezTo>
                  <a:cubicBezTo>
                    <a:pt x="4132" y="57543"/>
                    <a:pt x="1" y="78930"/>
                    <a:pt x="11026" y="8924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9"/>
            <p:cNvSpPr/>
            <p:nvPr/>
          </p:nvSpPr>
          <p:spPr>
            <a:xfrm>
              <a:off x="5483375" y="3892900"/>
              <a:ext cx="2720800" cy="2214075"/>
            </a:xfrm>
            <a:custGeom>
              <a:avLst/>
              <a:gdLst/>
              <a:ahLst/>
              <a:cxnLst/>
              <a:rect l="l" t="t" r="r" b="b"/>
              <a:pathLst>
                <a:path w="108832" h="88563" fill="none" extrusionOk="0">
                  <a:moveTo>
                    <a:pt x="108831" y="6437"/>
                  </a:moveTo>
                  <a:cubicBezTo>
                    <a:pt x="108831" y="6437"/>
                    <a:pt x="104700" y="0"/>
                    <a:pt x="96163" y="7647"/>
                  </a:cubicBezTo>
                  <a:cubicBezTo>
                    <a:pt x="87832" y="15111"/>
                    <a:pt x="91050" y="27939"/>
                    <a:pt x="74525" y="28053"/>
                  </a:cubicBezTo>
                  <a:cubicBezTo>
                    <a:pt x="67084" y="28121"/>
                    <a:pt x="61241" y="28304"/>
                    <a:pt x="56539" y="29491"/>
                  </a:cubicBezTo>
                  <a:cubicBezTo>
                    <a:pt x="51768" y="30700"/>
                    <a:pt x="49349" y="33850"/>
                    <a:pt x="47500" y="39146"/>
                  </a:cubicBezTo>
                  <a:cubicBezTo>
                    <a:pt x="43916" y="49463"/>
                    <a:pt x="41793" y="55009"/>
                    <a:pt x="23533" y="56014"/>
                  </a:cubicBezTo>
                  <a:cubicBezTo>
                    <a:pt x="4109" y="57086"/>
                    <a:pt x="0" y="78268"/>
                    <a:pt x="10865" y="8856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9"/>
            <p:cNvSpPr/>
            <p:nvPr/>
          </p:nvSpPr>
          <p:spPr>
            <a:xfrm>
              <a:off x="5502200" y="3912875"/>
              <a:ext cx="2701400" cy="2198100"/>
            </a:xfrm>
            <a:custGeom>
              <a:avLst/>
              <a:gdLst/>
              <a:ahLst/>
              <a:cxnLst/>
              <a:rect l="l" t="t" r="r" b="b"/>
              <a:pathLst>
                <a:path w="108056" h="87924" fill="none" extrusionOk="0">
                  <a:moveTo>
                    <a:pt x="108055" y="6254"/>
                  </a:moveTo>
                  <a:cubicBezTo>
                    <a:pt x="108055" y="6254"/>
                    <a:pt x="104015" y="0"/>
                    <a:pt x="95593" y="7624"/>
                  </a:cubicBezTo>
                  <a:cubicBezTo>
                    <a:pt x="87353" y="15065"/>
                    <a:pt x="90480" y="27756"/>
                    <a:pt x="74091" y="27916"/>
                  </a:cubicBezTo>
                  <a:cubicBezTo>
                    <a:pt x="66719" y="27984"/>
                    <a:pt x="60944" y="28190"/>
                    <a:pt x="56242" y="29354"/>
                  </a:cubicBezTo>
                  <a:cubicBezTo>
                    <a:pt x="51494" y="30541"/>
                    <a:pt x="49075" y="33622"/>
                    <a:pt x="47203" y="38849"/>
                  </a:cubicBezTo>
                  <a:cubicBezTo>
                    <a:pt x="43574" y="49006"/>
                    <a:pt x="41360" y="54484"/>
                    <a:pt x="23305" y="55534"/>
                  </a:cubicBezTo>
                  <a:cubicBezTo>
                    <a:pt x="4086" y="56653"/>
                    <a:pt x="0" y="77606"/>
                    <a:pt x="10683" y="8792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9"/>
            <p:cNvSpPr/>
            <p:nvPr/>
          </p:nvSpPr>
          <p:spPr>
            <a:xfrm>
              <a:off x="5520450" y="3932850"/>
              <a:ext cx="2683150" cy="2182100"/>
            </a:xfrm>
            <a:custGeom>
              <a:avLst/>
              <a:gdLst/>
              <a:ahLst/>
              <a:cxnLst/>
              <a:rect l="l" t="t" r="r" b="b"/>
              <a:pathLst>
                <a:path w="107326" h="87284" fill="none" extrusionOk="0">
                  <a:moveTo>
                    <a:pt x="107325" y="6072"/>
                  </a:moveTo>
                  <a:cubicBezTo>
                    <a:pt x="107325" y="6072"/>
                    <a:pt x="103354" y="0"/>
                    <a:pt x="95023" y="7601"/>
                  </a:cubicBezTo>
                  <a:cubicBezTo>
                    <a:pt x="86920" y="14996"/>
                    <a:pt x="89933" y="27596"/>
                    <a:pt x="73704" y="27779"/>
                  </a:cubicBezTo>
                  <a:cubicBezTo>
                    <a:pt x="66400" y="27870"/>
                    <a:pt x="60648" y="28052"/>
                    <a:pt x="55969" y="29194"/>
                  </a:cubicBezTo>
                  <a:cubicBezTo>
                    <a:pt x="51244" y="30358"/>
                    <a:pt x="48824" y="33416"/>
                    <a:pt x="46930" y="38552"/>
                  </a:cubicBezTo>
                  <a:cubicBezTo>
                    <a:pt x="43255" y="48550"/>
                    <a:pt x="40949" y="53959"/>
                    <a:pt x="23123" y="55032"/>
                  </a:cubicBezTo>
                  <a:cubicBezTo>
                    <a:pt x="4109" y="56196"/>
                    <a:pt x="1" y="76967"/>
                    <a:pt x="10546" y="8728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9"/>
            <p:cNvSpPr/>
            <p:nvPr/>
          </p:nvSpPr>
          <p:spPr>
            <a:xfrm>
              <a:off x="5539300" y="3953375"/>
              <a:ext cx="2663725" cy="2165000"/>
            </a:xfrm>
            <a:custGeom>
              <a:avLst/>
              <a:gdLst/>
              <a:ahLst/>
              <a:cxnLst/>
              <a:rect l="l" t="t" r="r" b="b"/>
              <a:pathLst>
                <a:path w="106549" h="86600" fill="none" extrusionOk="0">
                  <a:moveTo>
                    <a:pt x="106549" y="5867"/>
                  </a:moveTo>
                  <a:cubicBezTo>
                    <a:pt x="106549" y="5867"/>
                    <a:pt x="102668" y="1"/>
                    <a:pt x="94451" y="7556"/>
                  </a:cubicBezTo>
                  <a:cubicBezTo>
                    <a:pt x="86440" y="14929"/>
                    <a:pt x="89361" y="27414"/>
                    <a:pt x="73292" y="27619"/>
                  </a:cubicBezTo>
                  <a:cubicBezTo>
                    <a:pt x="66057" y="27734"/>
                    <a:pt x="60350" y="27916"/>
                    <a:pt x="55671" y="29035"/>
                  </a:cubicBezTo>
                  <a:cubicBezTo>
                    <a:pt x="50969" y="30176"/>
                    <a:pt x="48550" y="33166"/>
                    <a:pt x="46632" y="38210"/>
                  </a:cubicBezTo>
                  <a:cubicBezTo>
                    <a:pt x="42912" y="48094"/>
                    <a:pt x="40515" y="53389"/>
                    <a:pt x="22917" y="54530"/>
                  </a:cubicBezTo>
                  <a:cubicBezTo>
                    <a:pt x="4086" y="55740"/>
                    <a:pt x="0" y="76306"/>
                    <a:pt x="10386" y="8660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9"/>
            <p:cNvSpPr/>
            <p:nvPr/>
          </p:nvSpPr>
          <p:spPr>
            <a:xfrm>
              <a:off x="5558125" y="3973350"/>
              <a:ext cx="2644900" cy="2149025"/>
            </a:xfrm>
            <a:custGeom>
              <a:avLst/>
              <a:gdLst/>
              <a:ahLst/>
              <a:cxnLst/>
              <a:rect l="l" t="t" r="r" b="b"/>
              <a:pathLst>
                <a:path w="105796" h="85961" fill="none" extrusionOk="0">
                  <a:moveTo>
                    <a:pt x="105796" y="5684"/>
                  </a:moveTo>
                  <a:cubicBezTo>
                    <a:pt x="105796" y="5684"/>
                    <a:pt x="101984" y="1"/>
                    <a:pt x="93858" y="7533"/>
                  </a:cubicBezTo>
                  <a:cubicBezTo>
                    <a:pt x="85960" y="14860"/>
                    <a:pt x="88768" y="27231"/>
                    <a:pt x="72859" y="27482"/>
                  </a:cubicBezTo>
                  <a:cubicBezTo>
                    <a:pt x="65714" y="27597"/>
                    <a:pt x="60054" y="27802"/>
                    <a:pt x="55397" y="28898"/>
                  </a:cubicBezTo>
                  <a:cubicBezTo>
                    <a:pt x="50695" y="29993"/>
                    <a:pt x="48276" y="32960"/>
                    <a:pt x="46336" y="37914"/>
                  </a:cubicBezTo>
                  <a:cubicBezTo>
                    <a:pt x="42547" y="47637"/>
                    <a:pt x="40082" y="52864"/>
                    <a:pt x="22689" y="54028"/>
                  </a:cubicBezTo>
                  <a:cubicBezTo>
                    <a:pt x="4063" y="55284"/>
                    <a:pt x="0" y="75644"/>
                    <a:pt x="10226" y="8596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9"/>
            <p:cNvSpPr/>
            <p:nvPr/>
          </p:nvSpPr>
          <p:spPr>
            <a:xfrm>
              <a:off x="5576375" y="3993900"/>
              <a:ext cx="2626075" cy="2132475"/>
            </a:xfrm>
            <a:custGeom>
              <a:avLst/>
              <a:gdLst/>
              <a:ahLst/>
              <a:cxnLst/>
              <a:rect l="l" t="t" r="r" b="b"/>
              <a:pathLst>
                <a:path w="105043" h="85299" fill="none" extrusionOk="0">
                  <a:moveTo>
                    <a:pt x="105043" y="5479"/>
                  </a:moveTo>
                  <a:cubicBezTo>
                    <a:pt x="105043" y="5479"/>
                    <a:pt x="101322" y="1"/>
                    <a:pt x="93311" y="7487"/>
                  </a:cubicBezTo>
                  <a:cubicBezTo>
                    <a:pt x="85527" y="14791"/>
                    <a:pt x="88221" y="27048"/>
                    <a:pt x="72471" y="27322"/>
                  </a:cubicBezTo>
                  <a:cubicBezTo>
                    <a:pt x="65395" y="27459"/>
                    <a:pt x="59757" y="27642"/>
                    <a:pt x="55124" y="28715"/>
                  </a:cubicBezTo>
                  <a:cubicBezTo>
                    <a:pt x="50467" y="29810"/>
                    <a:pt x="48025" y="32732"/>
                    <a:pt x="46085" y="37594"/>
                  </a:cubicBezTo>
                  <a:cubicBezTo>
                    <a:pt x="42228" y="47158"/>
                    <a:pt x="39671" y="52316"/>
                    <a:pt x="22506" y="53526"/>
                  </a:cubicBezTo>
                  <a:cubicBezTo>
                    <a:pt x="4064" y="54827"/>
                    <a:pt x="1" y="74981"/>
                    <a:pt x="10067" y="85299"/>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9"/>
            <p:cNvSpPr/>
            <p:nvPr/>
          </p:nvSpPr>
          <p:spPr>
            <a:xfrm>
              <a:off x="5595200" y="4013875"/>
              <a:ext cx="2607250" cy="2115925"/>
            </a:xfrm>
            <a:custGeom>
              <a:avLst/>
              <a:gdLst/>
              <a:ahLst/>
              <a:cxnLst/>
              <a:rect l="l" t="t" r="r" b="b"/>
              <a:pathLst>
                <a:path w="104290" h="84637" fill="none" extrusionOk="0">
                  <a:moveTo>
                    <a:pt x="104290" y="5296"/>
                  </a:moveTo>
                  <a:cubicBezTo>
                    <a:pt x="104290" y="5296"/>
                    <a:pt x="100615" y="0"/>
                    <a:pt x="92740" y="7464"/>
                  </a:cubicBezTo>
                  <a:cubicBezTo>
                    <a:pt x="85048" y="14723"/>
                    <a:pt x="87650" y="26866"/>
                    <a:pt x="72060" y="27185"/>
                  </a:cubicBezTo>
                  <a:cubicBezTo>
                    <a:pt x="65053" y="27345"/>
                    <a:pt x="59461" y="27528"/>
                    <a:pt x="54827" y="28578"/>
                  </a:cubicBezTo>
                  <a:cubicBezTo>
                    <a:pt x="50194" y="29628"/>
                    <a:pt x="47752" y="32504"/>
                    <a:pt x="45789" y="37297"/>
                  </a:cubicBezTo>
                  <a:cubicBezTo>
                    <a:pt x="41885" y="46724"/>
                    <a:pt x="39238" y="51791"/>
                    <a:pt x="22278" y="53046"/>
                  </a:cubicBezTo>
                  <a:cubicBezTo>
                    <a:pt x="4041" y="54393"/>
                    <a:pt x="1" y="74342"/>
                    <a:pt x="9907" y="8463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9"/>
            <p:cNvSpPr/>
            <p:nvPr/>
          </p:nvSpPr>
          <p:spPr>
            <a:xfrm>
              <a:off x="5614050" y="4033850"/>
              <a:ext cx="2588400" cy="2099950"/>
            </a:xfrm>
            <a:custGeom>
              <a:avLst/>
              <a:gdLst/>
              <a:ahLst/>
              <a:cxnLst/>
              <a:rect l="l" t="t" r="r" b="b"/>
              <a:pathLst>
                <a:path w="103536" h="83998" fill="none" extrusionOk="0">
                  <a:moveTo>
                    <a:pt x="103536" y="5113"/>
                  </a:moveTo>
                  <a:cubicBezTo>
                    <a:pt x="103536" y="5113"/>
                    <a:pt x="99929" y="0"/>
                    <a:pt x="92146" y="7441"/>
                  </a:cubicBezTo>
                  <a:cubicBezTo>
                    <a:pt x="84591" y="14677"/>
                    <a:pt x="87079" y="26706"/>
                    <a:pt x="71626" y="27048"/>
                  </a:cubicBezTo>
                  <a:cubicBezTo>
                    <a:pt x="64710" y="27208"/>
                    <a:pt x="59141" y="27391"/>
                    <a:pt x="54530" y="28441"/>
                  </a:cubicBezTo>
                  <a:cubicBezTo>
                    <a:pt x="49919" y="29468"/>
                    <a:pt x="47477" y="32298"/>
                    <a:pt x="45491" y="36977"/>
                  </a:cubicBezTo>
                  <a:cubicBezTo>
                    <a:pt x="41542" y="46267"/>
                    <a:pt x="38803" y="51243"/>
                    <a:pt x="22072" y="52544"/>
                  </a:cubicBezTo>
                  <a:cubicBezTo>
                    <a:pt x="4017" y="53936"/>
                    <a:pt x="0" y="73680"/>
                    <a:pt x="9747" y="8399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9"/>
            <p:cNvSpPr/>
            <p:nvPr/>
          </p:nvSpPr>
          <p:spPr>
            <a:xfrm>
              <a:off x="5632300" y="4054375"/>
              <a:ext cx="2569575" cy="2083425"/>
            </a:xfrm>
            <a:custGeom>
              <a:avLst/>
              <a:gdLst/>
              <a:ahLst/>
              <a:cxnLst/>
              <a:rect l="l" t="t" r="r" b="b"/>
              <a:pathLst>
                <a:path w="102783" h="83337" fill="none" extrusionOk="0">
                  <a:moveTo>
                    <a:pt x="102783" y="4908"/>
                  </a:moveTo>
                  <a:cubicBezTo>
                    <a:pt x="102783" y="4908"/>
                    <a:pt x="99268" y="1"/>
                    <a:pt x="91599" y="7396"/>
                  </a:cubicBezTo>
                  <a:cubicBezTo>
                    <a:pt x="84135" y="14609"/>
                    <a:pt x="86531" y="26501"/>
                    <a:pt x="71238" y="26889"/>
                  </a:cubicBezTo>
                  <a:cubicBezTo>
                    <a:pt x="64391" y="27072"/>
                    <a:pt x="58867" y="27254"/>
                    <a:pt x="54256" y="28259"/>
                  </a:cubicBezTo>
                  <a:cubicBezTo>
                    <a:pt x="49668" y="29263"/>
                    <a:pt x="47249" y="32048"/>
                    <a:pt x="45218" y="36658"/>
                  </a:cubicBezTo>
                  <a:cubicBezTo>
                    <a:pt x="41200" y="45811"/>
                    <a:pt x="38416" y="50696"/>
                    <a:pt x="21890" y="52043"/>
                  </a:cubicBezTo>
                  <a:cubicBezTo>
                    <a:pt x="4018" y="53481"/>
                    <a:pt x="1" y="73019"/>
                    <a:pt x="9610" y="8333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9"/>
            <p:cNvSpPr/>
            <p:nvPr/>
          </p:nvSpPr>
          <p:spPr>
            <a:xfrm>
              <a:off x="5651125" y="4074350"/>
              <a:ext cx="2550750" cy="2066850"/>
            </a:xfrm>
            <a:custGeom>
              <a:avLst/>
              <a:gdLst/>
              <a:ahLst/>
              <a:cxnLst/>
              <a:rect l="l" t="t" r="r" b="b"/>
              <a:pathLst>
                <a:path w="102030" h="82674" fill="none" extrusionOk="0">
                  <a:moveTo>
                    <a:pt x="102030" y="4726"/>
                  </a:moveTo>
                  <a:cubicBezTo>
                    <a:pt x="102030" y="4726"/>
                    <a:pt x="98583" y="1"/>
                    <a:pt x="91005" y="7373"/>
                  </a:cubicBezTo>
                  <a:cubicBezTo>
                    <a:pt x="83656" y="14541"/>
                    <a:pt x="85961" y="26341"/>
                    <a:pt x="70805" y="26752"/>
                  </a:cubicBezTo>
                  <a:cubicBezTo>
                    <a:pt x="64049" y="26935"/>
                    <a:pt x="58571" y="27140"/>
                    <a:pt x="53960" y="28122"/>
                  </a:cubicBezTo>
                  <a:cubicBezTo>
                    <a:pt x="49395" y="29103"/>
                    <a:pt x="46975" y="31842"/>
                    <a:pt x="44921" y="36362"/>
                  </a:cubicBezTo>
                  <a:cubicBezTo>
                    <a:pt x="40858" y="45355"/>
                    <a:pt x="37982" y="50171"/>
                    <a:pt x="21662" y="51540"/>
                  </a:cubicBezTo>
                  <a:cubicBezTo>
                    <a:pt x="3995" y="53047"/>
                    <a:pt x="1" y="72380"/>
                    <a:pt x="9451" y="8267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
            <p:cNvSpPr/>
            <p:nvPr/>
          </p:nvSpPr>
          <p:spPr>
            <a:xfrm>
              <a:off x="5669975" y="4094325"/>
              <a:ext cx="2531350" cy="2050875"/>
            </a:xfrm>
            <a:custGeom>
              <a:avLst/>
              <a:gdLst/>
              <a:ahLst/>
              <a:cxnLst/>
              <a:rect l="l" t="t" r="r" b="b"/>
              <a:pathLst>
                <a:path w="101254" h="82035" fill="none" extrusionOk="0">
                  <a:moveTo>
                    <a:pt x="101253" y="4543"/>
                  </a:moveTo>
                  <a:cubicBezTo>
                    <a:pt x="101253" y="4543"/>
                    <a:pt x="97898" y="1"/>
                    <a:pt x="90434" y="7350"/>
                  </a:cubicBezTo>
                  <a:cubicBezTo>
                    <a:pt x="83198" y="14495"/>
                    <a:pt x="85390" y="26159"/>
                    <a:pt x="70393" y="26615"/>
                  </a:cubicBezTo>
                  <a:cubicBezTo>
                    <a:pt x="63683" y="26820"/>
                    <a:pt x="58250" y="27003"/>
                    <a:pt x="53662" y="27985"/>
                  </a:cubicBezTo>
                  <a:cubicBezTo>
                    <a:pt x="49143" y="28920"/>
                    <a:pt x="46701" y="31637"/>
                    <a:pt x="44624" y="36065"/>
                  </a:cubicBezTo>
                  <a:cubicBezTo>
                    <a:pt x="40515" y="44898"/>
                    <a:pt x="37548" y="49646"/>
                    <a:pt x="21456" y="51061"/>
                  </a:cubicBezTo>
                  <a:cubicBezTo>
                    <a:pt x="3972" y="52613"/>
                    <a:pt x="0" y="71741"/>
                    <a:pt x="9267" y="8203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9"/>
            <p:cNvSpPr/>
            <p:nvPr/>
          </p:nvSpPr>
          <p:spPr>
            <a:xfrm>
              <a:off x="5688225" y="4114875"/>
              <a:ext cx="2513100" cy="2034325"/>
            </a:xfrm>
            <a:custGeom>
              <a:avLst/>
              <a:gdLst/>
              <a:ahLst/>
              <a:cxnLst/>
              <a:rect l="l" t="t" r="r" b="b"/>
              <a:pathLst>
                <a:path w="100524" h="81373" fill="none" extrusionOk="0">
                  <a:moveTo>
                    <a:pt x="100523" y="4337"/>
                  </a:moveTo>
                  <a:cubicBezTo>
                    <a:pt x="100523" y="4337"/>
                    <a:pt x="97236" y="0"/>
                    <a:pt x="89864" y="7327"/>
                  </a:cubicBezTo>
                  <a:cubicBezTo>
                    <a:pt x="82742" y="14403"/>
                    <a:pt x="84842" y="25976"/>
                    <a:pt x="70006" y="26455"/>
                  </a:cubicBezTo>
                  <a:cubicBezTo>
                    <a:pt x="63364" y="26683"/>
                    <a:pt x="57977" y="26866"/>
                    <a:pt x="53389" y="27802"/>
                  </a:cubicBezTo>
                  <a:cubicBezTo>
                    <a:pt x="48892" y="28737"/>
                    <a:pt x="46450" y="31385"/>
                    <a:pt x="44350" y="35722"/>
                  </a:cubicBezTo>
                  <a:cubicBezTo>
                    <a:pt x="40173" y="44441"/>
                    <a:pt x="37137" y="49098"/>
                    <a:pt x="21251" y="50558"/>
                  </a:cubicBezTo>
                  <a:cubicBezTo>
                    <a:pt x="3972" y="52133"/>
                    <a:pt x="1" y="71056"/>
                    <a:pt x="9131" y="813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9"/>
            <p:cNvSpPr/>
            <p:nvPr/>
          </p:nvSpPr>
          <p:spPr>
            <a:xfrm>
              <a:off x="5707050" y="4134850"/>
              <a:ext cx="2493700" cy="2017775"/>
            </a:xfrm>
            <a:custGeom>
              <a:avLst/>
              <a:gdLst/>
              <a:ahLst/>
              <a:cxnLst/>
              <a:rect l="l" t="t" r="r" b="b"/>
              <a:pathLst>
                <a:path w="99748" h="80711" fill="none" extrusionOk="0">
                  <a:moveTo>
                    <a:pt x="99747" y="4155"/>
                  </a:moveTo>
                  <a:cubicBezTo>
                    <a:pt x="99747" y="4155"/>
                    <a:pt x="96552" y="0"/>
                    <a:pt x="89293" y="7304"/>
                  </a:cubicBezTo>
                  <a:cubicBezTo>
                    <a:pt x="82286" y="14357"/>
                    <a:pt x="84249" y="25793"/>
                    <a:pt x="69572" y="26318"/>
                  </a:cubicBezTo>
                  <a:cubicBezTo>
                    <a:pt x="63021" y="26546"/>
                    <a:pt x="57680" y="26752"/>
                    <a:pt x="53092" y="27665"/>
                  </a:cubicBezTo>
                  <a:cubicBezTo>
                    <a:pt x="48619" y="28578"/>
                    <a:pt x="46176" y="31180"/>
                    <a:pt x="44054" y="35425"/>
                  </a:cubicBezTo>
                  <a:cubicBezTo>
                    <a:pt x="39831" y="43985"/>
                    <a:pt x="36704" y="48550"/>
                    <a:pt x="21046" y="50056"/>
                  </a:cubicBezTo>
                  <a:cubicBezTo>
                    <a:pt x="3950" y="51700"/>
                    <a:pt x="1" y="70416"/>
                    <a:pt x="8971" y="8071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9"/>
            <p:cNvSpPr/>
            <p:nvPr/>
          </p:nvSpPr>
          <p:spPr>
            <a:xfrm>
              <a:off x="5725875" y="4155400"/>
              <a:ext cx="2474875" cy="2001225"/>
            </a:xfrm>
            <a:custGeom>
              <a:avLst/>
              <a:gdLst/>
              <a:ahLst/>
              <a:cxnLst/>
              <a:rect l="l" t="t" r="r" b="b"/>
              <a:pathLst>
                <a:path w="98995" h="80049" fill="none" extrusionOk="0">
                  <a:moveTo>
                    <a:pt x="98994" y="3949"/>
                  </a:moveTo>
                  <a:cubicBezTo>
                    <a:pt x="98994" y="3949"/>
                    <a:pt x="95844" y="0"/>
                    <a:pt x="88723" y="7258"/>
                  </a:cubicBezTo>
                  <a:cubicBezTo>
                    <a:pt x="81807" y="14266"/>
                    <a:pt x="83679" y="25610"/>
                    <a:pt x="69162" y="26158"/>
                  </a:cubicBezTo>
                  <a:cubicBezTo>
                    <a:pt x="62679" y="26409"/>
                    <a:pt x="57361" y="26591"/>
                    <a:pt x="52796" y="27505"/>
                  </a:cubicBezTo>
                  <a:cubicBezTo>
                    <a:pt x="48345" y="28372"/>
                    <a:pt x="45903" y="30951"/>
                    <a:pt x="43780" y="35105"/>
                  </a:cubicBezTo>
                  <a:cubicBezTo>
                    <a:pt x="39489" y="43528"/>
                    <a:pt x="36270" y="48002"/>
                    <a:pt x="20818" y="49554"/>
                  </a:cubicBezTo>
                  <a:cubicBezTo>
                    <a:pt x="3927" y="51243"/>
                    <a:pt x="1" y="69754"/>
                    <a:pt x="8812" y="8004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9"/>
            <p:cNvSpPr/>
            <p:nvPr/>
          </p:nvSpPr>
          <p:spPr>
            <a:xfrm>
              <a:off x="5744150" y="4175350"/>
              <a:ext cx="2456600" cy="1985275"/>
            </a:xfrm>
            <a:custGeom>
              <a:avLst/>
              <a:gdLst/>
              <a:ahLst/>
              <a:cxnLst/>
              <a:rect l="l" t="t" r="r" b="b"/>
              <a:pathLst>
                <a:path w="98264" h="79411" fill="none" extrusionOk="0">
                  <a:moveTo>
                    <a:pt x="98263" y="3790"/>
                  </a:moveTo>
                  <a:cubicBezTo>
                    <a:pt x="98263" y="3790"/>
                    <a:pt x="95182" y="1"/>
                    <a:pt x="88152" y="7237"/>
                  </a:cubicBezTo>
                  <a:cubicBezTo>
                    <a:pt x="81350" y="14221"/>
                    <a:pt x="83130" y="25428"/>
                    <a:pt x="68773" y="26022"/>
                  </a:cubicBezTo>
                  <a:cubicBezTo>
                    <a:pt x="62359" y="26273"/>
                    <a:pt x="57086" y="26478"/>
                    <a:pt x="52521" y="27346"/>
                  </a:cubicBezTo>
                  <a:cubicBezTo>
                    <a:pt x="48093" y="28213"/>
                    <a:pt x="45651" y="30724"/>
                    <a:pt x="43505" y="34809"/>
                  </a:cubicBezTo>
                  <a:cubicBezTo>
                    <a:pt x="39146" y="43072"/>
                    <a:pt x="35859" y="47477"/>
                    <a:pt x="20634" y="49052"/>
                  </a:cubicBezTo>
                  <a:cubicBezTo>
                    <a:pt x="3926" y="50787"/>
                    <a:pt x="0" y="69093"/>
                    <a:pt x="8651" y="7941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9"/>
            <p:cNvSpPr/>
            <p:nvPr/>
          </p:nvSpPr>
          <p:spPr>
            <a:xfrm>
              <a:off x="5762975" y="4195325"/>
              <a:ext cx="2437200" cy="1968700"/>
            </a:xfrm>
            <a:custGeom>
              <a:avLst/>
              <a:gdLst/>
              <a:ahLst/>
              <a:cxnLst/>
              <a:rect l="l" t="t" r="r" b="b"/>
              <a:pathLst>
                <a:path w="97488" h="78748" fill="none" extrusionOk="0">
                  <a:moveTo>
                    <a:pt x="97488" y="3607"/>
                  </a:moveTo>
                  <a:cubicBezTo>
                    <a:pt x="97488" y="3607"/>
                    <a:pt x="94497" y="1"/>
                    <a:pt x="87581" y="7214"/>
                  </a:cubicBezTo>
                  <a:cubicBezTo>
                    <a:pt x="80894" y="14152"/>
                    <a:pt x="82560" y="25268"/>
                    <a:pt x="68340" y="25885"/>
                  </a:cubicBezTo>
                  <a:cubicBezTo>
                    <a:pt x="62017" y="26159"/>
                    <a:pt x="56767" y="26364"/>
                    <a:pt x="52225" y="27209"/>
                  </a:cubicBezTo>
                  <a:cubicBezTo>
                    <a:pt x="47842" y="28030"/>
                    <a:pt x="45377" y="30518"/>
                    <a:pt x="43209" y="34490"/>
                  </a:cubicBezTo>
                  <a:cubicBezTo>
                    <a:pt x="38804" y="42616"/>
                    <a:pt x="35425" y="46952"/>
                    <a:pt x="20429" y="48573"/>
                  </a:cubicBezTo>
                  <a:cubicBezTo>
                    <a:pt x="3904" y="50353"/>
                    <a:pt x="1" y="68454"/>
                    <a:pt x="8492" y="7874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9"/>
            <p:cNvSpPr/>
            <p:nvPr/>
          </p:nvSpPr>
          <p:spPr>
            <a:xfrm>
              <a:off x="5781800" y="4215875"/>
              <a:ext cx="2418375" cy="1952150"/>
            </a:xfrm>
            <a:custGeom>
              <a:avLst/>
              <a:gdLst/>
              <a:ahLst/>
              <a:cxnLst/>
              <a:rect l="l" t="t" r="r" b="b"/>
              <a:pathLst>
                <a:path w="96735" h="78086" fill="none" extrusionOk="0">
                  <a:moveTo>
                    <a:pt x="96735" y="3402"/>
                  </a:moveTo>
                  <a:cubicBezTo>
                    <a:pt x="96735" y="3402"/>
                    <a:pt x="93813" y="1"/>
                    <a:pt x="86988" y="7168"/>
                  </a:cubicBezTo>
                  <a:cubicBezTo>
                    <a:pt x="80414" y="14084"/>
                    <a:pt x="81989" y="25063"/>
                    <a:pt x="67929" y="25725"/>
                  </a:cubicBezTo>
                  <a:cubicBezTo>
                    <a:pt x="61675" y="26021"/>
                    <a:pt x="56471" y="26204"/>
                    <a:pt x="51928" y="27048"/>
                  </a:cubicBezTo>
                  <a:cubicBezTo>
                    <a:pt x="47569" y="27847"/>
                    <a:pt x="45104" y="30290"/>
                    <a:pt x="42912" y="34170"/>
                  </a:cubicBezTo>
                  <a:cubicBezTo>
                    <a:pt x="38439" y="42159"/>
                    <a:pt x="34992" y="46404"/>
                    <a:pt x="20201" y="48071"/>
                  </a:cubicBezTo>
                  <a:cubicBezTo>
                    <a:pt x="3881" y="49897"/>
                    <a:pt x="1" y="67792"/>
                    <a:pt x="8332" y="7808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9"/>
            <p:cNvSpPr/>
            <p:nvPr/>
          </p:nvSpPr>
          <p:spPr>
            <a:xfrm>
              <a:off x="5800075" y="4235850"/>
              <a:ext cx="2399525" cy="1936175"/>
            </a:xfrm>
            <a:custGeom>
              <a:avLst/>
              <a:gdLst/>
              <a:ahLst/>
              <a:cxnLst/>
              <a:rect l="l" t="t" r="r" b="b"/>
              <a:pathLst>
                <a:path w="95981" h="77447" fill="none" extrusionOk="0">
                  <a:moveTo>
                    <a:pt x="95981" y="3219"/>
                  </a:moveTo>
                  <a:cubicBezTo>
                    <a:pt x="95981" y="3219"/>
                    <a:pt x="93150" y="0"/>
                    <a:pt x="86440" y="7145"/>
                  </a:cubicBezTo>
                  <a:cubicBezTo>
                    <a:pt x="79957" y="14038"/>
                    <a:pt x="81441" y="24903"/>
                    <a:pt x="67518" y="25588"/>
                  </a:cubicBezTo>
                  <a:cubicBezTo>
                    <a:pt x="61355" y="25884"/>
                    <a:pt x="56196" y="26090"/>
                    <a:pt x="51654" y="26889"/>
                  </a:cubicBezTo>
                  <a:cubicBezTo>
                    <a:pt x="47317" y="27665"/>
                    <a:pt x="44852" y="30061"/>
                    <a:pt x="42638" y="33873"/>
                  </a:cubicBezTo>
                  <a:cubicBezTo>
                    <a:pt x="38119" y="41702"/>
                    <a:pt x="34581" y="45879"/>
                    <a:pt x="20018" y="47568"/>
                  </a:cubicBezTo>
                  <a:cubicBezTo>
                    <a:pt x="3903" y="49463"/>
                    <a:pt x="0" y="67130"/>
                    <a:pt x="8195" y="7744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9"/>
            <p:cNvSpPr/>
            <p:nvPr/>
          </p:nvSpPr>
          <p:spPr>
            <a:xfrm>
              <a:off x="5818900" y="4255825"/>
              <a:ext cx="2380700" cy="1919625"/>
            </a:xfrm>
            <a:custGeom>
              <a:avLst/>
              <a:gdLst/>
              <a:ahLst/>
              <a:cxnLst/>
              <a:rect l="l" t="t" r="r" b="b"/>
              <a:pathLst>
                <a:path w="95228" h="76785" fill="none" extrusionOk="0">
                  <a:moveTo>
                    <a:pt x="95228" y="3036"/>
                  </a:moveTo>
                  <a:cubicBezTo>
                    <a:pt x="95228" y="3036"/>
                    <a:pt x="92466" y="0"/>
                    <a:pt x="85846" y="7122"/>
                  </a:cubicBezTo>
                  <a:cubicBezTo>
                    <a:pt x="79501" y="13969"/>
                    <a:pt x="80871" y="24720"/>
                    <a:pt x="67107" y="25450"/>
                  </a:cubicBezTo>
                  <a:cubicBezTo>
                    <a:pt x="61013" y="25770"/>
                    <a:pt x="55877" y="25975"/>
                    <a:pt x="51357" y="26752"/>
                  </a:cubicBezTo>
                  <a:cubicBezTo>
                    <a:pt x="47043" y="27505"/>
                    <a:pt x="44556" y="29856"/>
                    <a:pt x="42341" y="33576"/>
                  </a:cubicBezTo>
                  <a:cubicBezTo>
                    <a:pt x="37754" y="41268"/>
                    <a:pt x="34170" y="45331"/>
                    <a:pt x="19790" y="47089"/>
                  </a:cubicBezTo>
                  <a:cubicBezTo>
                    <a:pt x="3881" y="49006"/>
                    <a:pt x="0" y="66490"/>
                    <a:pt x="8035" y="7678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9"/>
            <p:cNvSpPr/>
            <p:nvPr/>
          </p:nvSpPr>
          <p:spPr>
            <a:xfrm>
              <a:off x="5837725" y="4276375"/>
              <a:ext cx="2361300" cy="1903075"/>
            </a:xfrm>
            <a:custGeom>
              <a:avLst/>
              <a:gdLst/>
              <a:ahLst/>
              <a:cxnLst/>
              <a:rect l="l" t="t" r="r" b="b"/>
              <a:pathLst>
                <a:path w="94452" h="76123" fill="none" extrusionOk="0">
                  <a:moveTo>
                    <a:pt x="94452" y="2830"/>
                  </a:moveTo>
                  <a:cubicBezTo>
                    <a:pt x="94452" y="2830"/>
                    <a:pt x="91758" y="0"/>
                    <a:pt x="85276" y="7076"/>
                  </a:cubicBezTo>
                  <a:cubicBezTo>
                    <a:pt x="79022" y="13901"/>
                    <a:pt x="80300" y="24537"/>
                    <a:pt x="66696" y="25290"/>
                  </a:cubicBezTo>
                  <a:cubicBezTo>
                    <a:pt x="60648" y="25633"/>
                    <a:pt x="55580" y="25815"/>
                    <a:pt x="51061" y="26591"/>
                  </a:cubicBezTo>
                  <a:cubicBezTo>
                    <a:pt x="46770" y="27299"/>
                    <a:pt x="44282" y="29604"/>
                    <a:pt x="42045" y="33234"/>
                  </a:cubicBezTo>
                  <a:cubicBezTo>
                    <a:pt x="37411" y="40789"/>
                    <a:pt x="33737" y="44783"/>
                    <a:pt x="19585" y="46564"/>
                  </a:cubicBezTo>
                  <a:cubicBezTo>
                    <a:pt x="3858" y="48549"/>
                    <a:pt x="1" y="65828"/>
                    <a:pt x="7853" y="7612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9"/>
            <p:cNvSpPr/>
            <p:nvPr/>
          </p:nvSpPr>
          <p:spPr>
            <a:xfrm>
              <a:off x="5856000" y="4296325"/>
              <a:ext cx="2343025" cy="1887125"/>
            </a:xfrm>
            <a:custGeom>
              <a:avLst/>
              <a:gdLst/>
              <a:ahLst/>
              <a:cxnLst/>
              <a:rect l="l" t="t" r="r" b="b"/>
              <a:pathLst>
                <a:path w="93721" h="75485" fill="none" extrusionOk="0">
                  <a:moveTo>
                    <a:pt x="93721" y="2649"/>
                  </a:moveTo>
                  <a:cubicBezTo>
                    <a:pt x="93721" y="2649"/>
                    <a:pt x="91096" y="1"/>
                    <a:pt x="84705" y="7054"/>
                  </a:cubicBezTo>
                  <a:cubicBezTo>
                    <a:pt x="78588" y="13833"/>
                    <a:pt x="79729" y="24355"/>
                    <a:pt x="66285" y="25154"/>
                  </a:cubicBezTo>
                  <a:cubicBezTo>
                    <a:pt x="60327" y="25497"/>
                    <a:pt x="55306" y="25702"/>
                    <a:pt x="50809" y="26433"/>
                  </a:cubicBezTo>
                  <a:cubicBezTo>
                    <a:pt x="46518" y="27140"/>
                    <a:pt x="44030" y="29400"/>
                    <a:pt x="41793" y="32938"/>
                  </a:cubicBezTo>
                  <a:cubicBezTo>
                    <a:pt x="37068" y="40356"/>
                    <a:pt x="33325" y="44259"/>
                    <a:pt x="19379" y="46085"/>
                  </a:cubicBezTo>
                  <a:cubicBezTo>
                    <a:pt x="3858" y="48117"/>
                    <a:pt x="0" y="65167"/>
                    <a:pt x="7715" y="7548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9"/>
            <p:cNvSpPr/>
            <p:nvPr/>
          </p:nvSpPr>
          <p:spPr>
            <a:xfrm>
              <a:off x="5874825" y="4316300"/>
              <a:ext cx="2324200" cy="1870550"/>
            </a:xfrm>
            <a:custGeom>
              <a:avLst/>
              <a:gdLst/>
              <a:ahLst/>
              <a:cxnLst/>
              <a:rect l="l" t="t" r="r" b="b"/>
              <a:pathLst>
                <a:path w="92968" h="74822" fill="none" extrusionOk="0">
                  <a:moveTo>
                    <a:pt x="92968" y="2466"/>
                  </a:moveTo>
                  <a:cubicBezTo>
                    <a:pt x="92968" y="2466"/>
                    <a:pt x="90411" y="1"/>
                    <a:pt x="84134" y="7031"/>
                  </a:cubicBezTo>
                  <a:cubicBezTo>
                    <a:pt x="78109" y="13787"/>
                    <a:pt x="79159" y="24196"/>
                    <a:pt x="65874" y="25017"/>
                  </a:cubicBezTo>
                  <a:cubicBezTo>
                    <a:pt x="59985" y="25382"/>
                    <a:pt x="54987" y="25588"/>
                    <a:pt x="50513" y="26295"/>
                  </a:cubicBezTo>
                  <a:cubicBezTo>
                    <a:pt x="46267" y="26980"/>
                    <a:pt x="43756" y="29194"/>
                    <a:pt x="41497" y="32641"/>
                  </a:cubicBezTo>
                  <a:cubicBezTo>
                    <a:pt x="36703" y="39899"/>
                    <a:pt x="32892" y="43734"/>
                    <a:pt x="19174" y="45583"/>
                  </a:cubicBezTo>
                  <a:cubicBezTo>
                    <a:pt x="3835" y="47683"/>
                    <a:pt x="0" y="64528"/>
                    <a:pt x="7556" y="7482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9"/>
            <p:cNvSpPr/>
            <p:nvPr/>
          </p:nvSpPr>
          <p:spPr>
            <a:xfrm>
              <a:off x="5893650" y="4336850"/>
              <a:ext cx="2304800" cy="1854000"/>
            </a:xfrm>
            <a:custGeom>
              <a:avLst/>
              <a:gdLst/>
              <a:ahLst/>
              <a:cxnLst/>
              <a:rect l="l" t="t" r="r" b="b"/>
              <a:pathLst>
                <a:path w="92192" h="74160" fill="none" extrusionOk="0">
                  <a:moveTo>
                    <a:pt x="92192" y="2260"/>
                  </a:moveTo>
                  <a:cubicBezTo>
                    <a:pt x="92192" y="2260"/>
                    <a:pt x="89727" y="0"/>
                    <a:pt x="83564" y="6985"/>
                  </a:cubicBezTo>
                  <a:cubicBezTo>
                    <a:pt x="77629" y="13696"/>
                    <a:pt x="78588" y="24013"/>
                    <a:pt x="65464" y="24857"/>
                  </a:cubicBezTo>
                  <a:cubicBezTo>
                    <a:pt x="59643" y="25222"/>
                    <a:pt x="54690" y="25428"/>
                    <a:pt x="50216" y="26135"/>
                  </a:cubicBezTo>
                  <a:cubicBezTo>
                    <a:pt x="45994" y="26775"/>
                    <a:pt x="43483" y="28943"/>
                    <a:pt x="41200" y="32321"/>
                  </a:cubicBezTo>
                  <a:cubicBezTo>
                    <a:pt x="36361" y="39420"/>
                    <a:pt x="32458" y="43186"/>
                    <a:pt x="18968" y="45080"/>
                  </a:cubicBezTo>
                  <a:cubicBezTo>
                    <a:pt x="3812" y="47203"/>
                    <a:pt x="1" y="63866"/>
                    <a:pt x="7396" y="7416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9"/>
            <p:cNvSpPr/>
            <p:nvPr/>
          </p:nvSpPr>
          <p:spPr>
            <a:xfrm>
              <a:off x="5911925" y="4356825"/>
              <a:ext cx="2286525" cy="1838025"/>
            </a:xfrm>
            <a:custGeom>
              <a:avLst/>
              <a:gdLst/>
              <a:ahLst/>
              <a:cxnLst/>
              <a:rect l="l" t="t" r="r" b="b"/>
              <a:pathLst>
                <a:path w="91461" h="73521" fill="none" extrusionOk="0">
                  <a:moveTo>
                    <a:pt x="91461" y="2077"/>
                  </a:moveTo>
                  <a:cubicBezTo>
                    <a:pt x="91461" y="2077"/>
                    <a:pt x="89064" y="0"/>
                    <a:pt x="82993" y="6985"/>
                  </a:cubicBezTo>
                  <a:cubicBezTo>
                    <a:pt x="77195" y="13650"/>
                    <a:pt x="78040" y="23830"/>
                    <a:pt x="65052" y="24720"/>
                  </a:cubicBezTo>
                  <a:cubicBezTo>
                    <a:pt x="59323" y="25108"/>
                    <a:pt x="54393" y="25314"/>
                    <a:pt x="49942" y="25976"/>
                  </a:cubicBezTo>
                  <a:cubicBezTo>
                    <a:pt x="45742" y="26615"/>
                    <a:pt x="43231" y="28737"/>
                    <a:pt x="40926" y="32001"/>
                  </a:cubicBezTo>
                  <a:cubicBezTo>
                    <a:pt x="36018" y="38986"/>
                    <a:pt x="32047" y="42661"/>
                    <a:pt x="18762" y="44601"/>
                  </a:cubicBezTo>
                  <a:cubicBezTo>
                    <a:pt x="3812" y="46769"/>
                    <a:pt x="0" y="63204"/>
                    <a:pt x="7258" y="7352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9"/>
            <p:cNvSpPr/>
            <p:nvPr/>
          </p:nvSpPr>
          <p:spPr>
            <a:xfrm>
              <a:off x="5930750" y="4377375"/>
              <a:ext cx="2267150" cy="1820900"/>
            </a:xfrm>
            <a:custGeom>
              <a:avLst/>
              <a:gdLst/>
              <a:ahLst/>
              <a:cxnLst/>
              <a:rect l="l" t="t" r="r" b="b"/>
              <a:pathLst>
                <a:path w="90686" h="72836" fill="none" extrusionOk="0">
                  <a:moveTo>
                    <a:pt x="90685" y="1872"/>
                  </a:moveTo>
                  <a:cubicBezTo>
                    <a:pt x="90685" y="1872"/>
                    <a:pt x="88380" y="0"/>
                    <a:pt x="82422" y="6939"/>
                  </a:cubicBezTo>
                  <a:cubicBezTo>
                    <a:pt x="76716" y="13558"/>
                    <a:pt x="77469" y="23647"/>
                    <a:pt x="64642" y="24560"/>
                  </a:cubicBezTo>
                  <a:cubicBezTo>
                    <a:pt x="58981" y="24971"/>
                    <a:pt x="54096" y="25176"/>
                    <a:pt x="49645" y="25815"/>
                  </a:cubicBezTo>
                  <a:cubicBezTo>
                    <a:pt x="45468" y="26409"/>
                    <a:pt x="42957" y="28509"/>
                    <a:pt x="40629" y="31682"/>
                  </a:cubicBezTo>
                  <a:cubicBezTo>
                    <a:pt x="35653" y="38506"/>
                    <a:pt x="31613" y="42113"/>
                    <a:pt x="18557" y="44076"/>
                  </a:cubicBezTo>
                  <a:cubicBezTo>
                    <a:pt x="3789" y="46313"/>
                    <a:pt x="0" y="62541"/>
                    <a:pt x="7076" y="7283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9"/>
            <p:cNvSpPr/>
            <p:nvPr/>
          </p:nvSpPr>
          <p:spPr>
            <a:xfrm>
              <a:off x="5949575" y="4397325"/>
              <a:ext cx="2248325" cy="1804950"/>
            </a:xfrm>
            <a:custGeom>
              <a:avLst/>
              <a:gdLst/>
              <a:ahLst/>
              <a:cxnLst/>
              <a:rect l="l" t="t" r="r" b="b"/>
              <a:pathLst>
                <a:path w="89933" h="72198" fill="none" extrusionOk="0">
                  <a:moveTo>
                    <a:pt x="89932" y="1690"/>
                  </a:moveTo>
                  <a:cubicBezTo>
                    <a:pt x="89932" y="1690"/>
                    <a:pt x="87672" y="1"/>
                    <a:pt x="81829" y="6917"/>
                  </a:cubicBezTo>
                  <a:cubicBezTo>
                    <a:pt x="76260" y="13514"/>
                    <a:pt x="76899" y="23465"/>
                    <a:pt x="64208" y="24424"/>
                  </a:cubicBezTo>
                  <a:cubicBezTo>
                    <a:pt x="58639" y="24835"/>
                    <a:pt x="53800" y="25040"/>
                    <a:pt x="49349" y="25679"/>
                  </a:cubicBezTo>
                  <a:cubicBezTo>
                    <a:pt x="45195" y="26250"/>
                    <a:pt x="42661" y="28281"/>
                    <a:pt x="40333" y="31386"/>
                  </a:cubicBezTo>
                  <a:cubicBezTo>
                    <a:pt x="35311" y="38074"/>
                    <a:pt x="31180" y="41589"/>
                    <a:pt x="18329" y="43597"/>
                  </a:cubicBezTo>
                  <a:cubicBezTo>
                    <a:pt x="3767" y="45880"/>
                    <a:pt x="0" y="61903"/>
                    <a:pt x="6917" y="7219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9"/>
            <p:cNvSpPr/>
            <p:nvPr/>
          </p:nvSpPr>
          <p:spPr>
            <a:xfrm>
              <a:off x="5967825" y="4417300"/>
              <a:ext cx="2229500" cy="1788975"/>
            </a:xfrm>
            <a:custGeom>
              <a:avLst/>
              <a:gdLst/>
              <a:ahLst/>
              <a:cxnLst/>
              <a:rect l="l" t="t" r="r" b="b"/>
              <a:pathLst>
                <a:path w="89180" h="71559" fill="none" extrusionOk="0">
                  <a:moveTo>
                    <a:pt x="89179" y="1507"/>
                  </a:moveTo>
                  <a:cubicBezTo>
                    <a:pt x="89179" y="1507"/>
                    <a:pt x="87011" y="1"/>
                    <a:pt x="81282" y="6894"/>
                  </a:cubicBezTo>
                  <a:cubicBezTo>
                    <a:pt x="75804" y="13445"/>
                    <a:pt x="76352" y="23305"/>
                    <a:pt x="63820" y="24287"/>
                  </a:cubicBezTo>
                  <a:cubicBezTo>
                    <a:pt x="58320" y="24721"/>
                    <a:pt x="53503" y="24926"/>
                    <a:pt x="49075" y="25519"/>
                  </a:cubicBezTo>
                  <a:cubicBezTo>
                    <a:pt x="44967" y="26090"/>
                    <a:pt x="42410" y="28076"/>
                    <a:pt x="40059" y="31089"/>
                  </a:cubicBezTo>
                  <a:cubicBezTo>
                    <a:pt x="34969" y="37617"/>
                    <a:pt x="30769" y="41063"/>
                    <a:pt x="18147" y="43095"/>
                  </a:cubicBezTo>
                  <a:cubicBezTo>
                    <a:pt x="3767" y="45446"/>
                    <a:pt x="1" y="61241"/>
                    <a:pt x="6780" y="7155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9"/>
            <p:cNvSpPr/>
            <p:nvPr/>
          </p:nvSpPr>
          <p:spPr>
            <a:xfrm>
              <a:off x="5986675" y="4437850"/>
              <a:ext cx="2210650" cy="1771825"/>
            </a:xfrm>
            <a:custGeom>
              <a:avLst/>
              <a:gdLst/>
              <a:ahLst/>
              <a:cxnLst/>
              <a:rect l="l" t="t" r="r" b="b"/>
              <a:pathLst>
                <a:path w="88426" h="70873" fill="none" extrusionOk="0">
                  <a:moveTo>
                    <a:pt x="88425" y="1324"/>
                  </a:moveTo>
                  <a:cubicBezTo>
                    <a:pt x="88425" y="1324"/>
                    <a:pt x="86325" y="1"/>
                    <a:pt x="80688" y="6848"/>
                  </a:cubicBezTo>
                  <a:cubicBezTo>
                    <a:pt x="75324" y="13376"/>
                    <a:pt x="75780" y="23100"/>
                    <a:pt x="63409" y="24127"/>
                  </a:cubicBezTo>
                  <a:cubicBezTo>
                    <a:pt x="57976" y="24561"/>
                    <a:pt x="53206" y="24789"/>
                    <a:pt x="48778" y="25359"/>
                  </a:cubicBezTo>
                  <a:cubicBezTo>
                    <a:pt x="44692" y="25884"/>
                    <a:pt x="42136" y="27825"/>
                    <a:pt x="39762" y="30746"/>
                  </a:cubicBezTo>
                  <a:cubicBezTo>
                    <a:pt x="34603" y="37137"/>
                    <a:pt x="30335" y="40515"/>
                    <a:pt x="17941" y="42593"/>
                  </a:cubicBezTo>
                  <a:cubicBezTo>
                    <a:pt x="3743" y="44966"/>
                    <a:pt x="0" y="60579"/>
                    <a:pt x="6619" y="708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9"/>
            <p:cNvSpPr/>
            <p:nvPr/>
          </p:nvSpPr>
          <p:spPr>
            <a:xfrm>
              <a:off x="6005500" y="4457825"/>
              <a:ext cx="2191825" cy="1755850"/>
            </a:xfrm>
            <a:custGeom>
              <a:avLst/>
              <a:gdLst/>
              <a:ahLst/>
              <a:cxnLst/>
              <a:rect l="l" t="t" r="r" b="b"/>
              <a:pathLst>
                <a:path w="87673" h="70234" fill="none" extrusionOk="0">
                  <a:moveTo>
                    <a:pt x="87672" y="1142"/>
                  </a:moveTo>
                  <a:cubicBezTo>
                    <a:pt x="87672" y="1142"/>
                    <a:pt x="85641" y="0"/>
                    <a:pt x="80117" y="6825"/>
                  </a:cubicBezTo>
                  <a:cubicBezTo>
                    <a:pt x="74867" y="13308"/>
                    <a:pt x="75187" y="22940"/>
                    <a:pt x="62975" y="23990"/>
                  </a:cubicBezTo>
                  <a:cubicBezTo>
                    <a:pt x="57634" y="24446"/>
                    <a:pt x="52909" y="24675"/>
                    <a:pt x="48481" y="25222"/>
                  </a:cubicBezTo>
                  <a:cubicBezTo>
                    <a:pt x="44418" y="25725"/>
                    <a:pt x="41862" y="27619"/>
                    <a:pt x="39488" y="30449"/>
                  </a:cubicBezTo>
                  <a:cubicBezTo>
                    <a:pt x="34238" y="36703"/>
                    <a:pt x="29924" y="39990"/>
                    <a:pt x="17713" y="42113"/>
                  </a:cubicBezTo>
                  <a:cubicBezTo>
                    <a:pt x="3721" y="44533"/>
                    <a:pt x="0" y="59940"/>
                    <a:pt x="6437" y="7023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9"/>
            <p:cNvSpPr/>
            <p:nvPr/>
          </p:nvSpPr>
          <p:spPr>
            <a:xfrm>
              <a:off x="6023750" y="4477800"/>
              <a:ext cx="2173000" cy="1739875"/>
            </a:xfrm>
            <a:custGeom>
              <a:avLst/>
              <a:gdLst/>
              <a:ahLst/>
              <a:cxnLst/>
              <a:rect l="l" t="t" r="r" b="b"/>
              <a:pathLst>
                <a:path w="86920" h="69595" fill="none" extrusionOk="0">
                  <a:moveTo>
                    <a:pt x="86920" y="959"/>
                  </a:moveTo>
                  <a:cubicBezTo>
                    <a:pt x="86920" y="959"/>
                    <a:pt x="84979" y="0"/>
                    <a:pt x="79547" y="6802"/>
                  </a:cubicBezTo>
                  <a:cubicBezTo>
                    <a:pt x="74411" y="13262"/>
                    <a:pt x="74640" y="22757"/>
                    <a:pt x="62588" y="23853"/>
                  </a:cubicBezTo>
                  <a:cubicBezTo>
                    <a:pt x="57292" y="24332"/>
                    <a:pt x="52613" y="24537"/>
                    <a:pt x="48208" y="25062"/>
                  </a:cubicBezTo>
                  <a:cubicBezTo>
                    <a:pt x="44168" y="25542"/>
                    <a:pt x="41611" y="27413"/>
                    <a:pt x="39215" y="30153"/>
                  </a:cubicBezTo>
                  <a:cubicBezTo>
                    <a:pt x="33896" y="36247"/>
                    <a:pt x="29514" y="39465"/>
                    <a:pt x="17531" y="41611"/>
                  </a:cubicBezTo>
                  <a:cubicBezTo>
                    <a:pt x="3721" y="44099"/>
                    <a:pt x="1" y="59300"/>
                    <a:pt x="6301" y="6959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9"/>
            <p:cNvSpPr/>
            <p:nvPr/>
          </p:nvSpPr>
          <p:spPr>
            <a:xfrm>
              <a:off x="6042600" y="4498350"/>
              <a:ext cx="2154150" cy="1722750"/>
            </a:xfrm>
            <a:custGeom>
              <a:avLst/>
              <a:gdLst/>
              <a:ahLst/>
              <a:cxnLst/>
              <a:rect l="l" t="t" r="r" b="b"/>
              <a:pathLst>
                <a:path w="86166" h="68910" fill="none" extrusionOk="0">
                  <a:moveTo>
                    <a:pt x="86166" y="753"/>
                  </a:moveTo>
                  <a:cubicBezTo>
                    <a:pt x="86166" y="753"/>
                    <a:pt x="84294" y="0"/>
                    <a:pt x="78976" y="6756"/>
                  </a:cubicBezTo>
                  <a:cubicBezTo>
                    <a:pt x="73931" y="13170"/>
                    <a:pt x="74068" y="22551"/>
                    <a:pt x="62176" y="23693"/>
                  </a:cubicBezTo>
                  <a:cubicBezTo>
                    <a:pt x="56949" y="24172"/>
                    <a:pt x="52316" y="24400"/>
                    <a:pt x="47910" y="24902"/>
                  </a:cubicBezTo>
                  <a:cubicBezTo>
                    <a:pt x="43893" y="25359"/>
                    <a:pt x="41314" y="27162"/>
                    <a:pt x="38917" y="29833"/>
                  </a:cubicBezTo>
                  <a:cubicBezTo>
                    <a:pt x="33530" y="35767"/>
                    <a:pt x="29079" y="38917"/>
                    <a:pt x="17302" y="41108"/>
                  </a:cubicBezTo>
                  <a:cubicBezTo>
                    <a:pt x="3698" y="43642"/>
                    <a:pt x="0" y="58615"/>
                    <a:pt x="6140" y="6891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9"/>
            <p:cNvSpPr/>
            <p:nvPr/>
          </p:nvSpPr>
          <p:spPr>
            <a:xfrm>
              <a:off x="6061425" y="4518300"/>
              <a:ext cx="2134750" cy="1706800"/>
            </a:xfrm>
            <a:custGeom>
              <a:avLst/>
              <a:gdLst/>
              <a:ahLst/>
              <a:cxnLst/>
              <a:rect l="l" t="t" r="r" b="b"/>
              <a:pathLst>
                <a:path w="85390" h="68272" fill="none" extrusionOk="0">
                  <a:moveTo>
                    <a:pt x="85390" y="572"/>
                  </a:moveTo>
                  <a:cubicBezTo>
                    <a:pt x="85390" y="572"/>
                    <a:pt x="83587" y="1"/>
                    <a:pt x="78405" y="6734"/>
                  </a:cubicBezTo>
                  <a:cubicBezTo>
                    <a:pt x="73475" y="13125"/>
                    <a:pt x="73498" y="22393"/>
                    <a:pt x="61743" y="23557"/>
                  </a:cubicBezTo>
                  <a:cubicBezTo>
                    <a:pt x="56607" y="24059"/>
                    <a:pt x="51996" y="24287"/>
                    <a:pt x="47614" y="24766"/>
                  </a:cubicBezTo>
                  <a:cubicBezTo>
                    <a:pt x="43642" y="25200"/>
                    <a:pt x="41040" y="26958"/>
                    <a:pt x="38621" y="29514"/>
                  </a:cubicBezTo>
                  <a:cubicBezTo>
                    <a:pt x="33165" y="35334"/>
                    <a:pt x="28646" y="38393"/>
                    <a:pt x="17096" y="40607"/>
                  </a:cubicBezTo>
                  <a:cubicBezTo>
                    <a:pt x="3675" y="43209"/>
                    <a:pt x="0" y="57977"/>
                    <a:pt x="5980" y="6827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9"/>
            <p:cNvSpPr/>
            <p:nvPr/>
          </p:nvSpPr>
          <p:spPr>
            <a:xfrm>
              <a:off x="6079675" y="4538275"/>
              <a:ext cx="2116500" cy="1690825"/>
            </a:xfrm>
            <a:custGeom>
              <a:avLst/>
              <a:gdLst/>
              <a:ahLst/>
              <a:cxnLst/>
              <a:rect l="l" t="t" r="r" b="b"/>
              <a:pathLst>
                <a:path w="84660" h="67633" fill="none" extrusionOk="0">
                  <a:moveTo>
                    <a:pt x="84660" y="389"/>
                  </a:moveTo>
                  <a:cubicBezTo>
                    <a:pt x="84660" y="389"/>
                    <a:pt x="82925" y="1"/>
                    <a:pt x="77835" y="6711"/>
                  </a:cubicBezTo>
                  <a:cubicBezTo>
                    <a:pt x="73019" y="13080"/>
                    <a:pt x="72950" y="22210"/>
                    <a:pt x="61355" y="23420"/>
                  </a:cubicBezTo>
                  <a:cubicBezTo>
                    <a:pt x="56288" y="23922"/>
                    <a:pt x="51723" y="24150"/>
                    <a:pt x="47340" y="24606"/>
                  </a:cubicBezTo>
                  <a:cubicBezTo>
                    <a:pt x="43392" y="25017"/>
                    <a:pt x="40789" y="26729"/>
                    <a:pt x="38347" y="29217"/>
                  </a:cubicBezTo>
                  <a:cubicBezTo>
                    <a:pt x="32823" y="34878"/>
                    <a:pt x="28236" y="37868"/>
                    <a:pt x="16891" y="40128"/>
                  </a:cubicBezTo>
                  <a:cubicBezTo>
                    <a:pt x="3676" y="42775"/>
                    <a:pt x="1" y="57338"/>
                    <a:pt x="5844" y="6763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9"/>
            <p:cNvSpPr/>
            <p:nvPr/>
          </p:nvSpPr>
          <p:spPr>
            <a:xfrm>
              <a:off x="6098500" y="4558825"/>
              <a:ext cx="2097100" cy="1673675"/>
            </a:xfrm>
            <a:custGeom>
              <a:avLst/>
              <a:gdLst/>
              <a:ahLst/>
              <a:cxnLst/>
              <a:rect l="l" t="t" r="r" b="b"/>
              <a:pathLst>
                <a:path w="83884" h="66947" fill="none" extrusionOk="0">
                  <a:moveTo>
                    <a:pt x="83884" y="183"/>
                  </a:moveTo>
                  <a:cubicBezTo>
                    <a:pt x="83884" y="183"/>
                    <a:pt x="82240" y="1"/>
                    <a:pt x="77265" y="6665"/>
                  </a:cubicBezTo>
                  <a:cubicBezTo>
                    <a:pt x="72540" y="12988"/>
                    <a:pt x="72380" y="22027"/>
                    <a:pt x="60922" y="23259"/>
                  </a:cubicBezTo>
                  <a:cubicBezTo>
                    <a:pt x="55946" y="23784"/>
                    <a:pt x="51426" y="24013"/>
                    <a:pt x="47044" y="24446"/>
                  </a:cubicBezTo>
                  <a:cubicBezTo>
                    <a:pt x="43118" y="24834"/>
                    <a:pt x="40493" y="26501"/>
                    <a:pt x="38051" y="28897"/>
                  </a:cubicBezTo>
                  <a:cubicBezTo>
                    <a:pt x="32458" y="34398"/>
                    <a:pt x="27802" y="37320"/>
                    <a:pt x="16686" y="39625"/>
                  </a:cubicBezTo>
                  <a:cubicBezTo>
                    <a:pt x="3653" y="42319"/>
                    <a:pt x="1" y="56653"/>
                    <a:pt x="5662" y="6694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9"/>
            <p:cNvSpPr/>
            <p:nvPr/>
          </p:nvSpPr>
          <p:spPr>
            <a:xfrm>
              <a:off x="6117350" y="4578800"/>
              <a:ext cx="2078250" cy="1657700"/>
            </a:xfrm>
            <a:custGeom>
              <a:avLst/>
              <a:gdLst/>
              <a:ahLst/>
              <a:cxnLst/>
              <a:rect l="l" t="t" r="r" b="b"/>
              <a:pathLst>
                <a:path w="83130" h="66308" fill="none" extrusionOk="0">
                  <a:moveTo>
                    <a:pt x="83130" y="0"/>
                  </a:moveTo>
                  <a:cubicBezTo>
                    <a:pt x="83130" y="0"/>
                    <a:pt x="81555" y="0"/>
                    <a:pt x="76670" y="6643"/>
                  </a:cubicBezTo>
                  <a:cubicBezTo>
                    <a:pt x="72082" y="12942"/>
                    <a:pt x="71809" y="21844"/>
                    <a:pt x="60510" y="23122"/>
                  </a:cubicBezTo>
                  <a:cubicBezTo>
                    <a:pt x="55603" y="23670"/>
                    <a:pt x="51106" y="23898"/>
                    <a:pt x="46746" y="24309"/>
                  </a:cubicBezTo>
                  <a:cubicBezTo>
                    <a:pt x="42843" y="24652"/>
                    <a:pt x="40218" y="26272"/>
                    <a:pt x="37753" y="28600"/>
                  </a:cubicBezTo>
                  <a:cubicBezTo>
                    <a:pt x="32093" y="33942"/>
                    <a:pt x="27368" y="36795"/>
                    <a:pt x="16480" y="39123"/>
                  </a:cubicBezTo>
                  <a:cubicBezTo>
                    <a:pt x="3629" y="41885"/>
                    <a:pt x="0" y="56014"/>
                    <a:pt x="5501" y="6630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9"/>
            <p:cNvSpPr/>
            <p:nvPr/>
          </p:nvSpPr>
          <p:spPr>
            <a:xfrm>
              <a:off x="6136175" y="4594200"/>
              <a:ext cx="2059425" cy="1646300"/>
            </a:xfrm>
            <a:custGeom>
              <a:avLst/>
              <a:gdLst/>
              <a:ahLst/>
              <a:cxnLst/>
              <a:rect l="l" t="t" r="r" b="b"/>
              <a:pathLst>
                <a:path w="82377" h="65852" fill="none" extrusionOk="0">
                  <a:moveTo>
                    <a:pt x="82377" y="1"/>
                  </a:moveTo>
                  <a:cubicBezTo>
                    <a:pt x="82377" y="1"/>
                    <a:pt x="80870" y="183"/>
                    <a:pt x="76100" y="6803"/>
                  </a:cubicBezTo>
                  <a:cubicBezTo>
                    <a:pt x="71603" y="13057"/>
                    <a:pt x="71238" y="21867"/>
                    <a:pt x="60099" y="23168"/>
                  </a:cubicBezTo>
                  <a:cubicBezTo>
                    <a:pt x="55260" y="23716"/>
                    <a:pt x="50810" y="23967"/>
                    <a:pt x="46450" y="24332"/>
                  </a:cubicBezTo>
                  <a:cubicBezTo>
                    <a:pt x="42570" y="24675"/>
                    <a:pt x="39922" y="26250"/>
                    <a:pt x="37457" y="28464"/>
                  </a:cubicBezTo>
                  <a:cubicBezTo>
                    <a:pt x="31728" y="33668"/>
                    <a:pt x="26934" y="36453"/>
                    <a:pt x="16252" y="38826"/>
                  </a:cubicBezTo>
                  <a:cubicBezTo>
                    <a:pt x="3607" y="41634"/>
                    <a:pt x="0" y="55557"/>
                    <a:pt x="5341" y="6585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9"/>
            <p:cNvSpPr/>
            <p:nvPr/>
          </p:nvSpPr>
          <p:spPr>
            <a:xfrm>
              <a:off x="6154425" y="4609600"/>
              <a:ext cx="2040625" cy="1634325"/>
            </a:xfrm>
            <a:custGeom>
              <a:avLst/>
              <a:gdLst/>
              <a:ahLst/>
              <a:cxnLst/>
              <a:rect l="l" t="t" r="r" b="b"/>
              <a:pathLst>
                <a:path w="81625" h="65373" fill="none" extrusionOk="0">
                  <a:moveTo>
                    <a:pt x="81624" y="1"/>
                  </a:moveTo>
                  <a:cubicBezTo>
                    <a:pt x="81624" y="1"/>
                    <a:pt x="80186" y="389"/>
                    <a:pt x="75530" y="6985"/>
                  </a:cubicBezTo>
                  <a:cubicBezTo>
                    <a:pt x="71147" y="13194"/>
                    <a:pt x="70668" y="21868"/>
                    <a:pt x="59689" y="23214"/>
                  </a:cubicBezTo>
                  <a:cubicBezTo>
                    <a:pt x="54941" y="23785"/>
                    <a:pt x="50536" y="24013"/>
                    <a:pt x="46199" y="24378"/>
                  </a:cubicBezTo>
                  <a:cubicBezTo>
                    <a:pt x="42342" y="24698"/>
                    <a:pt x="39671" y="26204"/>
                    <a:pt x="37206" y="28350"/>
                  </a:cubicBezTo>
                  <a:cubicBezTo>
                    <a:pt x="31386" y="33417"/>
                    <a:pt x="26524" y="36111"/>
                    <a:pt x="16070" y="38507"/>
                  </a:cubicBezTo>
                  <a:cubicBezTo>
                    <a:pt x="3607" y="41383"/>
                    <a:pt x="1" y="55078"/>
                    <a:pt x="5205" y="653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9"/>
            <p:cNvSpPr/>
            <p:nvPr/>
          </p:nvSpPr>
          <p:spPr>
            <a:xfrm>
              <a:off x="6173275" y="4625025"/>
              <a:ext cx="2021775" cy="1622900"/>
            </a:xfrm>
            <a:custGeom>
              <a:avLst/>
              <a:gdLst/>
              <a:ahLst/>
              <a:cxnLst/>
              <a:rect l="l" t="t" r="r" b="b"/>
              <a:pathLst>
                <a:path w="80871" h="64916" fill="none" extrusionOk="0">
                  <a:moveTo>
                    <a:pt x="80870" y="0"/>
                  </a:moveTo>
                  <a:cubicBezTo>
                    <a:pt x="80870" y="0"/>
                    <a:pt x="79501" y="571"/>
                    <a:pt x="74958" y="7145"/>
                  </a:cubicBezTo>
                  <a:cubicBezTo>
                    <a:pt x="70690" y="13307"/>
                    <a:pt x="70097" y="21890"/>
                    <a:pt x="59277" y="23259"/>
                  </a:cubicBezTo>
                  <a:cubicBezTo>
                    <a:pt x="54598" y="23830"/>
                    <a:pt x="50216" y="24081"/>
                    <a:pt x="45902" y="24423"/>
                  </a:cubicBezTo>
                  <a:cubicBezTo>
                    <a:pt x="42067" y="24697"/>
                    <a:pt x="39396" y="26181"/>
                    <a:pt x="36909" y="28235"/>
                  </a:cubicBezTo>
                  <a:cubicBezTo>
                    <a:pt x="30997" y="33143"/>
                    <a:pt x="26089" y="35767"/>
                    <a:pt x="15841" y="38210"/>
                  </a:cubicBezTo>
                  <a:cubicBezTo>
                    <a:pt x="3584" y="41131"/>
                    <a:pt x="0" y="54621"/>
                    <a:pt x="5022" y="6491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9"/>
            <p:cNvSpPr/>
            <p:nvPr/>
          </p:nvSpPr>
          <p:spPr>
            <a:xfrm>
              <a:off x="6192100" y="4640425"/>
              <a:ext cx="2002375" cy="1611500"/>
            </a:xfrm>
            <a:custGeom>
              <a:avLst/>
              <a:gdLst/>
              <a:ahLst/>
              <a:cxnLst/>
              <a:rect l="l" t="t" r="r" b="b"/>
              <a:pathLst>
                <a:path w="80095" h="64460" fill="none" extrusionOk="0">
                  <a:moveTo>
                    <a:pt x="80094" y="1"/>
                  </a:moveTo>
                  <a:cubicBezTo>
                    <a:pt x="80094" y="1"/>
                    <a:pt x="78816" y="754"/>
                    <a:pt x="74365" y="7305"/>
                  </a:cubicBezTo>
                  <a:cubicBezTo>
                    <a:pt x="70211" y="13445"/>
                    <a:pt x="69526" y="21890"/>
                    <a:pt x="58867" y="23305"/>
                  </a:cubicBezTo>
                  <a:cubicBezTo>
                    <a:pt x="54233" y="23899"/>
                    <a:pt x="49919" y="24150"/>
                    <a:pt x="45605" y="24446"/>
                  </a:cubicBezTo>
                  <a:cubicBezTo>
                    <a:pt x="41793" y="24720"/>
                    <a:pt x="39100" y="26135"/>
                    <a:pt x="36612" y="28121"/>
                  </a:cubicBezTo>
                  <a:cubicBezTo>
                    <a:pt x="30632" y="32846"/>
                    <a:pt x="25679" y="35425"/>
                    <a:pt x="15636" y="37913"/>
                  </a:cubicBezTo>
                  <a:cubicBezTo>
                    <a:pt x="3561" y="40881"/>
                    <a:pt x="0" y="54165"/>
                    <a:pt x="4862" y="64459"/>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9"/>
            <p:cNvSpPr/>
            <p:nvPr/>
          </p:nvSpPr>
          <p:spPr>
            <a:xfrm>
              <a:off x="6210350" y="4655825"/>
              <a:ext cx="1984125" cy="1599525"/>
            </a:xfrm>
            <a:custGeom>
              <a:avLst/>
              <a:gdLst/>
              <a:ahLst/>
              <a:cxnLst/>
              <a:rect l="l" t="t" r="r" b="b"/>
              <a:pathLst>
                <a:path w="79365" h="63981" fill="none" extrusionOk="0">
                  <a:moveTo>
                    <a:pt x="79364" y="1"/>
                  </a:moveTo>
                  <a:cubicBezTo>
                    <a:pt x="79364" y="1"/>
                    <a:pt x="78155" y="937"/>
                    <a:pt x="73818" y="7465"/>
                  </a:cubicBezTo>
                  <a:cubicBezTo>
                    <a:pt x="69755" y="13559"/>
                    <a:pt x="68979" y="21913"/>
                    <a:pt x="58456" y="23351"/>
                  </a:cubicBezTo>
                  <a:cubicBezTo>
                    <a:pt x="53914" y="23967"/>
                    <a:pt x="49623" y="24218"/>
                    <a:pt x="45332" y="24492"/>
                  </a:cubicBezTo>
                  <a:cubicBezTo>
                    <a:pt x="41543" y="24743"/>
                    <a:pt x="38849" y="26090"/>
                    <a:pt x="36339" y="27985"/>
                  </a:cubicBezTo>
                  <a:cubicBezTo>
                    <a:pt x="30290" y="32572"/>
                    <a:pt x="25268" y="35083"/>
                    <a:pt x="15453" y="37594"/>
                  </a:cubicBezTo>
                  <a:cubicBezTo>
                    <a:pt x="3561" y="40630"/>
                    <a:pt x="1" y="53686"/>
                    <a:pt x="4725" y="6398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9"/>
            <p:cNvSpPr/>
            <p:nvPr/>
          </p:nvSpPr>
          <p:spPr>
            <a:xfrm>
              <a:off x="6229175" y="4671250"/>
              <a:ext cx="1964725" cy="1588075"/>
            </a:xfrm>
            <a:custGeom>
              <a:avLst/>
              <a:gdLst/>
              <a:ahLst/>
              <a:cxnLst/>
              <a:rect l="l" t="t" r="r" b="b"/>
              <a:pathLst>
                <a:path w="78589" h="63523" fill="none" extrusionOk="0">
                  <a:moveTo>
                    <a:pt x="78588" y="0"/>
                  </a:moveTo>
                  <a:cubicBezTo>
                    <a:pt x="78588" y="0"/>
                    <a:pt x="77447" y="1141"/>
                    <a:pt x="73247" y="7624"/>
                  </a:cubicBezTo>
                  <a:cubicBezTo>
                    <a:pt x="69299" y="13695"/>
                    <a:pt x="68408" y="21912"/>
                    <a:pt x="58046" y="23373"/>
                  </a:cubicBezTo>
                  <a:cubicBezTo>
                    <a:pt x="53572" y="24012"/>
                    <a:pt x="49326" y="24263"/>
                    <a:pt x="45035" y="24537"/>
                  </a:cubicBezTo>
                  <a:cubicBezTo>
                    <a:pt x="41269" y="24743"/>
                    <a:pt x="38553" y="26067"/>
                    <a:pt x="36042" y="27870"/>
                  </a:cubicBezTo>
                  <a:cubicBezTo>
                    <a:pt x="29902" y="32298"/>
                    <a:pt x="24835" y="34763"/>
                    <a:pt x="15225" y="37297"/>
                  </a:cubicBezTo>
                  <a:cubicBezTo>
                    <a:pt x="3539" y="40378"/>
                    <a:pt x="1" y="53229"/>
                    <a:pt x="4566" y="6352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9"/>
            <p:cNvSpPr/>
            <p:nvPr/>
          </p:nvSpPr>
          <p:spPr>
            <a:xfrm>
              <a:off x="6248025" y="4687225"/>
              <a:ext cx="1945875" cy="1576100"/>
            </a:xfrm>
            <a:custGeom>
              <a:avLst/>
              <a:gdLst/>
              <a:ahLst/>
              <a:cxnLst/>
              <a:rect l="l" t="t" r="r" b="b"/>
              <a:pathLst>
                <a:path w="77835" h="63044" fill="none" extrusionOk="0">
                  <a:moveTo>
                    <a:pt x="77834" y="0"/>
                  </a:moveTo>
                  <a:cubicBezTo>
                    <a:pt x="77834" y="0"/>
                    <a:pt x="76762" y="1301"/>
                    <a:pt x="72653" y="7761"/>
                  </a:cubicBezTo>
                  <a:cubicBezTo>
                    <a:pt x="68818" y="13787"/>
                    <a:pt x="67837" y="21912"/>
                    <a:pt x="57611" y="23396"/>
                  </a:cubicBezTo>
                  <a:cubicBezTo>
                    <a:pt x="53229" y="24058"/>
                    <a:pt x="49029" y="24309"/>
                    <a:pt x="44738" y="24537"/>
                  </a:cubicBezTo>
                  <a:cubicBezTo>
                    <a:pt x="41017" y="24743"/>
                    <a:pt x="38278" y="25998"/>
                    <a:pt x="35745" y="27733"/>
                  </a:cubicBezTo>
                  <a:cubicBezTo>
                    <a:pt x="29536" y="32001"/>
                    <a:pt x="24400" y="34398"/>
                    <a:pt x="15019" y="36954"/>
                  </a:cubicBezTo>
                  <a:cubicBezTo>
                    <a:pt x="3515" y="40104"/>
                    <a:pt x="0" y="52749"/>
                    <a:pt x="4405" y="6304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9"/>
            <p:cNvSpPr/>
            <p:nvPr/>
          </p:nvSpPr>
          <p:spPr>
            <a:xfrm>
              <a:off x="6266275" y="4702625"/>
              <a:ext cx="1927625" cy="1564125"/>
            </a:xfrm>
            <a:custGeom>
              <a:avLst/>
              <a:gdLst/>
              <a:ahLst/>
              <a:cxnLst/>
              <a:rect l="l" t="t" r="r" b="b"/>
              <a:pathLst>
                <a:path w="77105" h="62565" fill="none" extrusionOk="0">
                  <a:moveTo>
                    <a:pt x="77104" y="0"/>
                  </a:moveTo>
                  <a:cubicBezTo>
                    <a:pt x="77104" y="0"/>
                    <a:pt x="76100" y="1484"/>
                    <a:pt x="72106" y="7921"/>
                  </a:cubicBezTo>
                  <a:cubicBezTo>
                    <a:pt x="68362" y="13901"/>
                    <a:pt x="67290" y="21913"/>
                    <a:pt x="57224" y="23442"/>
                  </a:cubicBezTo>
                  <a:cubicBezTo>
                    <a:pt x="52910" y="24104"/>
                    <a:pt x="48733" y="24378"/>
                    <a:pt x="44464" y="24583"/>
                  </a:cubicBezTo>
                  <a:cubicBezTo>
                    <a:pt x="40767" y="24766"/>
                    <a:pt x="38005" y="25953"/>
                    <a:pt x="35471" y="27619"/>
                  </a:cubicBezTo>
                  <a:cubicBezTo>
                    <a:pt x="29194" y="31728"/>
                    <a:pt x="23990" y="34056"/>
                    <a:pt x="14814" y="36658"/>
                  </a:cubicBezTo>
                  <a:cubicBezTo>
                    <a:pt x="3538" y="39853"/>
                    <a:pt x="1" y="52270"/>
                    <a:pt x="4246" y="6256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9"/>
            <p:cNvSpPr/>
            <p:nvPr/>
          </p:nvSpPr>
          <p:spPr>
            <a:xfrm>
              <a:off x="6285100" y="4718025"/>
              <a:ext cx="1908225" cy="1552725"/>
            </a:xfrm>
            <a:custGeom>
              <a:avLst/>
              <a:gdLst/>
              <a:ahLst/>
              <a:cxnLst/>
              <a:rect l="l" t="t" r="r" b="b"/>
              <a:pathLst>
                <a:path w="76329" h="62109" fill="none" extrusionOk="0">
                  <a:moveTo>
                    <a:pt x="76329" y="1"/>
                  </a:moveTo>
                  <a:cubicBezTo>
                    <a:pt x="76329" y="1"/>
                    <a:pt x="75416" y="1690"/>
                    <a:pt x="71512" y="8081"/>
                  </a:cubicBezTo>
                  <a:cubicBezTo>
                    <a:pt x="67906" y="14038"/>
                    <a:pt x="66719" y="21936"/>
                    <a:pt x="56813" y="23488"/>
                  </a:cubicBezTo>
                  <a:cubicBezTo>
                    <a:pt x="52567" y="24173"/>
                    <a:pt x="48436" y="24447"/>
                    <a:pt x="44168" y="24606"/>
                  </a:cubicBezTo>
                  <a:cubicBezTo>
                    <a:pt x="40493" y="24766"/>
                    <a:pt x="37731" y="25930"/>
                    <a:pt x="35175" y="27482"/>
                  </a:cubicBezTo>
                  <a:cubicBezTo>
                    <a:pt x="28806" y="31431"/>
                    <a:pt x="23556" y="33714"/>
                    <a:pt x="14609" y="36339"/>
                  </a:cubicBezTo>
                  <a:cubicBezTo>
                    <a:pt x="3516" y="39603"/>
                    <a:pt x="1" y="51814"/>
                    <a:pt x="4087" y="6210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9"/>
            <p:cNvSpPr/>
            <p:nvPr/>
          </p:nvSpPr>
          <p:spPr>
            <a:xfrm>
              <a:off x="6303950" y="4733450"/>
              <a:ext cx="1889375" cy="1541300"/>
            </a:xfrm>
            <a:custGeom>
              <a:avLst/>
              <a:gdLst/>
              <a:ahLst/>
              <a:cxnLst/>
              <a:rect l="l" t="t" r="r" b="b"/>
              <a:pathLst>
                <a:path w="75575" h="61652" fill="none" extrusionOk="0">
                  <a:moveTo>
                    <a:pt x="75575" y="0"/>
                  </a:moveTo>
                  <a:cubicBezTo>
                    <a:pt x="75575" y="0"/>
                    <a:pt x="74730" y="1872"/>
                    <a:pt x="70941" y="8240"/>
                  </a:cubicBezTo>
                  <a:cubicBezTo>
                    <a:pt x="67426" y="14152"/>
                    <a:pt x="66125" y="21935"/>
                    <a:pt x="56379" y="23533"/>
                  </a:cubicBezTo>
                  <a:cubicBezTo>
                    <a:pt x="52224" y="24240"/>
                    <a:pt x="48139" y="24492"/>
                    <a:pt x="43870" y="24651"/>
                  </a:cubicBezTo>
                  <a:cubicBezTo>
                    <a:pt x="40218" y="24788"/>
                    <a:pt x="37434" y="25884"/>
                    <a:pt x="34900" y="27368"/>
                  </a:cubicBezTo>
                  <a:cubicBezTo>
                    <a:pt x="28440" y="31157"/>
                    <a:pt x="23122" y="33393"/>
                    <a:pt x="14380" y="36041"/>
                  </a:cubicBezTo>
                  <a:cubicBezTo>
                    <a:pt x="3492" y="39351"/>
                    <a:pt x="0" y="51357"/>
                    <a:pt x="3926" y="6165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9"/>
            <p:cNvSpPr/>
            <p:nvPr/>
          </p:nvSpPr>
          <p:spPr>
            <a:xfrm>
              <a:off x="6322200" y="4748850"/>
              <a:ext cx="1870550" cy="1529325"/>
            </a:xfrm>
            <a:custGeom>
              <a:avLst/>
              <a:gdLst/>
              <a:ahLst/>
              <a:cxnLst/>
              <a:rect l="l" t="t" r="r" b="b"/>
              <a:pathLst>
                <a:path w="74822" h="61173" fill="none" extrusionOk="0">
                  <a:moveTo>
                    <a:pt x="74822" y="0"/>
                  </a:moveTo>
                  <a:cubicBezTo>
                    <a:pt x="74822" y="0"/>
                    <a:pt x="74046" y="2055"/>
                    <a:pt x="70371" y="8400"/>
                  </a:cubicBezTo>
                  <a:cubicBezTo>
                    <a:pt x="66970" y="14289"/>
                    <a:pt x="65578" y="21935"/>
                    <a:pt x="55991" y="23579"/>
                  </a:cubicBezTo>
                  <a:cubicBezTo>
                    <a:pt x="51905" y="24286"/>
                    <a:pt x="47842" y="24560"/>
                    <a:pt x="43597" y="24697"/>
                  </a:cubicBezTo>
                  <a:cubicBezTo>
                    <a:pt x="39968" y="24811"/>
                    <a:pt x="37183" y="25839"/>
                    <a:pt x="34626" y="27254"/>
                  </a:cubicBezTo>
                  <a:cubicBezTo>
                    <a:pt x="28076" y="30860"/>
                    <a:pt x="22712" y="33051"/>
                    <a:pt x="14198" y="35745"/>
                  </a:cubicBezTo>
                  <a:cubicBezTo>
                    <a:pt x="3493" y="39123"/>
                    <a:pt x="0" y="50878"/>
                    <a:pt x="3789" y="6117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9"/>
            <p:cNvSpPr/>
            <p:nvPr/>
          </p:nvSpPr>
          <p:spPr>
            <a:xfrm>
              <a:off x="6341025" y="4764250"/>
              <a:ext cx="1851725" cy="1517900"/>
            </a:xfrm>
            <a:custGeom>
              <a:avLst/>
              <a:gdLst/>
              <a:ahLst/>
              <a:cxnLst/>
              <a:rect l="l" t="t" r="r" b="b"/>
              <a:pathLst>
                <a:path w="74069" h="60716" fill="none" extrusionOk="0">
                  <a:moveTo>
                    <a:pt x="74069" y="1"/>
                  </a:moveTo>
                  <a:cubicBezTo>
                    <a:pt x="74069" y="1"/>
                    <a:pt x="73361" y="2260"/>
                    <a:pt x="69800" y="8560"/>
                  </a:cubicBezTo>
                  <a:cubicBezTo>
                    <a:pt x="66514" y="14403"/>
                    <a:pt x="65007" y="21959"/>
                    <a:pt x="55580" y="23625"/>
                  </a:cubicBezTo>
                  <a:cubicBezTo>
                    <a:pt x="51563" y="24355"/>
                    <a:pt x="47546" y="24629"/>
                    <a:pt x="43300" y="24720"/>
                  </a:cubicBezTo>
                  <a:cubicBezTo>
                    <a:pt x="39717" y="24812"/>
                    <a:pt x="36909" y="25793"/>
                    <a:pt x="34330" y="27140"/>
                  </a:cubicBezTo>
                  <a:cubicBezTo>
                    <a:pt x="27711" y="30564"/>
                    <a:pt x="22301" y="32709"/>
                    <a:pt x="13993" y="35425"/>
                  </a:cubicBezTo>
                  <a:cubicBezTo>
                    <a:pt x="3470" y="38872"/>
                    <a:pt x="1" y="50422"/>
                    <a:pt x="3630" y="6071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9"/>
            <p:cNvSpPr/>
            <p:nvPr/>
          </p:nvSpPr>
          <p:spPr>
            <a:xfrm>
              <a:off x="6359850" y="4779650"/>
              <a:ext cx="1832325" cy="1506500"/>
            </a:xfrm>
            <a:custGeom>
              <a:avLst/>
              <a:gdLst/>
              <a:ahLst/>
              <a:cxnLst/>
              <a:rect l="l" t="t" r="r" b="b"/>
              <a:pathLst>
                <a:path w="73293" h="60260" fill="none" extrusionOk="0">
                  <a:moveTo>
                    <a:pt x="73293" y="1"/>
                  </a:moveTo>
                  <a:cubicBezTo>
                    <a:pt x="73293" y="1"/>
                    <a:pt x="72677" y="2443"/>
                    <a:pt x="69230" y="8720"/>
                  </a:cubicBezTo>
                  <a:cubicBezTo>
                    <a:pt x="66035" y="14541"/>
                    <a:pt x="64437" y="21959"/>
                    <a:pt x="55147" y="23671"/>
                  </a:cubicBezTo>
                  <a:cubicBezTo>
                    <a:pt x="51221" y="24401"/>
                    <a:pt x="47226" y="24698"/>
                    <a:pt x="43004" y="24766"/>
                  </a:cubicBezTo>
                  <a:cubicBezTo>
                    <a:pt x="39443" y="24835"/>
                    <a:pt x="36613" y="25748"/>
                    <a:pt x="34033" y="27003"/>
                  </a:cubicBezTo>
                  <a:cubicBezTo>
                    <a:pt x="27346" y="30290"/>
                    <a:pt x="21868" y="32390"/>
                    <a:pt x="13765" y="35129"/>
                  </a:cubicBezTo>
                  <a:cubicBezTo>
                    <a:pt x="3448" y="38621"/>
                    <a:pt x="1" y="49965"/>
                    <a:pt x="3448" y="6026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9"/>
            <p:cNvSpPr/>
            <p:nvPr/>
          </p:nvSpPr>
          <p:spPr>
            <a:xfrm>
              <a:off x="6378125" y="4795075"/>
              <a:ext cx="1814050" cy="1494500"/>
            </a:xfrm>
            <a:custGeom>
              <a:avLst/>
              <a:gdLst/>
              <a:ahLst/>
              <a:cxnLst/>
              <a:rect l="l" t="t" r="r" b="b"/>
              <a:pathLst>
                <a:path w="72562" h="59780" fill="none" extrusionOk="0">
                  <a:moveTo>
                    <a:pt x="72562" y="0"/>
                  </a:moveTo>
                  <a:cubicBezTo>
                    <a:pt x="72562" y="0"/>
                    <a:pt x="71991" y="2625"/>
                    <a:pt x="68659" y="8902"/>
                  </a:cubicBezTo>
                  <a:cubicBezTo>
                    <a:pt x="65577" y="14654"/>
                    <a:pt x="63888" y="21981"/>
                    <a:pt x="54758" y="23716"/>
                  </a:cubicBezTo>
                  <a:cubicBezTo>
                    <a:pt x="50878" y="24469"/>
                    <a:pt x="46952" y="24766"/>
                    <a:pt x="42729" y="24811"/>
                  </a:cubicBezTo>
                  <a:cubicBezTo>
                    <a:pt x="39191" y="24857"/>
                    <a:pt x="36361" y="25701"/>
                    <a:pt x="33759" y="26888"/>
                  </a:cubicBezTo>
                  <a:cubicBezTo>
                    <a:pt x="26980" y="29993"/>
                    <a:pt x="21456" y="32047"/>
                    <a:pt x="13581" y="34809"/>
                  </a:cubicBezTo>
                  <a:cubicBezTo>
                    <a:pt x="3447" y="38392"/>
                    <a:pt x="0" y="49485"/>
                    <a:pt x="3310" y="5978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9"/>
            <p:cNvSpPr/>
            <p:nvPr/>
          </p:nvSpPr>
          <p:spPr>
            <a:xfrm>
              <a:off x="6396950" y="4810475"/>
              <a:ext cx="1795225" cy="1483100"/>
            </a:xfrm>
            <a:custGeom>
              <a:avLst/>
              <a:gdLst/>
              <a:ahLst/>
              <a:cxnLst/>
              <a:rect l="l" t="t" r="r" b="b"/>
              <a:pathLst>
                <a:path w="71809" h="59324" fill="none" extrusionOk="0">
                  <a:moveTo>
                    <a:pt x="71809" y="0"/>
                  </a:moveTo>
                  <a:cubicBezTo>
                    <a:pt x="71809" y="0"/>
                    <a:pt x="71307" y="2808"/>
                    <a:pt x="68088" y="9062"/>
                  </a:cubicBezTo>
                  <a:cubicBezTo>
                    <a:pt x="65121" y="14791"/>
                    <a:pt x="63318" y="21981"/>
                    <a:pt x="54325" y="23762"/>
                  </a:cubicBezTo>
                  <a:cubicBezTo>
                    <a:pt x="50536" y="24515"/>
                    <a:pt x="46655" y="24812"/>
                    <a:pt x="42433" y="24834"/>
                  </a:cubicBezTo>
                  <a:cubicBezTo>
                    <a:pt x="38918" y="24857"/>
                    <a:pt x="36065" y="25679"/>
                    <a:pt x="33462" y="26774"/>
                  </a:cubicBezTo>
                  <a:cubicBezTo>
                    <a:pt x="26615" y="29696"/>
                    <a:pt x="21023" y="31705"/>
                    <a:pt x="13353" y="34512"/>
                  </a:cubicBezTo>
                  <a:cubicBezTo>
                    <a:pt x="3424" y="38141"/>
                    <a:pt x="1" y="49029"/>
                    <a:pt x="3150" y="5932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9"/>
            <p:cNvSpPr/>
            <p:nvPr/>
          </p:nvSpPr>
          <p:spPr>
            <a:xfrm>
              <a:off x="6415775" y="4825875"/>
              <a:ext cx="1775850" cy="1471700"/>
            </a:xfrm>
            <a:custGeom>
              <a:avLst/>
              <a:gdLst/>
              <a:ahLst/>
              <a:cxnLst/>
              <a:rect l="l" t="t" r="r" b="b"/>
              <a:pathLst>
                <a:path w="71034" h="58868" fill="none" extrusionOk="0">
                  <a:moveTo>
                    <a:pt x="71033" y="1"/>
                  </a:moveTo>
                  <a:cubicBezTo>
                    <a:pt x="71033" y="1"/>
                    <a:pt x="70622" y="3014"/>
                    <a:pt x="67495" y="9222"/>
                  </a:cubicBezTo>
                  <a:cubicBezTo>
                    <a:pt x="64642" y="14906"/>
                    <a:pt x="62748" y="21981"/>
                    <a:pt x="53914" y="23807"/>
                  </a:cubicBezTo>
                  <a:cubicBezTo>
                    <a:pt x="50194" y="24584"/>
                    <a:pt x="46336" y="24880"/>
                    <a:pt x="42136" y="24880"/>
                  </a:cubicBezTo>
                  <a:cubicBezTo>
                    <a:pt x="38644" y="24880"/>
                    <a:pt x="35791" y="25634"/>
                    <a:pt x="33166" y="26661"/>
                  </a:cubicBezTo>
                  <a:cubicBezTo>
                    <a:pt x="26227" y="29400"/>
                    <a:pt x="20589" y="31385"/>
                    <a:pt x="13148" y="34216"/>
                  </a:cubicBezTo>
                  <a:cubicBezTo>
                    <a:pt x="3425" y="37891"/>
                    <a:pt x="1" y="48573"/>
                    <a:pt x="2991" y="5886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9"/>
            <p:cNvSpPr/>
            <p:nvPr/>
          </p:nvSpPr>
          <p:spPr>
            <a:xfrm>
              <a:off x="6434050" y="4841300"/>
              <a:ext cx="1757575" cy="1459700"/>
            </a:xfrm>
            <a:custGeom>
              <a:avLst/>
              <a:gdLst/>
              <a:ahLst/>
              <a:cxnLst/>
              <a:rect l="l" t="t" r="r" b="b"/>
              <a:pathLst>
                <a:path w="70303" h="58388" fill="none" extrusionOk="0">
                  <a:moveTo>
                    <a:pt x="70302" y="0"/>
                  </a:moveTo>
                  <a:cubicBezTo>
                    <a:pt x="70302" y="0"/>
                    <a:pt x="69960" y="3196"/>
                    <a:pt x="66947" y="9381"/>
                  </a:cubicBezTo>
                  <a:cubicBezTo>
                    <a:pt x="64185" y="15042"/>
                    <a:pt x="62176" y="22004"/>
                    <a:pt x="53526" y="23852"/>
                  </a:cubicBezTo>
                  <a:cubicBezTo>
                    <a:pt x="49873" y="24628"/>
                    <a:pt x="46062" y="24948"/>
                    <a:pt x="41862" y="24925"/>
                  </a:cubicBezTo>
                  <a:cubicBezTo>
                    <a:pt x="38415" y="24902"/>
                    <a:pt x="35516" y="25587"/>
                    <a:pt x="32914" y="26523"/>
                  </a:cubicBezTo>
                  <a:cubicBezTo>
                    <a:pt x="25884" y="29102"/>
                    <a:pt x="20201" y="31042"/>
                    <a:pt x="12965" y="33896"/>
                  </a:cubicBezTo>
                  <a:cubicBezTo>
                    <a:pt x="3424" y="37662"/>
                    <a:pt x="0" y="48116"/>
                    <a:pt x="2831" y="5838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9"/>
            <p:cNvSpPr/>
            <p:nvPr/>
          </p:nvSpPr>
          <p:spPr>
            <a:xfrm>
              <a:off x="6452875" y="4856700"/>
              <a:ext cx="1738175" cy="1448275"/>
            </a:xfrm>
            <a:custGeom>
              <a:avLst/>
              <a:gdLst/>
              <a:ahLst/>
              <a:cxnLst/>
              <a:rect l="l" t="t" r="r" b="b"/>
              <a:pathLst>
                <a:path w="69527" h="57931" fill="none" extrusionOk="0">
                  <a:moveTo>
                    <a:pt x="69526" y="0"/>
                  </a:moveTo>
                  <a:cubicBezTo>
                    <a:pt x="69526" y="0"/>
                    <a:pt x="69252" y="3378"/>
                    <a:pt x="66354" y="9541"/>
                  </a:cubicBezTo>
                  <a:cubicBezTo>
                    <a:pt x="63706" y="15156"/>
                    <a:pt x="61606" y="22004"/>
                    <a:pt x="53092" y="23898"/>
                  </a:cubicBezTo>
                  <a:cubicBezTo>
                    <a:pt x="49531" y="24697"/>
                    <a:pt x="45765" y="25017"/>
                    <a:pt x="41588" y="24948"/>
                  </a:cubicBezTo>
                  <a:cubicBezTo>
                    <a:pt x="38142" y="24903"/>
                    <a:pt x="35243" y="25542"/>
                    <a:pt x="32618" y="26409"/>
                  </a:cubicBezTo>
                  <a:cubicBezTo>
                    <a:pt x="25519" y="28783"/>
                    <a:pt x="19767" y="30723"/>
                    <a:pt x="12737" y="33599"/>
                  </a:cubicBezTo>
                  <a:cubicBezTo>
                    <a:pt x="3401" y="37411"/>
                    <a:pt x="0" y="47637"/>
                    <a:pt x="2671" y="5793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9"/>
            <p:cNvSpPr/>
            <p:nvPr/>
          </p:nvSpPr>
          <p:spPr>
            <a:xfrm>
              <a:off x="6471700" y="4872100"/>
              <a:ext cx="1719350" cy="1436875"/>
            </a:xfrm>
            <a:custGeom>
              <a:avLst/>
              <a:gdLst/>
              <a:ahLst/>
              <a:cxnLst/>
              <a:rect l="l" t="t" r="r" b="b"/>
              <a:pathLst>
                <a:path w="68774" h="57475" fill="none" extrusionOk="0">
                  <a:moveTo>
                    <a:pt x="68773" y="1"/>
                  </a:moveTo>
                  <a:cubicBezTo>
                    <a:pt x="68773" y="1"/>
                    <a:pt x="68568" y="3584"/>
                    <a:pt x="65783" y="9701"/>
                  </a:cubicBezTo>
                  <a:cubicBezTo>
                    <a:pt x="63250" y="15294"/>
                    <a:pt x="61036" y="22027"/>
                    <a:pt x="52681" y="23944"/>
                  </a:cubicBezTo>
                  <a:cubicBezTo>
                    <a:pt x="49189" y="24766"/>
                    <a:pt x="45446" y="25086"/>
                    <a:pt x="41292" y="24994"/>
                  </a:cubicBezTo>
                  <a:cubicBezTo>
                    <a:pt x="37868" y="24926"/>
                    <a:pt x="34969" y="25496"/>
                    <a:pt x="32321" y="26295"/>
                  </a:cubicBezTo>
                  <a:cubicBezTo>
                    <a:pt x="25131" y="28487"/>
                    <a:pt x="19334" y="30381"/>
                    <a:pt x="12532" y="33280"/>
                  </a:cubicBezTo>
                  <a:cubicBezTo>
                    <a:pt x="3379" y="37183"/>
                    <a:pt x="1" y="47180"/>
                    <a:pt x="2511" y="5747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9"/>
            <p:cNvSpPr/>
            <p:nvPr/>
          </p:nvSpPr>
          <p:spPr>
            <a:xfrm>
              <a:off x="6489975" y="4888075"/>
              <a:ext cx="1700500" cy="1424325"/>
            </a:xfrm>
            <a:custGeom>
              <a:avLst/>
              <a:gdLst/>
              <a:ahLst/>
              <a:cxnLst/>
              <a:rect l="l" t="t" r="r" b="b"/>
              <a:pathLst>
                <a:path w="68020" h="56973" fill="none" extrusionOk="0">
                  <a:moveTo>
                    <a:pt x="68019" y="1"/>
                  </a:moveTo>
                  <a:cubicBezTo>
                    <a:pt x="68019" y="1"/>
                    <a:pt x="67905" y="3744"/>
                    <a:pt x="65212" y="9838"/>
                  </a:cubicBezTo>
                  <a:cubicBezTo>
                    <a:pt x="62792" y="15385"/>
                    <a:pt x="60487" y="22004"/>
                    <a:pt x="52293" y="23967"/>
                  </a:cubicBezTo>
                  <a:cubicBezTo>
                    <a:pt x="48869" y="24789"/>
                    <a:pt x="45171" y="25131"/>
                    <a:pt x="41017" y="25017"/>
                  </a:cubicBezTo>
                  <a:cubicBezTo>
                    <a:pt x="37616" y="24926"/>
                    <a:pt x="34695" y="25428"/>
                    <a:pt x="32047" y="26158"/>
                  </a:cubicBezTo>
                  <a:cubicBezTo>
                    <a:pt x="24788" y="28167"/>
                    <a:pt x="18945" y="30039"/>
                    <a:pt x="12326" y="32960"/>
                  </a:cubicBezTo>
                  <a:cubicBezTo>
                    <a:pt x="3401" y="36932"/>
                    <a:pt x="0" y="46701"/>
                    <a:pt x="2374" y="569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9"/>
            <p:cNvSpPr/>
            <p:nvPr/>
          </p:nvSpPr>
          <p:spPr>
            <a:xfrm>
              <a:off x="6508800" y="4903475"/>
              <a:ext cx="1681675" cy="1412925"/>
            </a:xfrm>
            <a:custGeom>
              <a:avLst/>
              <a:gdLst/>
              <a:ahLst/>
              <a:cxnLst/>
              <a:rect l="l" t="t" r="r" b="b"/>
              <a:pathLst>
                <a:path w="67267" h="56517" fill="none" extrusionOk="0">
                  <a:moveTo>
                    <a:pt x="67266" y="1"/>
                  </a:moveTo>
                  <a:cubicBezTo>
                    <a:pt x="67266" y="1"/>
                    <a:pt x="67198" y="3927"/>
                    <a:pt x="64642" y="9998"/>
                  </a:cubicBezTo>
                  <a:cubicBezTo>
                    <a:pt x="62313" y="15522"/>
                    <a:pt x="59917" y="22005"/>
                    <a:pt x="51859" y="24013"/>
                  </a:cubicBezTo>
                  <a:cubicBezTo>
                    <a:pt x="48527" y="24858"/>
                    <a:pt x="44852" y="25200"/>
                    <a:pt x="40721" y="25040"/>
                  </a:cubicBezTo>
                  <a:cubicBezTo>
                    <a:pt x="37342" y="24926"/>
                    <a:pt x="34421" y="25360"/>
                    <a:pt x="31750" y="26022"/>
                  </a:cubicBezTo>
                  <a:cubicBezTo>
                    <a:pt x="24423" y="27848"/>
                    <a:pt x="18512" y="29697"/>
                    <a:pt x="12121" y="32664"/>
                  </a:cubicBezTo>
                  <a:cubicBezTo>
                    <a:pt x="3378" y="36681"/>
                    <a:pt x="0" y="46222"/>
                    <a:pt x="2214" y="5651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9"/>
            <p:cNvSpPr/>
            <p:nvPr/>
          </p:nvSpPr>
          <p:spPr>
            <a:xfrm>
              <a:off x="6527625" y="4918900"/>
              <a:ext cx="1662850" cy="1401500"/>
            </a:xfrm>
            <a:custGeom>
              <a:avLst/>
              <a:gdLst/>
              <a:ahLst/>
              <a:cxnLst/>
              <a:rect l="l" t="t" r="r" b="b"/>
              <a:pathLst>
                <a:path w="66514" h="56060" fill="none" extrusionOk="0">
                  <a:moveTo>
                    <a:pt x="66513" y="0"/>
                  </a:moveTo>
                  <a:cubicBezTo>
                    <a:pt x="66513" y="0"/>
                    <a:pt x="66513" y="4109"/>
                    <a:pt x="64071" y="10158"/>
                  </a:cubicBezTo>
                  <a:cubicBezTo>
                    <a:pt x="61834" y="15636"/>
                    <a:pt x="59346" y="22027"/>
                    <a:pt x="51449" y="24058"/>
                  </a:cubicBezTo>
                  <a:cubicBezTo>
                    <a:pt x="48162" y="24903"/>
                    <a:pt x="44556" y="25245"/>
                    <a:pt x="40424" y="25085"/>
                  </a:cubicBezTo>
                  <a:cubicBezTo>
                    <a:pt x="37069" y="24948"/>
                    <a:pt x="34147" y="25313"/>
                    <a:pt x="31454" y="25907"/>
                  </a:cubicBezTo>
                  <a:cubicBezTo>
                    <a:pt x="24058" y="27550"/>
                    <a:pt x="18078" y="29376"/>
                    <a:pt x="11893" y="32344"/>
                  </a:cubicBezTo>
                  <a:cubicBezTo>
                    <a:pt x="3356" y="36452"/>
                    <a:pt x="1" y="45765"/>
                    <a:pt x="2032" y="56059"/>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9"/>
            <p:cNvSpPr/>
            <p:nvPr/>
          </p:nvSpPr>
          <p:spPr>
            <a:xfrm>
              <a:off x="6545875" y="4934300"/>
              <a:ext cx="1646300" cy="1389525"/>
            </a:xfrm>
            <a:custGeom>
              <a:avLst/>
              <a:gdLst/>
              <a:ahLst/>
              <a:cxnLst/>
              <a:rect l="l" t="t" r="r" b="b"/>
              <a:pathLst>
                <a:path w="65852" h="55581" fill="none" extrusionOk="0">
                  <a:moveTo>
                    <a:pt x="65761" y="1"/>
                  </a:moveTo>
                  <a:cubicBezTo>
                    <a:pt x="65761" y="1"/>
                    <a:pt x="65852" y="4315"/>
                    <a:pt x="63501" y="10318"/>
                  </a:cubicBezTo>
                  <a:cubicBezTo>
                    <a:pt x="61378" y="15773"/>
                    <a:pt x="58776" y="22027"/>
                    <a:pt x="51038" y="24104"/>
                  </a:cubicBezTo>
                  <a:cubicBezTo>
                    <a:pt x="47843" y="24971"/>
                    <a:pt x="44282" y="25314"/>
                    <a:pt x="40151" y="25131"/>
                  </a:cubicBezTo>
                  <a:cubicBezTo>
                    <a:pt x="36841" y="24971"/>
                    <a:pt x="33897" y="25268"/>
                    <a:pt x="31180" y="25793"/>
                  </a:cubicBezTo>
                  <a:cubicBezTo>
                    <a:pt x="23716" y="27231"/>
                    <a:pt x="17691" y="29057"/>
                    <a:pt x="11710" y="32047"/>
                  </a:cubicBezTo>
                  <a:cubicBezTo>
                    <a:pt x="3379" y="36224"/>
                    <a:pt x="1" y="45309"/>
                    <a:pt x="1895" y="5558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9"/>
            <p:cNvSpPr/>
            <p:nvPr/>
          </p:nvSpPr>
          <p:spPr>
            <a:xfrm>
              <a:off x="6564725" y="4949700"/>
              <a:ext cx="1628600" cy="1378100"/>
            </a:xfrm>
            <a:custGeom>
              <a:avLst/>
              <a:gdLst/>
              <a:ahLst/>
              <a:cxnLst/>
              <a:rect l="l" t="t" r="r" b="b"/>
              <a:pathLst>
                <a:path w="65144" h="55124" fill="none" extrusionOk="0">
                  <a:moveTo>
                    <a:pt x="65007" y="1"/>
                  </a:moveTo>
                  <a:cubicBezTo>
                    <a:pt x="65007" y="1"/>
                    <a:pt x="65144" y="4497"/>
                    <a:pt x="62930" y="10478"/>
                  </a:cubicBezTo>
                  <a:cubicBezTo>
                    <a:pt x="60921" y="15887"/>
                    <a:pt x="58205" y="22027"/>
                    <a:pt x="50627" y="24150"/>
                  </a:cubicBezTo>
                  <a:cubicBezTo>
                    <a:pt x="47500" y="25017"/>
                    <a:pt x="43962" y="25383"/>
                    <a:pt x="39853" y="25154"/>
                  </a:cubicBezTo>
                  <a:cubicBezTo>
                    <a:pt x="36566" y="24994"/>
                    <a:pt x="33599" y="25223"/>
                    <a:pt x="30883" y="25679"/>
                  </a:cubicBezTo>
                  <a:cubicBezTo>
                    <a:pt x="23350" y="26912"/>
                    <a:pt x="17256" y="28715"/>
                    <a:pt x="11504" y="31728"/>
                  </a:cubicBezTo>
                  <a:cubicBezTo>
                    <a:pt x="3355" y="35996"/>
                    <a:pt x="0" y="44830"/>
                    <a:pt x="1735" y="5512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9"/>
            <p:cNvSpPr/>
            <p:nvPr/>
          </p:nvSpPr>
          <p:spPr>
            <a:xfrm>
              <a:off x="6583550" y="4965125"/>
              <a:ext cx="1611500" cy="1366675"/>
            </a:xfrm>
            <a:custGeom>
              <a:avLst/>
              <a:gdLst/>
              <a:ahLst/>
              <a:cxnLst/>
              <a:rect l="l" t="t" r="r" b="b"/>
              <a:pathLst>
                <a:path w="64460" h="54667" fill="none" extrusionOk="0">
                  <a:moveTo>
                    <a:pt x="64231" y="0"/>
                  </a:moveTo>
                  <a:cubicBezTo>
                    <a:pt x="64231" y="0"/>
                    <a:pt x="64459" y="4679"/>
                    <a:pt x="62336" y="10637"/>
                  </a:cubicBezTo>
                  <a:cubicBezTo>
                    <a:pt x="60442" y="16023"/>
                    <a:pt x="57634" y="22049"/>
                    <a:pt x="50216" y="24195"/>
                  </a:cubicBezTo>
                  <a:cubicBezTo>
                    <a:pt x="47157" y="25085"/>
                    <a:pt x="43665" y="25450"/>
                    <a:pt x="39557" y="25199"/>
                  </a:cubicBezTo>
                  <a:cubicBezTo>
                    <a:pt x="36293" y="24994"/>
                    <a:pt x="33325" y="25176"/>
                    <a:pt x="30609" y="25542"/>
                  </a:cubicBezTo>
                  <a:cubicBezTo>
                    <a:pt x="22985" y="26614"/>
                    <a:pt x="16845" y="28395"/>
                    <a:pt x="11276" y="31430"/>
                  </a:cubicBezTo>
                  <a:cubicBezTo>
                    <a:pt x="3356" y="35744"/>
                    <a:pt x="0" y="44372"/>
                    <a:pt x="1575" y="5466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9"/>
            <p:cNvSpPr/>
            <p:nvPr/>
          </p:nvSpPr>
          <p:spPr>
            <a:xfrm>
              <a:off x="6601800" y="4980525"/>
              <a:ext cx="1594375" cy="1354700"/>
            </a:xfrm>
            <a:custGeom>
              <a:avLst/>
              <a:gdLst/>
              <a:ahLst/>
              <a:cxnLst/>
              <a:rect l="l" t="t" r="r" b="b"/>
              <a:pathLst>
                <a:path w="63775" h="54188" fill="none" extrusionOk="0">
                  <a:moveTo>
                    <a:pt x="63501" y="0"/>
                  </a:moveTo>
                  <a:cubicBezTo>
                    <a:pt x="63501" y="0"/>
                    <a:pt x="63775" y="4885"/>
                    <a:pt x="61789" y="10797"/>
                  </a:cubicBezTo>
                  <a:cubicBezTo>
                    <a:pt x="59986" y="16138"/>
                    <a:pt x="57087" y="22050"/>
                    <a:pt x="49806" y="24241"/>
                  </a:cubicBezTo>
                  <a:cubicBezTo>
                    <a:pt x="46838" y="25131"/>
                    <a:pt x="43369" y="25519"/>
                    <a:pt x="39283" y="25245"/>
                  </a:cubicBezTo>
                  <a:cubicBezTo>
                    <a:pt x="36042" y="25017"/>
                    <a:pt x="33075" y="25131"/>
                    <a:pt x="30336" y="25428"/>
                  </a:cubicBezTo>
                  <a:cubicBezTo>
                    <a:pt x="22644" y="26295"/>
                    <a:pt x="16435" y="28075"/>
                    <a:pt x="11094" y="31134"/>
                  </a:cubicBezTo>
                  <a:cubicBezTo>
                    <a:pt x="3379" y="35516"/>
                    <a:pt x="1" y="43916"/>
                    <a:pt x="1416" y="5418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9"/>
            <p:cNvSpPr/>
            <p:nvPr/>
          </p:nvSpPr>
          <p:spPr>
            <a:xfrm>
              <a:off x="6620650" y="4995925"/>
              <a:ext cx="1577250" cy="1343300"/>
            </a:xfrm>
            <a:custGeom>
              <a:avLst/>
              <a:gdLst/>
              <a:ahLst/>
              <a:cxnLst/>
              <a:rect l="l" t="t" r="r" b="b"/>
              <a:pathLst>
                <a:path w="63090" h="53732" fill="none" extrusionOk="0">
                  <a:moveTo>
                    <a:pt x="62724" y="1"/>
                  </a:moveTo>
                  <a:cubicBezTo>
                    <a:pt x="62724" y="1"/>
                    <a:pt x="63089" y="5068"/>
                    <a:pt x="61195" y="10980"/>
                  </a:cubicBezTo>
                  <a:cubicBezTo>
                    <a:pt x="59506" y="16252"/>
                    <a:pt x="56516" y="22050"/>
                    <a:pt x="49394" y="24287"/>
                  </a:cubicBezTo>
                  <a:cubicBezTo>
                    <a:pt x="46495" y="25200"/>
                    <a:pt x="43071" y="25588"/>
                    <a:pt x="38986" y="25268"/>
                  </a:cubicBezTo>
                  <a:cubicBezTo>
                    <a:pt x="35767" y="25040"/>
                    <a:pt x="32800" y="25086"/>
                    <a:pt x="30038" y="25314"/>
                  </a:cubicBezTo>
                  <a:cubicBezTo>
                    <a:pt x="22300" y="25976"/>
                    <a:pt x="16023" y="27756"/>
                    <a:pt x="10865" y="30815"/>
                  </a:cubicBezTo>
                  <a:cubicBezTo>
                    <a:pt x="3378" y="35289"/>
                    <a:pt x="0" y="43437"/>
                    <a:pt x="1255" y="5373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9"/>
            <p:cNvSpPr/>
            <p:nvPr/>
          </p:nvSpPr>
          <p:spPr>
            <a:xfrm>
              <a:off x="6639475" y="5011325"/>
              <a:ext cx="1559550" cy="1331900"/>
            </a:xfrm>
            <a:custGeom>
              <a:avLst/>
              <a:gdLst/>
              <a:ahLst/>
              <a:cxnLst/>
              <a:rect l="l" t="t" r="r" b="b"/>
              <a:pathLst>
                <a:path w="62382" h="53276" fill="none" extrusionOk="0">
                  <a:moveTo>
                    <a:pt x="61971" y="1"/>
                  </a:moveTo>
                  <a:cubicBezTo>
                    <a:pt x="61971" y="1"/>
                    <a:pt x="62382" y="5251"/>
                    <a:pt x="60624" y="11140"/>
                  </a:cubicBezTo>
                  <a:cubicBezTo>
                    <a:pt x="59027" y="16389"/>
                    <a:pt x="55922" y="22050"/>
                    <a:pt x="48983" y="24333"/>
                  </a:cubicBezTo>
                  <a:cubicBezTo>
                    <a:pt x="46153" y="25246"/>
                    <a:pt x="42752" y="25657"/>
                    <a:pt x="38689" y="25314"/>
                  </a:cubicBezTo>
                  <a:cubicBezTo>
                    <a:pt x="35494" y="25063"/>
                    <a:pt x="32526" y="25017"/>
                    <a:pt x="29742" y="25200"/>
                  </a:cubicBezTo>
                  <a:cubicBezTo>
                    <a:pt x="21935" y="25657"/>
                    <a:pt x="15590" y="27414"/>
                    <a:pt x="10660" y="30518"/>
                  </a:cubicBezTo>
                  <a:cubicBezTo>
                    <a:pt x="3356" y="35083"/>
                    <a:pt x="0" y="42981"/>
                    <a:pt x="1096" y="5327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9"/>
            <p:cNvSpPr/>
            <p:nvPr/>
          </p:nvSpPr>
          <p:spPr>
            <a:xfrm>
              <a:off x="6636050" y="5026750"/>
              <a:ext cx="1615475" cy="1319900"/>
            </a:xfrm>
            <a:custGeom>
              <a:avLst/>
              <a:gdLst/>
              <a:ahLst/>
              <a:cxnLst/>
              <a:rect l="l" t="t" r="r" b="b"/>
              <a:pathLst>
                <a:path w="64619" h="52796" fill="none" extrusionOk="0">
                  <a:moveTo>
                    <a:pt x="62108" y="0"/>
                  </a:moveTo>
                  <a:cubicBezTo>
                    <a:pt x="62108" y="0"/>
                    <a:pt x="64619" y="27619"/>
                    <a:pt x="39283" y="25359"/>
                  </a:cubicBezTo>
                  <a:cubicBezTo>
                    <a:pt x="13969" y="23077"/>
                    <a:pt x="0" y="33188"/>
                    <a:pt x="1826" y="5279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9" name="Google Shape;759;p9"/>
          <p:cNvGrpSpPr/>
          <p:nvPr/>
        </p:nvGrpSpPr>
        <p:grpSpPr>
          <a:xfrm>
            <a:off x="7303422" y="4280937"/>
            <a:ext cx="1597429" cy="646119"/>
            <a:chOff x="713147" y="3957824"/>
            <a:chExt cx="1597429" cy="646119"/>
          </a:xfrm>
        </p:grpSpPr>
        <p:sp>
          <p:nvSpPr>
            <p:cNvPr id="760" name="Google Shape;760;p9"/>
            <p:cNvSpPr/>
            <p:nvPr/>
          </p:nvSpPr>
          <p:spPr>
            <a:xfrm>
              <a:off x="2250345"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9"/>
            <p:cNvSpPr/>
            <p:nvPr/>
          </p:nvSpPr>
          <p:spPr>
            <a:xfrm>
              <a:off x="2190908" y="4543712"/>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9"/>
            <p:cNvSpPr/>
            <p:nvPr/>
          </p:nvSpPr>
          <p:spPr>
            <a:xfrm>
              <a:off x="2004528"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9"/>
            <p:cNvSpPr/>
            <p:nvPr/>
          </p:nvSpPr>
          <p:spPr>
            <a:xfrm>
              <a:off x="1944360" y="4543712"/>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9"/>
            <p:cNvSpPr/>
            <p:nvPr/>
          </p:nvSpPr>
          <p:spPr>
            <a:xfrm>
              <a:off x="1758012" y="4483544"/>
              <a:ext cx="32" cy="120399"/>
            </a:xfrm>
            <a:custGeom>
              <a:avLst/>
              <a:gdLst/>
              <a:ahLst/>
              <a:cxnLst/>
              <a:rect l="l" t="t" r="r" b="b"/>
              <a:pathLst>
                <a:path w="1" h="3790" fill="none" extrusionOk="0">
                  <a:moveTo>
                    <a:pt x="0" y="3789"/>
                  </a:moveTo>
                  <a:lnTo>
                    <a:pt x="0"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9"/>
            <p:cNvSpPr/>
            <p:nvPr/>
          </p:nvSpPr>
          <p:spPr>
            <a:xfrm>
              <a:off x="1697813" y="4543712"/>
              <a:ext cx="120399" cy="32"/>
            </a:xfrm>
            <a:custGeom>
              <a:avLst/>
              <a:gdLst/>
              <a:ahLst/>
              <a:cxnLst/>
              <a:rect l="l" t="t" r="r" b="b"/>
              <a:pathLst>
                <a:path w="3790" h="1" fill="none" extrusionOk="0">
                  <a:moveTo>
                    <a:pt x="1" y="1"/>
                  </a:moveTo>
                  <a:lnTo>
                    <a:pt x="3790"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9"/>
            <p:cNvSpPr/>
            <p:nvPr/>
          </p:nvSpPr>
          <p:spPr>
            <a:xfrm>
              <a:off x="1512195"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9"/>
            <p:cNvSpPr/>
            <p:nvPr/>
          </p:nvSpPr>
          <p:spPr>
            <a:xfrm>
              <a:off x="1452028" y="4543712"/>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9"/>
            <p:cNvSpPr/>
            <p:nvPr/>
          </p:nvSpPr>
          <p:spPr>
            <a:xfrm>
              <a:off x="1265648"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9"/>
            <p:cNvSpPr/>
            <p:nvPr/>
          </p:nvSpPr>
          <p:spPr>
            <a:xfrm>
              <a:off x="1205480" y="4543712"/>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9"/>
            <p:cNvSpPr/>
            <p:nvPr/>
          </p:nvSpPr>
          <p:spPr>
            <a:xfrm>
              <a:off x="1019132" y="4483544"/>
              <a:ext cx="32" cy="120399"/>
            </a:xfrm>
            <a:custGeom>
              <a:avLst/>
              <a:gdLst/>
              <a:ahLst/>
              <a:cxnLst/>
              <a:rect l="l" t="t" r="r" b="b"/>
              <a:pathLst>
                <a:path w="1" h="3790" fill="none" extrusionOk="0">
                  <a:moveTo>
                    <a:pt x="0" y="3789"/>
                  </a:moveTo>
                  <a:lnTo>
                    <a:pt x="0"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9"/>
            <p:cNvSpPr/>
            <p:nvPr/>
          </p:nvSpPr>
          <p:spPr>
            <a:xfrm>
              <a:off x="959663" y="4543712"/>
              <a:ext cx="119668" cy="32"/>
            </a:xfrm>
            <a:custGeom>
              <a:avLst/>
              <a:gdLst/>
              <a:ahLst/>
              <a:cxnLst/>
              <a:rect l="l" t="t" r="r" b="b"/>
              <a:pathLst>
                <a:path w="3767" h="1" fill="none" extrusionOk="0">
                  <a:moveTo>
                    <a:pt x="1" y="1"/>
                  </a:moveTo>
                  <a:lnTo>
                    <a:pt x="3767"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9"/>
            <p:cNvSpPr/>
            <p:nvPr/>
          </p:nvSpPr>
          <p:spPr>
            <a:xfrm>
              <a:off x="773315"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9"/>
            <p:cNvSpPr/>
            <p:nvPr/>
          </p:nvSpPr>
          <p:spPr>
            <a:xfrm>
              <a:off x="713147" y="4543712"/>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9"/>
            <p:cNvSpPr/>
            <p:nvPr/>
          </p:nvSpPr>
          <p:spPr>
            <a:xfrm>
              <a:off x="2250345"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9"/>
            <p:cNvSpPr/>
            <p:nvPr/>
          </p:nvSpPr>
          <p:spPr>
            <a:xfrm>
              <a:off x="2190908" y="4280487"/>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9"/>
            <p:cNvSpPr/>
            <p:nvPr/>
          </p:nvSpPr>
          <p:spPr>
            <a:xfrm>
              <a:off x="2004528"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9"/>
            <p:cNvSpPr/>
            <p:nvPr/>
          </p:nvSpPr>
          <p:spPr>
            <a:xfrm>
              <a:off x="1944360" y="4280487"/>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9"/>
            <p:cNvSpPr/>
            <p:nvPr/>
          </p:nvSpPr>
          <p:spPr>
            <a:xfrm>
              <a:off x="1758012" y="4221050"/>
              <a:ext cx="32" cy="119668"/>
            </a:xfrm>
            <a:custGeom>
              <a:avLst/>
              <a:gdLst/>
              <a:ahLst/>
              <a:cxnLst/>
              <a:rect l="l" t="t" r="r" b="b"/>
              <a:pathLst>
                <a:path w="1" h="3767" fill="none" extrusionOk="0">
                  <a:moveTo>
                    <a:pt x="0" y="3766"/>
                  </a:moveTo>
                  <a:lnTo>
                    <a:pt x="0"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9"/>
            <p:cNvSpPr/>
            <p:nvPr/>
          </p:nvSpPr>
          <p:spPr>
            <a:xfrm>
              <a:off x="1697813" y="4280487"/>
              <a:ext cx="120399" cy="32"/>
            </a:xfrm>
            <a:custGeom>
              <a:avLst/>
              <a:gdLst/>
              <a:ahLst/>
              <a:cxnLst/>
              <a:rect l="l" t="t" r="r" b="b"/>
              <a:pathLst>
                <a:path w="3790" h="1" fill="none" extrusionOk="0">
                  <a:moveTo>
                    <a:pt x="1" y="1"/>
                  </a:moveTo>
                  <a:lnTo>
                    <a:pt x="3790"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9"/>
            <p:cNvSpPr/>
            <p:nvPr/>
          </p:nvSpPr>
          <p:spPr>
            <a:xfrm>
              <a:off x="1512195"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9"/>
            <p:cNvSpPr/>
            <p:nvPr/>
          </p:nvSpPr>
          <p:spPr>
            <a:xfrm>
              <a:off x="1452028" y="4280487"/>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9"/>
            <p:cNvSpPr/>
            <p:nvPr/>
          </p:nvSpPr>
          <p:spPr>
            <a:xfrm>
              <a:off x="1265648"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9"/>
            <p:cNvSpPr/>
            <p:nvPr/>
          </p:nvSpPr>
          <p:spPr>
            <a:xfrm>
              <a:off x="1205480" y="4280487"/>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9"/>
            <p:cNvSpPr/>
            <p:nvPr/>
          </p:nvSpPr>
          <p:spPr>
            <a:xfrm>
              <a:off x="1019132" y="4221050"/>
              <a:ext cx="32" cy="119668"/>
            </a:xfrm>
            <a:custGeom>
              <a:avLst/>
              <a:gdLst/>
              <a:ahLst/>
              <a:cxnLst/>
              <a:rect l="l" t="t" r="r" b="b"/>
              <a:pathLst>
                <a:path w="1" h="3767" fill="none" extrusionOk="0">
                  <a:moveTo>
                    <a:pt x="0" y="3766"/>
                  </a:moveTo>
                  <a:lnTo>
                    <a:pt x="0"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9"/>
            <p:cNvSpPr/>
            <p:nvPr/>
          </p:nvSpPr>
          <p:spPr>
            <a:xfrm>
              <a:off x="959663" y="4280487"/>
              <a:ext cx="119668" cy="32"/>
            </a:xfrm>
            <a:custGeom>
              <a:avLst/>
              <a:gdLst/>
              <a:ahLst/>
              <a:cxnLst/>
              <a:rect l="l" t="t" r="r" b="b"/>
              <a:pathLst>
                <a:path w="3767" h="1" fill="none" extrusionOk="0">
                  <a:moveTo>
                    <a:pt x="1" y="1"/>
                  </a:moveTo>
                  <a:lnTo>
                    <a:pt x="3767"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9"/>
            <p:cNvSpPr/>
            <p:nvPr/>
          </p:nvSpPr>
          <p:spPr>
            <a:xfrm>
              <a:off x="773315"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9"/>
            <p:cNvSpPr/>
            <p:nvPr/>
          </p:nvSpPr>
          <p:spPr>
            <a:xfrm>
              <a:off x="713147" y="4280487"/>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9"/>
            <p:cNvSpPr/>
            <p:nvPr/>
          </p:nvSpPr>
          <p:spPr>
            <a:xfrm>
              <a:off x="2250345"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9"/>
            <p:cNvSpPr/>
            <p:nvPr/>
          </p:nvSpPr>
          <p:spPr>
            <a:xfrm>
              <a:off x="2190908" y="4018023"/>
              <a:ext cx="119668" cy="32"/>
            </a:xfrm>
            <a:custGeom>
              <a:avLst/>
              <a:gdLst/>
              <a:ahLst/>
              <a:cxnLst/>
              <a:rect l="l" t="t" r="r" b="b"/>
              <a:pathLst>
                <a:path w="3767" h="1" fill="none" extrusionOk="0">
                  <a:moveTo>
                    <a:pt x="0" y="0"/>
                  </a:moveTo>
                  <a:lnTo>
                    <a:pt x="3766"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9"/>
            <p:cNvSpPr/>
            <p:nvPr/>
          </p:nvSpPr>
          <p:spPr>
            <a:xfrm>
              <a:off x="2004528"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9"/>
            <p:cNvSpPr/>
            <p:nvPr/>
          </p:nvSpPr>
          <p:spPr>
            <a:xfrm>
              <a:off x="1944360" y="4018023"/>
              <a:ext cx="120399" cy="32"/>
            </a:xfrm>
            <a:custGeom>
              <a:avLst/>
              <a:gdLst/>
              <a:ahLst/>
              <a:cxnLst/>
              <a:rect l="l" t="t" r="r" b="b"/>
              <a:pathLst>
                <a:path w="3790" h="1" fill="none" extrusionOk="0">
                  <a:moveTo>
                    <a:pt x="0" y="0"/>
                  </a:moveTo>
                  <a:lnTo>
                    <a:pt x="3789"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9"/>
            <p:cNvSpPr/>
            <p:nvPr/>
          </p:nvSpPr>
          <p:spPr>
            <a:xfrm>
              <a:off x="1758012" y="3957824"/>
              <a:ext cx="32" cy="120399"/>
            </a:xfrm>
            <a:custGeom>
              <a:avLst/>
              <a:gdLst/>
              <a:ahLst/>
              <a:cxnLst/>
              <a:rect l="l" t="t" r="r" b="b"/>
              <a:pathLst>
                <a:path w="1" h="3790" fill="none" extrusionOk="0">
                  <a:moveTo>
                    <a:pt x="0" y="3790"/>
                  </a:moveTo>
                  <a:lnTo>
                    <a:pt x="0"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9"/>
            <p:cNvSpPr/>
            <p:nvPr/>
          </p:nvSpPr>
          <p:spPr>
            <a:xfrm>
              <a:off x="1697813" y="4018023"/>
              <a:ext cx="120399" cy="32"/>
            </a:xfrm>
            <a:custGeom>
              <a:avLst/>
              <a:gdLst/>
              <a:ahLst/>
              <a:cxnLst/>
              <a:rect l="l" t="t" r="r" b="b"/>
              <a:pathLst>
                <a:path w="3790" h="1" fill="none" extrusionOk="0">
                  <a:moveTo>
                    <a:pt x="1" y="0"/>
                  </a:moveTo>
                  <a:lnTo>
                    <a:pt x="3790"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9"/>
            <p:cNvSpPr/>
            <p:nvPr/>
          </p:nvSpPr>
          <p:spPr>
            <a:xfrm>
              <a:off x="1512195"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9"/>
            <p:cNvSpPr/>
            <p:nvPr/>
          </p:nvSpPr>
          <p:spPr>
            <a:xfrm>
              <a:off x="1452028" y="4018023"/>
              <a:ext cx="119668" cy="32"/>
            </a:xfrm>
            <a:custGeom>
              <a:avLst/>
              <a:gdLst/>
              <a:ahLst/>
              <a:cxnLst/>
              <a:rect l="l" t="t" r="r" b="b"/>
              <a:pathLst>
                <a:path w="3767" h="1" fill="none" extrusionOk="0">
                  <a:moveTo>
                    <a:pt x="0" y="0"/>
                  </a:moveTo>
                  <a:lnTo>
                    <a:pt x="3766"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9"/>
            <p:cNvSpPr/>
            <p:nvPr/>
          </p:nvSpPr>
          <p:spPr>
            <a:xfrm>
              <a:off x="1265648"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9"/>
            <p:cNvSpPr/>
            <p:nvPr/>
          </p:nvSpPr>
          <p:spPr>
            <a:xfrm>
              <a:off x="1205480" y="4018023"/>
              <a:ext cx="120399" cy="32"/>
            </a:xfrm>
            <a:custGeom>
              <a:avLst/>
              <a:gdLst/>
              <a:ahLst/>
              <a:cxnLst/>
              <a:rect l="l" t="t" r="r" b="b"/>
              <a:pathLst>
                <a:path w="3790" h="1" fill="none" extrusionOk="0">
                  <a:moveTo>
                    <a:pt x="0" y="0"/>
                  </a:moveTo>
                  <a:lnTo>
                    <a:pt x="3789"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9"/>
            <p:cNvSpPr/>
            <p:nvPr/>
          </p:nvSpPr>
          <p:spPr>
            <a:xfrm>
              <a:off x="1019132" y="3957824"/>
              <a:ext cx="32" cy="120399"/>
            </a:xfrm>
            <a:custGeom>
              <a:avLst/>
              <a:gdLst/>
              <a:ahLst/>
              <a:cxnLst/>
              <a:rect l="l" t="t" r="r" b="b"/>
              <a:pathLst>
                <a:path w="1" h="3790" fill="none" extrusionOk="0">
                  <a:moveTo>
                    <a:pt x="0" y="3790"/>
                  </a:moveTo>
                  <a:lnTo>
                    <a:pt x="0"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9"/>
            <p:cNvSpPr/>
            <p:nvPr/>
          </p:nvSpPr>
          <p:spPr>
            <a:xfrm>
              <a:off x="959663" y="4018023"/>
              <a:ext cx="119668" cy="32"/>
            </a:xfrm>
            <a:custGeom>
              <a:avLst/>
              <a:gdLst/>
              <a:ahLst/>
              <a:cxnLst/>
              <a:rect l="l" t="t" r="r" b="b"/>
              <a:pathLst>
                <a:path w="3767" h="1" fill="none" extrusionOk="0">
                  <a:moveTo>
                    <a:pt x="1" y="0"/>
                  </a:moveTo>
                  <a:lnTo>
                    <a:pt x="3767"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9"/>
            <p:cNvSpPr/>
            <p:nvPr/>
          </p:nvSpPr>
          <p:spPr>
            <a:xfrm>
              <a:off x="773315"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9"/>
            <p:cNvSpPr/>
            <p:nvPr/>
          </p:nvSpPr>
          <p:spPr>
            <a:xfrm>
              <a:off x="713147" y="4018023"/>
              <a:ext cx="119668" cy="32"/>
            </a:xfrm>
            <a:custGeom>
              <a:avLst/>
              <a:gdLst/>
              <a:ahLst/>
              <a:cxnLst/>
              <a:rect l="l" t="t" r="r" b="b"/>
              <a:pathLst>
                <a:path w="3767" h="1" fill="none" extrusionOk="0">
                  <a:moveTo>
                    <a:pt x="0" y="0"/>
                  </a:moveTo>
                  <a:lnTo>
                    <a:pt x="3766"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02"/>
        <p:cNvGrpSpPr/>
        <p:nvPr/>
      </p:nvGrpSpPr>
      <p:grpSpPr>
        <a:xfrm>
          <a:off x="0" y="0"/>
          <a:ext cx="0" cy="0"/>
          <a:chOff x="0" y="0"/>
          <a:chExt cx="0" cy="0"/>
        </a:xfrm>
      </p:grpSpPr>
      <p:sp>
        <p:nvSpPr>
          <p:cNvPr id="803" name="Google Shape;803;p10"/>
          <p:cNvSpPr>
            <a:spLocks noGrp="1"/>
          </p:cNvSpPr>
          <p:nvPr>
            <p:ph type="pic" idx="2"/>
          </p:nvPr>
        </p:nvSpPr>
        <p:spPr>
          <a:xfrm>
            <a:off x="0" y="-14875"/>
            <a:ext cx="9144000" cy="5158500"/>
          </a:xfrm>
          <a:prstGeom prst="rect">
            <a:avLst/>
          </a:prstGeom>
          <a:noFill/>
          <a:ln>
            <a:noFill/>
          </a:ln>
        </p:spPr>
      </p:sp>
      <p:sp>
        <p:nvSpPr>
          <p:cNvPr id="804" name="Google Shape;804;p10"/>
          <p:cNvSpPr txBox="1">
            <a:spLocks noGrp="1"/>
          </p:cNvSpPr>
          <p:nvPr>
            <p:ph type="title"/>
          </p:nvPr>
        </p:nvSpPr>
        <p:spPr>
          <a:xfrm>
            <a:off x="713225" y="539500"/>
            <a:ext cx="3867600" cy="1647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0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nek Malayalam SemiBold"/>
              <a:buNone/>
              <a:defRPr sz="3000">
                <a:solidFill>
                  <a:schemeClr val="dk1"/>
                </a:solidFill>
                <a:latin typeface="Anek Malayalam SemiBold"/>
                <a:ea typeface="Anek Malayalam SemiBold"/>
                <a:cs typeface="Anek Malayalam SemiBold"/>
                <a:sym typeface="Anek Malayalam SemiBold"/>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1pPr>
            <a:lvl2pPr marL="914400" lvl="1"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2pPr>
            <a:lvl3pPr marL="1371600" lvl="2"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3pPr>
            <a:lvl4pPr marL="1828800" lvl="3"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4pPr>
            <a:lvl5pPr marL="2286000" lvl="4"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5pPr>
            <a:lvl6pPr marL="2743200" lvl="5"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6pPr>
            <a:lvl7pPr marL="3200400" lvl="6"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7pPr>
            <a:lvl8pPr marL="3657600" lvl="7"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8pPr>
            <a:lvl9pPr marL="4114800" lvl="8"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 id="2147483661" r:id="rId11"/>
    <p:sldLayoutId id="2147483662" r:id="rId12"/>
    <p:sldLayoutId id="2147483664" r:id="rId13"/>
    <p:sldLayoutId id="2147483672" r:id="rId14"/>
    <p:sldLayoutId id="2147483673"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19.jpeg"/><Relationship Id="rId5" Type="http://schemas.openxmlformats.org/officeDocument/2006/relationships/image" Target="../media/image18.png"/><Relationship Id="rId4" Type="http://schemas.openxmlformats.org/officeDocument/2006/relationships/image" Target="../media/image17.jpg"/></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6"/>
        <p:cNvGrpSpPr/>
        <p:nvPr/>
      </p:nvGrpSpPr>
      <p:grpSpPr>
        <a:xfrm>
          <a:off x="0" y="0"/>
          <a:ext cx="0" cy="0"/>
          <a:chOff x="0" y="0"/>
          <a:chExt cx="0" cy="0"/>
        </a:xfrm>
      </p:grpSpPr>
      <p:grpSp>
        <p:nvGrpSpPr>
          <p:cNvPr id="2127" name="Google Shape;2127;p31"/>
          <p:cNvGrpSpPr/>
          <p:nvPr/>
        </p:nvGrpSpPr>
        <p:grpSpPr>
          <a:xfrm>
            <a:off x="379911" y="290964"/>
            <a:ext cx="2308251" cy="2309730"/>
            <a:chOff x="303714" y="290943"/>
            <a:chExt cx="1734484" cy="1735464"/>
          </a:xfrm>
        </p:grpSpPr>
        <p:sp>
          <p:nvSpPr>
            <p:cNvPr id="2128" name="Google Shape;2128;p31"/>
            <p:cNvSpPr/>
            <p:nvPr/>
          </p:nvSpPr>
          <p:spPr>
            <a:xfrm>
              <a:off x="357231" y="345440"/>
              <a:ext cx="1627451" cy="1626470"/>
            </a:xfrm>
            <a:custGeom>
              <a:avLst/>
              <a:gdLst/>
              <a:ahLst/>
              <a:cxnLst/>
              <a:rect l="l" t="t" r="r" b="b"/>
              <a:pathLst>
                <a:path w="38165" h="38142" extrusionOk="0">
                  <a:moveTo>
                    <a:pt x="1" y="1"/>
                  </a:moveTo>
                  <a:lnTo>
                    <a:pt x="1" y="38142"/>
                  </a:lnTo>
                  <a:lnTo>
                    <a:pt x="38165" y="38142"/>
                  </a:lnTo>
                  <a:lnTo>
                    <a:pt x="38165" y="1"/>
                  </a:lnTo>
                  <a:close/>
                </a:path>
              </a:pathLst>
            </a:custGeom>
            <a:solidFill>
              <a:schemeClr val="dk2"/>
            </a:solid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1"/>
            <p:cNvSpPr/>
            <p:nvPr/>
          </p:nvSpPr>
          <p:spPr>
            <a:xfrm>
              <a:off x="1931123" y="290943"/>
              <a:ext cx="107075" cy="108056"/>
            </a:xfrm>
            <a:custGeom>
              <a:avLst/>
              <a:gdLst/>
              <a:ahLst/>
              <a:cxnLst/>
              <a:rect l="l" t="t" r="r" b="b"/>
              <a:pathLst>
                <a:path w="2511" h="2534" extrusionOk="0">
                  <a:moveTo>
                    <a:pt x="0" y="0"/>
                  </a:moveTo>
                  <a:lnTo>
                    <a:pt x="0" y="2534"/>
                  </a:lnTo>
                  <a:lnTo>
                    <a:pt x="2511" y="2534"/>
                  </a:lnTo>
                  <a:lnTo>
                    <a:pt x="2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31"/>
            <p:cNvSpPr/>
            <p:nvPr/>
          </p:nvSpPr>
          <p:spPr>
            <a:xfrm>
              <a:off x="303714" y="1918351"/>
              <a:ext cx="107118" cy="108056"/>
            </a:xfrm>
            <a:custGeom>
              <a:avLst/>
              <a:gdLst/>
              <a:ahLst/>
              <a:cxnLst/>
              <a:rect l="l" t="t" r="r" b="b"/>
              <a:pathLst>
                <a:path w="2512" h="2534" extrusionOk="0">
                  <a:moveTo>
                    <a:pt x="0" y="0"/>
                  </a:moveTo>
                  <a:lnTo>
                    <a:pt x="0" y="2534"/>
                  </a:lnTo>
                  <a:lnTo>
                    <a:pt x="2511" y="2534"/>
                  </a:lnTo>
                  <a:lnTo>
                    <a:pt x="2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4" name="Google Shape;2134;p31"/>
          <p:cNvGrpSpPr/>
          <p:nvPr/>
        </p:nvGrpSpPr>
        <p:grpSpPr>
          <a:xfrm>
            <a:off x="6273340" y="0"/>
            <a:ext cx="2870660" cy="2787267"/>
            <a:chOff x="3861050" y="-1237075"/>
            <a:chExt cx="6317500" cy="4187325"/>
          </a:xfrm>
        </p:grpSpPr>
        <p:sp>
          <p:nvSpPr>
            <p:cNvPr id="2135" name="Google Shape;2135;p31"/>
            <p:cNvSpPr/>
            <p:nvPr/>
          </p:nvSpPr>
          <p:spPr>
            <a:xfrm>
              <a:off x="3861050" y="-825075"/>
              <a:ext cx="4533150" cy="3775325"/>
            </a:xfrm>
            <a:custGeom>
              <a:avLst/>
              <a:gdLst/>
              <a:ahLst/>
              <a:cxnLst/>
              <a:rect l="l" t="t" r="r" b="b"/>
              <a:pathLst>
                <a:path w="181326" h="151013" fill="none" extrusionOk="0">
                  <a:moveTo>
                    <a:pt x="1" y="0"/>
                  </a:moveTo>
                  <a:cubicBezTo>
                    <a:pt x="1" y="0"/>
                    <a:pt x="663" y="14996"/>
                    <a:pt x="5890" y="18763"/>
                  </a:cubicBezTo>
                  <a:cubicBezTo>
                    <a:pt x="11094" y="22506"/>
                    <a:pt x="17827" y="15384"/>
                    <a:pt x="20475" y="26386"/>
                  </a:cubicBezTo>
                  <a:cubicBezTo>
                    <a:pt x="23146" y="37388"/>
                    <a:pt x="25154" y="45925"/>
                    <a:pt x="35905" y="47294"/>
                  </a:cubicBezTo>
                  <a:cubicBezTo>
                    <a:pt x="46656" y="48641"/>
                    <a:pt x="65601" y="54324"/>
                    <a:pt x="69709" y="62313"/>
                  </a:cubicBezTo>
                  <a:cubicBezTo>
                    <a:pt x="73841" y="70302"/>
                    <a:pt x="70965" y="84499"/>
                    <a:pt x="75187" y="88083"/>
                  </a:cubicBezTo>
                  <a:cubicBezTo>
                    <a:pt x="86303" y="97578"/>
                    <a:pt x="105728" y="80779"/>
                    <a:pt x="109631" y="94132"/>
                  </a:cubicBezTo>
                  <a:cubicBezTo>
                    <a:pt x="113557" y="107507"/>
                    <a:pt x="121021" y="122001"/>
                    <a:pt x="141586" y="120198"/>
                  </a:cubicBezTo>
                  <a:cubicBezTo>
                    <a:pt x="162129" y="118395"/>
                    <a:pt x="169798" y="129146"/>
                    <a:pt x="167949" y="140079"/>
                  </a:cubicBezTo>
                  <a:cubicBezTo>
                    <a:pt x="166078" y="151012"/>
                    <a:pt x="177399" y="150213"/>
                    <a:pt x="181325" y="15048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1"/>
            <p:cNvSpPr/>
            <p:nvPr/>
          </p:nvSpPr>
          <p:spPr>
            <a:xfrm>
              <a:off x="3887300" y="-833075"/>
              <a:ext cx="4541700" cy="3760500"/>
            </a:xfrm>
            <a:custGeom>
              <a:avLst/>
              <a:gdLst/>
              <a:ahLst/>
              <a:cxnLst/>
              <a:rect l="l" t="t" r="r" b="b"/>
              <a:pathLst>
                <a:path w="181668" h="150420" fill="none" extrusionOk="0">
                  <a:moveTo>
                    <a:pt x="181667" y="150419"/>
                  </a:moveTo>
                  <a:cubicBezTo>
                    <a:pt x="178928" y="150214"/>
                    <a:pt x="172378" y="150373"/>
                    <a:pt x="169502" y="146630"/>
                  </a:cubicBezTo>
                  <a:cubicBezTo>
                    <a:pt x="168360" y="145146"/>
                    <a:pt x="167767" y="143024"/>
                    <a:pt x="168223" y="139965"/>
                  </a:cubicBezTo>
                  <a:cubicBezTo>
                    <a:pt x="169045" y="134099"/>
                    <a:pt x="167059" y="128301"/>
                    <a:pt x="161946" y="124490"/>
                  </a:cubicBezTo>
                  <a:cubicBezTo>
                    <a:pt x="159344" y="122549"/>
                    <a:pt x="155898" y="120952"/>
                    <a:pt x="151492" y="120335"/>
                  </a:cubicBezTo>
                  <a:cubicBezTo>
                    <a:pt x="149735" y="120062"/>
                    <a:pt x="147795" y="119970"/>
                    <a:pt x="145740" y="119970"/>
                  </a:cubicBezTo>
                  <a:cubicBezTo>
                    <a:pt x="144485" y="119970"/>
                    <a:pt x="143161" y="119993"/>
                    <a:pt x="141792" y="120084"/>
                  </a:cubicBezTo>
                  <a:cubicBezTo>
                    <a:pt x="139395" y="120221"/>
                    <a:pt x="137204" y="120130"/>
                    <a:pt x="135127" y="119902"/>
                  </a:cubicBezTo>
                  <a:cubicBezTo>
                    <a:pt x="126407" y="118943"/>
                    <a:pt x="120290" y="114583"/>
                    <a:pt x="116319" y="108786"/>
                  </a:cubicBezTo>
                  <a:cubicBezTo>
                    <a:pt x="114401" y="105978"/>
                    <a:pt x="112963" y="102737"/>
                    <a:pt x="111754" y="99564"/>
                  </a:cubicBezTo>
                  <a:cubicBezTo>
                    <a:pt x="111023" y="97738"/>
                    <a:pt x="110338" y="95935"/>
                    <a:pt x="109768" y="94086"/>
                  </a:cubicBezTo>
                  <a:cubicBezTo>
                    <a:pt x="108238" y="89042"/>
                    <a:pt x="104586" y="88152"/>
                    <a:pt x="99953" y="88654"/>
                  </a:cubicBezTo>
                  <a:cubicBezTo>
                    <a:pt x="94817" y="89225"/>
                    <a:pt x="88312" y="91416"/>
                    <a:pt x="82674" y="90800"/>
                  </a:cubicBezTo>
                  <a:cubicBezTo>
                    <a:pt x="80072" y="90526"/>
                    <a:pt x="77630" y="89613"/>
                    <a:pt x="75507" y="87718"/>
                  </a:cubicBezTo>
                  <a:cubicBezTo>
                    <a:pt x="73909" y="86280"/>
                    <a:pt x="73361" y="83290"/>
                    <a:pt x="73019" y="79775"/>
                  </a:cubicBezTo>
                  <a:cubicBezTo>
                    <a:pt x="72631" y="75780"/>
                    <a:pt x="72380" y="71170"/>
                    <a:pt x="71444" y="67016"/>
                  </a:cubicBezTo>
                  <a:cubicBezTo>
                    <a:pt x="71079" y="65281"/>
                    <a:pt x="70554" y="63637"/>
                    <a:pt x="69801" y="62177"/>
                  </a:cubicBezTo>
                  <a:cubicBezTo>
                    <a:pt x="69298" y="61172"/>
                    <a:pt x="68568" y="60214"/>
                    <a:pt x="67655" y="59301"/>
                  </a:cubicBezTo>
                  <a:cubicBezTo>
                    <a:pt x="64277" y="55968"/>
                    <a:pt x="58160" y="53275"/>
                    <a:pt x="51951" y="51152"/>
                  </a:cubicBezTo>
                  <a:cubicBezTo>
                    <a:pt x="46336" y="49235"/>
                    <a:pt x="40561" y="47774"/>
                    <a:pt x="36156" y="47089"/>
                  </a:cubicBezTo>
                  <a:cubicBezTo>
                    <a:pt x="34764" y="46861"/>
                    <a:pt x="33508" y="46541"/>
                    <a:pt x="32390" y="46108"/>
                  </a:cubicBezTo>
                  <a:cubicBezTo>
                    <a:pt x="28418" y="44647"/>
                    <a:pt x="25885" y="41817"/>
                    <a:pt x="24173" y="38005"/>
                  </a:cubicBezTo>
                  <a:cubicBezTo>
                    <a:pt x="22712" y="34741"/>
                    <a:pt x="21753" y="30655"/>
                    <a:pt x="20658" y="26273"/>
                  </a:cubicBezTo>
                  <a:cubicBezTo>
                    <a:pt x="20521" y="25702"/>
                    <a:pt x="20361" y="25177"/>
                    <a:pt x="20201" y="24720"/>
                  </a:cubicBezTo>
                  <a:cubicBezTo>
                    <a:pt x="17280" y="16138"/>
                    <a:pt x="10911" y="22278"/>
                    <a:pt x="5958" y="18763"/>
                  </a:cubicBezTo>
                  <a:cubicBezTo>
                    <a:pt x="5502" y="18443"/>
                    <a:pt x="5068" y="18033"/>
                    <a:pt x="4680" y="17553"/>
                  </a:cubicBezTo>
                  <a:cubicBezTo>
                    <a:pt x="617" y="12577"/>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1"/>
            <p:cNvSpPr/>
            <p:nvPr/>
          </p:nvSpPr>
          <p:spPr>
            <a:xfrm>
              <a:off x="3912975" y="-841625"/>
              <a:ext cx="4550825" cy="3758775"/>
            </a:xfrm>
            <a:custGeom>
              <a:avLst/>
              <a:gdLst/>
              <a:ahLst/>
              <a:cxnLst/>
              <a:rect l="l" t="t" r="r" b="b"/>
              <a:pathLst>
                <a:path w="182033" h="150351" fill="none" extrusionOk="0">
                  <a:moveTo>
                    <a:pt x="182033" y="150350"/>
                  </a:moveTo>
                  <a:cubicBezTo>
                    <a:pt x="179362" y="150168"/>
                    <a:pt x="172834" y="150122"/>
                    <a:pt x="169935" y="146424"/>
                  </a:cubicBezTo>
                  <a:cubicBezTo>
                    <a:pt x="168771" y="144986"/>
                    <a:pt x="168155" y="142886"/>
                    <a:pt x="168520" y="139873"/>
                  </a:cubicBezTo>
                  <a:cubicBezTo>
                    <a:pt x="169205" y="134121"/>
                    <a:pt x="166991" y="128415"/>
                    <a:pt x="161969" y="124649"/>
                  </a:cubicBezTo>
                  <a:cubicBezTo>
                    <a:pt x="159367" y="122709"/>
                    <a:pt x="156012" y="120974"/>
                    <a:pt x="151652" y="120312"/>
                  </a:cubicBezTo>
                  <a:cubicBezTo>
                    <a:pt x="149895" y="120061"/>
                    <a:pt x="147932" y="119970"/>
                    <a:pt x="145900" y="119947"/>
                  </a:cubicBezTo>
                  <a:cubicBezTo>
                    <a:pt x="144645" y="119947"/>
                    <a:pt x="143367" y="119924"/>
                    <a:pt x="142020" y="119970"/>
                  </a:cubicBezTo>
                  <a:cubicBezTo>
                    <a:pt x="139692" y="120038"/>
                    <a:pt x="137523" y="119901"/>
                    <a:pt x="135469" y="119650"/>
                  </a:cubicBezTo>
                  <a:cubicBezTo>
                    <a:pt x="126887" y="118646"/>
                    <a:pt x="120496" y="114400"/>
                    <a:pt x="116547" y="108694"/>
                  </a:cubicBezTo>
                  <a:cubicBezTo>
                    <a:pt x="114630" y="105932"/>
                    <a:pt x="113260" y="102577"/>
                    <a:pt x="112028" y="99450"/>
                  </a:cubicBezTo>
                  <a:cubicBezTo>
                    <a:pt x="111297" y="97624"/>
                    <a:pt x="110498" y="95889"/>
                    <a:pt x="109928" y="94040"/>
                  </a:cubicBezTo>
                  <a:cubicBezTo>
                    <a:pt x="108353" y="89087"/>
                    <a:pt x="104838" y="87969"/>
                    <a:pt x="100250" y="88448"/>
                  </a:cubicBezTo>
                  <a:cubicBezTo>
                    <a:pt x="95160" y="88996"/>
                    <a:pt x="88518" y="91210"/>
                    <a:pt x="82925" y="90571"/>
                  </a:cubicBezTo>
                  <a:cubicBezTo>
                    <a:pt x="80346" y="90274"/>
                    <a:pt x="77949" y="89315"/>
                    <a:pt x="75872" y="87375"/>
                  </a:cubicBezTo>
                  <a:cubicBezTo>
                    <a:pt x="74297" y="85892"/>
                    <a:pt x="73772" y="82879"/>
                    <a:pt x="73407" y="79409"/>
                  </a:cubicBezTo>
                  <a:cubicBezTo>
                    <a:pt x="72996" y="75461"/>
                    <a:pt x="72517" y="71010"/>
                    <a:pt x="71581" y="66901"/>
                  </a:cubicBezTo>
                  <a:cubicBezTo>
                    <a:pt x="71193" y="65189"/>
                    <a:pt x="70668" y="63523"/>
                    <a:pt x="69915" y="62062"/>
                  </a:cubicBezTo>
                  <a:cubicBezTo>
                    <a:pt x="69413" y="61035"/>
                    <a:pt x="68682" y="60054"/>
                    <a:pt x="67769" y="59163"/>
                  </a:cubicBezTo>
                  <a:cubicBezTo>
                    <a:pt x="64437" y="55876"/>
                    <a:pt x="58160" y="53343"/>
                    <a:pt x="51997" y="51243"/>
                  </a:cubicBezTo>
                  <a:cubicBezTo>
                    <a:pt x="46428" y="49348"/>
                    <a:pt x="40744" y="47705"/>
                    <a:pt x="36430" y="46906"/>
                  </a:cubicBezTo>
                  <a:cubicBezTo>
                    <a:pt x="35061" y="46655"/>
                    <a:pt x="33828" y="46290"/>
                    <a:pt x="32732" y="45879"/>
                  </a:cubicBezTo>
                  <a:cubicBezTo>
                    <a:pt x="28784" y="44395"/>
                    <a:pt x="26136" y="41679"/>
                    <a:pt x="24401" y="37913"/>
                  </a:cubicBezTo>
                  <a:cubicBezTo>
                    <a:pt x="22940" y="34717"/>
                    <a:pt x="21982" y="30518"/>
                    <a:pt x="20863" y="26158"/>
                  </a:cubicBezTo>
                  <a:cubicBezTo>
                    <a:pt x="20726" y="25587"/>
                    <a:pt x="20567" y="25085"/>
                    <a:pt x="20407" y="24629"/>
                  </a:cubicBezTo>
                  <a:cubicBezTo>
                    <a:pt x="17440" y="16206"/>
                    <a:pt x="11026" y="22255"/>
                    <a:pt x="6050" y="18785"/>
                  </a:cubicBezTo>
                  <a:cubicBezTo>
                    <a:pt x="5593" y="18466"/>
                    <a:pt x="5159" y="18078"/>
                    <a:pt x="4771" y="17599"/>
                  </a:cubicBezTo>
                  <a:cubicBezTo>
                    <a:pt x="709" y="12645"/>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1"/>
            <p:cNvSpPr/>
            <p:nvPr/>
          </p:nvSpPr>
          <p:spPr>
            <a:xfrm>
              <a:off x="3939225" y="-849625"/>
              <a:ext cx="4559950" cy="3757075"/>
            </a:xfrm>
            <a:custGeom>
              <a:avLst/>
              <a:gdLst/>
              <a:ahLst/>
              <a:cxnLst/>
              <a:rect l="l" t="t" r="r" b="b"/>
              <a:pathLst>
                <a:path w="182398" h="150283" fill="none" extrusionOk="0">
                  <a:moveTo>
                    <a:pt x="182398" y="150282"/>
                  </a:moveTo>
                  <a:cubicBezTo>
                    <a:pt x="179750" y="150100"/>
                    <a:pt x="173268" y="149826"/>
                    <a:pt x="170346" y="146197"/>
                  </a:cubicBezTo>
                  <a:cubicBezTo>
                    <a:pt x="169182" y="144781"/>
                    <a:pt x="168520" y="142727"/>
                    <a:pt x="168794" y="139760"/>
                  </a:cubicBezTo>
                  <a:cubicBezTo>
                    <a:pt x="169296" y="134099"/>
                    <a:pt x="166900" y="128530"/>
                    <a:pt x="161992" y="124786"/>
                  </a:cubicBezTo>
                  <a:cubicBezTo>
                    <a:pt x="159413" y="122823"/>
                    <a:pt x="156103" y="120952"/>
                    <a:pt x="151812" y="120290"/>
                  </a:cubicBezTo>
                  <a:cubicBezTo>
                    <a:pt x="150055" y="120016"/>
                    <a:pt x="148046" y="119947"/>
                    <a:pt x="146037" y="119925"/>
                  </a:cubicBezTo>
                  <a:cubicBezTo>
                    <a:pt x="144805" y="119902"/>
                    <a:pt x="143549" y="119833"/>
                    <a:pt x="142225" y="119833"/>
                  </a:cubicBezTo>
                  <a:cubicBezTo>
                    <a:pt x="139943" y="119856"/>
                    <a:pt x="137843" y="119651"/>
                    <a:pt x="135789" y="119377"/>
                  </a:cubicBezTo>
                  <a:cubicBezTo>
                    <a:pt x="127366" y="118327"/>
                    <a:pt x="120656" y="114218"/>
                    <a:pt x="116730" y="108603"/>
                  </a:cubicBezTo>
                  <a:cubicBezTo>
                    <a:pt x="114835" y="105887"/>
                    <a:pt x="113511" y="102395"/>
                    <a:pt x="112279" y="99313"/>
                  </a:cubicBezTo>
                  <a:cubicBezTo>
                    <a:pt x="111525" y="97510"/>
                    <a:pt x="110658" y="95821"/>
                    <a:pt x="110042" y="93972"/>
                  </a:cubicBezTo>
                  <a:cubicBezTo>
                    <a:pt x="108467" y="89111"/>
                    <a:pt x="105066" y="87787"/>
                    <a:pt x="100524" y="88220"/>
                  </a:cubicBezTo>
                  <a:cubicBezTo>
                    <a:pt x="95502" y="88722"/>
                    <a:pt x="88700" y="90982"/>
                    <a:pt x="83176" y="90320"/>
                  </a:cubicBezTo>
                  <a:cubicBezTo>
                    <a:pt x="80620" y="90001"/>
                    <a:pt x="78246" y="88996"/>
                    <a:pt x="76215" y="87011"/>
                  </a:cubicBezTo>
                  <a:cubicBezTo>
                    <a:pt x="74663" y="85481"/>
                    <a:pt x="74160" y="82423"/>
                    <a:pt x="73772" y="78999"/>
                  </a:cubicBezTo>
                  <a:cubicBezTo>
                    <a:pt x="73316" y="75119"/>
                    <a:pt x="72654" y="70850"/>
                    <a:pt x="71695" y="66765"/>
                  </a:cubicBezTo>
                  <a:cubicBezTo>
                    <a:pt x="71284" y="65053"/>
                    <a:pt x="70737" y="63386"/>
                    <a:pt x="70006" y="61926"/>
                  </a:cubicBezTo>
                  <a:cubicBezTo>
                    <a:pt x="69481" y="60898"/>
                    <a:pt x="68774" y="59894"/>
                    <a:pt x="67861" y="59027"/>
                  </a:cubicBezTo>
                  <a:cubicBezTo>
                    <a:pt x="64574" y="55786"/>
                    <a:pt x="58137" y="53412"/>
                    <a:pt x="51997" y="51312"/>
                  </a:cubicBezTo>
                  <a:cubicBezTo>
                    <a:pt x="46496" y="49440"/>
                    <a:pt x="40927" y="47614"/>
                    <a:pt x="36681" y="46701"/>
                  </a:cubicBezTo>
                  <a:cubicBezTo>
                    <a:pt x="35335" y="46404"/>
                    <a:pt x="34148" y="46016"/>
                    <a:pt x="33029" y="45606"/>
                  </a:cubicBezTo>
                  <a:cubicBezTo>
                    <a:pt x="29149" y="44122"/>
                    <a:pt x="26364" y="41520"/>
                    <a:pt x="24607" y="37822"/>
                  </a:cubicBezTo>
                  <a:cubicBezTo>
                    <a:pt x="23123" y="34649"/>
                    <a:pt x="22187" y="30381"/>
                    <a:pt x="21046" y="26044"/>
                  </a:cubicBezTo>
                  <a:cubicBezTo>
                    <a:pt x="20909" y="25474"/>
                    <a:pt x="20726" y="24949"/>
                    <a:pt x="20567" y="24492"/>
                  </a:cubicBezTo>
                  <a:cubicBezTo>
                    <a:pt x="17576" y="16252"/>
                    <a:pt x="11117" y="22210"/>
                    <a:pt x="6118" y="18809"/>
                  </a:cubicBezTo>
                  <a:cubicBezTo>
                    <a:pt x="5662" y="18489"/>
                    <a:pt x="5228" y="18078"/>
                    <a:pt x="4840" y="17622"/>
                  </a:cubicBezTo>
                  <a:cubicBezTo>
                    <a:pt x="777" y="12714"/>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1"/>
            <p:cNvSpPr/>
            <p:nvPr/>
          </p:nvSpPr>
          <p:spPr>
            <a:xfrm>
              <a:off x="3964925" y="-857600"/>
              <a:ext cx="4569075" cy="3755350"/>
            </a:xfrm>
            <a:custGeom>
              <a:avLst/>
              <a:gdLst/>
              <a:ahLst/>
              <a:cxnLst/>
              <a:rect l="l" t="t" r="r" b="b"/>
              <a:pathLst>
                <a:path w="182763" h="150214" fill="none" extrusionOk="0">
                  <a:moveTo>
                    <a:pt x="182762" y="150213"/>
                  </a:moveTo>
                  <a:cubicBezTo>
                    <a:pt x="180183" y="150031"/>
                    <a:pt x="173723" y="149551"/>
                    <a:pt x="170756" y="145991"/>
                  </a:cubicBezTo>
                  <a:cubicBezTo>
                    <a:pt x="169615" y="144575"/>
                    <a:pt x="168907" y="142544"/>
                    <a:pt x="169090" y="139645"/>
                  </a:cubicBezTo>
                  <a:cubicBezTo>
                    <a:pt x="169432" y="134099"/>
                    <a:pt x="166853" y="128620"/>
                    <a:pt x="162014" y="124923"/>
                  </a:cubicBezTo>
                  <a:cubicBezTo>
                    <a:pt x="159458" y="122960"/>
                    <a:pt x="156216" y="120906"/>
                    <a:pt x="151971" y="120244"/>
                  </a:cubicBezTo>
                  <a:cubicBezTo>
                    <a:pt x="150213" y="119970"/>
                    <a:pt x="148205" y="119947"/>
                    <a:pt x="146196" y="119878"/>
                  </a:cubicBezTo>
                  <a:cubicBezTo>
                    <a:pt x="144986" y="119833"/>
                    <a:pt x="143754" y="119741"/>
                    <a:pt x="142476" y="119719"/>
                  </a:cubicBezTo>
                  <a:cubicBezTo>
                    <a:pt x="140239" y="119650"/>
                    <a:pt x="138184" y="119376"/>
                    <a:pt x="136153" y="119102"/>
                  </a:cubicBezTo>
                  <a:cubicBezTo>
                    <a:pt x="127845" y="117984"/>
                    <a:pt x="120837" y="114012"/>
                    <a:pt x="116957" y="108511"/>
                  </a:cubicBezTo>
                  <a:cubicBezTo>
                    <a:pt x="115040" y="105818"/>
                    <a:pt x="113807" y="102234"/>
                    <a:pt x="112552" y="99176"/>
                  </a:cubicBezTo>
                  <a:cubicBezTo>
                    <a:pt x="111798" y="97373"/>
                    <a:pt x="110817" y="95752"/>
                    <a:pt x="110201" y="93926"/>
                  </a:cubicBezTo>
                  <a:cubicBezTo>
                    <a:pt x="108580" y="89110"/>
                    <a:pt x="105316" y="87603"/>
                    <a:pt x="100819" y="88014"/>
                  </a:cubicBezTo>
                  <a:cubicBezTo>
                    <a:pt x="95866" y="88448"/>
                    <a:pt x="88905" y="90753"/>
                    <a:pt x="83427" y="90046"/>
                  </a:cubicBezTo>
                  <a:cubicBezTo>
                    <a:pt x="80893" y="89726"/>
                    <a:pt x="78542" y="88676"/>
                    <a:pt x="76579" y="86645"/>
                  </a:cubicBezTo>
                  <a:cubicBezTo>
                    <a:pt x="75050" y="85070"/>
                    <a:pt x="74570" y="81988"/>
                    <a:pt x="74159" y="78610"/>
                  </a:cubicBezTo>
                  <a:cubicBezTo>
                    <a:pt x="73680" y="74753"/>
                    <a:pt x="72813" y="70667"/>
                    <a:pt x="71808" y="66627"/>
                  </a:cubicBezTo>
                  <a:cubicBezTo>
                    <a:pt x="71398" y="64938"/>
                    <a:pt x="70850" y="63272"/>
                    <a:pt x="70119" y="61788"/>
                  </a:cubicBezTo>
                  <a:cubicBezTo>
                    <a:pt x="69594" y="60738"/>
                    <a:pt x="68887" y="59734"/>
                    <a:pt x="67997" y="58866"/>
                  </a:cubicBezTo>
                  <a:cubicBezTo>
                    <a:pt x="64733" y="55694"/>
                    <a:pt x="58136" y="53480"/>
                    <a:pt x="52042" y="51380"/>
                  </a:cubicBezTo>
                  <a:cubicBezTo>
                    <a:pt x="46587" y="49508"/>
                    <a:pt x="41131" y="47522"/>
                    <a:pt x="36977" y="46495"/>
                  </a:cubicBezTo>
                  <a:cubicBezTo>
                    <a:pt x="35630" y="46176"/>
                    <a:pt x="34466" y="45765"/>
                    <a:pt x="33371" y="45331"/>
                  </a:cubicBezTo>
                  <a:cubicBezTo>
                    <a:pt x="29513" y="43870"/>
                    <a:pt x="26592" y="41360"/>
                    <a:pt x="24857" y="37707"/>
                  </a:cubicBezTo>
                  <a:cubicBezTo>
                    <a:pt x="23350" y="34580"/>
                    <a:pt x="22392" y="30221"/>
                    <a:pt x="21250" y="25907"/>
                  </a:cubicBezTo>
                  <a:cubicBezTo>
                    <a:pt x="21091" y="25336"/>
                    <a:pt x="20931" y="24834"/>
                    <a:pt x="20748" y="24378"/>
                  </a:cubicBezTo>
                  <a:cubicBezTo>
                    <a:pt x="17735" y="16297"/>
                    <a:pt x="11207" y="22163"/>
                    <a:pt x="6209" y="18808"/>
                  </a:cubicBezTo>
                  <a:cubicBezTo>
                    <a:pt x="5752" y="18489"/>
                    <a:pt x="5318" y="18101"/>
                    <a:pt x="4930" y="17644"/>
                  </a:cubicBezTo>
                  <a:cubicBezTo>
                    <a:pt x="867" y="12782"/>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1"/>
            <p:cNvSpPr/>
            <p:nvPr/>
          </p:nvSpPr>
          <p:spPr>
            <a:xfrm>
              <a:off x="3990600" y="-865600"/>
              <a:ext cx="4578200" cy="3753075"/>
            </a:xfrm>
            <a:custGeom>
              <a:avLst/>
              <a:gdLst/>
              <a:ahLst/>
              <a:cxnLst/>
              <a:rect l="l" t="t" r="r" b="b"/>
              <a:pathLst>
                <a:path w="183128" h="150123" fill="none" extrusionOk="0">
                  <a:moveTo>
                    <a:pt x="183128" y="150122"/>
                  </a:moveTo>
                  <a:cubicBezTo>
                    <a:pt x="180617" y="149940"/>
                    <a:pt x="174180" y="149278"/>
                    <a:pt x="171190" y="145763"/>
                  </a:cubicBezTo>
                  <a:cubicBezTo>
                    <a:pt x="170026" y="144370"/>
                    <a:pt x="169296" y="142385"/>
                    <a:pt x="169387" y="139531"/>
                  </a:cubicBezTo>
                  <a:cubicBezTo>
                    <a:pt x="169569" y="134076"/>
                    <a:pt x="166785" y="128712"/>
                    <a:pt x="162037" y="125060"/>
                  </a:cubicBezTo>
                  <a:cubicBezTo>
                    <a:pt x="159503" y="123097"/>
                    <a:pt x="156354" y="120883"/>
                    <a:pt x="152154" y="120221"/>
                  </a:cubicBezTo>
                  <a:cubicBezTo>
                    <a:pt x="150396" y="119925"/>
                    <a:pt x="148342" y="119925"/>
                    <a:pt x="146356" y="119833"/>
                  </a:cubicBezTo>
                  <a:cubicBezTo>
                    <a:pt x="145146" y="119788"/>
                    <a:pt x="143959" y="119651"/>
                    <a:pt x="142704" y="119582"/>
                  </a:cubicBezTo>
                  <a:cubicBezTo>
                    <a:pt x="140513" y="119445"/>
                    <a:pt x="138504" y="119126"/>
                    <a:pt x="136496" y="118829"/>
                  </a:cubicBezTo>
                  <a:cubicBezTo>
                    <a:pt x="128324" y="117665"/>
                    <a:pt x="121020" y="113830"/>
                    <a:pt x="117163" y="108421"/>
                  </a:cubicBezTo>
                  <a:cubicBezTo>
                    <a:pt x="115268" y="105750"/>
                    <a:pt x="114081" y="102052"/>
                    <a:pt x="112826" y="99039"/>
                  </a:cubicBezTo>
                  <a:cubicBezTo>
                    <a:pt x="112072" y="97259"/>
                    <a:pt x="111000" y="95684"/>
                    <a:pt x="110361" y="93858"/>
                  </a:cubicBezTo>
                  <a:cubicBezTo>
                    <a:pt x="108694" y="89133"/>
                    <a:pt x="105544" y="87421"/>
                    <a:pt x="101116" y="87787"/>
                  </a:cubicBezTo>
                  <a:cubicBezTo>
                    <a:pt x="96232" y="88197"/>
                    <a:pt x="89110" y="90503"/>
                    <a:pt x="83678" y="89795"/>
                  </a:cubicBezTo>
                  <a:cubicBezTo>
                    <a:pt x="81167" y="89476"/>
                    <a:pt x="78862" y="88357"/>
                    <a:pt x="76944" y="86280"/>
                  </a:cubicBezTo>
                  <a:cubicBezTo>
                    <a:pt x="75438" y="84659"/>
                    <a:pt x="74981" y="81532"/>
                    <a:pt x="74548" y="78223"/>
                  </a:cubicBezTo>
                  <a:cubicBezTo>
                    <a:pt x="74046" y="74411"/>
                    <a:pt x="72973" y="70485"/>
                    <a:pt x="71946" y="66491"/>
                  </a:cubicBezTo>
                  <a:cubicBezTo>
                    <a:pt x="71512" y="64824"/>
                    <a:pt x="70964" y="63135"/>
                    <a:pt x="70234" y="61652"/>
                  </a:cubicBezTo>
                  <a:cubicBezTo>
                    <a:pt x="69709" y="60579"/>
                    <a:pt x="69001" y="59575"/>
                    <a:pt x="68111" y="58707"/>
                  </a:cubicBezTo>
                  <a:cubicBezTo>
                    <a:pt x="64893" y="55603"/>
                    <a:pt x="58159" y="53549"/>
                    <a:pt x="52088" y="51449"/>
                  </a:cubicBezTo>
                  <a:cubicBezTo>
                    <a:pt x="46678" y="49600"/>
                    <a:pt x="41337" y="47454"/>
                    <a:pt x="37251" y="46290"/>
                  </a:cubicBezTo>
                  <a:cubicBezTo>
                    <a:pt x="35950" y="45925"/>
                    <a:pt x="34786" y="45491"/>
                    <a:pt x="33713" y="45080"/>
                  </a:cubicBezTo>
                  <a:cubicBezTo>
                    <a:pt x="29901" y="43597"/>
                    <a:pt x="26843" y="41200"/>
                    <a:pt x="25085" y="37594"/>
                  </a:cubicBezTo>
                  <a:cubicBezTo>
                    <a:pt x="23579" y="34535"/>
                    <a:pt x="22620" y="30084"/>
                    <a:pt x="21456" y="25793"/>
                  </a:cubicBezTo>
                  <a:cubicBezTo>
                    <a:pt x="21296" y="25200"/>
                    <a:pt x="21114" y="24698"/>
                    <a:pt x="20931" y="24264"/>
                  </a:cubicBezTo>
                  <a:cubicBezTo>
                    <a:pt x="17895" y="16343"/>
                    <a:pt x="11322" y="22118"/>
                    <a:pt x="6323" y="18831"/>
                  </a:cubicBezTo>
                  <a:cubicBezTo>
                    <a:pt x="5843" y="18512"/>
                    <a:pt x="5387" y="18124"/>
                    <a:pt x="4999" y="17645"/>
                  </a:cubicBezTo>
                  <a:cubicBezTo>
                    <a:pt x="936" y="12851"/>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31"/>
            <p:cNvSpPr/>
            <p:nvPr/>
          </p:nvSpPr>
          <p:spPr>
            <a:xfrm>
              <a:off x="4016850" y="-873575"/>
              <a:ext cx="4587325" cy="3751350"/>
            </a:xfrm>
            <a:custGeom>
              <a:avLst/>
              <a:gdLst/>
              <a:ahLst/>
              <a:cxnLst/>
              <a:rect l="l" t="t" r="r" b="b"/>
              <a:pathLst>
                <a:path w="183493" h="150054" fill="none" extrusionOk="0">
                  <a:moveTo>
                    <a:pt x="183493" y="150053"/>
                  </a:moveTo>
                  <a:cubicBezTo>
                    <a:pt x="181028" y="149871"/>
                    <a:pt x="174614" y="149003"/>
                    <a:pt x="171601" y="145534"/>
                  </a:cubicBezTo>
                  <a:cubicBezTo>
                    <a:pt x="170437" y="144164"/>
                    <a:pt x="169638" y="142201"/>
                    <a:pt x="169661" y="139417"/>
                  </a:cubicBezTo>
                  <a:cubicBezTo>
                    <a:pt x="169684" y="134076"/>
                    <a:pt x="166693" y="128803"/>
                    <a:pt x="162037" y="125174"/>
                  </a:cubicBezTo>
                  <a:cubicBezTo>
                    <a:pt x="159526" y="123234"/>
                    <a:pt x="156445" y="120860"/>
                    <a:pt x="152313" y="120175"/>
                  </a:cubicBezTo>
                  <a:cubicBezTo>
                    <a:pt x="150533" y="119901"/>
                    <a:pt x="148479" y="119901"/>
                    <a:pt x="146493" y="119810"/>
                  </a:cubicBezTo>
                  <a:cubicBezTo>
                    <a:pt x="145306" y="119741"/>
                    <a:pt x="144142" y="119559"/>
                    <a:pt x="142909" y="119445"/>
                  </a:cubicBezTo>
                  <a:cubicBezTo>
                    <a:pt x="140787" y="119239"/>
                    <a:pt x="138824" y="118851"/>
                    <a:pt x="136815" y="118554"/>
                  </a:cubicBezTo>
                  <a:cubicBezTo>
                    <a:pt x="128781" y="117345"/>
                    <a:pt x="121180" y="113624"/>
                    <a:pt x="117368" y="108329"/>
                  </a:cubicBezTo>
                  <a:cubicBezTo>
                    <a:pt x="115473" y="105681"/>
                    <a:pt x="114355" y="101869"/>
                    <a:pt x="113077" y="98902"/>
                  </a:cubicBezTo>
                  <a:cubicBezTo>
                    <a:pt x="112301" y="97122"/>
                    <a:pt x="111137" y="95615"/>
                    <a:pt x="110475" y="93789"/>
                  </a:cubicBezTo>
                  <a:cubicBezTo>
                    <a:pt x="108808" y="89156"/>
                    <a:pt x="105773" y="87215"/>
                    <a:pt x="101390" y="87558"/>
                  </a:cubicBezTo>
                  <a:cubicBezTo>
                    <a:pt x="96574" y="87923"/>
                    <a:pt x="89293" y="90274"/>
                    <a:pt x="83906" y="89544"/>
                  </a:cubicBezTo>
                  <a:cubicBezTo>
                    <a:pt x="81418" y="89201"/>
                    <a:pt x="79158" y="88037"/>
                    <a:pt x="77264" y="85914"/>
                  </a:cubicBezTo>
                  <a:cubicBezTo>
                    <a:pt x="75780" y="84248"/>
                    <a:pt x="75369" y="81075"/>
                    <a:pt x="74913" y="77834"/>
                  </a:cubicBezTo>
                  <a:cubicBezTo>
                    <a:pt x="74365" y="74045"/>
                    <a:pt x="73110" y="70325"/>
                    <a:pt x="72060" y="66376"/>
                  </a:cubicBezTo>
                  <a:cubicBezTo>
                    <a:pt x="71603" y="64710"/>
                    <a:pt x="71055" y="63021"/>
                    <a:pt x="70325" y="61514"/>
                  </a:cubicBezTo>
                  <a:cubicBezTo>
                    <a:pt x="69800" y="60441"/>
                    <a:pt x="69092" y="59414"/>
                    <a:pt x="68202" y="58570"/>
                  </a:cubicBezTo>
                  <a:cubicBezTo>
                    <a:pt x="65052" y="55511"/>
                    <a:pt x="58136" y="53617"/>
                    <a:pt x="52110" y="51517"/>
                  </a:cubicBezTo>
                  <a:cubicBezTo>
                    <a:pt x="46746" y="49668"/>
                    <a:pt x="41497" y="47362"/>
                    <a:pt x="37502" y="46107"/>
                  </a:cubicBezTo>
                  <a:cubicBezTo>
                    <a:pt x="36224" y="45696"/>
                    <a:pt x="35083" y="45217"/>
                    <a:pt x="34010" y="44806"/>
                  </a:cubicBezTo>
                  <a:cubicBezTo>
                    <a:pt x="30244" y="43322"/>
                    <a:pt x="27071" y="41040"/>
                    <a:pt x="25291" y="37502"/>
                  </a:cubicBezTo>
                  <a:cubicBezTo>
                    <a:pt x="23784" y="34466"/>
                    <a:pt x="22825" y="29924"/>
                    <a:pt x="21639" y="25656"/>
                  </a:cubicBezTo>
                  <a:cubicBezTo>
                    <a:pt x="21479" y="25085"/>
                    <a:pt x="21273" y="24583"/>
                    <a:pt x="21114" y="24126"/>
                  </a:cubicBezTo>
                  <a:cubicBezTo>
                    <a:pt x="18032" y="16389"/>
                    <a:pt x="11413" y="22072"/>
                    <a:pt x="6391" y="18831"/>
                  </a:cubicBezTo>
                  <a:cubicBezTo>
                    <a:pt x="5912" y="18511"/>
                    <a:pt x="5455" y="18123"/>
                    <a:pt x="5067" y="17667"/>
                  </a:cubicBezTo>
                  <a:cubicBezTo>
                    <a:pt x="1004" y="12896"/>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1"/>
            <p:cNvSpPr/>
            <p:nvPr/>
          </p:nvSpPr>
          <p:spPr>
            <a:xfrm>
              <a:off x="4042525" y="-881575"/>
              <a:ext cx="4596475" cy="3749650"/>
            </a:xfrm>
            <a:custGeom>
              <a:avLst/>
              <a:gdLst/>
              <a:ahLst/>
              <a:cxnLst/>
              <a:rect l="l" t="t" r="r" b="b"/>
              <a:pathLst>
                <a:path w="183859" h="149986" fill="none" extrusionOk="0">
                  <a:moveTo>
                    <a:pt x="183858" y="149985"/>
                  </a:moveTo>
                  <a:cubicBezTo>
                    <a:pt x="181439" y="149803"/>
                    <a:pt x="175070" y="148730"/>
                    <a:pt x="172035" y="145306"/>
                  </a:cubicBezTo>
                  <a:cubicBezTo>
                    <a:pt x="170848" y="143959"/>
                    <a:pt x="170026" y="142042"/>
                    <a:pt x="169958" y="139303"/>
                  </a:cubicBezTo>
                  <a:cubicBezTo>
                    <a:pt x="169821" y="134053"/>
                    <a:pt x="166648" y="128895"/>
                    <a:pt x="162060" y="125311"/>
                  </a:cubicBezTo>
                  <a:cubicBezTo>
                    <a:pt x="159572" y="123348"/>
                    <a:pt x="156559" y="120837"/>
                    <a:pt x="152473" y="120153"/>
                  </a:cubicBezTo>
                  <a:cubicBezTo>
                    <a:pt x="150716" y="119856"/>
                    <a:pt x="148616" y="119879"/>
                    <a:pt x="146676" y="119765"/>
                  </a:cubicBezTo>
                  <a:cubicBezTo>
                    <a:pt x="145489" y="119696"/>
                    <a:pt x="144348" y="119468"/>
                    <a:pt x="143138" y="119331"/>
                  </a:cubicBezTo>
                  <a:cubicBezTo>
                    <a:pt x="141084" y="119057"/>
                    <a:pt x="139166" y="118601"/>
                    <a:pt x="137180" y="118281"/>
                  </a:cubicBezTo>
                  <a:cubicBezTo>
                    <a:pt x="129260" y="117026"/>
                    <a:pt x="121362" y="113442"/>
                    <a:pt x="117573" y="108238"/>
                  </a:cubicBezTo>
                  <a:cubicBezTo>
                    <a:pt x="115679" y="105613"/>
                    <a:pt x="114629" y="101687"/>
                    <a:pt x="113351" y="98765"/>
                  </a:cubicBezTo>
                  <a:cubicBezTo>
                    <a:pt x="112575" y="97008"/>
                    <a:pt x="111319" y="95570"/>
                    <a:pt x="110635" y="93744"/>
                  </a:cubicBezTo>
                  <a:cubicBezTo>
                    <a:pt x="108923" y="89179"/>
                    <a:pt x="106024" y="87033"/>
                    <a:pt x="101687" y="87330"/>
                  </a:cubicBezTo>
                  <a:cubicBezTo>
                    <a:pt x="96917" y="87649"/>
                    <a:pt x="89498" y="90046"/>
                    <a:pt x="84157" y="89293"/>
                  </a:cubicBezTo>
                  <a:cubicBezTo>
                    <a:pt x="81692" y="88928"/>
                    <a:pt x="79455" y="87718"/>
                    <a:pt x="77629" y="85550"/>
                  </a:cubicBezTo>
                  <a:cubicBezTo>
                    <a:pt x="76168" y="83815"/>
                    <a:pt x="75780" y="80642"/>
                    <a:pt x="75301" y="77424"/>
                  </a:cubicBezTo>
                  <a:cubicBezTo>
                    <a:pt x="74730" y="73703"/>
                    <a:pt x="73270" y="70143"/>
                    <a:pt x="72197" y="66239"/>
                  </a:cubicBezTo>
                  <a:cubicBezTo>
                    <a:pt x="71740" y="64596"/>
                    <a:pt x="71170" y="62884"/>
                    <a:pt x="70439" y="61378"/>
                  </a:cubicBezTo>
                  <a:cubicBezTo>
                    <a:pt x="69914" y="60282"/>
                    <a:pt x="69207" y="59232"/>
                    <a:pt x="68339" y="58410"/>
                  </a:cubicBezTo>
                  <a:cubicBezTo>
                    <a:pt x="65212" y="55420"/>
                    <a:pt x="58136" y="53663"/>
                    <a:pt x="52156" y="51586"/>
                  </a:cubicBezTo>
                  <a:cubicBezTo>
                    <a:pt x="46838" y="49760"/>
                    <a:pt x="41702" y="47272"/>
                    <a:pt x="37776" y="45902"/>
                  </a:cubicBezTo>
                  <a:cubicBezTo>
                    <a:pt x="36521" y="45446"/>
                    <a:pt x="35402" y="44943"/>
                    <a:pt x="34352" y="44533"/>
                  </a:cubicBezTo>
                  <a:cubicBezTo>
                    <a:pt x="30632" y="43072"/>
                    <a:pt x="27299" y="40881"/>
                    <a:pt x="25519" y="37388"/>
                  </a:cubicBezTo>
                  <a:cubicBezTo>
                    <a:pt x="23990" y="34421"/>
                    <a:pt x="23054" y="29787"/>
                    <a:pt x="21844" y="25542"/>
                  </a:cubicBezTo>
                  <a:cubicBezTo>
                    <a:pt x="21684" y="24948"/>
                    <a:pt x="21479" y="24446"/>
                    <a:pt x="21296" y="24013"/>
                  </a:cubicBezTo>
                  <a:cubicBezTo>
                    <a:pt x="18192" y="16435"/>
                    <a:pt x="11504" y="22027"/>
                    <a:pt x="6483" y="18831"/>
                  </a:cubicBezTo>
                  <a:cubicBezTo>
                    <a:pt x="6003" y="18535"/>
                    <a:pt x="5547" y="18147"/>
                    <a:pt x="5159" y="17690"/>
                  </a:cubicBezTo>
                  <a:cubicBezTo>
                    <a:pt x="1096" y="12965"/>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1"/>
            <p:cNvSpPr/>
            <p:nvPr/>
          </p:nvSpPr>
          <p:spPr>
            <a:xfrm>
              <a:off x="4068775" y="-890125"/>
              <a:ext cx="4605025" cy="3747925"/>
            </a:xfrm>
            <a:custGeom>
              <a:avLst/>
              <a:gdLst/>
              <a:ahLst/>
              <a:cxnLst/>
              <a:rect l="l" t="t" r="r" b="b"/>
              <a:pathLst>
                <a:path w="184201" h="149917" fill="none" extrusionOk="0">
                  <a:moveTo>
                    <a:pt x="184201" y="149916"/>
                  </a:moveTo>
                  <a:cubicBezTo>
                    <a:pt x="181850" y="149757"/>
                    <a:pt x="175504" y="148478"/>
                    <a:pt x="172445" y="145100"/>
                  </a:cubicBezTo>
                  <a:cubicBezTo>
                    <a:pt x="171259" y="143776"/>
                    <a:pt x="170391" y="141905"/>
                    <a:pt x="170231" y="139211"/>
                  </a:cubicBezTo>
                  <a:cubicBezTo>
                    <a:pt x="169912" y="134053"/>
                    <a:pt x="166557" y="129008"/>
                    <a:pt x="162083" y="125471"/>
                  </a:cubicBezTo>
                  <a:cubicBezTo>
                    <a:pt x="159595" y="123508"/>
                    <a:pt x="156650" y="120837"/>
                    <a:pt x="152633" y="120129"/>
                  </a:cubicBezTo>
                  <a:cubicBezTo>
                    <a:pt x="150876" y="119833"/>
                    <a:pt x="148730" y="119878"/>
                    <a:pt x="146813" y="119741"/>
                  </a:cubicBezTo>
                  <a:cubicBezTo>
                    <a:pt x="145626" y="119673"/>
                    <a:pt x="144530" y="119399"/>
                    <a:pt x="143366" y="119216"/>
                  </a:cubicBezTo>
                  <a:cubicBezTo>
                    <a:pt x="141335" y="118874"/>
                    <a:pt x="139463" y="118349"/>
                    <a:pt x="137500" y="118030"/>
                  </a:cubicBezTo>
                  <a:cubicBezTo>
                    <a:pt x="129717" y="116728"/>
                    <a:pt x="121522" y="113282"/>
                    <a:pt x="117779" y="108169"/>
                  </a:cubicBezTo>
                  <a:cubicBezTo>
                    <a:pt x="115884" y="105567"/>
                    <a:pt x="114880" y="101527"/>
                    <a:pt x="113602" y="98651"/>
                  </a:cubicBezTo>
                  <a:cubicBezTo>
                    <a:pt x="112803" y="96916"/>
                    <a:pt x="111456" y="95524"/>
                    <a:pt x="110771" y="93698"/>
                  </a:cubicBezTo>
                  <a:cubicBezTo>
                    <a:pt x="109037" y="89201"/>
                    <a:pt x="106229" y="86873"/>
                    <a:pt x="101961" y="87124"/>
                  </a:cubicBezTo>
                  <a:cubicBezTo>
                    <a:pt x="97259" y="87398"/>
                    <a:pt x="89681" y="89840"/>
                    <a:pt x="84408" y="89041"/>
                  </a:cubicBezTo>
                  <a:cubicBezTo>
                    <a:pt x="81943" y="88676"/>
                    <a:pt x="79752" y="87421"/>
                    <a:pt x="77972" y="85207"/>
                  </a:cubicBezTo>
                  <a:cubicBezTo>
                    <a:pt x="76534" y="83426"/>
                    <a:pt x="76168" y="80208"/>
                    <a:pt x="75666" y="77058"/>
                  </a:cubicBezTo>
                  <a:cubicBezTo>
                    <a:pt x="75073" y="73360"/>
                    <a:pt x="73384" y="69982"/>
                    <a:pt x="72288" y="66125"/>
                  </a:cubicBezTo>
                  <a:cubicBezTo>
                    <a:pt x="71832" y="64481"/>
                    <a:pt x="71261" y="62770"/>
                    <a:pt x="70530" y="61263"/>
                  </a:cubicBezTo>
                  <a:cubicBezTo>
                    <a:pt x="69983" y="60145"/>
                    <a:pt x="69298" y="59095"/>
                    <a:pt x="68431" y="58273"/>
                  </a:cubicBezTo>
                  <a:cubicBezTo>
                    <a:pt x="65349" y="55329"/>
                    <a:pt x="58136" y="53754"/>
                    <a:pt x="52179" y="51699"/>
                  </a:cubicBezTo>
                  <a:cubicBezTo>
                    <a:pt x="46906" y="49873"/>
                    <a:pt x="41885" y="47203"/>
                    <a:pt x="38027" y="45719"/>
                  </a:cubicBezTo>
                  <a:cubicBezTo>
                    <a:pt x="36795" y="45240"/>
                    <a:pt x="35699" y="44715"/>
                    <a:pt x="34672" y="44304"/>
                  </a:cubicBezTo>
                  <a:cubicBezTo>
                    <a:pt x="30974" y="42820"/>
                    <a:pt x="27528" y="40743"/>
                    <a:pt x="25724" y="37319"/>
                  </a:cubicBezTo>
                  <a:cubicBezTo>
                    <a:pt x="24195" y="34375"/>
                    <a:pt x="23236" y="29673"/>
                    <a:pt x="22027" y="25427"/>
                  </a:cubicBezTo>
                  <a:cubicBezTo>
                    <a:pt x="21844" y="24857"/>
                    <a:pt x="21639" y="24355"/>
                    <a:pt x="21456" y="23921"/>
                  </a:cubicBezTo>
                  <a:cubicBezTo>
                    <a:pt x="18329" y="16503"/>
                    <a:pt x="11596" y="22026"/>
                    <a:pt x="6551" y="18877"/>
                  </a:cubicBezTo>
                  <a:cubicBezTo>
                    <a:pt x="6072" y="18557"/>
                    <a:pt x="5615" y="18192"/>
                    <a:pt x="5204" y="17735"/>
                  </a:cubicBezTo>
                  <a:cubicBezTo>
                    <a:pt x="1142" y="13056"/>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1"/>
            <p:cNvSpPr/>
            <p:nvPr/>
          </p:nvSpPr>
          <p:spPr>
            <a:xfrm>
              <a:off x="4094450" y="-898125"/>
              <a:ext cx="4614725" cy="3746225"/>
            </a:xfrm>
            <a:custGeom>
              <a:avLst/>
              <a:gdLst/>
              <a:ahLst/>
              <a:cxnLst/>
              <a:rect l="l" t="t" r="r" b="b"/>
              <a:pathLst>
                <a:path w="184589" h="149849" fill="none" extrusionOk="0">
                  <a:moveTo>
                    <a:pt x="184589" y="149848"/>
                  </a:moveTo>
                  <a:cubicBezTo>
                    <a:pt x="182283" y="149689"/>
                    <a:pt x="175984" y="148205"/>
                    <a:pt x="172879" y="144872"/>
                  </a:cubicBezTo>
                  <a:cubicBezTo>
                    <a:pt x="171692" y="143571"/>
                    <a:pt x="170779" y="141723"/>
                    <a:pt x="170528" y="139098"/>
                  </a:cubicBezTo>
                  <a:cubicBezTo>
                    <a:pt x="170049" y="134053"/>
                    <a:pt x="166511" y="129100"/>
                    <a:pt x="162106" y="125608"/>
                  </a:cubicBezTo>
                  <a:cubicBezTo>
                    <a:pt x="159641" y="123645"/>
                    <a:pt x="156787" y="120815"/>
                    <a:pt x="152793" y="120107"/>
                  </a:cubicBezTo>
                  <a:cubicBezTo>
                    <a:pt x="151035" y="119788"/>
                    <a:pt x="148890" y="119856"/>
                    <a:pt x="146973" y="119719"/>
                  </a:cubicBezTo>
                  <a:cubicBezTo>
                    <a:pt x="145808" y="119628"/>
                    <a:pt x="144736" y="119331"/>
                    <a:pt x="143594" y="119080"/>
                  </a:cubicBezTo>
                  <a:cubicBezTo>
                    <a:pt x="141631" y="118669"/>
                    <a:pt x="139805" y="118098"/>
                    <a:pt x="137842" y="117756"/>
                  </a:cubicBezTo>
                  <a:cubicBezTo>
                    <a:pt x="130196" y="116409"/>
                    <a:pt x="121705" y="113077"/>
                    <a:pt x="117984" y="108078"/>
                  </a:cubicBezTo>
                  <a:cubicBezTo>
                    <a:pt x="116090" y="105522"/>
                    <a:pt x="115177" y="101368"/>
                    <a:pt x="113876" y="98514"/>
                  </a:cubicBezTo>
                  <a:cubicBezTo>
                    <a:pt x="113077" y="96780"/>
                    <a:pt x="111639" y="95456"/>
                    <a:pt x="110909" y="93653"/>
                  </a:cubicBezTo>
                  <a:cubicBezTo>
                    <a:pt x="109151" y="89224"/>
                    <a:pt x="106480" y="86691"/>
                    <a:pt x="102258" y="86896"/>
                  </a:cubicBezTo>
                  <a:cubicBezTo>
                    <a:pt x="97624" y="87147"/>
                    <a:pt x="89886" y="89613"/>
                    <a:pt x="84659" y="88791"/>
                  </a:cubicBezTo>
                  <a:cubicBezTo>
                    <a:pt x="82217" y="88403"/>
                    <a:pt x="80072" y="87102"/>
                    <a:pt x="78337" y="84842"/>
                  </a:cubicBezTo>
                  <a:cubicBezTo>
                    <a:pt x="76922" y="83016"/>
                    <a:pt x="76579" y="79775"/>
                    <a:pt x="76054" y="76671"/>
                  </a:cubicBezTo>
                  <a:cubicBezTo>
                    <a:pt x="75415" y="73019"/>
                    <a:pt x="73544" y="69823"/>
                    <a:pt x="72425" y="65988"/>
                  </a:cubicBezTo>
                  <a:cubicBezTo>
                    <a:pt x="71946" y="64368"/>
                    <a:pt x="71352" y="62656"/>
                    <a:pt x="70645" y="61127"/>
                  </a:cubicBezTo>
                  <a:cubicBezTo>
                    <a:pt x="70097" y="59985"/>
                    <a:pt x="69412" y="58935"/>
                    <a:pt x="68545" y="58136"/>
                  </a:cubicBezTo>
                  <a:cubicBezTo>
                    <a:pt x="65509" y="55238"/>
                    <a:pt x="58136" y="53823"/>
                    <a:pt x="52225" y="51768"/>
                  </a:cubicBezTo>
                  <a:cubicBezTo>
                    <a:pt x="46998" y="49942"/>
                    <a:pt x="42067" y="47112"/>
                    <a:pt x="38301" y="45514"/>
                  </a:cubicBezTo>
                  <a:cubicBezTo>
                    <a:pt x="37092" y="45012"/>
                    <a:pt x="36019" y="44441"/>
                    <a:pt x="34992" y="44030"/>
                  </a:cubicBezTo>
                  <a:cubicBezTo>
                    <a:pt x="31362" y="42570"/>
                    <a:pt x="27779" y="40584"/>
                    <a:pt x="25953" y="37206"/>
                  </a:cubicBezTo>
                  <a:cubicBezTo>
                    <a:pt x="24423" y="34307"/>
                    <a:pt x="23465" y="29514"/>
                    <a:pt x="22232" y="25314"/>
                  </a:cubicBezTo>
                  <a:cubicBezTo>
                    <a:pt x="22050" y="24720"/>
                    <a:pt x="21844" y="24218"/>
                    <a:pt x="21639" y="23784"/>
                  </a:cubicBezTo>
                  <a:cubicBezTo>
                    <a:pt x="18512" y="16549"/>
                    <a:pt x="11710" y="21981"/>
                    <a:pt x="6643" y="18877"/>
                  </a:cubicBezTo>
                  <a:cubicBezTo>
                    <a:pt x="6140" y="18580"/>
                    <a:pt x="5684" y="18192"/>
                    <a:pt x="5296" y="17759"/>
                  </a:cubicBezTo>
                  <a:cubicBezTo>
                    <a:pt x="1233" y="13125"/>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1"/>
            <p:cNvSpPr/>
            <p:nvPr/>
          </p:nvSpPr>
          <p:spPr>
            <a:xfrm>
              <a:off x="4120700" y="-906125"/>
              <a:ext cx="4623275" cy="3744525"/>
            </a:xfrm>
            <a:custGeom>
              <a:avLst/>
              <a:gdLst/>
              <a:ahLst/>
              <a:cxnLst/>
              <a:rect l="l" t="t" r="r" b="b"/>
              <a:pathLst>
                <a:path w="184931" h="149781" fill="none" extrusionOk="0">
                  <a:moveTo>
                    <a:pt x="184931" y="149780"/>
                  </a:moveTo>
                  <a:cubicBezTo>
                    <a:pt x="182671" y="149621"/>
                    <a:pt x="176417" y="147932"/>
                    <a:pt x="173290" y="144645"/>
                  </a:cubicBezTo>
                  <a:cubicBezTo>
                    <a:pt x="172080" y="143389"/>
                    <a:pt x="171145" y="141563"/>
                    <a:pt x="170802" y="138984"/>
                  </a:cubicBezTo>
                  <a:cubicBezTo>
                    <a:pt x="170163" y="134031"/>
                    <a:pt x="166420" y="129192"/>
                    <a:pt x="162106" y="125723"/>
                  </a:cubicBezTo>
                  <a:cubicBezTo>
                    <a:pt x="159663" y="123782"/>
                    <a:pt x="156879" y="120792"/>
                    <a:pt x="152953" y="120062"/>
                  </a:cubicBezTo>
                  <a:cubicBezTo>
                    <a:pt x="151195" y="119742"/>
                    <a:pt x="149004" y="119856"/>
                    <a:pt x="147109" y="119674"/>
                  </a:cubicBezTo>
                  <a:cubicBezTo>
                    <a:pt x="145968" y="119583"/>
                    <a:pt x="144918" y="119240"/>
                    <a:pt x="143800" y="118966"/>
                  </a:cubicBezTo>
                  <a:cubicBezTo>
                    <a:pt x="141905" y="118487"/>
                    <a:pt x="140125" y="117825"/>
                    <a:pt x="138162" y="117483"/>
                  </a:cubicBezTo>
                  <a:cubicBezTo>
                    <a:pt x="130652" y="116090"/>
                    <a:pt x="121865" y="112895"/>
                    <a:pt x="118190" y="107964"/>
                  </a:cubicBezTo>
                  <a:cubicBezTo>
                    <a:pt x="116295" y="105454"/>
                    <a:pt x="115428" y="101185"/>
                    <a:pt x="114127" y="98401"/>
                  </a:cubicBezTo>
                  <a:cubicBezTo>
                    <a:pt x="113305" y="96666"/>
                    <a:pt x="111776" y="95388"/>
                    <a:pt x="111046" y="93585"/>
                  </a:cubicBezTo>
                  <a:cubicBezTo>
                    <a:pt x="109265" y="89248"/>
                    <a:pt x="106709" y="86486"/>
                    <a:pt x="102532" y="86669"/>
                  </a:cubicBezTo>
                  <a:cubicBezTo>
                    <a:pt x="97967" y="86874"/>
                    <a:pt x="90069" y="89385"/>
                    <a:pt x="84888" y="88540"/>
                  </a:cubicBezTo>
                  <a:cubicBezTo>
                    <a:pt x="82468" y="88152"/>
                    <a:pt x="80368" y="86783"/>
                    <a:pt x="78679" y="84477"/>
                  </a:cubicBezTo>
                  <a:cubicBezTo>
                    <a:pt x="77287" y="82606"/>
                    <a:pt x="76967" y="79319"/>
                    <a:pt x="76420" y="76283"/>
                  </a:cubicBezTo>
                  <a:cubicBezTo>
                    <a:pt x="75758" y="72677"/>
                    <a:pt x="73680" y="69641"/>
                    <a:pt x="72539" y="65875"/>
                  </a:cubicBezTo>
                  <a:cubicBezTo>
                    <a:pt x="72037" y="64254"/>
                    <a:pt x="71444" y="62519"/>
                    <a:pt x="70736" y="60990"/>
                  </a:cubicBezTo>
                  <a:cubicBezTo>
                    <a:pt x="70188" y="59849"/>
                    <a:pt x="69503" y="58776"/>
                    <a:pt x="68659" y="57977"/>
                  </a:cubicBezTo>
                  <a:cubicBezTo>
                    <a:pt x="65669" y="55147"/>
                    <a:pt x="58114" y="53891"/>
                    <a:pt x="52248" y="51837"/>
                  </a:cubicBezTo>
                  <a:cubicBezTo>
                    <a:pt x="47066" y="50034"/>
                    <a:pt x="42250" y="47021"/>
                    <a:pt x="38575" y="45309"/>
                  </a:cubicBezTo>
                  <a:cubicBezTo>
                    <a:pt x="37365" y="44761"/>
                    <a:pt x="36315" y="44168"/>
                    <a:pt x="35311" y="43757"/>
                  </a:cubicBezTo>
                  <a:cubicBezTo>
                    <a:pt x="31705" y="42296"/>
                    <a:pt x="27984" y="40425"/>
                    <a:pt x="26181" y="37092"/>
                  </a:cubicBezTo>
                  <a:cubicBezTo>
                    <a:pt x="24629" y="34262"/>
                    <a:pt x="23670" y="29377"/>
                    <a:pt x="22392" y="25177"/>
                  </a:cubicBezTo>
                  <a:cubicBezTo>
                    <a:pt x="22232" y="24584"/>
                    <a:pt x="22004" y="24104"/>
                    <a:pt x="21821" y="23671"/>
                  </a:cubicBezTo>
                  <a:cubicBezTo>
                    <a:pt x="18649" y="16595"/>
                    <a:pt x="11778" y="21936"/>
                    <a:pt x="6711" y="18900"/>
                  </a:cubicBezTo>
                  <a:cubicBezTo>
                    <a:pt x="6209" y="18581"/>
                    <a:pt x="5752" y="18216"/>
                    <a:pt x="5364" y="17759"/>
                  </a:cubicBezTo>
                  <a:cubicBezTo>
                    <a:pt x="1301" y="13194"/>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1"/>
            <p:cNvSpPr/>
            <p:nvPr/>
          </p:nvSpPr>
          <p:spPr>
            <a:xfrm>
              <a:off x="4146375" y="-914100"/>
              <a:ext cx="4632425" cy="3742800"/>
            </a:xfrm>
            <a:custGeom>
              <a:avLst/>
              <a:gdLst/>
              <a:ahLst/>
              <a:cxnLst/>
              <a:rect l="l" t="t" r="r" b="b"/>
              <a:pathLst>
                <a:path w="185297" h="149712" fill="none" extrusionOk="0">
                  <a:moveTo>
                    <a:pt x="185296" y="149711"/>
                  </a:moveTo>
                  <a:cubicBezTo>
                    <a:pt x="183105" y="149552"/>
                    <a:pt x="176874" y="147634"/>
                    <a:pt x="173724" y="144416"/>
                  </a:cubicBezTo>
                  <a:cubicBezTo>
                    <a:pt x="172514" y="143183"/>
                    <a:pt x="171510" y="141380"/>
                    <a:pt x="171099" y="138869"/>
                  </a:cubicBezTo>
                  <a:cubicBezTo>
                    <a:pt x="170300" y="134008"/>
                    <a:pt x="166351" y="129283"/>
                    <a:pt x="162129" y="125859"/>
                  </a:cubicBezTo>
                  <a:cubicBezTo>
                    <a:pt x="159709" y="123896"/>
                    <a:pt x="156993" y="120769"/>
                    <a:pt x="153136" y="120038"/>
                  </a:cubicBezTo>
                  <a:cubicBezTo>
                    <a:pt x="151355" y="119696"/>
                    <a:pt x="149141" y="119833"/>
                    <a:pt x="147269" y="119650"/>
                  </a:cubicBezTo>
                  <a:cubicBezTo>
                    <a:pt x="146128" y="119536"/>
                    <a:pt x="145124" y="119148"/>
                    <a:pt x="144028" y="118829"/>
                  </a:cubicBezTo>
                  <a:cubicBezTo>
                    <a:pt x="142179" y="118281"/>
                    <a:pt x="140445" y="117573"/>
                    <a:pt x="138527" y="117208"/>
                  </a:cubicBezTo>
                  <a:cubicBezTo>
                    <a:pt x="131155" y="115770"/>
                    <a:pt x="122047" y="112712"/>
                    <a:pt x="118395" y="107873"/>
                  </a:cubicBezTo>
                  <a:cubicBezTo>
                    <a:pt x="116524" y="105385"/>
                    <a:pt x="115702" y="101002"/>
                    <a:pt x="114401" y="98263"/>
                  </a:cubicBezTo>
                  <a:cubicBezTo>
                    <a:pt x="113579" y="96528"/>
                    <a:pt x="111959" y="95342"/>
                    <a:pt x="111183" y="93516"/>
                  </a:cubicBezTo>
                  <a:cubicBezTo>
                    <a:pt x="109402" y="89270"/>
                    <a:pt x="106937" y="86303"/>
                    <a:pt x="102829" y="86440"/>
                  </a:cubicBezTo>
                  <a:cubicBezTo>
                    <a:pt x="98332" y="86599"/>
                    <a:pt x="90275" y="89156"/>
                    <a:pt x="85139" y="88289"/>
                  </a:cubicBezTo>
                  <a:cubicBezTo>
                    <a:pt x="82765" y="87878"/>
                    <a:pt x="80665" y="86463"/>
                    <a:pt x="79022" y="84112"/>
                  </a:cubicBezTo>
                  <a:cubicBezTo>
                    <a:pt x="77675" y="82171"/>
                    <a:pt x="77378" y="78885"/>
                    <a:pt x="76785" y="75894"/>
                  </a:cubicBezTo>
                  <a:cubicBezTo>
                    <a:pt x="76100" y="72311"/>
                    <a:pt x="73840" y="69458"/>
                    <a:pt x="72653" y="65737"/>
                  </a:cubicBezTo>
                  <a:cubicBezTo>
                    <a:pt x="72151" y="64139"/>
                    <a:pt x="71558" y="62382"/>
                    <a:pt x="70850" y="60853"/>
                  </a:cubicBezTo>
                  <a:cubicBezTo>
                    <a:pt x="70302" y="59689"/>
                    <a:pt x="69618" y="58616"/>
                    <a:pt x="68773" y="57817"/>
                  </a:cubicBezTo>
                  <a:cubicBezTo>
                    <a:pt x="65829" y="55055"/>
                    <a:pt x="58114" y="53959"/>
                    <a:pt x="52270" y="51905"/>
                  </a:cubicBezTo>
                  <a:cubicBezTo>
                    <a:pt x="47158" y="50102"/>
                    <a:pt x="42456" y="46929"/>
                    <a:pt x="38849" y="45126"/>
                  </a:cubicBezTo>
                  <a:cubicBezTo>
                    <a:pt x="37662" y="44533"/>
                    <a:pt x="36635" y="43893"/>
                    <a:pt x="35631" y="43505"/>
                  </a:cubicBezTo>
                  <a:cubicBezTo>
                    <a:pt x="32093" y="42022"/>
                    <a:pt x="28235" y="40264"/>
                    <a:pt x="26409" y="37000"/>
                  </a:cubicBezTo>
                  <a:cubicBezTo>
                    <a:pt x="24857" y="34193"/>
                    <a:pt x="23899" y="29217"/>
                    <a:pt x="22598" y="25063"/>
                  </a:cubicBezTo>
                  <a:cubicBezTo>
                    <a:pt x="22415" y="24469"/>
                    <a:pt x="22187" y="23967"/>
                    <a:pt x="22004" y="23556"/>
                  </a:cubicBezTo>
                  <a:cubicBezTo>
                    <a:pt x="18831" y="16640"/>
                    <a:pt x="11893" y="21890"/>
                    <a:pt x="6825" y="18900"/>
                  </a:cubicBezTo>
                  <a:cubicBezTo>
                    <a:pt x="6300" y="18603"/>
                    <a:pt x="5844" y="18238"/>
                    <a:pt x="5433" y="17781"/>
                  </a:cubicBezTo>
                  <a:cubicBezTo>
                    <a:pt x="1370" y="13239"/>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31"/>
            <p:cNvSpPr/>
            <p:nvPr/>
          </p:nvSpPr>
          <p:spPr>
            <a:xfrm>
              <a:off x="4172050" y="-922100"/>
              <a:ext cx="4642125" cy="3740525"/>
            </a:xfrm>
            <a:custGeom>
              <a:avLst/>
              <a:gdLst/>
              <a:ahLst/>
              <a:cxnLst/>
              <a:rect l="l" t="t" r="r" b="b"/>
              <a:pathLst>
                <a:path w="185685" h="149621" fill="none" extrusionOk="0">
                  <a:moveTo>
                    <a:pt x="185685" y="149620"/>
                  </a:moveTo>
                  <a:cubicBezTo>
                    <a:pt x="183539" y="149484"/>
                    <a:pt x="177330" y="147361"/>
                    <a:pt x="174158" y="144188"/>
                  </a:cubicBezTo>
                  <a:cubicBezTo>
                    <a:pt x="172948" y="142978"/>
                    <a:pt x="171898" y="141221"/>
                    <a:pt x="171396" y="138756"/>
                  </a:cubicBezTo>
                  <a:cubicBezTo>
                    <a:pt x="170414" y="133985"/>
                    <a:pt x="166306" y="129374"/>
                    <a:pt x="162174" y="125996"/>
                  </a:cubicBezTo>
                  <a:cubicBezTo>
                    <a:pt x="159755" y="124033"/>
                    <a:pt x="157107" y="120724"/>
                    <a:pt x="153295" y="119993"/>
                  </a:cubicBezTo>
                  <a:cubicBezTo>
                    <a:pt x="151538" y="119674"/>
                    <a:pt x="149301" y="119811"/>
                    <a:pt x="147429" y="119605"/>
                  </a:cubicBezTo>
                  <a:cubicBezTo>
                    <a:pt x="146311" y="119491"/>
                    <a:pt x="145329" y="119057"/>
                    <a:pt x="144279" y="118692"/>
                  </a:cubicBezTo>
                  <a:cubicBezTo>
                    <a:pt x="142476" y="118099"/>
                    <a:pt x="140787" y="117323"/>
                    <a:pt x="138870" y="116935"/>
                  </a:cubicBezTo>
                  <a:cubicBezTo>
                    <a:pt x="131634" y="115451"/>
                    <a:pt x="122230" y="112507"/>
                    <a:pt x="118624" y="107782"/>
                  </a:cubicBezTo>
                  <a:cubicBezTo>
                    <a:pt x="116729" y="105317"/>
                    <a:pt x="115999" y="100820"/>
                    <a:pt x="114675" y="98127"/>
                  </a:cubicBezTo>
                  <a:cubicBezTo>
                    <a:pt x="113830" y="96415"/>
                    <a:pt x="112141" y="95274"/>
                    <a:pt x="111343" y="93470"/>
                  </a:cubicBezTo>
                  <a:cubicBezTo>
                    <a:pt x="109516" y="89270"/>
                    <a:pt x="107188" y="86121"/>
                    <a:pt x="103125" y="86235"/>
                  </a:cubicBezTo>
                  <a:cubicBezTo>
                    <a:pt x="98674" y="86326"/>
                    <a:pt x="90480" y="88928"/>
                    <a:pt x="85390" y="88038"/>
                  </a:cubicBezTo>
                  <a:cubicBezTo>
                    <a:pt x="83039" y="87604"/>
                    <a:pt x="80985" y="86121"/>
                    <a:pt x="79387" y="83747"/>
                  </a:cubicBezTo>
                  <a:cubicBezTo>
                    <a:pt x="78063" y="81761"/>
                    <a:pt x="77789" y="78428"/>
                    <a:pt x="77173" y="75484"/>
                  </a:cubicBezTo>
                  <a:cubicBezTo>
                    <a:pt x="76465" y="71969"/>
                    <a:pt x="74000" y="69298"/>
                    <a:pt x="72791" y="65601"/>
                  </a:cubicBezTo>
                  <a:cubicBezTo>
                    <a:pt x="72266" y="64003"/>
                    <a:pt x="71672" y="62268"/>
                    <a:pt x="70965" y="60716"/>
                  </a:cubicBezTo>
                  <a:cubicBezTo>
                    <a:pt x="70417" y="59529"/>
                    <a:pt x="69732" y="58434"/>
                    <a:pt x="68887" y="57657"/>
                  </a:cubicBezTo>
                  <a:cubicBezTo>
                    <a:pt x="65989" y="54964"/>
                    <a:pt x="58137" y="54028"/>
                    <a:pt x="52316" y="51974"/>
                  </a:cubicBezTo>
                  <a:cubicBezTo>
                    <a:pt x="47249" y="50194"/>
                    <a:pt x="42638" y="46838"/>
                    <a:pt x="39123" y="44921"/>
                  </a:cubicBezTo>
                  <a:cubicBezTo>
                    <a:pt x="37982" y="44282"/>
                    <a:pt x="36955" y="43643"/>
                    <a:pt x="35973" y="43232"/>
                  </a:cubicBezTo>
                  <a:cubicBezTo>
                    <a:pt x="32458" y="41771"/>
                    <a:pt x="28464" y="40105"/>
                    <a:pt x="26638" y="36887"/>
                  </a:cubicBezTo>
                  <a:cubicBezTo>
                    <a:pt x="25063" y="34125"/>
                    <a:pt x="24104" y="29080"/>
                    <a:pt x="22803" y="24926"/>
                  </a:cubicBezTo>
                  <a:cubicBezTo>
                    <a:pt x="22621" y="24333"/>
                    <a:pt x="22392" y="23853"/>
                    <a:pt x="22187" y="23442"/>
                  </a:cubicBezTo>
                  <a:cubicBezTo>
                    <a:pt x="18991" y="16709"/>
                    <a:pt x="11984" y="21867"/>
                    <a:pt x="6917" y="18900"/>
                  </a:cubicBezTo>
                  <a:cubicBezTo>
                    <a:pt x="6392" y="18603"/>
                    <a:pt x="5935" y="18238"/>
                    <a:pt x="5524" y="17805"/>
                  </a:cubicBezTo>
                  <a:cubicBezTo>
                    <a:pt x="1461" y="13308"/>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1"/>
            <p:cNvSpPr/>
            <p:nvPr/>
          </p:nvSpPr>
          <p:spPr>
            <a:xfrm>
              <a:off x="4198300" y="-930075"/>
              <a:ext cx="4650675" cy="3738800"/>
            </a:xfrm>
            <a:custGeom>
              <a:avLst/>
              <a:gdLst/>
              <a:ahLst/>
              <a:cxnLst/>
              <a:rect l="l" t="t" r="r" b="b"/>
              <a:pathLst>
                <a:path w="186027" h="149552" fill="none" extrusionOk="0">
                  <a:moveTo>
                    <a:pt x="186027" y="149551"/>
                  </a:moveTo>
                  <a:cubicBezTo>
                    <a:pt x="183950" y="149392"/>
                    <a:pt x="177764" y="147086"/>
                    <a:pt x="174569" y="143959"/>
                  </a:cubicBezTo>
                  <a:cubicBezTo>
                    <a:pt x="173336" y="142772"/>
                    <a:pt x="172263" y="141038"/>
                    <a:pt x="171670" y="138641"/>
                  </a:cubicBezTo>
                  <a:cubicBezTo>
                    <a:pt x="170528" y="133962"/>
                    <a:pt x="166215" y="129465"/>
                    <a:pt x="162174" y="126133"/>
                  </a:cubicBezTo>
                  <a:cubicBezTo>
                    <a:pt x="159778" y="124170"/>
                    <a:pt x="157199" y="120700"/>
                    <a:pt x="153455" y="119970"/>
                  </a:cubicBezTo>
                  <a:cubicBezTo>
                    <a:pt x="151675" y="119628"/>
                    <a:pt x="149415" y="119787"/>
                    <a:pt x="147566" y="119559"/>
                  </a:cubicBezTo>
                  <a:cubicBezTo>
                    <a:pt x="146471" y="119422"/>
                    <a:pt x="145512" y="118966"/>
                    <a:pt x="144485" y="118578"/>
                  </a:cubicBezTo>
                  <a:cubicBezTo>
                    <a:pt x="142750" y="117893"/>
                    <a:pt x="141107" y="117048"/>
                    <a:pt x="139189" y="116660"/>
                  </a:cubicBezTo>
                  <a:cubicBezTo>
                    <a:pt x="132091" y="115154"/>
                    <a:pt x="122390" y="112323"/>
                    <a:pt x="118806" y="107690"/>
                  </a:cubicBezTo>
                  <a:cubicBezTo>
                    <a:pt x="116935" y="105248"/>
                    <a:pt x="116250" y="100660"/>
                    <a:pt x="114926" y="97989"/>
                  </a:cubicBezTo>
                  <a:cubicBezTo>
                    <a:pt x="114082" y="96277"/>
                    <a:pt x="112278" y="95205"/>
                    <a:pt x="111479" y="93401"/>
                  </a:cubicBezTo>
                  <a:cubicBezTo>
                    <a:pt x="109631" y="89293"/>
                    <a:pt x="107417" y="85937"/>
                    <a:pt x="103399" y="86006"/>
                  </a:cubicBezTo>
                  <a:cubicBezTo>
                    <a:pt x="99017" y="86074"/>
                    <a:pt x="90663" y="88699"/>
                    <a:pt x="85618" y="87763"/>
                  </a:cubicBezTo>
                  <a:cubicBezTo>
                    <a:pt x="83290" y="87330"/>
                    <a:pt x="81282" y="85800"/>
                    <a:pt x="79729" y="83381"/>
                  </a:cubicBezTo>
                  <a:cubicBezTo>
                    <a:pt x="78406" y="81350"/>
                    <a:pt x="78154" y="77994"/>
                    <a:pt x="77538" y="75095"/>
                  </a:cubicBezTo>
                  <a:cubicBezTo>
                    <a:pt x="76808" y="71603"/>
                    <a:pt x="74114" y="69115"/>
                    <a:pt x="72905" y="65463"/>
                  </a:cubicBezTo>
                  <a:cubicBezTo>
                    <a:pt x="72357" y="63888"/>
                    <a:pt x="71763" y="62131"/>
                    <a:pt x="71033" y="60579"/>
                  </a:cubicBezTo>
                  <a:cubicBezTo>
                    <a:pt x="70508" y="59392"/>
                    <a:pt x="69823" y="58273"/>
                    <a:pt x="69002" y="57520"/>
                  </a:cubicBezTo>
                  <a:cubicBezTo>
                    <a:pt x="66126" y="54849"/>
                    <a:pt x="58114" y="54073"/>
                    <a:pt x="52339" y="52042"/>
                  </a:cubicBezTo>
                  <a:cubicBezTo>
                    <a:pt x="47317" y="50262"/>
                    <a:pt x="42821" y="46746"/>
                    <a:pt x="39374" y="44715"/>
                  </a:cubicBezTo>
                  <a:cubicBezTo>
                    <a:pt x="38256" y="44030"/>
                    <a:pt x="37252" y="43368"/>
                    <a:pt x="36293" y="42957"/>
                  </a:cubicBezTo>
                  <a:cubicBezTo>
                    <a:pt x="32823" y="41497"/>
                    <a:pt x="28692" y="39945"/>
                    <a:pt x="26843" y="36772"/>
                  </a:cubicBezTo>
                  <a:cubicBezTo>
                    <a:pt x="25268" y="34078"/>
                    <a:pt x="24310" y="28920"/>
                    <a:pt x="22986" y="24811"/>
                  </a:cubicBezTo>
                  <a:cubicBezTo>
                    <a:pt x="22803" y="24218"/>
                    <a:pt x="22552" y="23716"/>
                    <a:pt x="22347" y="23305"/>
                  </a:cubicBezTo>
                  <a:cubicBezTo>
                    <a:pt x="19151" y="16754"/>
                    <a:pt x="12075" y="21821"/>
                    <a:pt x="6985" y="18922"/>
                  </a:cubicBezTo>
                  <a:cubicBezTo>
                    <a:pt x="6460" y="18626"/>
                    <a:pt x="5981" y="18261"/>
                    <a:pt x="5593" y="17827"/>
                  </a:cubicBezTo>
                  <a:cubicBezTo>
                    <a:pt x="1530" y="13376"/>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1"/>
            <p:cNvSpPr/>
            <p:nvPr/>
          </p:nvSpPr>
          <p:spPr>
            <a:xfrm>
              <a:off x="4223975" y="-938650"/>
              <a:ext cx="4659825" cy="3737675"/>
            </a:xfrm>
            <a:custGeom>
              <a:avLst/>
              <a:gdLst/>
              <a:ahLst/>
              <a:cxnLst/>
              <a:rect l="l" t="t" r="r" b="b"/>
              <a:pathLst>
                <a:path w="186393" h="149507" fill="none" extrusionOk="0">
                  <a:moveTo>
                    <a:pt x="186392" y="149506"/>
                  </a:moveTo>
                  <a:cubicBezTo>
                    <a:pt x="184361" y="149347"/>
                    <a:pt x="178221" y="146836"/>
                    <a:pt x="175002" y="143754"/>
                  </a:cubicBezTo>
                  <a:cubicBezTo>
                    <a:pt x="173770" y="142590"/>
                    <a:pt x="172651" y="140901"/>
                    <a:pt x="171967" y="138550"/>
                  </a:cubicBezTo>
                  <a:cubicBezTo>
                    <a:pt x="170666" y="133985"/>
                    <a:pt x="166169" y="129580"/>
                    <a:pt x="162197" y="126293"/>
                  </a:cubicBezTo>
                  <a:cubicBezTo>
                    <a:pt x="159846" y="124330"/>
                    <a:pt x="157336" y="120701"/>
                    <a:pt x="153615" y="119971"/>
                  </a:cubicBezTo>
                  <a:cubicBezTo>
                    <a:pt x="151858" y="119605"/>
                    <a:pt x="149552" y="119811"/>
                    <a:pt x="147726" y="119560"/>
                  </a:cubicBezTo>
                  <a:cubicBezTo>
                    <a:pt x="146653" y="119400"/>
                    <a:pt x="145718" y="118898"/>
                    <a:pt x="144713" y="118464"/>
                  </a:cubicBezTo>
                  <a:cubicBezTo>
                    <a:pt x="143047" y="117734"/>
                    <a:pt x="141426" y="116821"/>
                    <a:pt x="139555" y="116387"/>
                  </a:cubicBezTo>
                  <a:cubicBezTo>
                    <a:pt x="132570" y="114858"/>
                    <a:pt x="122573" y="112164"/>
                    <a:pt x="119035" y="107622"/>
                  </a:cubicBezTo>
                  <a:cubicBezTo>
                    <a:pt x="117140" y="105203"/>
                    <a:pt x="116524" y="100501"/>
                    <a:pt x="115200" y="97876"/>
                  </a:cubicBezTo>
                  <a:cubicBezTo>
                    <a:pt x="114333" y="96187"/>
                    <a:pt x="112461" y="95159"/>
                    <a:pt x="111617" y="93356"/>
                  </a:cubicBezTo>
                  <a:cubicBezTo>
                    <a:pt x="109768" y="89339"/>
                    <a:pt x="107668" y="85778"/>
                    <a:pt x="103696" y="85801"/>
                  </a:cubicBezTo>
                  <a:cubicBezTo>
                    <a:pt x="99382" y="85824"/>
                    <a:pt x="90868" y="88494"/>
                    <a:pt x="85892" y="87536"/>
                  </a:cubicBezTo>
                  <a:cubicBezTo>
                    <a:pt x="83564" y="87079"/>
                    <a:pt x="81601" y="85504"/>
                    <a:pt x="80095" y="83039"/>
                  </a:cubicBezTo>
                  <a:cubicBezTo>
                    <a:pt x="78794" y="80939"/>
                    <a:pt x="78565" y="77561"/>
                    <a:pt x="77926" y="74731"/>
                  </a:cubicBezTo>
                  <a:cubicBezTo>
                    <a:pt x="77150" y="71284"/>
                    <a:pt x="74274" y="68979"/>
                    <a:pt x="73019" y="65373"/>
                  </a:cubicBezTo>
                  <a:cubicBezTo>
                    <a:pt x="72494" y="63798"/>
                    <a:pt x="71878" y="62040"/>
                    <a:pt x="71147" y="60465"/>
                  </a:cubicBezTo>
                  <a:cubicBezTo>
                    <a:pt x="70599" y="59255"/>
                    <a:pt x="69938" y="58137"/>
                    <a:pt x="69116" y="57384"/>
                  </a:cubicBezTo>
                  <a:cubicBezTo>
                    <a:pt x="66308" y="54782"/>
                    <a:pt x="58114" y="54165"/>
                    <a:pt x="52385" y="52134"/>
                  </a:cubicBezTo>
                  <a:cubicBezTo>
                    <a:pt x="47409" y="50376"/>
                    <a:pt x="43004" y="46679"/>
                    <a:pt x="39648" y="44533"/>
                  </a:cubicBezTo>
                  <a:cubicBezTo>
                    <a:pt x="38553" y="43825"/>
                    <a:pt x="37571" y="43118"/>
                    <a:pt x="36613" y="42730"/>
                  </a:cubicBezTo>
                  <a:cubicBezTo>
                    <a:pt x="33212" y="41269"/>
                    <a:pt x="28943" y="39808"/>
                    <a:pt x="27072" y="36704"/>
                  </a:cubicBezTo>
                  <a:cubicBezTo>
                    <a:pt x="25497" y="34033"/>
                    <a:pt x="24538" y="28806"/>
                    <a:pt x="23191" y="24698"/>
                  </a:cubicBezTo>
                  <a:cubicBezTo>
                    <a:pt x="23009" y="24104"/>
                    <a:pt x="22758" y="23625"/>
                    <a:pt x="22552" y="23214"/>
                  </a:cubicBezTo>
                  <a:cubicBezTo>
                    <a:pt x="19334" y="16823"/>
                    <a:pt x="12167" y="21799"/>
                    <a:pt x="7077" y="18946"/>
                  </a:cubicBezTo>
                  <a:cubicBezTo>
                    <a:pt x="6552" y="18649"/>
                    <a:pt x="6072" y="18307"/>
                    <a:pt x="5661" y="17873"/>
                  </a:cubicBezTo>
                  <a:cubicBezTo>
                    <a:pt x="1621" y="13445"/>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1"/>
            <p:cNvSpPr/>
            <p:nvPr/>
          </p:nvSpPr>
          <p:spPr>
            <a:xfrm>
              <a:off x="4250225" y="-946625"/>
              <a:ext cx="4668950" cy="3735375"/>
            </a:xfrm>
            <a:custGeom>
              <a:avLst/>
              <a:gdLst/>
              <a:ahLst/>
              <a:cxnLst/>
              <a:rect l="l" t="t" r="r" b="b"/>
              <a:pathLst>
                <a:path w="186758" h="149415" fill="none" extrusionOk="0">
                  <a:moveTo>
                    <a:pt x="186757" y="149415"/>
                  </a:moveTo>
                  <a:cubicBezTo>
                    <a:pt x="184772" y="149278"/>
                    <a:pt x="178677" y="146561"/>
                    <a:pt x="175390" y="143526"/>
                  </a:cubicBezTo>
                  <a:cubicBezTo>
                    <a:pt x="174181" y="142384"/>
                    <a:pt x="172994" y="140718"/>
                    <a:pt x="172240" y="138436"/>
                  </a:cubicBezTo>
                  <a:cubicBezTo>
                    <a:pt x="170757" y="133962"/>
                    <a:pt x="166078" y="129671"/>
                    <a:pt x="162197" y="126407"/>
                  </a:cubicBezTo>
                  <a:cubicBezTo>
                    <a:pt x="159869" y="124444"/>
                    <a:pt x="157427" y="120678"/>
                    <a:pt x="153775" y="119924"/>
                  </a:cubicBezTo>
                  <a:cubicBezTo>
                    <a:pt x="152017" y="119559"/>
                    <a:pt x="149689" y="119787"/>
                    <a:pt x="147863" y="119513"/>
                  </a:cubicBezTo>
                  <a:cubicBezTo>
                    <a:pt x="146790" y="119354"/>
                    <a:pt x="145923" y="118806"/>
                    <a:pt x="144919" y="118327"/>
                  </a:cubicBezTo>
                  <a:cubicBezTo>
                    <a:pt x="143298" y="117528"/>
                    <a:pt x="141746" y="116546"/>
                    <a:pt x="139874" y="116113"/>
                  </a:cubicBezTo>
                  <a:cubicBezTo>
                    <a:pt x="133027" y="114538"/>
                    <a:pt x="122732" y="111958"/>
                    <a:pt x="119217" y="107530"/>
                  </a:cubicBezTo>
                  <a:cubicBezTo>
                    <a:pt x="117346" y="105156"/>
                    <a:pt x="116798" y="100317"/>
                    <a:pt x="115451" y="97738"/>
                  </a:cubicBezTo>
                  <a:cubicBezTo>
                    <a:pt x="114584" y="96049"/>
                    <a:pt x="112598" y="95090"/>
                    <a:pt x="111753" y="93310"/>
                  </a:cubicBezTo>
                  <a:cubicBezTo>
                    <a:pt x="109882" y="89361"/>
                    <a:pt x="107873" y="85572"/>
                    <a:pt x="103970" y="85572"/>
                  </a:cubicBezTo>
                  <a:cubicBezTo>
                    <a:pt x="99724" y="85549"/>
                    <a:pt x="91051" y="88243"/>
                    <a:pt x="86121" y="87284"/>
                  </a:cubicBezTo>
                  <a:cubicBezTo>
                    <a:pt x="83815" y="86828"/>
                    <a:pt x="81898" y="85184"/>
                    <a:pt x="80437" y="82674"/>
                  </a:cubicBezTo>
                  <a:cubicBezTo>
                    <a:pt x="79159" y="80528"/>
                    <a:pt x="78953" y="77127"/>
                    <a:pt x="78292" y="74342"/>
                  </a:cubicBezTo>
                  <a:cubicBezTo>
                    <a:pt x="77493" y="70918"/>
                    <a:pt x="74411" y="68796"/>
                    <a:pt x="73133" y="65235"/>
                  </a:cubicBezTo>
                  <a:cubicBezTo>
                    <a:pt x="72585" y="63683"/>
                    <a:pt x="71946" y="61903"/>
                    <a:pt x="71239" y="60328"/>
                  </a:cubicBezTo>
                  <a:cubicBezTo>
                    <a:pt x="70691" y="59095"/>
                    <a:pt x="70029" y="57977"/>
                    <a:pt x="69207" y="57223"/>
                  </a:cubicBezTo>
                  <a:cubicBezTo>
                    <a:pt x="66445" y="54690"/>
                    <a:pt x="58091" y="54233"/>
                    <a:pt x="52408" y="52202"/>
                  </a:cubicBezTo>
                  <a:cubicBezTo>
                    <a:pt x="47477" y="50467"/>
                    <a:pt x="43186" y="46587"/>
                    <a:pt x="39922" y="44327"/>
                  </a:cubicBezTo>
                  <a:cubicBezTo>
                    <a:pt x="38827" y="43574"/>
                    <a:pt x="37868" y="42866"/>
                    <a:pt x="36932" y="42455"/>
                  </a:cubicBezTo>
                  <a:cubicBezTo>
                    <a:pt x="33554" y="40995"/>
                    <a:pt x="29149" y="39648"/>
                    <a:pt x="27277" y="36589"/>
                  </a:cubicBezTo>
                  <a:cubicBezTo>
                    <a:pt x="25702" y="33987"/>
                    <a:pt x="24721" y="28646"/>
                    <a:pt x="23374" y="24560"/>
                  </a:cubicBezTo>
                  <a:cubicBezTo>
                    <a:pt x="23168" y="23967"/>
                    <a:pt x="22917" y="23488"/>
                    <a:pt x="22712" y="23100"/>
                  </a:cubicBezTo>
                  <a:cubicBezTo>
                    <a:pt x="19494" y="16868"/>
                    <a:pt x="12258" y="21753"/>
                    <a:pt x="7145" y="18968"/>
                  </a:cubicBezTo>
                  <a:cubicBezTo>
                    <a:pt x="6620" y="18671"/>
                    <a:pt x="6141" y="18329"/>
                    <a:pt x="5730" y="17873"/>
                  </a:cubicBezTo>
                  <a:cubicBezTo>
                    <a:pt x="1667" y="13513"/>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1"/>
            <p:cNvSpPr/>
            <p:nvPr/>
          </p:nvSpPr>
          <p:spPr>
            <a:xfrm>
              <a:off x="4275900" y="-954625"/>
              <a:ext cx="4678075" cy="3733675"/>
            </a:xfrm>
            <a:custGeom>
              <a:avLst/>
              <a:gdLst/>
              <a:ahLst/>
              <a:cxnLst/>
              <a:rect l="l" t="t" r="r" b="b"/>
              <a:pathLst>
                <a:path w="187123" h="149347" fill="none" extrusionOk="0">
                  <a:moveTo>
                    <a:pt x="187123" y="149347"/>
                  </a:moveTo>
                  <a:cubicBezTo>
                    <a:pt x="185205" y="149210"/>
                    <a:pt x="179134" y="146288"/>
                    <a:pt x="175824" y="143298"/>
                  </a:cubicBezTo>
                  <a:cubicBezTo>
                    <a:pt x="174592" y="142179"/>
                    <a:pt x="173382" y="140559"/>
                    <a:pt x="172537" y="138322"/>
                  </a:cubicBezTo>
                  <a:cubicBezTo>
                    <a:pt x="170894" y="133939"/>
                    <a:pt x="166032" y="129762"/>
                    <a:pt x="162220" y="126544"/>
                  </a:cubicBezTo>
                  <a:cubicBezTo>
                    <a:pt x="159915" y="124581"/>
                    <a:pt x="157541" y="120655"/>
                    <a:pt x="153958" y="119902"/>
                  </a:cubicBezTo>
                  <a:cubicBezTo>
                    <a:pt x="152177" y="119514"/>
                    <a:pt x="149826" y="119765"/>
                    <a:pt x="148023" y="119468"/>
                  </a:cubicBezTo>
                  <a:cubicBezTo>
                    <a:pt x="146973" y="119308"/>
                    <a:pt x="146128" y="118738"/>
                    <a:pt x="145170" y="118213"/>
                  </a:cubicBezTo>
                  <a:cubicBezTo>
                    <a:pt x="143595" y="117346"/>
                    <a:pt x="142088" y="116296"/>
                    <a:pt x="140217" y="115839"/>
                  </a:cubicBezTo>
                  <a:cubicBezTo>
                    <a:pt x="133506" y="114218"/>
                    <a:pt x="122915" y="111776"/>
                    <a:pt x="119446" y="107439"/>
                  </a:cubicBezTo>
                  <a:cubicBezTo>
                    <a:pt x="117551" y="105088"/>
                    <a:pt x="117072" y="100135"/>
                    <a:pt x="115725" y="97602"/>
                  </a:cubicBezTo>
                  <a:cubicBezTo>
                    <a:pt x="114835" y="95935"/>
                    <a:pt x="112781" y="95045"/>
                    <a:pt x="111913" y="93242"/>
                  </a:cubicBezTo>
                  <a:cubicBezTo>
                    <a:pt x="110019" y="89362"/>
                    <a:pt x="108124" y="85390"/>
                    <a:pt x="104267" y="85345"/>
                  </a:cubicBezTo>
                  <a:cubicBezTo>
                    <a:pt x="100090" y="85299"/>
                    <a:pt x="91279" y="88015"/>
                    <a:pt x="86372" y="87034"/>
                  </a:cubicBezTo>
                  <a:cubicBezTo>
                    <a:pt x="84089" y="86554"/>
                    <a:pt x="82218" y="84842"/>
                    <a:pt x="80780" y="82309"/>
                  </a:cubicBezTo>
                  <a:cubicBezTo>
                    <a:pt x="79547" y="80118"/>
                    <a:pt x="79364" y="76671"/>
                    <a:pt x="78680" y="73932"/>
                  </a:cubicBezTo>
                  <a:cubicBezTo>
                    <a:pt x="77835" y="70577"/>
                    <a:pt x="74571" y="68614"/>
                    <a:pt x="73270" y="65098"/>
                  </a:cubicBezTo>
                  <a:cubicBezTo>
                    <a:pt x="72699" y="63569"/>
                    <a:pt x="72060" y="61766"/>
                    <a:pt x="71353" y="60191"/>
                  </a:cubicBezTo>
                  <a:cubicBezTo>
                    <a:pt x="70805" y="58958"/>
                    <a:pt x="70143" y="57794"/>
                    <a:pt x="69344" y="57087"/>
                  </a:cubicBezTo>
                  <a:cubicBezTo>
                    <a:pt x="66605" y="54599"/>
                    <a:pt x="58114" y="54302"/>
                    <a:pt x="52453" y="52271"/>
                  </a:cubicBezTo>
                  <a:cubicBezTo>
                    <a:pt x="47569" y="50536"/>
                    <a:pt x="43392" y="46496"/>
                    <a:pt x="40196" y="44122"/>
                  </a:cubicBezTo>
                  <a:cubicBezTo>
                    <a:pt x="39123" y="43346"/>
                    <a:pt x="38188" y="42593"/>
                    <a:pt x="37252" y="42182"/>
                  </a:cubicBezTo>
                  <a:cubicBezTo>
                    <a:pt x="33942" y="40721"/>
                    <a:pt x="29400" y="39489"/>
                    <a:pt x="27505" y="36476"/>
                  </a:cubicBezTo>
                  <a:cubicBezTo>
                    <a:pt x="25908" y="33919"/>
                    <a:pt x="24949" y="28510"/>
                    <a:pt x="23579" y="24447"/>
                  </a:cubicBezTo>
                  <a:cubicBezTo>
                    <a:pt x="23374" y="23853"/>
                    <a:pt x="23100" y="23374"/>
                    <a:pt x="22895" y="22963"/>
                  </a:cubicBezTo>
                  <a:cubicBezTo>
                    <a:pt x="19653" y="16914"/>
                    <a:pt x="12349" y="21730"/>
                    <a:pt x="7236" y="18969"/>
                  </a:cubicBezTo>
                  <a:cubicBezTo>
                    <a:pt x="6712" y="18672"/>
                    <a:pt x="6232" y="18330"/>
                    <a:pt x="5821" y="17896"/>
                  </a:cubicBezTo>
                  <a:cubicBezTo>
                    <a:pt x="1758" y="13582"/>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1"/>
            <p:cNvSpPr/>
            <p:nvPr/>
          </p:nvSpPr>
          <p:spPr>
            <a:xfrm>
              <a:off x="4302150" y="-962600"/>
              <a:ext cx="4686650" cy="3731950"/>
            </a:xfrm>
            <a:custGeom>
              <a:avLst/>
              <a:gdLst/>
              <a:ahLst/>
              <a:cxnLst/>
              <a:rect l="l" t="t" r="r" b="b"/>
              <a:pathLst>
                <a:path w="187466" h="149278" fill="none" extrusionOk="0">
                  <a:moveTo>
                    <a:pt x="187465" y="149278"/>
                  </a:moveTo>
                  <a:cubicBezTo>
                    <a:pt x="185616" y="149141"/>
                    <a:pt x="179568" y="145991"/>
                    <a:pt x="176235" y="143069"/>
                  </a:cubicBezTo>
                  <a:cubicBezTo>
                    <a:pt x="175002" y="141973"/>
                    <a:pt x="173747" y="140376"/>
                    <a:pt x="172811" y="138207"/>
                  </a:cubicBezTo>
                  <a:cubicBezTo>
                    <a:pt x="170985" y="133916"/>
                    <a:pt x="165941" y="129853"/>
                    <a:pt x="162243" y="126680"/>
                  </a:cubicBezTo>
                  <a:cubicBezTo>
                    <a:pt x="159938" y="124718"/>
                    <a:pt x="157655" y="120609"/>
                    <a:pt x="154094" y="119856"/>
                  </a:cubicBezTo>
                  <a:cubicBezTo>
                    <a:pt x="152337" y="119468"/>
                    <a:pt x="149940" y="119742"/>
                    <a:pt x="148160" y="119445"/>
                  </a:cubicBezTo>
                  <a:cubicBezTo>
                    <a:pt x="147133" y="119262"/>
                    <a:pt x="146311" y="118646"/>
                    <a:pt x="145375" y="118075"/>
                  </a:cubicBezTo>
                  <a:cubicBezTo>
                    <a:pt x="143869" y="117140"/>
                    <a:pt x="142385" y="116044"/>
                    <a:pt x="140559" y="115565"/>
                  </a:cubicBezTo>
                  <a:cubicBezTo>
                    <a:pt x="133985" y="113921"/>
                    <a:pt x="123052" y="111593"/>
                    <a:pt x="119628" y="107347"/>
                  </a:cubicBezTo>
                  <a:cubicBezTo>
                    <a:pt x="117757" y="105019"/>
                    <a:pt x="117323" y="99975"/>
                    <a:pt x="115976" y="97464"/>
                  </a:cubicBezTo>
                  <a:cubicBezTo>
                    <a:pt x="115086" y="95798"/>
                    <a:pt x="112940" y="94976"/>
                    <a:pt x="112027" y="93173"/>
                  </a:cubicBezTo>
                  <a:cubicBezTo>
                    <a:pt x="110133" y="89384"/>
                    <a:pt x="108353" y="85207"/>
                    <a:pt x="104541" y="85116"/>
                  </a:cubicBezTo>
                  <a:cubicBezTo>
                    <a:pt x="100409" y="85024"/>
                    <a:pt x="91462" y="87786"/>
                    <a:pt x="86600" y="86759"/>
                  </a:cubicBezTo>
                  <a:cubicBezTo>
                    <a:pt x="84340" y="86280"/>
                    <a:pt x="82514" y="84522"/>
                    <a:pt x="81122" y="81943"/>
                  </a:cubicBezTo>
                  <a:cubicBezTo>
                    <a:pt x="79912" y="79683"/>
                    <a:pt x="79752" y="76214"/>
                    <a:pt x="79045" y="73543"/>
                  </a:cubicBezTo>
                  <a:cubicBezTo>
                    <a:pt x="78178" y="70211"/>
                    <a:pt x="74685" y="68453"/>
                    <a:pt x="73361" y="64961"/>
                  </a:cubicBezTo>
                  <a:cubicBezTo>
                    <a:pt x="72791" y="63432"/>
                    <a:pt x="72152" y="61651"/>
                    <a:pt x="71444" y="60054"/>
                  </a:cubicBezTo>
                  <a:cubicBezTo>
                    <a:pt x="70896" y="58798"/>
                    <a:pt x="70234" y="57634"/>
                    <a:pt x="69435" y="56926"/>
                  </a:cubicBezTo>
                  <a:cubicBezTo>
                    <a:pt x="66742" y="54507"/>
                    <a:pt x="58091" y="54370"/>
                    <a:pt x="52476" y="52339"/>
                  </a:cubicBezTo>
                  <a:cubicBezTo>
                    <a:pt x="47637" y="50627"/>
                    <a:pt x="43552" y="46404"/>
                    <a:pt x="40447" y="43939"/>
                  </a:cubicBezTo>
                  <a:cubicBezTo>
                    <a:pt x="39397" y="43094"/>
                    <a:pt x="38484" y="42318"/>
                    <a:pt x="37571" y="41907"/>
                  </a:cubicBezTo>
                  <a:cubicBezTo>
                    <a:pt x="34284" y="40469"/>
                    <a:pt x="29628" y="39328"/>
                    <a:pt x="27734" y="36384"/>
                  </a:cubicBezTo>
                  <a:cubicBezTo>
                    <a:pt x="26113" y="33850"/>
                    <a:pt x="25154" y="28372"/>
                    <a:pt x="23762" y="24309"/>
                  </a:cubicBezTo>
                  <a:cubicBezTo>
                    <a:pt x="23557" y="23716"/>
                    <a:pt x="23283" y="23236"/>
                    <a:pt x="23054" y="22848"/>
                  </a:cubicBezTo>
                  <a:cubicBezTo>
                    <a:pt x="19836" y="16959"/>
                    <a:pt x="12441" y="21684"/>
                    <a:pt x="7305" y="18968"/>
                  </a:cubicBezTo>
                  <a:cubicBezTo>
                    <a:pt x="6780" y="18694"/>
                    <a:pt x="6278" y="18352"/>
                    <a:pt x="5867" y="17918"/>
                  </a:cubicBezTo>
                  <a:cubicBezTo>
                    <a:pt x="1827" y="13650"/>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1"/>
            <p:cNvSpPr/>
            <p:nvPr/>
          </p:nvSpPr>
          <p:spPr>
            <a:xfrm>
              <a:off x="4327825" y="-970600"/>
              <a:ext cx="4696350" cy="3729675"/>
            </a:xfrm>
            <a:custGeom>
              <a:avLst/>
              <a:gdLst/>
              <a:ahLst/>
              <a:cxnLst/>
              <a:rect l="l" t="t" r="r" b="b"/>
              <a:pathLst>
                <a:path w="187854" h="149187" fill="none" extrusionOk="0">
                  <a:moveTo>
                    <a:pt x="187853" y="149187"/>
                  </a:moveTo>
                  <a:cubicBezTo>
                    <a:pt x="186027" y="149073"/>
                    <a:pt x="180024" y="145717"/>
                    <a:pt x="176669" y="142841"/>
                  </a:cubicBezTo>
                  <a:cubicBezTo>
                    <a:pt x="175436" y="141768"/>
                    <a:pt x="174112" y="140194"/>
                    <a:pt x="173108" y="138094"/>
                  </a:cubicBezTo>
                  <a:cubicBezTo>
                    <a:pt x="171122" y="133894"/>
                    <a:pt x="165895" y="129945"/>
                    <a:pt x="162266" y="126818"/>
                  </a:cubicBezTo>
                  <a:cubicBezTo>
                    <a:pt x="159984" y="124832"/>
                    <a:pt x="157769" y="120587"/>
                    <a:pt x="154277" y="119833"/>
                  </a:cubicBezTo>
                  <a:cubicBezTo>
                    <a:pt x="152497" y="119445"/>
                    <a:pt x="150100" y="119719"/>
                    <a:pt x="148320" y="119400"/>
                  </a:cubicBezTo>
                  <a:cubicBezTo>
                    <a:pt x="147293" y="119217"/>
                    <a:pt x="146517" y="118555"/>
                    <a:pt x="145604" y="117939"/>
                  </a:cubicBezTo>
                  <a:cubicBezTo>
                    <a:pt x="144166" y="116957"/>
                    <a:pt x="142728" y="115770"/>
                    <a:pt x="140902" y="115291"/>
                  </a:cubicBezTo>
                  <a:cubicBezTo>
                    <a:pt x="134465" y="113602"/>
                    <a:pt x="123235" y="111388"/>
                    <a:pt x="119857" y="107257"/>
                  </a:cubicBezTo>
                  <a:cubicBezTo>
                    <a:pt x="117985" y="104951"/>
                    <a:pt x="117620" y="99793"/>
                    <a:pt x="116250" y="97328"/>
                  </a:cubicBezTo>
                  <a:cubicBezTo>
                    <a:pt x="115337" y="95684"/>
                    <a:pt x="113100" y="94908"/>
                    <a:pt x="112187" y="93128"/>
                  </a:cubicBezTo>
                  <a:cubicBezTo>
                    <a:pt x="110270" y="89407"/>
                    <a:pt x="108581" y="85025"/>
                    <a:pt x="104838" y="84888"/>
                  </a:cubicBezTo>
                  <a:cubicBezTo>
                    <a:pt x="100775" y="84751"/>
                    <a:pt x="91667" y="87558"/>
                    <a:pt x="86851" y="86508"/>
                  </a:cubicBezTo>
                  <a:cubicBezTo>
                    <a:pt x="84614" y="86006"/>
                    <a:pt x="82834" y="84203"/>
                    <a:pt x="81487" y="81578"/>
                  </a:cubicBezTo>
                  <a:cubicBezTo>
                    <a:pt x="80300" y="79273"/>
                    <a:pt x="80163" y="75781"/>
                    <a:pt x="79433" y="73156"/>
                  </a:cubicBezTo>
                  <a:cubicBezTo>
                    <a:pt x="78520" y="69869"/>
                    <a:pt x="74845" y="68271"/>
                    <a:pt x="73498" y="64824"/>
                  </a:cubicBezTo>
                  <a:cubicBezTo>
                    <a:pt x="72905" y="63318"/>
                    <a:pt x="72266" y="61515"/>
                    <a:pt x="71558" y="59917"/>
                  </a:cubicBezTo>
                  <a:cubicBezTo>
                    <a:pt x="71010" y="58639"/>
                    <a:pt x="70349" y="57475"/>
                    <a:pt x="69550" y="56767"/>
                  </a:cubicBezTo>
                  <a:cubicBezTo>
                    <a:pt x="66925" y="54393"/>
                    <a:pt x="58091" y="54416"/>
                    <a:pt x="52522" y="52408"/>
                  </a:cubicBezTo>
                  <a:cubicBezTo>
                    <a:pt x="47729" y="50696"/>
                    <a:pt x="43757" y="46313"/>
                    <a:pt x="40721" y="43734"/>
                  </a:cubicBezTo>
                  <a:cubicBezTo>
                    <a:pt x="39694" y="42867"/>
                    <a:pt x="38804" y="42045"/>
                    <a:pt x="37914" y="41657"/>
                  </a:cubicBezTo>
                  <a:cubicBezTo>
                    <a:pt x="34673" y="40196"/>
                    <a:pt x="29856" y="39169"/>
                    <a:pt x="27962" y="36270"/>
                  </a:cubicBezTo>
                  <a:cubicBezTo>
                    <a:pt x="26341" y="33805"/>
                    <a:pt x="25360" y="28213"/>
                    <a:pt x="23968" y="24196"/>
                  </a:cubicBezTo>
                  <a:cubicBezTo>
                    <a:pt x="23739" y="23602"/>
                    <a:pt x="23465" y="23123"/>
                    <a:pt x="23260" y="22735"/>
                  </a:cubicBezTo>
                  <a:cubicBezTo>
                    <a:pt x="20019" y="17006"/>
                    <a:pt x="12532" y="21639"/>
                    <a:pt x="7419" y="18991"/>
                  </a:cubicBezTo>
                  <a:cubicBezTo>
                    <a:pt x="6871" y="18695"/>
                    <a:pt x="6369" y="18375"/>
                    <a:pt x="5958" y="17941"/>
                  </a:cubicBezTo>
                  <a:cubicBezTo>
                    <a:pt x="1918" y="13696"/>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1"/>
            <p:cNvSpPr/>
            <p:nvPr/>
          </p:nvSpPr>
          <p:spPr>
            <a:xfrm>
              <a:off x="4353525" y="-978575"/>
              <a:ext cx="4705450" cy="3727950"/>
            </a:xfrm>
            <a:custGeom>
              <a:avLst/>
              <a:gdLst/>
              <a:ahLst/>
              <a:cxnLst/>
              <a:rect l="l" t="t" r="r" b="b"/>
              <a:pathLst>
                <a:path w="188218" h="149118" fill="none" extrusionOk="0">
                  <a:moveTo>
                    <a:pt x="188218" y="149118"/>
                  </a:moveTo>
                  <a:cubicBezTo>
                    <a:pt x="186460" y="149003"/>
                    <a:pt x="180503" y="145443"/>
                    <a:pt x="177102" y="142612"/>
                  </a:cubicBezTo>
                  <a:cubicBezTo>
                    <a:pt x="175869" y="141562"/>
                    <a:pt x="174500" y="140033"/>
                    <a:pt x="173427" y="137979"/>
                  </a:cubicBezTo>
                  <a:cubicBezTo>
                    <a:pt x="171236" y="133870"/>
                    <a:pt x="165826" y="130036"/>
                    <a:pt x="162288" y="126931"/>
                  </a:cubicBezTo>
                  <a:cubicBezTo>
                    <a:pt x="160028" y="124968"/>
                    <a:pt x="157883" y="120563"/>
                    <a:pt x="154436" y="119787"/>
                  </a:cubicBezTo>
                  <a:cubicBezTo>
                    <a:pt x="152679" y="119399"/>
                    <a:pt x="150236" y="119719"/>
                    <a:pt x="148479" y="119353"/>
                  </a:cubicBezTo>
                  <a:cubicBezTo>
                    <a:pt x="147474" y="119171"/>
                    <a:pt x="146721" y="118486"/>
                    <a:pt x="145831" y="117824"/>
                  </a:cubicBezTo>
                  <a:cubicBezTo>
                    <a:pt x="144439" y="116774"/>
                    <a:pt x="143069" y="115519"/>
                    <a:pt x="141243" y="115017"/>
                  </a:cubicBezTo>
                  <a:cubicBezTo>
                    <a:pt x="134943" y="113305"/>
                    <a:pt x="123417" y="111205"/>
                    <a:pt x="120061" y="107142"/>
                  </a:cubicBezTo>
                  <a:cubicBezTo>
                    <a:pt x="118190" y="104882"/>
                    <a:pt x="117893" y="99610"/>
                    <a:pt x="116523" y="97190"/>
                  </a:cubicBezTo>
                  <a:cubicBezTo>
                    <a:pt x="115587" y="95547"/>
                    <a:pt x="113282" y="94839"/>
                    <a:pt x="112323" y="93059"/>
                  </a:cubicBezTo>
                  <a:cubicBezTo>
                    <a:pt x="110406" y="89407"/>
                    <a:pt x="108831" y="84842"/>
                    <a:pt x="105133" y="84659"/>
                  </a:cubicBezTo>
                  <a:cubicBezTo>
                    <a:pt x="101139" y="84499"/>
                    <a:pt x="91872" y="87330"/>
                    <a:pt x="87101" y="86257"/>
                  </a:cubicBezTo>
                  <a:cubicBezTo>
                    <a:pt x="84887" y="85755"/>
                    <a:pt x="83153" y="83860"/>
                    <a:pt x="81852" y="81212"/>
                  </a:cubicBezTo>
                  <a:cubicBezTo>
                    <a:pt x="80688" y="78839"/>
                    <a:pt x="80551" y="75324"/>
                    <a:pt x="79820" y="72767"/>
                  </a:cubicBezTo>
                  <a:cubicBezTo>
                    <a:pt x="78884" y="69503"/>
                    <a:pt x="75004" y="68088"/>
                    <a:pt x="73635" y="64710"/>
                  </a:cubicBezTo>
                  <a:cubicBezTo>
                    <a:pt x="73018" y="63203"/>
                    <a:pt x="72379" y="61377"/>
                    <a:pt x="71672" y="59780"/>
                  </a:cubicBezTo>
                  <a:cubicBezTo>
                    <a:pt x="71101" y="58479"/>
                    <a:pt x="70462" y="57314"/>
                    <a:pt x="69686" y="56630"/>
                  </a:cubicBezTo>
                  <a:cubicBezTo>
                    <a:pt x="67084" y="54301"/>
                    <a:pt x="58091" y="54484"/>
                    <a:pt x="52567" y="52475"/>
                  </a:cubicBezTo>
                  <a:cubicBezTo>
                    <a:pt x="47819" y="50786"/>
                    <a:pt x="43962" y="46221"/>
                    <a:pt x="40994" y="43528"/>
                  </a:cubicBezTo>
                  <a:cubicBezTo>
                    <a:pt x="39990" y="42615"/>
                    <a:pt x="39123" y="41793"/>
                    <a:pt x="38232" y="41382"/>
                  </a:cubicBezTo>
                  <a:cubicBezTo>
                    <a:pt x="35037" y="39944"/>
                    <a:pt x="30107" y="39009"/>
                    <a:pt x="28189" y="36155"/>
                  </a:cubicBezTo>
                  <a:cubicBezTo>
                    <a:pt x="26569" y="33736"/>
                    <a:pt x="25587" y="28075"/>
                    <a:pt x="24172" y="24058"/>
                  </a:cubicBezTo>
                  <a:cubicBezTo>
                    <a:pt x="23944" y="23465"/>
                    <a:pt x="23670" y="22985"/>
                    <a:pt x="23442" y="22597"/>
                  </a:cubicBezTo>
                  <a:cubicBezTo>
                    <a:pt x="20201" y="17051"/>
                    <a:pt x="12645" y="21616"/>
                    <a:pt x="7510" y="18991"/>
                  </a:cubicBezTo>
                  <a:cubicBezTo>
                    <a:pt x="6962" y="18717"/>
                    <a:pt x="6460" y="18375"/>
                    <a:pt x="6049" y="17964"/>
                  </a:cubicBezTo>
                  <a:cubicBezTo>
                    <a:pt x="2009" y="13764"/>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1"/>
            <p:cNvSpPr/>
            <p:nvPr/>
          </p:nvSpPr>
          <p:spPr>
            <a:xfrm>
              <a:off x="4379775" y="-986575"/>
              <a:ext cx="4714000" cy="3726250"/>
            </a:xfrm>
            <a:custGeom>
              <a:avLst/>
              <a:gdLst/>
              <a:ahLst/>
              <a:cxnLst/>
              <a:rect l="l" t="t" r="r" b="b"/>
              <a:pathLst>
                <a:path w="188560" h="149050" fill="none" extrusionOk="0">
                  <a:moveTo>
                    <a:pt x="188560" y="149050"/>
                  </a:moveTo>
                  <a:cubicBezTo>
                    <a:pt x="186871" y="148935"/>
                    <a:pt x="180936" y="145169"/>
                    <a:pt x="177512" y="142385"/>
                  </a:cubicBezTo>
                  <a:cubicBezTo>
                    <a:pt x="176257" y="141357"/>
                    <a:pt x="174842" y="139851"/>
                    <a:pt x="173701" y="137865"/>
                  </a:cubicBezTo>
                  <a:cubicBezTo>
                    <a:pt x="171327" y="133848"/>
                    <a:pt x="165757" y="130127"/>
                    <a:pt x="162288" y="127069"/>
                  </a:cubicBezTo>
                  <a:cubicBezTo>
                    <a:pt x="160051" y="125106"/>
                    <a:pt x="157974" y="120541"/>
                    <a:pt x="154596" y="119765"/>
                  </a:cubicBezTo>
                  <a:cubicBezTo>
                    <a:pt x="152816" y="119354"/>
                    <a:pt x="150373" y="119696"/>
                    <a:pt x="148616" y="119331"/>
                  </a:cubicBezTo>
                  <a:cubicBezTo>
                    <a:pt x="147634" y="119126"/>
                    <a:pt x="146904" y="118395"/>
                    <a:pt x="146059" y="117688"/>
                  </a:cubicBezTo>
                  <a:cubicBezTo>
                    <a:pt x="144713" y="116592"/>
                    <a:pt x="143389" y="115268"/>
                    <a:pt x="141563" y="114743"/>
                  </a:cubicBezTo>
                  <a:cubicBezTo>
                    <a:pt x="135400" y="112986"/>
                    <a:pt x="123576" y="111023"/>
                    <a:pt x="120267" y="107051"/>
                  </a:cubicBezTo>
                  <a:cubicBezTo>
                    <a:pt x="118395" y="104837"/>
                    <a:pt x="118144" y="99427"/>
                    <a:pt x="116774" y="97054"/>
                  </a:cubicBezTo>
                  <a:cubicBezTo>
                    <a:pt x="115839" y="95433"/>
                    <a:pt x="113442" y="94794"/>
                    <a:pt x="112460" y="92991"/>
                  </a:cubicBezTo>
                  <a:cubicBezTo>
                    <a:pt x="110520" y="89430"/>
                    <a:pt x="109059" y="84637"/>
                    <a:pt x="105407" y="84431"/>
                  </a:cubicBezTo>
                  <a:cubicBezTo>
                    <a:pt x="101481" y="84226"/>
                    <a:pt x="92055" y="87102"/>
                    <a:pt x="87353" y="86006"/>
                  </a:cubicBezTo>
                  <a:cubicBezTo>
                    <a:pt x="85161" y="85481"/>
                    <a:pt x="83427" y="83541"/>
                    <a:pt x="82194" y="80848"/>
                  </a:cubicBezTo>
                  <a:cubicBezTo>
                    <a:pt x="81053" y="78428"/>
                    <a:pt x="80939" y="74890"/>
                    <a:pt x="80185" y="72380"/>
                  </a:cubicBezTo>
                  <a:cubicBezTo>
                    <a:pt x="79227" y="69161"/>
                    <a:pt x="75141" y="67929"/>
                    <a:pt x="73726" y="64573"/>
                  </a:cubicBezTo>
                  <a:cubicBezTo>
                    <a:pt x="73110" y="63090"/>
                    <a:pt x="72470" y="61264"/>
                    <a:pt x="71763" y="59643"/>
                  </a:cubicBezTo>
                  <a:cubicBezTo>
                    <a:pt x="71192" y="58342"/>
                    <a:pt x="70553" y="57155"/>
                    <a:pt x="69777" y="56470"/>
                  </a:cubicBezTo>
                  <a:cubicBezTo>
                    <a:pt x="67221" y="54211"/>
                    <a:pt x="58090" y="54553"/>
                    <a:pt x="52567" y="52544"/>
                  </a:cubicBezTo>
                  <a:cubicBezTo>
                    <a:pt x="47888" y="50878"/>
                    <a:pt x="44121" y="46108"/>
                    <a:pt x="41245" y="43323"/>
                  </a:cubicBezTo>
                  <a:cubicBezTo>
                    <a:pt x="40287" y="42387"/>
                    <a:pt x="39419" y="41520"/>
                    <a:pt x="38552" y="41109"/>
                  </a:cubicBezTo>
                  <a:cubicBezTo>
                    <a:pt x="35402" y="39671"/>
                    <a:pt x="30335" y="38849"/>
                    <a:pt x="28395" y="36065"/>
                  </a:cubicBezTo>
                  <a:cubicBezTo>
                    <a:pt x="26751" y="33691"/>
                    <a:pt x="25793" y="27916"/>
                    <a:pt x="24332" y="23944"/>
                  </a:cubicBezTo>
                  <a:cubicBezTo>
                    <a:pt x="24126" y="23328"/>
                    <a:pt x="23830" y="22872"/>
                    <a:pt x="23601" y="22484"/>
                  </a:cubicBezTo>
                  <a:cubicBezTo>
                    <a:pt x="20360" y="17097"/>
                    <a:pt x="12714" y="21571"/>
                    <a:pt x="7578" y="19014"/>
                  </a:cubicBezTo>
                  <a:cubicBezTo>
                    <a:pt x="7030" y="18740"/>
                    <a:pt x="6528" y="18398"/>
                    <a:pt x="6094" y="17964"/>
                  </a:cubicBezTo>
                  <a:cubicBezTo>
                    <a:pt x="2054" y="13833"/>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1"/>
            <p:cNvSpPr/>
            <p:nvPr/>
          </p:nvSpPr>
          <p:spPr>
            <a:xfrm>
              <a:off x="4405450" y="-995125"/>
              <a:ext cx="4723725" cy="3725100"/>
            </a:xfrm>
            <a:custGeom>
              <a:avLst/>
              <a:gdLst/>
              <a:ahLst/>
              <a:cxnLst/>
              <a:rect l="l" t="t" r="r" b="b"/>
              <a:pathLst>
                <a:path w="188949" h="149004" fill="none" extrusionOk="0">
                  <a:moveTo>
                    <a:pt x="188948" y="149004"/>
                  </a:moveTo>
                  <a:cubicBezTo>
                    <a:pt x="187282" y="148867"/>
                    <a:pt x="181393" y="144918"/>
                    <a:pt x="177946" y="142179"/>
                  </a:cubicBezTo>
                  <a:cubicBezTo>
                    <a:pt x="176691" y="141197"/>
                    <a:pt x="175230" y="139714"/>
                    <a:pt x="173998" y="137774"/>
                  </a:cubicBezTo>
                  <a:cubicBezTo>
                    <a:pt x="171441" y="133848"/>
                    <a:pt x="165689" y="130218"/>
                    <a:pt x="162311" y="127228"/>
                  </a:cubicBezTo>
                  <a:cubicBezTo>
                    <a:pt x="160097" y="125242"/>
                    <a:pt x="158111" y="120518"/>
                    <a:pt x="154779" y="119742"/>
                  </a:cubicBezTo>
                  <a:cubicBezTo>
                    <a:pt x="152998" y="119331"/>
                    <a:pt x="150510" y="119696"/>
                    <a:pt x="148776" y="119308"/>
                  </a:cubicBezTo>
                  <a:cubicBezTo>
                    <a:pt x="147794" y="119102"/>
                    <a:pt x="147109" y="118326"/>
                    <a:pt x="146288" y="117573"/>
                  </a:cubicBezTo>
                  <a:cubicBezTo>
                    <a:pt x="145009" y="116409"/>
                    <a:pt x="143708" y="115017"/>
                    <a:pt x="141928" y="114492"/>
                  </a:cubicBezTo>
                  <a:cubicBezTo>
                    <a:pt x="135879" y="112711"/>
                    <a:pt x="123759" y="110840"/>
                    <a:pt x="120472" y="106982"/>
                  </a:cubicBezTo>
                  <a:cubicBezTo>
                    <a:pt x="118601" y="104791"/>
                    <a:pt x="118418" y="99290"/>
                    <a:pt x="117048" y="96939"/>
                  </a:cubicBezTo>
                  <a:cubicBezTo>
                    <a:pt x="116090" y="95319"/>
                    <a:pt x="113602" y="94748"/>
                    <a:pt x="112620" y="92968"/>
                  </a:cubicBezTo>
                  <a:cubicBezTo>
                    <a:pt x="110657" y="89475"/>
                    <a:pt x="109288" y="84477"/>
                    <a:pt x="105704" y="84248"/>
                  </a:cubicBezTo>
                  <a:cubicBezTo>
                    <a:pt x="101847" y="83974"/>
                    <a:pt x="92260" y="86896"/>
                    <a:pt x="87604" y="85755"/>
                  </a:cubicBezTo>
                  <a:cubicBezTo>
                    <a:pt x="85435" y="85230"/>
                    <a:pt x="83746" y="83244"/>
                    <a:pt x="82537" y="80505"/>
                  </a:cubicBezTo>
                  <a:cubicBezTo>
                    <a:pt x="81441" y="78040"/>
                    <a:pt x="81350" y="74456"/>
                    <a:pt x="80574" y="71991"/>
                  </a:cubicBezTo>
                  <a:cubicBezTo>
                    <a:pt x="79569" y="68818"/>
                    <a:pt x="75278" y="67768"/>
                    <a:pt x="73863" y="64459"/>
                  </a:cubicBezTo>
                  <a:cubicBezTo>
                    <a:pt x="73224" y="62998"/>
                    <a:pt x="72585" y="61149"/>
                    <a:pt x="71877" y="59529"/>
                  </a:cubicBezTo>
                  <a:cubicBezTo>
                    <a:pt x="71306" y="58205"/>
                    <a:pt x="70667" y="56995"/>
                    <a:pt x="69891" y="56333"/>
                  </a:cubicBezTo>
                  <a:cubicBezTo>
                    <a:pt x="67381" y="54142"/>
                    <a:pt x="58091" y="54644"/>
                    <a:pt x="52613" y="52658"/>
                  </a:cubicBezTo>
                  <a:cubicBezTo>
                    <a:pt x="47979" y="50969"/>
                    <a:pt x="44327" y="46039"/>
                    <a:pt x="41542" y="43140"/>
                  </a:cubicBezTo>
                  <a:cubicBezTo>
                    <a:pt x="40584" y="42159"/>
                    <a:pt x="39739" y="41268"/>
                    <a:pt x="38872" y="40880"/>
                  </a:cubicBezTo>
                  <a:cubicBezTo>
                    <a:pt x="35767" y="39419"/>
                    <a:pt x="30563" y="38712"/>
                    <a:pt x="28623" y="35973"/>
                  </a:cubicBezTo>
                  <a:cubicBezTo>
                    <a:pt x="26980" y="33645"/>
                    <a:pt x="25998" y="27801"/>
                    <a:pt x="24537" y="23830"/>
                  </a:cubicBezTo>
                  <a:cubicBezTo>
                    <a:pt x="24332" y="23236"/>
                    <a:pt x="24035" y="22757"/>
                    <a:pt x="23784" y="22392"/>
                  </a:cubicBezTo>
                  <a:cubicBezTo>
                    <a:pt x="20566" y="17165"/>
                    <a:pt x="12828" y="21547"/>
                    <a:pt x="7670" y="19037"/>
                  </a:cubicBezTo>
                  <a:cubicBezTo>
                    <a:pt x="7122" y="18763"/>
                    <a:pt x="6597" y="18443"/>
                    <a:pt x="6186" y="18009"/>
                  </a:cubicBezTo>
                  <a:cubicBezTo>
                    <a:pt x="2146" y="13924"/>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1"/>
            <p:cNvSpPr/>
            <p:nvPr/>
          </p:nvSpPr>
          <p:spPr>
            <a:xfrm>
              <a:off x="4431700" y="-1003125"/>
              <a:ext cx="4732275" cy="3722825"/>
            </a:xfrm>
            <a:custGeom>
              <a:avLst/>
              <a:gdLst/>
              <a:ahLst/>
              <a:cxnLst/>
              <a:rect l="l" t="t" r="r" b="b"/>
              <a:pathLst>
                <a:path w="189291" h="148913" fill="none" extrusionOk="0">
                  <a:moveTo>
                    <a:pt x="189290" y="148913"/>
                  </a:moveTo>
                  <a:cubicBezTo>
                    <a:pt x="187693" y="148799"/>
                    <a:pt x="181827" y="144644"/>
                    <a:pt x="178357" y="141951"/>
                  </a:cubicBezTo>
                  <a:cubicBezTo>
                    <a:pt x="177102" y="140992"/>
                    <a:pt x="175572" y="139532"/>
                    <a:pt x="174271" y="137660"/>
                  </a:cubicBezTo>
                  <a:cubicBezTo>
                    <a:pt x="171555" y="133825"/>
                    <a:pt x="165621" y="130310"/>
                    <a:pt x="162334" y="127366"/>
                  </a:cubicBezTo>
                  <a:cubicBezTo>
                    <a:pt x="160120" y="125380"/>
                    <a:pt x="158202" y="120495"/>
                    <a:pt x="154916" y="119719"/>
                  </a:cubicBezTo>
                  <a:cubicBezTo>
                    <a:pt x="153158" y="119286"/>
                    <a:pt x="150624" y="119674"/>
                    <a:pt x="148912" y="119286"/>
                  </a:cubicBezTo>
                  <a:cubicBezTo>
                    <a:pt x="147954" y="119057"/>
                    <a:pt x="147292" y="118258"/>
                    <a:pt x="146493" y="117459"/>
                  </a:cubicBezTo>
                  <a:cubicBezTo>
                    <a:pt x="145283" y="116227"/>
                    <a:pt x="144028" y="114766"/>
                    <a:pt x="142247" y="114218"/>
                  </a:cubicBezTo>
                  <a:cubicBezTo>
                    <a:pt x="136336" y="112392"/>
                    <a:pt x="123919" y="110658"/>
                    <a:pt x="120678" y="106891"/>
                  </a:cubicBezTo>
                  <a:cubicBezTo>
                    <a:pt x="118806" y="104723"/>
                    <a:pt x="118669" y="99108"/>
                    <a:pt x="117299" y="96803"/>
                  </a:cubicBezTo>
                  <a:cubicBezTo>
                    <a:pt x="116341" y="95205"/>
                    <a:pt x="113762" y="94680"/>
                    <a:pt x="112734" y="92900"/>
                  </a:cubicBezTo>
                  <a:cubicBezTo>
                    <a:pt x="110771" y="89476"/>
                    <a:pt x="109516" y="84294"/>
                    <a:pt x="105978" y="84020"/>
                  </a:cubicBezTo>
                  <a:cubicBezTo>
                    <a:pt x="102166" y="83724"/>
                    <a:pt x="92443" y="86668"/>
                    <a:pt x="87832" y="85504"/>
                  </a:cubicBezTo>
                  <a:cubicBezTo>
                    <a:pt x="85686" y="84956"/>
                    <a:pt x="84043" y="82902"/>
                    <a:pt x="82879" y="80140"/>
                  </a:cubicBezTo>
                  <a:cubicBezTo>
                    <a:pt x="81806" y="77607"/>
                    <a:pt x="81738" y="74023"/>
                    <a:pt x="80939" y="71604"/>
                  </a:cubicBezTo>
                  <a:cubicBezTo>
                    <a:pt x="79912" y="68476"/>
                    <a:pt x="75415" y="67586"/>
                    <a:pt x="73977" y="64322"/>
                  </a:cubicBezTo>
                  <a:cubicBezTo>
                    <a:pt x="73338" y="62861"/>
                    <a:pt x="72676" y="61035"/>
                    <a:pt x="71968" y="59392"/>
                  </a:cubicBezTo>
                  <a:cubicBezTo>
                    <a:pt x="71398" y="58045"/>
                    <a:pt x="70759" y="56836"/>
                    <a:pt x="70005" y="56174"/>
                  </a:cubicBezTo>
                  <a:cubicBezTo>
                    <a:pt x="67540" y="54051"/>
                    <a:pt x="58068" y="54713"/>
                    <a:pt x="52635" y="52727"/>
                  </a:cubicBezTo>
                  <a:cubicBezTo>
                    <a:pt x="48047" y="51061"/>
                    <a:pt x="44510" y="45948"/>
                    <a:pt x="41793" y="42958"/>
                  </a:cubicBezTo>
                  <a:cubicBezTo>
                    <a:pt x="40857" y="41908"/>
                    <a:pt x="40059" y="41018"/>
                    <a:pt x="39191" y="40607"/>
                  </a:cubicBezTo>
                  <a:cubicBezTo>
                    <a:pt x="36133" y="39169"/>
                    <a:pt x="30792" y="38553"/>
                    <a:pt x="28829" y="35859"/>
                  </a:cubicBezTo>
                  <a:cubicBezTo>
                    <a:pt x="27185" y="33577"/>
                    <a:pt x="26204" y="27642"/>
                    <a:pt x="24720" y="23716"/>
                  </a:cubicBezTo>
                  <a:cubicBezTo>
                    <a:pt x="24492" y="23100"/>
                    <a:pt x="24195" y="22643"/>
                    <a:pt x="23967" y="22278"/>
                  </a:cubicBezTo>
                  <a:cubicBezTo>
                    <a:pt x="20726" y="17211"/>
                    <a:pt x="12896" y="21525"/>
                    <a:pt x="7738" y="19037"/>
                  </a:cubicBezTo>
                  <a:cubicBezTo>
                    <a:pt x="7190" y="18786"/>
                    <a:pt x="6665" y="18444"/>
                    <a:pt x="6254" y="18033"/>
                  </a:cubicBezTo>
                  <a:cubicBezTo>
                    <a:pt x="2214" y="13970"/>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1"/>
            <p:cNvSpPr/>
            <p:nvPr/>
          </p:nvSpPr>
          <p:spPr>
            <a:xfrm>
              <a:off x="4457375" y="-1011100"/>
              <a:ext cx="4741400" cy="3721100"/>
            </a:xfrm>
            <a:custGeom>
              <a:avLst/>
              <a:gdLst/>
              <a:ahLst/>
              <a:cxnLst/>
              <a:rect l="l" t="t" r="r" b="b"/>
              <a:pathLst>
                <a:path w="189656" h="148844" fill="none" extrusionOk="0">
                  <a:moveTo>
                    <a:pt x="189656" y="148844"/>
                  </a:moveTo>
                  <a:cubicBezTo>
                    <a:pt x="188126" y="148730"/>
                    <a:pt x="182306" y="144347"/>
                    <a:pt x="178791" y="141722"/>
                  </a:cubicBezTo>
                  <a:cubicBezTo>
                    <a:pt x="177513" y="140786"/>
                    <a:pt x="175961" y="139371"/>
                    <a:pt x="174568" y="137545"/>
                  </a:cubicBezTo>
                  <a:cubicBezTo>
                    <a:pt x="171669" y="133802"/>
                    <a:pt x="165552" y="130401"/>
                    <a:pt x="162357" y="127502"/>
                  </a:cubicBezTo>
                  <a:cubicBezTo>
                    <a:pt x="160188" y="125516"/>
                    <a:pt x="158317" y="120472"/>
                    <a:pt x="155098" y="119673"/>
                  </a:cubicBezTo>
                  <a:cubicBezTo>
                    <a:pt x="153318" y="119239"/>
                    <a:pt x="150784" y="119673"/>
                    <a:pt x="149072" y="119239"/>
                  </a:cubicBezTo>
                  <a:cubicBezTo>
                    <a:pt x="148137" y="119011"/>
                    <a:pt x="147497" y="118167"/>
                    <a:pt x="146721" y="117322"/>
                  </a:cubicBezTo>
                  <a:cubicBezTo>
                    <a:pt x="145557" y="116044"/>
                    <a:pt x="144370" y="114514"/>
                    <a:pt x="142590" y="113944"/>
                  </a:cubicBezTo>
                  <a:cubicBezTo>
                    <a:pt x="136838" y="112095"/>
                    <a:pt x="124079" y="110474"/>
                    <a:pt x="120883" y="106800"/>
                  </a:cubicBezTo>
                  <a:cubicBezTo>
                    <a:pt x="119011" y="104654"/>
                    <a:pt x="118966" y="98925"/>
                    <a:pt x="117573" y="96665"/>
                  </a:cubicBezTo>
                  <a:cubicBezTo>
                    <a:pt x="116592" y="95067"/>
                    <a:pt x="113944" y="94611"/>
                    <a:pt x="112894" y="92830"/>
                  </a:cubicBezTo>
                  <a:cubicBezTo>
                    <a:pt x="110931" y="89498"/>
                    <a:pt x="109767" y="84111"/>
                    <a:pt x="106275" y="83792"/>
                  </a:cubicBezTo>
                  <a:cubicBezTo>
                    <a:pt x="102532" y="83449"/>
                    <a:pt x="92648" y="86439"/>
                    <a:pt x="88083" y="85253"/>
                  </a:cubicBezTo>
                  <a:cubicBezTo>
                    <a:pt x="85960" y="84705"/>
                    <a:pt x="84363" y="82582"/>
                    <a:pt x="83244" y="79774"/>
                  </a:cubicBezTo>
                  <a:cubicBezTo>
                    <a:pt x="82194" y="77195"/>
                    <a:pt x="82126" y="73566"/>
                    <a:pt x="81327" y="71215"/>
                  </a:cubicBezTo>
                  <a:cubicBezTo>
                    <a:pt x="80254" y="68111"/>
                    <a:pt x="75575" y="67426"/>
                    <a:pt x="74114" y="64208"/>
                  </a:cubicBezTo>
                  <a:cubicBezTo>
                    <a:pt x="73452" y="62747"/>
                    <a:pt x="72767" y="60898"/>
                    <a:pt x="72083" y="59255"/>
                  </a:cubicBezTo>
                  <a:cubicBezTo>
                    <a:pt x="71512" y="57908"/>
                    <a:pt x="70873" y="56675"/>
                    <a:pt x="70120" y="56036"/>
                  </a:cubicBezTo>
                  <a:cubicBezTo>
                    <a:pt x="67700" y="53936"/>
                    <a:pt x="58068" y="54781"/>
                    <a:pt x="52681" y="52795"/>
                  </a:cubicBezTo>
                  <a:cubicBezTo>
                    <a:pt x="48139" y="51129"/>
                    <a:pt x="44692" y="45856"/>
                    <a:pt x="42067" y="42752"/>
                  </a:cubicBezTo>
                  <a:cubicBezTo>
                    <a:pt x="41154" y="41679"/>
                    <a:pt x="40378" y="40743"/>
                    <a:pt x="39534" y="40332"/>
                  </a:cubicBezTo>
                  <a:cubicBezTo>
                    <a:pt x="36498" y="38894"/>
                    <a:pt x="31043" y="38392"/>
                    <a:pt x="29080" y="35767"/>
                  </a:cubicBezTo>
                  <a:cubicBezTo>
                    <a:pt x="27414" y="33530"/>
                    <a:pt x="26409" y="27505"/>
                    <a:pt x="24926" y="23579"/>
                  </a:cubicBezTo>
                  <a:cubicBezTo>
                    <a:pt x="24697" y="22985"/>
                    <a:pt x="24378" y="22506"/>
                    <a:pt x="24149" y="22141"/>
                  </a:cubicBezTo>
                  <a:cubicBezTo>
                    <a:pt x="20931" y="17233"/>
                    <a:pt x="13011" y="21479"/>
                    <a:pt x="7829" y="19059"/>
                  </a:cubicBezTo>
                  <a:cubicBezTo>
                    <a:pt x="7259" y="18785"/>
                    <a:pt x="6757" y="18466"/>
                    <a:pt x="6346" y="18055"/>
                  </a:cubicBezTo>
                  <a:cubicBezTo>
                    <a:pt x="2306" y="14038"/>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1"/>
            <p:cNvSpPr/>
            <p:nvPr/>
          </p:nvSpPr>
          <p:spPr>
            <a:xfrm>
              <a:off x="4483050" y="-1019100"/>
              <a:ext cx="4751100" cy="3719400"/>
            </a:xfrm>
            <a:custGeom>
              <a:avLst/>
              <a:gdLst/>
              <a:ahLst/>
              <a:cxnLst/>
              <a:rect l="l" t="t" r="r" b="b"/>
              <a:pathLst>
                <a:path w="190044" h="148776" fill="none" extrusionOk="0">
                  <a:moveTo>
                    <a:pt x="190044" y="148776"/>
                  </a:moveTo>
                  <a:cubicBezTo>
                    <a:pt x="188560" y="148662"/>
                    <a:pt x="182763" y="144074"/>
                    <a:pt x="179225" y="141494"/>
                  </a:cubicBezTo>
                  <a:cubicBezTo>
                    <a:pt x="177947" y="140581"/>
                    <a:pt x="176326" y="139189"/>
                    <a:pt x="174865" y="137454"/>
                  </a:cubicBezTo>
                  <a:cubicBezTo>
                    <a:pt x="171784" y="133779"/>
                    <a:pt x="165507" y="130493"/>
                    <a:pt x="162380" y="127617"/>
                  </a:cubicBezTo>
                  <a:cubicBezTo>
                    <a:pt x="160234" y="125631"/>
                    <a:pt x="158431" y="120427"/>
                    <a:pt x="155258" y="119651"/>
                  </a:cubicBezTo>
                  <a:cubicBezTo>
                    <a:pt x="153501" y="119194"/>
                    <a:pt x="150921" y="119651"/>
                    <a:pt x="149232" y="119194"/>
                  </a:cubicBezTo>
                  <a:cubicBezTo>
                    <a:pt x="148296" y="118966"/>
                    <a:pt x="147703" y="118076"/>
                    <a:pt x="146973" y="117185"/>
                  </a:cubicBezTo>
                  <a:cubicBezTo>
                    <a:pt x="145854" y="115862"/>
                    <a:pt x="144690" y="114241"/>
                    <a:pt x="142955" y="113670"/>
                  </a:cubicBezTo>
                  <a:cubicBezTo>
                    <a:pt x="137318" y="111799"/>
                    <a:pt x="124261" y="110292"/>
                    <a:pt x="121112" y="106709"/>
                  </a:cubicBezTo>
                  <a:cubicBezTo>
                    <a:pt x="119240" y="104586"/>
                    <a:pt x="119240" y="98743"/>
                    <a:pt x="117848" y="96529"/>
                  </a:cubicBezTo>
                  <a:cubicBezTo>
                    <a:pt x="116866" y="94954"/>
                    <a:pt x="114127" y="94543"/>
                    <a:pt x="113054" y="92785"/>
                  </a:cubicBezTo>
                  <a:cubicBezTo>
                    <a:pt x="111068" y="89498"/>
                    <a:pt x="110018" y="83929"/>
                    <a:pt x="106572" y="83564"/>
                  </a:cubicBezTo>
                  <a:cubicBezTo>
                    <a:pt x="102897" y="83176"/>
                    <a:pt x="92854" y="86212"/>
                    <a:pt x="88334" y="85002"/>
                  </a:cubicBezTo>
                  <a:cubicBezTo>
                    <a:pt x="86234" y="84431"/>
                    <a:pt x="84705" y="82240"/>
                    <a:pt x="83610" y="79410"/>
                  </a:cubicBezTo>
                  <a:cubicBezTo>
                    <a:pt x="82582" y="76762"/>
                    <a:pt x="82537" y="73133"/>
                    <a:pt x="81715" y="70827"/>
                  </a:cubicBezTo>
                  <a:cubicBezTo>
                    <a:pt x="80597" y="67769"/>
                    <a:pt x="75735" y="67244"/>
                    <a:pt x="74228" y="64071"/>
                  </a:cubicBezTo>
                  <a:cubicBezTo>
                    <a:pt x="73566" y="62633"/>
                    <a:pt x="72882" y="60761"/>
                    <a:pt x="72197" y="59118"/>
                  </a:cubicBezTo>
                  <a:cubicBezTo>
                    <a:pt x="71626" y="57749"/>
                    <a:pt x="70987" y="56516"/>
                    <a:pt x="70234" y="55877"/>
                  </a:cubicBezTo>
                  <a:cubicBezTo>
                    <a:pt x="67860" y="53845"/>
                    <a:pt x="58091" y="54827"/>
                    <a:pt x="52727" y="52864"/>
                  </a:cubicBezTo>
                  <a:cubicBezTo>
                    <a:pt x="48230" y="51220"/>
                    <a:pt x="44898" y="45742"/>
                    <a:pt x="42341" y="42547"/>
                  </a:cubicBezTo>
                  <a:cubicBezTo>
                    <a:pt x="41451" y="41428"/>
                    <a:pt x="40698" y="40470"/>
                    <a:pt x="39853" y="40082"/>
                  </a:cubicBezTo>
                  <a:cubicBezTo>
                    <a:pt x="36886" y="38621"/>
                    <a:pt x="31271" y="38233"/>
                    <a:pt x="29308" y="35654"/>
                  </a:cubicBezTo>
                  <a:cubicBezTo>
                    <a:pt x="27619" y="33462"/>
                    <a:pt x="26638" y="27368"/>
                    <a:pt x="25131" y="23465"/>
                  </a:cubicBezTo>
                  <a:cubicBezTo>
                    <a:pt x="24903" y="22849"/>
                    <a:pt x="24583" y="22392"/>
                    <a:pt x="24332" y="22027"/>
                  </a:cubicBezTo>
                  <a:cubicBezTo>
                    <a:pt x="21114" y="17279"/>
                    <a:pt x="13102" y="21456"/>
                    <a:pt x="7921" y="19060"/>
                  </a:cubicBezTo>
                  <a:cubicBezTo>
                    <a:pt x="7350" y="18809"/>
                    <a:pt x="6848" y="18489"/>
                    <a:pt x="6414" y="18078"/>
                  </a:cubicBezTo>
                  <a:cubicBezTo>
                    <a:pt x="2374" y="14107"/>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31"/>
            <p:cNvSpPr/>
            <p:nvPr/>
          </p:nvSpPr>
          <p:spPr>
            <a:xfrm>
              <a:off x="4509300" y="-1027075"/>
              <a:ext cx="4759675" cy="3717100"/>
            </a:xfrm>
            <a:custGeom>
              <a:avLst/>
              <a:gdLst/>
              <a:ahLst/>
              <a:cxnLst/>
              <a:rect l="l" t="t" r="r" b="b"/>
              <a:pathLst>
                <a:path w="190387" h="148684" fill="none" extrusionOk="0">
                  <a:moveTo>
                    <a:pt x="190386" y="148684"/>
                  </a:moveTo>
                  <a:cubicBezTo>
                    <a:pt x="188948" y="148592"/>
                    <a:pt x="183196" y="143799"/>
                    <a:pt x="179636" y="141266"/>
                  </a:cubicBezTo>
                  <a:cubicBezTo>
                    <a:pt x="178357" y="140375"/>
                    <a:pt x="176691" y="139029"/>
                    <a:pt x="175139" y="137340"/>
                  </a:cubicBezTo>
                  <a:cubicBezTo>
                    <a:pt x="171875" y="133779"/>
                    <a:pt x="165415" y="130583"/>
                    <a:pt x="162380" y="127753"/>
                  </a:cubicBezTo>
                  <a:cubicBezTo>
                    <a:pt x="160257" y="125767"/>
                    <a:pt x="158545" y="120403"/>
                    <a:pt x="155418" y="119604"/>
                  </a:cubicBezTo>
                  <a:cubicBezTo>
                    <a:pt x="153638" y="119171"/>
                    <a:pt x="151035" y="119627"/>
                    <a:pt x="149369" y="119171"/>
                  </a:cubicBezTo>
                  <a:cubicBezTo>
                    <a:pt x="148456" y="118920"/>
                    <a:pt x="147886" y="118007"/>
                    <a:pt x="147178" y="117071"/>
                  </a:cubicBezTo>
                  <a:cubicBezTo>
                    <a:pt x="146128" y="115678"/>
                    <a:pt x="145010" y="113989"/>
                    <a:pt x="143275" y="113396"/>
                  </a:cubicBezTo>
                  <a:cubicBezTo>
                    <a:pt x="137774" y="111501"/>
                    <a:pt x="124421" y="110086"/>
                    <a:pt x="121294" y="106617"/>
                  </a:cubicBezTo>
                  <a:cubicBezTo>
                    <a:pt x="119422" y="104517"/>
                    <a:pt x="119491" y="98582"/>
                    <a:pt x="118099" y="96391"/>
                  </a:cubicBezTo>
                  <a:cubicBezTo>
                    <a:pt x="117094" y="94839"/>
                    <a:pt x="114264" y="94497"/>
                    <a:pt x="113168" y="92716"/>
                  </a:cubicBezTo>
                  <a:cubicBezTo>
                    <a:pt x="111182" y="89521"/>
                    <a:pt x="110224" y="83723"/>
                    <a:pt x="106846" y="83335"/>
                  </a:cubicBezTo>
                  <a:cubicBezTo>
                    <a:pt x="103239" y="82901"/>
                    <a:pt x="93036" y="85983"/>
                    <a:pt x="88585" y="84750"/>
                  </a:cubicBezTo>
                  <a:cubicBezTo>
                    <a:pt x="86486" y="84157"/>
                    <a:pt x="85002" y="81920"/>
                    <a:pt x="83952" y="79044"/>
                  </a:cubicBezTo>
                  <a:cubicBezTo>
                    <a:pt x="82970" y="76351"/>
                    <a:pt x="82925" y="72676"/>
                    <a:pt x="82080" y="70416"/>
                  </a:cubicBezTo>
                  <a:cubicBezTo>
                    <a:pt x="80939" y="67403"/>
                    <a:pt x="75849" y="67083"/>
                    <a:pt x="74342" y="63934"/>
                  </a:cubicBezTo>
                  <a:cubicBezTo>
                    <a:pt x="73658" y="62518"/>
                    <a:pt x="72973" y="60647"/>
                    <a:pt x="72288" y="58981"/>
                  </a:cubicBezTo>
                  <a:cubicBezTo>
                    <a:pt x="71695" y="57588"/>
                    <a:pt x="71078" y="56333"/>
                    <a:pt x="70348" y="55717"/>
                  </a:cubicBezTo>
                  <a:cubicBezTo>
                    <a:pt x="68020" y="53754"/>
                    <a:pt x="58068" y="54895"/>
                    <a:pt x="52750" y="52932"/>
                  </a:cubicBezTo>
                  <a:cubicBezTo>
                    <a:pt x="48299" y="51311"/>
                    <a:pt x="45080" y="45651"/>
                    <a:pt x="42592" y="42341"/>
                  </a:cubicBezTo>
                  <a:cubicBezTo>
                    <a:pt x="41725" y="41177"/>
                    <a:pt x="40995" y="40195"/>
                    <a:pt x="40173" y="39807"/>
                  </a:cubicBezTo>
                  <a:cubicBezTo>
                    <a:pt x="37228" y="38369"/>
                    <a:pt x="31499" y="38073"/>
                    <a:pt x="29514" y="35539"/>
                  </a:cubicBezTo>
                  <a:cubicBezTo>
                    <a:pt x="27824" y="33416"/>
                    <a:pt x="26843" y="27208"/>
                    <a:pt x="25314" y="23327"/>
                  </a:cubicBezTo>
                  <a:cubicBezTo>
                    <a:pt x="25063" y="22711"/>
                    <a:pt x="24743" y="22255"/>
                    <a:pt x="24492" y="21912"/>
                  </a:cubicBezTo>
                  <a:cubicBezTo>
                    <a:pt x="21296" y="17324"/>
                    <a:pt x="13193" y="21410"/>
                    <a:pt x="8012" y="19082"/>
                  </a:cubicBezTo>
                  <a:cubicBezTo>
                    <a:pt x="7419" y="18808"/>
                    <a:pt x="6894" y="18489"/>
                    <a:pt x="6483" y="18078"/>
                  </a:cubicBezTo>
                  <a:cubicBezTo>
                    <a:pt x="2443" y="14152"/>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1"/>
            <p:cNvSpPr/>
            <p:nvPr/>
          </p:nvSpPr>
          <p:spPr>
            <a:xfrm>
              <a:off x="4534975" y="-1035075"/>
              <a:ext cx="4768800" cy="3715400"/>
            </a:xfrm>
            <a:custGeom>
              <a:avLst/>
              <a:gdLst/>
              <a:ahLst/>
              <a:cxnLst/>
              <a:rect l="l" t="t" r="r" b="b"/>
              <a:pathLst>
                <a:path w="190752" h="148616" fill="none" extrusionOk="0">
                  <a:moveTo>
                    <a:pt x="190752" y="148616"/>
                  </a:moveTo>
                  <a:cubicBezTo>
                    <a:pt x="189382" y="148524"/>
                    <a:pt x="183676" y="143526"/>
                    <a:pt x="180069" y="141038"/>
                  </a:cubicBezTo>
                  <a:cubicBezTo>
                    <a:pt x="178791" y="140170"/>
                    <a:pt x="177056" y="138847"/>
                    <a:pt x="175436" y="137226"/>
                  </a:cubicBezTo>
                  <a:cubicBezTo>
                    <a:pt x="171989" y="133757"/>
                    <a:pt x="165370" y="130652"/>
                    <a:pt x="162425" y="127890"/>
                  </a:cubicBezTo>
                  <a:cubicBezTo>
                    <a:pt x="160303" y="125905"/>
                    <a:pt x="158659" y="120381"/>
                    <a:pt x="155601" y="119582"/>
                  </a:cubicBezTo>
                  <a:cubicBezTo>
                    <a:pt x="153820" y="119126"/>
                    <a:pt x="151195" y="119628"/>
                    <a:pt x="149529" y="119126"/>
                  </a:cubicBezTo>
                  <a:cubicBezTo>
                    <a:pt x="148639" y="118852"/>
                    <a:pt x="148091" y="117916"/>
                    <a:pt x="147406" y="116934"/>
                  </a:cubicBezTo>
                  <a:cubicBezTo>
                    <a:pt x="146402" y="115496"/>
                    <a:pt x="145352" y="113739"/>
                    <a:pt x="143617" y="113122"/>
                  </a:cubicBezTo>
                  <a:cubicBezTo>
                    <a:pt x="138253" y="111205"/>
                    <a:pt x="124604" y="109904"/>
                    <a:pt x="121522" y="106526"/>
                  </a:cubicBezTo>
                  <a:cubicBezTo>
                    <a:pt x="119651" y="104472"/>
                    <a:pt x="119765" y="98400"/>
                    <a:pt x="118373" y="96255"/>
                  </a:cubicBezTo>
                  <a:cubicBezTo>
                    <a:pt x="117345" y="94702"/>
                    <a:pt x="114447" y="94429"/>
                    <a:pt x="113328" y="92648"/>
                  </a:cubicBezTo>
                  <a:cubicBezTo>
                    <a:pt x="111342" y="89521"/>
                    <a:pt x="110475" y="83541"/>
                    <a:pt x="107143" y="83107"/>
                  </a:cubicBezTo>
                  <a:cubicBezTo>
                    <a:pt x="103605" y="82651"/>
                    <a:pt x="93242" y="85755"/>
                    <a:pt x="88837" y="84477"/>
                  </a:cubicBezTo>
                  <a:cubicBezTo>
                    <a:pt x="86760" y="83883"/>
                    <a:pt x="85322" y="81601"/>
                    <a:pt x="84317" y="78679"/>
                  </a:cubicBezTo>
                  <a:cubicBezTo>
                    <a:pt x="83359" y="75917"/>
                    <a:pt x="83313" y="72220"/>
                    <a:pt x="82468" y="70028"/>
                  </a:cubicBezTo>
                  <a:cubicBezTo>
                    <a:pt x="81281" y="67061"/>
                    <a:pt x="76009" y="66901"/>
                    <a:pt x="74480" y="63797"/>
                  </a:cubicBezTo>
                  <a:cubicBezTo>
                    <a:pt x="73772" y="62405"/>
                    <a:pt x="73087" y="60510"/>
                    <a:pt x="72402" y="58844"/>
                  </a:cubicBezTo>
                  <a:cubicBezTo>
                    <a:pt x="71809" y="57429"/>
                    <a:pt x="71193" y="56173"/>
                    <a:pt x="70462" y="55580"/>
                  </a:cubicBezTo>
                  <a:cubicBezTo>
                    <a:pt x="68180" y="53663"/>
                    <a:pt x="58068" y="54964"/>
                    <a:pt x="52795" y="53001"/>
                  </a:cubicBezTo>
                  <a:cubicBezTo>
                    <a:pt x="48390" y="51380"/>
                    <a:pt x="45286" y="45560"/>
                    <a:pt x="42866" y="42136"/>
                  </a:cubicBezTo>
                  <a:cubicBezTo>
                    <a:pt x="42045" y="40949"/>
                    <a:pt x="41314" y="39945"/>
                    <a:pt x="40515" y="39534"/>
                  </a:cubicBezTo>
                  <a:cubicBezTo>
                    <a:pt x="37617" y="38096"/>
                    <a:pt x="31751" y="37913"/>
                    <a:pt x="29742" y="35448"/>
                  </a:cubicBezTo>
                  <a:cubicBezTo>
                    <a:pt x="28053" y="33348"/>
                    <a:pt x="27049" y="27071"/>
                    <a:pt x="25519" y="23214"/>
                  </a:cubicBezTo>
                  <a:cubicBezTo>
                    <a:pt x="25268" y="22597"/>
                    <a:pt x="24949" y="22141"/>
                    <a:pt x="24698" y="21776"/>
                  </a:cubicBezTo>
                  <a:cubicBezTo>
                    <a:pt x="21502" y="17371"/>
                    <a:pt x="13285" y="21365"/>
                    <a:pt x="8104" y="19082"/>
                  </a:cubicBezTo>
                  <a:cubicBezTo>
                    <a:pt x="7510" y="18831"/>
                    <a:pt x="6985" y="18512"/>
                    <a:pt x="6574" y="18101"/>
                  </a:cubicBezTo>
                  <a:cubicBezTo>
                    <a:pt x="2534" y="14221"/>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31"/>
            <p:cNvSpPr/>
            <p:nvPr/>
          </p:nvSpPr>
          <p:spPr>
            <a:xfrm>
              <a:off x="4561225" y="-1043625"/>
              <a:ext cx="4777925" cy="3714250"/>
            </a:xfrm>
            <a:custGeom>
              <a:avLst/>
              <a:gdLst/>
              <a:ahLst/>
              <a:cxnLst/>
              <a:rect l="l" t="t" r="r" b="b"/>
              <a:pathLst>
                <a:path w="191117" h="148570" fill="none" extrusionOk="0">
                  <a:moveTo>
                    <a:pt x="191117" y="148570"/>
                  </a:moveTo>
                  <a:cubicBezTo>
                    <a:pt x="189793" y="148478"/>
                    <a:pt x="184109" y="143251"/>
                    <a:pt x="180457" y="140832"/>
                  </a:cubicBezTo>
                  <a:cubicBezTo>
                    <a:pt x="179179" y="139987"/>
                    <a:pt x="177422" y="138709"/>
                    <a:pt x="175710" y="137134"/>
                  </a:cubicBezTo>
                  <a:cubicBezTo>
                    <a:pt x="172081" y="133756"/>
                    <a:pt x="165279" y="130766"/>
                    <a:pt x="162425" y="128050"/>
                  </a:cubicBezTo>
                  <a:cubicBezTo>
                    <a:pt x="160325" y="126041"/>
                    <a:pt x="158751" y="120358"/>
                    <a:pt x="155738" y="119559"/>
                  </a:cubicBezTo>
                  <a:cubicBezTo>
                    <a:pt x="153957" y="119102"/>
                    <a:pt x="151309" y="119627"/>
                    <a:pt x="149666" y="119102"/>
                  </a:cubicBezTo>
                  <a:cubicBezTo>
                    <a:pt x="148776" y="118828"/>
                    <a:pt x="148274" y="117870"/>
                    <a:pt x="147612" y="116820"/>
                  </a:cubicBezTo>
                  <a:cubicBezTo>
                    <a:pt x="146676" y="115336"/>
                    <a:pt x="145672" y="113487"/>
                    <a:pt x="143937" y="112871"/>
                  </a:cubicBezTo>
                  <a:cubicBezTo>
                    <a:pt x="138710" y="110908"/>
                    <a:pt x="124741" y="109744"/>
                    <a:pt x="121705" y="106457"/>
                  </a:cubicBezTo>
                  <a:cubicBezTo>
                    <a:pt x="119833" y="104426"/>
                    <a:pt x="120016" y="98240"/>
                    <a:pt x="118624" y="96140"/>
                  </a:cubicBezTo>
                  <a:cubicBezTo>
                    <a:pt x="117597" y="94611"/>
                    <a:pt x="114606" y="94383"/>
                    <a:pt x="113465" y="92625"/>
                  </a:cubicBezTo>
                  <a:cubicBezTo>
                    <a:pt x="111456" y="89566"/>
                    <a:pt x="110703" y="83381"/>
                    <a:pt x="107439" y="82901"/>
                  </a:cubicBezTo>
                  <a:cubicBezTo>
                    <a:pt x="103947" y="82399"/>
                    <a:pt x="93425" y="85549"/>
                    <a:pt x="89065" y="84248"/>
                  </a:cubicBezTo>
                  <a:cubicBezTo>
                    <a:pt x="87011" y="83655"/>
                    <a:pt x="85618" y="81281"/>
                    <a:pt x="84637" y="78336"/>
                  </a:cubicBezTo>
                  <a:cubicBezTo>
                    <a:pt x="83724" y="75529"/>
                    <a:pt x="83701" y="71808"/>
                    <a:pt x="82811" y="69663"/>
                  </a:cubicBezTo>
                  <a:cubicBezTo>
                    <a:pt x="81624" y="66718"/>
                    <a:pt x="76146" y="66741"/>
                    <a:pt x="74571" y="63705"/>
                  </a:cubicBezTo>
                  <a:cubicBezTo>
                    <a:pt x="73863" y="62290"/>
                    <a:pt x="73178" y="60396"/>
                    <a:pt x="72471" y="58730"/>
                  </a:cubicBezTo>
                  <a:cubicBezTo>
                    <a:pt x="71900" y="57314"/>
                    <a:pt x="71284" y="56036"/>
                    <a:pt x="70554" y="55443"/>
                  </a:cubicBezTo>
                  <a:cubicBezTo>
                    <a:pt x="68317" y="53571"/>
                    <a:pt x="58068" y="55055"/>
                    <a:pt x="52818" y="53092"/>
                  </a:cubicBezTo>
                  <a:cubicBezTo>
                    <a:pt x="48459" y="51494"/>
                    <a:pt x="45469" y="45468"/>
                    <a:pt x="43140" y="41953"/>
                  </a:cubicBezTo>
                  <a:cubicBezTo>
                    <a:pt x="42319" y="40720"/>
                    <a:pt x="41611" y="39693"/>
                    <a:pt x="40812" y="39305"/>
                  </a:cubicBezTo>
                  <a:cubicBezTo>
                    <a:pt x="37959" y="37867"/>
                    <a:pt x="31956" y="37776"/>
                    <a:pt x="29947" y="35356"/>
                  </a:cubicBezTo>
                  <a:cubicBezTo>
                    <a:pt x="28258" y="33325"/>
                    <a:pt x="27254" y="26934"/>
                    <a:pt x="25702" y="23099"/>
                  </a:cubicBezTo>
                  <a:cubicBezTo>
                    <a:pt x="25451" y="22483"/>
                    <a:pt x="25108" y="22026"/>
                    <a:pt x="24857" y="21684"/>
                  </a:cubicBezTo>
                  <a:cubicBezTo>
                    <a:pt x="21685" y="17439"/>
                    <a:pt x="13376" y="21365"/>
                    <a:pt x="8172" y="19105"/>
                  </a:cubicBezTo>
                  <a:cubicBezTo>
                    <a:pt x="7579" y="18854"/>
                    <a:pt x="7054" y="18557"/>
                    <a:pt x="6620" y="18146"/>
                  </a:cubicBezTo>
                  <a:cubicBezTo>
                    <a:pt x="2603" y="14312"/>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31"/>
            <p:cNvSpPr/>
            <p:nvPr/>
          </p:nvSpPr>
          <p:spPr>
            <a:xfrm>
              <a:off x="4586900" y="-1051625"/>
              <a:ext cx="4787075" cy="3711975"/>
            </a:xfrm>
            <a:custGeom>
              <a:avLst/>
              <a:gdLst/>
              <a:ahLst/>
              <a:cxnLst/>
              <a:rect l="l" t="t" r="r" b="b"/>
              <a:pathLst>
                <a:path w="191483" h="148479" fill="none" extrusionOk="0">
                  <a:moveTo>
                    <a:pt x="191482" y="148479"/>
                  </a:moveTo>
                  <a:cubicBezTo>
                    <a:pt x="190227" y="148410"/>
                    <a:pt x="184566" y="142978"/>
                    <a:pt x="180891" y="140604"/>
                  </a:cubicBezTo>
                  <a:cubicBezTo>
                    <a:pt x="179613" y="139782"/>
                    <a:pt x="177787" y="138527"/>
                    <a:pt x="176007" y="137021"/>
                  </a:cubicBezTo>
                  <a:cubicBezTo>
                    <a:pt x="172195" y="133757"/>
                    <a:pt x="165233" y="130858"/>
                    <a:pt x="162448" y="128164"/>
                  </a:cubicBezTo>
                  <a:cubicBezTo>
                    <a:pt x="160371" y="126179"/>
                    <a:pt x="158865" y="120335"/>
                    <a:pt x="155920" y="119536"/>
                  </a:cubicBezTo>
                  <a:cubicBezTo>
                    <a:pt x="154140" y="119057"/>
                    <a:pt x="151469" y="119605"/>
                    <a:pt x="149826" y="119080"/>
                  </a:cubicBezTo>
                  <a:cubicBezTo>
                    <a:pt x="148959" y="118783"/>
                    <a:pt x="148479" y="117779"/>
                    <a:pt x="147863" y="116706"/>
                  </a:cubicBezTo>
                  <a:cubicBezTo>
                    <a:pt x="146950" y="115154"/>
                    <a:pt x="145991" y="113237"/>
                    <a:pt x="144302" y="112575"/>
                  </a:cubicBezTo>
                  <a:cubicBezTo>
                    <a:pt x="139189" y="110612"/>
                    <a:pt x="124924" y="109562"/>
                    <a:pt x="121933" y="106343"/>
                  </a:cubicBezTo>
                  <a:cubicBezTo>
                    <a:pt x="120062" y="104358"/>
                    <a:pt x="120313" y="98081"/>
                    <a:pt x="118898" y="96004"/>
                  </a:cubicBezTo>
                  <a:cubicBezTo>
                    <a:pt x="117848" y="94474"/>
                    <a:pt x="114789" y="94315"/>
                    <a:pt x="113602" y="92557"/>
                  </a:cubicBezTo>
                  <a:cubicBezTo>
                    <a:pt x="111594" y="89567"/>
                    <a:pt x="110932" y="83199"/>
                    <a:pt x="107736" y="82674"/>
                  </a:cubicBezTo>
                  <a:cubicBezTo>
                    <a:pt x="104289" y="82126"/>
                    <a:pt x="93630" y="85321"/>
                    <a:pt x="89316" y="83998"/>
                  </a:cubicBezTo>
                  <a:cubicBezTo>
                    <a:pt x="87285" y="83381"/>
                    <a:pt x="85938" y="80962"/>
                    <a:pt x="85002" y="77972"/>
                  </a:cubicBezTo>
                  <a:cubicBezTo>
                    <a:pt x="84112" y="75118"/>
                    <a:pt x="84112" y="71352"/>
                    <a:pt x="83199" y="69275"/>
                  </a:cubicBezTo>
                  <a:cubicBezTo>
                    <a:pt x="81966" y="66376"/>
                    <a:pt x="76283" y="66582"/>
                    <a:pt x="74708" y="63569"/>
                  </a:cubicBezTo>
                  <a:cubicBezTo>
                    <a:pt x="73977" y="62177"/>
                    <a:pt x="73293" y="60282"/>
                    <a:pt x="72585" y="58593"/>
                  </a:cubicBezTo>
                  <a:cubicBezTo>
                    <a:pt x="72015" y="57155"/>
                    <a:pt x="71398" y="55877"/>
                    <a:pt x="70691" y="55283"/>
                  </a:cubicBezTo>
                  <a:cubicBezTo>
                    <a:pt x="68499" y="53480"/>
                    <a:pt x="58068" y="55124"/>
                    <a:pt x="52864" y="53161"/>
                  </a:cubicBezTo>
                  <a:cubicBezTo>
                    <a:pt x="48550" y="51563"/>
                    <a:pt x="45674" y="45377"/>
                    <a:pt x="43414" y="41771"/>
                  </a:cubicBezTo>
                  <a:cubicBezTo>
                    <a:pt x="42616" y="40493"/>
                    <a:pt x="41931" y="39420"/>
                    <a:pt x="41155" y="39032"/>
                  </a:cubicBezTo>
                  <a:cubicBezTo>
                    <a:pt x="38347" y="37594"/>
                    <a:pt x="32207" y="37617"/>
                    <a:pt x="30176" y="35243"/>
                  </a:cubicBezTo>
                  <a:cubicBezTo>
                    <a:pt x="28464" y="33257"/>
                    <a:pt x="27460" y="26797"/>
                    <a:pt x="25907" y="22986"/>
                  </a:cubicBezTo>
                  <a:cubicBezTo>
                    <a:pt x="25656" y="22369"/>
                    <a:pt x="25314" y="21913"/>
                    <a:pt x="25040" y="21570"/>
                  </a:cubicBezTo>
                  <a:cubicBezTo>
                    <a:pt x="21890" y="17462"/>
                    <a:pt x="13468" y="21319"/>
                    <a:pt x="8263" y="19128"/>
                  </a:cubicBezTo>
                  <a:cubicBezTo>
                    <a:pt x="7670" y="18877"/>
                    <a:pt x="7145" y="18557"/>
                    <a:pt x="6711" y="18169"/>
                  </a:cubicBezTo>
                  <a:cubicBezTo>
                    <a:pt x="2694" y="14358"/>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1"/>
            <p:cNvSpPr/>
            <p:nvPr/>
          </p:nvSpPr>
          <p:spPr>
            <a:xfrm>
              <a:off x="4613150" y="-1059600"/>
              <a:ext cx="4795625" cy="3710250"/>
            </a:xfrm>
            <a:custGeom>
              <a:avLst/>
              <a:gdLst/>
              <a:ahLst/>
              <a:cxnLst/>
              <a:rect l="l" t="t" r="r" b="b"/>
              <a:pathLst>
                <a:path w="191825" h="148410" fill="none" extrusionOk="0">
                  <a:moveTo>
                    <a:pt x="191825" y="148410"/>
                  </a:moveTo>
                  <a:cubicBezTo>
                    <a:pt x="190615" y="148319"/>
                    <a:pt x="185023" y="142704"/>
                    <a:pt x="181302" y="140375"/>
                  </a:cubicBezTo>
                  <a:cubicBezTo>
                    <a:pt x="180024" y="139576"/>
                    <a:pt x="178129" y="138367"/>
                    <a:pt x="176280" y="136906"/>
                  </a:cubicBezTo>
                  <a:cubicBezTo>
                    <a:pt x="172286" y="133733"/>
                    <a:pt x="165165" y="130949"/>
                    <a:pt x="162448" y="128301"/>
                  </a:cubicBezTo>
                  <a:cubicBezTo>
                    <a:pt x="160394" y="126315"/>
                    <a:pt x="158979" y="120289"/>
                    <a:pt x="156080" y="119490"/>
                  </a:cubicBezTo>
                  <a:cubicBezTo>
                    <a:pt x="154300" y="119011"/>
                    <a:pt x="151583" y="119582"/>
                    <a:pt x="149963" y="119034"/>
                  </a:cubicBezTo>
                  <a:cubicBezTo>
                    <a:pt x="149118" y="118737"/>
                    <a:pt x="148662" y="117710"/>
                    <a:pt x="148068" y="116569"/>
                  </a:cubicBezTo>
                  <a:cubicBezTo>
                    <a:pt x="147224" y="114971"/>
                    <a:pt x="146311" y="112985"/>
                    <a:pt x="144622" y="112300"/>
                  </a:cubicBezTo>
                  <a:cubicBezTo>
                    <a:pt x="139646" y="110314"/>
                    <a:pt x="125083" y="109379"/>
                    <a:pt x="122116" y="106252"/>
                  </a:cubicBezTo>
                  <a:cubicBezTo>
                    <a:pt x="120244" y="104289"/>
                    <a:pt x="120564" y="97898"/>
                    <a:pt x="119149" y="95866"/>
                  </a:cubicBezTo>
                  <a:cubicBezTo>
                    <a:pt x="118099" y="94360"/>
                    <a:pt x="114949" y="94246"/>
                    <a:pt x="113739" y="92488"/>
                  </a:cubicBezTo>
                  <a:cubicBezTo>
                    <a:pt x="111731" y="89589"/>
                    <a:pt x="111160" y="83015"/>
                    <a:pt x="108010" y="82468"/>
                  </a:cubicBezTo>
                  <a:cubicBezTo>
                    <a:pt x="104632" y="81874"/>
                    <a:pt x="93813" y="85093"/>
                    <a:pt x="89544" y="83746"/>
                  </a:cubicBezTo>
                  <a:cubicBezTo>
                    <a:pt x="87559" y="83107"/>
                    <a:pt x="86235" y="80642"/>
                    <a:pt x="85344" y="77606"/>
                  </a:cubicBezTo>
                  <a:cubicBezTo>
                    <a:pt x="84477" y="74684"/>
                    <a:pt x="84477" y="70918"/>
                    <a:pt x="83564" y="68887"/>
                  </a:cubicBezTo>
                  <a:cubicBezTo>
                    <a:pt x="82286" y="66011"/>
                    <a:pt x="76420" y="66399"/>
                    <a:pt x="74822" y="63431"/>
                  </a:cubicBezTo>
                  <a:cubicBezTo>
                    <a:pt x="74069" y="62062"/>
                    <a:pt x="73384" y="60145"/>
                    <a:pt x="72676" y="58433"/>
                  </a:cubicBezTo>
                  <a:cubicBezTo>
                    <a:pt x="72106" y="56995"/>
                    <a:pt x="71489" y="55694"/>
                    <a:pt x="70782" y="55146"/>
                  </a:cubicBezTo>
                  <a:cubicBezTo>
                    <a:pt x="68636" y="53388"/>
                    <a:pt x="58045" y="55169"/>
                    <a:pt x="52864" y="53229"/>
                  </a:cubicBezTo>
                  <a:cubicBezTo>
                    <a:pt x="48619" y="51654"/>
                    <a:pt x="45834" y="45285"/>
                    <a:pt x="43665" y="41565"/>
                  </a:cubicBezTo>
                  <a:cubicBezTo>
                    <a:pt x="42889" y="40241"/>
                    <a:pt x="42227" y="39168"/>
                    <a:pt x="41451" y="38757"/>
                  </a:cubicBezTo>
                  <a:cubicBezTo>
                    <a:pt x="38690" y="37319"/>
                    <a:pt x="32413" y="37456"/>
                    <a:pt x="30381" y="35151"/>
                  </a:cubicBezTo>
                  <a:cubicBezTo>
                    <a:pt x="28669" y="33188"/>
                    <a:pt x="27665" y="26660"/>
                    <a:pt x="26090" y="22848"/>
                  </a:cubicBezTo>
                  <a:cubicBezTo>
                    <a:pt x="25816" y="22232"/>
                    <a:pt x="25474" y="21775"/>
                    <a:pt x="25200" y="21433"/>
                  </a:cubicBezTo>
                  <a:cubicBezTo>
                    <a:pt x="22073" y="17507"/>
                    <a:pt x="13536" y="21296"/>
                    <a:pt x="8332" y="19128"/>
                  </a:cubicBezTo>
                  <a:cubicBezTo>
                    <a:pt x="7738" y="18876"/>
                    <a:pt x="7191" y="18580"/>
                    <a:pt x="6780" y="18192"/>
                  </a:cubicBezTo>
                  <a:cubicBezTo>
                    <a:pt x="2762" y="14426"/>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31"/>
            <p:cNvSpPr/>
            <p:nvPr/>
          </p:nvSpPr>
          <p:spPr>
            <a:xfrm>
              <a:off x="4638825" y="-1067600"/>
              <a:ext cx="4804750" cy="3708550"/>
            </a:xfrm>
            <a:custGeom>
              <a:avLst/>
              <a:gdLst/>
              <a:ahLst/>
              <a:cxnLst/>
              <a:rect l="l" t="t" r="r" b="b"/>
              <a:pathLst>
                <a:path w="192190" h="148342" fill="none" extrusionOk="0">
                  <a:moveTo>
                    <a:pt x="192190" y="148342"/>
                  </a:moveTo>
                  <a:cubicBezTo>
                    <a:pt x="191049" y="148251"/>
                    <a:pt x="185479" y="142407"/>
                    <a:pt x="181736" y="140148"/>
                  </a:cubicBezTo>
                  <a:cubicBezTo>
                    <a:pt x="180435" y="139371"/>
                    <a:pt x="178517" y="138207"/>
                    <a:pt x="176577" y="136792"/>
                  </a:cubicBezTo>
                  <a:cubicBezTo>
                    <a:pt x="172400" y="133711"/>
                    <a:pt x="165096" y="131017"/>
                    <a:pt x="162471" y="128438"/>
                  </a:cubicBezTo>
                  <a:cubicBezTo>
                    <a:pt x="160463" y="126430"/>
                    <a:pt x="159093" y="120267"/>
                    <a:pt x="156240" y="119468"/>
                  </a:cubicBezTo>
                  <a:cubicBezTo>
                    <a:pt x="154460" y="118966"/>
                    <a:pt x="151721" y="119582"/>
                    <a:pt x="150123" y="118989"/>
                  </a:cubicBezTo>
                  <a:cubicBezTo>
                    <a:pt x="149278" y="118692"/>
                    <a:pt x="148867" y="117619"/>
                    <a:pt x="148297" y="116432"/>
                  </a:cubicBezTo>
                  <a:cubicBezTo>
                    <a:pt x="147498" y="114789"/>
                    <a:pt x="146653" y="112734"/>
                    <a:pt x="144964" y="112027"/>
                  </a:cubicBezTo>
                  <a:cubicBezTo>
                    <a:pt x="140148" y="110041"/>
                    <a:pt x="125266" y="109174"/>
                    <a:pt x="122344" y="106161"/>
                  </a:cubicBezTo>
                  <a:cubicBezTo>
                    <a:pt x="120473" y="104243"/>
                    <a:pt x="120838" y="97715"/>
                    <a:pt x="119423" y="95730"/>
                  </a:cubicBezTo>
                  <a:cubicBezTo>
                    <a:pt x="118350" y="94223"/>
                    <a:pt x="115132" y="94200"/>
                    <a:pt x="113876" y="92443"/>
                  </a:cubicBezTo>
                  <a:cubicBezTo>
                    <a:pt x="111868" y="89590"/>
                    <a:pt x="111411" y="82810"/>
                    <a:pt x="108307" y="82240"/>
                  </a:cubicBezTo>
                  <a:cubicBezTo>
                    <a:pt x="104997" y="81601"/>
                    <a:pt x="94018" y="84865"/>
                    <a:pt x="89796" y="83472"/>
                  </a:cubicBezTo>
                  <a:cubicBezTo>
                    <a:pt x="87833" y="82833"/>
                    <a:pt x="86554" y="80300"/>
                    <a:pt x="85710" y="77241"/>
                  </a:cubicBezTo>
                  <a:cubicBezTo>
                    <a:pt x="84865" y="74274"/>
                    <a:pt x="84888" y="70462"/>
                    <a:pt x="83952" y="68476"/>
                  </a:cubicBezTo>
                  <a:cubicBezTo>
                    <a:pt x="82651" y="65669"/>
                    <a:pt x="76580" y="66239"/>
                    <a:pt x="74936" y="63295"/>
                  </a:cubicBezTo>
                  <a:cubicBezTo>
                    <a:pt x="74183" y="61948"/>
                    <a:pt x="73475" y="60031"/>
                    <a:pt x="72791" y="58296"/>
                  </a:cubicBezTo>
                  <a:cubicBezTo>
                    <a:pt x="72220" y="56858"/>
                    <a:pt x="71604" y="55534"/>
                    <a:pt x="70896" y="54987"/>
                  </a:cubicBezTo>
                  <a:cubicBezTo>
                    <a:pt x="68796" y="53297"/>
                    <a:pt x="58046" y="55238"/>
                    <a:pt x="52910" y="53297"/>
                  </a:cubicBezTo>
                  <a:cubicBezTo>
                    <a:pt x="48710" y="51722"/>
                    <a:pt x="46039" y="45194"/>
                    <a:pt x="43939" y="41360"/>
                  </a:cubicBezTo>
                  <a:cubicBezTo>
                    <a:pt x="43186" y="39990"/>
                    <a:pt x="42547" y="38895"/>
                    <a:pt x="41794" y="38507"/>
                  </a:cubicBezTo>
                  <a:cubicBezTo>
                    <a:pt x="39078" y="37069"/>
                    <a:pt x="32664" y="37297"/>
                    <a:pt x="30632" y="35037"/>
                  </a:cubicBezTo>
                  <a:cubicBezTo>
                    <a:pt x="28898" y="33143"/>
                    <a:pt x="27870" y="26501"/>
                    <a:pt x="26273" y="22734"/>
                  </a:cubicBezTo>
                  <a:cubicBezTo>
                    <a:pt x="26022" y="22095"/>
                    <a:pt x="25679" y="21662"/>
                    <a:pt x="25405" y="21319"/>
                  </a:cubicBezTo>
                  <a:cubicBezTo>
                    <a:pt x="22301" y="17530"/>
                    <a:pt x="13650" y="21251"/>
                    <a:pt x="8423" y="19151"/>
                  </a:cubicBezTo>
                  <a:cubicBezTo>
                    <a:pt x="7830" y="18900"/>
                    <a:pt x="7282" y="18603"/>
                    <a:pt x="6848" y="18192"/>
                  </a:cubicBezTo>
                  <a:cubicBezTo>
                    <a:pt x="2831" y="14494"/>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31"/>
            <p:cNvSpPr/>
            <p:nvPr/>
          </p:nvSpPr>
          <p:spPr>
            <a:xfrm>
              <a:off x="4664500" y="-1075600"/>
              <a:ext cx="4814450" cy="3706850"/>
            </a:xfrm>
            <a:custGeom>
              <a:avLst/>
              <a:gdLst/>
              <a:ahLst/>
              <a:cxnLst/>
              <a:rect l="l" t="t" r="r" b="b"/>
              <a:pathLst>
                <a:path w="192578" h="148274" fill="none" extrusionOk="0">
                  <a:moveTo>
                    <a:pt x="192578" y="148274"/>
                  </a:moveTo>
                  <a:cubicBezTo>
                    <a:pt x="191482" y="148182"/>
                    <a:pt x="185936" y="142134"/>
                    <a:pt x="182170" y="139920"/>
                  </a:cubicBezTo>
                  <a:cubicBezTo>
                    <a:pt x="180869" y="139167"/>
                    <a:pt x="178883" y="138025"/>
                    <a:pt x="176874" y="136679"/>
                  </a:cubicBezTo>
                  <a:cubicBezTo>
                    <a:pt x="172515" y="133711"/>
                    <a:pt x="165051" y="131109"/>
                    <a:pt x="162517" y="128576"/>
                  </a:cubicBezTo>
                  <a:cubicBezTo>
                    <a:pt x="160508" y="126567"/>
                    <a:pt x="159207" y="120244"/>
                    <a:pt x="156423" y="119423"/>
                  </a:cubicBezTo>
                  <a:cubicBezTo>
                    <a:pt x="154642" y="118921"/>
                    <a:pt x="151880" y="119560"/>
                    <a:pt x="150283" y="118966"/>
                  </a:cubicBezTo>
                  <a:cubicBezTo>
                    <a:pt x="149461" y="118647"/>
                    <a:pt x="149073" y="117551"/>
                    <a:pt x="148525" y="116318"/>
                  </a:cubicBezTo>
                  <a:cubicBezTo>
                    <a:pt x="147772" y="114607"/>
                    <a:pt x="146973" y="112461"/>
                    <a:pt x="145330" y="111753"/>
                  </a:cubicBezTo>
                  <a:cubicBezTo>
                    <a:pt x="140628" y="109745"/>
                    <a:pt x="125426" y="108992"/>
                    <a:pt x="122550" y="106070"/>
                  </a:cubicBezTo>
                  <a:cubicBezTo>
                    <a:pt x="120678" y="104175"/>
                    <a:pt x="121112" y="97556"/>
                    <a:pt x="119697" y="95593"/>
                  </a:cubicBezTo>
                  <a:cubicBezTo>
                    <a:pt x="118601" y="94109"/>
                    <a:pt x="115314" y="94132"/>
                    <a:pt x="114036" y="92375"/>
                  </a:cubicBezTo>
                  <a:cubicBezTo>
                    <a:pt x="112028" y="89613"/>
                    <a:pt x="111662" y="82628"/>
                    <a:pt x="108604" y="82012"/>
                  </a:cubicBezTo>
                  <a:cubicBezTo>
                    <a:pt x="105363" y="81350"/>
                    <a:pt x="94224" y="84614"/>
                    <a:pt x="90070" y="83222"/>
                  </a:cubicBezTo>
                  <a:cubicBezTo>
                    <a:pt x="88107" y="82560"/>
                    <a:pt x="86874" y="79981"/>
                    <a:pt x="86075" y="76876"/>
                  </a:cubicBezTo>
                  <a:cubicBezTo>
                    <a:pt x="85276" y="73841"/>
                    <a:pt x="85276" y="70029"/>
                    <a:pt x="84340" y="68089"/>
                  </a:cubicBezTo>
                  <a:cubicBezTo>
                    <a:pt x="82994" y="65304"/>
                    <a:pt x="76717" y="66057"/>
                    <a:pt x="75073" y="63181"/>
                  </a:cubicBezTo>
                  <a:cubicBezTo>
                    <a:pt x="74297" y="61835"/>
                    <a:pt x="73590" y="59894"/>
                    <a:pt x="72905" y="58160"/>
                  </a:cubicBezTo>
                  <a:cubicBezTo>
                    <a:pt x="72311" y="56699"/>
                    <a:pt x="71718" y="55375"/>
                    <a:pt x="71033" y="54827"/>
                  </a:cubicBezTo>
                  <a:cubicBezTo>
                    <a:pt x="68956" y="53184"/>
                    <a:pt x="58068" y="55307"/>
                    <a:pt x="52956" y="53366"/>
                  </a:cubicBezTo>
                  <a:cubicBezTo>
                    <a:pt x="48801" y="51814"/>
                    <a:pt x="46245" y="45081"/>
                    <a:pt x="44214" y="41155"/>
                  </a:cubicBezTo>
                  <a:cubicBezTo>
                    <a:pt x="43506" y="39762"/>
                    <a:pt x="42867" y="38621"/>
                    <a:pt x="42136" y="38233"/>
                  </a:cubicBezTo>
                  <a:cubicBezTo>
                    <a:pt x="39466" y="36795"/>
                    <a:pt x="32915" y="37138"/>
                    <a:pt x="30861" y="34924"/>
                  </a:cubicBezTo>
                  <a:cubicBezTo>
                    <a:pt x="29126" y="33075"/>
                    <a:pt x="28099" y="26364"/>
                    <a:pt x="26478" y="22598"/>
                  </a:cubicBezTo>
                  <a:cubicBezTo>
                    <a:pt x="26227" y="21982"/>
                    <a:pt x="25862" y="21525"/>
                    <a:pt x="25588" y="21206"/>
                  </a:cubicBezTo>
                  <a:cubicBezTo>
                    <a:pt x="22507" y="17576"/>
                    <a:pt x="13742" y="21228"/>
                    <a:pt x="8538" y="19151"/>
                  </a:cubicBezTo>
                  <a:cubicBezTo>
                    <a:pt x="7921" y="18900"/>
                    <a:pt x="7373" y="18603"/>
                    <a:pt x="6940" y="18215"/>
                  </a:cubicBezTo>
                  <a:cubicBezTo>
                    <a:pt x="2923" y="14541"/>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31"/>
            <p:cNvSpPr/>
            <p:nvPr/>
          </p:nvSpPr>
          <p:spPr>
            <a:xfrm>
              <a:off x="4690750" y="-1083575"/>
              <a:ext cx="4823025" cy="3704550"/>
            </a:xfrm>
            <a:custGeom>
              <a:avLst/>
              <a:gdLst/>
              <a:ahLst/>
              <a:cxnLst/>
              <a:rect l="l" t="t" r="r" b="b"/>
              <a:pathLst>
                <a:path w="192921" h="148182" fill="none" extrusionOk="0">
                  <a:moveTo>
                    <a:pt x="192920" y="148182"/>
                  </a:moveTo>
                  <a:cubicBezTo>
                    <a:pt x="191870" y="148113"/>
                    <a:pt x="186392" y="141859"/>
                    <a:pt x="182580" y="139691"/>
                  </a:cubicBezTo>
                  <a:cubicBezTo>
                    <a:pt x="181279" y="138961"/>
                    <a:pt x="179248" y="137865"/>
                    <a:pt x="177148" y="136564"/>
                  </a:cubicBezTo>
                  <a:cubicBezTo>
                    <a:pt x="172606" y="133711"/>
                    <a:pt x="164959" y="131200"/>
                    <a:pt x="162517" y="128712"/>
                  </a:cubicBezTo>
                  <a:cubicBezTo>
                    <a:pt x="160531" y="126681"/>
                    <a:pt x="159322" y="120198"/>
                    <a:pt x="156560" y="119399"/>
                  </a:cubicBezTo>
                  <a:cubicBezTo>
                    <a:pt x="154779" y="118874"/>
                    <a:pt x="151995" y="119536"/>
                    <a:pt x="150420" y="118920"/>
                  </a:cubicBezTo>
                  <a:cubicBezTo>
                    <a:pt x="149621" y="118600"/>
                    <a:pt x="149256" y="117459"/>
                    <a:pt x="148753" y="116181"/>
                  </a:cubicBezTo>
                  <a:cubicBezTo>
                    <a:pt x="148046" y="114423"/>
                    <a:pt x="147293" y="112209"/>
                    <a:pt x="145649" y="111479"/>
                  </a:cubicBezTo>
                  <a:cubicBezTo>
                    <a:pt x="141084" y="109447"/>
                    <a:pt x="125586" y="108808"/>
                    <a:pt x="122755" y="105978"/>
                  </a:cubicBezTo>
                  <a:cubicBezTo>
                    <a:pt x="120861" y="104106"/>
                    <a:pt x="121363" y="97373"/>
                    <a:pt x="119948" y="95456"/>
                  </a:cubicBezTo>
                  <a:cubicBezTo>
                    <a:pt x="118852" y="93972"/>
                    <a:pt x="115474" y="94063"/>
                    <a:pt x="114173" y="92306"/>
                  </a:cubicBezTo>
                  <a:cubicBezTo>
                    <a:pt x="112164" y="89612"/>
                    <a:pt x="111868" y="82445"/>
                    <a:pt x="108878" y="81783"/>
                  </a:cubicBezTo>
                  <a:cubicBezTo>
                    <a:pt x="105705" y="81076"/>
                    <a:pt x="94406" y="84385"/>
                    <a:pt x="90298" y="82970"/>
                  </a:cubicBezTo>
                  <a:cubicBezTo>
                    <a:pt x="88358" y="82308"/>
                    <a:pt x="87171" y="79638"/>
                    <a:pt x="86395" y="76511"/>
                  </a:cubicBezTo>
                  <a:cubicBezTo>
                    <a:pt x="85641" y="73429"/>
                    <a:pt x="85664" y="69572"/>
                    <a:pt x="84706" y="67700"/>
                  </a:cubicBezTo>
                  <a:cubicBezTo>
                    <a:pt x="83313" y="64961"/>
                    <a:pt x="76854" y="65874"/>
                    <a:pt x="75187" y="63044"/>
                  </a:cubicBezTo>
                  <a:cubicBezTo>
                    <a:pt x="74389" y="61697"/>
                    <a:pt x="73681" y="59757"/>
                    <a:pt x="72996" y="58022"/>
                  </a:cubicBezTo>
                  <a:cubicBezTo>
                    <a:pt x="72403" y="56539"/>
                    <a:pt x="71809" y="55215"/>
                    <a:pt x="71125" y="54690"/>
                  </a:cubicBezTo>
                  <a:cubicBezTo>
                    <a:pt x="69116" y="53092"/>
                    <a:pt x="58046" y="55374"/>
                    <a:pt x="52978" y="53434"/>
                  </a:cubicBezTo>
                  <a:cubicBezTo>
                    <a:pt x="48870" y="51905"/>
                    <a:pt x="46428" y="44989"/>
                    <a:pt x="44487" y="40949"/>
                  </a:cubicBezTo>
                  <a:cubicBezTo>
                    <a:pt x="43780" y="39511"/>
                    <a:pt x="43164" y="38347"/>
                    <a:pt x="42433" y="37959"/>
                  </a:cubicBezTo>
                  <a:cubicBezTo>
                    <a:pt x="39808" y="36544"/>
                    <a:pt x="33120" y="36977"/>
                    <a:pt x="31066" y="34832"/>
                  </a:cubicBezTo>
                  <a:cubicBezTo>
                    <a:pt x="29309" y="33006"/>
                    <a:pt x="28281" y="26204"/>
                    <a:pt x="26661" y="22483"/>
                  </a:cubicBezTo>
                  <a:cubicBezTo>
                    <a:pt x="26387" y="21844"/>
                    <a:pt x="26045" y="21410"/>
                    <a:pt x="25748" y="21068"/>
                  </a:cubicBezTo>
                  <a:cubicBezTo>
                    <a:pt x="22689" y="17599"/>
                    <a:pt x="13833" y="21182"/>
                    <a:pt x="8606" y="19151"/>
                  </a:cubicBezTo>
                  <a:cubicBezTo>
                    <a:pt x="7990" y="18922"/>
                    <a:pt x="7442" y="18626"/>
                    <a:pt x="7008" y="18238"/>
                  </a:cubicBezTo>
                  <a:cubicBezTo>
                    <a:pt x="2991" y="14609"/>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31"/>
            <p:cNvSpPr/>
            <p:nvPr/>
          </p:nvSpPr>
          <p:spPr>
            <a:xfrm>
              <a:off x="4716450" y="-1092150"/>
              <a:ext cx="4832125" cy="3703425"/>
            </a:xfrm>
            <a:custGeom>
              <a:avLst/>
              <a:gdLst/>
              <a:ahLst/>
              <a:cxnLst/>
              <a:rect l="l" t="t" r="r" b="b"/>
              <a:pathLst>
                <a:path w="193285" h="148137" fill="none" extrusionOk="0">
                  <a:moveTo>
                    <a:pt x="193285" y="148137"/>
                  </a:moveTo>
                  <a:cubicBezTo>
                    <a:pt x="192303" y="148068"/>
                    <a:pt x="186848" y="141609"/>
                    <a:pt x="183013" y="139486"/>
                  </a:cubicBezTo>
                  <a:cubicBezTo>
                    <a:pt x="181712" y="138779"/>
                    <a:pt x="179612" y="137729"/>
                    <a:pt x="177444" y="136473"/>
                  </a:cubicBezTo>
                  <a:cubicBezTo>
                    <a:pt x="172696" y="133711"/>
                    <a:pt x="164913" y="131292"/>
                    <a:pt x="162539" y="128850"/>
                  </a:cubicBezTo>
                  <a:cubicBezTo>
                    <a:pt x="160576" y="126841"/>
                    <a:pt x="159435" y="120199"/>
                    <a:pt x="156741" y="119400"/>
                  </a:cubicBezTo>
                  <a:cubicBezTo>
                    <a:pt x="154961" y="118852"/>
                    <a:pt x="152131" y="119560"/>
                    <a:pt x="150579" y="118921"/>
                  </a:cubicBezTo>
                  <a:cubicBezTo>
                    <a:pt x="149802" y="118578"/>
                    <a:pt x="149460" y="117391"/>
                    <a:pt x="148981" y="116067"/>
                  </a:cubicBezTo>
                  <a:cubicBezTo>
                    <a:pt x="148319" y="114264"/>
                    <a:pt x="147634" y="111982"/>
                    <a:pt x="145991" y="111228"/>
                  </a:cubicBezTo>
                  <a:cubicBezTo>
                    <a:pt x="141563" y="109174"/>
                    <a:pt x="125745" y="108649"/>
                    <a:pt x="122960" y="105910"/>
                  </a:cubicBezTo>
                  <a:cubicBezTo>
                    <a:pt x="121088" y="104061"/>
                    <a:pt x="121636" y="97214"/>
                    <a:pt x="120221" y="95365"/>
                  </a:cubicBezTo>
                  <a:cubicBezTo>
                    <a:pt x="119102" y="93881"/>
                    <a:pt x="115656" y="94018"/>
                    <a:pt x="114309" y="92283"/>
                  </a:cubicBezTo>
                  <a:cubicBezTo>
                    <a:pt x="112301" y="89659"/>
                    <a:pt x="112118" y="82286"/>
                    <a:pt x="109173" y="81578"/>
                  </a:cubicBezTo>
                  <a:cubicBezTo>
                    <a:pt x="106046" y="80825"/>
                    <a:pt x="94611" y="84181"/>
                    <a:pt x="90548" y="82743"/>
                  </a:cubicBezTo>
                  <a:cubicBezTo>
                    <a:pt x="88631" y="82058"/>
                    <a:pt x="87512" y="79342"/>
                    <a:pt x="86759" y="76169"/>
                  </a:cubicBezTo>
                  <a:cubicBezTo>
                    <a:pt x="86029" y="73019"/>
                    <a:pt x="86074" y="69162"/>
                    <a:pt x="85093" y="67335"/>
                  </a:cubicBezTo>
                  <a:cubicBezTo>
                    <a:pt x="83655" y="64642"/>
                    <a:pt x="76990" y="65738"/>
                    <a:pt x="75301" y="62930"/>
                  </a:cubicBezTo>
                  <a:cubicBezTo>
                    <a:pt x="74525" y="61606"/>
                    <a:pt x="73794" y="59666"/>
                    <a:pt x="73109" y="57909"/>
                  </a:cubicBezTo>
                  <a:cubicBezTo>
                    <a:pt x="72516" y="56402"/>
                    <a:pt x="71923" y="55078"/>
                    <a:pt x="71261" y="54553"/>
                  </a:cubicBezTo>
                  <a:cubicBezTo>
                    <a:pt x="69275" y="53024"/>
                    <a:pt x="58045" y="55466"/>
                    <a:pt x="53023" y="53526"/>
                  </a:cubicBezTo>
                  <a:cubicBezTo>
                    <a:pt x="48960" y="51997"/>
                    <a:pt x="46632" y="44921"/>
                    <a:pt x="44760" y="40790"/>
                  </a:cubicBezTo>
                  <a:cubicBezTo>
                    <a:pt x="44076" y="39283"/>
                    <a:pt x="43482" y="38119"/>
                    <a:pt x="42775" y="37731"/>
                  </a:cubicBezTo>
                  <a:cubicBezTo>
                    <a:pt x="40195" y="36293"/>
                    <a:pt x="33371" y="36841"/>
                    <a:pt x="31293" y="34741"/>
                  </a:cubicBezTo>
                  <a:cubicBezTo>
                    <a:pt x="29536" y="32983"/>
                    <a:pt x="28509" y="26090"/>
                    <a:pt x="26865" y="22370"/>
                  </a:cubicBezTo>
                  <a:cubicBezTo>
                    <a:pt x="26591" y="21753"/>
                    <a:pt x="26226" y="21297"/>
                    <a:pt x="25930" y="20977"/>
                  </a:cubicBezTo>
                  <a:cubicBezTo>
                    <a:pt x="22917" y="17668"/>
                    <a:pt x="13923" y="21183"/>
                    <a:pt x="8696" y="19197"/>
                  </a:cubicBezTo>
                  <a:cubicBezTo>
                    <a:pt x="8080" y="18969"/>
                    <a:pt x="7510" y="18672"/>
                    <a:pt x="7076" y="18284"/>
                  </a:cubicBezTo>
                  <a:cubicBezTo>
                    <a:pt x="3081" y="14700"/>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31"/>
            <p:cNvSpPr/>
            <p:nvPr/>
          </p:nvSpPr>
          <p:spPr>
            <a:xfrm>
              <a:off x="4742675" y="-1100125"/>
              <a:ext cx="4841275" cy="3701700"/>
            </a:xfrm>
            <a:custGeom>
              <a:avLst/>
              <a:gdLst/>
              <a:ahLst/>
              <a:cxnLst/>
              <a:rect l="l" t="t" r="r" b="b"/>
              <a:pathLst>
                <a:path w="193651" h="148068" fill="none" extrusionOk="0">
                  <a:moveTo>
                    <a:pt x="193651" y="148068"/>
                  </a:moveTo>
                  <a:cubicBezTo>
                    <a:pt x="192715" y="147999"/>
                    <a:pt x="187305" y="141312"/>
                    <a:pt x="183425" y="139257"/>
                  </a:cubicBezTo>
                  <a:cubicBezTo>
                    <a:pt x="182101" y="138573"/>
                    <a:pt x="179956" y="137545"/>
                    <a:pt x="177719" y="136359"/>
                  </a:cubicBezTo>
                  <a:cubicBezTo>
                    <a:pt x="172789" y="133711"/>
                    <a:pt x="164845" y="131383"/>
                    <a:pt x="162540" y="128986"/>
                  </a:cubicBezTo>
                  <a:cubicBezTo>
                    <a:pt x="160600" y="126955"/>
                    <a:pt x="159527" y="120153"/>
                    <a:pt x="156902" y="119354"/>
                  </a:cubicBezTo>
                  <a:cubicBezTo>
                    <a:pt x="155122" y="118806"/>
                    <a:pt x="152269" y="119536"/>
                    <a:pt x="150716" y="118874"/>
                  </a:cubicBezTo>
                  <a:cubicBezTo>
                    <a:pt x="149940" y="118532"/>
                    <a:pt x="149644" y="117322"/>
                    <a:pt x="149187" y="115930"/>
                  </a:cubicBezTo>
                  <a:cubicBezTo>
                    <a:pt x="148594" y="114058"/>
                    <a:pt x="147932" y="111730"/>
                    <a:pt x="146334" y="110954"/>
                  </a:cubicBezTo>
                  <a:cubicBezTo>
                    <a:pt x="142020" y="108877"/>
                    <a:pt x="125905" y="108466"/>
                    <a:pt x="123144" y="105818"/>
                  </a:cubicBezTo>
                  <a:cubicBezTo>
                    <a:pt x="121272" y="104015"/>
                    <a:pt x="121888" y="97053"/>
                    <a:pt x="120473" y="95227"/>
                  </a:cubicBezTo>
                  <a:cubicBezTo>
                    <a:pt x="119332" y="93767"/>
                    <a:pt x="115817" y="93949"/>
                    <a:pt x="114447" y="92214"/>
                  </a:cubicBezTo>
                  <a:cubicBezTo>
                    <a:pt x="112438" y="89658"/>
                    <a:pt x="112347" y="82103"/>
                    <a:pt x="109448" y="81350"/>
                  </a:cubicBezTo>
                  <a:cubicBezTo>
                    <a:pt x="106390" y="80574"/>
                    <a:pt x="94794" y="83952"/>
                    <a:pt x="90777" y="82491"/>
                  </a:cubicBezTo>
                  <a:cubicBezTo>
                    <a:pt x="88883" y="81783"/>
                    <a:pt x="87810" y="79021"/>
                    <a:pt x="87102" y="75803"/>
                  </a:cubicBezTo>
                  <a:cubicBezTo>
                    <a:pt x="86395" y="72608"/>
                    <a:pt x="86440" y="68704"/>
                    <a:pt x="85459" y="66924"/>
                  </a:cubicBezTo>
                  <a:cubicBezTo>
                    <a:pt x="83998" y="64276"/>
                    <a:pt x="77128" y="65555"/>
                    <a:pt x="75416" y="62793"/>
                  </a:cubicBezTo>
                  <a:cubicBezTo>
                    <a:pt x="74617" y="61492"/>
                    <a:pt x="73886" y="59529"/>
                    <a:pt x="73202" y="57771"/>
                  </a:cubicBezTo>
                  <a:cubicBezTo>
                    <a:pt x="72608" y="56265"/>
                    <a:pt x="72015" y="54895"/>
                    <a:pt x="71353" y="54393"/>
                  </a:cubicBezTo>
                  <a:cubicBezTo>
                    <a:pt x="69436" y="52932"/>
                    <a:pt x="58023" y="55534"/>
                    <a:pt x="53047" y="53617"/>
                  </a:cubicBezTo>
                  <a:cubicBezTo>
                    <a:pt x="49030" y="52088"/>
                    <a:pt x="46816" y="44806"/>
                    <a:pt x="45012" y="40584"/>
                  </a:cubicBezTo>
                  <a:cubicBezTo>
                    <a:pt x="44351" y="39054"/>
                    <a:pt x="43780" y="37845"/>
                    <a:pt x="43072" y="37457"/>
                  </a:cubicBezTo>
                  <a:cubicBezTo>
                    <a:pt x="40539" y="36019"/>
                    <a:pt x="33600" y="36681"/>
                    <a:pt x="31500" y="34626"/>
                  </a:cubicBezTo>
                  <a:cubicBezTo>
                    <a:pt x="29742" y="32914"/>
                    <a:pt x="28692" y="25953"/>
                    <a:pt x="27049" y="22255"/>
                  </a:cubicBezTo>
                  <a:cubicBezTo>
                    <a:pt x="26775" y="21616"/>
                    <a:pt x="26410" y="21182"/>
                    <a:pt x="26113" y="20863"/>
                  </a:cubicBezTo>
                  <a:cubicBezTo>
                    <a:pt x="23123" y="17690"/>
                    <a:pt x="13993" y="21159"/>
                    <a:pt x="8766" y="19196"/>
                  </a:cubicBezTo>
                  <a:cubicBezTo>
                    <a:pt x="8127" y="18968"/>
                    <a:pt x="7579" y="18694"/>
                    <a:pt x="7145" y="18306"/>
                  </a:cubicBezTo>
                  <a:cubicBezTo>
                    <a:pt x="3151" y="14746"/>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1"/>
            <p:cNvSpPr/>
            <p:nvPr/>
          </p:nvSpPr>
          <p:spPr>
            <a:xfrm>
              <a:off x="4768375" y="-1108125"/>
              <a:ext cx="4850400" cy="3699450"/>
            </a:xfrm>
            <a:custGeom>
              <a:avLst/>
              <a:gdLst/>
              <a:ahLst/>
              <a:cxnLst/>
              <a:rect l="l" t="t" r="r" b="b"/>
              <a:pathLst>
                <a:path w="194016" h="147978" fill="none" extrusionOk="0">
                  <a:moveTo>
                    <a:pt x="194015" y="147977"/>
                  </a:moveTo>
                  <a:cubicBezTo>
                    <a:pt x="193148" y="147931"/>
                    <a:pt x="187761" y="141038"/>
                    <a:pt x="183858" y="139030"/>
                  </a:cubicBezTo>
                  <a:cubicBezTo>
                    <a:pt x="182534" y="138368"/>
                    <a:pt x="180343" y="137386"/>
                    <a:pt x="178015" y="136245"/>
                  </a:cubicBezTo>
                  <a:cubicBezTo>
                    <a:pt x="172902" y="133711"/>
                    <a:pt x="164799" y="131474"/>
                    <a:pt x="162562" y="129123"/>
                  </a:cubicBezTo>
                  <a:cubicBezTo>
                    <a:pt x="160667" y="127092"/>
                    <a:pt x="159640" y="120130"/>
                    <a:pt x="157061" y="119331"/>
                  </a:cubicBezTo>
                  <a:cubicBezTo>
                    <a:pt x="155281" y="118761"/>
                    <a:pt x="152405" y="119537"/>
                    <a:pt x="150875" y="118829"/>
                  </a:cubicBezTo>
                  <a:cubicBezTo>
                    <a:pt x="150122" y="118487"/>
                    <a:pt x="149825" y="117231"/>
                    <a:pt x="149415" y="115816"/>
                  </a:cubicBezTo>
                  <a:cubicBezTo>
                    <a:pt x="148867" y="113876"/>
                    <a:pt x="148273" y="111479"/>
                    <a:pt x="146676" y="110681"/>
                  </a:cubicBezTo>
                  <a:cubicBezTo>
                    <a:pt x="142498" y="108603"/>
                    <a:pt x="126087" y="108284"/>
                    <a:pt x="123371" y="105727"/>
                  </a:cubicBezTo>
                  <a:cubicBezTo>
                    <a:pt x="121499" y="103947"/>
                    <a:pt x="122161" y="96871"/>
                    <a:pt x="120746" y="95091"/>
                  </a:cubicBezTo>
                  <a:cubicBezTo>
                    <a:pt x="119605" y="93630"/>
                    <a:pt x="115998" y="93881"/>
                    <a:pt x="114606" y="92146"/>
                  </a:cubicBezTo>
                  <a:cubicBezTo>
                    <a:pt x="112575" y="89658"/>
                    <a:pt x="112575" y="81921"/>
                    <a:pt x="109744" y="81122"/>
                  </a:cubicBezTo>
                  <a:cubicBezTo>
                    <a:pt x="106754" y="80300"/>
                    <a:pt x="94999" y="83724"/>
                    <a:pt x="91027" y="82217"/>
                  </a:cubicBezTo>
                  <a:cubicBezTo>
                    <a:pt x="89156" y="81510"/>
                    <a:pt x="88129" y="78680"/>
                    <a:pt x="87467" y="75438"/>
                  </a:cubicBezTo>
                  <a:cubicBezTo>
                    <a:pt x="86782" y="72174"/>
                    <a:pt x="86850" y="68271"/>
                    <a:pt x="85846" y="66536"/>
                  </a:cubicBezTo>
                  <a:cubicBezTo>
                    <a:pt x="84340" y="63934"/>
                    <a:pt x="77287" y="65395"/>
                    <a:pt x="75552" y="62656"/>
                  </a:cubicBezTo>
                  <a:cubicBezTo>
                    <a:pt x="74730" y="61378"/>
                    <a:pt x="74000" y="59392"/>
                    <a:pt x="73315" y="57635"/>
                  </a:cubicBezTo>
                  <a:cubicBezTo>
                    <a:pt x="72722" y="56105"/>
                    <a:pt x="72128" y="54736"/>
                    <a:pt x="71466" y="54234"/>
                  </a:cubicBezTo>
                  <a:cubicBezTo>
                    <a:pt x="69594" y="52819"/>
                    <a:pt x="58045" y="55580"/>
                    <a:pt x="53092" y="53686"/>
                  </a:cubicBezTo>
                  <a:cubicBezTo>
                    <a:pt x="49120" y="52157"/>
                    <a:pt x="47020" y="44716"/>
                    <a:pt x="45286" y="40379"/>
                  </a:cubicBezTo>
                  <a:cubicBezTo>
                    <a:pt x="44669" y="38804"/>
                    <a:pt x="44099" y="37571"/>
                    <a:pt x="43414" y="37183"/>
                  </a:cubicBezTo>
                  <a:cubicBezTo>
                    <a:pt x="40926" y="35768"/>
                    <a:pt x="33827" y="36521"/>
                    <a:pt x="31727" y="34535"/>
                  </a:cubicBezTo>
                  <a:cubicBezTo>
                    <a:pt x="29970" y="32869"/>
                    <a:pt x="28920" y="25793"/>
                    <a:pt x="27254" y="22119"/>
                  </a:cubicBezTo>
                  <a:cubicBezTo>
                    <a:pt x="26957" y="21479"/>
                    <a:pt x="26592" y="21046"/>
                    <a:pt x="26295" y="20749"/>
                  </a:cubicBezTo>
                  <a:cubicBezTo>
                    <a:pt x="23328" y="17713"/>
                    <a:pt x="14106" y="21114"/>
                    <a:pt x="8856" y="19220"/>
                  </a:cubicBezTo>
                  <a:cubicBezTo>
                    <a:pt x="8217" y="18991"/>
                    <a:pt x="7669" y="18695"/>
                    <a:pt x="7236" y="18307"/>
                  </a:cubicBezTo>
                  <a:cubicBezTo>
                    <a:pt x="3218" y="14814"/>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1"/>
            <p:cNvSpPr/>
            <p:nvPr/>
          </p:nvSpPr>
          <p:spPr>
            <a:xfrm>
              <a:off x="4794050" y="-1116100"/>
              <a:ext cx="4859525" cy="3697700"/>
            </a:xfrm>
            <a:custGeom>
              <a:avLst/>
              <a:gdLst/>
              <a:ahLst/>
              <a:cxnLst/>
              <a:rect l="l" t="t" r="r" b="b"/>
              <a:pathLst>
                <a:path w="194381" h="147908" fill="none" extrusionOk="0">
                  <a:moveTo>
                    <a:pt x="194381" y="147908"/>
                  </a:moveTo>
                  <a:cubicBezTo>
                    <a:pt x="193559" y="147840"/>
                    <a:pt x="188218" y="140741"/>
                    <a:pt x="184292" y="138824"/>
                  </a:cubicBezTo>
                  <a:cubicBezTo>
                    <a:pt x="182968" y="138162"/>
                    <a:pt x="180708" y="137226"/>
                    <a:pt x="178312" y="136130"/>
                  </a:cubicBezTo>
                  <a:cubicBezTo>
                    <a:pt x="173016" y="133688"/>
                    <a:pt x="164730" y="131542"/>
                    <a:pt x="162608" y="129260"/>
                  </a:cubicBezTo>
                  <a:cubicBezTo>
                    <a:pt x="160713" y="127228"/>
                    <a:pt x="159777" y="120084"/>
                    <a:pt x="157244" y="119285"/>
                  </a:cubicBezTo>
                  <a:cubicBezTo>
                    <a:pt x="155463" y="118714"/>
                    <a:pt x="152542" y="119513"/>
                    <a:pt x="151035" y="118806"/>
                  </a:cubicBezTo>
                  <a:cubicBezTo>
                    <a:pt x="150305" y="118441"/>
                    <a:pt x="150031" y="117162"/>
                    <a:pt x="149666" y="115679"/>
                  </a:cubicBezTo>
                  <a:cubicBezTo>
                    <a:pt x="149141" y="113693"/>
                    <a:pt x="148616" y="111228"/>
                    <a:pt x="147018" y="110406"/>
                  </a:cubicBezTo>
                  <a:cubicBezTo>
                    <a:pt x="142978" y="108306"/>
                    <a:pt x="126247" y="108101"/>
                    <a:pt x="123576" y="105636"/>
                  </a:cubicBezTo>
                  <a:cubicBezTo>
                    <a:pt x="121705" y="103878"/>
                    <a:pt x="122435" y="96688"/>
                    <a:pt x="121020" y="94953"/>
                  </a:cubicBezTo>
                  <a:cubicBezTo>
                    <a:pt x="119856" y="93515"/>
                    <a:pt x="116181" y="93812"/>
                    <a:pt x="114743" y="92100"/>
                  </a:cubicBezTo>
                  <a:cubicBezTo>
                    <a:pt x="112734" y="89658"/>
                    <a:pt x="112826" y="81738"/>
                    <a:pt x="110041" y="80893"/>
                  </a:cubicBezTo>
                  <a:cubicBezTo>
                    <a:pt x="107119" y="80026"/>
                    <a:pt x="95205" y="83495"/>
                    <a:pt x="91301" y="81966"/>
                  </a:cubicBezTo>
                  <a:cubicBezTo>
                    <a:pt x="89430" y="81235"/>
                    <a:pt x="88448" y="78359"/>
                    <a:pt x="87832" y="75073"/>
                  </a:cubicBezTo>
                  <a:cubicBezTo>
                    <a:pt x="87193" y="71763"/>
                    <a:pt x="87239" y="67814"/>
                    <a:pt x="86234" y="66148"/>
                  </a:cubicBezTo>
                  <a:cubicBezTo>
                    <a:pt x="84682" y="63569"/>
                    <a:pt x="77424" y="65212"/>
                    <a:pt x="75689" y="62542"/>
                  </a:cubicBezTo>
                  <a:cubicBezTo>
                    <a:pt x="74844" y="61263"/>
                    <a:pt x="74114" y="59278"/>
                    <a:pt x="73429" y="57497"/>
                  </a:cubicBezTo>
                  <a:cubicBezTo>
                    <a:pt x="72836" y="55945"/>
                    <a:pt x="72242" y="54576"/>
                    <a:pt x="71603" y="54096"/>
                  </a:cubicBezTo>
                  <a:cubicBezTo>
                    <a:pt x="69754" y="52727"/>
                    <a:pt x="58045" y="55648"/>
                    <a:pt x="53138" y="53754"/>
                  </a:cubicBezTo>
                  <a:cubicBezTo>
                    <a:pt x="49212" y="52247"/>
                    <a:pt x="47226" y="44624"/>
                    <a:pt x="45560" y="40173"/>
                  </a:cubicBezTo>
                  <a:cubicBezTo>
                    <a:pt x="44966" y="38552"/>
                    <a:pt x="44418" y="37320"/>
                    <a:pt x="43756" y="36909"/>
                  </a:cubicBezTo>
                  <a:cubicBezTo>
                    <a:pt x="41291" y="35494"/>
                    <a:pt x="34078" y="36361"/>
                    <a:pt x="31956" y="34421"/>
                  </a:cubicBezTo>
                  <a:cubicBezTo>
                    <a:pt x="30175" y="32800"/>
                    <a:pt x="29148" y="25656"/>
                    <a:pt x="27459" y="22004"/>
                  </a:cubicBezTo>
                  <a:cubicBezTo>
                    <a:pt x="27162" y="21365"/>
                    <a:pt x="26797" y="20931"/>
                    <a:pt x="26478" y="20612"/>
                  </a:cubicBezTo>
                  <a:cubicBezTo>
                    <a:pt x="23556" y="17736"/>
                    <a:pt x="14198" y="21091"/>
                    <a:pt x="8948" y="19219"/>
                  </a:cubicBezTo>
                  <a:cubicBezTo>
                    <a:pt x="8309" y="18991"/>
                    <a:pt x="7761" y="18717"/>
                    <a:pt x="7304" y="18329"/>
                  </a:cubicBezTo>
                  <a:cubicBezTo>
                    <a:pt x="3310" y="14882"/>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1"/>
            <p:cNvSpPr/>
            <p:nvPr/>
          </p:nvSpPr>
          <p:spPr>
            <a:xfrm>
              <a:off x="4820300" y="-1124100"/>
              <a:ext cx="4868650" cy="3696000"/>
            </a:xfrm>
            <a:custGeom>
              <a:avLst/>
              <a:gdLst/>
              <a:ahLst/>
              <a:cxnLst/>
              <a:rect l="l" t="t" r="r" b="b"/>
              <a:pathLst>
                <a:path w="194746" h="147840" fill="none" extrusionOk="0">
                  <a:moveTo>
                    <a:pt x="194746" y="147840"/>
                  </a:moveTo>
                  <a:cubicBezTo>
                    <a:pt x="193970" y="147771"/>
                    <a:pt x="188674" y="140467"/>
                    <a:pt x="184703" y="138596"/>
                  </a:cubicBezTo>
                  <a:cubicBezTo>
                    <a:pt x="183379" y="137957"/>
                    <a:pt x="181073" y="137066"/>
                    <a:pt x="178585" y="136016"/>
                  </a:cubicBezTo>
                  <a:cubicBezTo>
                    <a:pt x="173107" y="133688"/>
                    <a:pt x="164662" y="131634"/>
                    <a:pt x="162608" y="129374"/>
                  </a:cubicBezTo>
                  <a:cubicBezTo>
                    <a:pt x="160736" y="127343"/>
                    <a:pt x="159869" y="120062"/>
                    <a:pt x="157381" y="119263"/>
                  </a:cubicBezTo>
                  <a:cubicBezTo>
                    <a:pt x="155600" y="118669"/>
                    <a:pt x="152679" y="119491"/>
                    <a:pt x="151172" y="118761"/>
                  </a:cubicBezTo>
                  <a:cubicBezTo>
                    <a:pt x="150442" y="118395"/>
                    <a:pt x="150214" y="117072"/>
                    <a:pt x="149871" y="115542"/>
                  </a:cubicBezTo>
                  <a:cubicBezTo>
                    <a:pt x="149392" y="113511"/>
                    <a:pt x="148913" y="110977"/>
                    <a:pt x="147338" y="110133"/>
                  </a:cubicBezTo>
                  <a:cubicBezTo>
                    <a:pt x="143412" y="108033"/>
                    <a:pt x="126407" y="107919"/>
                    <a:pt x="123782" y="105522"/>
                  </a:cubicBezTo>
                  <a:cubicBezTo>
                    <a:pt x="121887" y="103810"/>
                    <a:pt x="122686" y="96529"/>
                    <a:pt x="121271" y="94817"/>
                  </a:cubicBezTo>
                  <a:cubicBezTo>
                    <a:pt x="120084" y="93379"/>
                    <a:pt x="116341" y="93744"/>
                    <a:pt x="114880" y="92032"/>
                  </a:cubicBezTo>
                  <a:cubicBezTo>
                    <a:pt x="112871" y="89681"/>
                    <a:pt x="113054" y="81533"/>
                    <a:pt x="110315" y="80665"/>
                  </a:cubicBezTo>
                  <a:cubicBezTo>
                    <a:pt x="107462" y="79775"/>
                    <a:pt x="95387" y="83267"/>
                    <a:pt x="91530" y="81715"/>
                  </a:cubicBezTo>
                  <a:cubicBezTo>
                    <a:pt x="89681" y="80985"/>
                    <a:pt x="88745" y="78040"/>
                    <a:pt x="88152" y="74708"/>
                  </a:cubicBezTo>
                  <a:cubicBezTo>
                    <a:pt x="87558" y="71353"/>
                    <a:pt x="87627" y="67381"/>
                    <a:pt x="86599" y="65760"/>
                  </a:cubicBezTo>
                  <a:cubicBezTo>
                    <a:pt x="85002" y="63227"/>
                    <a:pt x="77561" y="65030"/>
                    <a:pt x="75780" y="62405"/>
                  </a:cubicBezTo>
                  <a:cubicBezTo>
                    <a:pt x="74936" y="61127"/>
                    <a:pt x="74205" y="59141"/>
                    <a:pt x="73521" y="57361"/>
                  </a:cubicBezTo>
                  <a:cubicBezTo>
                    <a:pt x="72927" y="55809"/>
                    <a:pt x="72334" y="54416"/>
                    <a:pt x="71695" y="53937"/>
                  </a:cubicBezTo>
                  <a:cubicBezTo>
                    <a:pt x="69914" y="52636"/>
                    <a:pt x="58022" y="55717"/>
                    <a:pt x="53138" y="53823"/>
                  </a:cubicBezTo>
                  <a:cubicBezTo>
                    <a:pt x="49280" y="52339"/>
                    <a:pt x="47408" y="44510"/>
                    <a:pt x="45811" y="39968"/>
                  </a:cubicBezTo>
                  <a:cubicBezTo>
                    <a:pt x="45240" y="38324"/>
                    <a:pt x="44715" y="37046"/>
                    <a:pt x="44053" y="36658"/>
                  </a:cubicBezTo>
                  <a:cubicBezTo>
                    <a:pt x="41656" y="35243"/>
                    <a:pt x="34307" y="36179"/>
                    <a:pt x="32184" y="34330"/>
                  </a:cubicBezTo>
                  <a:cubicBezTo>
                    <a:pt x="30381" y="32732"/>
                    <a:pt x="29331" y="25497"/>
                    <a:pt x="27642" y="21867"/>
                  </a:cubicBezTo>
                  <a:cubicBezTo>
                    <a:pt x="27345" y="21228"/>
                    <a:pt x="26957" y="20795"/>
                    <a:pt x="26637" y="20498"/>
                  </a:cubicBezTo>
                  <a:cubicBezTo>
                    <a:pt x="23761" y="17759"/>
                    <a:pt x="14289" y="21046"/>
                    <a:pt x="9016" y="19242"/>
                  </a:cubicBezTo>
                  <a:cubicBezTo>
                    <a:pt x="8377" y="19014"/>
                    <a:pt x="7829" y="18740"/>
                    <a:pt x="7373" y="18352"/>
                  </a:cubicBezTo>
                  <a:cubicBezTo>
                    <a:pt x="3378" y="14928"/>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1"/>
            <p:cNvSpPr/>
            <p:nvPr/>
          </p:nvSpPr>
          <p:spPr>
            <a:xfrm>
              <a:off x="4845975" y="-1132075"/>
              <a:ext cx="4877800" cy="3693725"/>
            </a:xfrm>
            <a:custGeom>
              <a:avLst/>
              <a:gdLst/>
              <a:ahLst/>
              <a:cxnLst/>
              <a:rect l="l" t="t" r="r" b="b"/>
              <a:pathLst>
                <a:path w="195112" h="147749" fill="none" extrusionOk="0">
                  <a:moveTo>
                    <a:pt x="195111" y="147748"/>
                  </a:moveTo>
                  <a:cubicBezTo>
                    <a:pt x="194403" y="147702"/>
                    <a:pt x="189131" y="140193"/>
                    <a:pt x="185114" y="138367"/>
                  </a:cubicBezTo>
                  <a:cubicBezTo>
                    <a:pt x="183790" y="137751"/>
                    <a:pt x="181439" y="136883"/>
                    <a:pt x="178882" y="135902"/>
                  </a:cubicBezTo>
                  <a:cubicBezTo>
                    <a:pt x="173222" y="133688"/>
                    <a:pt x="164616" y="131702"/>
                    <a:pt x="162631" y="129511"/>
                  </a:cubicBezTo>
                  <a:cubicBezTo>
                    <a:pt x="160782" y="127479"/>
                    <a:pt x="159983" y="120015"/>
                    <a:pt x="157563" y="119217"/>
                  </a:cubicBezTo>
                  <a:cubicBezTo>
                    <a:pt x="155783" y="118623"/>
                    <a:pt x="152816" y="119490"/>
                    <a:pt x="151332" y="118714"/>
                  </a:cubicBezTo>
                  <a:cubicBezTo>
                    <a:pt x="150625" y="118349"/>
                    <a:pt x="150419" y="116980"/>
                    <a:pt x="150100" y="115428"/>
                  </a:cubicBezTo>
                  <a:cubicBezTo>
                    <a:pt x="149689" y="113328"/>
                    <a:pt x="149255" y="110726"/>
                    <a:pt x="147703" y="109858"/>
                  </a:cubicBezTo>
                  <a:cubicBezTo>
                    <a:pt x="143891" y="107735"/>
                    <a:pt x="126567" y="107735"/>
                    <a:pt x="123987" y="105430"/>
                  </a:cubicBezTo>
                  <a:cubicBezTo>
                    <a:pt x="122116" y="103764"/>
                    <a:pt x="122983" y="96346"/>
                    <a:pt x="121545" y="94679"/>
                  </a:cubicBezTo>
                  <a:cubicBezTo>
                    <a:pt x="120358" y="93264"/>
                    <a:pt x="116524" y="93675"/>
                    <a:pt x="115017" y="91963"/>
                  </a:cubicBezTo>
                  <a:cubicBezTo>
                    <a:pt x="113031" y="89681"/>
                    <a:pt x="113305" y="81349"/>
                    <a:pt x="110612" y="80459"/>
                  </a:cubicBezTo>
                  <a:cubicBezTo>
                    <a:pt x="107804" y="79501"/>
                    <a:pt x="95593" y="83038"/>
                    <a:pt x="91781" y="81464"/>
                  </a:cubicBezTo>
                  <a:cubicBezTo>
                    <a:pt x="89978" y="80710"/>
                    <a:pt x="89088" y="77697"/>
                    <a:pt x="88517" y="74342"/>
                  </a:cubicBezTo>
                  <a:cubicBezTo>
                    <a:pt x="87946" y="70918"/>
                    <a:pt x="88015" y="66924"/>
                    <a:pt x="86988" y="65372"/>
                  </a:cubicBezTo>
                  <a:cubicBezTo>
                    <a:pt x="85344" y="62884"/>
                    <a:pt x="77721" y="64870"/>
                    <a:pt x="75917" y="62268"/>
                  </a:cubicBezTo>
                  <a:cubicBezTo>
                    <a:pt x="75050" y="61012"/>
                    <a:pt x="74320" y="59026"/>
                    <a:pt x="73635" y="57223"/>
                  </a:cubicBezTo>
                  <a:cubicBezTo>
                    <a:pt x="73019" y="55648"/>
                    <a:pt x="72448" y="54233"/>
                    <a:pt x="71809" y="53777"/>
                  </a:cubicBezTo>
                  <a:cubicBezTo>
                    <a:pt x="70074" y="52521"/>
                    <a:pt x="58022" y="55785"/>
                    <a:pt x="53183" y="53891"/>
                  </a:cubicBezTo>
                  <a:cubicBezTo>
                    <a:pt x="49371" y="52407"/>
                    <a:pt x="47614" y="44418"/>
                    <a:pt x="46107" y="39762"/>
                  </a:cubicBezTo>
                  <a:cubicBezTo>
                    <a:pt x="45537" y="38073"/>
                    <a:pt x="45035" y="36772"/>
                    <a:pt x="44396" y="36384"/>
                  </a:cubicBezTo>
                  <a:cubicBezTo>
                    <a:pt x="42022" y="34968"/>
                    <a:pt x="34535" y="36018"/>
                    <a:pt x="32412" y="34215"/>
                  </a:cubicBezTo>
                  <a:cubicBezTo>
                    <a:pt x="30609" y="32686"/>
                    <a:pt x="29559" y="25359"/>
                    <a:pt x="27847" y="21753"/>
                  </a:cubicBezTo>
                  <a:cubicBezTo>
                    <a:pt x="27528" y="21114"/>
                    <a:pt x="27162" y="20680"/>
                    <a:pt x="26843" y="20383"/>
                  </a:cubicBezTo>
                  <a:cubicBezTo>
                    <a:pt x="23990" y="17781"/>
                    <a:pt x="14380" y="21022"/>
                    <a:pt x="9130" y="19242"/>
                  </a:cubicBezTo>
                  <a:cubicBezTo>
                    <a:pt x="8469" y="19014"/>
                    <a:pt x="7898" y="18740"/>
                    <a:pt x="7464" y="18375"/>
                  </a:cubicBezTo>
                  <a:cubicBezTo>
                    <a:pt x="3470" y="14996"/>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1"/>
            <p:cNvSpPr/>
            <p:nvPr/>
          </p:nvSpPr>
          <p:spPr>
            <a:xfrm>
              <a:off x="4872225" y="-1140075"/>
              <a:ext cx="4886350" cy="3692025"/>
            </a:xfrm>
            <a:custGeom>
              <a:avLst/>
              <a:gdLst/>
              <a:ahLst/>
              <a:cxnLst/>
              <a:rect l="l" t="t" r="r" b="b"/>
              <a:pathLst>
                <a:path w="195454" h="147681" fill="none" extrusionOk="0">
                  <a:moveTo>
                    <a:pt x="195453" y="147680"/>
                  </a:moveTo>
                  <a:cubicBezTo>
                    <a:pt x="194814" y="147634"/>
                    <a:pt x="189587" y="139897"/>
                    <a:pt x="185524" y="138139"/>
                  </a:cubicBezTo>
                  <a:cubicBezTo>
                    <a:pt x="184201" y="137546"/>
                    <a:pt x="181804" y="136724"/>
                    <a:pt x="179179" y="135788"/>
                  </a:cubicBezTo>
                  <a:cubicBezTo>
                    <a:pt x="173313" y="133688"/>
                    <a:pt x="164548" y="131794"/>
                    <a:pt x="162631" y="129648"/>
                  </a:cubicBezTo>
                  <a:cubicBezTo>
                    <a:pt x="160827" y="127594"/>
                    <a:pt x="160097" y="119993"/>
                    <a:pt x="157723" y="119194"/>
                  </a:cubicBezTo>
                  <a:cubicBezTo>
                    <a:pt x="155943" y="118578"/>
                    <a:pt x="152930" y="119468"/>
                    <a:pt x="151469" y="118692"/>
                  </a:cubicBezTo>
                  <a:cubicBezTo>
                    <a:pt x="150784" y="118304"/>
                    <a:pt x="150579" y="116912"/>
                    <a:pt x="150305" y="115291"/>
                  </a:cubicBezTo>
                  <a:cubicBezTo>
                    <a:pt x="149940" y="113145"/>
                    <a:pt x="149575" y="110475"/>
                    <a:pt x="148022" y="109585"/>
                  </a:cubicBezTo>
                  <a:cubicBezTo>
                    <a:pt x="144348" y="107462"/>
                    <a:pt x="126726" y="107553"/>
                    <a:pt x="124193" y="105339"/>
                  </a:cubicBezTo>
                  <a:cubicBezTo>
                    <a:pt x="122298" y="103696"/>
                    <a:pt x="123234" y="96163"/>
                    <a:pt x="121796" y="94543"/>
                  </a:cubicBezTo>
                  <a:cubicBezTo>
                    <a:pt x="120586" y="93151"/>
                    <a:pt x="116683" y="93607"/>
                    <a:pt x="115154" y="91918"/>
                  </a:cubicBezTo>
                  <a:cubicBezTo>
                    <a:pt x="113145" y="89681"/>
                    <a:pt x="113511" y="81167"/>
                    <a:pt x="110886" y="80231"/>
                  </a:cubicBezTo>
                  <a:cubicBezTo>
                    <a:pt x="108147" y="79250"/>
                    <a:pt x="95775" y="82811"/>
                    <a:pt x="92009" y="81190"/>
                  </a:cubicBezTo>
                  <a:cubicBezTo>
                    <a:pt x="90229" y="80437"/>
                    <a:pt x="89384" y="77378"/>
                    <a:pt x="88859" y="73977"/>
                  </a:cubicBezTo>
                  <a:cubicBezTo>
                    <a:pt x="88334" y="70508"/>
                    <a:pt x="88380" y="66491"/>
                    <a:pt x="87353" y="64961"/>
                  </a:cubicBezTo>
                  <a:cubicBezTo>
                    <a:pt x="85664" y="62519"/>
                    <a:pt x="77835" y="64687"/>
                    <a:pt x="76031" y="62131"/>
                  </a:cubicBezTo>
                  <a:cubicBezTo>
                    <a:pt x="75141" y="60898"/>
                    <a:pt x="74388" y="58890"/>
                    <a:pt x="73726" y="57087"/>
                  </a:cubicBezTo>
                  <a:cubicBezTo>
                    <a:pt x="73110" y="55489"/>
                    <a:pt x="72539" y="54074"/>
                    <a:pt x="71923" y="53640"/>
                  </a:cubicBezTo>
                  <a:cubicBezTo>
                    <a:pt x="70211" y="52430"/>
                    <a:pt x="58022" y="55854"/>
                    <a:pt x="53206" y="53960"/>
                  </a:cubicBezTo>
                  <a:cubicBezTo>
                    <a:pt x="49440" y="52499"/>
                    <a:pt x="47797" y="44327"/>
                    <a:pt x="46359" y="39580"/>
                  </a:cubicBezTo>
                  <a:cubicBezTo>
                    <a:pt x="45834" y="37845"/>
                    <a:pt x="45331" y="36498"/>
                    <a:pt x="44715" y="36110"/>
                  </a:cubicBezTo>
                  <a:cubicBezTo>
                    <a:pt x="42387" y="34695"/>
                    <a:pt x="34763" y="35859"/>
                    <a:pt x="32618" y="34102"/>
                  </a:cubicBezTo>
                  <a:cubicBezTo>
                    <a:pt x="30814" y="32618"/>
                    <a:pt x="29742" y="25223"/>
                    <a:pt x="28030" y="21616"/>
                  </a:cubicBezTo>
                  <a:cubicBezTo>
                    <a:pt x="27710" y="20977"/>
                    <a:pt x="27322" y="20543"/>
                    <a:pt x="27003" y="20247"/>
                  </a:cubicBezTo>
                  <a:cubicBezTo>
                    <a:pt x="24195" y="17804"/>
                    <a:pt x="14449" y="20977"/>
                    <a:pt x="9199" y="19242"/>
                  </a:cubicBezTo>
                  <a:cubicBezTo>
                    <a:pt x="8537" y="19037"/>
                    <a:pt x="7966" y="18763"/>
                    <a:pt x="7510" y="18398"/>
                  </a:cubicBezTo>
                  <a:cubicBezTo>
                    <a:pt x="3538" y="15065"/>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1"/>
            <p:cNvSpPr/>
            <p:nvPr/>
          </p:nvSpPr>
          <p:spPr>
            <a:xfrm>
              <a:off x="4897900" y="-1148625"/>
              <a:ext cx="4896050" cy="3690875"/>
            </a:xfrm>
            <a:custGeom>
              <a:avLst/>
              <a:gdLst/>
              <a:ahLst/>
              <a:cxnLst/>
              <a:rect l="l" t="t" r="r" b="b"/>
              <a:pathLst>
                <a:path w="195842" h="147635" fill="none" extrusionOk="0">
                  <a:moveTo>
                    <a:pt x="195842" y="147634"/>
                  </a:moveTo>
                  <a:cubicBezTo>
                    <a:pt x="195225" y="147588"/>
                    <a:pt x="190044" y="139645"/>
                    <a:pt x="185958" y="137933"/>
                  </a:cubicBezTo>
                  <a:cubicBezTo>
                    <a:pt x="184634" y="137363"/>
                    <a:pt x="182169" y="136587"/>
                    <a:pt x="179476" y="135696"/>
                  </a:cubicBezTo>
                  <a:cubicBezTo>
                    <a:pt x="173427" y="133688"/>
                    <a:pt x="164480" y="131885"/>
                    <a:pt x="162676" y="129808"/>
                  </a:cubicBezTo>
                  <a:cubicBezTo>
                    <a:pt x="160873" y="127730"/>
                    <a:pt x="160211" y="119970"/>
                    <a:pt x="157883" y="119171"/>
                  </a:cubicBezTo>
                  <a:cubicBezTo>
                    <a:pt x="156103" y="118555"/>
                    <a:pt x="153090" y="119491"/>
                    <a:pt x="151629" y="118669"/>
                  </a:cubicBezTo>
                  <a:cubicBezTo>
                    <a:pt x="150944" y="118281"/>
                    <a:pt x="150784" y="116843"/>
                    <a:pt x="150556" y="115177"/>
                  </a:cubicBezTo>
                  <a:cubicBezTo>
                    <a:pt x="150214" y="112962"/>
                    <a:pt x="149894" y="110246"/>
                    <a:pt x="148365" y="109333"/>
                  </a:cubicBezTo>
                  <a:cubicBezTo>
                    <a:pt x="144827" y="107188"/>
                    <a:pt x="126886" y="107393"/>
                    <a:pt x="124398" y="105270"/>
                  </a:cubicBezTo>
                  <a:cubicBezTo>
                    <a:pt x="122504" y="103650"/>
                    <a:pt x="123508" y="96026"/>
                    <a:pt x="122070" y="94428"/>
                  </a:cubicBezTo>
                  <a:cubicBezTo>
                    <a:pt x="120838" y="93036"/>
                    <a:pt x="116866" y="93561"/>
                    <a:pt x="115314" y="91872"/>
                  </a:cubicBezTo>
                  <a:cubicBezTo>
                    <a:pt x="113305" y="89704"/>
                    <a:pt x="113762" y="81007"/>
                    <a:pt x="111183" y="80026"/>
                  </a:cubicBezTo>
                  <a:cubicBezTo>
                    <a:pt x="108512" y="78998"/>
                    <a:pt x="95981" y="82582"/>
                    <a:pt x="92260" y="80961"/>
                  </a:cubicBezTo>
                  <a:cubicBezTo>
                    <a:pt x="90503" y="80185"/>
                    <a:pt x="89704" y="77081"/>
                    <a:pt x="89225" y="73635"/>
                  </a:cubicBezTo>
                  <a:cubicBezTo>
                    <a:pt x="88722" y="70097"/>
                    <a:pt x="88791" y="66057"/>
                    <a:pt x="87741" y="64596"/>
                  </a:cubicBezTo>
                  <a:cubicBezTo>
                    <a:pt x="86006" y="62199"/>
                    <a:pt x="77995" y="64550"/>
                    <a:pt x="76146" y="62039"/>
                  </a:cubicBezTo>
                  <a:cubicBezTo>
                    <a:pt x="75255" y="60807"/>
                    <a:pt x="74502" y="58775"/>
                    <a:pt x="73840" y="56972"/>
                  </a:cubicBezTo>
                  <a:cubicBezTo>
                    <a:pt x="73224" y="55352"/>
                    <a:pt x="72653" y="53936"/>
                    <a:pt x="72037" y="53503"/>
                  </a:cubicBezTo>
                  <a:cubicBezTo>
                    <a:pt x="70394" y="52361"/>
                    <a:pt x="58022" y="55922"/>
                    <a:pt x="53252" y="54050"/>
                  </a:cubicBezTo>
                  <a:cubicBezTo>
                    <a:pt x="49531" y="52590"/>
                    <a:pt x="48002" y="44258"/>
                    <a:pt x="46633" y="39397"/>
                  </a:cubicBezTo>
                  <a:cubicBezTo>
                    <a:pt x="46130" y="37616"/>
                    <a:pt x="45674" y="36270"/>
                    <a:pt x="45035" y="35882"/>
                  </a:cubicBezTo>
                  <a:cubicBezTo>
                    <a:pt x="42752" y="34466"/>
                    <a:pt x="35014" y="35722"/>
                    <a:pt x="32846" y="34033"/>
                  </a:cubicBezTo>
                  <a:cubicBezTo>
                    <a:pt x="31043" y="32572"/>
                    <a:pt x="29970" y="25085"/>
                    <a:pt x="28235" y="21524"/>
                  </a:cubicBezTo>
                  <a:cubicBezTo>
                    <a:pt x="27916" y="20863"/>
                    <a:pt x="27528" y="20452"/>
                    <a:pt x="27185" y="20155"/>
                  </a:cubicBezTo>
                  <a:cubicBezTo>
                    <a:pt x="24424" y="17850"/>
                    <a:pt x="14563" y="20977"/>
                    <a:pt x="9290" y="19288"/>
                  </a:cubicBezTo>
                  <a:cubicBezTo>
                    <a:pt x="8628" y="19059"/>
                    <a:pt x="8058" y="18808"/>
                    <a:pt x="7601" y="18420"/>
                  </a:cubicBezTo>
                  <a:cubicBezTo>
                    <a:pt x="3630" y="15133"/>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1"/>
            <p:cNvSpPr/>
            <p:nvPr/>
          </p:nvSpPr>
          <p:spPr>
            <a:xfrm>
              <a:off x="4924150" y="-1156625"/>
              <a:ext cx="4904600" cy="3689175"/>
            </a:xfrm>
            <a:custGeom>
              <a:avLst/>
              <a:gdLst/>
              <a:ahLst/>
              <a:cxnLst/>
              <a:rect l="l" t="t" r="r" b="b"/>
              <a:pathLst>
                <a:path w="196184" h="147567" fill="none" extrusionOk="0">
                  <a:moveTo>
                    <a:pt x="196184" y="147566"/>
                  </a:moveTo>
                  <a:cubicBezTo>
                    <a:pt x="195636" y="147520"/>
                    <a:pt x="190478" y="139349"/>
                    <a:pt x="186369" y="137706"/>
                  </a:cubicBezTo>
                  <a:cubicBezTo>
                    <a:pt x="185045" y="137158"/>
                    <a:pt x="182512" y="136427"/>
                    <a:pt x="179750" y="135583"/>
                  </a:cubicBezTo>
                  <a:cubicBezTo>
                    <a:pt x="173518" y="133688"/>
                    <a:pt x="164411" y="131976"/>
                    <a:pt x="162676" y="129945"/>
                  </a:cubicBezTo>
                  <a:cubicBezTo>
                    <a:pt x="160896" y="127868"/>
                    <a:pt x="160303" y="119947"/>
                    <a:pt x="158043" y="119149"/>
                  </a:cubicBezTo>
                  <a:cubicBezTo>
                    <a:pt x="156262" y="118509"/>
                    <a:pt x="153204" y="119468"/>
                    <a:pt x="151766" y="118646"/>
                  </a:cubicBezTo>
                  <a:cubicBezTo>
                    <a:pt x="151104" y="118236"/>
                    <a:pt x="150967" y="116775"/>
                    <a:pt x="150762" y="115063"/>
                  </a:cubicBezTo>
                  <a:cubicBezTo>
                    <a:pt x="150488" y="112780"/>
                    <a:pt x="150214" y="109996"/>
                    <a:pt x="148707" y="109060"/>
                  </a:cubicBezTo>
                  <a:cubicBezTo>
                    <a:pt x="145283" y="106914"/>
                    <a:pt x="127046" y="107211"/>
                    <a:pt x="124604" y="105180"/>
                  </a:cubicBezTo>
                  <a:cubicBezTo>
                    <a:pt x="122709" y="103605"/>
                    <a:pt x="123759" y="95844"/>
                    <a:pt x="122321" y="94292"/>
                  </a:cubicBezTo>
                  <a:cubicBezTo>
                    <a:pt x="121089" y="92922"/>
                    <a:pt x="117026" y="93493"/>
                    <a:pt x="115428" y="91827"/>
                  </a:cubicBezTo>
                  <a:cubicBezTo>
                    <a:pt x="113442" y="89727"/>
                    <a:pt x="113990" y="80825"/>
                    <a:pt x="111456" y="79798"/>
                  </a:cubicBezTo>
                  <a:cubicBezTo>
                    <a:pt x="108854" y="78725"/>
                    <a:pt x="96163" y="82354"/>
                    <a:pt x="92489" y="80711"/>
                  </a:cubicBezTo>
                  <a:cubicBezTo>
                    <a:pt x="90754" y="79912"/>
                    <a:pt x="90001" y="76739"/>
                    <a:pt x="89567" y="73270"/>
                  </a:cubicBezTo>
                  <a:cubicBezTo>
                    <a:pt x="89088" y="69686"/>
                    <a:pt x="89156" y="65623"/>
                    <a:pt x="88106" y="64208"/>
                  </a:cubicBezTo>
                  <a:cubicBezTo>
                    <a:pt x="86326" y="61857"/>
                    <a:pt x="78109" y="64368"/>
                    <a:pt x="76260" y="61903"/>
                  </a:cubicBezTo>
                  <a:cubicBezTo>
                    <a:pt x="75347" y="60693"/>
                    <a:pt x="74594" y="58662"/>
                    <a:pt x="73932" y="56836"/>
                  </a:cubicBezTo>
                  <a:cubicBezTo>
                    <a:pt x="73315" y="55215"/>
                    <a:pt x="72745" y="53777"/>
                    <a:pt x="72128" y="53343"/>
                  </a:cubicBezTo>
                  <a:cubicBezTo>
                    <a:pt x="70531" y="52248"/>
                    <a:pt x="58000" y="55991"/>
                    <a:pt x="53275" y="54119"/>
                  </a:cubicBezTo>
                  <a:cubicBezTo>
                    <a:pt x="49600" y="52681"/>
                    <a:pt x="48185" y="44145"/>
                    <a:pt x="46884" y="39192"/>
                  </a:cubicBezTo>
                  <a:cubicBezTo>
                    <a:pt x="46404" y="37366"/>
                    <a:pt x="45971" y="35996"/>
                    <a:pt x="45354" y="35608"/>
                  </a:cubicBezTo>
                  <a:cubicBezTo>
                    <a:pt x="43117" y="34193"/>
                    <a:pt x="35220" y="35562"/>
                    <a:pt x="33051" y="33919"/>
                  </a:cubicBezTo>
                  <a:cubicBezTo>
                    <a:pt x="31225" y="32527"/>
                    <a:pt x="30153" y="24949"/>
                    <a:pt x="28395" y="21388"/>
                  </a:cubicBezTo>
                  <a:cubicBezTo>
                    <a:pt x="28076" y="20749"/>
                    <a:pt x="27710" y="20315"/>
                    <a:pt x="27345" y="20041"/>
                  </a:cubicBezTo>
                  <a:cubicBezTo>
                    <a:pt x="24629" y="17873"/>
                    <a:pt x="14631" y="20954"/>
                    <a:pt x="9359" y="19288"/>
                  </a:cubicBezTo>
                  <a:cubicBezTo>
                    <a:pt x="8697" y="19083"/>
                    <a:pt x="8126" y="18809"/>
                    <a:pt x="7670" y="18444"/>
                  </a:cubicBezTo>
                  <a:cubicBezTo>
                    <a:pt x="3698" y="15202"/>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31"/>
            <p:cNvSpPr/>
            <p:nvPr/>
          </p:nvSpPr>
          <p:spPr>
            <a:xfrm>
              <a:off x="4949825" y="-1164600"/>
              <a:ext cx="4913750" cy="3686875"/>
            </a:xfrm>
            <a:custGeom>
              <a:avLst/>
              <a:gdLst/>
              <a:ahLst/>
              <a:cxnLst/>
              <a:rect l="l" t="t" r="r" b="b"/>
              <a:pathLst>
                <a:path w="196550" h="147475" fill="none" extrusionOk="0">
                  <a:moveTo>
                    <a:pt x="196549" y="147474"/>
                  </a:moveTo>
                  <a:cubicBezTo>
                    <a:pt x="196070" y="147451"/>
                    <a:pt x="190957" y="139074"/>
                    <a:pt x="186803" y="137477"/>
                  </a:cubicBezTo>
                  <a:cubicBezTo>
                    <a:pt x="185456" y="136952"/>
                    <a:pt x="182900" y="136267"/>
                    <a:pt x="180047" y="135468"/>
                  </a:cubicBezTo>
                  <a:cubicBezTo>
                    <a:pt x="173655" y="133688"/>
                    <a:pt x="164366" y="132044"/>
                    <a:pt x="162699" y="130058"/>
                  </a:cubicBezTo>
                  <a:cubicBezTo>
                    <a:pt x="160965" y="127981"/>
                    <a:pt x="160440" y="119901"/>
                    <a:pt x="158203" y="119102"/>
                  </a:cubicBezTo>
                  <a:cubicBezTo>
                    <a:pt x="156422" y="118463"/>
                    <a:pt x="153341" y="119468"/>
                    <a:pt x="151926" y="118600"/>
                  </a:cubicBezTo>
                  <a:cubicBezTo>
                    <a:pt x="151264" y="118189"/>
                    <a:pt x="151173" y="116683"/>
                    <a:pt x="150990" y="114925"/>
                  </a:cubicBezTo>
                  <a:cubicBezTo>
                    <a:pt x="150762" y="112597"/>
                    <a:pt x="150533" y="109744"/>
                    <a:pt x="149050" y="108763"/>
                  </a:cubicBezTo>
                  <a:cubicBezTo>
                    <a:pt x="145740" y="106640"/>
                    <a:pt x="127206" y="107028"/>
                    <a:pt x="124809" y="105088"/>
                  </a:cubicBezTo>
                  <a:cubicBezTo>
                    <a:pt x="122915" y="103536"/>
                    <a:pt x="124033" y="95684"/>
                    <a:pt x="122595" y="94154"/>
                  </a:cubicBezTo>
                  <a:cubicBezTo>
                    <a:pt x="121340" y="92808"/>
                    <a:pt x="117209" y="93401"/>
                    <a:pt x="115588" y="91758"/>
                  </a:cubicBezTo>
                  <a:cubicBezTo>
                    <a:pt x="113602" y="89726"/>
                    <a:pt x="114218" y="80642"/>
                    <a:pt x="111753" y="79569"/>
                  </a:cubicBezTo>
                  <a:cubicBezTo>
                    <a:pt x="109220" y="78473"/>
                    <a:pt x="96369" y="82125"/>
                    <a:pt x="92763" y="80459"/>
                  </a:cubicBezTo>
                  <a:cubicBezTo>
                    <a:pt x="91028" y="79660"/>
                    <a:pt x="90343" y="76419"/>
                    <a:pt x="89909" y="72904"/>
                  </a:cubicBezTo>
                  <a:cubicBezTo>
                    <a:pt x="89499" y="69252"/>
                    <a:pt x="89567" y="65189"/>
                    <a:pt x="88494" y="63820"/>
                  </a:cubicBezTo>
                  <a:cubicBezTo>
                    <a:pt x="86668" y="61491"/>
                    <a:pt x="78269" y="64208"/>
                    <a:pt x="76397" y="61765"/>
                  </a:cubicBezTo>
                  <a:cubicBezTo>
                    <a:pt x="75461" y="60578"/>
                    <a:pt x="74708" y="58524"/>
                    <a:pt x="74023" y="56698"/>
                  </a:cubicBezTo>
                  <a:cubicBezTo>
                    <a:pt x="73430" y="55055"/>
                    <a:pt x="72859" y="53594"/>
                    <a:pt x="72265" y="53206"/>
                  </a:cubicBezTo>
                  <a:cubicBezTo>
                    <a:pt x="70691" y="52156"/>
                    <a:pt x="58000" y="56059"/>
                    <a:pt x="53320" y="54187"/>
                  </a:cubicBezTo>
                  <a:cubicBezTo>
                    <a:pt x="49691" y="52772"/>
                    <a:pt x="48390" y="44053"/>
                    <a:pt x="47158" y="38986"/>
                  </a:cubicBezTo>
                  <a:cubicBezTo>
                    <a:pt x="46701" y="37137"/>
                    <a:pt x="46290" y="35722"/>
                    <a:pt x="45674" y="35334"/>
                  </a:cubicBezTo>
                  <a:cubicBezTo>
                    <a:pt x="43483" y="33918"/>
                    <a:pt x="35471" y="35402"/>
                    <a:pt x="33280" y="33804"/>
                  </a:cubicBezTo>
                  <a:cubicBezTo>
                    <a:pt x="31454" y="32458"/>
                    <a:pt x="30358" y="24811"/>
                    <a:pt x="28601" y="21273"/>
                  </a:cubicBezTo>
                  <a:cubicBezTo>
                    <a:pt x="28281" y="20611"/>
                    <a:pt x="27893" y="20178"/>
                    <a:pt x="27551" y="19904"/>
                  </a:cubicBezTo>
                  <a:cubicBezTo>
                    <a:pt x="24857" y="17872"/>
                    <a:pt x="14746" y="20908"/>
                    <a:pt x="9450" y="19310"/>
                  </a:cubicBezTo>
                  <a:cubicBezTo>
                    <a:pt x="8788" y="19105"/>
                    <a:pt x="8195" y="18831"/>
                    <a:pt x="7738" y="18466"/>
                  </a:cubicBezTo>
                  <a:cubicBezTo>
                    <a:pt x="3767" y="15270"/>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1"/>
            <p:cNvSpPr/>
            <p:nvPr/>
          </p:nvSpPr>
          <p:spPr>
            <a:xfrm>
              <a:off x="4975500" y="-1172600"/>
              <a:ext cx="4923450" cy="3685175"/>
            </a:xfrm>
            <a:custGeom>
              <a:avLst/>
              <a:gdLst/>
              <a:ahLst/>
              <a:cxnLst/>
              <a:rect l="l" t="t" r="r" b="b"/>
              <a:pathLst>
                <a:path w="196938" h="147407" fill="none" extrusionOk="0">
                  <a:moveTo>
                    <a:pt x="196937" y="147406"/>
                  </a:moveTo>
                  <a:cubicBezTo>
                    <a:pt x="196481" y="147383"/>
                    <a:pt x="191414" y="138778"/>
                    <a:pt x="187237" y="137249"/>
                  </a:cubicBezTo>
                  <a:cubicBezTo>
                    <a:pt x="185890" y="136747"/>
                    <a:pt x="183265" y="136085"/>
                    <a:pt x="180343" y="135354"/>
                  </a:cubicBezTo>
                  <a:cubicBezTo>
                    <a:pt x="173770" y="133688"/>
                    <a:pt x="164320" y="132136"/>
                    <a:pt x="162722" y="130196"/>
                  </a:cubicBezTo>
                  <a:cubicBezTo>
                    <a:pt x="161010" y="128119"/>
                    <a:pt x="160554" y="119879"/>
                    <a:pt x="158385" y="119080"/>
                  </a:cubicBezTo>
                  <a:cubicBezTo>
                    <a:pt x="156605" y="118418"/>
                    <a:pt x="153501" y="119445"/>
                    <a:pt x="152086" y="118555"/>
                  </a:cubicBezTo>
                  <a:cubicBezTo>
                    <a:pt x="151447" y="118144"/>
                    <a:pt x="151355" y="116592"/>
                    <a:pt x="151218" y="114789"/>
                  </a:cubicBezTo>
                  <a:cubicBezTo>
                    <a:pt x="151036" y="112415"/>
                    <a:pt x="150876" y="109493"/>
                    <a:pt x="149392" y="108489"/>
                  </a:cubicBezTo>
                  <a:cubicBezTo>
                    <a:pt x="146220" y="106366"/>
                    <a:pt x="127389" y="106846"/>
                    <a:pt x="125038" y="104997"/>
                  </a:cubicBezTo>
                  <a:cubicBezTo>
                    <a:pt x="123120" y="103490"/>
                    <a:pt x="124307" y="95501"/>
                    <a:pt x="122869" y="94018"/>
                  </a:cubicBezTo>
                  <a:cubicBezTo>
                    <a:pt x="121591" y="92671"/>
                    <a:pt x="117391" y="93333"/>
                    <a:pt x="115748" y="91690"/>
                  </a:cubicBezTo>
                  <a:cubicBezTo>
                    <a:pt x="113739" y="89727"/>
                    <a:pt x="114470" y="80460"/>
                    <a:pt x="112050" y="79341"/>
                  </a:cubicBezTo>
                  <a:cubicBezTo>
                    <a:pt x="109562" y="78200"/>
                    <a:pt x="96575" y="81898"/>
                    <a:pt x="93014" y="80209"/>
                  </a:cubicBezTo>
                  <a:cubicBezTo>
                    <a:pt x="91302" y="79387"/>
                    <a:pt x="90663" y="76100"/>
                    <a:pt x="90275" y="72539"/>
                  </a:cubicBezTo>
                  <a:cubicBezTo>
                    <a:pt x="89887" y="68842"/>
                    <a:pt x="89955" y="64733"/>
                    <a:pt x="88860" y="63409"/>
                  </a:cubicBezTo>
                  <a:cubicBezTo>
                    <a:pt x="87011" y="61149"/>
                    <a:pt x="78406" y="64025"/>
                    <a:pt x="76511" y="61629"/>
                  </a:cubicBezTo>
                  <a:cubicBezTo>
                    <a:pt x="75575" y="60442"/>
                    <a:pt x="74822" y="58388"/>
                    <a:pt x="74137" y="56562"/>
                  </a:cubicBezTo>
                  <a:cubicBezTo>
                    <a:pt x="73544" y="54895"/>
                    <a:pt x="72973" y="53435"/>
                    <a:pt x="72380" y="53047"/>
                  </a:cubicBezTo>
                  <a:cubicBezTo>
                    <a:pt x="70873" y="52065"/>
                    <a:pt x="58023" y="56128"/>
                    <a:pt x="53366" y="54256"/>
                  </a:cubicBezTo>
                  <a:cubicBezTo>
                    <a:pt x="49783" y="52841"/>
                    <a:pt x="48619" y="43962"/>
                    <a:pt x="47432" y="38781"/>
                  </a:cubicBezTo>
                  <a:cubicBezTo>
                    <a:pt x="47021" y="36886"/>
                    <a:pt x="46610" y="35448"/>
                    <a:pt x="46017" y="35083"/>
                  </a:cubicBezTo>
                  <a:cubicBezTo>
                    <a:pt x="43871" y="33668"/>
                    <a:pt x="35722" y="35243"/>
                    <a:pt x="33531" y="33714"/>
                  </a:cubicBezTo>
                  <a:cubicBezTo>
                    <a:pt x="31682" y="32412"/>
                    <a:pt x="30587" y="24652"/>
                    <a:pt x="28806" y="21137"/>
                  </a:cubicBezTo>
                  <a:cubicBezTo>
                    <a:pt x="28487" y="20498"/>
                    <a:pt x="28099" y="20064"/>
                    <a:pt x="27733" y="19790"/>
                  </a:cubicBezTo>
                  <a:cubicBezTo>
                    <a:pt x="25086" y="17896"/>
                    <a:pt x="14837" y="20886"/>
                    <a:pt x="9542" y="19311"/>
                  </a:cubicBezTo>
                  <a:cubicBezTo>
                    <a:pt x="8880" y="19105"/>
                    <a:pt x="8286" y="18854"/>
                    <a:pt x="7830" y="18489"/>
                  </a:cubicBezTo>
                  <a:cubicBezTo>
                    <a:pt x="3858" y="15316"/>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1"/>
            <p:cNvSpPr/>
            <p:nvPr/>
          </p:nvSpPr>
          <p:spPr>
            <a:xfrm>
              <a:off x="5001750" y="-1180575"/>
              <a:ext cx="4932000" cy="3683450"/>
            </a:xfrm>
            <a:custGeom>
              <a:avLst/>
              <a:gdLst/>
              <a:ahLst/>
              <a:cxnLst/>
              <a:rect l="l" t="t" r="r" b="b"/>
              <a:pathLst>
                <a:path w="197280" h="147338" fill="none" extrusionOk="0">
                  <a:moveTo>
                    <a:pt x="197280" y="147337"/>
                  </a:moveTo>
                  <a:cubicBezTo>
                    <a:pt x="196892" y="147291"/>
                    <a:pt x="191870" y="138504"/>
                    <a:pt x="187648" y="137020"/>
                  </a:cubicBezTo>
                  <a:cubicBezTo>
                    <a:pt x="186301" y="136541"/>
                    <a:pt x="183630" y="135924"/>
                    <a:pt x="180617" y="135240"/>
                  </a:cubicBezTo>
                  <a:cubicBezTo>
                    <a:pt x="173861" y="133688"/>
                    <a:pt x="164252" y="132204"/>
                    <a:pt x="162722" y="130332"/>
                  </a:cubicBezTo>
                  <a:cubicBezTo>
                    <a:pt x="161056" y="128232"/>
                    <a:pt x="160645" y="119833"/>
                    <a:pt x="158545" y="119034"/>
                  </a:cubicBezTo>
                  <a:cubicBezTo>
                    <a:pt x="156765" y="118372"/>
                    <a:pt x="153615" y="119422"/>
                    <a:pt x="152223" y="118532"/>
                  </a:cubicBezTo>
                  <a:cubicBezTo>
                    <a:pt x="151606" y="118098"/>
                    <a:pt x="151538" y="116523"/>
                    <a:pt x="151447" y="114674"/>
                  </a:cubicBezTo>
                  <a:cubicBezTo>
                    <a:pt x="151287" y="112232"/>
                    <a:pt x="151173" y="109242"/>
                    <a:pt x="149712" y="108215"/>
                  </a:cubicBezTo>
                  <a:cubicBezTo>
                    <a:pt x="146676" y="106069"/>
                    <a:pt x="127526" y="106662"/>
                    <a:pt x="125220" y="104905"/>
                  </a:cubicBezTo>
                  <a:cubicBezTo>
                    <a:pt x="123326" y="103421"/>
                    <a:pt x="124558" y="95341"/>
                    <a:pt x="123120" y="93880"/>
                  </a:cubicBezTo>
                  <a:cubicBezTo>
                    <a:pt x="121819" y="92556"/>
                    <a:pt x="117574" y="93264"/>
                    <a:pt x="115862" y="91643"/>
                  </a:cubicBezTo>
                  <a:cubicBezTo>
                    <a:pt x="113876" y="89726"/>
                    <a:pt x="114698" y="80276"/>
                    <a:pt x="112324" y="79112"/>
                  </a:cubicBezTo>
                  <a:cubicBezTo>
                    <a:pt x="109905" y="77948"/>
                    <a:pt x="96757" y="81669"/>
                    <a:pt x="93242" y="79934"/>
                  </a:cubicBezTo>
                  <a:cubicBezTo>
                    <a:pt x="91553" y="79112"/>
                    <a:pt x="90960" y="75757"/>
                    <a:pt x="90617" y="72174"/>
                  </a:cubicBezTo>
                  <a:cubicBezTo>
                    <a:pt x="90252" y="68430"/>
                    <a:pt x="90320" y="64299"/>
                    <a:pt x="89225" y="63021"/>
                  </a:cubicBezTo>
                  <a:cubicBezTo>
                    <a:pt x="87330" y="60807"/>
                    <a:pt x="78543" y="63865"/>
                    <a:pt x="76625" y="61514"/>
                  </a:cubicBezTo>
                  <a:cubicBezTo>
                    <a:pt x="75667" y="60327"/>
                    <a:pt x="74913" y="58273"/>
                    <a:pt x="74229" y="56424"/>
                  </a:cubicBezTo>
                  <a:cubicBezTo>
                    <a:pt x="73635" y="54758"/>
                    <a:pt x="73064" y="53274"/>
                    <a:pt x="72471" y="52886"/>
                  </a:cubicBezTo>
                  <a:cubicBezTo>
                    <a:pt x="71010" y="51950"/>
                    <a:pt x="58000" y="56196"/>
                    <a:pt x="53389" y="54324"/>
                  </a:cubicBezTo>
                  <a:cubicBezTo>
                    <a:pt x="49851" y="52932"/>
                    <a:pt x="48801" y="43870"/>
                    <a:pt x="47706" y="38598"/>
                  </a:cubicBezTo>
                  <a:cubicBezTo>
                    <a:pt x="47295" y="36657"/>
                    <a:pt x="46907" y="35197"/>
                    <a:pt x="46336" y="34809"/>
                  </a:cubicBezTo>
                  <a:cubicBezTo>
                    <a:pt x="44213" y="33393"/>
                    <a:pt x="35928" y="35082"/>
                    <a:pt x="33736" y="33599"/>
                  </a:cubicBezTo>
                  <a:cubicBezTo>
                    <a:pt x="31888" y="32343"/>
                    <a:pt x="30769" y="24514"/>
                    <a:pt x="28989" y="21022"/>
                  </a:cubicBezTo>
                  <a:cubicBezTo>
                    <a:pt x="28669" y="20360"/>
                    <a:pt x="28258" y="19926"/>
                    <a:pt x="27893" y="19675"/>
                  </a:cubicBezTo>
                  <a:cubicBezTo>
                    <a:pt x="25291" y="17895"/>
                    <a:pt x="14906" y="20862"/>
                    <a:pt x="9610" y="19310"/>
                  </a:cubicBezTo>
                  <a:cubicBezTo>
                    <a:pt x="8948" y="19128"/>
                    <a:pt x="8355" y="18854"/>
                    <a:pt x="7898" y="18511"/>
                  </a:cubicBezTo>
                  <a:cubicBezTo>
                    <a:pt x="3927" y="15384"/>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31"/>
            <p:cNvSpPr/>
            <p:nvPr/>
          </p:nvSpPr>
          <p:spPr>
            <a:xfrm>
              <a:off x="5027425" y="-1188575"/>
              <a:ext cx="4941150" cy="3681175"/>
            </a:xfrm>
            <a:custGeom>
              <a:avLst/>
              <a:gdLst/>
              <a:ahLst/>
              <a:cxnLst/>
              <a:rect l="l" t="t" r="r" b="b"/>
              <a:pathLst>
                <a:path w="197646" h="147247" fill="none" extrusionOk="0">
                  <a:moveTo>
                    <a:pt x="197645" y="147246"/>
                  </a:moveTo>
                  <a:cubicBezTo>
                    <a:pt x="197326" y="147223"/>
                    <a:pt x="192327" y="138207"/>
                    <a:pt x="188081" y="136792"/>
                  </a:cubicBezTo>
                  <a:cubicBezTo>
                    <a:pt x="186735" y="136336"/>
                    <a:pt x="183996" y="135765"/>
                    <a:pt x="180914" y="135126"/>
                  </a:cubicBezTo>
                  <a:cubicBezTo>
                    <a:pt x="173975" y="133688"/>
                    <a:pt x="164206" y="132296"/>
                    <a:pt x="162768" y="130470"/>
                  </a:cubicBezTo>
                  <a:cubicBezTo>
                    <a:pt x="161102" y="128347"/>
                    <a:pt x="160782" y="119787"/>
                    <a:pt x="158705" y="119011"/>
                  </a:cubicBezTo>
                  <a:cubicBezTo>
                    <a:pt x="156925" y="118327"/>
                    <a:pt x="153752" y="119422"/>
                    <a:pt x="152383" y="118486"/>
                  </a:cubicBezTo>
                  <a:cubicBezTo>
                    <a:pt x="151766" y="118053"/>
                    <a:pt x="151743" y="116432"/>
                    <a:pt x="151675" y="114538"/>
                  </a:cubicBezTo>
                  <a:cubicBezTo>
                    <a:pt x="151584" y="112027"/>
                    <a:pt x="151515" y="108991"/>
                    <a:pt x="150077" y="107941"/>
                  </a:cubicBezTo>
                  <a:cubicBezTo>
                    <a:pt x="147133" y="105796"/>
                    <a:pt x="127686" y="106480"/>
                    <a:pt x="125449" y="104814"/>
                  </a:cubicBezTo>
                  <a:cubicBezTo>
                    <a:pt x="123531" y="103376"/>
                    <a:pt x="124832" y="95159"/>
                    <a:pt x="123394" y="93744"/>
                  </a:cubicBezTo>
                  <a:cubicBezTo>
                    <a:pt x="122093" y="92443"/>
                    <a:pt x="117757" y="93196"/>
                    <a:pt x="116022" y="91575"/>
                  </a:cubicBezTo>
                  <a:cubicBezTo>
                    <a:pt x="114036" y="89727"/>
                    <a:pt x="114926" y="80094"/>
                    <a:pt x="112621" y="78885"/>
                  </a:cubicBezTo>
                  <a:cubicBezTo>
                    <a:pt x="110270" y="77675"/>
                    <a:pt x="96963" y="81441"/>
                    <a:pt x="93493" y="79683"/>
                  </a:cubicBezTo>
                  <a:cubicBezTo>
                    <a:pt x="91827" y="78839"/>
                    <a:pt x="91279" y="75438"/>
                    <a:pt x="90982" y="71809"/>
                  </a:cubicBezTo>
                  <a:cubicBezTo>
                    <a:pt x="90663" y="67997"/>
                    <a:pt x="90731" y="63866"/>
                    <a:pt x="89613" y="62633"/>
                  </a:cubicBezTo>
                  <a:cubicBezTo>
                    <a:pt x="87673" y="60465"/>
                    <a:pt x="78702" y="63683"/>
                    <a:pt x="76762" y="61378"/>
                  </a:cubicBezTo>
                  <a:cubicBezTo>
                    <a:pt x="75781" y="60214"/>
                    <a:pt x="75028" y="58136"/>
                    <a:pt x="74343" y="56288"/>
                  </a:cubicBezTo>
                  <a:cubicBezTo>
                    <a:pt x="73727" y="54599"/>
                    <a:pt x="73179" y="53092"/>
                    <a:pt x="72608" y="52727"/>
                  </a:cubicBezTo>
                  <a:cubicBezTo>
                    <a:pt x="71193" y="51859"/>
                    <a:pt x="58000" y="56265"/>
                    <a:pt x="53435" y="54393"/>
                  </a:cubicBezTo>
                  <a:cubicBezTo>
                    <a:pt x="49943" y="53001"/>
                    <a:pt x="49007" y="43757"/>
                    <a:pt x="47980" y="38393"/>
                  </a:cubicBezTo>
                  <a:cubicBezTo>
                    <a:pt x="47592" y="36407"/>
                    <a:pt x="47226" y="34923"/>
                    <a:pt x="46656" y="34535"/>
                  </a:cubicBezTo>
                  <a:cubicBezTo>
                    <a:pt x="44601" y="33143"/>
                    <a:pt x="36179" y="34923"/>
                    <a:pt x="33965" y="33485"/>
                  </a:cubicBezTo>
                  <a:cubicBezTo>
                    <a:pt x="32116" y="32275"/>
                    <a:pt x="30998" y="24378"/>
                    <a:pt x="29194" y="20886"/>
                  </a:cubicBezTo>
                  <a:cubicBezTo>
                    <a:pt x="28852" y="20224"/>
                    <a:pt x="28464" y="19790"/>
                    <a:pt x="28076" y="19539"/>
                  </a:cubicBezTo>
                  <a:cubicBezTo>
                    <a:pt x="25519" y="17895"/>
                    <a:pt x="15020" y="20817"/>
                    <a:pt x="9724" y="19333"/>
                  </a:cubicBezTo>
                  <a:cubicBezTo>
                    <a:pt x="9040" y="19128"/>
                    <a:pt x="8446" y="18877"/>
                    <a:pt x="7990" y="18512"/>
                  </a:cubicBezTo>
                  <a:cubicBezTo>
                    <a:pt x="4018" y="15430"/>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31"/>
            <p:cNvSpPr/>
            <p:nvPr/>
          </p:nvSpPr>
          <p:spPr>
            <a:xfrm>
              <a:off x="5053675" y="-1197125"/>
              <a:ext cx="4950275" cy="3680025"/>
            </a:xfrm>
            <a:custGeom>
              <a:avLst/>
              <a:gdLst/>
              <a:ahLst/>
              <a:cxnLst/>
              <a:rect l="l" t="t" r="r" b="b"/>
              <a:pathLst>
                <a:path w="198011" h="147201" fill="none" extrusionOk="0">
                  <a:moveTo>
                    <a:pt x="198010" y="147200"/>
                  </a:moveTo>
                  <a:cubicBezTo>
                    <a:pt x="197736" y="147177"/>
                    <a:pt x="192783" y="137933"/>
                    <a:pt x="188492" y="136586"/>
                  </a:cubicBezTo>
                  <a:cubicBezTo>
                    <a:pt x="187123" y="136153"/>
                    <a:pt x="184361" y="135628"/>
                    <a:pt x="181188" y="135034"/>
                  </a:cubicBezTo>
                  <a:cubicBezTo>
                    <a:pt x="174067" y="133710"/>
                    <a:pt x="164138" y="132387"/>
                    <a:pt x="162768" y="130606"/>
                  </a:cubicBezTo>
                  <a:cubicBezTo>
                    <a:pt x="161147" y="128506"/>
                    <a:pt x="160874" y="119787"/>
                    <a:pt x="158865" y="118988"/>
                  </a:cubicBezTo>
                  <a:cubicBezTo>
                    <a:pt x="157085" y="118303"/>
                    <a:pt x="153866" y="119422"/>
                    <a:pt x="152519" y="118463"/>
                  </a:cubicBezTo>
                  <a:cubicBezTo>
                    <a:pt x="151926" y="118030"/>
                    <a:pt x="151926" y="116363"/>
                    <a:pt x="151880" y="114423"/>
                  </a:cubicBezTo>
                  <a:cubicBezTo>
                    <a:pt x="151835" y="111867"/>
                    <a:pt x="151812" y="108762"/>
                    <a:pt x="150397" y="107690"/>
                  </a:cubicBezTo>
                  <a:cubicBezTo>
                    <a:pt x="147589" y="105544"/>
                    <a:pt x="127845" y="106320"/>
                    <a:pt x="125631" y="104722"/>
                  </a:cubicBezTo>
                  <a:cubicBezTo>
                    <a:pt x="123714" y="103330"/>
                    <a:pt x="125083" y="95022"/>
                    <a:pt x="123645" y="93629"/>
                  </a:cubicBezTo>
                  <a:cubicBezTo>
                    <a:pt x="122322" y="92351"/>
                    <a:pt x="117916" y="93127"/>
                    <a:pt x="116159" y="91529"/>
                  </a:cubicBezTo>
                  <a:cubicBezTo>
                    <a:pt x="114173" y="89749"/>
                    <a:pt x="115154" y="79934"/>
                    <a:pt x="112895" y="78702"/>
                  </a:cubicBezTo>
                  <a:cubicBezTo>
                    <a:pt x="110612" y="77446"/>
                    <a:pt x="97145" y="81235"/>
                    <a:pt x="93721" y="79455"/>
                  </a:cubicBezTo>
                  <a:cubicBezTo>
                    <a:pt x="92101" y="78587"/>
                    <a:pt x="91599" y="75141"/>
                    <a:pt x="91325" y="71466"/>
                  </a:cubicBezTo>
                  <a:cubicBezTo>
                    <a:pt x="91028" y="67609"/>
                    <a:pt x="91097" y="63432"/>
                    <a:pt x="89978" y="62267"/>
                  </a:cubicBezTo>
                  <a:cubicBezTo>
                    <a:pt x="87992" y="60145"/>
                    <a:pt x="78817" y="63546"/>
                    <a:pt x="76854" y="61263"/>
                  </a:cubicBezTo>
                  <a:cubicBezTo>
                    <a:pt x="75872" y="60122"/>
                    <a:pt x="75119" y="58022"/>
                    <a:pt x="74434" y="56173"/>
                  </a:cubicBezTo>
                  <a:cubicBezTo>
                    <a:pt x="73818" y="54461"/>
                    <a:pt x="73270" y="52955"/>
                    <a:pt x="72699" y="52612"/>
                  </a:cubicBezTo>
                  <a:cubicBezTo>
                    <a:pt x="71330" y="51768"/>
                    <a:pt x="58000" y="56333"/>
                    <a:pt x="53435" y="54507"/>
                  </a:cubicBezTo>
                  <a:cubicBezTo>
                    <a:pt x="50011" y="53114"/>
                    <a:pt x="49189" y="43688"/>
                    <a:pt x="48231" y="38210"/>
                  </a:cubicBezTo>
                  <a:cubicBezTo>
                    <a:pt x="47888" y="36178"/>
                    <a:pt x="47523" y="34672"/>
                    <a:pt x="46975" y="34306"/>
                  </a:cubicBezTo>
                  <a:cubicBezTo>
                    <a:pt x="44944" y="32891"/>
                    <a:pt x="36407" y="34786"/>
                    <a:pt x="34170" y="33416"/>
                  </a:cubicBezTo>
                  <a:cubicBezTo>
                    <a:pt x="32299" y="32252"/>
                    <a:pt x="31180" y="24241"/>
                    <a:pt x="29377" y="20794"/>
                  </a:cubicBezTo>
                  <a:cubicBezTo>
                    <a:pt x="29035" y="20132"/>
                    <a:pt x="28647" y="19698"/>
                    <a:pt x="28258" y="19447"/>
                  </a:cubicBezTo>
                  <a:cubicBezTo>
                    <a:pt x="25725" y="17918"/>
                    <a:pt x="15088" y="20817"/>
                    <a:pt x="9793" y="19356"/>
                  </a:cubicBezTo>
                  <a:cubicBezTo>
                    <a:pt x="9085" y="19173"/>
                    <a:pt x="8492" y="18922"/>
                    <a:pt x="8035" y="18557"/>
                  </a:cubicBezTo>
                  <a:cubicBezTo>
                    <a:pt x="4086" y="15521"/>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31"/>
            <p:cNvSpPr/>
            <p:nvPr/>
          </p:nvSpPr>
          <p:spPr>
            <a:xfrm>
              <a:off x="5079350" y="-1205125"/>
              <a:ext cx="4959400" cy="3678325"/>
            </a:xfrm>
            <a:custGeom>
              <a:avLst/>
              <a:gdLst/>
              <a:ahLst/>
              <a:cxnLst/>
              <a:rect l="l" t="t" r="r" b="b"/>
              <a:pathLst>
                <a:path w="198376" h="147133" fill="none" extrusionOk="0">
                  <a:moveTo>
                    <a:pt x="198376" y="147132"/>
                  </a:moveTo>
                  <a:cubicBezTo>
                    <a:pt x="198147" y="147109"/>
                    <a:pt x="193240" y="137660"/>
                    <a:pt x="188926" y="136359"/>
                  </a:cubicBezTo>
                  <a:cubicBezTo>
                    <a:pt x="187556" y="135948"/>
                    <a:pt x="184726" y="135468"/>
                    <a:pt x="181485" y="134921"/>
                  </a:cubicBezTo>
                  <a:cubicBezTo>
                    <a:pt x="174181" y="133711"/>
                    <a:pt x="164092" y="132478"/>
                    <a:pt x="162791" y="130744"/>
                  </a:cubicBezTo>
                  <a:cubicBezTo>
                    <a:pt x="161193" y="128621"/>
                    <a:pt x="160988" y="119742"/>
                    <a:pt x="159025" y="118966"/>
                  </a:cubicBezTo>
                  <a:cubicBezTo>
                    <a:pt x="157267" y="118258"/>
                    <a:pt x="154026" y="119422"/>
                    <a:pt x="152679" y="118441"/>
                  </a:cubicBezTo>
                  <a:cubicBezTo>
                    <a:pt x="152109" y="118007"/>
                    <a:pt x="152109" y="116272"/>
                    <a:pt x="152109" y="114309"/>
                  </a:cubicBezTo>
                  <a:cubicBezTo>
                    <a:pt x="152109" y="111685"/>
                    <a:pt x="152132" y="108535"/>
                    <a:pt x="150739" y="107416"/>
                  </a:cubicBezTo>
                  <a:cubicBezTo>
                    <a:pt x="148046" y="105271"/>
                    <a:pt x="128005" y="106161"/>
                    <a:pt x="125860" y="104632"/>
                  </a:cubicBezTo>
                  <a:cubicBezTo>
                    <a:pt x="123919" y="103285"/>
                    <a:pt x="125357" y="94840"/>
                    <a:pt x="123919" y="93493"/>
                  </a:cubicBezTo>
                  <a:cubicBezTo>
                    <a:pt x="122573" y="92215"/>
                    <a:pt x="118099" y="93059"/>
                    <a:pt x="116296" y="91484"/>
                  </a:cubicBezTo>
                  <a:cubicBezTo>
                    <a:pt x="114333" y="89749"/>
                    <a:pt x="115406" y="79752"/>
                    <a:pt x="113192" y="78474"/>
                  </a:cubicBezTo>
                  <a:cubicBezTo>
                    <a:pt x="110978" y="77173"/>
                    <a:pt x="97351" y="80985"/>
                    <a:pt x="93973" y="79204"/>
                  </a:cubicBezTo>
                  <a:cubicBezTo>
                    <a:pt x="92375" y="78337"/>
                    <a:pt x="91918" y="74799"/>
                    <a:pt x="91667" y="71101"/>
                  </a:cubicBezTo>
                  <a:cubicBezTo>
                    <a:pt x="91416" y="67175"/>
                    <a:pt x="91485" y="62998"/>
                    <a:pt x="90366" y="61857"/>
                  </a:cubicBezTo>
                  <a:cubicBezTo>
                    <a:pt x="88335" y="59803"/>
                    <a:pt x="78976" y="63363"/>
                    <a:pt x="76991" y="61127"/>
                  </a:cubicBezTo>
                  <a:cubicBezTo>
                    <a:pt x="75986" y="60008"/>
                    <a:pt x="75233" y="57908"/>
                    <a:pt x="74548" y="56037"/>
                  </a:cubicBezTo>
                  <a:cubicBezTo>
                    <a:pt x="73932" y="54302"/>
                    <a:pt x="73384" y="52795"/>
                    <a:pt x="72814" y="52453"/>
                  </a:cubicBezTo>
                  <a:cubicBezTo>
                    <a:pt x="71513" y="51677"/>
                    <a:pt x="58000" y="56402"/>
                    <a:pt x="53481" y="54576"/>
                  </a:cubicBezTo>
                  <a:cubicBezTo>
                    <a:pt x="50102" y="53183"/>
                    <a:pt x="49395" y="43597"/>
                    <a:pt x="48505" y="38005"/>
                  </a:cubicBezTo>
                  <a:cubicBezTo>
                    <a:pt x="48185" y="35950"/>
                    <a:pt x="47843" y="34421"/>
                    <a:pt x="47295" y="34033"/>
                  </a:cubicBezTo>
                  <a:cubicBezTo>
                    <a:pt x="45332" y="32618"/>
                    <a:pt x="36636" y="34626"/>
                    <a:pt x="34399" y="33303"/>
                  </a:cubicBezTo>
                  <a:cubicBezTo>
                    <a:pt x="32527" y="32184"/>
                    <a:pt x="31409" y="24104"/>
                    <a:pt x="29582" y="20657"/>
                  </a:cubicBezTo>
                  <a:cubicBezTo>
                    <a:pt x="29240" y="19995"/>
                    <a:pt x="28829" y="19562"/>
                    <a:pt x="28441" y="19334"/>
                  </a:cubicBezTo>
                  <a:cubicBezTo>
                    <a:pt x="25953" y="17918"/>
                    <a:pt x="15203" y="20794"/>
                    <a:pt x="9884" y="19379"/>
                  </a:cubicBezTo>
                  <a:cubicBezTo>
                    <a:pt x="9177" y="19174"/>
                    <a:pt x="8583" y="18923"/>
                    <a:pt x="8127" y="18580"/>
                  </a:cubicBezTo>
                  <a:cubicBezTo>
                    <a:pt x="4178" y="15590"/>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31"/>
            <p:cNvSpPr/>
            <p:nvPr/>
          </p:nvSpPr>
          <p:spPr>
            <a:xfrm>
              <a:off x="5105050" y="-1213100"/>
              <a:ext cx="4968500" cy="3676025"/>
            </a:xfrm>
            <a:custGeom>
              <a:avLst/>
              <a:gdLst/>
              <a:ahLst/>
              <a:cxnLst/>
              <a:rect l="l" t="t" r="r" b="b"/>
              <a:pathLst>
                <a:path w="198740" h="147041" fill="none" extrusionOk="0">
                  <a:moveTo>
                    <a:pt x="198740" y="147040"/>
                  </a:moveTo>
                  <a:cubicBezTo>
                    <a:pt x="198580" y="147040"/>
                    <a:pt x="193696" y="137362"/>
                    <a:pt x="189359" y="136130"/>
                  </a:cubicBezTo>
                  <a:cubicBezTo>
                    <a:pt x="187989" y="135742"/>
                    <a:pt x="185113" y="135285"/>
                    <a:pt x="181781" y="134806"/>
                  </a:cubicBezTo>
                  <a:cubicBezTo>
                    <a:pt x="174294" y="133710"/>
                    <a:pt x="164046" y="132546"/>
                    <a:pt x="162813" y="130880"/>
                  </a:cubicBezTo>
                  <a:cubicBezTo>
                    <a:pt x="161261" y="128734"/>
                    <a:pt x="161124" y="119719"/>
                    <a:pt x="159207" y="118920"/>
                  </a:cubicBezTo>
                  <a:cubicBezTo>
                    <a:pt x="157426" y="118212"/>
                    <a:pt x="154162" y="119399"/>
                    <a:pt x="152838" y="118395"/>
                  </a:cubicBezTo>
                  <a:cubicBezTo>
                    <a:pt x="152268" y="117961"/>
                    <a:pt x="152313" y="116203"/>
                    <a:pt x="152336" y="114172"/>
                  </a:cubicBezTo>
                  <a:cubicBezTo>
                    <a:pt x="152382" y="111479"/>
                    <a:pt x="152473" y="108283"/>
                    <a:pt x="151104" y="107142"/>
                  </a:cubicBezTo>
                  <a:cubicBezTo>
                    <a:pt x="148501" y="104996"/>
                    <a:pt x="128187" y="105978"/>
                    <a:pt x="126064" y="104540"/>
                  </a:cubicBezTo>
                  <a:cubicBezTo>
                    <a:pt x="124124" y="103239"/>
                    <a:pt x="125631" y="94679"/>
                    <a:pt x="124193" y="93355"/>
                  </a:cubicBezTo>
                  <a:cubicBezTo>
                    <a:pt x="122823" y="92100"/>
                    <a:pt x="118304" y="92990"/>
                    <a:pt x="116455" y="91415"/>
                  </a:cubicBezTo>
                  <a:cubicBezTo>
                    <a:pt x="114469" y="89726"/>
                    <a:pt x="115633" y="79546"/>
                    <a:pt x="113487" y="78245"/>
                  </a:cubicBezTo>
                  <a:cubicBezTo>
                    <a:pt x="111319" y="76921"/>
                    <a:pt x="97555" y="80756"/>
                    <a:pt x="94246" y="78930"/>
                  </a:cubicBezTo>
                  <a:cubicBezTo>
                    <a:pt x="92648" y="78062"/>
                    <a:pt x="92237" y="74479"/>
                    <a:pt x="92032" y="70735"/>
                  </a:cubicBezTo>
                  <a:cubicBezTo>
                    <a:pt x="91826" y="66764"/>
                    <a:pt x="91895" y="62564"/>
                    <a:pt x="90753" y="61468"/>
                  </a:cubicBezTo>
                  <a:cubicBezTo>
                    <a:pt x="88654" y="59460"/>
                    <a:pt x="79113" y="63203"/>
                    <a:pt x="77127" y="60989"/>
                  </a:cubicBezTo>
                  <a:cubicBezTo>
                    <a:pt x="76100" y="59893"/>
                    <a:pt x="75324" y="57771"/>
                    <a:pt x="74662" y="55899"/>
                  </a:cubicBezTo>
                  <a:cubicBezTo>
                    <a:pt x="74045" y="54164"/>
                    <a:pt x="73498" y="52635"/>
                    <a:pt x="72950" y="52293"/>
                  </a:cubicBezTo>
                  <a:cubicBezTo>
                    <a:pt x="71672" y="51585"/>
                    <a:pt x="57999" y="56470"/>
                    <a:pt x="53525" y="54644"/>
                  </a:cubicBezTo>
                  <a:cubicBezTo>
                    <a:pt x="50193" y="53274"/>
                    <a:pt x="49599" y="43505"/>
                    <a:pt x="48778" y="37799"/>
                  </a:cubicBezTo>
                  <a:cubicBezTo>
                    <a:pt x="48481" y="35699"/>
                    <a:pt x="48161" y="34147"/>
                    <a:pt x="47636" y="33759"/>
                  </a:cubicBezTo>
                  <a:cubicBezTo>
                    <a:pt x="45719" y="32366"/>
                    <a:pt x="36886" y="34466"/>
                    <a:pt x="34626" y="33188"/>
                  </a:cubicBezTo>
                  <a:cubicBezTo>
                    <a:pt x="32754" y="32138"/>
                    <a:pt x="31613" y="23967"/>
                    <a:pt x="29787" y="20520"/>
                  </a:cubicBezTo>
                  <a:cubicBezTo>
                    <a:pt x="29422" y="19881"/>
                    <a:pt x="29034" y="19424"/>
                    <a:pt x="28623" y="19219"/>
                  </a:cubicBezTo>
                  <a:cubicBezTo>
                    <a:pt x="26181" y="17918"/>
                    <a:pt x="15293" y="20748"/>
                    <a:pt x="9975" y="19379"/>
                  </a:cubicBezTo>
                  <a:cubicBezTo>
                    <a:pt x="9267" y="19196"/>
                    <a:pt x="8674" y="18945"/>
                    <a:pt x="8217" y="18603"/>
                  </a:cubicBezTo>
                  <a:cubicBezTo>
                    <a:pt x="4268" y="15635"/>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31"/>
            <p:cNvSpPr/>
            <p:nvPr/>
          </p:nvSpPr>
          <p:spPr>
            <a:xfrm>
              <a:off x="5131300" y="-1221100"/>
              <a:ext cx="4977650" cy="3674325"/>
            </a:xfrm>
            <a:custGeom>
              <a:avLst/>
              <a:gdLst/>
              <a:ahLst/>
              <a:cxnLst/>
              <a:rect l="l" t="t" r="r" b="b"/>
              <a:pathLst>
                <a:path w="199106" h="146973" fill="none" extrusionOk="0">
                  <a:moveTo>
                    <a:pt x="199105" y="146972"/>
                  </a:moveTo>
                  <a:cubicBezTo>
                    <a:pt x="198991" y="146972"/>
                    <a:pt x="194152" y="137089"/>
                    <a:pt x="189747" y="135902"/>
                  </a:cubicBezTo>
                  <a:cubicBezTo>
                    <a:pt x="188400" y="135537"/>
                    <a:pt x="185456" y="135126"/>
                    <a:pt x="182055" y="134692"/>
                  </a:cubicBezTo>
                  <a:cubicBezTo>
                    <a:pt x="174408" y="133711"/>
                    <a:pt x="163977" y="132638"/>
                    <a:pt x="162813" y="131017"/>
                  </a:cubicBezTo>
                  <a:cubicBezTo>
                    <a:pt x="161306" y="128849"/>
                    <a:pt x="161215" y="119673"/>
                    <a:pt x="159366" y="118897"/>
                  </a:cubicBezTo>
                  <a:cubicBezTo>
                    <a:pt x="157586" y="118167"/>
                    <a:pt x="154276" y="119399"/>
                    <a:pt x="152998" y="118349"/>
                  </a:cubicBezTo>
                  <a:cubicBezTo>
                    <a:pt x="152427" y="117916"/>
                    <a:pt x="152496" y="116113"/>
                    <a:pt x="152564" y="114035"/>
                  </a:cubicBezTo>
                  <a:cubicBezTo>
                    <a:pt x="152656" y="111296"/>
                    <a:pt x="152770" y="108032"/>
                    <a:pt x="151423" y="106868"/>
                  </a:cubicBezTo>
                  <a:cubicBezTo>
                    <a:pt x="148935" y="104723"/>
                    <a:pt x="128324" y="105796"/>
                    <a:pt x="126270" y="104449"/>
                  </a:cubicBezTo>
                  <a:cubicBezTo>
                    <a:pt x="124329" y="103171"/>
                    <a:pt x="125882" y="94497"/>
                    <a:pt x="124444" y="93219"/>
                  </a:cubicBezTo>
                  <a:cubicBezTo>
                    <a:pt x="123074" y="91986"/>
                    <a:pt x="118463" y="92899"/>
                    <a:pt x="116569" y="91347"/>
                  </a:cubicBezTo>
                  <a:cubicBezTo>
                    <a:pt x="114606" y="89727"/>
                    <a:pt x="115861" y="79364"/>
                    <a:pt x="113761" y="78017"/>
                  </a:cubicBezTo>
                  <a:cubicBezTo>
                    <a:pt x="111661" y="76648"/>
                    <a:pt x="97738" y="80528"/>
                    <a:pt x="94474" y="78679"/>
                  </a:cubicBezTo>
                  <a:cubicBezTo>
                    <a:pt x="92899" y="77789"/>
                    <a:pt x="92557" y="74160"/>
                    <a:pt x="92374" y="70371"/>
                  </a:cubicBezTo>
                  <a:cubicBezTo>
                    <a:pt x="92191" y="66353"/>
                    <a:pt x="92260" y="62131"/>
                    <a:pt x="91119" y="61081"/>
                  </a:cubicBezTo>
                  <a:cubicBezTo>
                    <a:pt x="88973" y="59118"/>
                    <a:pt x="79249" y="63021"/>
                    <a:pt x="77218" y="60875"/>
                  </a:cubicBezTo>
                  <a:cubicBezTo>
                    <a:pt x="76191" y="59757"/>
                    <a:pt x="75415" y="57657"/>
                    <a:pt x="74753" y="55763"/>
                  </a:cubicBezTo>
                  <a:cubicBezTo>
                    <a:pt x="74137" y="54005"/>
                    <a:pt x="73589" y="52453"/>
                    <a:pt x="73041" y="52156"/>
                  </a:cubicBezTo>
                  <a:cubicBezTo>
                    <a:pt x="71808" y="51471"/>
                    <a:pt x="57976" y="56539"/>
                    <a:pt x="53548" y="54713"/>
                  </a:cubicBezTo>
                  <a:cubicBezTo>
                    <a:pt x="50261" y="53366"/>
                    <a:pt x="49782" y="43414"/>
                    <a:pt x="49052" y="37594"/>
                  </a:cubicBezTo>
                  <a:cubicBezTo>
                    <a:pt x="48755" y="35471"/>
                    <a:pt x="48458" y="33873"/>
                    <a:pt x="47956" y="33508"/>
                  </a:cubicBezTo>
                  <a:cubicBezTo>
                    <a:pt x="46061" y="32093"/>
                    <a:pt x="37114" y="34307"/>
                    <a:pt x="34831" y="33097"/>
                  </a:cubicBezTo>
                  <a:cubicBezTo>
                    <a:pt x="32960" y="32070"/>
                    <a:pt x="31818" y="23807"/>
                    <a:pt x="29970" y="20406"/>
                  </a:cubicBezTo>
                  <a:cubicBezTo>
                    <a:pt x="29604" y="19744"/>
                    <a:pt x="29216" y="19288"/>
                    <a:pt x="28783" y="19082"/>
                  </a:cubicBezTo>
                  <a:cubicBezTo>
                    <a:pt x="26386" y="17918"/>
                    <a:pt x="15361" y="20726"/>
                    <a:pt x="10043" y="19379"/>
                  </a:cubicBezTo>
                  <a:cubicBezTo>
                    <a:pt x="9336" y="19219"/>
                    <a:pt x="8742" y="18968"/>
                    <a:pt x="8263" y="18626"/>
                  </a:cubicBezTo>
                  <a:cubicBezTo>
                    <a:pt x="4337" y="15681"/>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31"/>
            <p:cNvSpPr/>
            <p:nvPr/>
          </p:nvSpPr>
          <p:spPr>
            <a:xfrm>
              <a:off x="5156975" y="-1229100"/>
              <a:ext cx="4986775" cy="3672625"/>
            </a:xfrm>
            <a:custGeom>
              <a:avLst/>
              <a:gdLst/>
              <a:ahLst/>
              <a:cxnLst/>
              <a:rect l="l" t="t" r="r" b="b"/>
              <a:pathLst>
                <a:path w="199471" h="146905" fill="none" extrusionOk="0">
                  <a:moveTo>
                    <a:pt x="199470" y="146904"/>
                  </a:moveTo>
                  <a:cubicBezTo>
                    <a:pt x="199425" y="146904"/>
                    <a:pt x="194609" y="136793"/>
                    <a:pt x="190181" y="135674"/>
                  </a:cubicBezTo>
                  <a:cubicBezTo>
                    <a:pt x="188811" y="135332"/>
                    <a:pt x="185844" y="134967"/>
                    <a:pt x="182352" y="134579"/>
                  </a:cubicBezTo>
                  <a:cubicBezTo>
                    <a:pt x="174522" y="133711"/>
                    <a:pt x="163931" y="132707"/>
                    <a:pt x="162859" y="131155"/>
                  </a:cubicBezTo>
                  <a:cubicBezTo>
                    <a:pt x="161352" y="128986"/>
                    <a:pt x="161352" y="119628"/>
                    <a:pt x="159526" y="118852"/>
                  </a:cubicBezTo>
                  <a:cubicBezTo>
                    <a:pt x="157769" y="118122"/>
                    <a:pt x="154413" y="119377"/>
                    <a:pt x="153158" y="118327"/>
                  </a:cubicBezTo>
                  <a:cubicBezTo>
                    <a:pt x="152587" y="117871"/>
                    <a:pt x="152679" y="116022"/>
                    <a:pt x="152793" y="113922"/>
                  </a:cubicBezTo>
                  <a:cubicBezTo>
                    <a:pt x="152930" y="111114"/>
                    <a:pt x="153089" y="107782"/>
                    <a:pt x="151766" y="106595"/>
                  </a:cubicBezTo>
                  <a:cubicBezTo>
                    <a:pt x="149415" y="104426"/>
                    <a:pt x="128484" y="105613"/>
                    <a:pt x="126475" y="104358"/>
                  </a:cubicBezTo>
                  <a:cubicBezTo>
                    <a:pt x="124535" y="103125"/>
                    <a:pt x="126156" y="94338"/>
                    <a:pt x="124718" y="93082"/>
                  </a:cubicBezTo>
                  <a:cubicBezTo>
                    <a:pt x="123325" y="91873"/>
                    <a:pt x="118646" y="92831"/>
                    <a:pt x="116729" y="91302"/>
                  </a:cubicBezTo>
                  <a:cubicBezTo>
                    <a:pt x="114766" y="89727"/>
                    <a:pt x="116112" y="79182"/>
                    <a:pt x="114058" y="77789"/>
                  </a:cubicBezTo>
                  <a:cubicBezTo>
                    <a:pt x="112027" y="76397"/>
                    <a:pt x="97944" y="80300"/>
                    <a:pt x="94725" y="78428"/>
                  </a:cubicBezTo>
                  <a:cubicBezTo>
                    <a:pt x="93173" y="77515"/>
                    <a:pt x="92876" y="73818"/>
                    <a:pt x="92739" y="70006"/>
                  </a:cubicBezTo>
                  <a:cubicBezTo>
                    <a:pt x="92602" y="65920"/>
                    <a:pt x="92671" y="61698"/>
                    <a:pt x="91507" y="60693"/>
                  </a:cubicBezTo>
                  <a:cubicBezTo>
                    <a:pt x="89316" y="58799"/>
                    <a:pt x="79387" y="62862"/>
                    <a:pt x="77355" y="60739"/>
                  </a:cubicBezTo>
                  <a:cubicBezTo>
                    <a:pt x="76305" y="59643"/>
                    <a:pt x="75529" y="57521"/>
                    <a:pt x="74867" y="55626"/>
                  </a:cubicBezTo>
                  <a:cubicBezTo>
                    <a:pt x="74251" y="53846"/>
                    <a:pt x="73726" y="52294"/>
                    <a:pt x="73155" y="51997"/>
                  </a:cubicBezTo>
                  <a:cubicBezTo>
                    <a:pt x="71991" y="51381"/>
                    <a:pt x="57999" y="56608"/>
                    <a:pt x="53594" y="54782"/>
                  </a:cubicBezTo>
                  <a:cubicBezTo>
                    <a:pt x="50353" y="53435"/>
                    <a:pt x="49988" y="43300"/>
                    <a:pt x="49326" y="37412"/>
                  </a:cubicBezTo>
                  <a:cubicBezTo>
                    <a:pt x="49075" y="35220"/>
                    <a:pt x="48778" y="33600"/>
                    <a:pt x="48276" y="33234"/>
                  </a:cubicBezTo>
                  <a:cubicBezTo>
                    <a:pt x="46450" y="31842"/>
                    <a:pt x="37342" y="34147"/>
                    <a:pt x="35083" y="32983"/>
                  </a:cubicBezTo>
                  <a:cubicBezTo>
                    <a:pt x="33165" y="32002"/>
                    <a:pt x="32024" y="23671"/>
                    <a:pt x="30175" y="20270"/>
                  </a:cubicBezTo>
                  <a:cubicBezTo>
                    <a:pt x="29810" y="19608"/>
                    <a:pt x="29399" y="19151"/>
                    <a:pt x="28965" y="18969"/>
                  </a:cubicBezTo>
                  <a:cubicBezTo>
                    <a:pt x="26614" y="17919"/>
                    <a:pt x="15476" y="20703"/>
                    <a:pt x="10135" y="19402"/>
                  </a:cubicBezTo>
                  <a:cubicBezTo>
                    <a:pt x="9427" y="19220"/>
                    <a:pt x="8811" y="18969"/>
                    <a:pt x="8354" y="18626"/>
                  </a:cubicBezTo>
                  <a:cubicBezTo>
                    <a:pt x="4405" y="15750"/>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31"/>
            <p:cNvSpPr/>
            <p:nvPr/>
          </p:nvSpPr>
          <p:spPr>
            <a:xfrm>
              <a:off x="5183225" y="-1237075"/>
              <a:ext cx="4995325" cy="3670900"/>
            </a:xfrm>
            <a:custGeom>
              <a:avLst/>
              <a:gdLst/>
              <a:ahLst/>
              <a:cxnLst/>
              <a:rect l="l" t="t" r="r" b="b"/>
              <a:pathLst>
                <a:path w="199813" h="146836" fill="none" extrusionOk="0">
                  <a:moveTo>
                    <a:pt x="199813" y="146835"/>
                  </a:moveTo>
                  <a:cubicBezTo>
                    <a:pt x="199813" y="146835"/>
                    <a:pt x="195042" y="136495"/>
                    <a:pt x="190591" y="135445"/>
                  </a:cubicBezTo>
                  <a:cubicBezTo>
                    <a:pt x="186140" y="134395"/>
                    <a:pt x="164297" y="133460"/>
                    <a:pt x="162859" y="131268"/>
                  </a:cubicBezTo>
                  <a:cubicBezTo>
                    <a:pt x="161398" y="129100"/>
                    <a:pt x="161443" y="119605"/>
                    <a:pt x="159686" y="118829"/>
                  </a:cubicBezTo>
                  <a:cubicBezTo>
                    <a:pt x="157928" y="118053"/>
                    <a:pt x="154527" y="119376"/>
                    <a:pt x="153295" y="118281"/>
                  </a:cubicBezTo>
                  <a:cubicBezTo>
                    <a:pt x="152039" y="117185"/>
                    <a:pt x="154345" y="108466"/>
                    <a:pt x="152108" y="106320"/>
                  </a:cubicBezTo>
                  <a:cubicBezTo>
                    <a:pt x="149848" y="104152"/>
                    <a:pt x="128644" y="105453"/>
                    <a:pt x="126681" y="104266"/>
                  </a:cubicBezTo>
                  <a:cubicBezTo>
                    <a:pt x="124718" y="103079"/>
                    <a:pt x="126407" y="94155"/>
                    <a:pt x="124969" y="92945"/>
                  </a:cubicBezTo>
                  <a:cubicBezTo>
                    <a:pt x="123553" y="91735"/>
                    <a:pt x="118829" y="92739"/>
                    <a:pt x="116866" y="91233"/>
                  </a:cubicBezTo>
                  <a:cubicBezTo>
                    <a:pt x="114903" y="89726"/>
                    <a:pt x="116318" y="78999"/>
                    <a:pt x="114332" y="77561"/>
                  </a:cubicBezTo>
                  <a:cubicBezTo>
                    <a:pt x="112346" y="76123"/>
                    <a:pt x="98126" y="80071"/>
                    <a:pt x="94953" y="78177"/>
                  </a:cubicBezTo>
                  <a:cubicBezTo>
                    <a:pt x="91781" y="76260"/>
                    <a:pt x="94109" y="62131"/>
                    <a:pt x="91872" y="60305"/>
                  </a:cubicBezTo>
                  <a:cubicBezTo>
                    <a:pt x="89635" y="58456"/>
                    <a:pt x="79523" y="62679"/>
                    <a:pt x="77469" y="60601"/>
                  </a:cubicBezTo>
                  <a:cubicBezTo>
                    <a:pt x="75415" y="58524"/>
                    <a:pt x="74388" y="52407"/>
                    <a:pt x="73269" y="51837"/>
                  </a:cubicBezTo>
                  <a:cubicBezTo>
                    <a:pt x="72128" y="51266"/>
                    <a:pt x="57976" y="56653"/>
                    <a:pt x="53617" y="54849"/>
                  </a:cubicBezTo>
                  <a:cubicBezTo>
                    <a:pt x="49257" y="53023"/>
                    <a:pt x="50398" y="34352"/>
                    <a:pt x="48595" y="32960"/>
                  </a:cubicBezTo>
                  <a:cubicBezTo>
                    <a:pt x="46792" y="31568"/>
                    <a:pt x="37571" y="33987"/>
                    <a:pt x="35288" y="32869"/>
                  </a:cubicBezTo>
                  <a:cubicBezTo>
                    <a:pt x="33005" y="31773"/>
                    <a:pt x="31796" y="19927"/>
                    <a:pt x="29148" y="18854"/>
                  </a:cubicBezTo>
                  <a:cubicBezTo>
                    <a:pt x="26477" y="17781"/>
                    <a:pt x="12349" y="21479"/>
                    <a:pt x="8423" y="18649"/>
                  </a:cubicBezTo>
                  <a:cubicBezTo>
                    <a:pt x="4474" y="15818"/>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7" name="Google Shape;2187;p31"/>
          <p:cNvGrpSpPr/>
          <p:nvPr/>
        </p:nvGrpSpPr>
        <p:grpSpPr>
          <a:xfrm>
            <a:off x="713147" y="3957824"/>
            <a:ext cx="1597429" cy="646119"/>
            <a:chOff x="713147" y="3957824"/>
            <a:chExt cx="1597429" cy="646119"/>
          </a:xfrm>
        </p:grpSpPr>
        <p:sp>
          <p:nvSpPr>
            <p:cNvPr id="2188" name="Google Shape;2188;p31"/>
            <p:cNvSpPr/>
            <p:nvPr/>
          </p:nvSpPr>
          <p:spPr>
            <a:xfrm>
              <a:off x="2250345"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1"/>
            <p:cNvSpPr/>
            <p:nvPr/>
          </p:nvSpPr>
          <p:spPr>
            <a:xfrm>
              <a:off x="2190908" y="4543712"/>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1"/>
            <p:cNvSpPr/>
            <p:nvPr/>
          </p:nvSpPr>
          <p:spPr>
            <a:xfrm>
              <a:off x="2004528"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1"/>
            <p:cNvSpPr/>
            <p:nvPr/>
          </p:nvSpPr>
          <p:spPr>
            <a:xfrm>
              <a:off x="1944360" y="4543712"/>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31"/>
            <p:cNvSpPr/>
            <p:nvPr/>
          </p:nvSpPr>
          <p:spPr>
            <a:xfrm>
              <a:off x="1758012" y="4483544"/>
              <a:ext cx="32" cy="120399"/>
            </a:xfrm>
            <a:custGeom>
              <a:avLst/>
              <a:gdLst/>
              <a:ahLst/>
              <a:cxnLst/>
              <a:rect l="l" t="t" r="r" b="b"/>
              <a:pathLst>
                <a:path w="1" h="3790" fill="none" extrusionOk="0">
                  <a:moveTo>
                    <a:pt x="0" y="3789"/>
                  </a:moveTo>
                  <a:lnTo>
                    <a:pt x="0"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31"/>
            <p:cNvSpPr/>
            <p:nvPr/>
          </p:nvSpPr>
          <p:spPr>
            <a:xfrm>
              <a:off x="1697813" y="4543712"/>
              <a:ext cx="120399" cy="32"/>
            </a:xfrm>
            <a:custGeom>
              <a:avLst/>
              <a:gdLst/>
              <a:ahLst/>
              <a:cxnLst/>
              <a:rect l="l" t="t" r="r" b="b"/>
              <a:pathLst>
                <a:path w="3790" h="1" fill="none" extrusionOk="0">
                  <a:moveTo>
                    <a:pt x="1" y="1"/>
                  </a:moveTo>
                  <a:lnTo>
                    <a:pt x="3790"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31"/>
            <p:cNvSpPr/>
            <p:nvPr/>
          </p:nvSpPr>
          <p:spPr>
            <a:xfrm>
              <a:off x="1512195"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31"/>
            <p:cNvSpPr/>
            <p:nvPr/>
          </p:nvSpPr>
          <p:spPr>
            <a:xfrm>
              <a:off x="1452028" y="4543712"/>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31"/>
            <p:cNvSpPr/>
            <p:nvPr/>
          </p:nvSpPr>
          <p:spPr>
            <a:xfrm>
              <a:off x="1265648"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1"/>
            <p:cNvSpPr/>
            <p:nvPr/>
          </p:nvSpPr>
          <p:spPr>
            <a:xfrm>
              <a:off x="1205480" y="4543712"/>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1"/>
            <p:cNvSpPr/>
            <p:nvPr/>
          </p:nvSpPr>
          <p:spPr>
            <a:xfrm>
              <a:off x="1019132" y="4483544"/>
              <a:ext cx="32" cy="120399"/>
            </a:xfrm>
            <a:custGeom>
              <a:avLst/>
              <a:gdLst/>
              <a:ahLst/>
              <a:cxnLst/>
              <a:rect l="l" t="t" r="r" b="b"/>
              <a:pathLst>
                <a:path w="1" h="3790" fill="none" extrusionOk="0">
                  <a:moveTo>
                    <a:pt x="0" y="3789"/>
                  </a:moveTo>
                  <a:lnTo>
                    <a:pt x="0"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1"/>
            <p:cNvSpPr/>
            <p:nvPr/>
          </p:nvSpPr>
          <p:spPr>
            <a:xfrm>
              <a:off x="959663" y="4543712"/>
              <a:ext cx="119668" cy="32"/>
            </a:xfrm>
            <a:custGeom>
              <a:avLst/>
              <a:gdLst/>
              <a:ahLst/>
              <a:cxnLst/>
              <a:rect l="l" t="t" r="r" b="b"/>
              <a:pathLst>
                <a:path w="3767" h="1" fill="none" extrusionOk="0">
                  <a:moveTo>
                    <a:pt x="1" y="1"/>
                  </a:moveTo>
                  <a:lnTo>
                    <a:pt x="3767"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1"/>
            <p:cNvSpPr/>
            <p:nvPr/>
          </p:nvSpPr>
          <p:spPr>
            <a:xfrm>
              <a:off x="773315"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31"/>
            <p:cNvSpPr/>
            <p:nvPr/>
          </p:nvSpPr>
          <p:spPr>
            <a:xfrm>
              <a:off x="713147" y="4543712"/>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31"/>
            <p:cNvSpPr/>
            <p:nvPr/>
          </p:nvSpPr>
          <p:spPr>
            <a:xfrm>
              <a:off x="2250345"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31"/>
            <p:cNvSpPr/>
            <p:nvPr/>
          </p:nvSpPr>
          <p:spPr>
            <a:xfrm>
              <a:off x="2190908" y="4280487"/>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31"/>
            <p:cNvSpPr/>
            <p:nvPr/>
          </p:nvSpPr>
          <p:spPr>
            <a:xfrm>
              <a:off x="2004528"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1"/>
            <p:cNvSpPr/>
            <p:nvPr/>
          </p:nvSpPr>
          <p:spPr>
            <a:xfrm>
              <a:off x="1944360" y="4280487"/>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1"/>
            <p:cNvSpPr/>
            <p:nvPr/>
          </p:nvSpPr>
          <p:spPr>
            <a:xfrm>
              <a:off x="1758012" y="4221050"/>
              <a:ext cx="32" cy="119668"/>
            </a:xfrm>
            <a:custGeom>
              <a:avLst/>
              <a:gdLst/>
              <a:ahLst/>
              <a:cxnLst/>
              <a:rect l="l" t="t" r="r" b="b"/>
              <a:pathLst>
                <a:path w="1" h="3767" fill="none" extrusionOk="0">
                  <a:moveTo>
                    <a:pt x="0" y="3766"/>
                  </a:moveTo>
                  <a:lnTo>
                    <a:pt x="0"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1"/>
            <p:cNvSpPr/>
            <p:nvPr/>
          </p:nvSpPr>
          <p:spPr>
            <a:xfrm>
              <a:off x="1697813" y="4280487"/>
              <a:ext cx="120399" cy="32"/>
            </a:xfrm>
            <a:custGeom>
              <a:avLst/>
              <a:gdLst/>
              <a:ahLst/>
              <a:cxnLst/>
              <a:rect l="l" t="t" r="r" b="b"/>
              <a:pathLst>
                <a:path w="3790" h="1" fill="none" extrusionOk="0">
                  <a:moveTo>
                    <a:pt x="1" y="1"/>
                  </a:moveTo>
                  <a:lnTo>
                    <a:pt x="3790"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1"/>
            <p:cNvSpPr/>
            <p:nvPr/>
          </p:nvSpPr>
          <p:spPr>
            <a:xfrm>
              <a:off x="1512195"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1"/>
            <p:cNvSpPr/>
            <p:nvPr/>
          </p:nvSpPr>
          <p:spPr>
            <a:xfrm>
              <a:off x="1452028" y="4280487"/>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1"/>
            <p:cNvSpPr/>
            <p:nvPr/>
          </p:nvSpPr>
          <p:spPr>
            <a:xfrm>
              <a:off x="1265648"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1"/>
            <p:cNvSpPr/>
            <p:nvPr/>
          </p:nvSpPr>
          <p:spPr>
            <a:xfrm>
              <a:off x="1205480" y="4280487"/>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1"/>
            <p:cNvSpPr/>
            <p:nvPr/>
          </p:nvSpPr>
          <p:spPr>
            <a:xfrm>
              <a:off x="1019132" y="4221050"/>
              <a:ext cx="32" cy="119668"/>
            </a:xfrm>
            <a:custGeom>
              <a:avLst/>
              <a:gdLst/>
              <a:ahLst/>
              <a:cxnLst/>
              <a:rect l="l" t="t" r="r" b="b"/>
              <a:pathLst>
                <a:path w="1" h="3767" fill="none" extrusionOk="0">
                  <a:moveTo>
                    <a:pt x="0" y="3766"/>
                  </a:moveTo>
                  <a:lnTo>
                    <a:pt x="0"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1"/>
            <p:cNvSpPr/>
            <p:nvPr/>
          </p:nvSpPr>
          <p:spPr>
            <a:xfrm>
              <a:off x="959663" y="4280487"/>
              <a:ext cx="119668" cy="32"/>
            </a:xfrm>
            <a:custGeom>
              <a:avLst/>
              <a:gdLst/>
              <a:ahLst/>
              <a:cxnLst/>
              <a:rect l="l" t="t" r="r" b="b"/>
              <a:pathLst>
                <a:path w="3767" h="1" fill="none" extrusionOk="0">
                  <a:moveTo>
                    <a:pt x="1" y="1"/>
                  </a:moveTo>
                  <a:lnTo>
                    <a:pt x="3767"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1"/>
            <p:cNvSpPr/>
            <p:nvPr/>
          </p:nvSpPr>
          <p:spPr>
            <a:xfrm>
              <a:off x="773315"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31"/>
            <p:cNvSpPr/>
            <p:nvPr/>
          </p:nvSpPr>
          <p:spPr>
            <a:xfrm>
              <a:off x="713147" y="4280487"/>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1"/>
            <p:cNvSpPr/>
            <p:nvPr/>
          </p:nvSpPr>
          <p:spPr>
            <a:xfrm>
              <a:off x="2250345"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1"/>
            <p:cNvSpPr/>
            <p:nvPr/>
          </p:nvSpPr>
          <p:spPr>
            <a:xfrm>
              <a:off x="2190908" y="4018023"/>
              <a:ext cx="119668" cy="32"/>
            </a:xfrm>
            <a:custGeom>
              <a:avLst/>
              <a:gdLst/>
              <a:ahLst/>
              <a:cxnLst/>
              <a:rect l="l" t="t" r="r" b="b"/>
              <a:pathLst>
                <a:path w="3767" h="1" fill="none" extrusionOk="0">
                  <a:moveTo>
                    <a:pt x="0" y="0"/>
                  </a:moveTo>
                  <a:lnTo>
                    <a:pt x="3766"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31"/>
            <p:cNvSpPr/>
            <p:nvPr/>
          </p:nvSpPr>
          <p:spPr>
            <a:xfrm>
              <a:off x="2004528"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31"/>
            <p:cNvSpPr/>
            <p:nvPr/>
          </p:nvSpPr>
          <p:spPr>
            <a:xfrm>
              <a:off x="1944360" y="4018023"/>
              <a:ext cx="120399" cy="32"/>
            </a:xfrm>
            <a:custGeom>
              <a:avLst/>
              <a:gdLst/>
              <a:ahLst/>
              <a:cxnLst/>
              <a:rect l="l" t="t" r="r" b="b"/>
              <a:pathLst>
                <a:path w="3790" h="1" fill="none" extrusionOk="0">
                  <a:moveTo>
                    <a:pt x="0" y="0"/>
                  </a:moveTo>
                  <a:lnTo>
                    <a:pt x="3789"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31"/>
            <p:cNvSpPr/>
            <p:nvPr/>
          </p:nvSpPr>
          <p:spPr>
            <a:xfrm>
              <a:off x="1758012" y="3957824"/>
              <a:ext cx="32" cy="120399"/>
            </a:xfrm>
            <a:custGeom>
              <a:avLst/>
              <a:gdLst/>
              <a:ahLst/>
              <a:cxnLst/>
              <a:rect l="l" t="t" r="r" b="b"/>
              <a:pathLst>
                <a:path w="1" h="3790" fill="none" extrusionOk="0">
                  <a:moveTo>
                    <a:pt x="0" y="3790"/>
                  </a:moveTo>
                  <a:lnTo>
                    <a:pt x="0"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31"/>
            <p:cNvSpPr/>
            <p:nvPr/>
          </p:nvSpPr>
          <p:spPr>
            <a:xfrm>
              <a:off x="1697813" y="4018023"/>
              <a:ext cx="120399" cy="32"/>
            </a:xfrm>
            <a:custGeom>
              <a:avLst/>
              <a:gdLst/>
              <a:ahLst/>
              <a:cxnLst/>
              <a:rect l="l" t="t" r="r" b="b"/>
              <a:pathLst>
                <a:path w="3790" h="1" fill="none" extrusionOk="0">
                  <a:moveTo>
                    <a:pt x="1" y="0"/>
                  </a:moveTo>
                  <a:lnTo>
                    <a:pt x="3790"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31"/>
            <p:cNvSpPr/>
            <p:nvPr/>
          </p:nvSpPr>
          <p:spPr>
            <a:xfrm>
              <a:off x="1512195"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31"/>
            <p:cNvSpPr/>
            <p:nvPr/>
          </p:nvSpPr>
          <p:spPr>
            <a:xfrm>
              <a:off x="1452028" y="4018023"/>
              <a:ext cx="119668" cy="32"/>
            </a:xfrm>
            <a:custGeom>
              <a:avLst/>
              <a:gdLst/>
              <a:ahLst/>
              <a:cxnLst/>
              <a:rect l="l" t="t" r="r" b="b"/>
              <a:pathLst>
                <a:path w="3767" h="1" fill="none" extrusionOk="0">
                  <a:moveTo>
                    <a:pt x="0" y="0"/>
                  </a:moveTo>
                  <a:lnTo>
                    <a:pt x="3766"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31"/>
            <p:cNvSpPr/>
            <p:nvPr/>
          </p:nvSpPr>
          <p:spPr>
            <a:xfrm>
              <a:off x="1265648"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31"/>
            <p:cNvSpPr/>
            <p:nvPr/>
          </p:nvSpPr>
          <p:spPr>
            <a:xfrm>
              <a:off x="1205480" y="4018023"/>
              <a:ext cx="120399" cy="32"/>
            </a:xfrm>
            <a:custGeom>
              <a:avLst/>
              <a:gdLst/>
              <a:ahLst/>
              <a:cxnLst/>
              <a:rect l="l" t="t" r="r" b="b"/>
              <a:pathLst>
                <a:path w="3790" h="1" fill="none" extrusionOk="0">
                  <a:moveTo>
                    <a:pt x="0" y="0"/>
                  </a:moveTo>
                  <a:lnTo>
                    <a:pt x="3789"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31"/>
            <p:cNvSpPr/>
            <p:nvPr/>
          </p:nvSpPr>
          <p:spPr>
            <a:xfrm>
              <a:off x="1019132" y="3957824"/>
              <a:ext cx="32" cy="120399"/>
            </a:xfrm>
            <a:custGeom>
              <a:avLst/>
              <a:gdLst/>
              <a:ahLst/>
              <a:cxnLst/>
              <a:rect l="l" t="t" r="r" b="b"/>
              <a:pathLst>
                <a:path w="1" h="3790" fill="none" extrusionOk="0">
                  <a:moveTo>
                    <a:pt x="0" y="3790"/>
                  </a:moveTo>
                  <a:lnTo>
                    <a:pt x="0"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1"/>
            <p:cNvSpPr/>
            <p:nvPr/>
          </p:nvSpPr>
          <p:spPr>
            <a:xfrm>
              <a:off x="959663" y="4018023"/>
              <a:ext cx="119668" cy="32"/>
            </a:xfrm>
            <a:custGeom>
              <a:avLst/>
              <a:gdLst/>
              <a:ahLst/>
              <a:cxnLst/>
              <a:rect l="l" t="t" r="r" b="b"/>
              <a:pathLst>
                <a:path w="3767" h="1" fill="none" extrusionOk="0">
                  <a:moveTo>
                    <a:pt x="1" y="0"/>
                  </a:moveTo>
                  <a:lnTo>
                    <a:pt x="3767"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31"/>
            <p:cNvSpPr/>
            <p:nvPr/>
          </p:nvSpPr>
          <p:spPr>
            <a:xfrm>
              <a:off x="773315"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31"/>
            <p:cNvSpPr/>
            <p:nvPr/>
          </p:nvSpPr>
          <p:spPr>
            <a:xfrm>
              <a:off x="713147" y="4018023"/>
              <a:ext cx="119668" cy="32"/>
            </a:xfrm>
            <a:custGeom>
              <a:avLst/>
              <a:gdLst/>
              <a:ahLst/>
              <a:cxnLst/>
              <a:rect l="l" t="t" r="r" b="b"/>
              <a:pathLst>
                <a:path w="3767" h="1" fill="none" extrusionOk="0">
                  <a:moveTo>
                    <a:pt x="0" y="0"/>
                  </a:moveTo>
                  <a:lnTo>
                    <a:pt x="3766"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0" name="Google Shape;2230;p31"/>
          <p:cNvGrpSpPr/>
          <p:nvPr/>
        </p:nvGrpSpPr>
        <p:grpSpPr>
          <a:xfrm>
            <a:off x="7074888" y="41388"/>
            <a:ext cx="1698800" cy="1689925"/>
            <a:chOff x="6076250" y="3014700"/>
            <a:chExt cx="1698800" cy="1689925"/>
          </a:xfrm>
        </p:grpSpPr>
        <p:sp>
          <p:nvSpPr>
            <p:cNvPr id="2231" name="Google Shape;2231;p31"/>
            <p:cNvSpPr/>
            <p:nvPr/>
          </p:nvSpPr>
          <p:spPr>
            <a:xfrm>
              <a:off x="6569275" y="3014700"/>
              <a:ext cx="1205775" cy="1205200"/>
            </a:xfrm>
            <a:custGeom>
              <a:avLst/>
              <a:gdLst/>
              <a:ahLst/>
              <a:cxnLst/>
              <a:rect l="l" t="t" r="r" b="b"/>
              <a:pathLst>
                <a:path w="48231" h="48208" fill="none" extrusionOk="0">
                  <a:moveTo>
                    <a:pt x="44716" y="30495"/>
                  </a:moveTo>
                  <a:cubicBezTo>
                    <a:pt x="41178" y="41862"/>
                    <a:pt x="29103" y="48207"/>
                    <a:pt x="17736" y="44692"/>
                  </a:cubicBezTo>
                  <a:cubicBezTo>
                    <a:pt x="6369" y="41177"/>
                    <a:pt x="1" y="29103"/>
                    <a:pt x="3539" y="17736"/>
                  </a:cubicBezTo>
                  <a:cubicBezTo>
                    <a:pt x="7054" y="6369"/>
                    <a:pt x="19128" y="0"/>
                    <a:pt x="30495" y="3515"/>
                  </a:cubicBezTo>
                  <a:cubicBezTo>
                    <a:pt x="41862" y="7053"/>
                    <a:pt x="48231" y="19128"/>
                    <a:pt x="44716" y="30495"/>
                  </a:cubicBezTo>
                  <a:close/>
                </a:path>
              </a:pathLst>
            </a:custGeom>
            <a:solidFill>
              <a:schemeClr val="accent1"/>
            </a:solidFill>
            <a:ln w="970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31"/>
            <p:cNvSpPr/>
            <p:nvPr/>
          </p:nvSpPr>
          <p:spPr>
            <a:xfrm>
              <a:off x="6076250" y="3959175"/>
              <a:ext cx="667100" cy="596475"/>
            </a:xfrm>
            <a:custGeom>
              <a:avLst/>
              <a:gdLst/>
              <a:ahLst/>
              <a:cxnLst/>
              <a:rect l="l" t="t" r="r" b="b"/>
              <a:pathLst>
                <a:path w="26684" h="23859" extrusionOk="0">
                  <a:moveTo>
                    <a:pt x="13322" y="1"/>
                  </a:moveTo>
                  <a:cubicBezTo>
                    <a:pt x="8246" y="1"/>
                    <a:pt x="3535" y="3280"/>
                    <a:pt x="1941" y="8397"/>
                  </a:cubicBezTo>
                  <a:cubicBezTo>
                    <a:pt x="1" y="14697"/>
                    <a:pt x="3516" y="21384"/>
                    <a:pt x="9816" y="23325"/>
                  </a:cubicBezTo>
                  <a:cubicBezTo>
                    <a:pt x="10990" y="23686"/>
                    <a:pt x="12177" y="23858"/>
                    <a:pt x="13344" y="23858"/>
                  </a:cubicBezTo>
                  <a:cubicBezTo>
                    <a:pt x="18437" y="23858"/>
                    <a:pt x="23146" y="20580"/>
                    <a:pt x="24743" y="15473"/>
                  </a:cubicBezTo>
                  <a:cubicBezTo>
                    <a:pt x="26683" y="9173"/>
                    <a:pt x="23168" y="2485"/>
                    <a:pt x="16869" y="545"/>
                  </a:cubicBezTo>
                  <a:cubicBezTo>
                    <a:pt x="15690" y="176"/>
                    <a:pt x="14496" y="1"/>
                    <a:pt x="13322"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31"/>
            <p:cNvSpPr/>
            <p:nvPr/>
          </p:nvSpPr>
          <p:spPr>
            <a:xfrm>
              <a:off x="6824925" y="4312100"/>
              <a:ext cx="438850" cy="392525"/>
            </a:xfrm>
            <a:custGeom>
              <a:avLst/>
              <a:gdLst/>
              <a:ahLst/>
              <a:cxnLst/>
              <a:rect l="l" t="t" r="r" b="b"/>
              <a:pathLst>
                <a:path w="17554" h="15701" extrusionOk="0">
                  <a:moveTo>
                    <a:pt x="8784" y="1"/>
                  </a:moveTo>
                  <a:cubicBezTo>
                    <a:pt x="5433" y="1"/>
                    <a:pt x="2319" y="2169"/>
                    <a:pt x="1279" y="5533"/>
                  </a:cubicBezTo>
                  <a:cubicBezTo>
                    <a:pt x="1" y="9664"/>
                    <a:pt x="2306" y="14069"/>
                    <a:pt x="6460" y="15348"/>
                  </a:cubicBezTo>
                  <a:cubicBezTo>
                    <a:pt x="7232" y="15586"/>
                    <a:pt x="8013" y="15700"/>
                    <a:pt x="8782" y="15700"/>
                  </a:cubicBezTo>
                  <a:cubicBezTo>
                    <a:pt x="12128" y="15700"/>
                    <a:pt x="15235" y="13544"/>
                    <a:pt x="16275" y="10166"/>
                  </a:cubicBezTo>
                  <a:cubicBezTo>
                    <a:pt x="17553" y="6035"/>
                    <a:pt x="15225" y="1630"/>
                    <a:pt x="11094" y="351"/>
                  </a:cubicBezTo>
                  <a:cubicBezTo>
                    <a:pt x="10326" y="114"/>
                    <a:pt x="9549" y="1"/>
                    <a:pt x="8784"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Picture Placeholder 7">
            <a:extLst>
              <a:ext uri="{FF2B5EF4-FFF2-40B4-BE49-F238E27FC236}">
                <a16:creationId xmlns:a16="http://schemas.microsoft.com/office/drawing/2014/main" id="{20741EA4-78D6-4DDA-AEE1-CA4A7B2100DC}"/>
              </a:ext>
            </a:extLst>
          </p:cNvPr>
          <p:cNvPicPr>
            <a:picLocks noGrp="1" noChangeAspect="1"/>
          </p:cNvPicPr>
          <p:nvPr>
            <p:ph type="pic" idx="2"/>
          </p:nvPr>
        </p:nvPicPr>
        <p:blipFill>
          <a:blip r:embed="rId3"/>
          <a:srcRect t="5435" b="5435"/>
          <a:stretch>
            <a:fillRect/>
          </a:stretch>
        </p:blipFill>
        <p:spPr>
          <a:xfrm>
            <a:off x="909638" y="1214438"/>
            <a:ext cx="2166937" cy="2166937"/>
          </a:xfrm>
        </p:spPr>
      </p:pic>
      <p:sp>
        <p:nvSpPr>
          <p:cNvPr id="12" name="TextBox 11">
            <a:extLst>
              <a:ext uri="{FF2B5EF4-FFF2-40B4-BE49-F238E27FC236}">
                <a16:creationId xmlns:a16="http://schemas.microsoft.com/office/drawing/2014/main" id="{AFB4384C-C8DD-433F-8C48-653D01F97630}"/>
              </a:ext>
            </a:extLst>
          </p:cNvPr>
          <p:cNvSpPr txBox="1"/>
          <p:nvPr/>
        </p:nvSpPr>
        <p:spPr>
          <a:xfrm>
            <a:off x="6862206" y="4157637"/>
            <a:ext cx="2198038" cy="369332"/>
          </a:xfrm>
          <a:prstGeom prst="rect">
            <a:avLst/>
          </a:prstGeom>
          <a:noFill/>
        </p:spPr>
        <p:txBody>
          <a:bodyPr wrap="none" rtlCol="0">
            <a:spAutoFit/>
          </a:bodyPr>
          <a:lstStyle/>
          <a:p>
            <a:r>
              <a:rPr lang="en-US" sz="1800" b="1" dirty="0">
                <a:latin typeface="Calibri" panose="020F0502020204030204" pitchFamily="34" charset="0"/>
                <a:cs typeface="Calibri" panose="020F0502020204030204" pitchFamily="34" charset="0"/>
              </a:rPr>
              <a:t>BAHAR RUSTAMOVA</a:t>
            </a:r>
          </a:p>
        </p:txBody>
      </p:sp>
      <p:sp>
        <p:nvSpPr>
          <p:cNvPr id="2" name="Rectangle 1">
            <a:extLst>
              <a:ext uri="{FF2B5EF4-FFF2-40B4-BE49-F238E27FC236}">
                <a16:creationId xmlns:a16="http://schemas.microsoft.com/office/drawing/2014/main" id="{CB717E0A-1FCD-4444-B140-38B9CFC90560}"/>
              </a:ext>
            </a:extLst>
          </p:cNvPr>
          <p:cNvSpPr/>
          <p:nvPr/>
        </p:nvSpPr>
        <p:spPr>
          <a:xfrm>
            <a:off x="3087647" y="1477750"/>
            <a:ext cx="3916457" cy="2585323"/>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Electronics</a:t>
            </a:r>
            <a:b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b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Products</a:t>
            </a:r>
            <a:r>
              <a:rPr lang="en"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p>
          <a:p>
            <a:pPr algn="ctr"/>
            <a:r>
              <a:rPr lang="en"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Portfolio</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8CB0C8E-0C10-48DD-9FCA-0CF5EA054BA7}"/>
              </a:ext>
            </a:extLst>
          </p:cNvPr>
          <p:cNvSpPr>
            <a:spLocks noGrp="1"/>
          </p:cNvSpPr>
          <p:nvPr>
            <p:ph type="body" idx="1"/>
          </p:nvPr>
        </p:nvSpPr>
        <p:spPr>
          <a:xfrm>
            <a:off x="815248" y="786324"/>
            <a:ext cx="4459182" cy="3876285"/>
          </a:xfrm>
        </p:spPr>
        <p:txBody>
          <a:bodyPr/>
          <a:lstStyle/>
          <a:p>
            <a:pPr marL="152400" indent="0" algn="just">
              <a:buNone/>
            </a:pPr>
            <a:r>
              <a:rPr lang="en-US" sz="1800" dirty="0">
                <a:latin typeface="Calibri" panose="020F0502020204030204" pitchFamily="34" charset="0"/>
                <a:cs typeface="Calibri" panose="020F0502020204030204" pitchFamily="34" charset="0"/>
              </a:rPr>
              <a:t>If we match the Brand and Manufacturer columns, we can see that the Manufacturers belonging to some Brands are unknown. That is, there was a gap from the beginning, and then we filled it as unknown. But if the Manufacturer corresponding to the Brand is the same in many rows, we can match it with others in the Unknown Manufacturer for the same Brand.</a:t>
            </a:r>
          </a:p>
        </p:txBody>
      </p:sp>
      <p:pic>
        <p:nvPicPr>
          <p:cNvPr id="6" name="Picture 5">
            <a:extLst>
              <a:ext uri="{FF2B5EF4-FFF2-40B4-BE49-F238E27FC236}">
                <a16:creationId xmlns:a16="http://schemas.microsoft.com/office/drawing/2014/main" id="{633982BF-4295-40EF-BDCA-14F956DA08BC}"/>
              </a:ext>
            </a:extLst>
          </p:cNvPr>
          <p:cNvPicPr>
            <a:picLocks noChangeAspect="1"/>
          </p:cNvPicPr>
          <p:nvPr/>
        </p:nvPicPr>
        <p:blipFill>
          <a:blip r:embed="rId2"/>
          <a:stretch>
            <a:fillRect/>
          </a:stretch>
        </p:blipFill>
        <p:spPr>
          <a:xfrm>
            <a:off x="6283688" y="1399096"/>
            <a:ext cx="1923878" cy="1556726"/>
          </a:xfrm>
          <a:prstGeom prst="rect">
            <a:avLst/>
          </a:prstGeom>
        </p:spPr>
      </p:pic>
      <p:sp>
        <p:nvSpPr>
          <p:cNvPr id="9" name="TextBox 8">
            <a:extLst>
              <a:ext uri="{FF2B5EF4-FFF2-40B4-BE49-F238E27FC236}">
                <a16:creationId xmlns:a16="http://schemas.microsoft.com/office/drawing/2014/main" id="{7FC3EFC2-CACC-4F18-8265-E2FE17790B02}"/>
              </a:ext>
            </a:extLst>
          </p:cNvPr>
          <p:cNvSpPr txBox="1"/>
          <p:nvPr/>
        </p:nvSpPr>
        <p:spPr>
          <a:xfrm>
            <a:off x="6199024" y="1091319"/>
            <a:ext cx="2372099" cy="307777"/>
          </a:xfrm>
          <a:prstGeom prst="rect">
            <a:avLst/>
          </a:prstGeom>
          <a:noFill/>
        </p:spPr>
        <p:txBody>
          <a:bodyPr wrap="square" rtlCol="0">
            <a:spAutoFit/>
          </a:bodyPr>
          <a:lstStyle/>
          <a:p>
            <a:r>
              <a:rPr lang="en-US" dirty="0">
                <a:solidFill>
                  <a:schemeClr val="accent4">
                    <a:lumMod val="50000"/>
                  </a:schemeClr>
                </a:solidFill>
              </a:rPr>
              <a:t>Brand          Manufacturer</a:t>
            </a:r>
          </a:p>
        </p:txBody>
      </p:sp>
    </p:spTree>
    <p:extLst>
      <p:ext uri="{BB962C8B-B14F-4D97-AF65-F5344CB8AC3E}">
        <p14:creationId xmlns:p14="http://schemas.microsoft.com/office/powerpoint/2010/main" val="1834295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27"/>
        <p:cNvGrpSpPr/>
        <p:nvPr/>
      </p:nvGrpSpPr>
      <p:grpSpPr>
        <a:xfrm>
          <a:off x="0" y="0"/>
          <a:ext cx="0" cy="0"/>
          <a:chOff x="0" y="0"/>
          <a:chExt cx="0" cy="0"/>
        </a:xfrm>
      </p:grpSpPr>
      <p:grpSp>
        <p:nvGrpSpPr>
          <p:cNvPr id="2628" name="Google Shape;2628;p40"/>
          <p:cNvGrpSpPr/>
          <p:nvPr/>
        </p:nvGrpSpPr>
        <p:grpSpPr>
          <a:xfrm rot="794313">
            <a:off x="-2371610" y="2054618"/>
            <a:ext cx="7654278" cy="5270814"/>
            <a:chOff x="-3908100" y="2252325"/>
            <a:chExt cx="7654475" cy="5270950"/>
          </a:xfrm>
        </p:grpSpPr>
        <p:sp>
          <p:nvSpPr>
            <p:cNvPr id="2629" name="Google Shape;2629;p40"/>
            <p:cNvSpPr/>
            <p:nvPr/>
          </p:nvSpPr>
          <p:spPr>
            <a:xfrm>
              <a:off x="-3908100" y="3694325"/>
              <a:ext cx="6521775" cy="3828950"/>
            </a:xfrm>
            <a:custGeom>
              <a:avLst/>
              <a:gdLst/>
              <a:ahLst/>
              <a:cxnLst/>
              <a:rect l="l" t="t" r="r" b="b"/>
              <a:pathLst>
                <a:path w="260871" h="153158" fill="none" extrusionOk="0">
                  <a:moveTo>
                    <a:pt x="260871" y="153158"/>
                  </a:moveTo>
                  <a:cubicBezTo>
                    <a:pt x="260871" y="153158"/>
                    <a:pt x="255484" y="137089"/>
                    <a:pt x="248157" y="133300"/>
                  </a:cubicBezTo>
                  <a:cubicBezTo>
                    <a:pt x="240830" y="129534"/>
                    <a:pt x="230490" y="129762"/>
                    <a:pt x="228527" y="125790"/>
                  </a:cubicBezTo>
                  <a:cubicBezTo>
                    <a:pt x="226564" y="121796"/>
                    <a:pt x="217001" y="105042"/>
                    <a:pt x="203853" y="104083"/>
                  </a:cubicBezTo>
                  <a:cubicBezTo>
                    <a:pt x="190706" y="103102"/>
                    <a:pt x="161809" y="95729"/>
                    <a:pt x="159207" y="89475"/>
                  </a:cubicBezTo>
                  <a:cubicBezTo>
                    <a:pt x="156582" y="83244"/>
                    <a:pt x="150898" y="65783"/>
                    <a:pt x="144827" y="62085"/>
                  </a:cubicBezTo>
                  <a:cubicBezTo>
                    <a:pt x="141951" y="60350"/>
                    <a:pt x="104632" y="64756"/>
                    <a:pt x="102166" y="57155"/>
                  </a:cubicBezTo>
                  <a:cubicBezTo>
                    <a:pt x="99678" y="49577"/>
                    <a:pt x="67130" y="27025"/>
                    <a:pt x="56333" y="30655"/>
                  </a:cubicBezTo>
                  <a:cubicBezTo>
                    <a:pt x="45560" y="34307"/>
                    <a:pt x="20726" y="17142"/>
                    <a:pt x="19037" y="10546"/>
                  </a:cubicBezTo>
                  <a:cubicBezTo>
                    <a:pt x="17325" y="3949"/>
                    <a:pt x="4702" y="114"/>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40"/>
            <p:cNvSpPr/>
            <p:nvPr/>
          </p:nvSpPr>
          <p:spPr>
            <a:xfrm>
              <a:off x="-3890975" y="3665775"/>
              <a:ext cx="6526900" cy="3826125"/>
            </a:xfrm>
            <a:custGeom>
              <a:avLst/>
              <a:gdLst/>
              <a:ahLst/>
              <a:cxnLst/>
              <a:rect l="l" t="t" r="r" b="b"/>
              <a:pathLst>
                <a:path w="261076" h="153045" fill="none" extrusionOk="0">
                  <a:moveTo>
                    <a:pt x="261076" y="153044"/>
                  </a:moveTo>
                  <a:cubicBezTo>
                    <a:pt x="261076" y="153044"/>
                    <a:pt x="255712" y="137204"/>
                    <a:pt x="248476" y="133415"/>
                  </a:cubicBezTo>
                  <a:cubicBezTo>
                    <a:pt x="241218" y="129626"/>
                    <a:pt x="231061" y="129763"/>
                    <a:pt x="229075" y="125882"/>
                  </a:cubicBezTo>
                  <a:cubicBezTo>
                    <a:pt x="228344" y="124444"/>
                    <a:pt x="226450" y="121272"/>
                    <a:pt x="223939" y="117825"/>
                  </a:cubicBezTo>
                  <a:cubicBezTo>
                    <a:pt x="219580" y="111913"/>
                    <a:pt x="212595" y="104746"/>
                    <a:pt x="204355" y="104107"/>
                  </a:cubicBezTo>
                  <a:cubicBezTo>
                    <a:pt x="198512" y="103628"/>
                    <a:pt x="189336" y="102053"/>
                    <a:pt x="181096" y="99702"/>
                  </a:cubicBezTo>
                  <a:cubicBezTo>
                    <a:pt x="178950" y="99085"/>
                    <a:pt x="176873" y="98401"/>
                    <a:pt x="174842" y="97762"/>
                  </a:cubicBezTo>
                  <a:cubicBezTo>
                    <a:pt x="171144" y="96575"/>
                    <a:pt x="167720" y="95296"/>
                    <a:pt x="165050" y="93904"/>
                  </a:cubicBezTo>
                  <a:cubicBezTo>
                    <a:pt x="162242" y="92443"/>
                    <a:pt x="160279" y="90937"/>
                    <a:pt x="159686" y="89476"/>
                  </a:cubicBezTo>
                  <a:cubicBezTo>
                    <a:pt x="158727" y="87193"/>
                    <a:pt x="157403" y="83496"/>
                    <a:pt x="155783" y="79593"/>
                  </a:cubicBezTo>
                  <a:cubicBezTo>
                    <a:pt x="152861" y="72631"/>
                    <a:pt x="149049" y="64711"/>
                    <a:pt x="145032" y="62428"/>
                  </a:cubicBezTo>
                  <a:cubicBezTo>
                    <a:pt x="144096" y="61903"/>
                    <a:pt x="140147" y="61926"/>
                    <a:pt x="135057" y="61949"/>
                  </a:cubicBezTo>
                  <a:cubicBezTo>
                    <a:pt x="123120" y="62086"/>
                    <a:pt x="104426" y="62337"/>
                    <a:pt x="102509" y="56973"/>
                  </a:cubicBezTo>
                  <a:cubicBezTo>
                    <a:pt x="101618" y="54508"/>
                    <a:pt x="97738" y="50605"/>
                    <a:pt x="92534" y="46565"/>
                  </a:cubicBezTo>
                  <a:cubicBezTo>
                    <a:pt x="81349" y="37937"/>
                    <a:pt x="63797" y="28418"/>
                    <a:pt x="56401" y="30769"/>
                  </a:cubicBezTo>
                  <a:cubicBezTo>
                    <a:pt x="55329" y="31112"/>
                    <a:pt x="54096" y="31249"/>
                    <a:pt x="52818" y="31203"/>
                  </a:cubicBezTo>
                  <a:cubicBezTo>
                    <a:pt x="49211" y="31112"/>
                    <a:pt x="44761" y="29583"/>
                    <a:pt x="40310" y="27551"/>
                  </a:cubicBezTo>
                  <a:cubicBezTo>
                    <a:pt x="36566" y="25839"/>
                    <a:pt x="32800" y="23625"/>
                    <a:pt x="29536" y="21251"/>
                  </a:cubicBezTo>
                  <a:cubicBezTo>
                    <a:pt x="25405" y="18261"/>
                    <a:pt x="22095" y="15157"/>
                    <a:pt x="20269" y="12715"/>
                  </a:cubicBezTo>
                  <a:cubicBezTo>
                    <a:pt x="19676" y="11916"/>
                    <a:pt x="19287" y="11185"/>
                    <a:pt x="19105" y="10546"/>
                  </a:cubicBezTo>
                  <a:cubicBezTo>
                    <a:pt x="17279" y="4064"/>
                    <a:pt x="4702" y="252"/>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40"/>
            <p:cNvSpPr/>
            <p:nvPr/>
          </p:nvSpPr>
          <p:spPr>
            <a:xfrm>
              <a:off x="-3873300" y="3637825"/>
              <a:ext cx="6531500" cy="3822675"/>
            </a:xfrm>
            <a:custGeom>
              <a:avLst/>
              <a:gdLst/>
              <a:ahLst/>
              <a:cxnLst/>
              <a:rect l="l" t="t" r="r" b="b"/>
              <a:pathLst>
                <a:path w="261260" h="152907" fill="none" extrusionOk="0">
                  <a:moveTo>
                    <a:pt x="261259" y="152907"/>
                  </a:moveTo>
                  <a:cubicBezTo>
                    <a:pt x="261259" y="152907"/>
                    <a:pt x="255941" y="137294"/>
                    <a:pt x="248751" y="133483"/>
                  </a:cubicBezTo>
                  <a:cubicBezTo>
                    <a:pt x="241607" y="129694"/>
                    <a:pt x="231609" y="129762"/>
                    <a:pt x="229623" y="125973"/>
                  </a:cubicBezTo>
                  <a:cubicBezTo>
                    <a:pt x="228870" y="124558"/>
                    <a:pt x="226839" y="121408"/>
                    <a:pt x="224373" y="118007"/>
                  </a:cubicBezTo>
                  <a:cubicBezTo>
                    <a:pt x="220105" y="112210"/>
                    <a:pt x="213029" y="104814"/>
                    <a:pt x="204812" y="104107"/>
                  </a:cubicBezTo>
                  <a:cubicBezTo>
                    <a:pt x="198969" y="103627"/>
                    <a:pt x="189610" y="102121"/>
                    <a:pt x="181508" y="99747"/>
                  </a:cubicBezTo>
                  <a:cubicBezTo>
                    <a:pt x="179362" y="99108"/>
                    <a:pt x="177308" y="98355"/>
                    <a:pt x="175299" y="97738"/>
                  </a:cubicBezTo>
                  <a:cubicBezTo>
                    <a:pt x="171601" y="96597"/>
                    <a:pt x="168155" y="95364"/>
                    <a:pt x="165461" y="93926"/>
                  </a:cubicBezTo>
                  <a:cubicBezTo>
                    <a:pt x="162677" y="92466"/>
                    <a:pt x="160736" y="90936"/>
                    <a:pt x="160143" y="89453"/>
                  </a:cubicBezTo>
                  <a:cubicBezTo>
                    <a:pt x="159184" y="87125"/>
                    <a:pt x="157838" y="83404"/>
                    <a:pt x="156194" y="79569"/>
                  </a:cubicBezTo>
                  <a:cubicBezTo>
                    <a:pt x="153250" y="72722"/>
                    <a:pt x="149324" y="64961"/>
                    <a:pt x="145192" y="62747"/>
                  </a:cubicBezTo>
                  <a:cubicBezTo>
                    <a:pt x="144188" y="62199"/>
                    <a:pt x="140239" y="62222"/>
                    <a:pt x="135218" y="62199"/>
                  </a:cubicBezTo>
                  <a:cubicBezTo>
                    <a:pt x="123486" y="62245"/>
                    <a:pt x="104929" y="62199"/>
                    <a:pt x="102806" y="56744"/>
                  </a:cubicBezTo>
                  <a:cubicBezTo>
                    <a:pt x="101847" y="54256"/>
                    <a:pt x="97967" y="50353"/>
                    <a:pt x="92763" y="46427"/>
                  </a:cubicBezTo>
                  <a:cubicBezTo>
                    <a:pt x="81578" y="37959"/>
                    <a:pt x="63889" y="28623"/>
                    <a:pt x="56448" y="30837"/>
                  </a:cubicBezTo>
                  <a:cubicBezTo>
                    <a:pt x="55352" y="31157"/>
                    <a:pt x="54142" y="31294"/>
                    <a:pt x="52864" y="31226"/>
                  </a:cubicBezTo>
                  <a:cubicBezTo>
                    <a:pt x="49303" y="31066"/>
                    <a:pt x="44875" y="29422"/>
                    <a:pt x="40424" y="27437"/>
                  </a:cubicBezTo>
                  <a:cubicBezTo>
                    <a:pt x="36658" y="25793"/>
                    <a:pt x="32846" y="23625"/>
                    <a:pt x="29605" y="21205"/>
                  </a:cubicBezTo>
                  <a:cubicBezTo>
                    <a:pt x="25519" y="18192"/>
                    <a:pt x="22324" y="15088"/>
                    <a:pt x="20361" y="12646"/>
                  </a:cubicBezTo>
                  <a:cubicBezTo>
                    <a:pt x="19745" y="11870"/>
                    <a:pt x="19379" y="11139"/>
                    <a:pt x="19174" y="10523"/>
                  </a:cubicBezTo>
                  <a:cubicBezTo>
                    <a:pt x="17188" y="4155"/>
                    <a:pt x="4657" y="343"/>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40"/>
            <p:cNvSpPr/>
            <p:nvPr/>
          </p:nvSpPr>
          <p:spPr>
            <a:xfrm>
              <a:off x="-3856175" y="3609300"/>
              <a:ext cx="6536625" cy="3819825"/>
            </a:xfrm>
            <a:custGeom>
              <a:avLst/>
              <a:gdLst/>
              <a:ahLst/>
              <a:cxnLst/>
              <a:rect l="l" t="t" r="r" b="b"/>
              <a:pathLst>
                <a:path w="261465" h="152793" fill="none" extrusionOk="0">
                  <a:moveTo>
                    <a:pt x="261464" y="152793"/>
                  </a:moveTo>
                  <a:cubicBezTo>
                    <a:pt x="261464" y="152793"/>
                    <a:pt x="256169" y="137408"/>
                    <a:pt x="249070" y="133597"/>
                  </a:cubicBezTo>
                  <a:cubicBezTo>
                    <a:pt x="241994" y="129808"/>
                    <a:pt x="232202" y="129762"/>
                    <a:pt x="230171" y="126087"/>
                  </a:cubicBezTo>
                  <a:cubicBezTo>
                    <a:pt x="229395" y="124672"/>
                    <a:pt x="227249" y="121568"/>
                    <a:pt x="224830" y="118212"/>
                  </a:cubicBezTo>
                  <a:cubicBezTo>
                    <a:pt x="220653" y="112506"/>
                    <a:pt x="213463" y="104905"/>
                    <a:pt x="205314" y="104152"/>
                  </a:cubicBezTo>
                  <a:cubicBezTo>
                    <a:pt x="199471" y="103604"/>
                    <a:pt x="189930" y="102212"/>
                    <a:pt x="181941" y="99792"/>
                  </a:cubicBezTo>
                  <a:cubicBezTo>
                    <a:pt x="179773" y="99130"/>
                    <a:pt x="177787" y="98332"/>
                    <a:pt x="175755" y="97738"/>
                  </a:cubicBezTo>
                  <a:cubicBezTo>
                    <a:pt x="172080" y="96642"/>
                    <a:pt x="168611" y="95456"/>
                    <a:pt x="165895" y="93972"/>
                  </a:cubicBezTo>
                  <a:cubicBezTo>
                    <a:pt x="163156" y="92488"/>
                    <a:pt x="161238" y="90959"/>
                    <a:pt x="160622" y="89430"/>
                  </a:cubicBezTo>
                  <a:cubicBezTo>
                    <a:pt x="159663" y="87056"/>
                    <a:pt x="158317" y="83335"/>
                    <a:pt x="156628" y="79569"/>
                  </a:cubicBezTo>
                  <a:cubicBezTo>
                    <a:pt x="153660" y="72859"/>
                    <a:pt x="149620" y="65212"/>
                    <a:pt x="145398" y="63089"/>
                  </a:cubicBezTo>
                  <a:cubicBezTo>
                    <a:pt x="144302" y="62542"/>
                    <a:pt x="140330" y="62519"/>
                    <a:pt x="135400" y="62473"/>
                  </a:cubicBezTo>
                  <a:cubicBezTo>
                    <a:pt x="123873" y="62382"/>
                    <a:pt x="105476" y="62062"/>
                    <a:pt x="103148" y="56538"/>
                  </a:cubicBezTo>
                  <a:cubicBezTo>
                    <a:pt x="102121" y="54028"/>
                    <a:pt x="98195" y="50147"/>
                    <a:pt x="92991" y="46313"/>
                  </a:cubicBezTo>
                  <a:cubicBezTo>
                    <a:pt x="81806" y="38027"/>
                    <a:pt x="63980" y="28851"/>
                    <a:pt x="56539" y="30929"/>
                  </a:cubicBezTo>
                  <a:cubicBezTo>
                    <a:pt x="55397" y="31248"/>
                    <a:pt x="54188" y="31362"/>
                    <a:pt x="52932" y="31271"/>
                  </a:cubicBezTo>
                  <a:cubicBezTo>
                    <a:pt x="49417" y="31065"/>
                    <a:pt x="44989" y="29285"/>
                    <a:pt x="40538" y="27368"/>
                  </a:cubicBezTo>
                  <a:cubicBezTo>
                    <a:pt x="36772" y="25770"/>
                    <a:pt x="32937" y="23647"/>
                    <a:pt x="29696" y="21205"/>
                  </a:cubicBezTo>
                  <a:cubicBezTo>
                    <a:pt x="25633" y="18124"/>
                    <a:pt x="22552" y="15065"/>
                    <a:pt x="20475" y="12600"/>
                  </a:cubicBezTo>
                  <a:cubicBezTo>
                    <a:pt x="19858" y="11869"/>
                    <a:pt x="19470" y="11139"/>
                    <a:pt x="19265" y="10523"/>
                  </a:cubicBezTo>
                  <a:cubicBezTo>
                    <a:pt x="17119" y="4269"/>
                    <a:pt x="4634" y="48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40"/>
            <p:cNvSpPr/>
            <p:nvPr/>
          </p:nvSpPr>
          <p:spPr>
            <a:xfrm>
              <a:off x="-3838475" y="3580775"/>
              <a:ext cx="6540600" cy="3816975"/>
            </a:xfrm>
            <a:custGeom>
              <a:avLst/>
              <a:gdLst/>
              <a:ahLst/>
              <a:cxnLst/>
              <a:rect l="l" t="t" r="r" b="b"/>
              <a:pathLst>
                <a:path w="261624" h="152679" fill="none" extrusionOk="0">
                  <a:moveTo>
                    <a:pt x="261624" y="152678"/>
                  </a:moveTo>
                  <a:cubicBezTo>
                    <a:pt x="261624" y="152678"/>
                    <a:pt x="256397" y="137522"/>
                    <a:pt x="249366" y="133688"/>
                  </a:cubicBezTo>
                  <a:cubicBezTo>
                    <a:pt x="242382" y="129899"/>
                    <a:pt x="232750" y="129784"/>
                    <a:pt x="230718" y="126201"/>
                  </a:cubicBezTo>
                  <a:cubicBezTo>
                    <a:pt x="229919" y="124809"/>
                    <a:pt x="227637" y="121704"/>
                    <a:pt x="225263" y="118417"/>
                  </a:cubicBezTo>
                  <a:cubicBezTo>
                    <a:pt x="221200" y="112802"/>
                    <a:pt x="213873" y="104973"/>
                    <a:pt x="205770" y="104175"/>
                  </a:cubicBezTo>
                  <a:cubicBezTo>
                    <a:pt x="199950" y="103604"/>
                    <a:pt x="190203" y="102303"/>
                    <a:pt x="182351" y="99861"/>
                  </a:cubicBezTo>
                  <a:cubicBezTo>
                    <a:pt x="180183" y="99176"/>
                    <a:pt x="178220" y="98308"/>
                    <a:pt x="176189" y="97738"/>
                  </a:cubicBezTo>
                  <a:cubicBezTo>
                    <a:pt x="172537" y="96665"/>
                    <a:pt x="169044" y="95524"/>
                    <a:pt x="166305" y="94017"/>
                  </a:cubicBezTo>
                  <a:cubicBezTo>
                    <a:pt x="163589" y="92534"/>
                    <a:pt x="161694" y="90982"/>
                    <a:pt x="161078" y="89429"/>
                  </a:cubicBezTo>
                  <a:cubicBezTo>
                    <a:pt x="160120" y="87010"/>
                    <a:pt x="158773" y="83267"/>
                    <a:pt x="157061" y="79546"/>
                  </a:cubicBezTo>
                  <a:cubicBezTo>
                    <a:pt x="154048" y="72995"/>
                    <a:pt x="149894" y="65486"/>
                    <a:pt x="145557" y="63409"/>
                  </a:cubicBezTo>
                  <a:cubicBezTo>
                    <a:pt x="144393" y="62861"/>
                    <a:pt x="140421" y="62838"/>
                    <a:pt x="135560" y="62747"/>
                  </a:cubicBezTo>
                  <a:cubicBezTo>
                    <a:pt x="124215" y="62541"/>
                    <a:pt x="105978" y="61925"/>
                    <a:pt x="103467" y="56333"/>
                  </a:cubicBezTo>
                  <a:cubicBezTo>
                    <a:pt x="102349" y="53799"/>
                    <a:pt x="98400" y="49942"/>
                    <a:pt x="93219" y="46198"/>
                  </a:cubicBezTo>
                  <a:cubicBezTo>
                    <a:pt x="82034" y="38095"/>
                    <a:pt x="64071" y="29079"/>
                    <a:pt x="56584" y="31020"/>
                  </a:cubicBezTo>
                  <a:cubicBezTo>
                    <a:pt x="55443" y="31316"/>
                    <a:pt x="54210" y="31430"/>
                    <a:pt x="52978" y="31316"/>
                  </a:cubicBezTo>
                  <a:cubicBezTo>
                    <a:pt x="49508" y="31042"/>
                    <a:pt x="45103" y="29148"/>
                    <a:pt x="40629" y="27299"/>
                  </a:cubicBezTo>
                  <a:cubicBezTo>
                    <a:pt x="36863" y="25747"/>
                    <a:pt x="32983" y="23670"/>
                    <a:pt x="29764" y="21182"/>
                  </a:cubicBezTo>
                  <a:cubicBezTo>
                    <a:pt x="25724" y="18078"/>
                    <a:pt x="22780" y="15019"/>
                    <a:pt x="20566" y="12577"/>
                  </a:cubicBezTo>
                  <a:cubicBezTo>
                    <a:pt x="19927" y="11846"/>
                    <a:pt x="19538" y="11116"/>
                    <a:pt x="19310" y="10522"/>
                  </a:cubicBezTo>
                  <a:cubicBezTo>
                    <a:pt x="17028" y="4382"/>
                    <a:pt x="4611" y="593"/>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40"/>
            <p:cNvSpPr/>
            <p:nvPr/>
          </p:nvSpPr>
          <p:spPr>
            <a:xfrm>
              <a:off x="-3821375" y="3552800"/>
              <a:ext cx="6545750" cy="3813550"/>
            </a:xfrm>
            <a:custGeom>
              <a:avLst/>
              <a:gdLst/>
              <a:ahLst/>
              <a:cxnLst/>
              <a:rect l="l" t="t" r="r" b="b"/>
              <a:pathLst>
                <a:path w="261830" h="152542" fill="none" extrusionOk="0">
                  <a:moveTo>
                    <a:pt x="261830" y="152542"/>
                  </a:moveTo>
                  <a:cubicBezTo>
                    <a:pt x="261830" y="152542"/>
                    <a:pt x="256649" y="137591"/>
                    <a:pt x="249687" y="133757"/>
                  </a:cubicBezTo>
                  <a:cubicBezTo>
                    <a:pt x="242771" y="129990"/>
                    <a:pt x="233321" y="129762"/>
                    <a:pt x="231267" y="126270"/>
                  </a:cubicBezTo>
                  <a:cubicBezTo>
                    <a:pt x="230468" y="124900"/>
                    <a:pt x="228048" y="121842"/>
                    <a:pt x="225720" y="118601"/>
                  </a:cubicBezTo>
                  <a:cubicBezTo>
                    <a:pt x="221749" y="113077"/>
                    <a:pt x="214308" y="105042"/>
                    <a:pt x="206273" y="104198"/>
                  </a:cubicBezTo>
                  <a:cubicBezTo>
                    <a:pt x="200453" y="103582"/>
                    <a:pt x="190501" y="102372"/>
                    <a:pt x="182786" y="99884"/>
                  </a:cubicBezTo>
                  <a:cubicBezTo>
                    <a:pt x="180617" y="99199"/>
                    <a:pt x="178700" y="98263"/>
                    <a:pt x="176646" y="97693"/>
                  </a:cubicBezTo>
                  <a:cubicBezTo>
                    <a:pt x="173017" y="96688"/>
                    <a:pt x="169524" y="95593"/>
                    <a:pt x="166740" y="94041"/>
                  </a:cubicBezTo>
                  <a:cubicBezTo>
                    <a:pt x="164046" y="92557"/>
                    <a:pt x="162175" y="90959"/>
                    <a:pt x="161558" y="89384"/>
                  </a:cubicBezTo>
                  <a:cubicBezTo>
                    <a:pt x="160600" y="86942"/>
                    <a:pt x="159230" y="83199"/>
                    <a:pt x="157495" y="79524"/>
                  </a:cubicBezTo>
                  <a:cubicBezTo>
                    <a:pt x="154460" y="73087"/>
                    <a:pt x="150191" y="65737"/>
                    <a:pt x="145763" y="63729"/>
                  </a:cubicBezTo>
                  <a:cubicBezTo>
                    <a:pt x="144508" y="63181"/>
                    <a:pt x="140536" y="63135"/>
                    <a:pt x="135766" y="62998"/>
                  </a:cubicBezTo>
                  <a:cubicBezTo>
                    <a:pt x="124604" y="62702"/>
                    <a:pt x="106504" y="61766"/>
                    <a:pt x="103810" y="56105"/>
                  </a:cubicBezTo>
                  <a:cubicBezTo>
                    <a:pt x="102601" y="53549"/>
                    <a:pt x="98629" y="49714"/>
                    <a:pt x="93470" y="46062"/>
                  </a:cubicBezTo>
                  <a:cubicBezTo>
                    <a:pt x="82263" y="38119"/>
                    <a:pt x="64186" y="29285"/>
                    <a:pt x="56653" y="31111"/>
                  </a:cubicBezTo>
                  <a:cubicBezTo>
                    <a:pt x="55489" y="31385"/>
                    <a:pt x="54257" y="31454"/>
                    <a:pt x="53070" y="31340"/>
                  </a:cubicBezTo>
                  <a:cubicBezTo>
                    <a:pt x="49623" y="31020"/>
                    <a:pt x="45218" y="28989"/>
                    <a:pt x="40767" y="27208"/>
                  </a:cubicBezTo>
                  <a:cubicBezTo>
                    <a:pt x="36978" y="25702"/>
                    <a:pt x="33075" y="23670"/>
                    <a:pt x="29856" y="21137"/>
                  </a:cubicBezTo>
                  <a:cubicBezTo>
                    <a:pt x="25862" y="17987"/>
                    <a:pt x="23009" y="14974"/>
                    <a:pt x="20681" y="12509"/>
                  </a:cubicBezTo>
                  <a:cubicBezTo>
                    <a:pt x="20041" y="11801"/>
                    <a:pt x="19653" y="11094"/>
                    <a:pt x="19402" y="10500"/>
                  </a:cubicBezTo>
                  <a:cubicBezTo>
                    <a:pt x="16960" y="4474"/>
                    <a:pt x="4589" y="708"/>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40"/>
            <p:cNvSpPr/>
            <p:nvPr/>
          </p:nvSpPr>
          <p:spPr>
            <a:xfrm>
              <a:off x="-3803675" y="3524275"/>
              <a:ext cx="6550325" cy="3810700"/>
            </a:xfrm>
            <a:custGeom>
              <a:avLst/>
              <a:gdLst/>
              <a:ahLst/>
              <a:cxnLst/>
              <a:rect l="l" t="t" r="r" b="b"/>
              <a:pathLst>
                <a:path w="262013" h="152428" fill="none" extrusionOk="0">
                  <a:moveTo>
                    <a:pt x="262012" y="152427"/>
                  </a:moveTo>
                  <a:cubicBezTo>
                    <a:pt x="262012" y="152427"/>
                    <a:pt x="256854" y="137682"/>
                    <a:pt x="249960" y="133870"/>
                  </a:cubicBezTo>
                  <a:cubicBezTo>
                    <a:pt x="243158" y="130081"/>
                    <a:pt x="233868" y="129785"/>
                    <a:pt x="231814" y="126384"/>
                  </a:cubicBezTo>
                  <a:cubicBezTo>
                    <a:pt x="230970" y="125014"/>
                    <a:pt x="228436" y="121979"/>
                    <a:pt x="226153" y="118806"/>
                  </a:cubicBezTo>
                  <a:cubicBezTo>
                    <a:pt x="222273" y="113396"/>
                    <a:pt x="214718" y="105111"/>
                    <a:pt x="206729" y="104220"/>
                  </a:cubicBezTo>
                  <a:cubicBezTo>
                    <a:pt x="200909" y="103581"/>
                    <a:pt x="190774" y="102440"/>
                    <a:pt x="183196" y="99952"/>
                  </a:cubicBezTo>
                  <a:cubicBezTo>
                    <a:pt x="181028" y="99222"/>
                    <a:pt x="179133" y="98263"/>
                    <a:pt x="177079" y="97692"/>
                  </a:cubicBezTo>
                  <a:cubicBezTo>
                    <a:pt x="173496" y="96734"/>
                    <a:pt x="169958" y="95684"/>
                    <a:pt x="167150" y="94109"/>
                  </a:cubicBezTo>
                  <a:cubicBezTo>
                    <a:pt x="164502" y="92580"/>
                    <a:pt x="162631" y="90982"/>
                    <a:pt x="162014" y="89384"/>
                  </a:cubicBezTo>
                  <a:cubicBezTo>
                    <a:pt x="161056" y="86873"/>
                    <a:pt x="159686" y="83130"/>
                    <a:pt x="157929" y="79524"/>
                  </a:cubicBezTo>
                  <a:cubicBezTo>
                    <a:pt x="154847" y="73224"/>
                    <a:pt x="150465" y="66034"/>
                    <a:pt x="145923" y="64071"/>
                  </a:cubicBezTo>
                  <a:cubicBezTo>
                    <a:pt x="144622" y="63500"/>
                    <a:pt x="140627" y="63432"/>
                    <a:pt x="135925" y="63272"/>
                  </a:cubicBezTo>
                  <a:cubicBezTo>
                    <a:pt x="124969" y="62861"/>
                    <a:pt x="107028" y="61629"/>
                    <a:pt x="104129" y="55899"/>
                  </a:cubicBezTo>
                  <a:cubicBezTo>
                    <a:pt x="102828" y="53320"/>
                    <a:pt x="98857" y="49508"/>
                    <a:pt x="93675" y="45925"/>
                  </a:cubicBezTo>
                  <a:cubicBezTo>
                    <a:pt x="82468" y="38187"/>
                    <a:pt x="64254" y="29513"/>
                    <a:pt x="56698" y="31202"/>
                  </a:cubicBezTo>
                  <a:cubicBezTo>
                    <a:pt x="55512" y="31454"/>
                    <a:pt x="54302" y="31522"/>
                    <a:pt x="53115" y="31385"/>
                  </a:cubicBezTo>
                  <a:cubicBezTo>
                    <a:pt x="49737" y="30997"/>
                    <a:pt x="45331" y="28851"/>
                    <a:pt x="40858" y="27140"/>
                  </a:cubicBezTo>
                  <a:cubicBezTo>
                    <a:pt x="37069" y="25679"/>
                    <a:pt x="33120" y="23670"/>
                    <a:pt x="29902" y="21114"/>
                  </a:cubicBezTo>
                  <a:cubicBezTo>
                    <a:pt x="25953" y="17941"/>
                    <a:pt x="23237" y="14928"/>
                    <a:pt x="20794" y="12463"/>
                  </a:cubicBezTo>
                  <a:cubicBezTo>
                    <a:pt x="20109" y="11801"/>
                    <a:pt x="19721" y="11071"/>
                    <a:pt x="19470" y="10500"/>
                  </a:cubicBezTo>
                  <a:cubicBezTo>
                    <a:pt x="16868" y="4588"/>
                    <a:pt x="4543" y="822"/>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40"/>
            <p:cNvSpPr/>
            <p:nvPr/>
          </p:nvSpPr>
          <p:spPr>
            <a:xfrm>
              <a:off x="-3786550" y="3496300"/>
              <a:ext cx="6555450" cy="3807275"/>
            </a:xfrm>
            <a:custGeom>
              <a:avLst/>
              <a:gdLst/>
              <a:ahLst/>
              <a:cxnLst/>
              <a:rect l="l" t="t" r="r" b="b"/>
              <a:pathLst>
                <a:path w="262218" h="152291" fill="none" extrusionOk="0">
                  <a:moveTo>
                    <a:pt x="262217" y="152291"/>
                  </a:moveTo>
                  <a:cubicBezTo>
                    <a:pt x="262217" y="152291"/>
                    <a:pt x="257104" y="137774"/>
                    <a:pt x="250280" y="133940"/>
                  </a:cubicBezTo>
                  <a:cubicBezTo>
                    <a:pt x="243569" y="130151"/>
                    <a:pt x="234439" y="129762"/>
                    <a:pt x="232362" y="126476"/>
                  </a:cubicBezTo>
                  <a:cubicBezTo>
                    <a:pt x="231517" y="125129"/>
                    <a:pt x="228847" y="122116"/>
                    <a:pt x="226610" y="118989"/>
                  </a:cubicBezTo>
                  <a:cubicBezTo>
                    <a:pt x="222821" y="113671"/>
                    <a:pt x="215151" y="105157"/>
                    <a:pt x="207231" y="104244"/>
                  </a:cubicBezTo>
                  <a:cubicBezTo>
                    <a:pt x="201411" y="103559"/>
                    <a:pt x="191071" y="102509"/>
                    <a:pt x="183630" y="99976"/>
                  </a:cubicBezTo>
                  <a:cubicBezTo>
                    <a:pt x="181461" y="99245"/>
                    <a:pt x="179612" y="98218"/>
                    <a:pt x="177535" y="97670"/>
                  </a:cubicBezTo>
                  <a:cubicBezTo>
                    <a:pt x="173975" y="96734"/>
                    <a:pt x="170414" y="95753"/>
                    <a:pt x="167584" y="94132"/>
                  </a:cubicBezTo>
                  <a:cubicBezTo>
                    <a:pt x="164959" y="92603"/>
                    <a:pt x="163133" y="90982"/>
                    <a:pt x="162493" y="89339"/>
                  </a:cubicBezTo>
                  <a:cubicBezTo>
                    <a:pt x="161535" y="86805"/>
                    <a:pt x="160142" y="83039"/>
                    <a:pt x="158362" y="79478"/>
                  </a:cubicBezTo>
                  <a:cubicBezTo>
                    <a:pt x="155258" y="73338"/>
                    <a:pt x="150761" y="66285"/>
                    <a:pt x="146128" y="64391"/>
                  </a:cubicBezTo>
                  <a:cubicBezTo>
                    <a:pt x="144735" y="63820"/>
                    <a:pt x="140741" y="63729"/>
                    <a:pt x="136107" y="63524"/>
                  </a:cubicBezTo>
                  <a:cubicBezTo>
                    <a:pt x="125334" y="63021"/>
                    <a:pt x="107553" y="61469"/>
                    <a:pt x="104472" y="55672"/>
                  </a:cubicBezTo>
                  <a:cubicBezTo>
                    <a:pt x="103079" y="53070"/>
                    <a:pt x="99085" y="49281"/>
                    <a:pt x="93926" y="45788"/>
                  </a:cubicBezTo>
                  <a:cubicBezTo>
                    <a:pt x="82719" y="38233"/>
                    <a:pt x="64367" y="29719"/>
                    <a:pt x="56767" y="31271"/>
                  </a:cubicBezTo>
                  <a:cubicBezTo>
                    <a:pt x="55580" y="31523"/>
                    <a:pt x="54347" y="31568"/>
                    <a:pt x="53183" y="31408"/>
                  </a:cubicBezTo>
                  <a:cubicBezTo>
                    <a:pt x="49851" y="30975"/>
                    <a:pt x="45445" y="28715"/>
                    <a:pt x="40994" y="27049"/>
                  </a:cubicBezTo>
                  <a:cubicBezTo>
                    <a:pt x="37160" y="25634"/>
                    <a:pt x="33211" y="23671"/>
                    <a:pt x="29993" y="21069"/>
                  </a:cubicBezTo>
                  <a:cubicBezTo>
                    <a:pt x="26067" y="17873"/>
                    <a:pt x="23487" y="14860"/>
                    <a:pt x="20908" y="12395"/>
                  </a:cubicBezTo>
                  <a:cubicBezTo>
                    <a:pt x="20223" y="11756"/>
                    <a:pt x="19812" y="11048"/>
                    <a:pt x="19561" y="10478"/>
                  </a:cubicBezTo>
                  <a:cubicBezTo>
                    <a:pt x="16800" y="4657"/>
                    <a:pt x="4520" y="937"/>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40"/>
            <p:cNvSpPr/>
            <p:nvPr/>
          </p:nvSpPr>
          <p:spPr>
            <a:xfrm>
              <a:off x="-3768875" y="3467775"/>
              <a:ext cx="6560025" cy="3804425"/>
            </a:xfrm>
            <a:custGeom>
              <a:avLst/>
              <a:gdLst/>
              <a:ahLst/>
              <a:cxnLst/>
              <a:rect l="l" t="t" r="r" b="b"/>
              <a:pathLst>
                <a:path w="262401" h="152177" fill="none" extrusionOk="0">
                  <a:moveTo>
                    <a:pt x="262400" y="152177"/>
                  </a:moveTo>
                  <a:cubicBezTo>
                    <a:pt x="262400" y="152177"/>
                    <a:pt x="257333" y="137888"/>
                    <a:pt x="250577" y="134031"/>
                  </a:cubicBezTo>
                  <a:cubicBezTo>
                    <a:pt x="243935" y="130264"/>
                    <a:pt x="234987" y="129785"/>
                    <a:pt x="232910" y="126590"/>
                  </a:cubicBezTo>
                  <a:cubicBezTo>
                    <a:pt x="232043" y="125243"/>
                    <a:pt x="229235" y="122276"/>
                    <a:pt x="227044" y="119194"/>
                  </a:cubicBezTo>
                  <a:cubicBezTo>
                    <a:pt x="223346" y="113967"/>
                    <a:pt x="215586" y="105248"/>
                    <a:pt x="207688" y="104266"/>
                  </a:cubicBezTo>
                  <a:cubicBezTo>
                    <a:pt x="201891" y="103559"/>
                    <a:pt x="191345" y="102600"/>
                    <a:pt x="184041" y="100044"/>
                  </a:cubicBezTo>
                  <a:cubicBezTo>
                    <a:pt x="181850" y="99268"/>
                    <a:pt x="180047" y="98195"/>
                    <a:pt x="177992" y="97670"/>
                  </a:cubicBezTo>
                  <a:cubicBezTo>
                    <a:pt x="174432" y="96780"/>
                    <a:pt x="170848" y="95844"/>
                    <a:pt x="167995" y="94178"/>
                  </a:cubicBezTo>
                  <a:cubicBezTo>
                    <a:pt x="165416" y="92648"/>
                    <a:pt x="163590" y="91005"/>
                    <a:pt x="162951" y="89339"/>
                  </a:cubicBezTo>
                  <a:cubicBezTo>
                    <a:pt x="161992" y="86759"/>
                    <a:pt x="160600" y="82970"/>
                    <a:pt x="158796" y="79478"/>
                  </a:cubicBezTo>
                  <a:cubicBezTo>
                    <a:pt x="155646" y="73452"/>
                    <a:pt x="151013" y="66582"/>
                    <a:pt x="146288" y="64710"/>
                  </a:cubicBezTo>
                  <a:cubicBezTo>
                    <a:pt x="144827" y="64140"/>
                    <a:pt x="140833" y="64048"/>
                    <a:pt x="136291" y="63797"/>
                  </a:cubicBezTo>
                  <a:cubicBezTo>
                    <a:pt x="125700" y="63181"/>
                    <a:pt x="108056" y="61332"/>
                    <a:pt x="104792" y="55489"/>
                  </a:cubicBezTo>
                  <a:cubicBezTo>
                    <a:pt x="103331" y="52841"/>
                    <a:pt x="99291" y="49075"/>
                    <a:pt x="94155" y="45674"/>
                  </a:cubicBezTo>
                  <a:cubicBezTo>
                    <a:pt x="82925" y="38301"/>
                    <a:pt x="64437" y="29947"/>
                    <a:pt x="56813" y="31363"/>
                  </a:cubicBezTo>
                  <a:cubicBezTo>
                    <a:pt x="55603" y="31591"/>
                    <a:pt x="54371" y="31636"/>
                    <a:pt x="53229" y="31454"/>
                  </a:cubicBezTo>
                  <a:cubicBezTo>
                    <a:pt x="49942" y="30952"/>
                    <a:pt x="45560" y="28578"/>
                    <a:pt x="41086" y="26980"/>
                  </a:cubicBezTo>
                  <a:cubicBezTo>
                    <a:pt x="37252" y="25611"/>
                    <a:pt x="33257" y="23693"/>
                    <a:pt x="30062" y="21046"/>
                  </a:cubicBezTo>
                  <a:cubicBezTo>
                    <a:pt x="26181" y="17804"/>
                    <a:pt x="23716" y="14837"/>
                    <a:pt x="21000" y="12372"/>
                  </a:cubicBezTo>
                  <a:cubicBezTo>
                    <a:pt x="20292" y="11733"/>
                    <a:pt x="19904" y="11025"/>
                    <a:pt x="19608" y="10477"/>
                  </a:cubicBezTo>
                  <a:cubicBezTo>
                    <a:pt x="16732" y="4771"/>
                    <a:pt x="4497" y="105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40"/>
            <p:cNvSpPr/>
            <p:nvPr/>
          </p:nvSpPr>
          <p:spPr>
            <a:xfrm>
              <a:off x="-3751750" y="3439825"/>
              <a:ext cx="6565150" cy="3801000"/>
            </a:xfrm>
            <a:custGeom>
              <a:avLst/>
              <a:gdLst/>
              <a:ahLst/>
              <a:cxnLst/>
              <a:rect l="l" t="t" r="r" b="b"/>
              <a:pathLst>
                <a:path w="262606" h="152040" fill="none" extrusionOk="0">
                  <a:moveTo>
                    <a:pt x="262606" y="152039"/>
                  </a:moveTo>
                  <a:cubicBezTo>
                    <a:pt x="262606" y="152039"/>
                    <a:pt x="257561" y="137979"/>
                    <a:pt x="250896" y="134121"/>
                  </a:cubicBezTo>
                  <a:cubicBezTo>
                    <a:pt x="244345" y="130332"/>
                    <a:pt x="235558" y="129785"/>
                    <a:pt x="233458" y="126658"/>
                  </a:cubicBezTo>
                  <a:cubicBezTo>
                    <a:pt x="232568" y="125357"/>
                    <a:pt x="229646" y="122389"/>
                    <a:pt x="227500" y="119376"/>
                  </a:cubicBezTo>
                  <a:cubicBezTo>
                    <a:pt x="223894" y="114263"/>
                    <a:pt x="216019" y="105293"/>
                    <a:pt x="208190" y="104289"/>
                  </a:cubicBezTo>
                  <a:cubicBezTo>
                    <a:pt x="202370" y="103536"/>
                    <a:pt x="191642" y="102645"/>
                    <a:pt x="184475" y="100066"/>
                  </a:cubicBezTo>
                  <a:cubicBezTo>
                    <a:pt x="182283" y="99290"/>
                    <a:pt x="180526" y="98149"/>
                    <a:pt x="178449" y="97647"/>
                  </a:cubicBezTo>
                  <a:cubicBezTo>
                    <a:pt x="174911" y="96802"/>
                    <a:pt x="171304" y="95912"/>
                    <a:pt x="168428" y="94200"/>
                  </a:cubicBezTo>
                  <a:cubicBezTo>
                    <a:pt x="165872" y="92671"/>
                    <a:pt x="164069" y="91004"/>
                    <a:pt x="163430" y="89315"/>
                  </a:cubicBezTo>
                  <a:cubicBezTo>
                    <a:pt x="162471" y="86691"/>
                    <a:pt x="161079" y="82879"/>
                    <a:pt x="159230" y="79455"/>
                  </a:cubicBezTo>
                  <a:cubicBezTo>
                    <a:pt x="156057" y="73566"/>
                    <a:pt x="151309" y="66833"/>
                    <a:pt x="146493" y="65029"/>
                  </a:cubicBezTo>
                  <a:cubicBezTo>
                    <a:pt x="144941" y="64459"/>
                    <a:pt x="140947" y="64345"/>
                    <a:pt x="136473" y="64025"/>
                  </a:cubicBezTo>
                  <a:cubicBezTo>
                    <a:pt x="126087" y="63317"/>
                    <a:pt x="108603" y="61172"/>
                    <a:pt x="105134" y="55260"/>
                  </a:cubicBezTo>
                  <a:cubicBezTo>
                    <a:pt x="103582" y="52567"/>
                    <a:pt x="99519" y="48823"/>
                    <a:pt x="94383" y="45537"/>
                  </a:cubicBezTo>
                  <a:cubicBezTo>
                    <a:pt x="83153" y="38347"/>
                    <a:pt x="64528" y="30152"/>
                    <a:pt x="56881" y="31453"/>
                  </a:cubicBezTo>
                  <a:cubicBezTo>
                    <a:pt x="55649" y="31659"/>
                    <a:pt x="54416" y="31682"/>
                    <a:pt x="53298" y="31476"/>
                  </a:cubicBezTo>
                  <a:cubicBezTo>
                    <a:pt x="50056" y="30928"/>
                    <a:pt x="45674" y="28418"/>
                    <a:pt x="41223" y="26888"/>
                  </a:cubicBezTo>
                  <a:cubicBezTo>
                    <a:pt x="37365" y="25564"/>
                    <a:pt x="33348" y="23693"/>
                    <a:pt x="30153" y="20999"/>
                  </a:cubicBezTo>
                  <a:cubicBezTo>
                    <a:pt x="26295" y="17735"/>
                    <a:pt x="23967" y="14768"/>
                    <a:pt x="21114" y="12303"/>
                  </a:cubicBezTo>
                  <a:cubicBezTo>
                    <a:pt x="20406" y="11710"/>
                    <a:pt x="19995" y="11002"/>
                    <a:pt x="19699" y="10454"/>
                  </a:cubicBezTo>
                  <a:cubicBezTo>
                    <a:pt x="16663" y="4862"/>
                    <a:pt x="4474" y="1164"/>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40"/>
            <p:cNvSpPr/>
            <p:nvPr/>
          </p:nvSpPr>
          <p:spPr>
            <a:xfrm>
              <a:off x="-3734050" y="3411275"/>
              <a:ext cx="6569700" cy="3798150"/>
            </a:xfrm>
            <a:custGeom>
              <a:avLst/>
              <a:gdLst/>
              <a:ahLst/>
              <a:cxnLst/>
              <a:rect l="l" t="t" r="r" b="b"/>
              <a:pathLst>
                <a:path w="262788" h="151926" fill="none" extrusionOk="0">
                  <a:moveTo>
                    <a:pt x="262788" y="151926"/>
                  </a:moveTo>
                  <a:cubicBezTo>
                    <a:pt x="262788" y="151926"/>
                    <a:pt x="257789" y="138071"/>
                    <a:pt x="251193" y="134213"/>
                  </a:cubicBezTo>
                  <a:cubicBezTo>
                    <a:pt x="244710" y="130424"/>
                    <a:pt x="236105" y="129785"/>
                    <a:pt x="234005" y="126772"/>
                  </a:cubicBezTo>
                  <a:cubicBezTo>
                    <a:pt x="233092" y="125471"/>
                    <a:pt x="230033" y="122550"/>
                    <a:pt x="227934" y="119582"/>
                  </a:cubicBezTo>
                  <a:cubicBezTo>
                    <a:pt x="224418" y="114561"/>
                    <a:pt x="216430" y="105362"/>
                    <a:pt x="208646" y="104312"/>
                  </a:cubicBezTo>
                  <a:cubicBezTo>
                    <a:pt x="202849" y="103536"/>
                    <a:pt x="191915" y="102715"/>
                    <a:pt x="184885" y="100135"/>
                  </a:cubicBezTo>
                  <a:cubicBezTo>
                    <a:pt x="182694" y="99314"/>
                    <a:pt x="180959" y="98127"/>
                    <a:pt x="178882" y="97647"/>
                  </a:cubicBezTo>
                  <a:cubicBezTo>
                    <a:pt x="175390" y="96826"/>
                    <a:pt x="171738" y="95981"/>
                    <a:pt x="168839" y="94246"/>
                  </a:cubicBezTo>
                  <a:cubicBezTo>
                    <a:pt x="166305" y="92717"/>
                    <a:pt x="164525" y="91028"/>
                    <a:pt x="163909" y="89293"/>
                  </a:cubicBezTo>
                  <a:cubicBezTo>
                    <a:pt x="162927" y="86623"/>
                    <a:pt x="161535" y="82811"/>
                    <a:pt x="159640" y="79456"/>
                  </a:cubicBezTo>
                  <a:cubicBezTo>
                    <a:pt x="156445" y="73704"/>
                    <a:pt x="151560" y="67130"/>
                    <a:pt x="146653" y="65372"/>
                  </a:cubicBezTo>
                  <a:cubicBezTo>
                    <a:pt x="145032" y="64779"/>
                    <a:pt x="141038" y="64665"/>
                    <a:pt x="136632" y="64300"/>
                  </a:cubicBezTo>
                  <a:cubicBezTo>
                    <a:pt x="126452" y="63501"/>
                    <a:pt x="109105" y="61036"/>
                    <a:pt x="105453" y="55055"/>
                  </a:cubicBezTo>
                  <a:cubicBezTo>
                    <a:pt x="103810" y="52339"/>
                    <a:pt x="99724" y="48619"/>
                    <a:pt x="94611" y="45423"/>
                  </a:cubicBezTo>
                  <a:cubicBezTo>
                    <a:pt x="83358" y="38393"/>
                    <a:pt x="64618" y="30381"/>
                    <a:pt x="56926" y="31545"/>
                  </a:cubicBezTo>
                  <a:cubicBezTo>
                    <a:pt x="55671" y="31728"/>
                    <a:pt x="54438" y="31751"/>
                    <a:pt x="53366" y="31523"/>
                  </a:cubicBezTo>
                  <a:cubicBezTo>
                    <a:pt x="50147" y="30906"/>
                    <a:pt x="45788" y="28281"/>
                    <a:pt x="41314" y="26821"/>
                  </a:cubicBezTo>
                  <a:cubicBezTo>
                    <a:pt x="37456" y="25542"/>
                    <a:pt x="33393" y="23716"/>
                    <a:pt x="30221" y="20977"/>
                  </a:cubicBezTo>
                  <a:cubicBezTo>
                    <a:pt x="26386" y="17668"/>
                    <a:pt x="24218" y="14746"/>
                    <a:pt x="21205" y="12258"/>
                  </a:cubicBezTo>
                  <a:cubicBezTo>
                    <a:pt x="20497" y="11687"/>
                    <a:pt x="20063" y="10980"/>
                    <a:pt x="19767" y="10455"/>
                  </a:cubicBezTo>
                  <a:cubicBezTo>
                    <a:pt x="16571" y="4977"/>
                    <a:pt x="4428" y="1279"/>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40"/>
            <p:cNvSpPr/>
            <p:nvPr/>
          </p:nvSpPr>
          <p:spPr>
            <a:xfrm>
              <a:off x="-3716950" y="3383325"/>
              <a:ext cx="6574850" cy="3794725"/>
            </a:xfrm>
            <a:custGeom>
              <a:avLst/>
              <a:gdLst/>
              <a:ahLst/>
              <a:cxnLst/>
              <a:rect l="l" t="t" r="r" b="b"/>
              <a:pathLst>
                <a:path w="262994" h="151789" fill="none" extrusionOk="0">
                  <a:moveTo>
                    <a:pt x="262994" y="151788"/>
                  </a:moveTo>
                  <a:cubicBezTo>
                    <a:pt x="262994" y="151788"/>
                    <a:pt x="258041" y="138162"/>
                    <a:pt x="251490" y="134281"/>
                  </a:cubicBezTo>
                  <a:cubicBezTo>
                    <a:pt x="245122" y="130515"/>
                    <a:pt x="236676" y="129785"/>
                    <a:pt x="234554" y="126863"/>
                  </a:cubicBezTo>
                  <a:cubicBezTo>
                    <a:pt x="233618" y="125562"/>
                    <a:pt x="230445" y="122686"/>
                    <a:pt x="228391" y="119765"/>
                  </a:cubicBezTo>
                  <a:cubicBezTo>
                    <a:pt x="224967" y="114834"/>
                    <a:pt x="216864" y="105430"/>
                    <a:pt x="209149" y="104335"/>
                  </a:cubicBezTo>
                  <a:cubicBezTo>
                    <a:pt x="203351" y="103490"/>
                    <a:pt x="192236" y="102783"/>
                    <a:pt x="185319" y="100158"/>
                  </a:cubicBezTo>
                  <a:cubicBezTo>
                    <a:pt x="183128" y="99336"/>
                    <a:pt x="181439" y="98081"/>
                    <a:pt x="179339" y="97624"/>
                  </a:cubicBezTo>
                  <a:cubicBezTo>
                    <a:pt x="175870" y="96848"/>
                    <a:pt x="172195" y="96049"/>
                    <a:pt x="169273" y="94269"/>
                  </a:cubicBezTo>
                  <a:cubicBezTo>
                    <a:pt x="166785" y="92740"/>
                    <a:pt x="165005" y="91028"/>
                    <a:pt x="164389" y="89270"/>
                  </a:cubicBezTo>
                  <a:cubicBezTo>
                    <a:pt x="163384" y="86554"/>
                    <a:pt x="161992" y="82719"/>
                    <a:pt x="160098" y="79410"/>
                  </a:cubicBezTo>
                  <a:cubicBezTo>
                    <a:pt x="156879" y="73795"/>
                    <a:pt x="151835" y="67403"/>
                    <a:pt x="146859" y="65692"/>
                  </a:cubicBezTo>
                  <a:cubicBezTo>
                    <a:pt x="145147" y="65098"/>
                    <a:pt x="141153" y="64938"/>
                    <a:pt x="136839" y="64550"/>
                  </a:cubicBezTo>
                  <a:cubicBezTo>
                    <a:pt x="126818" y="63637"/>
                    <a:pt x="109631" y="60875"/>
                    <a:pt x="105796" y="54827"/>
                  </a:cubicBezTo>
                  <a:cubicBezTo>
                    <a:pt x="104061" y="52088"/>
                    <a:pt x="99976" y="48390"/>
                    <a:pt x="94863" y="45286"/>
                  </a:cubicBezTo>
                  <a:cubicBezTo>
                    <a:pt x="83610" y="38438"/>
                    <a:pt x="64711" y="30586"/>
                    <a:pt x="56996" y="31613"/>
                  </a:cubicBezTo>
                  <a:cubicBezTo>
                    <a:pt x="55740" y="31773"/>
                    <a:pt x="54508" y="31773"/>
                    <a:pt x="53435" y="31545"/>
                  </a:cubicBezTo>
                  <a:cubicBezTo>
                    <a:pt x="50262" y="30860"/>
                    <a:pt x="45903" y="28121"/>
                    <a:pt x="41452" y="26729"/>
                  </a:cubicBezTo>
                  <a:cubicBezTo>
                    <a:pt x="37571" y="25496"/>
                    <a:pt x="33463" y="23716"/>
                    <a:pt x="30313" y="20931"/>
                  </a:cubicBezTo>
                  <a:cubicBezTo>
                    <a:pt x="26524" y="17599"/>
                    <a:pt x="24470" y="14677"/>
                    <a:pt x="21320" y="12212"/>
                  </a:cubicBezTo>
                  <a:cubicBezTo>
                    <a:pt x="20612" y="11641"/>
                    <a:pt x="20178" y="10957"/>
                    <a:pt x="19836" y="10432"/>
                  </a:cubicBezTo>
                  <a:cubicBezTo>
                    <a:pt x="16504" y="5068"/>
                    <a:pt x="4429" y="1393"/>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40"/>
            <p:cNvSpPr/>
            <p:nvPr/>
          </p:nvSpPr>
          <p:spPr>
            <a:xfrm>
              <a:off x="-3699250" y="3354800"/>
              <a:ext cx="6579425" cy="3791875"/>
            </a:xfrm>
            <a:custGeom>
              <a:avLst/>
              <a:gdLst/>
              <a:ahLst/>
              <a:cxnLst/>
              <a:rect l="l" t="t" r="r" b="b"/>
              <a:pathLst>
                <a:path w="263177" h="151675" fill="none" extrusionOk="0">
                  <a:moveTo>
                    <a:pt x="263176" y="151674"/>
                  </a:moveTo>
                  <a:cubicBezTo>
                    <a:pt x="263176" y="151674"/>
                    <a:pt x="258246" y="138276"/>
                    <a:pt x="251786" y="134395"/>
                  </a:cubicBezTo>
                  <a:cubicBezTo>
                    <a:pt x="245487" y="130606"/>
                    <a:pt x="237201" y="129785"/>
                    <a:pt x="235101" y="126977"/>
                  </a:cubicBezTo>
                  <a:cubicBezTo>
                    <a:pt x="234142" y="125699"/>
                    <a:pt x="230833" y="122823"/>
                    <a:pt x="228824" y="119970"/>
                  </a:cubicBezTo>
                  <a:cubicBezTo>
                    <a:pt x="225492" y="115154"/>
                    <a:pt x="217274" y="105499"/>
                    <a:pt x="209628" y="104357"/>
                  </a:cubicBezTo>
                  <a:cubicBezTo>
                    <a:pt x="203830" y="103490"/>
                    <a:pt x="192509" y="102851"/>
                    <a:pt x="185730" y="100226"/>
                  </a:cubicBezTo>
                  <a:cubicBezTo>
                    <a:pt x="183516" y="99381"/>
                    <a:pt x="181872" y="98058"/>
                    <a:pt x="179773" y="97624"/>
                  </a:cubicBezTo>
                  <a:cubicBezTo>
                    <a:pt x="176326" y="96893"/>
                    <a:pt x="172628" y="96140"/>
                    <a:pt x="169684" y="94314"/>
                  </a:cubicBezTo>
                  <a:cubicBezTo>
                    <a:pt x="167219" y="92762"/>
                    <a:pt x="165484" y="91050"/>
                    <a:pt x="164845" y="89247"/>
                  </a:cubicBezTo>
                  <a:cubicBezTo>
                    <a:pt x="163840" y="86508"/>
                    <a:pt x="162448" y="82650"/>
                    <a:pt x="160508" y="79409"/>
                  </a:cubicBezTo>
                  <a:cubicBezTo>
                    <a:pt x="157267" y="73931"/>
                    <a:pt x="152108" y="67700"/>
                    <a:pt x="147018" y="66011"/>
                  </a:cubicBezTo>
                  <a:cubicBezTo>
                    <a:pt x="145238" y="65440"/>
                    <a:pt x="141243" y="65258"/>
                    <a:pt x="136998" y="64824"/>
                  </a:cubicBezTo>
                  <a:cubicBezTo>
                    <a:pt x="127183" y="63820"/>
                    <a:pt x="110132" y="60738"/>
                    <a:pt x="106115" y="54621"/>
                  </a:cubicBezTo>
                  <a:cubicBezTo>
                    <a:pt x="104289" y="51859"/>
                    <a:pt x="100181" y="48184"/>
                    <a:pt x="95091" y="45171"/>
                  </a:cubicBezTo>
                  <a:cubicBezTo>
                    <a:pt x="83815" y="38506"/>
                    <a:pt x="64801" y="30791"/>
                    <a:pt x="57041" y="31705"/>
                  </a:cubicBezTo>
                  <a:cubicBezTo>
                    <a:pt x="55763" y="31864"/>
                    <a:pt x="54530" y="31841"/>
                    <a:pt x="53480" y="31590"/>
                  </a:cubicBezTo>
                  <a:cubicBezTo>
                    <a:pt x="50353" y="30860"/>
                    <a:pt x="45993" y="28007"/>
                    <a:pt x="41542" y="26637"/>
                  </a:cubicBezTo>
                  <a:cubicBezTo>
                    <a:pt x="37662" y="25473"/>
                    <a:pt x="33531" y="23738"/>
                    <a:pt x="30381" y="20908"/>
                  </a:cubicBezTo>
                  <a:cubicBezTo>
                    <a:pt x="26615" y="17553"/>
                    <a:pt x="24697" y="14654"/>
                    <a:pt x="21411" y="12166"/>
                  </a:cubicBezTo>
                  <a:cubicBezTo>
                    <a:pt x="20680" y="11618"/>
                    <a:pt x="20246" y="10956"/>
                    <a:pt x="19904" y="10431"/>
                  </a:cubicBezTo>
                  <a:cubicBezTo>
                    <a:pt x="16435" y="5182"/>
                    <a:pt x="4383" y="1507"/>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40"/>
            <p:cNvSpPr/>
            <p:nvPr/>
          </p:nvSpPr>
          <p:spPr>
            <a:xfrm>
              <a:off x="-3682125" y="3326825"/>
              <a:ext cx="6584550" cy="3788450"/>
            </a:xfrm>
            <a:custGeom>
              <a:avLst/>
              <a:gdLst/>
              <a:ahLst/>
              <a:cxnLst/>
              <a:rect l="l" t="t" r="r" b="b"/>
              <a:pathLst>
                <a:path w="263382" h="151538" fill="none" extrusionOk="0">
                  <a:moveTo>
                    <a:pt x="263381" y="151538"/>
                  </a:moveTo>
                  <a:cubicBezTo>
                    <a:pt x="263381" y="151538"/>
                    <a:pt x="258497" y="138345"/>
                    <a:pt x="252106" y="134464"/>
                  </a:cubicBezTo>
                  <a:cubicBezTo>
                    <a:pt x="245897" y="130698"/>
                    <a:pt x="237771" y="129785"/>
                    <a:pt x="235649" y="127046"/>
                  </a:cubicBezTo>
                  <a:cubicBezTo>
                    <a:pt x="234667" y="125791"/>
                    <a:pt x="231243" y="122960"/>
                    <a:pt x="229303" y="120153"/>
                  </a:cubicBezTo>
                  <a:cubicBezTo>
                    <a:pt x="226039" y="115428"/>
                    <a:pt x="217708" y="105545"/>
                    <a:pt x="210107" y="104358"/>
                  </a:cubicBezTo>
                  <a:cubicBezTo>
                    <a:pt x="204309" y="103468"/>
                    <a:pt x="192806" y="102897"/>
                    <a:pt x="186163" y="100249"/>
                  </a:cubicBezTo>
                  <a:cubicBezTo>
                    <a:pt x="183949" y="99382"/>
                    <a:pt x="182352" y="98012"/>
                    <a:pt x="180229" y="97579"/>
                  </a:cubicBezTo>
                  <a:cubicBezTo>
                    <a:pt x="176828" y="96894"/>
                    <a:pt x="173107" y="96209"/>
                    <a:pt x="170117" y="94338"/>
                  </a:cubicBezTo>
                  <a:cubicBezTo>
                    <a:pt x="167675" y="92785"/>
                    <a:pt x="165963" y="91028"/>
                    <a:pt x="165324" y="89225"/>
                  </a:cubicBezTo>
                  <a:cubicBezTo>
                    <a:pt x="164320" y="86417"/>
                    <a:pt x="162927" y="82583"/>
                    <a:pt x="160964" y="79387"/>
                  </a:cubicBezTo>
                  <a:cubicBezTo>
                    <a:pt x="157677" y="74046"/>
                    <a:pt x="152382" y="67974"/>
                    <a:pt x="147223" y="66331"/>
                  </a:cubicBezTo>
                  <a:cubicBezTo>
                    <a:pt x="145352" y="65738"/>
                    <a:pt x="141357" y="65555"/>
                    <a:pt x="137180" y="65076"/>
                  </a:cubicBezTo>
                  <a:cubicBezTo>
                    <a:pt x="127571" y="63957"/>
                    <a:pt x="110680" y="60579"/>
                    <a:pt x="106457" y="54393"/>
                  </a:cubicBezTo>
                  <a:cubicBezTo>
                    <a:pt x="104563" y="51609"/>
                    <a:pt x="100409" y="47957"/>
                    <a:pt x="95319" y="45035"/>
                  </a:cubicBezTo>
                  <a:cubicBezTo>
                    <a:pt x="84043" y="38553"/>
                    <a:pt x="64892" y="30997"/>
                    <a:pt x="57109" y="31796"/>
                  </a:cubicBezTo>
                  <a:cubicBezTo>
                    <a:pt x="55808" y="31910"/>
                    <a:pt x="54575" y="31888"/>
                    <a:pt x="53548" y="31614"/>
                  </a:cubicBezTo>
                  <a:cubicBezTo>
                    <a:pt x="50444" y="30815"/>
                    <a:pt x="46130" y="27848"/>
                    <a:pt x="41656" y="26547"/>
                  </a:cubicBezTo>
                  <a:cubicBezTo>
                    <a:pt x="37776" y="25428"/>
                    <a:pt x="33599" y="23739"/>
                    <a:pt x="30472" y="20863"/>
                  </a:cubicBezTo>
                  <a:cubicBezTo>
                    <a:pt x="26729" y="17462"/>
                    <a:pt x="24971" y="14586"/>
                    <a:pt x="21524" y="12098"/>
                  </a:cubicBezTo>
                  <a:cubicBezTo>
                    <a:pt x="20794" y="11573"/>
                    <a:pt x="20360" y="10911"/>
                    <a:pt x="19995" y="10409"/>
                  </a:cubicBezTo>
                  <a:cubicBezTo>
                    <a:pt x="16366" y="5273"/>
                    <a:pt x="4360" y="162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40"/>
            <p:cNvSpPr/>
            <p:nvPr/>
          </p:nvSpPr>
          <p:spPr>
            <a:xfrm>
              <a:off x="-3664450" y="3298300"/>
              <a:ext cx="6589125" cy="3785600"/>
            </a:xfrm>
            <a:custGeom>
              <a:avLst/>
              <a:gdLst/>
              <a:ahLst/>
              <a:cxnLst/>
              <a:rect l="l" t="t" r="r" b="b"/>
              <a:pathLst>
                <a:path w="263565" h="151424" fill="none" extrusionOk="0">
                  <a:moveTo>
                    <a:pt x="263565" y="151423"/>
                  </a:moveTo>
                  <a:cubicBezTo>
                    <a:pt x="263565" y="151423"/>
                    <a:pt x="258703" y="138459"/>
                    <a:pt x="252403" y="134555"/>
                  </a:cubicBezTo>
                  <a:cubicBezTo>
                    <a:pt x="246263" y="130789"/>
                    <a:pt x="238297" y="129808"/>
                    <a:pt x="236197" y="127160"/>
                  </a:cubicBezTo>
                  <a:cubicBezTo>
                    <a:pt x="235193" y="125905"/>
                    <a:pt x="231609" y="123120"/>
                    <a:pt x="229737" y="120358"/>
                  </a:cubicBezTo>
                  <a:cubicBezTo>
                    <a:pt x="226565" y="115725"/>
                    <a:pt x="218119" y="105636"/>
                    <a:pt x="210587" y="104403"/>
                  </a:cubicBezTo>
                  <a:cubicBezTo>
                    <a:pt x="204789" y="103467"/>
                    <a:pt x="193080" y="102965"/>
                    <a:pt x="186552" y="100318"/>
                  </a:cubicBezTo>
                  <a:cubicBezTo>
                    <a:pt x="184361" y="99427"/>
                    <a:pt x="182786" y="97989"/>
                    <a:pt x="180686" y="97579"/>
                  </a:cubicBezTo>
                  <a:cubicBezTo>
                    <a:pt x="177285" y="96939"/>
                    <a:pt x="173542" y="96300"/>
                    <a:pt x="170529" y="94383"/>
                  </a:cubicBezTo>
                  <a:cubicBezTo>
                    <a:pt x="168109" y="92831"/>
                    <a:pt x="166420" y="91050"/>
                    <a:pt x="165781" y="89224"/>
                  </a:cubicBezTo>
                  <a:cubicBezTo>
                    <a:pt x="164777" y="86371"/>
                    <a:pt x="163361" y="82514"/>
                    <a:pt x="161376" y="79364"/>
                  </a:cubicBezTo>
                  <a:cubicBezTo>
                    <a:pt x="158066" y="74160"/>
                    <a:pt x="152656" y="68271"/>
                    <a:pt x="147384" y="66673"/>
                  </a:cubicBezTo>
                  <a:cubicBezTo>
                    <a:pt x="145444" y="66080"/>
                    <a:pt x="141449" y="65874"/>
                    <a:pt x="137363" y="65349"/>
                  </a:cubicBezTo>
                  <a:cubicBezTo>
                    <a:pt x="127937" y="64117"/>
                    <a:pt x="111183" y="60442"/>
                    <a:pt x="106778" y="54188"/>
                  </a:cubicBezTo>
                  <a:cubicBezTo>
                    <a:pt x="104792" y="51380"/>
                    <a:pt x="100615" y="47751"/>
                    <a:pt x="95547" y="44921"/>
                  </a:cubicBezTo>
                  <a:cubicBezTo>
                    <a:pt x="84249" y="38621"/>
                    <a:pt x="64962" y="31203"/>
                    <a:pt x="57155" y="31887"/>
                  </a:cubicBezTo>
                  <a:cubicBezTo>
                    <a:pt x="55831" y="32002"/>
                    <a:pt x="54599" y="31956"/>
                    <a:pt x="53595" y="31659"/>
                  </a:cubicBezTo>
                  <a:cubicBezTo>
                    <a:pt x="50536" y="30792"/>
                    <a:pt x="46222" y="27710"/>
                    <a:pt x="41771" y="26478"/>
                  </a:cubicBezTo>
                  <a:cubicBezTo>
                    <a:pt x="37845" y="25405"/>
                    <a:pt x="33668" y="23762"/>
                    <a:pt x="30541" y="20840"/>
                  </a:cubicBezTo>
                  <a:cubicBezTo>
                    <a:pt x="26843" y="17416"/>
                    <a:pt x="25223" y="14540"/>
                    <a:pt x="21639" y="12075"/>
                  </a:cubicBezTo>
                  <a:cubicBezTo>
                    <a:pt x="20886" y="11550"/>
                    <a:pt x="20429" y="10911"/>
                    <a:pt x="20064" y="10409"/>
                  </a:cubicBezTo>
                  <a:cubicBezTo>
                    <a:pt x="16275" y="5387"/>
                    <a:pt x="4315" y="1735"/>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40"/>
            <p:cNvSpPr/>
            <p:nvPr/>
          </p:nvSpPr>
          <p:spPr>
            <a:xfrm>
              <a:off x="-3647325" y="3269775"/>
              <a:ext cx="6594250" cy="3782725"/>
            </a:xfrm>
            <a:custGeom>
              <a:avLst/>
              <a:gdLst/>
              <a:ahLst/>
              <a:cxnLst/>
              <a:rect l="l" t="t" r="r" b="b"/>
              <a:pathLst>
                <a:path w="263770" h="151309" fill="none" extrusionOk="0">
                  <a:moveTo>
                    <a:pt x="263770" y="151309"/>
                  </a:moveTo>
                  <a:cubicBezTo>
                    <a:pt x="263770" y="151309"/>
                    <a:pt x="258954" y="138572"/>
                    <a:pt x="252699" y="134669"/>
                  </a:cubicBezTo>
                  <a:cubicBezTo>
                    <a:pt x="246674" y="130880"/>
                    <a:pt x="238845" y="129808"/>
                    <a:pt x="236745" y="127274"/>
                  </a:cubicBezTo>
                  <a:cubicBezTo>
                    <a:pt x="235717" y="126041"/>
                    <a:pt x="232020" y="123257"/>
                    <a:pt x="230194" y="120563"/>
                  </a:cubicBezTo>
                  <a:cubicBezTo>
                    <a:pt x="227112" y="116044"/>
                    <a:pt x="218576" y="105704"/>
                    <a:pt x="211066" y="104426"/>
                  </a:cubicBezTo>
                  <a:cubicBezTo>
                    <a:pt x="205291" y="103467"/>
                    <a:pt x="193376" y="103033"/>
                    <a:pt x="186985" y="100363"/>
                  </a:cubicBezTo>
                  <a:cubicBezTo>
                    <a:pt x="184794" y="99450"/>
                    <a:pt x="183265" y="97966"/>
                    <a:pt x="181142" y="97578"/>
                  </a:cubicBezTo>
                  <a:cubicBezTo>
                    <a:pt x="177764" y="96962"/>
                    <a:pt x="173998" y="96391"/>
                    <a:pt x="170985" y="94428"/>
                  </a:cubicBezTo>
                  <a:cubicBezTo>
                    <a:pt x="168588" y="92876"/>
                    <a:pt x="166899" y="91073"/>
                    <a:pt x="166260" y="89201"/>
                  </a:cubicBezTo>
                  <a:cubicBezTo>
                    <a:pt x="165256" y="86325"/>
                    <a:pt x="163841" y="82445"/>
                    <a:pt x="161832" y="79364"/>
                  </a:cubicBezTo>
                  <a:cubicBezTo>
                    <a:pt x="158499" y="74296"/>
                    <a:pt x="152930" y="68567"/>
                    <a:pt x="147589" y="67015"/>
                  </a:cubicBezTo>
                  <a:cubicBezTo>
                    <a:pt x="145557" y="66422"/>
                    <a:pt x="141563" y="66194"/>
                    <a:pt x="137546" y="65623"/>
                  </a:cubicBezTo>
                  <a:cubicBezTo>
                    <a:pt x="128324" y="64299"/>
                    <a:pt x="111708" y="60305"/>
                    <a:pt x="107120" y="54005"/>
                  </a:cubicBezTo>
                  <a:cubicBezTo>
                    <a:pt x="105043" y="51152"/>
                    <a:pt x="100843" y="47545"/>
                    <a:pt x="95798" y="44806"/>
                  </a:cubicBezTo>
                  <a:cubicBezTo>
                    <a:pt x="84477" y="38689"/>
                    <a:pt x="65053" y="31431"/>
                    <a:pt x="57224" y="31978"/>
                  </a:cubicBezTo>
                  <a:cubicBezTo>
                    <a:pt x="55900" y="32070"/>
                    <a:pt x="54644" y="32001"/>
                    <a:pt x="53686" y="31705"/>
                  </a:cubicBezTo>
                  <a:cubicBezTo>
                    <a:pt x="50650" y="30792"/>
                    <a:pt x="46359" y="27573"/>
                    <a:pt x="41885" y="26409"/>
                  </a:cubicBezTo>
                  <a:cubicBezTo>
                    <a:pt x="37959" y="25382"/>
                    <a:pt x="33736" y="23761"/>
                    <a:pt x="30632" y="20840"/>
                  </a:cubicBezTo>
                  <a:cubicBezTo>
                    <a:pt x="26957" y="17370"/>
                    <a:pt x="25474" y="14494"/>
                    <a:pt x="21753" y="12029"/>
                  </a:cubicBezTo>
                  <a:cubicBezTo>
                    <a:pt x="21000" y="11527"/>
                    <a:pt x="20520" y="10888"/>
                    <a:pt x="20132" y="10409"/>
                  </a:cubicBezTo>
                  <a:cubicBezTo>
                    <a:pt x="16229" y="5501"/>
                    <a:pt x="4314" y="1872"/>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40"/>
            <p:cNvSpPr/>
            <p:nvPr/>
          </p:nvSpPr>
          <p:spPr>
            <a:xfrm>
              <a:off x="-3629625" y="3241800"/>
              <a:ext cx="6598800" cy="3779325"/>
            </a:xfrm>
            <a:custGeom>
              <a:avLst/>
              <a:gdLst/>
              <a:ahLst/>
              <a:cxnLst/>
              <a:rect l="l" t="t" r="r" b="b"/>
              <a:pathLst>
                <a:path w="263952" h="151173" fill="none" extrusionOk="0">
                  <a:moveTo>
                    <a:pt x="263952" y="151173"/>
                  </a:moveTo>
                  <a:cubicBezTo>
                    <a:pt x="263952" y="151173"/>
                    <a:pt x="259181" y="138664"/>
                    <a:pt x="252996" y="134738"/>
                  </a:cubicBezTo>
                  <a:cubicBezTo>
                    <a:pt x="247061" y="130972"/>
                    <a:pt x="239369" y="129808"/>
                    <a:pt x="237292" y="127366"/>
                  </a:cubicBezTo>
                  <a:cubicBezTo>
                    <a:pt x="236219" y="126133"/>
                    <a:pt x="232407" y="123394"/>
                    <a:pt x="230627" y="120746"/>
                  </a:cubicBezTo>
                  <a:cubicBezTo>
                    <a:pt x="227637" y="116318"/>
                    <a:pt x="218986" y="105750"/>
                    <a:pt x="211545" y="104449"/>
                  </a:cubicBezTo>
                  <a:cubicBezTo>
                    <a:pt x="205747" y="103422"/>
                    <a:pt x="193673" y="103080"/>
                    <a:pt x="187396" y="100409"/>
                  </a:cubicBezTo>
                  <a:cubicBezTo>
                    <a:pt x="185182" y="99450"/>
                    <a:pt x="183698" y="97921"/>
                    <a:pt x="181575" y="97556"/>
                  </a:cubicBezTo>
                  <a:cubicBezTo>
                    <a:pt x="178243" y="96985"/>
                    <a:pt x="174431" y="96460"/>
                    <a:pt x="171395" y="94452"/>
                  </a:cubicBezTo>
                  <a:cubicBezTo>
                    <a:pt x="169021" y="92900"/>
                    <a:pt x="167378" y="91074"/>
                    <a:pt x="166716" y="89179"/>
                  </a:cubicBezTo>
                  <a:cubicBezTo>
                    <a:pt x="165712" y="86235"/>
                    <a:pt x="164297" y="82354"/>
                    <a:pt x="162242" y="79341"/>
                  </a:cubicBezTo>
                  <a:cubicBezTo>
                    <a:pt x="158887" y="74411"/>
                    <a:pt x="153181" y="68842"/>
                    <a:pt x="147748" y="67313"/>
                  </a:cubicBezTo>
                  <a:cubicBezTo>
                    <a:pt x="145648" y="66719"/>
                    <a:pt x="141654" y="66491"/>
                    <a:pt x="137705" y="65852"/>
                  </a:cubicBezTo>
                  <a:cubicBezTo>
                    <a:pt x="128666" y="64437"/>
                    <a:pt x="112232" y="60145"/>
                    <a:pt x="107416" y="53777"/>
                  </a:cubicBezTo>
                  <a:cubicBezTo>
                    <a:pt x="105270" y="50901"/>
                    <a:pt x="101048" y="47318"/>
                    <a:pt x="96003" y="44670"/>
                  </a:cubicBezTo>
                  <a:cubicBezTo>
                    <a:pt x="84682" y="38712"/>
                    <a:pt x="65144" y="31614"/>
                    <a:pt x="57269" y="32047"/>
                  </a:cubicBezTo>
                  <a:cubicBezTo>
                    <a:pt x="55922" y="32139"/>
                    <a:pt x="54667" y="32047"/>
                    <a:pt x="53731" y="31728"/>
                  </a:cubicBezTo>
                  <a:cubicBezTo>
                    <a:pt x="50741" y="30746"/>
                    <a:pt x="46450" y="27437"/>
                    <a:pt x="41999" y="26318"/>
                  </a:cubicBezTo>
                  <a:cubicBezTo>
                    <a:pt x="38050" y="25337"/>
                    <a:pt x="33804" y="23762"/>
                    <a:pt x="30700" y="20795"/>
                  </a:cubicBezTo>
                  <a:cubicBezTo>
                    <a:pt x="27048" y="17302"/>
                    <a:pt x="25724" y="14426"/>
                    <a:pt x="21844" y="11961"/>
                  </a:cubicBezTo>
                  <a:cubicBezTo>
                    <a:pt x="21091" y="11505"/>
                    <a:pt x="20611" y="10866"/>
                    <a:pt x="20200" y="10386"/>
                  </a:cubicBezTo>
                  <a:cubicBezTo>
                    <a:pt x="16138" y="5593"/>
                    <a:pt x="4268" y="1964"/>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40"/>
            <p:cNvSpPr/>
            <p:nvPr/>
          </p:nvSpPr>
          <p:spPr>
            <a:xfrm>
              <a:off x="-3612525" y="3213275"/>
              <a:ext cx="6603400" cy="3776475"/>
            </a:xfrm>
            <a:custGeom>
              <a:avLst/>
              <a:gdLst/>
              <a:ahLst/>
              <a:cxnLst/>
              <a:rect l="l" t="t" r="r" b="b"/>
              <a:pathLst>
                <a:path w="264136" h="151059" fill="none" extrusionOk="0">
                  <a:moveTo>
                    <a:pt x="264135" y="151058"/>
                  </a:moveTo>
                  <a:cubicBezTo>
                    <a:pt x="264135" y="151058"/>
                    <a:pt x="259410" y="138755"/>
                    <a:pt x="253316" y="134829"/>
                  </a:cubicBezTo>
                  <a:cubicBezTo>
                    <a:pt x="247450" y="131063"/>
                    <a:pt x="239940" y="129831"/>
                    <a:pt x="237841" y="127480"/>
                  </a:cubicBezTo>
                  <a:cubicBezTo>
                    <a:pt x="236768" y="126247"/>
                    <a:pt x="232819" y="123554"/>
                    <a:pt x="231084" y="120952"/>
                  </a:cubicBezTo>
                  <a:cubicBezTo>
                    <a:pt x="228185" y="116615"/>
                    <a:pt x="219421" y="105818"/>
                    <a:pt x="212025" y="104472"/>
                  </a:cubicBezTo>
                  <a:cubicBezTo>
                    <a:pt x="206250" y="103422"/>
                    <a:pt x="193970" y="103148"/>
                    <a:pt x="187830" y="100455"/>
                  </a:cubicBezTo>
                  <a:cubicBezTo>
                    <a:pt x="185616" y="99496"/>
                    <a:pt x="184178" y="97898"/>
                    <a:pt x="182033" y="97556"/>
                  </a:cubicBezTo>
                  <a:cubicBezTo>
                    <a:pt x="178723" y="97008"/>
                    <a:pt x="174888" y="96551"/>
                    <a:pt x="171830" y="94497"/>
                  </a:cubicBezTo>
                  <a:cubicBezTo>
                    <a:pt x="169479" y="92945"/>
                    <a:pt x="167858" y="91096"/>
                    <a:pt x="167196" y="89156"/>
                  </a:cubicBezTo>
                  <a:cubicBezTo>
                    <a:pt x="166192" y="86189"/>
                    <a:pt x="164777" y="82286"/>
                    <a:pt x="162677" y="79318"/>
                  </a:cubicBezTo>
                  <a:cubicBezTo>
                    <a:pt x="159299" y="74525"/>
                    <a:pt x="153455" y="69138"/>
                    <a:pt x="147954" y="67655"/>
                  </a:cubicBezTo>
                  <a:cubicBezTo>
                    <a:pt x="145763" y="67061"/>
                    <a:pt x="141792" y="66810"/>
                    <a:pt x="137911" y="66125"/>
                  </a:cubicBezTo>
                  <a:cubicBezTo>
                    <a:pt x="129055" y="64619"/>
                    <a:pt x="112758" y="60008"/>
                    <a:pt x="107759" y="53571"/>
                  </a:cubicBezTo>
                  <a:cubicBezTo>
                    <a:pt x="105545" y="50650"/>
                    <a:pt x="101277" y="47112"/>
                    <a:pt x="96255" y="44555"/>
                  </a:cubicBezTo>
                  <a:cubicBezTo>
                    <a:pt x="84911" y="38781"/>
                    <a:pt x="65236" y="31842"/>
                    <a:pt x="57338" y="32139"/>
                  </a:cubicBezTo>
                  <a:cubicBezTo>
                    <a:pt x="55968" y="32207"/>
                    <a:pt x="54713" y="32116"/>
                    <a:pt x="53800" y="31773"/>
                  </a:cubicBezTo>
                  <a:cubicBezTo>
                    <a:pt x="50856" y="30723"/>
                    <a:pt x="46587" y="27300"/>
                    <a:pt x="42114" y="26250"/>
                  </a:cubicBezTo>
                  <a:cubicBezTo>
                    <a:pt x="38165" y="25314"/>
                    <a:pt x="33874" y="23784"/>
                    <a:pt x="30769" y="20772"/>
                  </a:cubicBezTo>
                  <a:cubicBezTo>
                    <a:pt x="27186" y="17234"/>
                    <a:pt x="25999" y="14380"/>
                    <a:pt x="21959" y="11938"/>
                  </a:cubicBezTo>
                  <a:cubicBezTo>
                    <a:pt x="21206" y="11482"/>
                    <a:pt x="20703" y="10843"/>
                    <a:pt x="20293" y="10386"/>
                  </a:cubicBezTo>
                  <a:cubicBezTo>
                    <a:pt x="16070" y="5707"/>
                    <a:pt x="4246" y="2100"/>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40"/>
            <p:cNvSpPr/>
            <p:nvPr/>
          </p:nvSpPr>
          <p:spPr>
            <a:xfrm>
              <a:off x="-3594825" y="3185325"/>
              <a:ext cx="6607950" cy="3773025"/>
            </a:xfrm>
            <a:custGeom>
              <a:avLst/>
              <a:gdLst/>
              <a:ahLst/>
              <a:cxnLst/>
              <a:rect l="l" t="t" r="r" b="b"/>
              <a:pathLst>
                <a:path w="264318" h="150921" fill="none" extrusionOk="0">
                  <a:moveTo>
                    <a:pt x="264317" y="150921"/>
                  </a:moveTo>
                  <a:cubicBezTo>
                    <a:pt x="264317" y="150921"/>
                    <a:pt x="259638" y="138846"/>
                    <a:pt x="253612" y="134920"/>
                  </a:cubicBezTo>
                  <a:cubicBezTo>
                    <a:pt x="247838" y="131154"/>
                    <a:pt x="240031" y="130150"/>
                    <a:pt x="238388" y="127548"/>
                  </a:cubicBezTo>
                  <a:cubicBezTo>
                    <a:pt x="237087" y="126566"/>
                    <a:pt x="233207" y="123667"/>
                    <a:pt x="231518" y="121134"/>
                  </a:cubicBezTo>
                  <a:cubicBezTo>
                    <a:pt x="228710" y="116911"/>
                    <a:pt x="219831" y="105887"/>
                    <a:pt x="212504" y="104494"/>
                  </a:cubicBezTo>
                  <a:cubicBezTo>
                    <a:pt x="206729" y="103399"/>
                    <a:pt x="194244" y="103193"/>
                    <a:pt x="188241" y="100500"/>
                  </a:cubicBezTo>
                  <a:cubicBezTo>
                    <a:pt x="186027" y="99495"/>
                    <a:pt x="184612" y="97852"/>
                    <a:pt x="182466" y="97532"/>
                  </a:cubicBezTo>
                  <a:cubicBezTo>
                    <a:pt x="179179" y="97030"/>
                    <a:pt x="175322" y="96619"/>
                    <a:pt x="172240" y="94520"/>
                  </a:cubicBezTo>
                  <a:cubicBezTo>
                    <a:pt x="169935" y="92967"/>
                    <a:pt x="168314" y="91096"/>
                    <a:pt x="167652" y="89133"/>
                  </a:cubicBezTo>
                  <a:cubicBezTo>
                    <a:pt x="166648" y="86120"/>
                    <a:pt x="165233" y="82194"/>
                    <a:pt x="163110" y="79295"/>
                  </a:cubicBezTo>
                  <a:cubicBezTo>
                    <a:pt x="159709" y="74639"/>
                    <a:pt x="153729" y="69435"/>
                    <a:pt x="148114" y="67974"/>
                  </a:cubicBezTo>
                  <a:cubicBezTo>
                    <a:pt x="145854" y="67380"/>
                    <a:pt x="141883" y="67084"/>
                    <a:pt x="138071" y="66376"/>
                  </a:cubicBezTo>
                  <a:cubicBezTo>
                    <a:pt x="129420" y="64755"/>
                    <a:pt x="113260" y="59848"/>
                    <a:pt x="108078" y="53343"/>
                  </a:cubicBezTo>
                  <a:cubicBezTo>
                    <a:pt x="105773" y="50398"/>
                    <a:pt x="101482" y="46860"/>
                    <a:pt x="96483" y="44418"/>
                  </a:cubicBezTo>
                  <a:cubicBezTo>
                    <a:pt x="85116" y="38826"/>
                    <a:pt x="65304" y="32024"/>
                    <a:pt x="57383" y="32229"/>
                  </a:cubicBezTo>
                  <a:cubicBezTo>
                    <a:pt x="55991" y="32252"/>
                    <a:pt x="54758" y="32138"/>
                    <a:pt x="53845" y="31796"/>
                  </a:cubicBezTo>
                  <a:cubicBezTo>
                    <a:pt x="50947" y="30677"/>
                    <a:pt x="46678" y="27139"/>
                    <a:pt x="42227" y="26158"/>
                  </a:cubicBezTo>
                  <a:cubicBezTo>
                    <a:pt x="38256" y="25268"/>
                    <a:pt x="33919" y="23784"/>
                    <a:pt x="30837" y="20725"/>
                  </a:cubicBezTo>
                  <a:cubicBezTo>
                    <a:pt x="27277" y="17165"/>
                    <a:pt x="26250" y="14312"/>
                    <a:pt x="22050" y="11869"/>
                  </a:cubicBezTo>
                  <a:cubicBezTo>
                    <a:pt x="21296" y="11436"/>
                    <a:pt x="20771" y="10819"/>
                    <a:pt x="20338" y="10363"/>
                  </a:cubicBezTo>
                  <a:cubicBezTo>
                    <a:pt x="16001" y="5798"/>
                    <a:pt x="4223" y="2191"/>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40"/>
            <p:cNvSpPr/>
            <p:nvPr/>
          </p:nvSpPr>
          <p:spPr>
            <a:xfrm>
              <a:off x="-3577700" y="3156775"/>
              <a:ext cx="6613075" cy="3770200"/>
            </a:xfrm>
            <a:custGeom>
              <a:avLst/>
              <a:gdLst/>
              <a:ahLst/>
              <a:cxnLst/>
              <a:rect l="l" t="t" r="r" b="b"/>
              <a:pathLst>
                <a:path w="264523" h="150808" fill="none" extrusionOk="0">
                  <a:moveTo>
                    <a:pt x="264523" y="150807"/>
                  </a:moveTo>
                  <a:cubicBezTo>
                    <a:pt x="264523" y="150807"/>
                    <a:pt x="259866" y="138961"/>
                    <a:pt x="253932" y="135012"/>
                  </a:cubicBezTo>
                  <a:cubicBezTo>
                    <a:pt x="248225" y="131246"/>
                    <a:pt x="240556" y="130173"/>
                    <a:pt x="238935" y="127663"/>
                  </a:cubicBezTo>
                  <a:cubicBezTo>
                    <a:pt x="237612" y="126704"/>
                    <a:pt x="233617" y="123828"/>
                    <a:pt x="231974" y="121340"/>
                  </a:cubicBezTo>
                  <a:cubicBezTo>
                    <a:pt x="229258" y="117209"/>
                    <a:pt x="220264" y="105956"/>
                    <a:pt x="212983" y="104518"/>
                  </a:cubicBezTo>
                  <a:cubicBezTo>
                    <a:pt x="207231" y="103399"/>
                    <a:pt x="194540" y="103262"/>
                    <a:pt x="188674" y="100569"/>
                  </a:cubicBezTo>
                  <a:cubicBezTo>
                    <a:pt x="186460" y="99542"/>
                    <a:pt x="185091" y="97830"/>
                    <a:pt x="182945" y="97533"/>
                  </a:cubicBezTo>
                  <a:cubicBezTo>
                    <a:pt x="179681" y="97054"/>
                    <a:pt x="175778" y="96711"/>
                    <a:pt x="172674" y="94589"/>
                  </a:cubicBezTo>
                  <a:cubicBezTo>
                    <a:pt x="170391" y="93014"/>
                    <a:pt x="168793" y="91119"/>
                    <a:pt x="168131" y="89111"/>
                  </a:cubicBezTo>
                  <a:cubicBezTo>
                    <a:pt x="167127" y="86052"/>
                    <a:pt x="165712" y="82149"/>
                    <a:pt x="163544" y="79296"/>
                  </a:cubicBezTo>
                  <a:cubicBezTo>
                    <a:pt x="160120" y="74776"/>
                    <a:pt x="154003" y="69732"/>
                    <a:pt x="148319" y="68317"/>
                  </a:cubicBezTo>
                  <a:cubicBezTo>
                    <a:pt x="145968" y="67723"/>
                    <a:pt x="141996" y="67404"/>
                    <a:pt x="138253" y="66651"/>
                  </a:cubicBezTo>
                  <a:cubicBezTo>
                    <a:pt x="129808" y="64939"/>
                    <a:pt x="113784" y="59712"/>
                    <a:pt x="108420" y="53138"/>
                  </a:cubicBezTo>
                  <a:cubicBezTo>
                    <a:pt x="106024" y="50171"/>
                    <a:pt x="101710" y="46656"/>
                    <a:pt x="96711" y="44305"/>
                  </a:cubicBezTo>
                  <a:cubicBezTo>
                    <a:pt x="85344" y="38895"/>
                    <a:pt x="65395" y="32230"/>
                    <a:pt x="57451" y="32321"/>
                  </a:cubicBezTo>
                  <a:cubicBezTo>
                    <a:pt x="56059" y="32344"/>
                    <a:pt x="54804" y="32207"/>
                    <a:pt x="53914" y="31842"/>
                  </a:cubicBezTo>
                  <a:cubicBezTo>
                    <a:pt x="51038" y="30655"/>
                    <a:pt x="46792" y="27003"/>
                    <a:pt x="42341" y="26090"/>
                  </a:cubicBezTo>
                  <a:cubicBezTo>
                    <a:pt x="38370" y="25246"/>
                    <a:pt x="34010" y="23808"/>
                    <a:pt x="30928" y="20703"/>
                  </a:cubicBezTo>
                  <a:cubicBezTo>
                    <a:pt x="27391" y="17120"/>
                    <a:pt x="26523" y="14267"/>
                    <a:pt x="22164" y="11824"/>
                  </a:cubicBezTo>
                  <a:cubicBezTo>
                    <a:pt x="21410" y="11413"/>
                    <a:pt x="20885" y="10797"/>
                    <a:pt x="20429" y="10364"/>
                  </a:cubicBezTo>
                  <a:cubicBezTo>
                    <a:pt x="15932" y="5913"/>
                    <a:pt x="4200" y="2329"/>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40"/>
            <p:cNvSpPr/>
            <p:nvPr/>
          </p:nvSpPr>
          <p:spPr>
            <a:xfrm>
              <a:off x="-3560025" y="3128825"/>
              <a:ext cx="6617650" cy="3766750"/>
            </a:xfrm>
            <a:custGeom>
              <a:avLst/>
              <a:gdLst/>
              <a:ahLst/>
              <a:cxnLst/>
              <a:rect l="l" t="t" r="r" b="b"/>
              <a:pathLst>
                <a:path w="264706" h="150670" fill="none" extrusionOk="0">
                  <a:moveTo>
                    <a:pt x="264706" y="150670"/>
                  </a:moveTo>
                  <a:cubicBezTo>
                    <a:pt x="264706" y="150670"/>
                    <a:pt x="260095" y="139029"/>
                    <a:pt x="254206" y="135080"/>
                  </a:cubicBezTo>
                  <a:cubicBezTo>
                    <a:pt x="248614" y="131337"/>
                    <a:pt x="241082" y="130196"/>
                    <a:pt x="239461" y="127753"/>
                  </a:cubicBezTo>
                  <a:cubicBezTo>
                    <a:pt x="238114" y="126818"/>
                    <a:pt x="234006" y="123964"/>
                    <a:pt x="232408" y="121522"/>
                  </a:cubicBezTo>
                  <a:cubicBezTo>
                    <a:pt x="229760" y="117482"/>
                    <a:pt x="220676" y="106001"/>
                    <a:pt x="213463" y="104540"/>
                  </a:cubicBezTo>
                  <a:cubicBezTo>
                    <a:pt x="207688" y="103353"/>
                    <a:pt x="194838" y="103285"/>
                    <a:pt x="189086" y="100591"/>
                  </a:cubicBezTo>
                  <a:cubicBezTo>
                    <a:pt x="186849" y="99541"/>
                    <a:pt x="185525" y="97784"/>
                    <a:pt x="183379" y="97510"/>
                  </a:cubicBezTo>
                  <a:cubicBezTo>
                    <a:pt x="180138" y="97076"/>
                    <a:pt x="176212" y="96780"/>
                    <a:pt x="173085" y="94611"/>
                  </a:cubicBezTo>
                  <a:cubicBezTo>
                    <a:pt x="170825" y="93036"/>
                    <a:pt x="169273" y="91119"/>
                    <a:pt x="168588" y="89087"/>
                  </a:cubicBezTo>
                  <a:cubicBezTo>
                    <a:pt x="167561" y="85983"/>
                    <a:pt x="166169" y="82057"/>
                    <a:pt x="163978" y="79273"/>
                  </a:cubicBezTo>
                  <a:cubicBezTo>
                    <a:pt x="160531" y="74867"/>
                    <a:pt x="154254" y="70028"/>
                    <a:pt x="148479" y="68613"/>
                  </a:cubicBezTo>
                  <a:cubicBezTo>
                    <a:pt x="146060" y="68043"/>
                    <a:pt x="142088" y="67700"/>
                    <a:pt x="138436" y="66901"/>
                  </a:cubicBezTo>
                  <a:cubicBezTo>
                    <a:pt x="130173" y="65075"/>
                    <a:pt x="114310" y="59574"/>
                    <a:pt x="108741" y="52909"/>
                  </a:cubicBezTo>
                  <a:cubicBezTo>
                    <a:pt x="106253" y="49919"/>
                    <a:pt x="101916" y="46427"/>
                    <a:pt x="96940" y="44144"/>
                  </a:cubicBezTo>
                  <a:cubicBezTo>
                    <a:pt x="85550" y="38940"/>
                    <a:pt x="65487" y="32412"/>
                    <a:pt x="57498" y="32389"/>
                  </a:cubicBezTo>
                  <a:cubicBezTo>
                    <a:pt x="56083" y="32389"/>
                    <a:pt x="54827" y="32253"/>
                    <a:pt x="53983" y="31864"/>
                  </a:cubicBezTo>
                  <a:cubicBezTo>
                    <a:pt x="51129" y="30609"/>
                    <a:pt x="46907" y="26866"/>
                    <a:pt x="42456" y="25998"/>
                  </a:cubicBezTo>
                  <a:cubicBezTo>
                    <a:pt x="38439" y="25222"/>
                    <a:pt x="34056" y="23807"/>
                    <a:pt x="30998" y="20657"/>
                  </a:cubicBezTo>
                  <a:cubicBezTo>
                    <a:pt x="27482" y="17028"/>
                    <a:pt x="26775" y="14198"/>
                    <a:pt x="22255" y="11778"/>
                  </a:cubicBezTo>
                  <a:cubicBezTo>
                    <a:pt x="21502" y="11367"/>
                    <a:pt x="20954" y="10774"/>
                    <a:pt x="20498" y="10340"/>
                  </a:cubicBezTo>
                  <a:cubicBezTo>
                    <a:pt x="15864" y="6003"/>
                    <a:pt x="4155" y="242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40"/>
            <p:cNvSpPr/>
            <p:nvPr/>
          </p:nvSpPr>
          <p:spPr>
            <a:xfrm>
              <a:off x="-3542900" y="3100300"/>
              <a:ext cx="6622800" cy="3763900"/>
            </a:xfrm>
            <a:custGeom>
              <a:avLst/>
              <a:gdLst/>
              <a:ahLst/>
              <a:cxnLst/>
              <a:rect l="l" t="t" r="r" b="b"/>
              <a:pathLst>
                <a:path w="264912" h="150556" fill="none" extrusionOk="0">
                  <a:moveTo>
                    <a:pt x="264911" y="150556"/>
                  </a:moveTo>
                  <a:cubicBezTo>
                    <a:pt x="264911" y="150556"/>
                    <a:pt x="260346" y="139143"/>
                    <a:pt x="254526" y="135194"/>
                  </a:cubicBezTo>
                  <a:cubicBezTo>
                    <a:pt x="249002" y="131428"/>
                    <a:pt x="241629" y="130218"/>
                    <a:pt x="240031" y="127867"/>
                  </a:cubicBezTo>
                  <a:cubicBezTo>
                    <a:pt x="238639" y="126931"/>
                    <a:pt x="234416" y="124101"/>
                    <a:pt x="232864" y="121727"/>
                  </a:cubicBezTo>
                  <a:cubicBezTo>
                    <a:pt x="230308" y="117801"/>
                    <a:pt x="221132" y="106069"/>
                    <a:pt x="213942" y="104563"/>
                  </a:cubicBezTo>
                  <a:cubicBezTo>
                    <a:pt x="208190" y="103353"/>
                    <a:pt x="195134" y="103353"/>
                    <a:pt x="189519" y="100660"/>
                  </a:cubicBezTo>
                  <a:cubicBezTo>
                    <a:pt x="187282" y="99587"/>
                    <a:pt x="186004" y="97761"/>
                    <a:pt x="183836" y="97487"/>
                  </a:cubicBezTo>
                  <a:cubicBezTo>
                    <a:pt x="180617" y="97099"/>
                    <a:pt x="176668" y="96871"/>
                    <a:pt x="173519" y="94657"/>
                  </a:cubicBezTo>
                  <a:cubicBezTo>
                    <a:pt x="171282" y="93082"/>
                    <a:pt x="169752" y="91119"/>
                    <a:pt x="169068" y="89087"/>
                  </a:cubicBezTo>
                  <a:cubicBezTo>
                    <a:pt x="168040" y="85937"/>
                    <a:pt x="166625" y="81988"/>
                    <a:pt x="164411" y="79249"/>
                  </a:cubicBezTo>
                  <a:cubicBezTo>
                    <a:pt x="160965" y="75004"/>
                    <a:pt x="154551" y="70325"/>
                    <a:pt x="148685" y="68955"/>
                  </a:cubicBezTo>
                  <a:cubicBezTo>
                    <a:pt x="146174" y="68385"/>
                    <a:pt x="142202" y="68019"/>
                    <a:pt x="138619" y="67175"/>
                  </a:cubicBezTo>
                  <a:cubicBezTo>
                    <a:pt x="130538" y="65258"/>
                    <a:pt x="114835" y="59437"/>
                    <a:pt x="109083" y="52704"/>
                  </a:cubicBezTo>
                  <a:cubicBezTo>
                    <a:pt x="106503" y="49691"/>
                    <a:pt x="102167" y="46221"/>
                    <a:pt x="97191" y="44030"/>
                  </a:cubicBezTo>
                  <a:cubicBezTo>
                    <a:pt x="85778" y="39009"/>
                    <a:pt x="65578" y="32617"/>
                    <a:pt x="57589" y="32481"/>
                  </a:cubicBezTo>
                  <a:cubicBezTo>
                    <a:pt x="56128" y="32458"/>
                    <a:pt x="54873" y="32298"/>
                    <a:pt x="54051" y="31910"/>
                  </a:cubicBezTo>
                  <a:cubicBezTo>
                    <a:pt x="51243" y="30586"/>
                    <a:pt x="47021" y="26729"/>
                    <a:pt x="42570" y="25930"/>
                  </a:cubicBezTo>
                  <a:cubicBezTo>
                    <a:pt x="38552" y="25199"/>
                    <a:pt x="34124" y="23830"/>
                    <a:pt x="31089" y="20634"/>
                  </a:cubicBezTo>
                  <a:cubicBezTo>
                    <a:pt x="27619" y="16982"/>
                    <a:pt x="27071" y="14129"/>
                    <a:pt x="22392" y="11732"/>
                  </a:cubicBezTo>
                  <a:cubicBezTo>
                    <a:pt x="21616" y="11344"/>
                    <a:pt x="21068" y="10774"/>
                    <a:pt x="20566" y="10340"/>
                  </a:cubicBezTo>
                  <a:cubicBezTo>
                    <a:pt x="15796" y="6117"/>
                    <a:pt x="4155" y="2557"/>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40"/>
            <p:cNvSpPr/>
            <p:nvPr/>
          </p:nvSpPr>
          <p:spPr>
            <a:xfrm>
              <a:off x="-3525200" y="3072325"/>
              <a:ext cx="6627350" cy="3760500"/>
            </a:xfrm>
            <a:custGeom>
              <a:avLst/>
              <a:gdLst/>
              <a:ahLst/>
              <a:cxnLst/>
              <a:rect l="l" t="t" r="r" b="b"/>
              <a:pathLst>
                <a:path w="265094" h="150420" fill="none" extrusionOk="0">
                  <a:moveTo>
                    <a:pt x="265093" y="150419"/>
                  </a:moveTo>
                  <a:cubicBezTo>
                    <a:pt x="265093" y="150419"/>
                    <a:pt x="260551" y="139235"/>
                    <a:pt x="254822" y="135263"/>
                  </a:cubicBezTo>
                  <a:cubicBezTo>
                    <a:pt x="249389" y="131497"/>
                    <a:pt x="242154" y="130242"/>
                    <a:pt x="240556" y="127936"/>
                  </a:cubicBezTo>
                  <a:cubicBezTo>
                    <a:pt x="239141" y="127046"/>
                    <a:pt x="234804" y="124239"/>
                    <a:pt x="233298" y="121910"/>
                  </a:cubicBezTo>
                  <a:cubicBezTo>
                    <a:pt x="230832" y="118076"/>
                    <a:pt x="221543" y="106115"/>
                    <a:pt x="214421" y="104586"/>
                  </a:cubicBezTo>
                  <a:cubicBezTo>
                    <a:pt x="208669" y="103331"/>
                    <a:pt x="195408" y="103376"/>
                    <a:pt x="189929" y="100683"/>
                  </a:cubicBezTo>
                  <a:cubicBezTo>
                    <a:pt x="187693" y="99587"/>
                    <a:pt x="186437" y="97716"/>
                    <a:pt x="184269" y="97465"/>
                  </a:cubicBezTo>
                  <a:cubicBezTo>
                    <a:pt x="181096" y="97122"/>
                    <a:pt x="177102" y="96940"/>
                    <a:pt x="173929" y="94680"/>
                  </a:cubicBezTo>
                  <a:cubicBezTo>
                    <a:pt x="171738" y="93105"/>
                    <a:pt x="170208" y="91119"/>
                    <a:pt x="169546" y="89042"/>
                  </a:cubicBezTo>
                  <a:cubicBezTo>
                    <a:pt x="168497" y="85869"/>
                    <a:pt x="167081" y="81898"/>
                    <a:pt x="164844" y="79227"/>
                  </a:cubicBezTo>
                  <a:cubicBezTo>
                    <a:pt x="161352" y="75119"/>
                    <a:pt x="154801" y="70599"/>
                    <a:pt x="148844" y="69275"/>
                  </a:cubicBezTo>
                  <a:cubicBezTo>
                    <a:pt x="146265" y="68682"/>
                    <a:pt x="142293" y="68317"/>
                    <a:pt x="138778" y="67427"/>
                  </a:cubicBezTo>
                  <a:cubicBezTo>
                    <a:pt x="130903" y="65418"/>
                    <a:pt x="115336" y="59278"/>
                    <a:pt x="109402" y="52499"/>
                  </a:cubicBezTo>
                  <a:cubicBezTo>
                    <a:pt x="106754" y="49440"/>
                    <a:pt x="102372" y="45994"/>
                    <a:pt x="97396" y="43894"/>
                  </a:cubicBezTo>
                  <a:cubicBezTo>
                    <a:pt x="85983" y="39055"/>
                    <a:pt x="65646" y="32823"/>
                    <a:pt x="57634" y="32572"/>
                  </a:cubicBezTo>
                  <a:cubicBezTo>
                    <a:pt x="56173" y="32527"/>
                    <a:pt x="54895" y="32344"/>
                    <a:pt x="54096" y="31933"/>
                  </a:cubicBezTo>
                  <a:cubicBezTo>
                    <a:pt x="51334" y="30541"/>
                    <a:pt x="47134" y="26569"/>
                    <a:pt x="42661" y="25839"/>
                  </a:cubicBezTo>
                  <a:cubicBezTo>
                    <a:pt x="38643" y="25154"/>
                    <a:pt x="34192" y="23830"/>
                    <a:pt x="31157" y="20589"/>
                  </a:cubicBezTo>
                  <a:cubicBezTo>
                    <a:pt x="27710" y="16914"/>
                    <a:pt x="27322" y="14061"/>
                    <a:pt x="22483" y="11664"/>
                  </a:cubicBezTo>
                  <a:cubicBezTo>
                    <a:pt x="21707" y="11276"/>
                    <a:pt x="21136" y="10729"/>
                    <a:pt x="20634" y="10318"/>
                  </a:cubicBezTo>
                  <a:cubicBezTo>
                    <a:pt x="15704" y="6186"/>
                    <a:pt x="4109" y="2648"/>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40"/>
            <p:cNvSpPr/>
            <p:nvPr/>
          </p:nvSpPr>
          <p:spPr>
            <a:xfrm>
              <a:off x="-3508100" y="3043800"/>
              <a:ext cx="6632500" cy="3757625"/>
            </a:xfrm>
            <a:custGeom>
              <a:avLst/>
              <a:gdLst/>
              <a:ahLst/>
              <a:cxnLst/>
              <a:rect l="l" t="t" r="r" b="b"/>
              <a:pathLst>
                <a:path w="265300" h="150305" fill="none" extrusionOk="0">
                  <a:moveTo>
                    <a:pt x="265299" y="150305"/>
                  </a:moveTo>
                  <a:cubicBezTo>
                    <a:pt x="265299" y="150305"/>
                    <a:pt x="260803" y="139349"/>
                    <a:pt x="255142" y="135377"/>
                  </a:cubicBezTo>
                  <a:cubicBezTo>
                    <a:pt x="249778" y="131611"/>
                    <a:pt x="242680" y="130264"/>
                    <a:pt x="241127" y="128050"/>
                  </a:cubicBezTo>
                  <a:cubicBezTo>
                    <a:pt x="239667" y="127183"/>
                    <a:pt x="235216" y="124398"/>
                    <a:pt x="233755" y="122116"/>
                  </a:cubicBezTo>
                  <a:cubicBezTo>
                    <a:pt x="231381" y="118372"/>
                    <a:pt x="221977" y="106184"/>
                    <a:pt x="214901" y="104609"/>
                  </a:cubicBezTo>
                  <a:cubicBezTo>
                    <a:pt x="209149" y="103330"/>
                    <a:pt x="195728" y="103445"/>
                    <a:pt x="190364" y="100751"/>
                  </a:cubicBezTo>
                  <a:cubicBezTo>
                    <a:pt x="188127" y="99610"/>
                    <a:pt x="186917" y="97693"/>
                    <a:pt x="184726" y="97464"/>
                  </a:cubicBezTo>
                  <a:cubicBezTo>
                    <a:pt x="181576" y="97145"/>
                    <a:pt x="177559" y="97031"/>
                    <a:pt x="174363" y="94725"/>
                  </a:cubicBezTo>
                  <a:cubicBezTo>
                    <a:pt x="172195" y="93150"/>
                    <a:pt x="170689" y="91142"/>
                    <a:pt x="170027" y="89042"/>
                  </a:cubicBezTo>
                  <a:cubicBezTo>
                    <a:pt x="168977" y="85801"/>
                    <a:pt x="167561" y="81829"/>
                    <a:pt x="165279" y="79227"/>
                  </a:cubicBezTo>
                  <a:cubicBezTo>
                    <a:pt x="161787" y="75233"/>
                    <a:pt x="155076" y="70919"/>
                    <a:pt x="149050" y="69617"/>
                  </a:cubicBezTo>
                  <a:cubicBezTo>
                    <a:pt x="146380" y="69024"/>
                    <a:pt x="142408" y="68636"/>
                    <a:pt x="138984" y="67700"/>
                  </a:cubicBezTo>
                  <a:cubicBezTo>
                    <a:pt x="131292" y="65577"/>
                    <a:pt x="115885" y="59141"/>
                    <a:pt x="109745" y="52293"/>
                  </a:cubicBezTo>
                  <a:cubicBezTo>
                    <a:pt x="107006" y="49212"/>
                    <a:pt x="102601" y="45788"/>
                    <a:pt x="97648" y="43779"/>
                  </a:cubicBezTo>
                  <a:cubicBezTo>
                    <a:pt x="86212" y="39123"/>
                    <a:pt x="65738" y="33029"/>
                    <a:pt x="57703" y="32663"/>
                  </a:cubicBezTo>
                  <a:cubicBezTo>
                    <a:pt x="56220" y="32595"/>
                    <a:pt x="54941" y="32389"/>
                    <a:pt x="54165" y="31979"/>
                  </a:cubicBezTo>
                  <a:cubicBezTo>
                    <a:pt x="51426" y="30518"/>
                    <a:pt x="47249" y="26455"/>
                    <a:pt x="42798" y="25747"/>
                  </a:cubicBezTo>
                  <a:cubicBezTo>
                    <a:pt x="38758" y="25131"/>
                    <a:pt x="34262" y="23853"/>
                    <a:pt x="31249" y="20566"/>
                  </a:cubicBezTo>
                  <a:cubicBezTo>
                    <a:pt x="27825" y="16868"/>
                    <a:pt x="27597" y="13992"/>
                    <a:pt x="22598" y="11641"/>
                  </a:cubicBezTo>
                  <a:cubicBezTo>
                    <a:pt x="21822" y="11253"/>
                    <a:pt x="21228" y="10728"/>
                    <a:pt x="20726" y="10317"/>
                  </a:cubicBezTo>
                  <a:cubicBezTo>
                    <a:pt x="15659" y="6300"/>
                    <a:pt x="4087" y="2785"/>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40"/>
            <p:cNvSpPr/>
            <p:nvPr/>
          </p:nvSpPr>
          <p:spPr>
            <a:xfrm>
              <a:off x="-3490400" y="3015850"/>
              <a:ext cx="6637050" cy="3754200"/>
            </a:xfrm>
            <a:custGeom>
              <a:avLst/>
              <a:gdLst/>
              <a:ahLst/>
              <a:cxnLst/>
              <a:rect l="l" t="t" r="r" b="b"/>
              <a:pathLst>
                <a:path w="265482" h="150168" fill="none" extrusionOk="0">
                  <a:moveTo>
                    <a:pt x="265482" y="150167"/>
                  </a:moveTo>
                  <a:cubicBezTo>
                    <a:pt x="265482" y="150167"/>
                    <a:pt x="261008" y="139417"/>
                    <a:pt x="255416" y="135445"/>
                  </a:cubicBezTo>
                  <a:cubicBezTo>
                    <a:pt x="250166" y="131679"/>
                    <a:pt x="243204" y="130264"/>
                    <a:pt x="241652" y="128141"/>
                  </a:cubicBezTo>
                  <a:cubicBezTo>
                    <a:pt x="240168" y="127296"/>
                    <a:pt x="235603" y="124512"/>
                    <a:pt x="234188" y="122298"/>
                  </a:cubicBezTo>
                  <a:cubicBezTo>
                    <a:pt x="231906" y="118669"/>
                    <a:pt x="222387" y="106252"/>
                    <a:pt x="215380" y="104631"/>
                  </a:cubicBezTo>
                  <a:cubicBezTo>
                    <a:pt x="209628" y="103284"/>
                    <a:pt x="196001" y="103467"/>
                    <a:pt x="190774" y="100774"/>
                  </a:cubicBezTo>
                  <a:cubicBezTo>
                    <a:pt x="188515" y="99632"/>
                    <a:pt x="187351" y="97646"/>
                    <a:pt x="185159" y="97441"/>
                  </a:cubicBezTo>
                  <a:cubicBezTo>
                    <a:pt x="182032" y="97144"/>
                    <a:pt x="177992" y="97099"/>
                    <a:pt x="174774" y="94748"/>
                  </a:cubicBezTo>
                  <a:cubicBezTo>
                    <a:pt x="172628" y="93173"/>
                    <a:pt x="171145" y="91141"/>
                    <a:pt x="170483" y="88996"/>
                  </a:cubicBezTo>
                  <a:cubicBezTo>
                    <a:pt x="169433" y="85732"/>
                    <a:pt x="168018" y="81737"/>
                    <a:pt x="165689" y="79181"/>
                  </a:cubicBezTo>
                  <a:cubicBezTo>
                    <a:pt x="162197" y="75346"/>
                    <a:pt x="155327" y="71192"/>
                    <a:pt x="149209" y="69914"/>
                  </a:cubicBezTo>
                  <a:cubicBezTo>
                    <a:pt x="146470" y="69343"/>
                    <a:pt x="142499" y="68932"/>
                    <a:pt x="139144" y="67928"/>
                  </a:cubicBezTo>
                  <a:cubicBezTo>
                    <a:pt x="131657" y="65737"/>
                    <a:pt x="116387" y="58980"/>
                    <a:pt x="110064" y="52064"/>
                  </a:cubicBezTo>
                  <a:cubicBezTo>
                    <a:pt x="107234" y="48960"/>
                    <a:pt x="102806" y="45559"/>
                    <a:pt x="97875" y="43642"/>
                  </a:cubicBezTo>
                  <a:cubicBezTo>
                    <a:pt x="86417" y="39168"/>
                    <a:pt x="65829" y="33211"/>
                    <a:pt x="57748" y="32731"/>
                  </a:cubicBezTo>
                  <a:cubicBezTo>
                    <a:pt x="56242" y="32640"/>
                    <a:pt x="54987" y="32435"/>
                    <a:pt x="54211" y="32001"/>
                  </a:cubicBezTo>
                  <a:cubicBezTo>
                    <a:pt x="51517" y="30472"/>
                    <a:pt x="47340" y="26295"/>
                    <a:pt x="42889" y="25656"/>
                  </a:cubicBezTo>
                  <a:cubicBezTo>
                    <a:pt x="38849" y="25085"/>
                    <a:pt x="34330" y="23852"/>
                    <a:pt x="31317" y="20520"/>
                  </a:cubicBezTo>
                  <a:cubicBezTo>
                    <a:pt x="27916" y="16777"/>
                    <a:pt x="27847" y="13901"/>
                    <a:pt x="22689" y="11572"/>
                  </a:cubicBezTo>
                  <a:cubicBezTo>
                    <a:pt x="21913" y="11207"/>
                    <a:pt x="21319" y="10682"/>
                    <a:pt x="20794" y="10294"/>
                  </a:cubicBezTo>
                  <a:cubicBezTo>
                    <a:pt x="15567" y="6391"/>
                    <a:pt x="4041" y="2876"/>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40"/>
            <p:cNvSpPr/>
            <p:nvPr/>
          </p:nvSpPr>
          <p:spPr>
            <a:xfrm>
              <a:off x="-3473275" y="2987300"/>
              <a:ext cx="6642175" cy="3751350"/>
            </a:xfrm>
            <a:custGeom>
              <a:avLst/>
              <a:gdLst/>
              <a:ahLst/>
              <a:cxnLst/>
              <a:rect l="l" t="t" r="r" b="b"/>
              <a:pathLst>
                <a:path w="265687" h="150054" fill="none" extrusionOk="0">
                  <a:moveTo>
                    <a:pt x="265687" y="150054"/>
                  </a:moveTo>
                  <a:cubicBezTo>
                    <a:pt x="265687" y="150054"/>
                    <a:pt x="261259" y="139532"/>
                    <a:pt x="255735" y="135537"/>
                  </a:cubicBezTo>
                  <a:cubicBezTo>
                    <a:pt x="250554" y="131794"/>
                    <a:pt x="243752" y="130310"/>
                    <a:pt x="242222" y="128256"/>
                  </a:cubicBezTo>
                  <a:cubicBezTo>
                    <a:pt x="240693" y="127434"/>
                    <a:pt x="236014" y="124672"/>
                    <a:pt x="234644" y="122504"/>
                  </a:cubicBezTo>
                  <a:cubicBezTo>
                    <a:pt x="232453" y="118966"/>
                    <a:pt x="222821" y="106321"/>
                    <a:pt x="215882" y="104655"/>
                  </a:cubicBezTo>
                  <a:cubicBezTo>
                    <a:pt x="210130" y="103285"/>
                    <a:pt x="196321" y="103513"/>
                    <a:pt x="191208" y="100843"/>
                  </a:cubicBezTo>
                  <a:cubicBezTo>
                    <a:pt x="188948" y="99656"/>
                    <a:pt x="187830" y="97624"/>
                    <a:pt x="185638" y="97442"/>
                  </a:cubicBezTo>
                  <a:cubicBezTo>
                    <a:pt x="182534" y="97191"/>
                    <a:pt x="178448" y="97191"/>
                    <a:pt x="175207" y="94794"/>
                  </a:cubicBezTo>
                  <a:cubicBezTo>
                    <a:pt x="173085" y="93242"/>
                    <a:pt x="171647" y="91165"/>
                    <a:pt x="170962" y="88996"/>
                  </a:cubicBezTo>
                  <a:cubicBezTo>
                    <a:pt x="169912" y="85687"/>
                    <a:pt x="168497" y="81692"/>
                    <a:pt x="166146" y="79182"/>
                  </a:cubicBezTo>
                  <a:cubicBezTo>
                    <a:pt x="162631" y="75461"/>
                    <a:pt x="155623" y="71512"/>
                    <a:pt x="149415" y="70257"/>
                  </a:cubicBezTo>
                  <a:cubicBezTo>
                    <a:pt x="146584" y="69686"/>
                    <a:pt x="142613" y="69253"/>
                    <a:pt x="139326" y="68203"/>
                  </a:cubicBezTo>
                  <a:cubicBezTo>
                    <a:pt x="132045" y="65897"/>
                    <a:pt x="116911" y="58844"/>
                    <a:pt x="110406" y="51860"/>
                  </a:cubicBezTo>
                  <a:cubicBezTo>
                    <a:pt x="107485" y="48733"/>
                    <a:pt x="103034" y="45355"/>
                    <a:pt x="98103" y="43529"/>
                  </a:cubicBezTo>
                  <a:cubicBezTo>
                    <a:pt x="86645" y="39260"/>
                    <a:pt x="65920" y="33417"/>
                    <a:pt x="57817" y="32823"/>
                  </a:cubicBezTo>
                  <a:cubicBezTo>
                    <a:pt x="56287" y="32732"/>
                    <a:pt x="55032" y="32481"/>
                    <a:pt x="54302" y="32047"/>
                  </a:cubicBezTo>
                  <a:cubicBezTo>
                    <a:pt x="51631" y="30450"/>
                    <a:pt x="47477" y="26159"/>
                    <a:pt x="43026" y="25588"/>
                  </a:cubicBezTo>
                  <a:cubicBezTo>
                    <a:pt x="38940" y="25063"/>
                    <a:pt x="34398" y="23876"/>
                    <a:pt x="31408" y="20498"/>
                  </a:cubicBezTo>
                  <a:cubicBezTo>
                    <a:pt x="28053" y="16732"/>
                    <a:pt x="28144" y="13833"/>
                    <a:pt x="22803" y="11528"/>
                  </a:cubicBezTo>
                  <a:cubicBezTo>
                    <a:pt x="22004" y="11185"/>
                    <a:pt x="21410" y="10683"/>
                    <a:pt x="20863" y="10295"/>
                  </a:cubicBezTo>
                  <a:cubicBezTo>
                    <a:pt x="15521" y="6506"/>
                    <a:pt x="4040" y="3014"/>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40"/>
            <p:cNvSpPr/>
            <p:nvPr/>
          </p:nvSpPr>
          <p:spPr>
            <a:xfrm>
              <a:off x="-3455600" y="2958775"/>
              <a:ext cx="6646750" cy="3748500"/>
            </a:xfrm>
            <a:custGeom>
              <a:avLst/>
              <a:gdLst/>
              <a:ahLst/>
              <a:cxnLst/>
              <a:rect l="l" t="t" r="r" b="b"/>
              <a:pathLst>
                <a:path w="265870" h="149940" fill="none" extrusionOk="0">
                  <a:moveTo>
                    <a:pt x="265870" y="149940"/>
                  </a:moveTo>
                  <a:cubicBezTo>
                    <a:pt x="265870" y="149940"/>
                    <a:pt x="261488" y="139645"/>
                    <a:pt x="256032" y="135651"/>
                  </a:cubicBezTo>
                  <a:cubicBezTo>
                    <a:pt x="250942" y="131885"/>
                    <a:pt x="244277" y="130333"/>
                    <a:pt x="242748" y="128347"/>
                  </a:cubicBezTo>
                  <a:cubicBezTo>
                    <a:pt x="241196" y="127571"/>
                    <a:pt x="236380" y="124832"/>
                    <a:pt x="235079" y="122686"/>
                  </a:cubicBezTo>
                  <a:cubicBezTo>
                    <a:pt x="232979" y="119262"/>
                    <a:pt x="223232" y="106389"/>
                    <a:pt x="216339" y="104677"/>
                  </a:cubicBezTo>
                  <a:cubicBezTo>
                    <a:pt x="210610" y="103285"/>
                    <a:pt x="196595" y="103582"/>
                    <a:pt x="191619" y="100888"/>
                  </a:cubicBezTo>
                  <a:cubicBezTo>
                    <a:pt x="189360" y="99678"/>
                    <a:pt x="188264" y="97601"/>
                    <a:pt x="186073" y="97442"/>
                  </a:cubicBezTo>
                  <a:cubicBezTo>
                    <a:pt x="182991" y="97213"/>
                    <a:pt x="178883" y="97305"/>
                    <a:pt x="175619" y="94839"/>
                  </a:cubicBezTo>
                  <a:cubicBezTo>
                    <a:pt x="173519" y="93287"/>
                    <a:pt x="172104" y="91187"/>
                    <a:pt x="171419" y="88973"/>
                  </a:cubicBezTo>
                  <a:cubicBezTo>
                    <a:pt x="170369" y="85618"/>
                    <a:pt x="168977" y="81624"/>
                    <a:pt x="166557" y="79181"/>
                  </a:cubicBezTo>
                  <a:cubicBezTo>
                    <a:pt x="163019" y="75598"/>
                    <a:pt x="155875" y="71809"/>
                    <a:pt x="149575" y="70599"/>
                  </a:cubicBezTo>
                  <a:cubicBezTo>
                    <a:pt x="146676" y="70028"/>
                    <a:pt x="142705" y="69572"/>
                    <a:pt x="139486" y="68476"/>
                  </a:cubicBezTo>
                  <a:cubicBezTo>
                    <a:pt x="132410" y="66080"/>
                    <a:pt x="117437" y="58707"/>
                    <a:pt x="110726" y="51654"/>
                  </a:cubicBezTo>
                  <a:cubicBezTo>
                    <a:pt x="107713" y="48481"/>
                    <a:pt x="103240" y="45149"/>
                    <a:pt x="98332" y="43414"/>
                  </a:cubicBezTo>
                  <a:cubicBezTo>
                    <a:pt x="86851" y="39328"/>
                    <a:pt x="65989" y="33622"/>
                    <a:pt x="57863" y="32937"/>
                  </a:cubicBezTo>
                  <a:cubicBezTo>
                    <a:pt x="56334" y="32800"/>
                    <a:pt x="55055" y="32549"/>
                    <a:pt x="54348" y="32093"/>
                  </a:cubicBezTo>
                  <a:cubicBezTo>
                    <a:pt x="51723" y="30427"/>
                    <a:pt x="47569" y="26044"/>
                    <a:pt x="43118" y="25519"/>
                  </a:cubicBezTo>
                  <a:cubicBezTo>
                    <a:pt x="39032" y="25040"/>
                    <a:pt x="34444" y="23899"/>
                    <a:pt x="31477" y="20475"/>
                  </a:cubicBezTo>
                  <a:cubicBezTo>
                    <a:pt x="28144" y="16686"/>
                    <a:pt x="28395" y="13764"/>
                    <a:pt x="22895" y="11504"/>
                  </a:cubicBezTo>
                  <a:cubicBezTo>
                    <a:pt x="22096" y="11162"/>
                    <a:pt x="21479" y="10660"/>
                    <a:pt x="20932" y="10295"/>
                  </a:cubicBezTo>
                  <a:cubicBezTo>
                    <a:pt x="15431" y="6620"/>
                    <a:pt x="3995" y="3128"/>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40"/>
            <p:cNvSpPr/>
            <p:nvPr/>
          </p:nvSpPr>
          <p:spPr>
            <a:xfrm>
              <a:off x="-3438475" y="2930825"/>
              <a:ext cx="6651900" cy="3745075"/>
            </a:xfrm>
            <a:custGeom>
              <a:avLst/>
              <a:gdLst/>
              <a:ahLst/>
              <a:cxnLst/>
              <a:rect l="l" t="t" r="r" b="b"/>
              <a:pathLst>
                <a:path w="266076" h="149803" fill="none" extrusionOk="0">
                  <a:moveTo>
                    <a:pt x="266075" y="149802"/>
                  </a:moveTo>
                  <a:cubicBezTo>
                    <a:pt x="266075" y="149802"/>
                    <a:pt x="261716" y="139736"/>
                    <a:pt x="256352" y="135719"/>
                  </a:cubicBezTo>
                  <a:cubicBezTo>
                    <a:pt x="251330" y="131976"/>
                    <a:pt x="244802" y="130355"/>
                    <a:pt x="243318" y="128438"/>
                  </a:cubicBezTo>
                  <a:cubicBezTo>
                    <a:pt x="241721" y="127685"/>
                    <a:pt x="236790" y="124946"/>
                    <a:pt x="235535" y="122868"/>
                  </a:cubicBezTo>
                  <a:cubicBezTo>
                    <a:pt x="233526" y="119559"/>
                    <a:pt x="223689" y="106434"/>
                    <a:pt x="216841" y="104700"/>
                  </a:cubicBezTo>
                  <a:cubicBezTo>
                    <a:pt x="211089" y="103239"/>
                    <a:pt x="196914" y="103604"/>
                    <a:pt x="192053" y="100933"/>
                  </a:cubicBezTo>
                  <a:cubicBezTo>
                    <a:pt x="189793" y="99678"/>
                    <a:pt x="188743" y="97555"/>
                    <a:pt x="186529" y="97418"/>
                  </a:cubicBezTo>
                  <a:cubicBezTo>
                    <a:pt x="183493" y="97213"/>
                    <a:pt x="179339" y="97373"/>
                    <a:pt x="176052" y="94862"/>
                  </a:cubicBezTo>
                  <a:cubicBezTo>
                    <a:pt x="173998" y="93310"/>
                    <a:pt x="172583" y="91187"/>
                    <a:pt x="171898" y="88950"/>
                  </a:cubicBezTo>
                  <a:cubicBezTo>
                    <a:pt x="170848" y="85549"/>
                    <a:pt x="169456" y="81532"/>
                    <a:pt x="167013" y="79158"/>
                  </a:cubicBezTo>
                  <a:cubicBezTo>
                    <a:pt x="163453" y="75689"/>
                    <a:pt x="156148" y="72105"/>
                    <a:pt x="149780" y="70918"/>
                  </a:cubicBezTo>
                  <a:cubicBezTo>
                    <a:pt x="146790" y="70348"/>
                    <a:pt x="142819" y="69868"/>
                    <a:pt x="139691" y="68727"/>
                  </a:cubicBezTo>
                  <a:cubicBezTo>
                    <a:pt x="132798" y="66239"/>
                    <a:pt x="117962" y="58547"/>
                    <a:pt x="111068" y="51425"/>
                  </a:cubicBezTo>
                  <a:cubicBezTo>
                    <a:pt x="107987" y="48230"/>
                    <a:pt x="103468" y="44920"/>
                    <a:pt x="98583" y="43277"/>
                  </a:cubicBezTo>
                  <a:cubicBezTo>
                    <a:pt x="87056" y="39374"/>
                    <a:pt x="66080" y="33804"/>
                    <a:pt x="57931" y="33005"/>
                  </a:cubicBezTo>
                  <a:cubicBezTo>
                    <a:pt x="56379" y="32846"/>
                    <a:pt x="55101" y="32572"/>
                    <a:pt x="54416" y="32115"/>
                  </a:cubicBezTo>
                  <a:cubicBezTo>
                    <a:pt x="51814" y="30358"/>
                    <a:pt x="47705" y="25884"/>
                    <a:pt x="43255" y="25427"/>
                  </a:cubicBezTo>
                  <a:cubicBezTo>
                    <a:pt x="39146" y="25017"/>
                    <a:pt x="34535" y="23898"/>
                    <a:pt x="31545" y="20451"/>
                  </a:cubicBezTo>
                  <a:cubicBezTo>
                    <a:pt x="28258" y="16617"/>
                    <a:pt x="28669" y="13672"/>
                    <a:pt x="23008" y="11436"/>
                  </a:cubicBezTo>
                  <a:cubicBezTo>
                    <a:pt x="22210" y="11116"/>
                    <a:pt x="21593" y="10637"/>
                    <a:pt x="21023" y="10271"/>
                  </a:cubicBezTo>
                  <a:cubicBezTo>
                    <a:pt x="15385" y="6711"/>
                    <a:pt x="3972" y="3241"/>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40"/>
            <p:cNvSpPr/>
            <p:nvPr/>
          </p:nvSpPr>
          <p:spPr>
            <a:xfrm>
              <a:off x="-3420775" y="2902275"/>
              <a:ext cx="6656450" cy="3742225"/>
            </a:xfrm>
            <a:custGeom>
              <a:avLst/>
              <a:gdLst/>
              <a:ahLst/>
              <a:cxnLst/>
              <a:rect l="l" t="t" r="r" b="b"/>
              <a:pathLst>
                <a:path w="266258" h="149689" fill="none" extrusionOk="0">
                  <a:moveTo>
                    <a:pt x="266257" y="149689"/>
                  </a:moveTo>
                  <a:cubicBezTo>
                    <a:pt x="266257" y="149689"/>
                    <a:pt x="261943" y="139851"/>
                    <a:pt x="256648" y="135811"/>
                  </a:cubicBezTo>
                  <a:cubicBezTo>
                    <a:pt x="251718" y="132068"/>
                    <a:pt x="245327" y="130379"/>
                    <a:pt x="243843" y="128553"/>
                  </a:cubicBezTo>
                  <a:cubicBezTo>
                    <a:pt x="242222" y="127822"/>
                    <a:pt x="237178" y="125106"/>
                    <a:pt x="235991" y="123075"/>
                  </a:cubicBezTo>
                  <a:cubicBezTo>
                    <a:pt x="234051" y="119856"/>
                    <a:pt x="224099" y="106503"/>
                    <a:pt x="217297" y="104723"/>
                  </a:cubicBezTo>
                  <a:cubicBezTo>
                    <a:pt x="211568" y="103239"/>
                    <a:pt x="197188" y="103650"/>
                    <a:pt x="192463" y="100980"/>
                  </a:cubicBezTo>
                  <a:cubicBezTo>
                    <a:pt x="190203" y="99724"/>
                    <a:pt x="189199" y="97533"/>
                    <a:pt x="186962" y="97419"/>
                  </a:cubicBezTo>
                  <a:cubicBezTo>
                    <a:pt x="183949" y="97259"/>
                    <a:pt x="179772" y="97465"/>
                    <a:pt x="176463" y="94908"/>
                  </a:cubicBezTo>
                  <a:cubicBezTo>
                    <a:pt x="174431" y="93356"/>
                    <a:pt x="173039" y="91211"/>
                    <a:pt x="172354" y="88951"/>
                  </a:cubicBezTo>
                  <a:cubicBezTo>
                    <a:pt x="171304" y="85504"/>
                    <a:pt x="169912" y="81464"/>
                    <a:pt x="167424" y="79136"/>
                  </a:cubicBezTo>
                  <a:cubicBezTo>
                    <a:pt x="163863" y="75826"/>
                    <a:pt x="156422" y="72425"/>
                    <a:pt x="149940" y="71238"/>
                  </a:cubicBezTo>
                  <a:cubicBezTo>
                    <a:pt x="146881" y="70691"/>
                    <a:pt x="142909" y="70188"/>
                    <a:pt x="139851" y="69002"/>
                  </a:cubicBezTo>
                  <a:cubicBezTo>
                    <a:pt x="133163" y="66422"/>
                    <a:pt x="118463" y="58411"/>
                    <a:pt x="111388" y="51221"/>
                  </a:cubicBezTo>
                  <a:cubicBezTo>
                    <a:pt x="108215" y="48002"/>
                    <a:pt x="103673" y="44738"/>
                    <a:pt x="98788" y="43163"/>
                  </a:cubicBezTo>
                  <a:cubicBezTo>
                    <a:pt x="87261" y="39443"/>
                    <a:pt x="66171" y="33988"/>
                    <a:pt x="57976" y="33097"/>
                  </a:cubicBezTo>
                  <a:cubicBezTo>
                    <a:pt x="56401" y="32938"/>
                    <a:pt x="55123" y="32641"/>
                    <a:pt x="54461" y="32162"/>
                  </a:cubicBezTo>
                  <a:cubicBezTo>
                    <a:pt x="51905" y="30336"/>
                    <a:pt x="47796" y="25748"/>
                    <a:pt x="43345" y="25360"/>
                  </a:cubicBezTo>
                  <a:cubicBezTo>
                    <a:pt x="39237" y="24994"/>
                    <a:pt x="34580" y="23922"/>
                    <a:pt x="31613" y="20429"/>
                  </a:cubicBezTo>
                  <a:cubicBezTo>
                    <a:pt x="28349" y="16572"/>
                    <a:pt x="28943" y="13605"/>
                    <a:pt x="23099" y="11391"/>
                  </a:cubicBezTo>
                  <a:cubicBezTo>
                    <a:pt x="22300" y="11094"/>
                    <a:pt x="21661" y="10615"/>
                    <a:pt x="21068" y="10272"/>
                  </a:cubicBezTo>
                  <a:cubicBezTo>
                    <a:pt x="15293" y="6826"/>
                    <a:pt x="3949" y="3356"/>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40"/>
            <p:cNvSpPr/>
            <p:nvPr/>
          </p:nvSpPr>
          <p:spPr>
            <a:xfrm>
              <a:off x="-3403675" y="2874325"/>
              <a:ext cx="6661600" cy="3738800"/>
            </a:xfrm>
            <a:custGeom>
              <a:avLst/>
              <a:gdLst/>
              <a:ahLst/>
              <a:cxnLst/>
              <a:rect l="l" t="t" r="r" b="b"/>
              <a:pathLst>
                <a:path w="266464" h="149552" fill="none" extrusionOk="0">
                  <a:moveTo>
                    <a:pt x="266464" y="149551"/>
                  </a:moveTo>
                  <a:cubicBezTo>
                    <a:pt x="266464" y="149551"/>
                    <a:pt x="262172" y="139919"/>
                    <a:pt x="256945" y="135902"/>
                  </a:cubicBezTo>
                  <a:cubicBezTo>
                    <a:pt x="252106" y="132159"/>
                    <a:pt x="245875" y="130378"/>
                    <a:pt x="244414" y="128644"/>
                  </a:cubicBezTo>
                  <a:cubicBezTo>
                    <a:pt x="242748" y="127936"/>
                    <a:pt x="237590" y="125243"/>
                    <a:pt x="236448" y="123257"/>
                  </a:cubicBezTo>
                  <a:cubicBezTo>
                    <a:pt x="234599" y="120153"/>
                    <a:pt x="224533" y="106549"/>
                    <a:pt x="217800" y="104745"/>
                  </a:cubicBezTo>
                  <a:cubicBezTo>
                    <a:pt x="212071" y="103216"/>
                    <a:pt x="197508" y="103673"/>
                    <a:pt x="192898" y="101025"/>
                  </a:cubicBezTo>
                  <a:cubicBezTo>
                    <a:pt x="190615" y="99724"/>
                    <a:pt x="189656" y="97464"/>
                    <a:pt x="187419" y="97373"/>
                  </a:cubicBezTo>
                  <a:cubicBezTo>
                    <a:pt x="184429" y="97259"/>
                    <a:pt x="180230" y="97533"/>
                    <a:pt x="176897" y="94931"/>
                  </a:cubicBezTo>
                  <a:cubicBezTo>
                    <a:pt x="174888" y="93378"/>
                    <a:pt x="173542" y="91210"/>
                    <a:pt x="172834" y="88905"/>
                  </a:cubicBezTo>
                  <a:cubicBezTo>
                    <a:pt x="171784" y="85412"/>
                    <a:pt x="170392" y="81372"/>
                    <a:pt x="167881" y="79113"/>
                  </a:cubicBezTo>
                  <a:cubicBezTo>
                    <a:pt x="164297" y="75917"/>
                    <a:pt x="156697" y="72699"/>
                    <a:pt x="150146" y="71558"/>
                  </a:cubicBezTo>
                  <a:cubicBezTo>
                    <a:pt x="146996" y="71010"/>
                    <a:pt x="143024" y="70485"/>
                    <a:pt x="140034" y="69252"/>
                  </a:cubicBezTo>
                  <a:cubicBezTo>
                    <a:pt x="133529" y="66582"/>
                    <a:pt x="118989" y="58250"/>
                    <a:pt x="111731" y="51015"/>
                  </a:cubicBezTo>
                  <a:cubicBezTo>
                    <a:pt x="108467" y="47751"/>
                    <a:pt x="103902" y="44510"/>
                    <a:pt x="99040" y="43026"/>
                  </a:cubicBezTo>
                  <a:cubicBezTo>
                    <a:pt x="87490" y="39488"/>
                    <a:pt x="66263" y="34170"/>
                    <a:pt x="58046" y="33165"/>
                  </a:cubicBezTo>
                  <a:cubicBezTo>
                    <a:pt x="56448" y="32983"/>
                    <a:pt x="55170" y="32663"/>
                    <a:pt x="54531" y="32184"/>
                  </a:cubicBezTo>
                  <a:cubicBezTo>
                    <a:pt x="52020" y="30267"/>
                    <a:pt x="47911" y="25610"/>
                    <a:pt x="43460" y="25268"/>
                  </a:cubicBezTo>
                  <a:cubicBezTo>
                    <a:pt x="39352" y="24948"/>
                    <a:pt x="34650" y="23921"/>
                    <a:pt x="31705" y="20383"/>
                  </a:cubicBezTo>
                  <a:cubicBezTo>
                    <a:pt x="28487" y="16480"/>
                    <a:pt x="29217" y="13490"/>
                    <a:pt x="23237" y="11322"/>
                  </a:cubicBezTo>
                  <a:cubicBezTo>
                    <a:pt x="22415" y="11048"/>
                    <a:pt x="21776" y="10591"/>
                    <a:pt x="21160" y="10249"/>
                  </a:cubicBezTo>
                  <a:cubicBezTo>
                    <a:pt x="15225" y="6894"/>
                    <a:pt x="3927" y="347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40"/>
            <p:cNvSpPr/>
            <p:nvPr/>
          </p:nvSpPr>
          <p:spPr>
            <a:xfrm>
              <a:off x="-3385975" y="2845800"/>
              <a:ext cx="6665575" cy="3735950"/>
            </a:xfrm>
            <a:custGeom>
              <a:avLst/>
              <a:gdLst/>
              <a:ahLst/>
              <a:cxnLst/>
              <a:rect l="l" t="t" r="r" b="b"/>
              <a:pathLst>
                <a:path w="266623" h="149438" fill="none" extrusionOk="0">
                  <a:moveTo>
                    <a:pt x="266623" y="149437"/>
                  </a:moveTo>
                  <a:cubicBezTo>
                    <a:pt x="266623" y="149437"/>
                    <a:pt x="262400" y="140033"/>
                    <a:pt x="257242" y="135993"/>
                  </a:cubicBezTo>
                  <a:cubicBezTo>
                    <a:pt x="252494" y="132250"/>
                    <a:pt x="246400" y="130424"/>
                    <a:pt x="244939" y="128735"/>
                  </a:cubicBezTo>
                  <a:cubicBezTo>
                    <a:pt x="243273" y="128073"/>
                    <a:pt x="237977" y="125379"/>
                    <a:pt x="236882" y="123462"/>
                  </a:cubicBezTo>
                  <a:cubicBezTo>
                    <a:pt x="235124" y="120449"/>
                    <a:pt x="224944" y="106617"/>
                    <a:pt x="218256" y="104768"/>
                  </a:cubicBezTo>
                  <a:cubicBezTo>
                    <a:pt x="212550" y="103193"/>
                    <a:pt x="197782" y="103718"/>
                    <a:pt x="193308" y="101070"/>
                  </a:cubicBezTo>
                  <a:cubicBezTo>
                    <a:pt x="191025" y="99746"/>
                    <a:pt x="190112" y="97441"/>
                    <a:pt x="187853" y="97373"/>
                  </a:cubicBezTo>
                  <a:cubicBezTo>
                    <a:pt x="184908" y="97281"/>
                    <a:pt x="180663" y="97624"/>
                    <a:pt x="177307" y="94976"/>
                  </a:cubicBezTo>
                  <a:cubicBezTo>
                    <a:pt x="175322" y="93424"/>
                    <a:pt x="173998" y="91210"/>
                    <a:pt x="173290" y="88904"/>
                  </a:cubicBezTo>
                  <a:cubicBezTo>
                    <a:pt x="172217" y="85367"/>
                    <a:pt x="170848" y="81304"/>
                    <a:pt x="168291" y="79112"/>
                  </a:cubicBezTo>
                  <a:cubicBezTo>
                    <a:pt x="164708" y="76031"/>
                    <a:pt x="156947" y="73018"/>
                    <a:pt x="150328" y="71900"/>
                  </a:cubicBezTo>
                  <a:cubicBezTo>
                    <a:pt x="147087" y="71352"/>
                    <a:pt x="143115" y="70804"/>
                    <a:pt x="140216" y="69526"/>
                  </a:cubicBezTo>
                  <a:cubicBezTo>
                    <a:pt x="133894" y="66741"/>
                    <a:pt x="119514" y="58113"/>
                    <a:pt x="112027" y="50809"/>
                  </a:cubicBezTo>
                  <a:cubicBezTo>
                    <a:pt x="108695" y="47522"/>
                    <a:pt x="104107" y="44304"/>
                    <a:pt x="99268" y="42912"/>
                  </a:cubicBezTo>
                  <a:cubicBezTo>
                    <a:pt x="87695" y="39579"/>
                    <a:pt x="66331" y="34375"/>
                    <a:pt x="58091" y="33279"/>
                  </a:cubicBezTo>
                  <a:cubicBezTo>
                    <a:pt x="56493" y="33051"/>
                    <a:pt x="55215" y="32732"/>
                    <a:pt x="54599" y="32229"/>
                  </a:cubicBezTo>
                  <a:cubicBezTo>
                    <a:pt x="52111" y="30244"/>
                    <a:pt x="48025" y="25473"/>
                    <a:pt x="43574" y="25199"/>
                  </a:cubicBezTo>
                  <a:cubicBezTo>
                    <a:pt x="39420" y="24925"/>
                    <a:pt x="34718" y="23944"/>
                    <a:pt x="31773" y="20360"/>
                  </a:cubicBezTo>
                  <a:cubicBezTo>
                    <a:pt x="28578" y="16434"/>
                    <a:pt x="29491" y="13421"/>
                    <a:pt x="23328" y="11299"/>
                  </a:cubicBezTo>
                  <a:cubicBezTo>
                    <a:pt x="22506" y="11025"/>
                    <a:pt x="21844" y="10568"/>
                    <a:pt x="21228" y="10249"/>
                  </a:cubicBezTo>
                  <a:cubicBezTo>
                    <a:pt x="15156" y="7007"/>
                    <a:pt x="3881" y="3584"/>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40"/>
            <p:cNvSpPr/>
            <p:nvPr/>
          </p:nvSpPr>
          <p:spPr>
            <a:xfrm>
              <a:off x="-3368850" y="2817825"/>
              <a:ext cx="6670725" cy="3732525"/>
            </a:xfrm>
            <a:custGeom>
              <a:avLst/>
              <a:gdLst/>
              <a:ahLst/>
              <a:cxnLst/>
              <a:rect l="l" t="t" r="r" b="b"/>
              <a:pathLst>
                <a:path w="266829" h="149301" fill="none" extrusionOk="0">
                  <a:moveTo>
                    <a:pt x="266828" y="149301"/>
                  </a:moveTo>
                  <a:cubicBezTo>
                    <a:pt x="266828" y="149301"/>
                    <a:pt x="262628" y="140125"/>
                    <a:pt x="257561" y="136062"/>
                  </a:cubicBezTo>
                  <a:cubicBezTo>
                    <a:pt x="252882" y="132342"/>
                    <a:pt x="246924" y="130424"/>
                    <a:pt x="245509" y="128826"/>
                  </a:cubicBezTo>
                  <a:cubicBezTo>
                    <a:pt x="243797" y="128187"/>
                    <a:pt x="238388" y="125517"/>
                    <a:pt x="237338" y="123645"/>
                  </a:cubicBezTo>
                  <a:cubicBezTo>
                    <a:pt x="235672" y="120723"/>
                    <a:pt x="225377" y="106663"/>
                    <a:pt x="218758" y="104791"/>
                  </a:cubicBezTo>
                  <a:cubicBezTo>
                    <a:pt x="213029" y="103171"/>
                    <a:pt x="198101" y="103741"/>
                    <a:pt x="193741" y="101117"/>
                  </a:cubicBezTo>
                  <a:cubicBezTo>
                    <a:pt x="191459" y="99747"/>
                    <a:pt x="190569" y="97396"/>
                    <a:pt x="188332" y="97350"/>
                  </a:cubicBezTo>
                  <a:cubicBezTo>
                    <a:pt x="185387" y="97305"/>
                    <a:pt x="181119" y="97693"/>
                    <a:pt x="177741" y="94999"/>
                  </a:cubicBezTo>
                  <a:cubicBezTo>
                    <a:pt x="175778" y="93447"/>
                    <a:pt x="174477" y="91210"/>
                    <a:pt x="173769" y="88859"/>
                  </a:cubicBezTo>
                  <a:cubicBezTo>
                    <a:pt x="172697" y="85299"/>
                    <a:pt x="171327" y="81213"/>
                    <a:pt x="168725" y="79067"/>
                  </a:cubicBezTo>
                  <a:cubicBezTo>
                    <a:pt x="165141" y="76146"/>
                    <a:pt x="157244" y="73293"/>
                    <a:pt x="150510" y="72220"/>
                  </a:cubicBezTo>
                  <a:cubicBezTo>
                    <a:pt x="147201" y="71672"/>
                    <a:pt x="143229" y="71101"/>
                    <a:pt x="140399" y="69755"/>
                  </a:cubicBezTo>
                  <a:cubicBezTo>
                    <a:pt x="134282" y="66901"/>
                    <a:pt x="120039" y="57954"/>
                    <a:pt x="112369" y="50581"/>
                  </a:cubicBezTo>
                  <a:cubicBezTo>
                    <a:pt x="108968" y="47272"/>
                    <a:pt x="104335" y="44076"/>
                    <a:pt x="99519" y="42775"/>
                  </a:cubicBezTo>
                  <a:cubicBezTo>
                    <a:pt x="87923" y="39625"/>
                    <a:pt x="66445" y="34558"/>
                    <a:pt x="58159" y="33348"/>
                  </a:cubicBezTo>
                  <a:cubicBezTo>
                    <a:pt x="56539" y="33097"/>
                    <a:pt x="55260" y="32755"/>
                    <a:pt x="54667" y="32253"/>
                  </a:cubicBezTo>
                  <a:cubicBezTo>
                    <a:pt x="52225" y="30176"/>
                    <a:pt x="48139" y="25337"/>
                    <a:pt x="43688" y="25108"/>
                  </a:cubicBezTo>
                  <a:cubicBezTo>
                    <a:pt x="39534" y="24880"/>
                    <a:pt x="34786" y="23944"/>
                    <a:pt x="31864" y="20315"/>
                  </a:cubicBezTo>
                  <a:cubicBezTo>
                    <a:pt x="28692" y="16366"/>
                    <a:pt x="29764" y="13308"/>
                    <a:pt x="23442" y="11231"/>
                  </a:cubicBezTo>
                  <a:cubicBezTo>
                    <a:pt x="22620" y="10957"/>
                    <a:pt x="21935" y="10546"/>
                    <a:pt x="21319" y="10226"/>
                  </a:cubicBezTo>
                  <a:cubicBezTo>
                    <a:pt x="15088" y="7099"/>
                    <a:pt x="3858" y="3698"/>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40"/>
            <p:cNvSpPr/>
            <p:nvPr/>
          </p:nvSpPr>
          <p:spPr>
            <a:xfrm>
              <a:off x="-3351175" y="2789300"/>
              <a:ext cx="6675300" cy="3729675"/>
            </a:xfrm>
            <a:custGeom>
              <a:avLst/>
              <a:gdLst/>
              <a:ahLst/>
              <a:cxnLst/>
              <a:rect l="l" t="t" r="r" b="b"/>
              <a:pathLst>
                <a:path w="267012" h="149187" fill="none" extrusionOk="0">
                  <a:moveTo>
                    <a:pt x="267011" y="149186"/>
                  </a:moveTo>
                  <a:cubicBezTo>
                    <a:pt x="267011" y="149186"/>
                    <a:pt x="262857" y="140239"/>
                    <a:pt x="257858" y="136176"/>
                  </a:cubicBezTo>
                  <a:cubicBezTo>
                    <a:pt x="253270" y="132433"/>
                    <a:pt x="247450" y="130470"/>
                    <a:pt x="246035" y="128940"/>
                  </a:cubicBezTo>
                  <a:cubicBezTo>
                    <a:pt x="244300" y="128301"/>
                    <a:pt x="238776" y="125676"/>
                    <a:pt x="237772" y="123850"/>
                  </a:cubicBezTo>
                  <a:cubicBezTo>
                    <a:pt x="236197" y="121043"/>
                    <a:pt x="225789" y="106731"/>
                    <a:pt x="219215" y="104814"/>
                  </a:cubicBezTo>
                  <a:cubicBezTo>
                    <a:pt x="213509" y="103148"/>
                    <a:pt x="198398" y="103787"/>
                    <a:pt x="194130" y="101162"/>
                  </a:cubicBezTo>
                  <a:cubicBezTo>
                    <a:pt x="191870" y="99770"/>
                    <a:pt x="191026" y="97373"/>
                    <a:pt x="188766" y="97350"/>
                  </a:cubicBezTo>
                  <a:cubicBezTo>
                    <a:pt x="185867" y="97327"/>
                    <a:pt x="181553" y="97807"/>
                    <a:pt x="178152" y="95068"/>
                  </a:cubicBezTo>
                  <a:cubicBezTo>
                    <a:pt x="176212" y="93493"/>
                    <a:pt x="174934" y="91233"/>
                    <a:pt x="174226" y="88859"/>
                  </a:cubicBezTo>
                  <a:cubicBezTo>
                    <a:pt x="173154" y="85230"/>
                    <a:pt x="171807" y="81144"/>
                    <a:pt x="169159" y="79067"/>
                  </a:cubicBezTo>
                  <a:cubicBezTo>
                    <a:pt x="165576" y="76260"/>
                    <a:pt x="157495" y="73612"/>
                    <a:pt x="150694" y="72539"/>
                  </a:cubicBezTo>
                  <a:cubicBezTo>
                    <a:pt x="147293" y="72014"/>
                    <a:pt x="143321" y="71421"/>
                    <a:pt x="140559" y="70028"/>
                  </a:cubicBezTo>
                  <a:cubicBezTo>
                    <a:pt x="134647" y="67084"/>
                    <a:pt x="120541" y="57817"/>
                    <a:pt x="112689" y="50376"/>
                  </a:cubicBezTo>
                  <a:cubicBezTo>
                    <a:pt x="109197" y="47043"/>
                    <a:pt x="104541" y="43871"/>
                    <a:pt x="99725" y="42661"/>
                  </a:cubicBezTo>
                  <a:cubicBezTo>
                    <a:pt x="88129" y="39694"/>
                    <a:pt x="66514" y="34763"/>
                    <a:pt x="58205" y="33439"/>
                  </a:cubicBezTo>
                  <a:cubicBezTo>
                    <a:pt x="56562" y="33188"/>
                    <a:pt x="55284" y="32823"/>
                    <a:pt x="54713" y="32298"/>
                  </a:cubicBezTo>
                  <a:cubicBezTo>
                    <a:pt x="52316" y="30153"/>
                    <a:pt x="48254" y="25199"/>
                    <a:pt x="43803" y="25040"/>
                  </a:cubicBezTo>
                  <a:cubicBezTo>
                    <a:pt x="39626" y="24857"/>
                    <a:pt x="34832" y="23967"/>
                    <a:pt x="31933" y="20292"/>
                  </a:cubicBezTo>
                  <a:cubicBezTo>
                    <a:pt x="28784" y="16320"/>
                    <a:pt x="30039" y="13216"/>
                    <a:pt x="23534" y="11185"/>
                  </a:cubicBezTo>
                  <a:cubicBezTo>
                    <a:pt x="22712" y="10934"/>
                    <a:pt x="22027" y="10523"/>
                    <a:pt x="21365" y="10226"/>
                  </a:cubicBezTo>
                  <a:cubicBezTo>
                    <a:pt x="15020" y="7213"/>
                    <a:pt x="3835" y="3812"/>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40"/>
            <p:cNvSpPr/>
            <p:nvPr/>
          </p:nvSpPr>
          <p:spPr>
            <a:xfrm>
              <a:off x="-3334050" y="2761325"/>
              <a:ext cx="6680425" cy="3726250"/>
            </a:xfrm>
            <a:custGeom>
              <a:avLst/>
              <a:gdLst/>
              <a:ahLst/>
              <a:cxnLst/>
              <a:rect l="l" t="t" r="r" b="b"/>
              <a:pathLst>
                <a:path w="267217" h="149050" fill="none" extrusionOk="0">
                  <a:moveTo>
                    <a:pt x="267216" y="149050"/>
                  </a:moveTo>
                  <a:cubicBezTo>
                    <a:pt x="267216" y="149050"/>
                    <a:pt x="263108" y="140331"/>
                    <a:pt x="258155" y="136245"/>
                  </a:cubicBezTo>
                  <a:cubicBezTo>
                    <a:pt x="253658" y="132524"/>
                    <a:pt x="247998" y="130470"/>
                    <a:pt x="246605" y="129032"/>
                  </a:cubicBezTo>
                  <a:cubicBezTo>
                    <a:pt x="244825" y="128416"/>
                    <a:pt x="239187" y="125791"/>
                    <a:pt x="238228" y="124033"/>
                  </a:cubicBezTo>
                  <a:cubicBezTo>
                    <a:pt x="236745" y="121317"/>
                    <a:pt x="226245" y="106778"/>
                    <a:pt x="219717" y="104837"/>
                  </a:cubicBezTo>
                  <a:cubicBezTo>
                    <a:pt x="214011" y="103125"/>
                    <a:pt x="198695" y="103787"/>
                    <a:pt x="194564" y="101208"/>
                  </a:cubicBezTo>
                  <a:cubicBezTo>
                    <a:pt x="192304" y="99770"/>
                    <a:pt x="191482" y="97328"/>
                    <a:pt x="189222" y="97328"/>
                  </a:cubicBezTo>
                  <a:cubicBezTo>
                    <a:pt x="186346" y="97328"/>
                    <a:pt x="182010" y="97876"/>
                    <a:pt x="178586" y="95091"/>
                  </a:cubicBezTo>
                  <a:cubicBezTo>
                    <a:pt x="176691" y="93539"/>
                    <a:pt x="175436" y="91234"/>
                    <a:pt x="174728" y="88837"/>
                  </a:cubicBezTo>
                  <a:cubicBezTo>
                    <a:pt x="173633" y="85162"/>
                    <a:pt x="172286" y="81053"/>
                    <a:pt x="169593" y="79045"/>
                  </a:cubicBezTo>
                  <a:cubicBezTo>
                    <a:pt x="166009" y="76351"/>
                    <a:pt x="157769" y="73909"/>
                    <a:pt x="150876" y="72859"/>
                  </a:cubicBezTo>
                  <a:cubicBezTo>
                    <a:pt x="147406" y="72334"/>
                    <a:pt x="143458" y="71718"/>
                    <a:pt x="140764" y="70280"/>
                  </a:cubicBezTo>
                  <a:cubicBezTo>
                    <a:pt x="135035" y="67244"/>
                    <a:pt x="121089" y="57658"/>
                    <a:pt x="113032" y="50148"/>
                  </a:cubicBezTo>
                  <a:cubicBezTo>
                    <a:pt x="109448" y="46793"/>
                    <a:pt x="104769" y="43643"/>
                    <a:pt x="99975" y="42502"/>
                  </a:cubicBezTo>
                  <a:cubicBezTo>
                    <a:pt x="88335" y="39763"/>
                    <a:pt x="66605" y="34924"/>
                    <a:pt x="58274" y="33508"/>
                  </a:cubicBezTo>
                  <a:cubicBezTo>
                    <a:pt x="56607" y="33235"/>
                    <a:pt x="55329" y="32847"/>
                    <a:pt x="54781" y="32322"/>
                  </a:cubicBezTo>
                  <a:cubicBezTo>
                    <a:pt x="52430" y="30085"/>
                    <a:pt x="48367" y="25040"/>
                    <a:pt x="43916" y="24926"/>
                  </a:cubicBezTo>
                  <a:cubicBezTo>
                    <a:pt x="39739" y="24835"/>
                    <a:pt x="34923" y="23967"/>
                    <a:pt x="32024" y="20247"/>
                  </a:cubicBezTo>
                  <a:cubicBezTo>
                    <a:pt x="28897" y="16253"/>
                    <a:pt x="30313" y="13103"/>
                    <a:pt x="23648" y="11140"/>
                  </a:cubicBezTo>
                  <a:cubicBezTo>
                    <a:pt x="22826" y="10889"/>
                    <a:pt x="22118" y="10501"/>
                    <a:pt x="21456" y="10204"/>
                  </a:cubicBezTo>
                  <a:cubicBezTo>
                    <a:pt x="14951" y="7282"/>
                    <a:pt x="3812" y="3927"/>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40"/>
            <p:cNvSpPr/>
            <p:nvPr/>
          </p:nvSpPr>
          <p:spPr>
            <a:xfrm>
              <a:off x="-3316350" y="2732800"/>
              <a:ext cx="6684975" cy="3723400"/>
            </a:xfrm>
            <a:custGeom>
              <a:avLst/>
              <a:gdLst/>
              <a:ahLst/>
              <a:cxnLst/>
              <a:rect l="l" t="t" r="r" b="b"/>
              <a:pathLst>
                <a:path w="267399" h="148936" fill="none" extrusionOk="0">
                  <a:moveTo>
                    <a:pt x="267399" y="148936"/>
                  </a:moveTo>
                  <a:cubicBezTo>
                    <a:pt x="267399" y="148936"/>
                    <a:pt x="263313" y="140422"/>
                    <a:pt x="258451" y="136336"/>
                  </a:cubicBezTo>
                  <a:cubicBezTo>
                    <a:pt x="254046" y="132615"/>
                    <a:pt x="248499" y="130493"/>
                    <a:pt x="247130" y="129123"/>
                  </a:cubicBezTo>
                  <a:cubicBezTo>
                    <a:pt x="245327" y="128553"/>
                    <a:pt x="239575" y="125950"/>
                    <a:pt x="238662" y="124239"/>
                  </a:cubicBezTo>
                  <a:cubicBezTo>
                    <a:pt x="237269" y="121636"/>
                    <a:pt x="226655" y="106846"/>
                    <a:pt x="220173" y="104860"/>
                  </a:cubicBezTo>
                  <a:cubicBezTo>
                    <a:pt x="214490" y="103125"/>
                    <a:pt x="198991" y="103833"/>
                    <a:pt x="194974" y="101254"/>
                  </a:cubicBezTo>
                  <a:cubicBezTo>
                    <a:pt x="192714" y="99793"/>
                    <a:pt x="191938" y="97305"/>
                    <a:pt x="189656" y="97328"/>
                  </a:cubicBezTo>
                  <a:cubicBezTo>
                    <a:pt x="186802" y="97350"/>
                    <a:pt x="182443" y="97967"/>
                    <a:pt x="178996" y="95136"/>
                  </a:cubicBezTo>
                  <a:cubicBezTo>
                    <a:pt x="177125" y="93584"/>
                    <a:pt x="175892" y="91256"/>
                    <a:pt x="175184" y="88814"/>
                  </a:cubicBezTo>
                  <a:cubicBezTo>
                    <a:pt x="174089" y="85116"/>
                    <a:pt x="172742" y="80985"/>
                    <a:pt x="170026" y="79045"/>
                  </a:cubicBezTo>
                  <a:cubicBezTo>
                    <a:pt x="166419" y="76465"/>
                    <a:pt x="158043" y="74206"/>
                    <a:pt x="151058" y="73201"/>
                  </a:cubicBezTo>
                  <a:cubicBezTo>
                    <a:pt x="147497" y="72676"/>
                    <a:pt x="143549" y="72037"/>
                    <a:pt x="140924" y="70554"/>
                  </a:cubicBezTo>
                  <a:cubicBezTo>
                    <a:pt x="135400" y="67427"/>
                    <a:pt x="121591" y="57520"/>
                    <a:pt x="113351" y="49942"/>
                  </a:cubicBezTo>
                  <a:cubicBezTo>
                    <a:pt x="109676" y="46564"/>
                    <a:pt x="104951" y="43437"/>
                    <a:pt x="100203" y="42387"/>
                  </a:cubicBezTo>
                  <a:cubicBezTo>
                    <a:pt x="88540" y="39831"/>
                    <a:pt x="66696" y="35129"/>
                    <a:pt x="58319" y="33622"/>
                  </a:cubicBezTo>
                  <a:cubicBezTo>
                    <a:pt x="56653" y="33303"/>
                    <a:pt x="55374" y="32892"/>
                    <a:pt x="54849" y="32367"/>
                  </a:cubicBezTo>
                  <a:cubicBezTo>
                    <a:pt x="52521" y="30039"/>
                    <a:pt x="48458" y="24926"/>
                    <a:pt x="44030" y="24857"/>
                  </a:cubicBezTo>
                  <a:cubicBezTo>
                    <a:pt x="39830" y="24812"/>
                    <a:pt x="34969" y="23990"/>
                    <a:pt x="32093" y="20224"/>
                  </a:cubicBezTo>
                  <a:cubicBezTo>
                    <a:pt x="28988" y="16184"/>
                    <a:pt x="30586" y="13011"/>
                    <a:pt x="23738" y="11094"/>
                  </a:cubicBezTo>
                  <a:cubicBezTo>
                    <a:pt x="22917" y="10866"/>
                    <a:pt x="22209" y="10477"/>
                    <a:pt x="21524" y="10204"/>
                  </a:cubicBezTo>
                  <a:cubicBezTo>
                    <a:pt x="14882" y="7396"/>
                    <a:pt x="3766" y="4064"/>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40"/>
            <p:cNvSpPr/>
            <p:nvPr/>
          </p:nvSpPr>
          <p:spPr>
            <a:xfrm>
              <a:off x="-3299250" y="2704850"/>
              <a:ext cx="6690125" cy="3719975"/>
            </a:xfrm>
            <a:custGeom>
              <a:avLst/>
              <a:gdLst/>
              <a:ahLst/>
              <a:cxnLst/>
              <a:rect l="l" t="t" r="r" b="b"/>
              <a:pathLst>
                <a:path w="267605" h="148799" fill="none" extrusionOk="0">
                  <a:moveTo>
                    <a:pt x="267605" y="148798"/>
                  </a:moveTo>
                  <a:cubicBezTo>
                    <a:pt x="267605" y="148798"/>
                    <a:pt x="263565" y="140513"/>
                    <a:pt x="258771" y="136427"/>
                  </a:cubicBezTo>
                  <a:cubicBezTo>
                    <a:pt x="254435" y="132706"/>
                    <a:pt x="249048" y="130515"/>
                    <a:pt x="247701" y="129214"/>
                  </a:cubicBezTo>
                  <a:cubicBezTo>
                    <a:pt x="245852" y="128666"/>
                    <a:pt x="239986" y="126087"/>
                    <a:pt x="239119" y="124421"/>
                  </a:cubicBezTo>
                  <a:cubicBezTo>
                    <a:pt x="237818" y="121910"/>
                    <a:pt x="227090" y="106891"/>
                    <a:pt x="220676" y="104882"/>
                  </a:cubicBezTo>
                  <a:cubicBezTo>
                    <a:pt x="214970" y="103079"/>
                    <a:pt x="199312" y="103855"/>
                    <a:pt x="195408" y="101299"/>
                  </a:cubicBezTo>
                  <a:cubicBezTo>
                    <a:pt x="193149" y="99815"/>
                    <a:pt x="192395" y="97236"/>
                    <a:pt x="190113" y="97304"/>
                  </a:cubicBezTo>
                  <a:cubicBezTo>
                    <a:pt x="187305" y="97350"/>
                    <a:pt x="182877" y="98058"/>
                    <a:pt x="179431" y="95159"/>
                  </a:cubicBezTo>
                  <a:cubicBezTo>
                    <a:pt x="177582" y="93607"/>
                    <a:pt x="176372" y="91256"/>
                    <a:pt x="175664" y="88791"/>
                  </a:cubicBezTo>
                  <a:cubicBezTo>
                    <a:pt x="174569" y="85047"/>
                    <a:pt x="173245" y="80870"/>
                    <a:pt x="170460" y="78998"/>
                  </a:cubicBezTo>
                  <a:cubicBezTo>
                    <a:pt x="166854" y="76579"/>
                    <a:pt x="158317" y="74502"/>
                    <a:pt x="151241" y="73520"/>
                  </a:cubicBezTo>
                  <a:cubicBezTo>
                    <a:pt x="147612" y="72995"/>
                    <a:pt x="143663" y="72334"/>
                    <a:pt x="141107" y="70804"/>
                  </a:cubicBezTo>
                  <a:cubicBezTo>
                    <a:pt x="135789" y="67586"/>
                    <a:pt x="122116" y="57360"/>
                    <a:pt x="113694" y="49714"/>
                  </a:cubicBezTo>
                  <a:cubicBezTo>
                    <a:pt x="109928" y="46290"/>
                    <a:pt x="105180" y="43208"/>
                    <a:pt x="100432" y="42250"/>
                  </a:cubicBezTo>
                  <a:cubicBezTo>
                    <a:pt x="88769" y="39899"/>
                    <a:pt x="66788" y="35311"/>
                    <a:pt x="58388" y="33690"/>
                  </a:cubicBezTo>
                  <a:cubicBezTo>
                    <a:pt x="56699" y="33371"/>
                    <a:pt x="55421" y="32937"/>
                    <a:pt x="54919" y="32389"/>
                  </a:cubicBezTo>
                  <a:cubicBezTo>
                    <a:pt x="52659" y="29970"/>
                    <a:pt x="48596" y="24766"/>
                    <a:pt x="44145" y="24766"/>
                  </a:cubicBezTo>
                  <a:cubicBezTo>
                    <a:pt x="39922" y="24766"/>
                    <a:pt x="35038" y="23990"/>
                    <a:pt x="32185" y="20178"/>
                  </a:cubicBezTo>
                  <a:cubicBezTo>
                    <a:pt x="29126" y="16115"/>
                    <a:pt x="30861" y="12897"/>
                    <a:pt x="23853" y="11025"/>
                  </a:cubicBezTo>
                  <a:cubicBezTo>
                    <a:pt x="23032" y="10819"/>
                    <a:pt x="22301" y="10454"/>
                    <a:pt x="21594" y="10180"/>
                  </a:cubicBezTo>
                  <a:cubicBezTo>
                    <a:pt x="14815" y="7487"/>
                    <a:pt x="3767" y="4154"/>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40"/>
            <p:cNvSpPr/>
            <p:nvPr/>
          </p:nvSpPr>
          <p:spPr>
            <a:xfrm>
              <a:off x="-3281550" y="2676300"/>
              <a:ext cx="6694700" cy="3717125"/>
            </a:xfrm>
            <a:custGeom>
              <a:avLst/>
              <a:gdLst/>
              <a:ahLst/>
              <a:cxnLst/>
              <a:rect l="l" t="t" r="r" b="b"/>
              <a:pathLst>
                <a:path w="267788" h="148685" fill="none" extrusionOk="0">
                  <a:moveTo>
                    <a:pt x="267787" y="148685"/>
                  </a:moveTo>
                  <a:cubicBezTo>
                    <a:pt x="267787" y="148685"/>
                    <a:pt x="263770" y="140627"/>
                    <a:pt x="259068" y="136519"/>
                  </a:cubicBezTo>
                  <a:cubicBezTo>
                    <a:pt x="254822" y="132798"/>
                    <a:pt x="249572" y="130539"/>
                    <a:pt x="248226" y="129329"/>
                  </a:cubicBezTo>
                  <a:cubicBezTo>
                    <a:pt x="246354" y="128804"/>
                    <a:pt x="240374" y="126225"/>
                    <a:pt x="239552" y="124627"/>
                  </a:cubicBezTo>
                  <a:cubicBezTo>
                    <a:pt x="238342" y="122207"/>
                    <a:pt x="227500" y="106960"/>
                    <a:pt x="221132" y="104906"/>
                  </a:cubicBezTo>
                  <a:cubicBezTo>
                    <a:pt x="215449" y="103080"/>
                    <a:pt x="199608" y="103902"/>
                    <a:pt x="195819" y="101368"/>
                  </a:cubicBezTo>
                  <a:cubicBezTo>
                    <a:pt x="193559" y="99839"/>
                    <a:pt x="192852" y="97214"/>
                    <a:pt x="190546" y="97305"/>
                  </a:cubicBezTo>
                  <a:cubicBezTo>
                    <a:pt x="187761" y="97396"/>
                    <a:pt x="183311" y="98150"/>
                    <a:pt x="179841" y="95205"/>
                  </a:cubicBezTo>
                  <a:cubicBezTo>
                    <a:pt x="178015" y="93653"/>
                    <a:pt x="176828" y="91279"/>
                    <a:pt x="176121" y="88768"/>
                  </a:cubicBezTo>
                  <a:cubicBezTo>
                    <a:pt x="175025" y="84979"/>
                    <a:pt x="173701" y="80802"/>
                    <a:pt x="170894" y="78999"/>
                  </a:cubicBezTo>
                  <a:cubicBezTo>
                    <a:pt x="167287" y="76694"/>
                    <a:pt x="158568" y="74822"/>
                    <a:pt x="151424" y="73841"/>
                  </a:cubicBezTo>
                  <a:cubicBezTo>
                    <a:pt x="147703" y="73339"/>
                    <a:pt x="143754" y="72654"/>
                    <a:pt x="141289" y="71079"/>
                  </a:cubicBezTo>
                  <a:cubicBezTo>
                    <a:pt x="136131" y="67769"/>
                    <a:pt x="122618" y="57224"/>
                    <a:pt x="114013" y="49532"/>
                  </a:cubicBezTo>
                  <a:cubicBezTo>
                    <a:pt x="110178" y="46062"/>
                    <a:pt x="105385" y="43027"/>
                    <a:pt x="100660" y="42136"/>
                  </a:cubicBezTo>
                  <a:cubicBezTo>
                    <a:pt x="88974" y="39968"/>
                    <a:pt x="66856" y="35494"/>
                    <a:pt x="58433" y="33782"/>
                  </a:cubicBezTo>
                  <a:cubicBezTo>
                    <a:pt x="56721" y="33440"/>
                    <a:pt x="55443" y="32983"/>
                    <a:pt x="54964" y="32436"/>
                  </a:cubicBezTo>
                  <a:cubicBezTo>
                    <a:pt x="52750" y="29925"/>
                    <a:pt x="48687" y="24652"/>
                    <a:pt x="44259" y="24698"/>
                  </a:cubicBezTo>
                  <a:cubicBezTo>
                    <a:pt x="40013" y="24744"/>
                    <a:pt x="35083" y="24013"/>
                    <a:pt x="32253" y="20156"/>
                  </a:cubicBezTo>
                  <a:cubicBezTo>
                    <a:pt x="29217" y="16070"/>
                    <a:pt x="31134" y="12806"/>
                    <a:pt x="23944" y="11003"/>
                  </a:cubicBezTo>
                  <a:cubicBezTo>
                    <a:pt x="23123" y="10797"/>
                    <a:pt x="22369" y="10455"/>
                    <a:pt x="21662" y="10181"/>
                  </a:cubicBezTo>
                  <a:cubicBezTo>
                    <a:pt x="14746" y="7602"/>
                    <a:pt x="3721" y="4292"/>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40"/>
            <p:cNvSpPr/>
            <p:nvPr/>
          </p:nvSpPr>
          <p:spPr>
            <a:xfrm>
              <a:off x="-3264425" y="2648350"/>
              <a:ext cx="6699825" cy="3714275"/>
            </a:xfrm>
            <a:custGeom>
              <a:avLst/>
              <a:gdLst/>
              <a:ahLst/>
              <a:cxnLst/>
              <a:rect l="l" t="t" r="r" b="b"/>
              <a:pathLst>
                <a:path w="267993" h="148571" fill="none" extrusionOk="0">
                  <a:moveTo>
                    <a:pt x="267992" y="148570"/>
                  </a:moveTo>
                  <a:cubicBezTo>
                    <a:pt x="267992" y="148570"/>
                    <a:pt x="264021" y="140718"/>
                    <a:pt x="259387" y="136587"/>
                  </a:cubicBezTo>
                  <a:cubicBezTo>
                    <a:pt x="255210" y="132889"/>
                    <a:pt x="250120" y="130561"/>
                    <a:pt x="248796" y="129420"/>
                  </a:cubicBezTo>
                  <a:cubicBezTo>
                    <a:pt x="246879" y="128918"/>
                    <a:pt x="240762" y="126361"/>
                    <a:pt x="240008" y="124809"/>
                  </a:cubicBezTo>
                  <a:cubicBezTo>
                    <a:pt x="238890" y="122504"/>
                    <a:pt x="227957" y="107005"/>
                    <a:pt x="221634" y="104928"/>
                  </a:cubicBezTo>
                  <a:cubicBezTo>
                    <a:pt x="215951" y="103034"/>
                    <a:pt x="199927" y="103901"/>
                    <a:pt x="196252" y="101390"/>
                  </a:cubicBezTo>
                  <a:cubicBezTo>
                    <a:pt x="193993" y="99815"/>
                    <a:pt x="193331" y="97168"/>
                    <a:pt x="191025" y="97259"/>
                  </a:cubicBezTo>
                  <a:cubicBezTo>
                    <a:pt x="188241" y="97396"/>
                    <a:pt x="183767" y="98218"/>
                    <a:pt x="180275" y="95228"/>
                  </a:cubicBezTo>
                  <a:cubicBezTo>
                    <a:pt x="178471" y="93675"/>
                    <a:pt x="177330" y="91279"/>
                    <a:pt x="176600" y="88745"/>
                  </a:cubicBezTo>
                  <a:cubicBezTo>
                    <a:pt x="175504" y="84911"/>
                    <a:pt x="174180" y="80711"/>
                    <a:pt x="171327" y="78976"/>
                  </a:cubicBezTo>
                  <a:cubicBezTo>
                    <a:pt x="167721" y="76785"/>
                    <a:pt x="158864" y="75096"/>
                    <a:pt x="151606" y="74160"/>
                  </a:cubicBezTo>
                  <a:cubicBezTo>
                    <a:pt x="147817" y="73658"/>
                    <a:pt x="143868" y="72950"/>
                    <a:pt x="141472" y="71329"/>
                  </a:cubicBezTo>
                  <a:cubicBezTo>
                    <a:pt x="136518" y="67951"/>
                    <a:pt x="123166" y="57064"/>
                    <a:pt x="114355" y="49303"/>
                  </a:cubicBezTo>
                  <a:cubicBezTo>
                    <a:pt x="110429" y="45811"/>
                    <a:pt x="105613" y="42798"/>
                    <a:pt x="100911" y="41999"/>
                  </a:cubicBezTo>
                  <a:cubicBezTo>
                    <a:pt x="89179" y="40036"/>
                    <a:pt x="66970" y="35676"/>
                    <a:pt x="58502" y="33850"/>
                  </a:cubicBezTo>
                  <a:cubicBezTo>
                    <a:pt x="56790" y="33485"/>
                    <a:pt x="55511" y="33029"/>
                    <a:pt x="55032" y="32458"/>
                  </a:cubicBezTo>
                  <a:cubicBezTo>
                    <a:pt x="52864" y="29856"/>
                    <a:pt x="48824" y="24492"/>
                    <a:pt x="44373" y="24606"/>
                  </a:cubicBezTo>
                  <a:cubicBezTo>
                    <a:pt x="40127" y="24720"/>
                    <a:pt x="35174" y="24013"/>
                    <a:pt x="32321" y="20110"/>
                  </a:cubicBezTo>
                  <a:cubicBezTo>
                    <a:pt x="29331" y="16001"/>
                    <a:pt x="31408" y="12669"/>
                    <a:pt x="24081" y="10934"/>
                  </a:cubicBezTo>
                  <a:cubicBezTo>
                    <a:pt x="23236" y="10728"/>
                    <a:pt x="22483" y="10409"/>
                    <a:pt x="21753" y="10158"/>
                  </a:cubicBezTo>
                  <a:cubicBezTo>
                    <a:pt x="14677" y="7670"/>
                    <a:pt x="3698" y="4383"/>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40"/>
            <p:cNvSpPr/>
            <p:nvPr/>
          </p:nvSpPr>
          <p:spPr>
            <a:xfrm>
              <a:off x="-3246750" y="2619825"/>
              <a:ext cx="6704400" cy="3711400"/>
            </a:xfrm>
            <a:custGeom>
              <a:avLst/>
              <a:gdLst/>
              <a:ahLst/>
              <a:cxnLst/>
              <a:rect l="l" t="t" r="r" b="b"/>
              <a:pathLst>
                <a:path w="268176" h="148456" fill="none" extrusionOk="0">
                  <a:moveTo>
                    <a:pt x="268175" y="148456"/>
                  </a:moveTo>
                  <a:cubicBezTo>
                    <a:pt x="268175" y="148456"/>
                    <a:pt x="264227" y="140832"/>
                    <a:pt x="259662" y="136701"/>
                  </a:cubicBezTo>
                  <a:cubicBezTo>
                    <a:pt x="255576" y="133003"/>
                    <a:pt x="250623" y="130584"/>
                    <a:pt x="249322" y="129534"/>
                  </a:cubicBezTo>
                  <a:cubicBezTo>
                    <a:pt x="247382" y="129054"/>
                    <a:pt x="241150" y="126521"/>
                    <a:pt x="240443" y="125014"/>
                  </a:cubicBezTo>
                  <a:cubicBezTo>
                    <a:pt x="239393" y="122800"/>
                    <a:pt x="228368" y="107074"/>
                    <a:pt x="222114" y="104951"/>
                  </a:cubicBezTo>
                  <a:cubicBezTo>
                    <a:pt x="216430" y="103034"/>
                    <a:pt x="200202" y="103947"/>
                    <a:pt x="196664" y="101459"/>
                  </a:cubicBezTo>
                  <a:cubicBezTo>
                    <a:pt x="194404" y="99838"/>
                    <a:pt x="193765" y="97145"/>
                    <a:pt x="191460" y="97259"/>
                  </a:cubicBezTo>
                  <a:cubicBezTo>
                    <a:pt x="188720" y="97418"/>
                    <a:pt x="184201" y="98309"/>
                    <a:pt x="180686" y="95273"/>
                  </a:cubicBezTo>
                  <a:cubicBezTo>
                    <a:pt x="178906" y="93721"/>
                    <a:pt x="177787" y="91279"/>
                    <a:pt x="177057" y="88722"/>
                  </a:cubicBezTo>
                  <a:cubicBezTo>
                    <a:pt x="175961" y="84865"/>
                    <a:pt x="174660" y="80642"/>
                    <a:pt x="171738" y="78953"/>
                  </a:cubicBezTo>
                  <a:cubicBezTo>
                    <a:pt x="168132" y="76876"/>
                    <a:pt x="159116" y="75415"/>
                    <a:pt x="151789" y="74502"/>
                  </a:cubicBezTo>
                  <a:cubicBezTo>
                    <a:pt x="147909" y="74023"/>
                    <a:pt x="143960" y="73269"/>
                    <a:pt x="141632" y="71603"/>
                  </a:cubicBezTo>
                  <a:cubicBezTo>
                    <a:pt x="136884" y="68134"/>
                    <a:pt x="123668" y="56949"/>
                    <a:pt x="114675" y="49097"/>
                  </a:cubicBezTo>
                  <a:cubicBezTo>
                    <a:pt x="110658" y="45582"/>
                    <a:pt x="105819" y="42592"/>
                    <a:pt x="101117" y="41885"/>
                  </a:cubicBezTo>
                  <a:cubicBezTo>
                    <a:pt x="89385" y="40127"/>
                    <a:pt x="67039" y="35882"/>
                    <a:pt x="58548" y="33964"/>
                  </a:cubicBezTo>
                  <a:cubicBezTo>
                    <a:pt x="56813" y="33553"/>
                    <a:pt x="55535" y="33074"/>
                    <a:pt x="55078" y="32503"/>
                  </a:cubicBezTo>
                  <a:cubicBezTo>
                    <a:pt x="52978" y="29833"/>
                    <a:pt x="48915" y="24378"/>
                    <a:pt x="44465" y="24537"/>
                  </a:cubicBezTo>
                  <a:cubicBezTo>
                    <a:pt x="40219" y="24697"/>
                    <a:pt x="35220" y="24035"/>
                    <a:pt x="32390" y="20087"/>
                  </a:cubicBezTo>
                  <a:cubicBezTo>
                    <a:pt x="29423" y="15955"/>
                    <a:pt x="31660" y="12577"/>
                    <a:pt x="24173" y="10888"/>
                  </a:cubicBezTo>
                  <a:cubicBezTo>
                    <a:pt x="23328" y="10705"/>
                    <a:pt x="22552" y="10409"/>
                    <a:pt x="21822" y="10158"/>
                  </a:cubicBezTo>
                  <a:cubicBezTo>
                    <a:pt x="14609" y="7784"/>
                    <a:pt x="3653" y="452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40"/>
            <p:cNvSpPr/>
            <p:nvPr/>
          </p:nvSpPr>
          <p:spPr>
            <a:xfrm>
              <a:off x="-3229625" y="2591300"/>
              <a:ext cx="6709525" cy="3708550"/>
            </a:xfrm>
            <a:custGeom>
              <a:avLst/>
              <a:gdLst/>
              <a:ahLst/>
              <a:cxnLst/>
              <a:rect l="l" t="t" r="r" b="b"/>
              <a:pathLst>
                <a:path w="268381" h="148342" fill="none" extrusionOk="0">
                  <a:moveTo>
                    <a:pt x="268381" y="148341"/>
                  </a:moveTo>
                  <a:cubicBezTo>
                    <a:pt x="268381" y="148341"/>
                    <a:pt x="264477" y="140946"/>
                    <a:pt x="259981" y="136792"/>
                  </a:cubicBezTo>
                  <a:cubicBezTo>
                    <a:pt x="255986" y="133094"/>
                    <a:pt x="251170" y="130606"/>
                    <a:pt x="249892" y="129625"/>
                  </a:cubicBezTo>
                  <a:cubicBezTo>
                    <a:pt x="247906" y="129191"/>
                    <a:pt x="241561" y="126680"/>
                    <a:pt x="240899" y="125219"/>
                  </a:cubicBezTo>
                  <a:cubicBezTo>
                    <a:pt x="239940" y="123119"/>
                    <a:pt x="228801" y="107142"/>
                    <a:pt x="222593" y="104973"/>
                  </a:cubicBezTo>
                  <a:cubicBezTo>
                    <a:pt x="216910" y="103010"/>
                    <a:pt x="200521" y="103992"/>
                    <a:pt x="197097" y="101504"/>
                  </a:cubicBezTo>
                  <a:cubicBezTo>
                    <a:pt x="194837" y="99861"/>
                    <a:pt x="194244" y="97099"/>
                    <a:pt x="191916" y="97258"/>
                  </a:cubicBezTo>
                  <a:cubicBezTo>
                    <a:pt x="189200" y="97441"/>
                    <a:pt x="184657" y="98423"/>
                    <a:pt x="181119" y="95318"/>
                  </a:cubicBezTo>
                  <a:cubicBezTo>
                    <a:pt x="179362" y="93789"/>
                    <a:pt x="178266" y="91301"/>
                    <a:pt x="177536" y="88722"/>
                  </a:cubicBezTo>
                  <a:cubicBezTo>
                    <a:pt x="176417" y="84796"/>
                    <a:pt x="175139" y="80550"/>
                    <a:pt x="172195" y="78953"/>
                  </a:cubicBezTo>
                  <a:cubicBezTo>
                    <a:pt x="168566" y="76990"/>
                    <a:pt x="159390" y="75734"/>
                    <a:pt x="151972" y="74844"/>
                  </a:cubicBezTo>
                  <a:cubicBezTo>
                    <a:pt x="148046" y="74365"/>
                    <a:pt x="144074" y="73611"/>
                    <a:pt x="141837" y="71854"/>
                  </a:cubicBezTo>
                  <a:cubicBezTo>
                    <a:pt x="137249" y="68316"/>
                    <a:pt x="124193" y="56812"/>
                    <a:pt x="115017" y="48892"/>
                  </a:cubicBezTo>
                  <a:cubicBezTo>
                    <a:pt x="110909" y="45354"/>
                    <a:pt x="106047" y="42387"/>
                    <a:pt x="101368" y="41770"/>
                  </a:cubicBezTo>
                  <a:cubicBezTo>
                    <a:pt x="89613" y="40195"/>
                    <a:pt x="67153" y="36064"/>
                    <a:pt x="58639" y="34055"/>
                  </a:cubicBezTo>
                  <a:cubicBezTo>
                    <a:pt x="56858" y="33622"/>
                    <a:pt x="55580" y="33119"/>
                    <a:pt x="55169" y="32549"/>
                  </a:cubicBezTo>
                  <a:cubicBezTo>
                    <a:pt x="53115" y="29787"/>
                    <a:pt x="49029" y="24240"/>
                    <a:pt x="44601" y="24469"/>
                  </a:cubicBezTo>
                  <a:cubicBezTo>
                    <a:pt x="40333" y="24674"/>
                    <a:pt x="35289" y="24058"/>
                    <a:pt x="32481" y="20086"/>
                  </a:cubicBezTo>
                  <a:cubicBezTo>
                    <a:pt x="29537" y="15886"/>
                    <a:pt x="31956" y="12463"/>
                    <a:pt x="24287" y="10865"/>
                  </a:cubicBezTo>
                  <a:cubicBezTo>
                    <a:pt x="23442" y="10682"/>
                    <a:pt x="22643" y="10386"/>
                    <a:pt x="21890" y="10157"/>
                  </a:cubicBezTo>
                  <a:cubicBezTo>
                    <a:pt x="14540" y="7898"/>
                    <a:pt x="3653" y="4634"/>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40"/>
            <p:cNvSpPr/>
            <p:nvPr/>
          </p:nvSpPr>
          <p:spPr>
            <a:xfrm>
              <a:off x="-3211925" y="2563325"/>
              <a:ext cx="6714075" cy="3705125"/>
            </a:xfrm>
            <a:custGeom>
              <a:avLst/>
              <a:gdLst/>
              <a:ahLst/>
              <a:cxnLst/>
              <a:rect l="l" t="t" r="r" b="b"/>
              <a:pathLst>
                <a:path w="268563" h="148205" fill="none" extrusionOk="0">
                  <a:moveTo>
                    <a:pt x="268563" y="148205"/>
                  </a:moveTo>
                  <a:cubicBezTo>
                    <a:pt x="268563" y="148205"/>
                    <a:pt x="264682" y="141038"/>
                    <a:pt x="260277" y="136861"/>
                  </a:cubicBezTo>
                  <a:cubicBezTo>
                    <a:pt x="256351" y="133186"/>
                    <a:pt x="251695" y="130630"/>
                    <a:pt x="250417" y="129717"/>
                  </a:cubicBezTo>
                  <a:cubicBezTo>
                    <a:pt x="248408" y="129306"/>
                    <a:pt x="241948" y="126795"/>
                    <a:pt x="241332" y="125403"/>
                  </a:cubicBezTo>
                  <a:cubicBezTo>
                    <a:pt x="240465" y="123394"/>
                    <a:pt x="229212" y="107188"/>
                    <a:pt x="223072" y="104997"/>
                  </a:cubicBezTo>
                  <a:cubicBezTo>
                    <a:pt x="217388" y="102988"/>
                    <a:pt x="200817" y="103992"/>
                    <a:pt x="197508" y="101550"/>
                  </a:cubicBezTo>
                  <a:cubicBezTo>
                    <a:pt x="195248" y="99861"/>
                    <a:pt x="194677" y="97054"/>
                    <a:pt x="192349" y="97236"/>
                  </a:cubicBezTo>
                  <a:cubicBezTo>
                    <a:pt x="189656" y="97442"/>
                    <a:pt x="185068" y="98492"/>
                    <a:pt x="181530" y="95342"/>
                  </a:cubicBezTo>
                  <a:cubicBezTo>
                    <a:pt x="179795" y="93812"/>
                    <a:pt x="178722" y="91302"/>
                    <a:pt x="177992" y="88700"/>
                  </a:cubicBezTo>
                  <a:cubicBezTo>
                    <a:pt x="176874" y="84728"/>
                    <a:pt x="175618" y="80460"/>
                    <a:pt x="172605" y="78930"/>
                  </a:cubicBezTo>
                  <a:cubicBezTo>
                    <a:pt x="168999" y="77081"/>
                    <a:pt x="159663" y="76032"/>
                    <a:pt x="152154" y="75141"/>
                  </a:cubicBezTo>
                  <a:cubicBezTo>
                    <a:pt x="148136" y="74685"/>
                    <a:pt x="144165" y="73909"/>
                    <a:pt x="141996" y="72106"/>
                  </a:cubicBezTo>
                  <a:cubicBezTo>
                    <a:pt x="137614" y="68476"/>
                    <a:pt x="124718" y="56653"/>
                    <a:pt x="115336" y="48664"/>
                  </a:cubicBezTo>
                  <a:cubicBezTo>
                    <a:pt x="111137" y="45103"/>
                    <a:pt x="106252" y="42182"/>
                    <a:pt x="101596" y="41634"/>
                  </a:cubicBezTo>
                  <a:cubicBezTo>
                    <a:pt x="89818" y="40264"/>
                    <a:pt x="67221" y="36247"/>
                    <a:pt x="58684" y="34124"/>
                  </a:cubicBezTo>
                  <a:cubicBezTo>
                    <a:pt x="56881" y="33691"/>
                    <a:pt x="55625" y="33166"/>
                    <a:pt x="55215" y="32572"/>
                  </a:cubicBezTo>
                  <a:cubicBezTo>
                    <a:pt x="53206" y="29719"/>
                    <a:pt x="49143" y="24104"/>
                    <a:pt x="44692" y="24378"/>
                  </a:cubicBezTo>
                  <a:cubicBezTo>
                    <a:pt x="40424" y="24629"/>
                    <a:pt x="35357" y="24058"/>
                    <a:pt x="32549" y="20041"/>
                  </a:cubicBezTo>
                  <a:cubicBezTo>
                    <a:pt x="29627" y="15818"/>
                    <a:pt x="32207" y="12349"/>
                    <a:pt x="24378" y="10797"/>
                  </a:cubicBezTo>
                  <a:cubicBezTo>
                    <a:pt x="23533" y="10637"/>
                    <a:pt x="22734" y="10363"/>
                    <a:pt x="21958" y="10135"/>
                  </a:cubicBezTo>
                  <a:cubicBezTo>
                    <a:pt x="14449" y="7967"/>
                    <a:pt x="3607" y="4748"/>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40"/>
            <p:cNvSpPr/>
            <p:nvPr/>
          </p:nvSpPr>
          <p:spPr>
            <a:xfrm>
              <a:off x="-3194825" y="2534800"/>
              <a:ext cx="6719225" cy="3702275"/>
            </a:xfrm>
            <a:custGeom>
              <a:avLst/>
              <a:gdLst/>
              <a:ahLst/>
              <a:cxnLst/>
              <a:rect l="l" t="t" r="r" b="b"/>
              <a:pathLst>
                <a:path w="268769" h="148091" fill="none" extrusionOk="0">
                  <a:moveTo>
                    <a:pt x="268769" y="148091"/>
                  </a:moveTo>
                  <a:cubicBezTo>
                    <a:pt x="268769" y="148091"/>
                    <a:pt x="264934" y="141152"/>
                    <a:pt x="260597" y="136975"/>
                  </a:cubicBezTo>
                  <a:cubicBezTo>
                    <a:pt x="256763" y="133277"/>
                    <a:pt x="252243" y="130652"/>
                    <a:pt x="250988" y="129830"/>
                  </a:cubicBezTo>
                  <a:cubicBezTo>
                    <a:pt x="248934" y="129442"/>
                    <a:pt x="242360" y="126954"/>
                    <a:pt x="241789" y="125608"/>
                  </a:cubicBezTo>
                  <a:cubicBezTo>
                    <a:pt x="241013" y="123713"/>
                    <a:pt x="229646" y="107233"/>
                    <a:pt x="223552" y="105019"/>
                  </a:cubicBezTo>
                  <a:cubicBezTo>
                    <a:pt x="217891" y="102965"/>
                    <a:pt x="201138" y="104038"/>
                    <a:pt x="197942" y="101596"/>
                  </a:cubicBezTo>
                  <a:cubicBezTo>
                    <a:pt x="195682" y="99884"/>
                    <a:pt x="195157" y="97031"/>
                    <a:pt x="192806" y="97236"/>
                  </a:cubicBezTo>
                  <a:cubicBezTo>
                    <a:pt x="190159" y="97464"/>
                    <a:pt x="185525" y="98605"/>
                    <a:pt x="181964" y="95387"/>
                  </a:cubicBezTo>
                  <a:cubicBezTo>
                    <a:pt x="180252" y="93858"/>
                    <a:pt x="179202" y="91324"/>
                    <a:pt x="178472" y="88676"/>
                  </a:cubicBezTo>
                  <a:cubicBezTo>
                    <a:pt x="177354" y="84682"/>
                    <a:pt x="176098" y="80368"/>
                    <a:pt x="173062" y="78930"/>
                  </a:cubicBezTo>
                  <a:cubicBezTo>
                    <a:pt x="169433" y="77195"/>
                    <a:pt x="159938" y="76328"/>
                    <a:pt x="152337" y="75483"/>
                  </a:cubicBezTo>
                  <a:cubicBezTo>
                    <a:pt x="148251" y="75027"/>
                    <a:pt x="144257" y="74228"/>
                    <a:pt x="142180" y="72379"/>
                  </a:cubicBezTo>
                  <a:cubicBezTo>
                    <a:pt x="138003" y="68682"/>
                    <a:pt x="125243" y="56516"/>
                    <a:pt x="115680" y="48458"/>
                  </a:cubicBezTo>
                  <a:cubicBezTo>
                    <a:pt x="111411" y="44875"/>
                    <a:pt x="106481" y="41976"/>
                    <a:pt x="101825" y="41519"/>
                  </a:cubicBezTo>
                  <a:cubicBezTo>
                    <a:pt x="90024" y="40355"/>
                    <a:pt x="67336" y="36452"/>
                    <a:pt x="58753" y="34215"/>
                  </a:cubicBezTo>
                  <a:cubicBezTo>
                    <a:pt x="56950" y="33759"/>
                    <a:pt x="55672" y="33211"/>
                    <a:pt x="55284" y="32618"/>
                  </a:cubicBezTo>
                  <a:cubicBezTo>
                    <a:pt x="53344" y="29673"/>
                    <a:pt x="49258" y="23967"/>
                    <a:pt x="44830" y="24309"/>
                  </a:cubicBezTo>
                  <a:cubicBezTo>
                    <a:pt x="40516" y="24629"/>
                    <a:pt x="35426" y="24081"/>
                    <a:pt x="32641" y="20018"/>
                  </a:cubicBezTo>
                  <a:cubicBezTo>
                    <a:pt x="29742" y="15773"/>
                    <a:pt x="32504" y="12235"/>
                    <a:pt x="24493" y="10751"/>
                  </a:cubicBezTo>
                  <a:cubicBezTo>
                    <a:pt x="23648" y="10591"/>
                    <a:pt x="22826" y="10340"/>
                    <a:pt x="22050" y="10135"/>
                  </a:cubicBezTo>
                  <a:cubicBezTo>
                    <a:pt x="14404" y="8080"/>
                    <a:pt x="3585" y="4862"/>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40"/>
            <p:cNvSpPr/>
            <p:nvPr/>
          </p:nvSpPr>
          <p:spPr>
            <a:xfrm>
              <a:off x="-3177125" y="2506825"/>
              <a:ext cx="6723800" cy="3698875"/>
            </a:xfrm>
            <a:custGeom>
              <a:avLst/>
              <a:gdLst/>
              <a:ahLst/>
              <a:cxnLst/>
              <a:rect l="l" t="t" r="r" b="b"/>
              <a:pathLst>
                <a:path w="268952" h="147955" fill="none" extrusionOk="0">
                  <a:moveTo>
                    <a:pt x="268951" y="147954"/>
                  </a:moveTo>
                  <a:cubicBezTo>
                    <a:pt x="268951" y="147954"/>
                    <a:pt x="265139" y="141221"/>
                    <a:pt x="260871" y="137044"/>
                  </a:cubicBezTo>
                  <a:cubicBezTo>
                    <a:pt x="257128" y="133369"/>
                    <a:pt x="252745" y="130675"/>
                    <a:pt x="251513" y="129922"/>
                  </a:cubicBezTo>
                  <a:cubicBezTo>
                    <a:pt x="249458" y="129557"/>
                    <a:pt x="242748" y="127092"/>
                    <a:pt x="242223" y="125791"/>
                  </a:cubicBezTo>
                  <a:cubicBezTo>
                    <a:pt x="241538" y="123988"/>
                    <a:pt x="230080" y="107280"/>
                    <a:pt x="224031" y="105043"/>
                  </a:cubicBezTo>
                  <a:cubicBezTo>
                    <a:pt x="218370" y="102943"/>
                    <a:pt x="201434" y="104038"/>
                    <a:pt x="198352" y="101642"/>
                  </a:cubicBezTo>
                  <a:cubicBezTo>
                    <a:pt x="196093" y="99884"/>
                    <a:pt x="195591" y="96985"/>
                    <a:pt x="193262" y="97214"/>
                  </a:cubicBezTo>
                  <a:cubicBezTo>
                    <a:pt x="190615" y="97465"/>
                    <a:pt x="185958" y="98674"/>
                    <a:pt x="182375" y="95410"/>
                  </a:cubicBezTo>
                  <a:cubicBezTo>
                    <a:pt x="180686" y="93881"/>
                    <a:pt x="179681" y="91325"/>
                    <a:pt x="178928" y="88654"/>
                  </a:cubicBezTo>
                  <a:cubicBezTo>
                    <a:pt x="177810" y="84591"/>
                    <a:pt x="176577" y="80277"/>
                    <a:pt x="173473" y="78885"/>
                  </a:cubicBezTo>
                  <a:cubicBezTo>
                    <a:pt x="169844" y="77264"/>
                    <a:pt x="160189" y="76625"/>
                    <a:pt x="152519" y="75804"/>
                  </a:cubicBezTo>
                  <a:cubicBezTo>
                    <a:pt x="148342" y="75347"/>
                    <a:pt x="144348" y="74525"/>
                    <a:pt x="142362" y="72631"/>
                  </a:cubicBezTo>
                  <a:cubicBezTo>
                    <a:pt x="138345" y="68842"/>
                    <a:pt x="125745" y="56356"/>
                    <a:pt x="115999" y="48231"/>
                  </a:cubicBezTo>
                  <a:cubicBezTo>
                    <a:pt x="111639" y="44624"/>
                    <a:pt x="106686" y="41748"/>
                    <a:pt x="102052" y="41383"/>
                  </a:cubicBezTo>
                  <a:cubicBezTo>
                    <a:pt x="90229" y="40424"/>
                    <a:pt x="67404" y="36613"/>
                    <a:pt x="58799" y="34307"/>
                  </a:cubicBezTo>
                  <a:cubicBezTo>
                    <a:pt x="56973" y="33805"/>
                    <a:pt x="55694" y="33234"/>
                    <a:pt x="55329" y="32641"/>
                  </a:cubicBezTo>
                  <a:cubicBezTo>
                    <a:pt x="53457" y="29605"/>
                    <a:pt x="49372" y="23830"/>
                    <a:pt x="44921" y="24218"/>
                  </a:cubicBezTo>
                  <a:cubicBezTo>
                    <a:pt x="40607" y="24584"/>
                    <a:pt x="35471" y="24082"/>
                    <a:pt x="32709" y="19973"/>
                  </a:cubicBezTo>
                  <a:cubicBezTo>
                    <a:pt x="29856" y="15705"/>
                    <a:pt x="32755" y="12098"/>
                    <a:pt x="24583" y="10706"/>
                  </a:cubicBezTo>
                  <a:cubicBezTo>
                    <a:pt x="23739" y="10546"/>
                    <a:pt x="22917" y="10318"/>
                    <a:pt x="22095" y="10112"/>
                  </a:cubicBezTo>
                  <a:cubicBezTo>
                    <a:pt x="14312" y="8172"/>
                    <a:pt x="3561" y="4977"/>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40"/>
            <p:cNvSpPr/>
            <p:nvPr/>
          </p:nvSpPr>
          <p:spPr>
            <a:xfrm>
              <a:off x="-3160000" y="2478300"/>
              <a:ext cx="6728350" cy="3696000"/>
            </a:xfrm>
            <a:custGeom>
              <a:avLst/>
              <a:gdLst/>
              <a:ahLst/>
              <a:cxnLst/>
              <a:rect l="l" t="t" r="r" b="b"/>
              <a:pathLst>
                <a:path w="269134" h="147840" fill="none" extrusionOk="0">
                  <a:moveTo>
                    <a:pt x="269134" y="147840"/>
                  </a:moveTo>
                  <a:cubicBezTo>
                    <a:pt x="269134" y="147840"/>
                    <a:pt x="265390" y="141335"/>
                    <a:pt x="261190" y="137158"/>
                  </a:cubicBezTo>
                  <a:cubicBezTo>
                    <a:pt x="257538" y="133460"/>
                    <a:pt x="253384" y="130470"/>
                    <a:pt x="252083" y="130013"/>
                  </a:cubicBezTo>
                  <a:cubicBezTo>
                    <a:pt x="250074" y="129329"/>
                    <a:pt x="243135" y="127251"/>
                    <a:pt x="242702" y="125996"/>
                  </a:cubicBezTo>
                  <a:cubicBezTo>
                    <a:pt x="242063" y="124307"/>
                    <a:pt x="230513" y="107348"/>
                    <a:pt x="224510" y="105065"/>
                  </a:cubicBezTo>
                  <a:cubicBezTo>
                    <a:pt x="218872" y="102920"/>
                    <a:pt x="201753" y="104084"/>
                    <a:pt x="198786" y="101687"/>
                  </a:cubicBezTo>
                  <a:cubicBezTo>
                    <a:pt x="196526" y="99884"/>
                    <a:pt x="196070" y="96940"/>
                    <a:pt x="193719" y="97213"/>
                  </a:cubicBezTo>
                  <a:cubicBezTo>
                    <a:pt x="191094" y="97487"/>
                    <a:pt x="186392" y="98788"/>
                    <a:pt x="182808" y="95456"/>
                  </a:cubicBezTo>
                  <a:cubicBezTo>
                    <a:pt x="181142" y="93927"/>
                    <a:pt x="180160" y="91347"/>
                    <a:pt x="179407" y="88631"/>
                  </a:cubicBezTo>
                  <a:cubicBezTo>
                    <a:pt x="178289" y="84545"/>
                    <a:pt x="177056" y="80186"/>
                    <a:pt x="173929" y="78885"/>
                  </a:cubicBezTo>
                  <a:cubicBezTo>
                    <a:pt x="170300" y="77378"/>
                    <a:pt x="160485" y="76945"/>
                    <a:pt x="152702" y="76123"/>
                  </a:cubicBezTo>
                  <a:cubicBezTo>
                    <a:pt x="148456" y="75689"/>
                    <a:pt x="144462" y="74845"/>
                    <a:pt x="142544" y="72905"/>
                  </a:cubicBezTo>
                  <a:cubicBezTo>
                    <a:pt x="138733" y="69024"/>
                    <a:pt x="126270" y="56219"/>
                    <a:pt x="116341" y="48048"/>
                  </a:cubicBezTo>
                  <a:cubicBezTo>
                    <a:pt x="111890" y="44373"/>
                    <a:pt x="106914" y="41565"/>
                    <a:pt x="102303" y="41269"/>
                  </a:cubicBezTo>
                  <a:cubicBezTo>
                    <a:pt x="90457" y="40515"/>
                    <a:pt x="67518" y="36818"/>
                    <a:pt x="58867" y="34398"/>
                  </a:cubicBezTo>
                  <a:cubicBezTo>
                    <a:pt x="57018" y="33873"/>
                    <a:pt x="55763" y="33303"/>
                    <a:pt x="55397" y="32686"/>
                  </a:cubicBezTo>
                  <a:cubicBezTo>
                    <a:pt x="53594" y="29559"/>
                    <a:pt x="49486" y="23693"/>
                    <a:pt x="45057" y="24127"/>
                  </a:cubicBezTo>
                  <a:cubicBezTo>
                    <a:pt x="40721" y="24561"/>
                    <a:pt x="35539" y="24104"/>
                    <a:pt x="32800" y="19950"/>
                  </a:cubicBezTo>
                  <a:cubicBezTo>
                    <a:pt x="29970" y="15659"/>
                    <a:pt x="33029" y="11984"/>
                    <a:pt x="24697" y="10660"/>
                  </a:cubicBezTo>
                  <a:cubicBezTo>
                    <a:pt x="23853" y="10523"/>
                    <a:pt x="23008" y="10295"/>
                    <a:pt x="22187" y="10112"/>
                  </a:cubicBezTo>
                  <a:cubicBezTo>
                    <a:pt x="14266" y="8286"/>
                    <a:pt x="3538" y="509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40"/>
            <p:cNvSpPr/>
            <p:nvPr/>
          </p:nvSpPr>
          <p:spPr>
            <a:xfrm>
              <a:off x="-3142325" y="2450350"/>
              <a:ext cx="6732925" cy="3692575"/>
            </a:xfrm>
            <a:custGeom>
              <a:avLst/>
              <a:gdLst/>
              <a:ahLst/>
              <a:cxnLst/>
              <a:rect l="l" t="t" r="r" b="b"/>
              <a:pathLst>
                <a:path w="269317" h="147703" fill="none" extrusionOk="0">
                  <a:moveTo>
                    <a:pt x="269317" y="147702"/>
                  </a:moveTo>
                  <a:cubicBezTo>
                    <a:pt x="269317" y="147702"/>
                    <a:pt x="265596" y="141425"/>
                    <a:pt x="261488" y="137226"/>
                  </a:cubicBezTo>
                  <a:cubicBezTo>
                    <a:pt x="257904" y="133551"/>
                    <a:pt x="253887" y="130515"/>
                    <a:pt x="252609" y="130104"/>
                  </a:cubicBezTo>
                  <a:cubicBezTo>
                    <a:pt x="250554" y="129465"/>
                    <a:pt x="243524" y="127365"/>
                    <a:pt x="243136" y="126178"/>
                  </a:cubicBezTo>
                  <a:cubicBezTo>
                    <a:pt x="242588" y="124580"/>
                    <a:pt x="230925" y="107393"/>
                    <a:pt x="224990" y="105088"/>
                  </a:cubicBezTo>
                  <a:cubicBezTo>
                    <a:pt x="219352" y="102896"/>
                    <a:pt x="202073" y="104083"/>
                    <a:pt x="199197" y="101732"/>
                  </a:cubicBezTo>
                  <a:cubicBezTo>
                    <a:pt x="196960" y="99884"/>
                    <a:pt x="196504" y="96893"/>
                    <a:pt x="194153" y="97190"/>
                  </a:cubicBezTo>
                  <a:cubicBezTo>
                    <a:pt x="191574" y="97487"/>
                    <a:pt x="186826" y="98856"/>
                    <a:pt x="183220" y="95478"/>
                  </a:cubicBezTo>
                  <a:cubicBezTo>
                    <a:pt x="181599" y="93972"/>
                    <a:pt x="180618" y="91347"/>
                    <a:pt x="179864" y="88608"/>
                  </a:cubicBezTo>
                  <a:cubicBezTo>
                    <a:pt x="178746" y="84476"/>
                    <a:pt x="177536" y="80071"/>
                    <a:pt x="174341" y="78861"/>
                  </a:cubicBezTo>
                  <a:cubicBezTo>
                    <a:pt x="170711" y="77469"/>
                    <a:pt x="160737" y="77241"/>
                    <a:pt x="152885" y="76442"/>
                  </a:cubicBezTo>
                  <a:cubicBezTo>
                    <a:pt x="148548" y="76008"/>
                    <a:pt x="144554" y="75164"/>
                    <a:pt x="142705" y="73155"/>
                  </a:cubicBezTo>
                  <a:cubicBezTo>
                    <a:pt x="139075" y="69206"/>
                    <a:pt x="126795" y="56059"/>
                    <a:pt x="116638" y="47819"/>
                  </a:cubicBezTo>
                  <a:cubicBezTo>
                    <a:pt x="112119" y="44121"/>
                    <a:pt x="107120" y="41337"/>
                    <a:pt x="102509" y="41131"/>
                  </a:cubicBezTo>
                  <a:cubicBezTo>
                    <a:pt x="90663" y="40583"/>
                    <a:pt x="67587" y="36977"/>
                    <a:pt x="58913" y="34466"/>
                  </a:cubicBezTo>
                  <a:cubicBezTo>
                    <a:pt x="57064" y="33941"/>
                    <a:pt x="55786" y="33325"/>
                    <a:pt x="55466" y="32709"/>
                  </a:cubicBezTo>
                  <a:cubicBezTo>
                    <a:pt x="53709" y="29490"/>
                    <a:pt x="49577" y="23556"/>
                    <a:pt x="45149" y="24035"/>
                  </a:cubicBezTo>
                  <a:cubicBezTo>
                    <a:pt x="40813" y="24537"/>
                    <a:pt x="35608" y="24104"/>
                    <a:pt x="32869" y="19904"/>
                  </a:cubicBezTo>
                  <a:cubicBezTo>
                    <a:pt x="30062" y="15590"/>
                    <a:pt x="33303" y="11846"/>
                    <a:pt x="24812" y="10591"/>
                  </a:cubicBezTo>
                  <a:cubicBezTo>
                    <a:pt x="23945" y="10477"/>
                    <a:pt x="23077" y="10272"/>
                    <a:pt x="22256" y="10089"/>
                  </a:cubicBezTo>
                  <a:cubicBezTo>
                    <a:pt x="14175" y="8354"/>
                    <a:pt x="3493" y="5204"/>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40"/>
            <p:cNvSpPr/>
            <p:nvPr/>
          </p:nvSpPr>
          <p:spPr>
            <a:xfrm>
              <a:off x="-3125200" y="2421800"/>
              <a:ext cx="6738050" cy="3689750"/>
            </a:xfrm>
            <a:custGeom>
              <a:avLst/>
              <a:gdLst/>
              <a:ahLst/>
              <a:cxnLst/>
              <a:rect l="l" t="t" r="r" b="b"/>
              <a:pathLst>
                <a:path w="269522" h="147590" fill="none" extrusionOk="0">
                  <a:moveTo>
                    <a:pt x="269522" y="147589"/>
                  </a:moveTo>
                  <a:cubicBezTo>
                    <a:pt x="269522" y="147589"/>
                    <a:pt x="265824" y="141540"/>
                    <a:pt x="261807" y="137318"/>
                  </a:cubicBezTo>
                  <a:cubicBezTo>
                    <a:pt x="258292" y="133666"/>
                    <a:pt x="254412" y="130561"/>
                    <a:pt x="253179" y="130219"/>
                  </a:cubicBezTo>
                  <a:cubicBezTo>
                    <a:pt x="251056" y="129626"/>
                    <a:pt x="243935" y="127526"/>
                    <a:pt x="243592" y="126384"/>
                  </a:cubicBezTo>
                  <a:cubicBezTo>
                    <a:pt x="243136" y="124901"/>
                    <a:pt x="231381" y="107462"/>
                    <a:pt x="225469" y="105111"/>
                  </a:cubicBezTo>
                  <a:cubicBezTo>
                    <a:pt x="219831" y="102874"/>
                    <a:pt x="202393" y="104107"/>
                    <a:pt x="199631" y="101779"/>
                  </a:cubicBezTo>
                  <a:cubicBezTo>
                    <a:pt x="197394" y="99907"/>
                    <a:pt x="196983" y="96849"/>
                    <a:pt x="194609" y="97168"/>
                  </a:cubicBezTo>
                  <a:cubicBezTo>
                    <a:pt x="192053" y="97533"/>
                    <a:pt x="187282" y="98948"/>
                    <a:pt x="183653" y="95525"/>
                  </a:cubicBezTo>
                  <a:cubicBezTo>
                    <a:pt x="182055" y="94018"/>
                    <a:pt x="181097" y="91370"/>
                    <a:pt x="180366" y="88609"/>
                  </a:cubicBezTo>
                  <a:cubicBezTo>
                    <a:pt x="179225" y="84409"/>
                    <a:pt x="178015" y="79981"/>
                    <a:pt x="174774" y="78839"/>
                  </a:cubicBezTo>
                  <a:cubicBezTo>
                    <a:pt x="171145" y="77561"/>
                    <a:pt x="161010" y="77538"/>
                    <a:pt x="153067" y="76785"/>
                  </a:cubicBezTo>
                  <a:cubicBezTo>
                    <a:pt x="148662" y="76351"/>
                    <a:pt x="144667" y="75484"/>
                    <a:pt x="142887" y="73430"/>
                  </a:cubicBezTo>
                  <a:cubicBezTo>
                    <a:pt x="139440" y="69390"/>
                    <a:pt x="127320" y="55923"/>
                    <a:pt x="116980" y="47614"/>
                  </a:cubicBezTo>
                  <a:cubicBezTo>
                    <a:pt x="112392" y="43894"/>
                    <a:pt x="107348" y="41132"/>
                    <a:pt x="102760" y="41018"/>
                  </a:cubicBezTo>
                  <a:cubicBezTo>
                    <a:pt x="90891" y="40676"/>
                    <a:pt x="67701" y="37183"/>
                    <a:pt x="58981" y="34558"/>
                  </a:cubicBezTo>
                  <a:cubicBezTo>
                    <a:pt x="57110" y="34011"/>
                    <a:pt x="55854" y="33394"/>
                    <a:pt x="55535" y="32755"/>
                  </a:cubicBezTo>
                  <a:cubicBezTo>
                    <a:pt x="53868" y="29446"/>
                    <a:pt x="49714" y="23420"/>
                    <a:pt x="45286" y="23967"/>
                  </a:cubicBezTo>
                  <a:cubicBezTo>
                    <a:pt x="40926" y="24515"/>
                    <a:pt x="35677" y="24127"/>
                    <a:pt x="32960" y="19882"/>
                  </a:cubicBezTo>
                  <a:cubicBezTo>
                    <a:pt x="30176" y="15522"/>
                    <a:pt x="33577" y="11710"/>
                    <a:pt x="24926" y="10569"/>
                  </a:cubicBezTo>
                  <a:cubicBezTo>
                    <a:pt x="24036" y="10432"/>
                    <a:pt x="23191" y="10249"/>
                    <a:pt x="22324" y="10090"/>
                  </a:cubicBezTo>
                  <a:cubicBezTo>
                    <a:pt x="14130" y="8469"/>
                    <a:pt x="3470" y="5319"/>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40"/>
            <p:cNvSpPr/>
            <p:nvPr/>
          </p:nvSpPr>
          <p:spPr>
            <a:xfrm>
              <a:off x="-3107500" y="2393850"/>
              <a:ext cx="6742625" cy="3686300"/>
            </a:xfrm>
            <a:custGeom>
              <a:avLst/>
              <a:gdLst/>
              <a:ahLst/>
              <a:cxnLst/>
              <a:rect l="l" t="t" r="r" b="b"/>
              <a:pathLst>
                <a:path w="269705" h="147452" fill="none" extrusionOk="0">
                  <a:moveTo>
                    <a:pt x="269704" y="147452"/>
                  </a:moveTo>
                  <a:cubicBezTo>
                    <a:pt x="269704" y="147452"/>
                    <a:pt x="266052" y="141631"/>
                    <a:pt x="262103" y="137409"/>
                  </a:cubicBezTo>
                  <a:cubicBezTo>
                    <a:pt x="258679" y="133734"/>
                    <a:pt x="254913" y="130607"/>
                    <a:pt x="253704" y="130310"/>
                  </a:cubicBezTo>
                  <a:cubicBezTo>
                    <a:pt x="251558" y="129762"/>
                    <a:pt x="244322" y="127662"/>
                    <a:pt x="244026" y="126567"/>
                  </a:cubicBezTo>
                  <a:cubicBezTo>
                    <a:pt x="243638" y="125197"/>
                    <a:pt x="231791" y="107507"/>
                    <a:pt x="225948" y="105134"/>
                  </a:cubicBezTo>
                  <a:cubicBezTo>
                    <a:pt x="220310" y="102828"/>
                    <a:pt x="202689" y="104129"/>
                    <a:pt x="200041" y="101824"/>
                  </a:cubicBezTo>
                  <a:cubicBezTo>
                    <a:pt x="197804" y="99884"/>
                    <a:pt x="197416" y="96802"/>
                    <a:pt x="195042" y="97145"/>
                  </a:cubicBezTo>
                  <a:cubicBezTo>
                    <a:pt x="192509" y="97533"/>
                    <a:pt x="187693" y="99039"/>
                    <a:pt x="184064" y="95570"/>
                  </a:cubicBezTo>
                  <a:cubicBezTo>
                    <a:pt x="182489" y="94041"/>
                    <a:pt x="181576" y="91347"/>
                    <a:pt x="180822" y="88562"/>
                  </a:cubicBezTo>
                  <a:cubicBezTo>
                    <a:pt x="179681" y="84340"/>
                    <a:pt x="178471" y="79889"/>
                    <a:pt x="175207" y="78816"/>
                  </a:cubicBezTo>
                  <a:cubicBezTo>
                    <a:pt x="171555" y="77629"/>
                    <a:pt x="161284" y="77835"/>
                    <a:pt x="153249" y="77104"/>
                  </a:cubicBezTo>
                  <a:cubicBezTo>
                    <a:pt x="148753" y="76693"/>
                    <a:pt x="144758" y="75780"/>
                    <a:pt x="143069" y="73658"/>
                  </a:cubicBezTo>
                  <a:cubicBezTo>
                    <a:pt x="139805" y="69549"/>
                    <a:pt x="127822" y="55763"/>
                    <a:pt x="117299" y="47386"/>
                  </a:cubicBezTo>
                  <a:cubicBezTo>
                    <a:pt x="112620" y="43642"/>
                    <a:pt x="107553" y="40926"/>
                    <a:pt x="102988" y="40881"/>
                  </a:cubicBezTo>
                  <a:cubicBezTo>
                    <a:pt x="91096" y="40744"/>
                    <a:pt x="67769" y="37343"/>
                    <a:pt x="59026" y="34649"/>
                  </a:cubicBezTo>
                  <a:cubicBezTo>
                    <a:pt x="57132" y="34056"/>
                    <a:pt x="55877" y="33417"/>
                    <a:pt x="55580" y="32778"/>
                  </a:cubicBezTo>
                  <a:cubicBezTo>
                    <a:pt x="53982" y="29377"/>
                    <a:pt x="49805" y="23282"/>
                    <a:pt x="45377" y="23876"/>
                  </a:cubicBezTo>
                  <a:cubicBezTo>
                    <a:pt x="40994" y="24469"/>
                    <a:pt x="35722" y="24127"/>
                    <a:pt x="33028" y="19836"/>
                  </a:cubicBezTo>
                  <a:cubicBezTo>
                    <a:pt x="30267" y="15453"/>
                    <a:pt x="33827" y="11573"/>
                    <a:pt x="25017" y="10500"/>
                  </a:cubicBezTo>
                  <a:cubicBezTo>
                    <a:pt x="24127" y="10386"/>
                    <a:pt x="23259" y="10226"/>
                    <a:pt x="22392" y="10066"/>
                  </a:cubicBezTo>
                  <a:cubicBezTo>
                    <a:pt x="14038" y="8560"/>
                    <a:pt x="3447" y="5433"/>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40"/>
            <p:cNvSpPr/>
            <p:nvPr/>
          </p:nvSpPr>
          <p:spPr>
            <a:xfrm>
              <a:off x="-3090400" y="2365325"/>
              <a:ext cx="6747775" cy="3683450"/>
            </a:xfrm>
            <a:custGeom>
              <a:avLst/>
              <a:gdLst/>
              <a:ahLst/>
              <a:cxnLst/>
              <a:rect l="l" t="t" r="r" b="b"/>
              <a:pathLst>
                <a:path w="269911" h="147338" fill="none" extrusionOk="0">
                  <a:moveTo>
                    <a:pt x="269910" y="147337"/>
                  </a:moveTo>
                  <a:cubicBezTo>
                    <a:pt x="269910" y="147337"/>
                    <a:pt x="266281" y="141745"/>
                    <a:pt x="262401" y="137500"/>
                  </a:cubicBezTo>
                  <a:cubicBezTo>
                    <a:pt x="259068" y="133848"/>
                    <a:pt x="255439" y="130652"/>
                    <a:pt x="254275" y="130401"/>
                  </a:cubicBezTo>
                  <a:cubicBezTo>
                    <a:pt x="252084" y="129944"/>
                    <a:pt x="244711" y="127822"/>
                    <a:pt x="244483" y="126772"/>
                  </a:cubicBezTo>
                  <a:cubicBezTo>
                    <a:pt x="244186" y="125494"/>
                    <a:pt x="232226" y="107576"/>
                    <a:pt x="226428" y="105156"/>
                  </a:cubicBezTo>
                  <a:cubicBezTo>
                    <a:pt x="220813" y="102828"/>
                    <a:pt x="203009" y="104152"/>
                    <a:pt x="200476" y="101869"/>
                  </a:cubicBezTo>
                  <a:cubicBezTo>
                    <a:pt x="198262" y="99906"/>
                    <a:pt x="197896" y="96779"/>
                    <a:pt x="195500" y="97145"/>
                  </a:cubicBezTo>
                  <a:cubicBezTo>
                    <a:pt x="193012" y="97555"/>
                    <a:pt x="188150" y="99153"/>
                    <a:pt x="184498" y="95615"/>
                  </a:cubicBezTo>
                  <a:cubicBezTo>
                    <a:pt x="182946" y="94086"/>
                    <a:pt x="182056" y="91370"/>
                    <a:pt x="181302" y="88562"/>
                  </a:cubicBezTo>
                  <a:cubicBezTo>
                    <a:pt x="180161" y="84294"/>
                    <a:pt x="178974" y="79797"/>
                    <a:pt x="175642" y="78816"/>
                  </a:cubicBezTo>
                  <a:cubicBezTo>
                    <a:pt x="172013" y="77743"/>
                    <a:pt x="161559" y="78154"/>
                    <a:pt x="153433" y="77424"/>
                  </a:cubicBezTo>
                  <a:cubicBezTo>
                    <a:pt x="148868" y="77035"/>
                    <a:pt x="144850" y="76122"/>
                    <a:pt x="143253" y="73931"/>
                  </a:cubicBezTo>
                  <a:cubicBezTo>
                    <a:pt x="140171" y="69754"/>
                    <a:pt x="128371" y="55625"/>
                    <a:pt x="117643" y="47180"/>
                  </a:cubicBezTo>
                  <a:cubicBezTo>
                    <a:pt x="112872" y="43414"/>
                    <a:pt x="107782" y="40720"/>
                    <a:pt x="103217" y="40743"/>
                  </a:cubicBezTo>
                  <a:cubicBezTo>
                    <a:pt x="91325" y="40835"/>
                    <a:pt x="67883" y="37548"/>
                    <a:pt x="59096" y="34740"/>
                  </a:cubicBezTo>
                  <a:cubicBezTo>
                    <a:pt x="57201" y="34124"/>
                    <a:pt x="55946" y="33485"/>
                    <a:pt x="55649" y="32823"/>
                  </a:cubicBezTo>
                  <a:cubicBezTo>
                    <a:pt x="54120" y="29331"/>
                    <a:pt x="49943" y="23145"/>
                    <a:pt x="45492" y="23807"/>
                  </a:cubicBezTo>
                  <a:cubicBezTo>
                    <a:pt x="41109" y="24469"/>
                    <a:pt x="35791" y="24149"/>
                    <a:pt x="33121" y="19813"/>
                  </a:cubicBezTo>
                  <a:cubicBezTo>
                    <a:pt x="30381" y="15407"/>
                    <a:pt x="34125" y="11458"/>
                    <a:pt x="25132" y="10454"/>
                  </a:cubicBezTo>
                  <a:cubicBezTo>
                    <a:pt x="24241" y="10363"/>
                    <a:pt x="23374" y="10203"/>
                    <a:pt x="22484" y="10066"/>
                  </a:cubicBezTo>
                  <a:cubicBezTo>
                    <a:pt x="13970" y="8651"/>
                    <a:pt x="3425" y="5547"/>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40"/>
            <p:cNvSpPr/>
            <p:nvPr/>
          </p:nvSpPr>
          <p:spPr>
            <a:xfrm>
              <a:off x="-3072700" y="2337350"/>
              <a:ext cx="6752325" cy="3680025"/>
            </a:xfrm>
            <a:custGeom>
              <a:avLst/>
              <a:gdLst/>
              <a:ahLst/>
              <a:cxnLst/>
              <a:rect l="l" t="t" r="r" b="b"/>
              <a:pathLst>
                <a:path w="270093" h="147201" fill="none" extrusionOk="0">
                  <a:moveTo>
                    <a:pt x="270092" y="147201"/>
                  </a:moveTo>
                  <a:cubicBezTo>
                    <a:pt x="270092" y="147201"/>
                    <a:pt x="266509" y="141837"/>
                    <a:pt x="262697" y="137569"/>
                  </a:cubicBezTo>
                  <a:cubicBezTo>
                    <a:pt x="259433" y="133917"/>
                    <a:pt x="255964" y="130698"/>
                    <a:pt x="254799" y="130493"/>
                  </a:cubicBezTo>
                  <a:cubicBezTo>
                    <a:pt x="252563" y="130105"/>
                    <a:pt x="245099" y="127959"/>
                    <a:pt x="244916" y="126955"/>
                  </a:cubicBezTo>
                  <a:cubicBezTo>
                    <a:pt x="244688" y="125791"/>
                    <a:pt x="232636" y="107599"/>
                    <a:pt x="226907" y="105180"/>
                  </a:cubicBezTo>
                  <a:cubicBezTo>
                    <a:pt x="221292" y="102783"/>
                    <a:pt x="203328" y="104175"/>
                    <a:pt x="200886" y="101916"/>
                  </a:cubicBezTo>
                  <a:cubicBezTo>
                    <a:pt x="198672" y="99884"/>
                    <a:pt x="198330" y="96711"/>
                    <a:pt x="195956" y="97122"/>
                  </a:cubicBezTo>
                  <a:cubicBezTo>
                    <a:pt x="193468" y="97556"/>
                    <a:pt x="188560" y="99222"/>
                    <a:pt x="184908" y="95639"/>
                  </a:cubicBezTo>
                  <a:cubicBezTo>
                    <a:pt x="183379" y="94132"/>
                    <a:pt x="182512" y="91370"/>
                    <a:pt x="181758" y="88517"/>
                  </a:cubicBezTo>
                  <a:cubicBezTo>
                    <a:pt x="180617" y="84226"/>
                    <a:pt x="179430" y="79684"/>
                    <a:pt x="176075" y="78794"/>
                  </a:cubicBezTo>
                  <a:cubicBezTo>
                    <a:pt x="172423" y="77812"/>
                    <a:pt x="161832" y="78451"/>
                    <a:pt x="153615" y="77744"/>
                  </a:cubicBezTo>
                  <a:cubicBezTo>
                    <a:pt x="148959" y="77356"/>
                    <a:pt x="144941" y="76420"/>
                    <a:pt x="143412" y="74183"/>
                  </a:cubicBezTo>
                  <a:cubicBezTo>
                    <a:pt x="140513" y="69915"/>
                    <a:pt x="128872" y="55466"/>
                    <a:pt x="117962" y="46952"/>
                  </a:cubicBezTo>
                  <a:cubicBezTo>
                    <a:pt x="113100" y="43163"/>
                    <a:pt x="107987" y="40516"/>
                    <a:pt x="103445" y="40607"/>
                  </a:cubicBezTo>
                  <a:cubicBezTo>
                    <a:pt x="91530" y="40904"/>
                    <a:pt x="67952" y="37708"/>
                    <a:pt x="59141" y="34809"/>
                  </a:cubicBezTo>
                  <a:cubicBezTo>
                    <a:pt x="57224" y="34170"/>
                    <a:pt x="55968" y="33508"/>
                    <a:pt x="55694" y="32846"/>
                  </a:cubicBezTo>
                  <a:cubicBezTo>
                    <a:pt x="54256" y="29263"/>
                    <a:pt x="50034" y="23009"/>
                    <a:pt x="45606" y="23716"/>
                  </a:cubicBezTo>
                  <a:cubicBezTo>
                    <a:pt x="41200" y="24424"/>
                    <a:pt x="35836" y="24150"/>
                    <a:pt x="33166" y="19767"/>
                  </a:cubicBezTo>
                  <a:cubicBezTo>
                    <a:pt x="30472" y="15339"/>
                    <a:pt x="34375" y="11299"/>
                    <a:pt x="25223" y="10409"/>
                  </a:cubicBezTo>
                  <a:cubicBezTo>
                    <a:pt x="24332" y="10318"/>
                    <a:pt x="23442" y="10181"/>
                    <a:pt x="22552" y="10044"/>
                  </a:cubicBezTo>
                  <a:cubicBezTo>
                    <a:pt x="13901" y="8720"/>
                    <a:pt x="3379" y="566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40"/>
            <p:cNvSpPr/>
            <p:nvPr/>
          </p:nvSpPr>
          <p:spPr>
            <a:xfrm>
              <a:off x="-3055575" y="2308825"/>
              <a:ext cx="6757450" cy="3677175"/>
            </a:xfrm>
            <a:custGeom>
              <a:avLst/>
              <a:gdLst/>
              <a:ahLst/>
              <a:cxnLst/>
              <a:rect l="l" t="t" r="r" b="b"/>
              <a:pathLst>
                <a:path w="270298" h="147087" fill="none" extrusionOk="0">
                  <a:moveTo>
                    <a:pt x="270298" y="147086"/>
                  </a:moveTo>
                  <a:cubicBezTo>
                    <a:pt x="270298" y="147086"/>
                    <a:pt x="266737" y="141951"/>
                    <a:pt x="263016" y="137682"/>
                  </a:cubicBezTo>
                  <a:cubicBezTo>
                    <a:pt x="259844" y="134030"/>
                    <a:pt x="256488" y="130766"/>
                    <a:pt x="255370" y="130607"/>
                  </a:cubicBezTo>
                  <a:cubicBezTo>
                    <a:pt x="253087" y="130287"/>
                    <a:pt x="245487" y="128096"/>
                    <a:pt x="245372" y="127160"/>
                  </a:cubicBezTo>
                  <a:cubicBezTo>
                    <a:pt x="245235" y="126087"/>
                    <a:pt x="233092" y="107667"/>
                    <a:pt x="227386" y="105202"/>
                  </a:cubicBezTo>
                  <a:cubicBezTo>
                    <a:pt x="221794" y="102760"/>
                    <a:pt x="203648" y="104198"/>
                    <a:pt x="201320" y="101961"/>
                  </a:cubicBezTo>
                  <a:cubicBezTo>
                    <a:pt x="199128" y="99884"/>
                    <a:pt x="198809" y="96688"/>
                    <a:pt x="196412" y="97122"/>
                  </a:cubicBezTo>
                  <a:cubicBezTo>
                    <a:pt x="193947" y="97579"/>
                    <a:pt x="189017" y="99336"/>
                    <a:pt x="185342" y="95684"/>
                  </a:cubicBezTo>
                  <a:cubicBezTo>
                    <a:pt x="183835" y="94178"/>
                    <a:pt x="182991" y="91393"/>
                    <a:pt x="182238" y="88517"/>
                  </a:cubicBezTo>
                  <a:cubicBezTo>
                    <a:pt x="181073" y="84157"/>
                    <a:pt x="179909" y="79592"/>
                    <a:pt x="176508" y="78770"/>
                  </a:cubicBezTo>
                  <a:cubicBezTo>
                    <a:pt x="172856" y="77903"/>
                    <a:pt x="162106" y="78748"/>
                    <a:pt x="153797" y="78086"/>
                  </a:cubicBezTo>
                  <a:cubicBezTo>
                    <a:pt x="149072" y="77698"/>
                    <a:pt x="145055" y="76739"/>
                    <a:pt x="143617" y="74457"/>
                  </a:cubicBezTo>
                  <a:cubicBezTo>
                    <a:pt x="140878" y="70097"/>
                    <a:pt x="129397" y="55329"/>
                    <a:pt x="118304" y="46747"/>
                  </a:cubicBezTo>
                  <a:cubicBezTo>
                    <a:pt x="113351" y="42935"/>
                    <a:pt x="108215" y="40310"/>
                    <a:pt x="103696" y="40493"/>
                  </a:cubicBezTo>
                  <a:cubicBezTo>
                    <a:pt x="91758" y="40995"/>
                    <a:pt x="68065" y="37913"/>
                    <a:pt x="59209" y="34900"/>
                  </a:cubicBezTo>
                  <a:cubicBezTo>
                    <a:pt x="57269" y="34261"/>
                    <a:pt x="56036" y="33554"/>
                    <a:pt x="55785" y="32892"/>
                  </a:cubicBezTo>
                  <a:cubicBezTo>
                    <a:pt x="54393" y="29217"/>
                    <a:pt x="50170" y="22894"/>
                    <a:pt x="45719" y="23647"/>
                  </a:cubicBezTo>
                  <a:cubicBezTo>
                    <a:pt x="41314" y="24424"/>
                    <a:pt x="35905" y="24195"/>
                    <a:pt x="33257" y="19744"/>
                  </a:cubicBezTo>
                  <a:cubicBezTo>
                    <a:pt x="30586" y="15293"/>
                    <a:pt x="34649" y="11162"/>
                    <a:pt x="25336" y="10363"/>
                  </a:cubicBezTo>
                  <a:cubicBezTo>
                    <a:pt x="24446" y="10272"/>
                    <a:pt x="23533" y="10158"/>
                    <a:pt x="22620" y="10044"/>
                  </a:cubicBezTo>
                  <a:cubicBezTo>
                    <a:pt x="13832" y="8834"/>
                    <a:pt x="3378" y="5775"/>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40"/>
            <p:cNvSpPr/>
            <p:nvPr/>
          </p:nvSpPr>
          <p:spPr>
            <a:xfrm>
              <a:off x="-3037900" y="2280300"/>
              <a:ext cx="6762025" cy="3674325"/>
            </a:xfrm>
            <a:custGeom>
              <a:avLst/>
              <a:gdLst/>
              <a:ahLst/>
              <a:cxnLst/>
              <a:rect l="l" t="t" r="r" b="b"/>
              <a:pathLst>
                <a:path w="270481" h="146973" fill="none" extrusionOk="0">
                  <a:moveTo>
                    <a:pt x="270481" y="146972"/>
                  </a:moveTo>
                  <a:cubicBezTo>
                    <a:pt x="270481" y="146972"/>
                    <a:pt x="266943" y="142065"/>
                    <a:pt x="263314" y="137774"/>
                  </a:cubicBezTo>
                  <a:cubicBezTo>
                    <a:pt x="260209" y="134144"/>
                    <a:pt x="256991" y="130812"/>
                    <a:pt x="255895" y="130721"/>
                  </a:cubicBezTo>
                  <a:cubicBezTo>
                    <a:pt x="253567" y="130492"/>
                    <a:pt x="245875" y="128255"/>
                    <a:pt x="245807" y="127365"/>
                  </a:cubicBezTo>
                  <a:cubicBezTo>
                    <a:pt x="245738" y="126407"/>
                    <a:pt x="233504" y="107735"/>
                    <a:pt x="227866" y="105225"/>
                  </a:cubicBezTo>
                  <a:cubicBezTo>
                    <a:pt x="222274" y="102737"/>
                    <a:pt x="203968" y="104220"/>
                    <a:pt x="201731" y="102029"/>
                  </a:cubicBezTo>
                  <a:cubicBezTo>
                    <a:pt x="199563" y="99906"/>
                    <a:pt x="199243" y="96642"/>
                    <a:pt x="196846" y="97122"/>
                  </a:cubicBezTo>
                  <a:cubicBezTo>
                    <a:pt x="194427" y="97601"/>
                    <a:pt x="189428" y="99427"/>
                    <a:pt x="185753" y="95729"/>
                  </a:cubicBezTo>
                  <a:cubicBezTo>
                    <a:pt x="184270" y="94223"/>
                    <a:pt x="183471" y="91415"/>
                    <a:pt x="182695" y="88494"/>
                  </a:cubicBezTo>
                  <a:cubicBezTo>
                    <a:pt x="181531" y="84111"/>
                    <a:pt x="180389" y="79478"/>
                    <a:pt x="176943" y="78770"/>
                  </a:cubicBezTo>
                  <a:cubicBezTo>
                    <a:pt x="173268" y="77994"/>
                    <a:pt x="162357" y="79090"/>
                    <a:pt x="153980" y="78428"/>
                  </a:cubicBezTo>
                  <a:cubicBezTo>
                    <a:pt x="149164" y="78063"/>
                    <a:pt x="145124" y="77058"/>
                    <a:pt x="143778" y="74730"/>
                  </a:cubicBezTo>
                  <a:cubicBezTo>
                    <a:pt x="141221" y="70302"/>
                    <a:pt x="129923" y="55192"/>
                    <a:pt x="118624" y="46564"/>
                  </a:cubicBezTo>
                  <a:cubicBezTo>
                    <a:pt x="113602" y="42706"/>
                    <a:pt x="108444" y="40127"/>
                    <a:pt x="103902" y="40378"/>
                  </a:cubicBezTo>
                  <a:cubicBezTo>
                    <a:pt x="91964" y="41131"/>
                    <a:pt x="68157" y="38073"/>
                    <a:pt x="59255" y="34991"/>
                  </a:cubicBezTo>
                  <a:cubicBezTo>
                    <a:pt x="57315" y="34329"/>
                    <a:pt x="56060" y="33622"/>
                    <a:pt x="55832" y="32937"/>
                  </a:cubicBezTo>
                  <a:cubicBezTo>
                    <a:pt x="54531" y="29171"/>
                    <a:pt x="50262" y="22757"/>
                    <a:pt x="45834" y="23579"/>
                  </a:cubicBezTo>
                  <a:cubicBezTo>
                    <a:pt x="41406" y="24400"/>
                    <a:pt x="35974" y="24218"/>
                    <a:pt x="33326" y="19721"/>
                  </a:cubicBezTo>
                  <a:cubicBezTo>
                    <a:pt x="30678" y="15248"/>
                    <a:pt x="34901" y="11048"/>
                    <a:pt x="25428" y="10317"/>
                  </a:cubicBezTo>
                  <a:cubicBezTo>
                    <a:pt x="24538" y="10249"/>
                    <a:pt x="23625" y="10157"/>
                    <a:pt x="22689" y="10043"/>
                  </a:cubicBezTo>
                  <a:cubicBezTo>
                    <a:pt x="13765" y="8948"/>
                    <a:pt x="3333" y="5912"/>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40"/>
            <p:cNvSpPr/>
            <p:nvPr/>
          </p:nvSpPr>
          <p:spPr>
            <a:xfrm>
              <a:off x="-3020200" y="2252325"/>
              <a:ext cx="6766575" cy="3670900"/>
            </a:xfrm>
            <a:custGeom>
              <a:avLst/>
              <a:gdLst/>
              <a:ahLst/>
              <a:cxnLst/>
              <a:rect l="l" t="t" r="r" b="b"/>
              <a:pathLst>
                <a:path w="270663" h="146836" fill="none" extrusionOk="0">
                  <a:moveTo>
                    <a:pt x="270663" y="146836"/>
                  </a:moveTo>
                  <a:cubicBezTo>
                    <a:pt x="270663" y="146836"/>
                    <a:pt x="258794" y="130927"/>
                    <a:pt x="256443" y="130790"/>
                  </a:cubicBezTo>
                  <a:cubicBezTo>
                    <a:pt x="254069" y="130675"/>
                    <a:pt x="246240" y="128393"/>
                    <a:pt x="246240" y="127548"/>
                  </a:cubicBezTo>
                  <a:cubicBezTo>
                    <a:pt x="246240" y="126681"/>
                    <a:pt x="233937" y="107782"/>
                    <a:pt x="228345" y="105248"/>
                  </a:cubicBezTo>
                  <a:cubicBezTo>
                    <a:pt x="222753" y="102714"/>
                    <a:pt x="204264" y="104244"/>
                    <a:pt x="202119" y="102053"/>
                  </a:cubicBezTo>
                  <a:cubicBezTo>
                    <a:pt x="199996" y="99884"/>
                    <a:pt x="199699" y="96597"/>
                    <a:pt x="197280" y="97099"/>
                  </a:cubicBezTo>
                  <a:cubicBezTo>
                    <a:pt x="194883" y="97602"/>
                    <a:pt x="189861" y="99519"/>
                    <a:pt x="186164" y="95753"/>
                  </a:cubicBezTo>
                  <a:cubicBezTo>
                    <a:pt x="182489" y="91987"/>
                    <a:pt x="183151" y="79775"/>
                    <a:pt x="177353" y="78748"/>
                  </a:cubicBezTo>
                  <a:cubicBezTo>
                    <a:pt x="171556" y="77698"/>
                    <a:pt x="147406" y="81510"/>
                    <a:pt x="143937" y="74982"/>
                  </a:cubicBezTo>
                  <a:cubicBezTo>
                    <a:pt x="140490" y="68454"/>
                    <a:pt x="118738" y="39123"/>
                    <a:pt x="104130" y="40242"/>
                  </a:cubicBezTo>
                  <a:cubicBezTo>
                    <a:pt x="89521" y="41383"/>
                    <a:pt x="57087" y="36795"/>
                    <a:pt x="55877" y="32960"/>
                  </a:cubicBezTo>
                  <a:cubicBezTo>
                    <a:pt x="54667" y="29126"/>
                    <a:pt x="50376" y="22598"/>
                    <a:pt x="45925" y="23488"/>
                  </a:cubicBezTo>
                  <a:cubicBezTo>
                    <a:pt x="41497" y="24355"/>
                    <a:pt x="36019" y="24218"/>
                    <a:pt x="33394" y="19699"/>
                  </a:cubicBezTo>
                  <a:cubicBezTo>
                    <a:pt x="30769" y="15180"/>
                    <a:pt x="35151" y="10888"/>
                    <a:pt x="25519" y="10249"/>
                  </a:cubicBezTo>
                  <a:cubicBezTo>
                    <a:pt x="15910" y="9633"/>
                    <a:pt x="3630" y="6643"/>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2" name="Google Shape;2682;p40"/>
          <p:cNvGrpSpPr/>
          <p:nvPr/>
        </p:nvGrpSpPr>
        <p:grpSpPr>
          <a:xfrm flipH="1">
            <a:off x="6584979" y="106465"/>
            <a:ext cx="2308251" cy="2309730"/>
            <a:chOff x="303714" y="290943"/>
            <a:chExt cx="1734484" cy="1735464"/>
          </a:xfrm>
        </p:grpSpPr>
        <p:sp>
          <p:nvSpPr>
            <p:cNvPr id="2683" name="Google Shape;2683;p40"/>
            <p:cNvSpPr/>
            <p:nvPr/>
          </p:nvSpPr>
          <p:spPr>
            <a:xfrm>
              <a:off x="357231" y="345440"/>
              <a:ext cx="1627451" cy="1626470"/>
            </a:xfrm>
            <a:custGeom>
              <a:avLst/>
              <a:gdLst/>
              <a:ahLst/>
              <a:cxnLst/>
              <a:rect l="l" t="t" r="r" b="b"/>
              <a:pathLst>
                <a:path w="38165" h="38142" extrusionOk="0">
                  <a:moveTo>
                    <a:pt x="1" y="1"/>
                  </a:moveTo>
                  <a:lnTo>
                    <a:pt x="1" y="38142"/>
                  </a:lnTo>
                  <a:lnTo>
                    <a:pt x="38165" y="38142"/>
                  </a:lnTo>
                  <a:lnTo>
                    <a:pt x="38165" y="1"/>
                  </a:lnTo>
                  <a:close/>
                </a:path>
              </a:pathLst>
            </a:custGeom>
            <a:solidFill>
              <a:schemeClr val="dk2"/>
            </a:solid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40"/>
            <p:cNvSpPr/>
            <p:nvPr/>
          </p:nvSpPr>
          <p:spPr>
            <a:xfrm>
              <a:off x="1931123" y="290943"/>
              <a:ext cx="107075" cy="108056"/>
            </a:xfrm>
            <a:custGeom>
              <a:avLst/>
              <a:gdLst/>
              <a:ahLst/>
              <a:cxnLst/>
              <a:rect l="l" t="t" r="r" b="b"/>
              <a:pathLst>
                <a:path w="2511" h="2534" extrusionOk="0">
                  <a:moveTo>
                    <a:pt x="0" y="0"/>
                  </a:moveTo>
                  <a:lnTo>
                    <a:pt x="0" y="2534"/>
                  </a:lnTo>
                  <a:lnTo>
                    <a:pt x="2511" y="2534"/>
                  </a:lnTo>
                  <a:lnTo>
                    <a:pt x="2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40"/>
            <p:cNvSpPr/>
            <p:nvPr/>
          </p:nvSpPr>
          <p:spPr>
            <a:xfrm>
              <a:off x="303714" y="1918351"/>
              <a:ext cx="107118" cy="108056"/>
            </a:xfrm>
            <a:custGeom>
              <a:avLst/>
              <a:gdLst/>
              <a:ahLst/>
              <a:cxnLst/>
              <a:rect l="l" t="t" r="r" b="b"/>
              <a:pathLst>
                <a:path w="2512" h="2534" extrusionOk="0">
                  <a:moveTo>
                    <a:pt x="0" y="0"/>
                  </a:moveTo>
                  <a:lnTo>
                    <a:pt x="0" y="2534"/>
                  </a:lnTo>
                  <a:lnTo>
                    <a:pt x="2511" y="2534"/>
                  </a:lnTo>
                  <a:lnTo>
                    <a:pt x="2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686" name="Google Shape;2686;p40"/>
          <p:cNvPicPr preferRelativeResize="0">
            <a:picLocks noGrp="1"/>
          </p:cNvPicPr>
          <p:nvPr>
            <p:ph type="pic" idx="4"/>
          </p:nvPr>
        </p:nvPicPr>
        <p:blipFill rotWithShape="1">
          <a:blip r:embed="rId3">
            <a:alphaModFix/>
          </a:blip>
          <a:srcRect l="16626" r="16626"/>
          <a:stretch/>
        </p:blipFill>
        <p:spPr>
          <a:xfrm>
            <a:off x="5414816" y="1088764"/>
            <a:ext cx="2185298" cy="1973070"/>
          </a:xfrm>
          <a:prstGeom prst="rect">
            <a:avLst/>
          </a:prstGeom>
        </p:spPr>
      </p:pic>
      <p:pic>
        <p:nvPicPr>
          <p:cNvPr id="2689" name="Google Shape;2689;p40"/>
          <p:cNvPicPr preferRelativeResize="0">
            <a:picLocks noGrp="1"/>
          </p:cNvPicPr>
          <p:nvPr>
            <p:ph type="pic" idx="3"/>
          </p:nvPr>
        </p:nvPicPr>
        <p:blipFill rotWithShape="1">
          <a:blip r:embed="rId4">
            <a:alphaModFix/>
          </a:blip>
          <a:srcRect t="11053" b="11053"/>
          <a:stretch/>
        </p:blipFill>
        <p:spPr>
          <a:xfrm>
            <a:off x="713225" y="3066625"/>
            <a:ext cx="4740275" cy="2076900"/>
          </a:xfrm>
          <a:prstGeom prst="rect">
            <a:avLst/>
          </a:prstGeom>
        </p:spPr>
      </p:pic>
      <p:sp>
        <p:nvSpPr>
          <p:cNvPr id="7" name="TextBox 6">
            <a:extLst>
              <a:ext uri="{FF2B5EF4-FFF2-40B4-BE49-F238E27FC236}">
                <a16:creationId xmlns:a16="http://schemas.microsoft.com/office/drawing/2014/main" id="{0D25A670-5C8E-4A51-A18E-41D8194BF078}"/>
              </a:ext>
            </a:extLst>
          </p:cNvPr>
          <p:cNvSpPr txBox="1"/>
          <p:nvPr/>
        </p:nvSpPr>
        <p:spPr>
          <a:xfrm>
            <a:off x="510179" y="898381"/>
            <a:ext cx="3886000" cy="707886"/>
          </a:xfrm>
          <a:prstGeom prst="rect">
            <a:avLst/>
          </a:prstGeom>
          <a:noFill/>
        </p:spPr>
        <p:txBody>
          <a:bodyPr wrap="none" rtlCol="0">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Remove Duplicates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And create table from your data</a:t>
            </a:r>
            <a:endParaRPr lang="en-US" sz="2000" dirty="0"/>
          </a:p>
        </p:txBody>
      </p:sp>
      <p:pic>
        <p:nvPicPr>
          <p:cNvPr id="10" name="Picture 9">
            <a:extLst>
              <a:ext uri="{FF2B5EF4-FFF2-40B4-BE49-F238E27FC236}">
                <a16:creationId xmlns:a16="http://schemas.microsoft.com/office/drawing/2014/main" id="{E512C4F6-8665-42CE-A004-189986F150C0}"/>
              </a:ext>
            </a:extLst>
          </p:cNvPr>
          <p:cNvPicPr>
            <a:picLocks noChangeAspect="1"/>
          </p:cNvPicPr>
          <p:nvPr/>
        </p:nvPicPr>
        <p:blipFill>
          <a:blip r:embed="rId5"/>
          <a:stretch>
            <a:fillRect/>
          </a:stretch>
        </p:blipFill>
        <p:spPr>
          <a:xfrm>
            <a:off x="5441278" y="1065611"/>
            <a:ext cx="2162175" cy="1996223"/>
          </a:xfrm>
          <a:prstGeom prst="rect">
            <a:avLst/>
          </a:prstGeom>
        </p:spPr>
      </p:pic>
      <p:pic>
        <p:nvPicPr>
          <p:cNvPr id="20" name="Picture 19">
            <a:extLst>
              <a:ext uri="{FF2B5EF4-FFF2-40B4-BE49-F238E27FC236}">
                <a16:creationId xmlns:a16="http://schemas.microsoft.com/office/drawing/2014/main" id="{E635FF7D-EDF2-4888-B27F-4B4F7D05320E}"/>
              </a:ext>
            </a:extLst>
          </p:cNvPr>
          <p:cNvPicPr>
            <a:picLocks noChangeAspect="1"/>
          </p:cNvPicPr>
          <p:nvPr/>
        </p:nvPicPr>
        <p:blipFill>
          <a:blip r:embed="rId6"/>
          <a:stretch>
            <a:fillRect/>
          </a:stretch>
        </p:blipFill>
        <p:spPr>
          <a:xfrm>
            <a:off x="707198" y="3061834"/>
            <a:ext cx="4755113" cy="208685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59"/>
        <p:cNvGrpSpPr/>
        <p:nvPr/>
      </p:nvGrpSpPr>
      <p:grpSpPr>
        <a:xfrm>
          <a:off x="0" y="0"/>
          <a:ext cx="0" cy="0"/>
          <a:chOff x="0" y="0"/>
          <a:chExt cx="0" cy="0"/>
        </a:xfrm>
      </p:grpSpPr>
      <p:pic>
        <p:nvPicPr>
          <p:cNvPr id="10" name="Picture 9">
            <a:extLst>
              <a:ext uri="{FF2B5EF4-FFF2-40B4-BE49-F238E27FC236}">
                <a16:creationId xmlns:a16="http://schemas.microsoft.com/office/drawing/2014/main" id="{21967A57-7F97-47BD-BCD5-00153FAF6348}"/>
              </a:ext>
            </a:extLst>
          </p:cNvPr>
          <p:cNvPicPr>
            <a:picLocks noChangeAspect="1"/>
          </p:cNvPicPr>
          <p:nvPr/>
        </p:nvPicPr>
        <p:blipFill>
          <a:blip r:embed="rId3"/>
          <a:stretch>
            <a:fillRect/>
          </a:stretch>
        </p:blipFill>
        <p:spPr>
          <a:xfrm>
            <a:off x="0" y="0"/>
            <a:ext cx="9144000" cy="5143500"/>
          </a:xfrm>
          <a:prstGeom prst="rect">
            <a:avLst/>
          </a:prstGeom>
        </p:spPr>
      </p:pic>
      <p:sp>
        <p:nvSpPr>
          <p:cNvPr id="12" name="Rectangle 11">
            <a:extLst>
              <a:ext uri="{FF2B5EF4-FFF2-40B4-BE49-F238E27FC236}">
                <a16:creationId xmlns:a16="http://schemas.microsoft.com/office/drawing/2014/main" id="{EEBD2248-49B9-4BA9-8C1A-14AFEB350D17}"/>
              </a:ext>
            </a:extLst>
          </p:cNvPr>
          <p:cNvSpPr/>
          <p:nvPr/>
        </p:nvSpPr>
        <p:spPr>
          <a:xfrm>
            <a:off x="997704" y="2505897"/>
            <a:ext cx="3340979" cy="11376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F2094D2C-64FD-446A-B56C-33C67C264549}"/>
              </a:ext>
            </a:extLst>
          </p:cNvPr>
          <p:cNvSpPr/>
          <p:nvPr/>
        </p:nvSpPr>
        <p:spPr>
          <a:xfrm>
            <a:off x="997703" y="2701829"/>
            <a:ext cx="3340979" cy="646331"/>
          </a:xfrm>
          <a:prstGeom prst="rect">
            <a:avLst/>
          </a:prstGeom>
          <a:noFill/>
        </p:spPr>
        <p:txBody>
          <a:bodyPr wrap="none" lIns="91440" tIns="45720" rIns="91440" bIns="45720">
            <a:spAutoFit/>
          </a:bodyPr>
          <a:lstStyle/>
          <a:p>
            <a:pPr algn="ctr"/>
            <a:r>
              <a:rPr lang="az-Latn-AZ" sz="3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alibri" panose="020F0502020204030204" pitchFamily="34" charset="0"/>
                <a:cs typeface="Calibri" panose="020F0502020204030204" pitchFamily="34" charset="0"/>
              </a:rPr>
              <a:t>A</a:t>
            </a:r>
            <a:r>
              <a:rPr lang="en-US" sz="3600" b="1" cap="none" spc="0" dirty="0" err="1">
                <a:ln w="9525">
                  <a:solidFill>
                    <a:schemeClr val="bg1"/>
                  </a:solidFill>
                  <a:prstDash val="solid"/>
                </a:ln>
                <a:solidFill>
                  <a:schemeClr val="tx1"/>
                </a:solidFill>
                <a:effectLst>
                  <a:outerShdw blurRad="12700" dist="38100" dir="2700000" algn="tl" rotWithShape="0">
                    <a:schemeClr val="bg1">
                      <a:lumMod val="50000"/>
                    </a:schemeClr>
                  </a:outerShdw>
                </a:effectLst>
                <a:latin typeface="Calibri" panose="020F0502020204030204" pitchFamily="34" charset="0"/>
                <a:cs typeface="Calibri" panose="020F0502020204030204" pitchFamily="34" charset="0"/>
              </a:rPr>
              <a:t>nalysis</a:t>
            </a:r>
            <a:r>
              <a:rPr lang="en-US" sz="3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alibri" panose="020F0502020204030204" pitchFamily="34" charset="0"/>
                <a:cs typeface="Calibri" panose="020F0502020204030204" pitchFamily="34" charset="0"/>
              </a:rPr>
              <a:t> of table</a:t>
            </a:r>
            <a:endParaRPr lang="en-US" sz="3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8"/>
        <p:cNvGrpSpPr/>
        <p:nvPr/>
      </p:nvGrpSpPr>
      <p:grpSpPr>
        <a:xfrm>
          <a:off x="0" y="0"/>
          <a:ext cx="0" cy="0"/>
          <a:chOff x="0" y="0"/>
          <a:chExt cx="0" cy="0"/>
        </a:xfrm>
      </p:grpSpPr>
      <p:sp>
        <p:nvSpPr>
          <p:cNvPr id="2290" name="Google Shape;2290;p35"/>
          <p:cNvSpPr txBox="1">
            <a:spLocks noGrp="1"/>
          </p:cNvSpPr>
          <p:nvPr>
            <p:ph type="subTitle" idx="4"/>
          </p:nvPr>
        </p:nvSpPr>
        <p:spPr>
          <a:xfrm>
            <a:off x="1383880" y="2586995"/>
            <a:ext cx="6919717" cy="354300"/>
          </a:xfrm>
          <a:prstGeom prst="rect">
            <a:avLst/>
          </a:prstGeom>
        </p:spPr>
        <p:txBody>
          <a:bodyPr spcFirstLastPara="1" wrap="square" lIns="91425" tIns="91425" rIns="91425" bIns="91425" anchor="b" anchorCtr="0">
            <a:noAutofit/>
          </a:bodyPr>
          <a:lstStyle/>
          <a:p>
            <a:pPr marL="0" lvl="0" indent="0" algn="just"/>
            <a:r>
              <a:rPr lang="en-US" sz="1800" dirty="0"/>
              <a:t>Pivot tabel1 is set as row-Brand, column-Product Condition, value-Count of Product Availability.</a:t>
            </a:r>
            <a:r>
              <a:rPr lang="az-Latn-AZ" sz="1800" dirty="0"/>
              <a:t> </a:t>
            </a:r>
            <a:r>
              <a:rPr lang="en-US" sz="1800" dirty="0"/>
              <a:t>We have 2 slicers, one of them is </a:t>
            </a:r>
            <a:r>
              <a:rPr lang="en-US" sz="1800" dirty="0" err="1"/>
              <a:t>Is</a:t>
            </a:r>
            <a:r>
              <a:rPr lang="en-US" sz="1800" dirty="0"/>
              <a:t> Sale column, another is Shipping column. I have used Pie chart for it. Thus, we can analyze according to the number of Product Availability according to the Product Condition belonging to any Brand. For example, we can understand the analysis more easily in pictures.</a:t>
            </a:r>
            <a:endParaRPr sz="1800" dirty="0"/>
          </a:p>
        </p:txBody>
      </p:sp>
      <p:sp>
        <p:nvSpPr>
          <p:cNvPr id="2296" name="Google Shape;2296;p35"/>
          <p:cNvSpPr/>
          <p:nvPr/>
        </p:nvSpPr>
        <p:spPr>
          <a:xfrm>
            <a:off x="857126" y="1590534"/>
            <a:ext cx="505500" cy="5055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grpSp>
        <p:nvGrpSpPr>
          <p:cNvPr id="2299" name="Google Shape;2299;p35"/>
          <p:cNvGrpSpPr/>
          <p:nvPr/>
        </p:nvGrpSpPr>
        <p:grpSpPr>
          <a:xfrm rot="-5400000">
            <a:off x="7302222" y="3482099"/>
            <a:ext cx="1597429" cy="646119"/>
            <a:chOff x="713147" y="3957824"/>
            <a:chExt cx="1597429" cy="646119"/>
          </a:xfrm>
        </p:grpSpPr>
        <p:sp>
          <p:nvSpPr>
            <p:cNvPr id="2300" name="Google Shape;2300;p35"/>
            <p:cNvSpPr/>
            <p:nvPr/>
          </p:nvSpPr>
          <p:spPr>
            <a:xfrm>
              <a:off x="2250345"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35"/>
            <p:cNvSpPr/>
            <p:nvPr/>
          </p:nvSpPr>
          <p:spPr>
            <a:xfrm>
              <a:off x="2190908" y="4543712"/>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35"/>
            <p:cNvSpPr/>
            <p:nvPr/>
          </p:nvSpPr>
          <p:spPr>
            <a:xfrm>
              <a:off x="2004528"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35"/>
            <p:cNvSpPr/>
            <p:nvPr/>
          </p:nvSpPr>
          <p:spPr>
            <a:xfrm>
              <a:off x="1944360" y="4543712"/>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5"/>
            <p:cNvSpPr/>
            <p:nvPr/>
          </p:nvSpPr>
          <p:spPr>
            <a:xfrm>
              <a:off x="1758012" y="4483544"/>
              <a:ext cx="32" cy="120399"/>
            </a:xfrm>
            <a:custGeom>
              <a:avLst/>
              <a:gdLst/>
              <a:ahLst/>
              <a:cxnLst/>
              <a:rect l="l" t="t" r="r" b="b"/>
              <a:pathLst>
                <a:path w="1" h="3790" fill="none" extrusionOk="0">
                  <a:moveTo>
                    <a:pt x="0" y="3789"/>
                  </a:moveTo>
                  <a:lnTo>
                    <a:pt x="0"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35"/>
            <p:cNvSpPr/>
            <p:nvPr/>
          </p:nvSpPr>
          <p:spPr>
            <a:xfrm>
              <a:off x="1697813" y="4543712"/>
              <a:ext cx="120399" cy="32"/>
            </a:xfrm>
            <a:custGeom>
              <a:avLst/>
              <a:gdLst/>
              <a:ahLst/>
              <a:cxnLst/>
              <a:rect l="l" t="t" r="r" b="b"/>
              <a:pathLst>
                <a:path w="3790" h="1" fill="none" extrusionOk="0">
                  <a:moveTo>
                    <a:pt x="1" y="1"/>
                  </a:moveTo>
                  <a:lnTo>
                    <a:pt x="3790"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35"/>
            <p:cNvSpPr/>
            <p:nvPr/>
          </p:nvSpPr>
          <p:spPr>
            <a:xfrm>
              <a:off x="1512195"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35"/>
            <p:cNvSpPr/>
            <p:nvPr/>
          </p:nvSpPr>
          <p:spPr>
            <a:xfrm>
              <a:off x="1452028" y="4543712"/>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35"/>
            <p:cNvSpPr/>
            <p:nvPr/>
          </p:nvSpPr>
          <p:spPr>
            <a:xfrm>
              <a:off x="1265648"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35"/>
            <p:cNvSpPr/>
            <p:nvPr/>
          </p:nvSpPr>
          <p:spPr>
            <a:xfrm>
              <a:off x="1205480" y="4543712"/>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35"/>
            <p:cNvSpPr/>
            <p:nvPr/>
          </p:nvSpPr>
          <p:spPr>
            <a:xfrm>
              <a:off x="1019132" y="4483544"/>
              <a:ext cx="32" cy="120399"/>
            </a:xfrm>
            <a:custGeom>
              <a:avLst/>
              <a:gdLst/>
              <a:ahLst/>
              <a:cxnLst/>
              <a:rect l="l" t="t" r="r" b="b"/>
              <a:pathLst>
                <a:path w="1" h="3790" fill="none" extrusionOk="0">
                  <a:moveTo>
                    <a:pt x="0" y="3789"/>
                  </a:moveTo>
                  <a:lnTo>
                    <a:pt x="0"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35"/>
            <p:cNvSpPr/>
            <p:nvPr/>
          </p:nvSpPr>
          <p:spPr>
            <a:xfrm>
              <a:off x="959663" y="4543712"/>
              <a:ext cx="119668" cy="32"/>
            </a:xfrm>
            <a:custGeom>
              <a:avLst/>
              <a:gdLst/>
              <a:ahLst/>
              <a:cxnLst/>
              <a:rect l="l" t="t" r="r" b="b"/>
              <a:pathLst>
                <a:path w="3767" h="1" fill="none" extrusionOk="0">
                  <a:moveTo>
                    <a:pt x="1" y="1"/>
                  </a:moveTo>
                  <a:lnTo>
                    <a:pt x="3767"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35"/>
            <p:cNvSpPr/>
            <p:nvPr/>
          </p:nvSpPr>
          <p:spPr>
            <a:xfrm>
              <a:off x="773315"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35"/>
            <p:cNvSpPr/>
            <p:nvPr/>
          </p:nvSpPr>
          <p:spPr>
            <a:xfrm>
              <a:off x="713147" y="4543712"/>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5"/>
            <p:cNvSpPr/>
            <p:nvPr/>
          </p:nvSpPr>
          <p:spPr>
            <a:xfrm>
              <a:off x="2250345"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5"/>
            <p:cNvSpPr/>
            <p:nvPr/>
          </p:nvSpPr>
          <p:spPr>
            <a:xfrm>
              <a:off x="2190908" y="4280487"/>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35"/>
            <p:cNvSpPr/>
            <p:nvPr/>
          </p:nvSpPr>
          <p:spPr>
            <a:xfrm>
              <a:off x="2004528"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35"/>
            <p:cNvSpPr/>
            <p:nvPr/>
          </p:nvSpPr>
          <p:spPr>
            <a:xfrm>
              <a:off x="1944360" y="4280487"/>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35"/>
            <p:cNvSpPr/>
            <p:nvPr/>
          </p:nvSpPr>
          <p:spPr>
            <a:xfrm>
              <a:off x="1758012" y="4221050"/>
              <a:ext cx="32" cy="119668"/>
            </a:xfrm>
            <a:custGeom>
              <a:avLst/>
              <a:gdLst/>
              <a:ahLst/>
              <a:cxnLst/>
              <a:rect l="l" t="t" r="r" b="b"/>
              <a:pathLst>
                <a:path w="1" h="3767" fill="none" extrusionOk="0">
                  <a:moveTo>
                    <a:pt x="0" y="3766"/>
                  </a:moveTo>
                  <a:lnTo>
                    <a:pt x="0"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35"/>
            <p:cNvSpPr/>
            <p:nvPr/>
          </p:nvSpPr>
          <p:spPr>
            <a:xfrm>
              <a:off x="1697813" y="4280487"/>
              <a:ext cx="120399" cy="32"/>
            </a:xfrm>
            <a:custGeom>
              <a:avLst/>
              <a:gdLst/>
              <a:ahLst/>
              <a:cxnLst/>
              <a:rect l="l" t="t" r="r" b="b"/>
              <a:pathLst>
                <a:path w="3790" h="1" fill="none" extrusionOk="0">
                  <a:moveTo>
                    <a:pt x="1" y="1"/>
                  </a:moveTo>
                  <a:lnTo>
                    <a:pt x="3790"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35"/>
            <p:cNvSpPr/>
            <p:nvPr/>
          </p:nvSpPr>
          <p:spPr>
            <a:xfrm>
              <a:off x="1512195"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35"/>
            <p:cNvSpPr/>
            <p:nvPr/>
          </p:nvSpPr>
          <p:spPr>
            <a:xfrm>
              <a:off x="1452028" y="4280487"/>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5"/>
            <p:cNvSpPr/>
            <p:nvPr/>
          </p:nvSpPr>
          <p:spPr>
            <a:xfrm>
              <a:off x="1265648"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5"/>
            <p:cNvSpPr/>
            <p:nvPr/>
          </p:nvSpPr>
          <p:spPr>
            <a:xfrm>
              <a:off x="1205480" y="4280487"/>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35"/>
            <p:cNvSpPr/>
            <p:nvPr/>
          </p:nvSpPr>
          <p:spPr>
            <a:xfrm>
              <a:off x="1019132" y="4221050"/>
              <a:ext cx="32" cy="119668"/>
            </a:xfrm>
            <a:custGeom>
              <a:avLst/>
              <a:gdLst/>
              <a:ahLst/>
              <a:cxnLst/>
              <a:rect l="l" t="t" r="r" b="b"/>
              <a:pathLst>
                <a:path w="1" h="3767" fill="none" extrusionOk="0">
                  <a:moveTo>
                    <a:pt x="0" y="3766"/>
                  </a:moveTo>
                  <a:lnTo>
                    <a:pt x="0"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35"/>
            <p:cNvSpPr/>
            <p:nvPr/>
          </p:nvSpPr>
          <p:spPr>
            <a:xfrm>
              <a:off x="959663" y="4280487"/>
              <a:ext cx="119668" cy="32"/>
            </a:xfrm>
            <a:custGeom>
              <a:avLst/>
              <a:gdLst/>
              <a:ahLst/>
              <a:cxnLst/>
              <a:rect l="l" t="t" r="r" b="b"/>
              <a:pathLst>
                <a:path w="3767" h="1" fill="none" extrusionOk="0">
                  <a:moveTo>
                    <a:pt x="1" y="1"/>
                  </a:moveTo>
                  <a:lnTo>
                    <a:pt x="3767"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35"/>
            <p:cNvSpPr/>
            <p:nvPr/>
          </p:nvSpPr>
          <p:spPr>
            <a:xfrm>
              <a:off x="773315"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35"/>
            <p:cNvSpPr/>
            <p:nvPr/>
          </p:nvSpPr>
          <p:spPr>
            <a:xfrm>
              <a:off x="713147" y="4280487"/>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35"/>
            <p:cNvSpPr/>
            <p:nvPr/>
          </p:nvSpPr>
          <p:spPr>
            <a:xfrm>
              <a:off x="2250345"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5"/>
            <p:cNvSpPr/>
            <p:nvPr/>
          </p:nvSpPr>
          <p:spPr>
            <a:xfrm>
              <a:off x="2190908" y="4018023"/>
              <a:ext cx="119668" cy="32"/>
            </a:xfrm>
            <a:custGeom>
              <a:avLst/>
              <a:gdLst/>
              <a:ahLst/>
              <a:cxnLst/>
              <a:rect l="l" t="t" r="r" b="b"/>
              <a:pathLst>
                <a:path w="3767" h="1" fill="none" extrusionOk="0">
                  <a:moveTo>
                    <a:pt x="0" y="0"/>
                  </a:moveTo>
                  <a:lnTo>
                    <a:pt x="3766"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5"/>
            <p:cNvSpPr/>
            <p:nvPr/>
          </p:nvSpPr>
          <p:spPr>
            <a:xfrm>
              <a:off x="2004528"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5"/>
            <p:cNvSpPr/>
            <p:nvPr/>
          </p:nvSpPr>
          <p:spPr>
            <a:xfrm>
              <a:off x="1944360" y="4018023"/>
              <a:ext cx="120399" cy="32"/>
            </a:xfrm>
            <a:custGeom>
              <a:avLst/>
              <a:gdLst/>
              <a:ahLst/>
              <a:cxnLst/>
              <a:rect l="l" t="t" r="r" b="b"/>
              <a:pathLst>
                <a:path w="3790" h="1" fill="none" extrusionOk="0">
                  <a:moveTo>
                    <a:pt x="0" y="0"/>
                  </a:moveTo>
                  <a:lnTo>
                    <a:pt x="3789"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35"/>
            <p:cNvSpPr/>
            <p:nvPr/>
          </p:nvSpPr>
          <p:spPr>
            <a:xfrm>
              <a:off x="1758012" y="3957824"/>
              <a:ext cx="32" cy="120399"/>
            </a:xfrm>
            <a:custGeom>
              <a:avLst/>
              <a:gdLst/>
              <a:ahLst/>
              <a:cxnLst/>
              <a:rect l="l" t="t" r="r" b="b"/>
              <a:pathLst>
                <a:path w="1" h="3790" fill="none" extrusionOk="0">
                  <a:moveTo>
                    <a:pt x="0" y="3790"/>
                  </a:moveTo>
                  <a:lnTo>
                    <a:pt x="0"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35"/>
            <p:cNvSpPr/>
            <p:nvPr/>
          </p:nvSpPr>
          <p:spPr>
            <a:xfrm>
              <a:off x="1697813" y="4018023"/>
              <a:ext cx="120399" cy="32"/>
            </a:xfrm>
            <a:custGeom>
              <a:avLst/>
              <a:gdLst/>
              <a:ahLst/>
              <a:cxnLst/>
              <a:rect l="l" t="t" r="r" b="b"/>
              <a:pathLst>
                <a:path w="3790" h="1" fill="none" extrusionOk="0">
                  <a:moveTo>
                    <a:pt x="1" y="0"/>
                  </a:moveTo>
                  <a:lnTo>
                    <a:pt x="3790"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35"/>
            <p:cNvSpPr/>
            <p:nvPr/>
          </p:nvSpPr>
          <p:spPr>
            <a:xfrm>
              <a:off x="1512195"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35"/>
            <p:cNvSpPr/>
            <p:nvPr/>
          </p:nvSpPr>
          <p:spPr>
            <a:xfrm>
              <a:off x="1452028" y="4018023"/>
              <a:ext cx="119668" cy="32"/>
            </a:xfrm>
            <a:custGeom>
              <a:avLst/>
              <a:gdLst/>
              <a:ahLst/>
              <a:cxnLst/>
              <a:rect l="l" t="t" r="r" b="b"/>
              <a:pathLst>
                <a:path w="3767" h="1" fill="none" extrusionOk="0">
                  <a:moveTo>
                    <a:pt x="0" y="0"/>
                  </a:moveTo>
                  <a:lnTo>
                    <a:pt x="3766"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35"/>
            <p:cNvSpPr/>
            <p:nvPr/>
          </p:nvSpPr>
          <p:spPr>
            <a:xfrm>
              <a:off x="1265648"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35"/>
            <p:cNvSpPr/>
            <p:nvPr/>
          </p:nvSpPr>
          <p:spPr>
            <a:xfrm>
              <a:off x="1205480" y="4018023"/>
              <a:ext cx="120399" cy="32"/>
            </a:xfrm>
            <a:custGeom>
              <a:avLst/>
              <a:gdLst/>
              <a:ahLst/>
              <a:cxnLst/>
              <a:rect l="l" t="t" r="r" b="b"/>
              <a:pathLst>
                <a:path w="3790" h="1" fill="none" extrusionOk="0">
                  <a:moveTo>
                    <a:pt x="0" y="0"/>
                  </a:moveTo>
                  <a:lnTo>
                    <a:pt x="3789"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35"/>
            <p:cNvSpPr/>
            <p:nvPr/>
          </p:nvSpPr>
          <p:spPr>
            <a:xfrm>
              <a:off x="1019132" y="3957824"/>
              <a:ext cx="32" cy="120399"/>
            </a:xfrm>
            <a:custGeom>
              <a:avLst/>
              <a:gdLst/>
              <a:ahLst/>
              <a:cxnLst/>
              <a:rect l="l" t="t" r="r" b="b"/>
              <a:pathLst>
                <a:path w="1" h="3790" fill="none" extrusionOk="0">
                  <a:moveTo>
                    <a:pt x="0" y="3790"/>
                  </a:moveTo>
                  <a:lnTo>
                    <a:pt x="0"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5"/>
            <p:cNvSpPr/>
            <p:nvPr/>
          </p:nvSpPr>
          <p:spPr>
            <a:xfrm>
              <a:off x="959663" y="4018023"/>
              <a:ext cx="119668" cy="32"/>
            </a:xfrm>
            <a:custGeom>
              <a:avLst/>
              <a:gdLst/>
              <a:ahLst/>
              <a:cxnLst/>
              <a:rect l="l" t="t" r="r" b="b"/>
              <a:pathLst>
                <a:path w="3767" h="1" fill="none" extrusionOk="0">
                  <a:moveTo>
                    <a:pt x="1" y="0"/>
                  </a:moveTo>
                  <a:lnTo>
                    <a:pt x="3767"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5"/>
            <p:cNvSpPr/>
            <p:nvPr/>
          </p:nvSpPr>
          <p:spPr>
            <a:xfrm>
              <a:off x="773315"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5"/>
            <p:cNvSpPr/>
            <p:nvPr/>
          </p:nvSpPr>
          <p:spPr>
            <a:xfrm>
              <a:off x="713147" y="4018023"/>
              <a:ext cx="119668" cy="32"/>
            </a:xfrm>
            <a:custGeom>
              <a:avLst/>
              <a:gdLst/>
              <a:ahLst/>
              <a:cxnLst/>
              <a:rect l="l" t="t" r="r" b="b"/>
              <a:pathLst>
                <a:path w="3767" h="1" fill="none" extrusionOk="0">
                  <a:moveTo>
                    <a:pt x="0" y="0"/>
                  </a:moveTo>
                  <a:lnTo>
                    <a:pt x="3766"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9" name="Google Shape;2359;p35"/>
          <p:cNvGrpSpPr/>
          <p:nvPr/>
        </p:nvGrpSpPr>
        <p:grpSpPr>
          <a:xfrm>
            <a:off x="969724" y="1703144"/>
            <a:ext cx="280304" cy="280280"/>
            <a:chOff x="1768938" y="3782219"/>
            <a:chExt cx="367805" cy="367773"/>
          </a:xfrm>
        </p:grpSpPr>
        <p:sp>
          <p:nvSpPr>
            <p:cNvPr id="2360" name="Google Shape;2360;p35"/>
            <p:cNvSpPr/>
            <p:nvPr/>
          </p:nvSpPr>
          <p:spPr>
            <a:xfrm>
              <a:off x="1884380" y="3782219"/>
              <a:ext cx="252363" cy="198412"/>
            </a:xfrm>
            <a:custGeom>
              <a:avLst/>
              <a:gdLst/>
              <a:ahLst/>
              <a:cxnLst/>
              <a:rect l="l" t="t" r="r" b="b"/>
              <a:pathLst>
                <a:path w="7966" h="6263" extrusionOk="0">
                  <a:moveTo>
                    <a:pt x="5346" y="0"/>
                  </a:moveTo>
                  <a:cubicBezTo>
                    <a:pt x="5299" y="0"/>
                    <a:pt x="5263" y="12"/>
                    <a:pt x="5227" y="48"/>
                  </a:cubicBezTo>
                  <a:lnTo>
                    <a:pt x="3382" y="1893"/>
                  </a:lnTo>
                  <a:lnTo>
                    <a:pt x="2893" y="1405"/>
                  </a:lnTo>
                  <a:cubicBezTo>
                    <a:pt x="2864" y="1375"/>
                    <a:pt x="2819" y="1360"/>
                    <a:pt x="2774" y="1360"/>
                  </a:cubicBezTo>
                  <a:cubicBezTo>
                    <a:pt x="2730" y="1360"/>
                    <a:pt x="2685" y="1375"/>
                    <a:pt x="2655" y="1405"/>
                  </a:cubicBezTo>
                  <a:lnTo>
                    <a:pt x="60" y="3989"/>
                  </a:lnTo>
                  <a:cubicBezTo>
                    <a:pt x="0" y="4048"/>
                    <a:pt x="0" y="4167"/>
                    <a:pt x="60" y="4227"/>
                  </a:cubicBezTo>
                  <a:cubicBezTo>
                    <a:pt x="90" y="4257"/>
                    <a:pt x="134" y="4272"/>
                    <a:pt x="179" y="4272"/>
                  </a:cubicBezTo>
                  <a:cubicBezTo>
                    <a:pt x="223" y="4272"/>
                    <a:pt x="268" y="4257"/>
                    <a:pt x="298" y="4227"/>
                  </a:cubicBezTo>
                  <a:lnTo>
                    <a:pt x="2774" y="1762"/>
                  </a:lnTo>
                  <a:lnTo>
                    <a:pt x="6215" y="5191"/>
                  </a:lnTo>
                  <a:lnTo>
                    <a:pt x="5418" y="5989"/>
                  </a:lnTo>
                  <a:cubicBezTo>
                    <a:pt x="5358" y="6049"/>
                    <a:pt x="5358" y="6168"/>
                    <a:pt x="5418" y="6227"/>
                  </a:cubicBezTo>
                  <a:cubicBezTo>
                    <a:pt x="5453" y="6251"/>
                    <a:pt x="5501" y="6263"/>
                    <a:pt x="5537" y="6263"/>
                  </a:cubicBezTo>
                  <a:cubicBezTo>
                    <a:pt x="5584" y="6263"/>
                    <a:pt x="5632" y="6251"/>
                    <a:pt x="5656" y="6227"/>
                  </a:cubicBezTo>
                  <a:lnTo>
                    <a:pt x="6573" y="5310"/>
                  </a:lnTo>
                  <a:cubicBezTo>
                    <a:pt x="6632" y="5251"/>
                    <a:pt x="6632" y="5132"/>
                    <a:pt x="6573" y="5072"/>
                  </a:cubicBezTo>
                  <a:lnTo>
                    <a:pt x="6072" y="4584"/>
                  </a:lnTo>
                  <a:lnTo>
                    <a:pt x="7918" y="2739"/>
                  </a:lnTo>
                  <a:cubicBezTo>
                    <a:pt x="7966" y="2667"/>
                    <a:pt x="7966" y="2560"/>
                    <a:pt x="7906" y="2489"/>
                  </a:cubicBezTo>
                  <a:lnTo>
                    <a:pt x="6882" y="1465"/>
                  </a:lnTo>
                  <a:cubicBezTo>
                    <a:pt x="6852" y="1435"/>
                    <a:pt x="6808" y="1420"/>
                    <a:pt x="6763" y="1420"/>
                  </a:cubicBezTo>
                  <a:cubicBezTo>
                    <a:pt x="6718" y="1420"/>
                    <a:pt x="6674" y="1435"/>
                    <a:pt x="6644" y="1465"/>
                  </a:cubicBezTo>
                  <a:cubicBezTo>
                    <a:pt x="6584" y="1524"/>
                    <a:pt x="6584" y="1643"/>
                    <a:pt x="6644" y="1703"/>
                  </a:cubicBezTo>
                  <a:lnTo>
                    <a:pt x="7549" y="2608"/>
                  </a:lnTo>
                  <a:lnTo>
                    <a:pt x="5822" y="4334"/>
                  </a:lnTo>
                  <a:lnTo>
                    <a:pt x="3620" y="2131"/>
                  </a:lnTo>
                  <a:lnTo>
                    <a:pt x="5346" y="405"/>
                  </a:lnTo>
                  <a:lnTo>
                    <a:pt x="6168" y="1226"/>
                  </a:lnTo>
                  <a:cubicBezTo>
                    <a:pt x="6197" y="1256"/>
                    <a:pt x="6242" y="1271"/>
                    <a:pt x="6287" y="1271"/>
                  </a:cubicBezTo>
                  <a:cubicBezTo>
                    <a:pt x="6331" y="1271"/>
                    <a:pt x="6376" y="1256"/>
                    <a:pt x="6406" y="1226"/>
                  </a:cubicBezTo>
                  <a:cubicBezTo>
                    <a:pt x="6465" y="1167"/>
                    <a:pt x="6465" y="1048"/>
                    <a:pt x="6406" y="988"/>
                  </a:cubicBezTo>
                  <a:lnTo>
                    <a:pt x="5465" y="48"/>
                  </a:lnTo>
                  <a:cubicBezTo>
                    <a:pt x="5441" y="12"/>
                    <a:pt x="5394" y="0"/>
                    <a:pt x="5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35"/>
            <p:cNvSpPr/>
            <p:nvPr/>
          </p:nvSpPr>
          <p:spPr>
            <a:xfrm>
              <a:off x="2034480" y="3821914"/>
              <a:ext cx="31743" cy="31236"/>
            </a:xfrm>
            <a:custGeom>
              <a:avLst/>
              <a:gdLst/>
              <a:ahLst/>
              <a:cxnLst/>
              <a:rect l="l" t="t" r="r" b="b"/>
              <a:pathLst>
                <a:path w="1002" h="986" extrusionOk="0">
                  <a:moveTo>
                    <a:pt x="501" y="426"/>
                  </a:moveTo>
                  <a:lnTo>
                    <a:pt x="584" y="509"/>
                  </a:lnTo>
                  <a:lnTo>
                    <a:pt x="501" y="581"/>
                  </a:lnTo>
                  <a:lnTo>
                    <a:pt x="430" y="509"/>
                  </a:lnTo>
                  <a:lnTo>
                    <a:pt x="501" y="426"/>
                  </a:lnTo>
                  <a:close/>
                  <a:moveTo>
                    <a:pt x="501" y="0"/>
                  </a:moveTo>
                  <a:cubicBezTo>
                    <a:pt x="456" y="0"/>
                    <a:pt x="412" y="15"/>
                    <a:pt x="382" y="45"/>
                  </a:cubicBezTo>
                  <a:lnTo>
                    <a:pt x="60" y="366"/>
                  </a:lnTo>
                  <a:cubicBezTo>
                    <a:pt x="1" y="426"/>
                    <a:pt x="1" y="545"/>
                    <a:pt x="60" y="605"/>
                  </a:cubicBezTo>
                  <a:lnTo>
                    <a:pt x="382" y="938"/>
                  </a:lnTo>
                  <a:cubicBezTo>
                    <a:pt x="418" y="962"/>
                    <a:pt x="465" y="986"/>
                    <a:pt x="501" y="986"/>
                  </a:cubicBezTo>
                  <a:cubicBezTo>
                    <a:pt x="549" y="986"/>
                    <a:pt x="596" y="962"/>
                    <a:pt x="620" y="938"/>
                  </a:cubicBezTo>
                  <a:lnTo>
                    <a:pt x="953" y="605"/>
                  </a:lnTo>
                  <a:cubicBezTo>
                    <a:pt x="977" y="581"/>
                    <a:pt x="1001" y="533"/>
                    <a:pt x="1001" y="485"/>
                  </a:cubicBezTo>
                  <a:cubicBezTo>
                    <a:pt x="1001" y="450"/>
                    <a:pt x="977" y="402"/>
                    <a:pt x="953" y="366"/>
                  </a:cubicBezTo>
                  <a:lnTo>
                    <a:pt x="620" y="45"/>
                  </a:lnTo>
                  <a:cubicBezTo>
                    <a:pt x="590" y="15"/>
                    <a:pt x="546" y="0"/>
                    <a:pt x="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35"/>
            <p:cNvSpPr/>
            <p:nvPr/>
          </p:nvSpPr>
          <p:spPr>
            <a:xfrm>
              <a:off x="2065431" y="3852359"/>
              <a:ext cx="31712" cy="31332"/>
            </a:xfrm>
            <a:custGeom>
              <a:avLst/>
              <a:gdLst/>
              <a:ahLst/>
              <a:cxnLst/>
              <a:rect l="l" t="t" r="r" b="b"/>
              <a:pathLst>
                <a:path w="1001" h="989" extrusionOk="0">
                  <a:moveTo>
                    <a:pt x="500" y="441"/>
                  </a:moveTo>
                  <a:lnTo>
                    <a:pt x="572" y="513"/>
                  </a:lnTo>
                  <a:lnTo>
                    <a:pt x="500" y="584"/>
                  </a:lnTo>
                  <a:lnTo>
                    <a:pt x="417" y="513"/>
                  </a:lnTo>
                  <a:lnTo>
                    <a:pt x="500" y="441"/>
                  </a:lnTo>
                  <a:close/>
                  <a:moveTo>
                    <a:pt x="500" y="1"/>
                  </a:moveTo>
                  <a:cubicBezTo>
                    <a:pt x="453" y="1"/>
                    <a:pt x="405" y="25"/>
                    <a:pt x="381" y="48"/>
                  </a:cubicBezTo>
                  <a:lnTo>
                    <a:pt x="48" y="382"/>
                  </a:lnTo>
                  <a:cubicBezTo>
                    <a:pt x="24" y="406"/>
                    <a:pt x="0" y="453"/>
                    <a:pt x="0" y="501"/>
                  </a:cubicBezTo>
                  <a:cubicBezTo>
                    <a:pt x="0" y="536"/>
                    <a:pt x="24" y="584"/>
                    <a:pt x="48" y="608"/>
                  </a:cubicBezTo>
                  <a:lnTo>
                    <a:pt x="381" y="941"/>
                  </a:lnTo>
                  <a:cubicBezTo>
                    <a:pt x="405" y="977"/>
                    <a:pt x="453" y="989"/>
                    <a:pt x="500" y="989"/>
                  </a:cubicBezTo>
                  <a:cubicBezTo>
                    <a:pt x="536" y="989"/>
                    <a:pt x="584" y="965"/>
                    <a:pt x="619" y="941"/>
                  </a:cubicBezTo>
                  <a:lnTo>
                    <a:pt x="941" y="608"/>
                  </a:lnTo>
                  <a:cubicBezTo>
                    <a:pt x="1000" y="560"/>
                    <a:pt x="1000" y="441"/>
                    <a:pt x="941" y="382"/>
                  </a:cubicBezTo>
                  <a:lnTo>
                    <a:pt x="619" y="48"/>
                  </a:lnTo>
                  <a:cubicBezTo>
                    <a:pt x="584" y="13"/>
                    <a:pt x="536" y="1"/>
                    <a:pt x="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35"/>
            <p:cNvSpPr/>
            <p:nvPr/>
          </p:nvSpPr>
          <p:spPr>
            <a:xfrm>
              <a:off x="1768938" y="3922625"/>
              <a:ext cx="281413" cy="227367"/>
            </a:xfrm>
            <a:custGeom>
              <a:avLst/>
              <a:gdLst/>
              <a:ahLst/>
              <a:cxnLst/>
              <a:rect l="l" t="t" r="r" b="b"/>
              <a:pathLst>
                <a:path w="8883" h="7177" extrusionOk="0">
                  <a:moveTo>
                    <a:pt x="3347" y="0"/>
                  </a:moveTo>
                  <a:cubicBezTo>
                    <a:pt x="3302" y="0"/>
                    <a:pt x="3257" y="15"/>
                    <a:pt x="3228" y="45"/>
                  </a:cubicBezTo>
                  <a:lnTo>
                    <a:pt x="811" y="2450"/>
                  </a:lnTo>
                  <a:cubicBezTo>
                    <a:pt x="287" y="2962"/>
                    <a:pt x="1" y="3664"/>
                    <a:pt x="1" y="4414"/>
                  </a:cubicBezTo>
                  <a:cubicBezTo>
                    <a:pt x="1" y="5153"/>
                    <a:pt x="287" y="5843"/>
                    <a:pt x="811" y="6379"/>
                  </a:cubicBezTo>
                  <a:cubicBezTo>
                    <a:pt x="1323" y="6891"/>
                    <a:pt x="2025" y="7177"/>
                    <a:pt x="2775" y="7177"/>
                  </a:cubicBezTo>
                  <a:cubicBezTo>
                    <a:pt x="3513" y="7177"/>
                    <a:pt x="4204" y="6891"/>
                    <a:pt x="4740" y="6379"/>
                  </a:cubicBezTo>
                  <a:lnTo>
                    <a:pt x="8847" y="2271"/>
                  </a:lnTo>
                  <a:cubicBezTo>
                    <a:pt x="8883" y="2188"/>
                    <a:pt x="8883" y="2093"/>
                    <a:pt x="8812" y="2033"/>
                  </a:cubicBezTo>
                  <a:cubicBezTo>
                    <a:pt x="8782" y="2003"/>
                    <a:pt x="8737" y="1989"/>
                    <a:pt x="8693" y="1989"/>
                  </a:cubicBezTo>
                  <a:cubicBezTo>
                    <a:pt x="8648" y="1989"/>
                    <a:pt x="8603" y="2003"/>
                    <a:pt x="8573" y="2033"/>
                  </a:cubicBezTo>
                  <a:lnTo>
                    <a:pt x="4466" y="6141"/>
                  </a:lnTo>
                  <a:cubicBezTo>
                    <a:pt x="4001" y="6593"/>
                    <a:pt x="3394" y="6855"/>
                    <a:pt x="2751" y="6855"/>
                  </a:cubicBezTo>
                  <a:cubicBezTo>
                    <a:pt x="2096" y="6855"/>
                    <a:pt x="1489" y="6593"/>
                    <a:pt x="1049" y="6141"/>
                  </a:cubicBezTo>
                  <a:cubicBezTo>
                    <a:pt x="584" y="5677"/>
                    <a:pt x="322" y="5069"/>
                    <a:pt x="322" y="4426"/>
                  </a:cubicBezTo>
                  <a:cubicBezTo>
                    <a:pt x="322" y="3772"/>
                    <a:pt x="584" y="3164"/>
                    <a:pt x="1049" y="2712"/>
                  </a:cubicBezTo>
                  <a:lnTo>
                    <a:pt x="3466" y="283"/>
                  </a:lnTo>
                  <a:cubicBezTo>
                    <a:pt x="3525" y="223"/>
                    <a:pt x="3525" y="104"/>
                    <a:pt x="3466" y="45"/>
                  </a:cubicBezTo>
                  <a:cubicBezTo>
                    <a:pt x="3436" y="15"/>
                    <a:pt x="3391" y="0"/>
                    <a:pt x="3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35"/>
            <p:cNvSpPr/>
            <p:nvPr/>
          </p:nvSpPr>
          <p:spPr>
            <a:xfrm>
              <a:off x="1847790" y="3937704"/>
              <a:ext cx="143352" cy="127417"/>
            </a:xfrm>
            <a:custGeom>
              <a:avLst/>
              <a:gdLst/>
              <a:ahLst/>
              <a:cxnLst/>
              <a:rect l="l" t="t" r="r" b="b"/>
              <a:pathLst>
                <a:path w="4525" h="4022" extrusionOk="0">
                  <a:moveTo>
                    <a:pt x="3537" y="343"/>
                  </a:moveTo>
                  <a:cubicBezTo>
                    <a:pt x="3584" y="343"/>
                    <a:pt x="3632" y="367"/>
                    <a:pt x="3667" y="402"/>
                  </a:cubicBezTo>
                  <a:cubicBezTo>
                    <a:pt x="3751" y="486"/>
                    <a:pt x="3751" y="581"/>
                    <a:pt x="3667" y="664"/>
                  </a:cubicBezTo>
                  <a:cubicBezTo>
                    <a:pt x="3632" y="700"/>
                    <a:pt x="3587" y="718"/>
                    <a:pt x="3542" y="718"/>
                  </a:cubicBezTo>
                  <a:cubicBezTo>
                    <a:pt x="3498" y="718"/>
                    <a:pt x="3453" y="700"/>
                    <a:pt x="3417" y="664"/>
                  </a:cubicBezTo>
                  <a:cubicBezTo>
                    <a:pt x="3334" y="581"/>
                    <a:pt x="3334" y="462"/>
                    <a:pt x="3406" y="402"/>
                  </a:cubicBezTo>
                  <a:cubicBezTo>
                    <a:pt x="3441" y="379"/>
                    <a:pt x="3477" y="343"/>
                    <a:pt x="3537" y="343"/>
                  </a:cubicBezTo>
                  <a:close/>
                  <a:moveTo>
                    <a:pt x="2024" y="486"/>
                  </a:moveTo>
                  <a:cubicBezTo>
                    <a:pt x="2072" y="486"/>
                    <a:pt x="2108" y="498"/>
                    <a:pt x="2155" y="545"/>
                  </a:cubicBezTo>
                  <a:cubicBezTo>
                    <a:pt x="2227" y="617"/>
                    <a:pt x="2227" y="724"/>
                    <a:pt x="2155" y="795"/>
                  </a:cubicBezTo>
                  <a:cubicBezTo>
                    <a:pt x="2120" y="831"/>
                    <a:pt x="2075" y="849"/>
                    <a:pt x="2030" y="849"/>
                  </a:cubicBezTo>
                  <a:cubicBezTo>
                    <a:pt x="1986" y="849"/>
                    <a:pt x="1941" y="831"/>
                    <a:pt x="1905" y="795"/>
                  </a:cubicBezTo>
                  <a:cubicBezTo>
                    <a:pt x="1810" y="724"/>
                    <a:pt x="1810" y="605"/>
                    <a:pt x="1893" y="545"/>
                  </a:cubicBezTo>
                  <a:cubicBezTo>
                    <a:pt x="1917" y="509"/>
                    <a:pt x="1965" y="486"/>
                    <a:pt x="2024" y="486"/>
                  </a:cubicBezTo>
                  <a:close/>
                  <a:moveTo>
                    <a:pt x="3953" y="1676"/>
                  </a:moveTo>
                  <a:cubicBezTo>
                    <a:pt x="4001" y="1676"/>
                    <a:pt x="4048" y="1688"/>
                    <a:pt x="4084" y="1724"/>
                  </a:cubicBezTo>
                  <a:cubicBezTo>
                    <a:pt x="4156" y="1807"/>
                    <a:pt x="4156" y="1926"/>
                    <a:pt x="4072" y="1986"/>
                  </a:cubicBezTo>
                  <a:cubicBezTo>
                    <a:pt x="4037" y="2022"/>
                    <a:pt x="3992" y="2039"/>
                    <a:pt x="3947" y="2039"/>
                  </a:cubicBezTo>
                  <a:cubicBezTo>
                    <a:pt x="3903" y="2039"/>
                    <a:pt x="3858" y="2022"/>
                    <a:pt x="3822" y="1986"/>
                  </a:cubicBezTo>
                  <a:cubicBezTo>
                    <a:pt x="3751" y="1914"/>
                    <a:pt x="3751" y="1807"/>
                    <a:pt x="3822" y="1724"/>
                  </a:cubicBezTo>
                  <a:cubicBezTo>
                    <a:pt x="3858" y="1700"/>
                    <a:pt x="3894" y="1676"/>
                    <a:pt x="3953" y="1676"/>
                  </a:cubicBezTo>
                  <a:close/>
                  <a:moveTo>
                    <a:pt x="655" y="3129"/>
                  </a:moveTo>
                  <a:cubicBezTo>
                    <a:pt x="727" y="3129"/>
                    <a:pt x="786" y="3165"/>
                    <a:pt x="846" y="3200"/>
                  </a:cubicBezTo>
                  <a:cubicBezTo>
                    <a:pt x="893" y="3248"/>
                    <a:pt x="917" y="3319"/>
                    <a:pt x="917" y="3403"/>
                  </a:cubicBezTo>
                  <a:cubicBezTo>
                    <a:pt x="917" y="3474"/>
                    <a:pt x="893" y="3546"/>
                    <a:pt x="846" y="3593"/>
                  </a:cubicBezTo>
                  <a:cubicBezTo>
                    <a:pt x="798" y="3641"/>
                    <a:pt x="727" y="3665"/>
                    <a:pt x="655" y="3665"/>
                  </a:cubicBezTo>
                  <a:cubicBezTo>
                    <a:pt x="584" y="3665"/>
                    <a:pt x="524" y="3641"/>
                    <a:pt x="465" y="3593"/>
                  </a:cubicBezTo>
                  <a:cubicBezTo>
                    <a:pt x="417" y="3546"/>
                    <a:pt x="381" y="3474"/>
                    <a:pt x="381" y="3403"/>
                  </a:cubicBezTo>
                  <a:cubicBezTo>
                    <a:pt x="381" y="3319"/>
                    <a:pt x="417" y="3260"/>
                    <a:pt x="465" y="3200"/>
                  </a:cubicBezTo>
                  <a:cubicBezTo>
                    <a:pt x="512" y="3141"/>
                    <a:pt x="584" y="3129"/>
                    <a:pt x="655" y="3129"/>
                  </a:cubicBezTo>
                  <a:close/>
                  <a:moveTo>
                    <a:pt x="3513" y="0"/>
                  </a:moveTo>
                  <a:cubicBezTo>
                    <a:pt x="3379" y="0"/>
                    <a:pt x="3245" y="51"/>
                    <a:pt x="3144" y="152"/>
                  </a:cubicBezTo>
                  <a:cubicBezTo>
                    <a:pt x="2977" y="319"/>
                    <a:pt x="2941" y="557"/>
                    <a:pt x="3036" y="748"/>
                  </a:cubicBezTo>
                  <a:lnTo>
                    <a:pt x="2132" y="1652"/>
                  </a:lnTo>
                  <a:lnTo>
                    <a:pt x="1572" y="2212"/>
                  </a:lnTo>
                  <a:lnTo>
                    <a:pt x="1334" y="1974"/>
                  </a:lnTo>
                  <a:cubicBezTo>
                    <a:pt x="1215" y="1855"/>
                    <a:pt x="1215" y="1676"/>
                    <a:pt x="1334" y="1569"/>
                  </a:cubicBezTo>
                  <a:lnTo>
                    <a:pt x="1774" y="1141"/>
                  </a:lnTo>
                  <a:cubicBezTo>
                    <a:pt x="1846" y="1164"/>
                    <a:pt x="1917" y="1200"/>
                    <a:pt x="1989" y="1200"/>
                  </a:cubicBezTo>
                  <a:cubicBezTo>
                    <a:pt x="2132" y="1200"/>
                    <a:pt x="2263" y="1152"/>
                    <a:pt x="2370" y="1045"/>
                  </a:cubicBezTo>
                  <a:cubicBezTo>
                    <a:pt x="2572" y="843"/>
                    <a:pt x="2572" y="509"/>
                    <a:pt x="2370" y="307"/>
                  </a:cubicBezTo>
                  <a:cubicBezTo>
                    <a:pt x="2263" y="200"/>
                    <a:pt x="2129" y="146"/>
                    <a:pt x="1995" y="146"/>
                  </a:cubicBezTo>
                  <a:cubicBezTo>
                    <a:pt x="1861" y="146"/>
                    <a:pt x="1727" y="200"/>
                    <a:pt x="1620" y="307"/>
                  </a:cubicBezTo>
                  <a:cubicBezTo>
                    <a:pt x="1453" y="462"/>
                    <a:pt x="1429" y="700"/>
                    <a:pt x="1512" y="902"/>
                  </a:cubicBezTo>
                  <a:lnTo>
                    <a:pt x="1084" y="1331"/>
                  </a:lnTo>
                  <a:cubicBezTo>
                    <a:pt x="846" y="1569"/>
                    <a:pt x="846" y="1974"/>
                    <a:pt x="1084" y="2224"/>
                  </a:cubicBezTo>
                  <a:lnTo>
                    <a:pt x="1322" y="2462"/>
                  </a:lnTo>
                  <a:lnTo>
                    <a:pt x="905" y="2879"/>
                  </a:lnTo>
                  <a:cubicBezTo>
                    <a:pt x="812" y="2827"/>
                    <a:pt x="709" y="2802"/>
                    <a:pt x="607" y="2802"/>
                  </a:cubicBezTo>
                  <a:cubicBezTo>
                    <a:pt x="450" y="2802"/>
                    <a:pt x="295" y="2863"/>
                    <a:pt x="179" y="2986"/>
                  </a:cubicBezTo>
                  <a:cubicBezTo>
                    <a:pt x="60" y="3105"/>
                    <a:pt x="0" y="3248"/>
                    <a:pt x="0" y="3415"/>
                  </a:cubicBezTo>
                  <a:cubicBezTo>
                    <a:pt x="0" y="3581"/>
                    <a:pt x="60" y="3724"/>
                    <a:pt x="179" y="3843"/>
                  </a:cubicBezTo>
                  <a:cubicBezTo>
                    <a:pt x="298" y="3962"/>
                    <a:pt x="441" y="4022"/>
                    <a:pt x="608" y="4022"/>
                  </a:cubicBezTo>
                  <a:cubicBezTo>
                    <a:pt x="774" y="4022"/>
                    <a:pt x="917" y="3962"/>
                    <a:pt x="1036" y="3843"/>
                  </a:cubicBezTo>
                  <a:cubicBezTo>
                    <a:pt x="1155" y="3724"/>
                    <a:pt x="1215" y="3581"/>
                    <a:pt x="1215" y="3415"/>
                  </a:cubicBezTo>
                  <a:cubicBezTo>
                    <a:pt x="1215" y="3307"/>
                    <a:pt x="1191" y="3200"/>
                    <a:pt x="1143" y="3117"/>
                  </a:cubicBezTo>
                  <a:lnTo>
                    <a:pt x="2227" y="2033"/>
                  </a:lnTo>
                  <a:lnTo>
                    <a:pt x="2513" y="2307"/>
                  </a:lnTo>
                  <a:cubicBezTo>
                    <a:pt x="2679" y="2474"/>
                    <a:pt x="2905" y="2569"/>
                    <a:pt x="3108" y="2569"/>
                  </a:cubicBezTo>
                  <a:cubicBezTo>
                    <a:pt x="3322" y="2569"/>
                    <a:pt x="3513" y="2486"/>
                    <a:pt x="3679" y="2343"/>
                  </a:cubicBezTo>
                  <a:cubicBezTo>
                    <a:pt x="3751" y="2367"/>
                    <a:pt x="3822" y="2403"/>
                    <a:pt x="3894" y="2403"/>
                  </a:cubicBezTo>
                  <a:cubicBezTo>
                    <a:pt x="4037" y="2403"/>
                    <a:pt x="4168" y="2355"/>
                    <a:pt x="4275" y="2248"/>
                  </a:cubicBezTo>
                  <a:cubicBezTo>
                    <a:pt x="4525" y="2033"/>
                    <a:pt x="4525" y="1700"/>
                    <a:pt x="4310" y="1498"/>
                  </a:cubicBezTo>
                  <a:cubicBezTo>
                    <a:pt x="4209" y="1391"/>
                    <a:pt x="4075" y="1337"/>
                    <a:pt x="3941" y="1337"/>
                  </a:cubicBezTo>
                  <a:cubicBezTo>
                    <a:pt x="3807" y="1337"/>
                    <a:pt x="3673" y="1391"/>
                    <a:pt x="3572" y="1498"/>
                  </a:cubicBezTo>
                  <a:cubicBezTo>
                    <a:pt x="3406" y="1652"/>
                    <a:pt x="3382" y="1891"/>
                    <a:pt x="3465" y="2093"/>
                  </a:cubicBezTo>
                  <a:cubicBezTo>
                    <a:pt x="3377" y="2175"/>
                    <a:pt x="3267" y="2214"/>
                    <a:pt x="3155" y="2214"/>
                  </a:cubicBezTo>
                  <a:cubicBezTo>
                    <a:pt x="3023" y="2214"/>
                    <a:pt x="2889" y="2160"/>
                    <a:pt x="2786" y="2057"/>
                  </a:cubicBezTo>
                  <a:lnTo>
                    <a:pt x="2501" y="1772"/>
                  </a:lnTo>
                  <a:lnTo>
                    <a:pt x="3286" y="986"/>
                  </a:lnTo>
                  <a:cubicBezTo>
                    <a:pt x="3358" y="1021"/>
                    <a:pt x="3441" y="1045"/>
                    <a:pt x="3513" y="1045"/>
                  </a:cubicBezTo>
                  <a:cubicBezTo>
                    <a:pt x="3644" y="1045"/>
                    <a:pt x="3775" y="998"/>
                    <a:pt x="3882" y="902"/>
                  </a:cubicBezTo>
                  <a:cubicBezTo>
                    <a:pt x="4096" y="688"/>
                    <a:pt x="4096" y="367"/>
                    <a:pt x="3882" y="152"/>
                  </a:cubicBezTo>
                  <a:cubicBezTo>
                    <a:pt x="3781" y="51"/>
                    <a:pt x="3647" y="0"/>
                    <a:pt x="3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2378;p36">
            <a:extLst>
              <a:ext uri="{FF2B5EF4-FFF2-40B4-BE49-F238E27FC236}">
                <a16:creationId xmlns:a16="http://schemas.microsoft.com/office/drawing/2014/main" id="{496E74DE-D3AD-4023-928E-460B97140A04}"/>
              </a:ext>
            </a:extLst>
          </p:cNvPr>
          <p:cNvSpPr/>
          <p:nvPr/>
        </p:nvSpPr>
        <p:spPr>
          <a:xfrm>
            <a:off x="775742" y="4543672"/>
            <a:ext cx="639058" cy="599828"/>
          </a:xfrm>
          <a:custGeom>
            <a:avLst/>
            <a:gdLst/>
            <a:ahLst/>
            <a:cxnLst/>
            <a:rect l="l" t="t" r="r" b="b"/>
            <a:pathLst>
              <a:path w="35882" h="35859" fill="none" extrusionOk="0">
                <a:moveTo>
                  <a:pt x="35881" y="17941"/>
                </a:moveTo>
                <a:cubicBezTo>
                  <a:pt x="35881" y="27847"/>
                  <a:pt x="27847" y="35859"/>
                  <a:pt x="17941" y="35859"/>
                </a:cubicBezTo>
                <a:cubicBezTo>
                  <a:pt x="8035" y="35859"/>
                  <a:pt x="0" y="27847"/>
                  <a:pt x="0" y="17941"/>
                </a:cubicBezTo>
                <a:cubicBezTo>
                  <a:pt x="0" y="8012"/>
                  <a:pt x="8035" y="0"/>
                  <a:pt x="17941" y="0"/>
                </a:cubicBezTo>
                <a:cubicBezTo>
                  <a:pt x="27847" y="0"/>
                  <a:pt x="35881" y="8012"/>
                  <a:pt x="35881" y="17941"/>
                </a:cubicBezTo>
                <a:close/>
              </a:path>
            </a:pathLst>
          </a:custGeom>
          <a:solidFill>
            <a:schemeClr val="accent1"/>
          </a:solidFill>
          <a:ln w="970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379;p36">
            <a:extLst>
              <a:ext uri="{FF2B5EF4-FFF2-40B4-BE49-F238E27FC236}">
                <a16:creationId xmlns:a16="http://schemas.microsoft.com/office/drawing/2014/main" id="{CB64083D-97B1-4104-83B8-5279BE2411C5}"/>
              </a:ext>
            </a:extLst>
          </p:cNvPr>
          <p:cNvSpPr/>
          <p:nvPr/>
        </p:nvSpPr>
        <p:spPr>
          <a:xfrm>
            <a:off x="1583158" y="4665248"/>
            <a:ext cx="457665" cy="410703"/>
          </a:xfrm>
          <a:custGeom>
            <a:avLst/>
            <a:gdLst/>
            <a:ahLst/>
            <a:cxnLst/>
            <a:rect l="l" t="t" r="r" b="b"/>
            <a:pathLst>
              <a:path w="21503" h="21502" extrusionOk="0">
                <a:moveTo>
                  <a:pt x="10752" y="0"/>
                </a:moveTo>
                <a:cubicBezTo>
                  <a:pt x="4817" y="0"/>
                  <a:pt x="1" y="4816"/>
                  <a:pt x="1" y="10751"/>
                </a:cubicBezTo>
                <a:cubicBezTo>
                  <a:pt x="1" y="16686"/>
                  <a:pt x="4817" y="21502"/>
                  <a:pt x="10752" y="21502"/>
                </a:cubicBezTo>
                <a:cubicBezTo>
                  <a:pt x="16686" y="21502"/>
                  <a:pt x="21502" y="16686"/>
                  <a:pt x="21502" y="10751"/>
                </a:cubicBezTo>
                <a:cubicBezTo>
                  <a:pt x="21502" y="4816"/>
                  <a:pt x="16686" y="0"/>
                  <a:pt x="1075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2380;p36">
            <a:extLst>
              <a:ext uri="{FF2B5EF4-FFF2-40B4-BE49-F238E27FC236}">
                <a16:creationId xmlns:a16="http://schemas.microsoft.com/office/drawing/2014/main" id="{768DF338-794D-492C-A4A3-E09A4D9B2EC6}"/>
              </a:ext>
            </a:extLst>
          </p:cNvPr>
          <p:cNvSpPr/>
          <p:nvPr/>
        </p:nvSpPr>
        <p:spPr>
          <a:xfrm>
            <a:off x="1415513" y="4324349"/>
            <a:ext cx="273925" cy="273350"/>
          </a:xfrm>
          <a:custGeom>
            <a:avLst/>
            <a:gdLst/>
            <a:ahLst/>
            <a:cxnLst/>
            <a:rect l="l" t="t" r="r" b="b"/>
            <a:pathLst>
              <a:path w="10957" h="10934" extrusionOk="0">
                <a:moveTo>
                  <a:pt x="5478" y="0"/>
                </a:moveTo>
                <a:cubicBezTo>
                  <a:pt x="2443" y="0"/>
                  <a:pt x="0" y="2442"/>
                  <a:pt x="0" y="5455"/>
                </a:cubicBezTo>
                <a:cubicBezTo>
                  <a:pt x="0" y="8491"/>
                  <a:pt x="2443" y="10933"/>
                  <a:pt x="5478" y="10933"/>
                </a:cubicBezTo>
                <a:cubicBezTo>
                  <a:pt x="8491" y="10933"/>
                  <a:pt x="10956" y="8491"/>
                  <a:pt x="10956" y="5455"/>
                </a:cubicBezTo>
                <a:cubicBezTo>
                  <a:pt x="10956" y="2442"/>
                  <a:pt x="8491" y="0"/>
                  <a:pt x="5478"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5B57735B-8F49-46DE-97C3-554791C7B003}"/>
              </a:ext>
            </a:extLst>
          </p:cNvPr>
          <p:cNvPicPr>
            <a:picLocks noChangeAspect="1"/>
          </p:cNvPicPr>
          <p:nvPr/>
        </p:nvPicPr>
        <p:blipFill>
          <a:blip r:embed="rId3"/>
          <a:stretch>
            <a:fillRect/>
          </a:stretch>
        </p:blipFill>
        <p:spPr>
          <a:xfrm>
            <a:off x="1552475" y="3244279"/>
            <a:ext cx="3657600" cy="962025"/>
          </a:xfrm>
          <a:prstGeom prst="rect">
            <a:avLst/>
          </a:prstGeom>
        </p:spPr>
      </p:pic>
      <p:pic>
        <p:nvPicPr>
          <p:cNvPr id="5" name="Picture 4">
            <a:extLst>
              <a:ext uri="{FF2B5EF4-FFF2-40B4-BE49-F238E27FC236}">
                <a16:creationId xmlns:a16="http://schemas.microsoft.com/office/drawing/2014/main" id="{9E630C5E-5D9E-4329-9616-8065F343F50C}"/>
              </a:ext>
            </a:extLst>
          </p:cNvPr>
          <p:cNvPicPr>
            <a:picLocks noChangeAspect="1"/>
          </p:cNvPicPr>
          <p:nvPr/>
        </p:nvPicPr>
        <p:blipFill>
          <a:blip r:embed="rId4"/>
          <a:stretch>
            <a:fillRect/>
          </a:stretch>
        </p:blipFill>
        <p:spPr>
          <a:xfrm>
            <a:off x="5639756" y="2933327"/>
            <a:ext cx="3379419" cy="2115628"/>
          </a:xfrm>
          <a:prstGeom prst="rect">
            <a:avLst/>
          </a:prstGeom>
        </p:spPr>
      </p:pic>
      <p:sp>
        <p:nvSpPr>
          <p:cNvPr id="3" name="Rectangle 2">
            <a:extLst>
              <a:ext uri="{FF2B5EF4-FFF2-40B4-BE49-F238E27FC236}">
                <a16:creationId xmlns:a16="http://schemas.microsoft.com/office/drawing/2014/main" id="{420EDA0A-E81E-4EF5-8A09-C77F4EBBB018}"/>
              </a:ext>
            </a:extLst>
          </p:cNvPr>
          <p:cNvSpPr/>
          <p:nvPr/>
        </p:nvSpPr>
        <p:spPr>
          <a:xfrm>
            <a:off x="3330313" y="322200"/>
            <a:ext cx="2483373" cy="584775"/>
          </a:xfrm>
          <a:prstGeom prst="rect">
            <a:avLst/>
          </a:prstGeom>
          <a:noFill/>
        </p:spPr>
        <p:txBody>
          <a:bodyPr wrap="none" lIns="91440" tIns="45720" rIns="91440" bIns="45720">
            <a:spAutoFit/>
          </a:bodyPr>
          <a:lstStyle/>
          <a:p>
            <a:pPr algn="ctr"/>
            <a:r>
              <a:rPr lang="az-Latn-AZ" sz="3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Pivot table1</a:t>
            </a:r>
            <a:endParaRPr lang="en-US" sz="3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3775473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8"/>
        <p:cNvGrpSpPr/>
        <p:nvPr/>
      </p:nvGrpSpPr>
      <p:grpSpPr>
        <a:xfrm>
          <a:off x="0" y="0"/>
          <a:ext cx="0" cy="0"/>
          <a:chOff x="0" y="0"/>
          <a:chExt cx="0" cy="0"/>
        </a:xfrm>
      </p:grpSpPr>
      <p:sp>
        <p:nvSpPr>
          <p:cNvPr id="2290" name="Google Shape;2290;p35"/>
          <p:cNvSpPr txBox="1">
            <a:spLocks noGrp="1"/>
          </p:cNvSpPr>
          <p:nvPr>
            <p:ph type="subTitle" idx="4"/>
          </p:nvPr>
        </p:nvSpPr>
        <p:spPr>
          <a:xfrm>
            <a:off x="1414800" y="2106342"/>
            <a:ext cx="6919717" cy="354300"/>
          </a:xfrm>
          <a:prstGeom prst="rect">
            <a:avLst/>
          </a:prstGeom>
        </p:spPr>
        <p:txBody>
          <a:bodyPr spcFirstLastPara="1" wrap="square" lIns="91425" tIns="91425" rIns="91425" bIns="91425" anchor="b" anchorCtr="0">
            <a:noAutofit/>
          </a:bodyPr>
          <a:lstStyle/>
          <a:p>
            <a:pPr marL="0" lvl="0" indent="0" algn="just"/>
            <a:r>
              <a:rPr lang="en-US" sz="1800" dirty="0"/>
              <a:t>Pivot tabel1 is set as row-</a:t>
            </a:r>
            <a:r>
              <a:rPr lang="az-Latn-AZ" sz="1800" dirty="0"/>
              <a:t>Merchant</a:t>
            </a:r>
            <a:r>
              <a:rPr lang="en-US" sz="1800" dirty="0"/>
              <a:t>, value-</a:t>
            </a:r>
            <a:r>
              <a:rPr lang="az-Latn-AZ" sz="1800" dirty="0"/>
              <a:t>Sum</a:t>
            </a:r>
            <a:r>
              <a:rPr lang="en-US" sz="1800" dirty="0"/>
              <a:t> of P</a:t>
            </a:r>
            <a:r>
              <a:rPr lang="az-Latn-AZ" sz="1800" dirty="0"/>
              <a:t>rice</a:t>
            </a:r>
            <a:r>
              <a:rPr lang="en-US" sz="1800" dirty="0"/>
              <a:t>.</a:t>
            </a:r>
            <a:r>
              <a:rPr lang="az-Latn-AZ" sz="1800" dirty="0"/>
              <a:t> </a:t>
            </a:r>
            <a:r>
              <a:rPr lang="en-US" sz="1800" dirty="0"/>
              <a:t>We have </a:t>
            </a:r>
            <a:r>
              <a:rPr lang="az-Latn-AZ" sz="1800" dirty="0"/>
              <a:t>1</a:t>
            </a:r>
            <a:r>
              <a:rPr lang="en-US" sz="1800" dirty="0"/>
              <a:t> </a:t>
            </a:r>
            <a:r>
              <a:rPr lang="en-US" sz="1800" dirty="0" err="1"/>
              <a:t>slicer,it</a:t>
            </a:r>
            <a:r>
              <a:rPr lang="en-US" sz="1800" dirty="0"/>
              <a:t> is Primary Categories. I have used Line chart for it. For any Merchant, we have analyzed the Price total for the products</a:t>
            </a:r>
            <a:r>
              <a:rPr lang="az-Latn-AZ" sz="1800" dirty="0"/>
              <a:t>. </a:t>
            </a:r>
            <a:r>
              <a:rPr lang="en-US" sz="1800" dirty="0"/>
              <a:t>For example, we can understand the analysis more easily in pictures.</a:t>
            </a:r>
            <a:endParaRPr sz="1800" dirty="0"/>
          </a:p>
        </p:txBody>
      </p:sp>
      <p:sp>
        <p:nvSpPr>
          <p:cNvPr id="2296" name="Google Shape;2296;p35"/>
          <p:cNvSpPr/>
          <p:nvPr/>
        </p:nvSpPr>
        <p:spPr>
          <a:xfrm>
            <a:off x="857126" y="1590534"/>
            <a:ext cx="505500" cy="5055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grpSp>
        <p:nvGrpSpPr>
          <p:cNvPr id="2299" name="Google Shape;2299;p35"/>
          <p:cNvGrpSpPr/>
          <p:nvPr/>
        </p:nvGrpSpPr>
        <p:grpSpPr>
          <a:xfrm rot="-5400000">
            <a:off x="7302222" y="3482099"/>
            <a:ext cx="1597429" cy="646119"/>
            <a:chOff x="713147" y="3957824"/>
            <a:chExt cx="1597429" cy="646119"/>
          </a:xfrm>
        </p:grpSpPr>
        <p:sp>
          <p:nvSpPr>
            <p:cNvPr id="2300" name="Google Shape;2300;p35"/>
            <p:cNvSpPr/>
            <p:nvPr/>
          </p:nvSpPr>
          <p:spPr>
            <a:xfrm>
              <a:off x="2250345"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35"/>
            <p:cNvSpPr/>
            <p:nvPr/>
          </p:nvSpPr>
          <p:spPr>
            <a:xfrm>
              <a:off x="2190908" y="4543712"/>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35"/>
            <p:cNvSpPr/>
            <p:nvPr/>
          </p:nvSpPr>
          <p:spPr>
            <a:xfrm>
              <a:off x="2004528"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35"/>
            <p:cNvSpPr/>
            <p:nvPr/>
          </p:nvSpPr>
          <p:spPr>
            <a:xfrm>
              <a:off x="1944360" y="4543712"/>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5"/>
            <p:cNvSpPr/>
            <p:nvPr/>
          </p:nvSpPr>
          <p:spPr>
            <a:xfrm>
              <a:off x="1758012" y="4483544"/>
              <a:ext cx="32" cy="120399"/>
            </a:xfrm>
            <a:custGeom>
              <a:avLst/>
              <a:gdLst/>
              <a:ahLst/>
              <a:cxnLst/>
              <a:rect l="l" t="t" r="r" b="b"/>
              <a:pathLst>
                <a:path w="1" h="3790" fill="none" extrusionOk="0">
                  <a:moveTo>
                    <a:pt x="0" y="3789"/>
                  </a:moveTo>
                  <a:lnTo>
                    <a:pt x="0"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35"/>
            <p:cNvSpPr/>
            <p:nvPr/>
          </p:nvSpPr>
          <p:spPr>
            <a:xfrm>
              <a:off x="1697813" y="4543712"/>
              <a:ext cx="120399" cy="32"/>
            </a:xfrm>
            <a:custGeom>
              <a:avLst/>
              <a:gdLst/>
              <a:ahLst/>
              <a:cxnLst/>
              <a:rect l="l" t="t" r="r" b="b"/>
              <a:pathLst>
                <a:path w="3790" h="1" fill="none" extrusionOk="0">
                  <a:moveTo>
                    <a:pt x="1" y="1"/>
                  </a:moveTo>
                  <a:lnTo>
                    <a:pt x="3790"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35"/>
            <p:cNvSpPr/>
            <p:nvPr/>
          </p:nvSpPr>
          <p:spPr>
            <a:xfrm>
              <a:off x="1512195"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35"/>
            <p:cNvSpPr/>
            <p:nvPr/>
          </p:nvSpPr>
          <p:spPr>
            <a:xfrm>
              <a:off x="1452028" y="4543712"/>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35"/>
            <p:cNvSpPr/>
            <p:nvPr/>
          </p:nvSpPr>
          <p:spPr>
            <a:xfrm>
              <a:off x="1265648"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35"/>
            <p:cNvSpPr/>
            <p:nvPr/>
          </p:nvSpPr>
          <p:spPr>
            <a:xfrm>
              <a:off x="1205480" y="4543712"/>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35"/>
            <p:cNvSpPr/>
            <p:nvPr/>
          </p:nvSpPr>
          <p:spPr>
            <a:xfrm>
              <a:off x="1019132" y="4483544"/>
              <a:ext cx="32" cy="120399"/>
            </a:xfrm>
            <a:custGeom>
              <a:avLst/>
              <a:gdLst/>
              <a:ahLst/>
              <a:cxnLst/>
              <a:rect l="l" t="t" r="r" b="b"/>
              <a:pathLst>
                <a:path w="1" h="3790" fill="none" extrusionOk="0">
                  <a:moveTo>
                    <a:pt x="0" y="3789"/>
                  </a:moveTo>
                  <a:lnTo>
                    <a:pt x="0"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35"/>
            <p:cNvSpPr/>
            <p:nvPr/>
          </p:nvSpPr>
          <p:spPr>
            <a:xfrm>
              <a:off x="959663" y="4543712"/>
              <a:ext cx="119668" cy="32"/>
            </a:xfrm>
            <a:custGeom>
              <a:avLst/>
              <a:gdLst/>
              <a:ahLst/>
              <a:cxnLst/>
              <a:rect l="l" t="t" r="r" b="b"/>
              <a:pathLst>
                <a:path w="3767" h="1" fill="none" extrusionOk="0">
                  <a:moveTo>
                    <a:pt x="1" y="1"/>
                  </a:moveTo>
                  <a:lnTo>
                    <a:pt x="3767"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35"/>
            <p:cNvSpPr/>
            <p:nvPr/>
          </p:nvSpPr>
          <p:spPr>
            <a:xfrm>
              <a:off x="773315"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35"/>
            <p:cNvSpPr/>
            <p:nvPr/>
          </p:nvSpPr>
          <p:spPr>
            <a:xfrm>
              <a:off x="713147" y="4543712"/>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5"/>
            <p:cNvSpPr/>
            <p:nvPr/>
          </p:nvSpPr>
          <p:spPr>
            <a:xfrm>
              <a:off x="2250345"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5"/>
            <p:cNvSpPr/>
            <p:nvPr/>
          </p:nvSpPr>
          <p:spPr>
            <a:xfrm>
              <a:off x="2190908" y="4280487"/>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35"/>
            <p:cNvSpPr/>
            <p:nvPr/>
          </p:nvSpPr>
          <p:spPr>
            <a:xfrm>
              <a:off x="2004528"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35"/>
            <p:cNvSpPr/>
            <p:nvPr/>
          </p:nvSpPr>
          <p:spPr>
            <a:xfrm>
              <a:off x="1944360" y="4280487"/>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35"/>
            <p:cNvSpPr/>
            <p:nvPr/>
          </p:nvSpPr>
          <p:spPr>
            <a:xfrm>
              <a:off x="1758012" y="4221050"/>
              <a:ext cx="32" cy="119668"/>
            </a:xfrm>
            <a:custGeom>
              <a:avLst/>
              <a:gdLst/>
              <a:ahLst/>
              <a:cxnLst/>
              <a:rect l="l" t="t" r="r" b="b"/>
              <a:pathLst>
                <a:path w="1" h="3767" fill="none" extrusionOk="0">
                  <a:moveTo>
                    <a:pt x="0" y="3766"/>
                  </a:moveTo>
                  <a:lnTo>
                    <a:pt x="0"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35"/>
            <p:cNvSpPr/>
            <p:nvPr/>
          </p:nvSpPr>
          <p:spPr>
            <a:xfrm>
              <a:off x="1697813" y="4280487"/>
              <a:ext cx="120399" cy="32"/>
            </a:xfrm>
            <a:custGeom>
              <a:avLst/>
              <a:gdLst/>
              <a:ahLst/>
              <a:cxnLst/>
              <a:rect l="l" t="t" r="r" b="b"/>
              <a:pathLst>
                <a:path w="3790" h="1" fill="none" extrusionOk="0">
                  <a:moveTo>
                    <a:pt x="1" y="1"/>
                  </a:moveTo>
                  <a:lnTo>
                    <a:pt x="3790"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35"/>
            <p:cNvSpPr/>
            <p:nvPr/>
          </p:nvSpPr>
          <p:spPr>
            <a:xfrm>
              <a:off x="1512195"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35"/>
            <p:cNvSpPr/>
            <p:nvPr/>
          </p:nvSpPr>
          <p:spPr>
            <a:xfrm>
              <a:off x="1452028" y="4280487"/>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5"/>
            <p:cNvSpPr/>
            <p:nvPr/>
          </p:nvSpPr>
          <p:spPr>
            <a:xfrm>
              <a:off x="1265648"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5"/>
            <p:cNvSpPr/>
            <p:nvPr/>
          </p:nvSpPr>
          <p:spPr>
            <a:xfrm>
              <a:off x="1205480" y="4280487"/>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35"/>
            <p:cNvSpPr/>
            <p:nvPr/>
          </p:nvSpPr>
          <p:spPr>
            <a:xfrm>
              <a:off x="1019132" y="4221050"/>
              <a:ext cx="32" cy="119668"/>
            </a:xfrm>
            <a:custGeom>
              <a:avLst/>
              <a:gdLst/>
              <a:ahLst/>
              <a:cxnLst/>
              <a:rect l="l" t="t" r="r" b="b"/>
              <a:pathLst>
                <a:path w="1" h="3767" fill="none" extrusionOk="0">
                  <a:moveTo>
                    <a:pt x="0" y="3766"/>
                  </a:moveTo>
                  <a:lnTo>
                    <a:pt x="0"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35"/>
            <p:cNvSpPr/>
            <p:nvPr/>
          </p:nvSpPr>
          <p:spPr>
            <a:xfrm>
              <a:off x="959663" y="4280487"/>
              <a:ext cx="119668" cy="32"/>
            </a:xfrm>
            <a:custGeom>
              <a:avLst/>
              <a:gdLst/>
              <a:ahLst/>
              <a:cxnLst/>
              <a:rect l="l" t="t" r="r" b="b"/>
              <a:pathLst>
                <a:path w="3767" h="1" fill="none" extrusionOk="0">
                  <a:moveTo>
                    <a:pt x="1" y="1"/>
                  </a:moveTo>
                  <a:lnTo>
                    <a:pt x="3767"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35"/>
            <p:cNvSpPr/>
            <p:nvPr/>
          </p:nvSpPr>
          <p:spPr>
            <a:xfrm>
              <a:off x="773315"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35"/>
            <p:cNvSpPr/>
            <p:nvPr/>
          </p:nvSpPr>
          <p:spPr>
            <a:xfrm>
              <a:off x="713147" y="4280487"/>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35"/>
            <p:cNvSpPr/>
            <p:nvPr/>
          </p:nvSpPr>
          <p:spPr>
            <a:xfrm>
              <a:off x="2250345"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5"/>
            <p:cNvSpPr/>
            <p:nvPr/>
          </p:nvSpPr>
          <p:spPr>
            <a:xfrm>
              <a:off x="2190908" y="4018023"/>
              <a:ext cx="119668" cy="32"/>
            </a:xfrm>
            <a:custGeom>
              <a:avLst/>
              <a:gdLst/>
              <a:ahLst/>
              <a:cxnLst/>
              <a:rect l="l" t="t" r="r" b="b"/>
              <a:pathLst>
                <a:path w="3767" h="1" fill="none" extrusionOk="0">
                  <a:moveTo>
                    <a:pt x="0" y="0"/>
                  </a:moveTo>
                  <a:lnTo>
                    <a:pt x="3766"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5"/>
            <p:cNvSpPr/>
            <p:nvPr/>
          </p:nvSpPr>
          <p:spPr>
            <a:xfrm>
              <a:off x="2004528"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5"/>
            <p:cNvSpPr/>
            <p:nvPr/>
          </p:nvSpPr>
          <p:spPr>
            <a:xfrm>
              <a:off x="1944360" y="4018023"/>
              <a:ext cx="120399" cy="32"/>
            </a:xfrm>
            <a:custGeom>
              <a:avLst/>
              <a:gdLst/>
              <a:ahLst/>
              <a:cxnLst/>
              <a:rect l="l" t="t" r="r" b="b"/>
              <a:pathLst>
                <a:path w="3790" h="1" fill="none" extrusionOk="0">
                  <a:moveTo>
                    <a:pt x="0" y="0"/>
                  </a:moveTo>
                  <a:lnTo>
                    <a:pt x="3789"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35"/>
            <p:cNvSpPr/>
            <p:nvPr/>
          </p:nvSpPr>
          <p:spPr>
            <a:xfrm>
              <a:off x="1758012" y="3957824"/>
              <a:ext cx="32" cy="120399"/>
            </a:xfrm>
            <a:custGeom>
              <a:avLst/>
              <a:gdLst/>
              <a:ahLst/>
              <a:cxnLst/>
              <a:rect l="l" t="t" r="r" b="b"/>
              <a:pathLst>
                <a:path w="1" h="3790" fill="none" extrusionOk="0">
                  <a:moveTo>
                    <a:pt x="0" y="3790"/>
                  </a:moveTo>
                  <a:lnTo>
                    <a:pt x="0"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35"/>
            <p:cNvSpPr/>
            <p:nvPr/>
          </p:nvSpPr>
          <p:spPr>
            <a:xfrm>
              <a:off x="1697813" y="4018023"/>
              <a:ext cx="120399" cy="32"/>
            </a:xfrm>
            <a:custGeom>
              <a:avLst/>
              <a:gdLst/>
              <a:ahLst/>
              <a:cxnLst/>
              <a:rect l="l" t="t" r="r" b="b"/>
              <a:pathLst>
                <a:path w="3790" h="1" fill="none" extrusionOk="0">
                  <a:moveTo>
                    <a:pt x="1" y="0"/>
                  </a:moveTo>
                  <a:lnTo>
                    <a:pt x="3790"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35"/>
            <p:cNvSpPr/>
            <p:nvPr/>
          </p:nvSpPr>
          <p:spPr>
            <a:xfrm>
              <a:off x="1512195"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35"/>
            <p:cNvSpPr/>
            <p:nvPr/>
          </p:nvSpPr>
          <p:spPr>
            <a:xfrm>
              <a:off x="1452028" y="4018023"/>
              <a:ext cx="119668" cy="32"/>
            </a:xfrm>
            <a:custGeom>
              <a:avLst/>
              <a:gdLst/>
              <a:ahLst/>
              <a:cxnLst/>
              <a:rect l="l" t="t" r="r" b="b"/>
              <a:pathLst>
                <a:path w="3767" h="1" fill="none" extrusionOk="0">
                  <a:moveTo>
                    <a:pt x="0" y="0"/>
                  </a:moveTo>
                  <a:lnTo>
                    <a:pt x="3766"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35"/>
            <p:cNvSpPr/>
            <p:nvPr/>
          </p:nvSpPr>
          <p:spPr>
            <a:xfrm>
              <a:off x="1265648"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35"/>
            <p:cNvSpPr/>
            <p:nvPr/>
          </p:nvSpPr>
          <p:spPr>
            <a:xfrm>
              <a:off x="1205480" y="4018023"/>
              <a:ext cx="120399" cy="32"/>
            </a:xfrm>
            <a:custGeom>
              <a:avLst/>
              <a:gdLst/>
              <a:ahLst/>
              <a:cxnLst/>
              <a:rect l="l" t="t" r="r" b="b"/>
              <a:pathLst>
                <a:path w="3790" h="1" fill="none" extrusionOk="0">
                  <a:moveTo>
                    <a:pt x="0" y="0"/>
                  </a:moveTo>
                  <a:lnTo>
                    <a:pt x="3789"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35"/>
            <p:cNvSpPr/>
            <p:nvPr/>
          </p:nvSpPr>
          <p:spPr>
            <a:xfrm>
              <a:off x="1019132" y="3957824"/>
              <a:ext cx="32" cy="120399"/>
            </a:xfrm>
            <a:custGeom>
              <a:avLst/>
              <a:gdLst/>
              <a:ahLst/>
              <a:cxnLst/>
              <a:rect l="l" t="t" r="r" b="b"/>
              <a:pathLst>
                <a:path w="1" h="3790" fill="none" extrusionOk="0">
                  <a:moveTo>
                    <a:pt x="0" y="3790"/>
                  </a:moveTo>
                  <a:lnTo>
                    <a:pt x="0"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5"/>
            <p:cNvSpPr/>
            <p:nvPr/>
          </p:nvSpPr>
          <p:spPr>
            <a:xfrm>
              <a:off x="959663" y="4018023"/>
              <a:ext cx="119668" cy="32"/>
            </a:xfrm>
            <a:custGeom>
              <a:avLst/>
              <a:gdLst/>
              <a:ahLst/>
              <a:cxnLst/>
              <a:rect l="l" t="t" r="r" b="b"/>
              <a:pathLst>
                <a:path w="3767" h="1" fill="none" extrusionOk="0">
                  <a:moveTo>
                    <a:pt x="1" y="0"/>
                  </a:moveTo>
                  <a:lnTo>
                    <a:pt x="3767"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5"/>
            <p:cNvSpPr/>
            <p:nvPr/>
          </p:nvSpPr>
          <p:spPr>
            <a:xfrm>
              <a:off x="773315"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5"/>
            <p:cNvSpPr/>
            <p:nvPr/>
          </p:nvSpPr>
          <p:spPr>
            <a:xfrm>
              <a:off x="713147" y="4018023"/>
              <a:ext cx="119668" cy="32"/>
            </a:xfrm>
            <a:custGeom>
              <a:avLst/>
              <a:gdLst/>
              <a:ahLst/>
              <a:cxnLst/>
              <a:rect l="l" t="t" r="r" b="b"/>
              <a:pathLst>
                <a:path w="3767" h="1" fill="none" extrusionOk="0">
                  <a:moveTo>
                    <a:pt x="0" y="0"/>
                  </a:moveTo>
                  <a:lnTo>
                    <a:pt x="3766"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9" name="Google Shape;2359;p35"/>
          <p:cNvGrpSpPr/>
          <p:nvPr/>
        </p:nvGrpSpPr>
        <p:grpSpPr>
          <a:xfrm>
            <a:off x="969724" y="1703144"/>
            <a:ext cx="280304" cy="280280"/>
            <a:chOff x="1768938" y="3782219"/>
            <a:chExt cx="367805" cy="367773"/>
          </a:xfrm>
        </p:grpSpPr>
        <p:sp>
          <p:nvSpPr>
            <p:cNvPr id="2360" name="Google Shape;2360;p35"/>
            <p:cNvSpPr/>
            <p:nvPr/>
          </p:nvSpPr>
          <p:spPr>
            <a:xfrm>
              <a:off x="1884380" y="3782219"/>
              <a:ext cx="252363" cy="198412"/>
            </a:xfrm>
            <a:custGeom>
              <a:avLst/>
              <a:gdLst/>
              <a:ahLst/>
              <a:cxnLst/>
              <a:rect l="l" t="t" r="r" b="b"/>
              <a:pathLst>
                <a:path w="7966" h="6263" extrusionOk="0">
                  <a:moveTo>
                    <a:pt x="5346" y="0"/>
                  </a:moveTo>
                  <a:cubicBezTo>
                    <a:pt x="5299" y="0"/>
                    <a:pt x="5263" y="12"/>
                    <a:pt x="5227" y="48"/>
                  </a:cubicBezTo>
                  <a:lnTo>
                    <a:pt x="3382" y="1893"/>
                  </a:lnTo>
                  <a:lnTo>
                    <a:pt x="2893" y="1405"/>
                  </a:lnTo>
                  <a:cubicBezTo>
                    <a:pt x="2864" y="1375"/>
                    <a:pt x="2819" y="1360"/>
                    <a:pt x="2774" y="1360"/>
                  </a:cubicBezTo>
                  <a:cubicBezTo>
                    <a:pt x="2730" y="1360"/>
                    <a:pt x="2685" y="1375"/>
                    <a:pt x="2655" y="1405"/>
                  </a:cubicBezTo>
                  <a:lnTo>
                    <a:pt x="60" y="3989"/>
                  </a:lnTo>
                  <a:cubicBezTo>
                    <a:pt x="0" y="4048"/>
                    <a:pt x="0" y="4167"/>
                    <a:pt x="60" y="4227"/>
                  </a:cubicBezTo>
                  <a:cubicBezTo>
                    <a:pt x="90" y="4257"/>
                    <a:pt x="134" y="4272"/>
                    <a:pt x="179" y="4272"/>
                  </a:cubicBezTo>
                  <a:cubicBezTo>
                    <a:pt x="223" y="4272"/>
                    <a:pt x="268" y="4257"/>
                    <a:pt x="298" y="4227"/>
                  </a:cubicBezTo>
                  <a:lnTo>
                    <a:pt x="2774" y="1762"/>
                  </a:lnTo>
                  <a:lnTo>
                    <a:pt x="6215" y="5191"/>
                  </a:lnTo>
                  <a:lnTo>
                    <a:pt x="5418" y="5989"/>
                  </a:lnTo>
                  <a:cubicBezTo>
                    <a:pt x="5358" y="6049"/>
                    <a:pt x="5358" y="6168"/>
                    <a:pt x="5418" y="6227"/>
                  </a:cubicBezTo>
                  <a:cubicBezTo>
                    <a:pt x="5453" y="6251"/>
                    <a:pt x="5501" y="6263"/>
                    <a:pt x="5537" y="6263"/>
                  </a:cubicBezTo>
                  <a:cubicBezTo>
                    <a:pt x="5584" y="6263"/>
                    <a:pt x="5632" y="6251"/>
                    <a:pt x="5656" y="6227"/>
                  </a:cubicBezTo>
                  <a:lnTo>
                    <a:pt x="6573" y="5310"/>
                  </a:lnTo>
                  <a:cubicBezTo>
                    <a:pt x="6632" y="5251"/>
                    <a:pt x="6632" y="5132"/>
                    <a:pt x="6573" y="5072"/>
                  </a:cubicBezTo>
                  <a:lnTo>
                    <a:pt x="6072" y="4584"/>
                  </a:lnTo>
                  <a:lnTo>
                    <a:pt x="7918" y="2739"/>
                  </a:lnTo>
                  <a:cubicBezTo>
                    <a:pt x="7966" y="2667"/>
                    <a:pt x="7966" y="2560"/>
                    <a:pt x="7906" y="2489"/>
                  </a:cubicBezTo>
                  <a:lnTo>
                    <a:pt x="6882" y="1465"/>
                  </a:lnTo>
                  <a:cubicBezTo>
                    <a:pt x="6852" y="1435"/>
                    <a:pt x="6808" y="1420"/>
                    <a:pt x="6763" y="1420"/>
                  </a:cubicBezTo>
                  <a:cubicBezTo>
                    <a:pt x="6718" y="1420"/>
                    <a:pt x="6674" y="1435"/>
                    <a:pt x="6644" y="1465"/>
                  </a:cubicBezTo>
                  <a:cubicBezTo>
                    <a:pt x="6584" y="1524"/>
                    <a:pt x="6584" y="1643"/>
                    <a:pt x="6644" y="1703"/>
                  </a:cubicBezTo>
                  <a:lnTo>
                    <a:pt x="7549" y="2608"/>
                  </a:lnTo>
                  <a:lnTo>
                    <a:pt x="5822" y="4334"/>
                  </a:lnTo>
                  <a:lnTo>
                    <a:pt x="3620" y="2131"/>
                  </a:lnTo>
                  <a:lnTo>
                    <a:pt x="5346" y="405"/>
                  </a:lnTo>
                  <a:lnTo>
                    <a:pt x="6168" y="1226"/>
                  </a:lnTo>
                  <a:cubicBezTo>
                    <a:pt x="6197" y="1256"/>
                    <a:pt x="6242" y="1271"/>
                    <a:pt x="6287" y="1271"/>
                  </a:cubicBezTo>
                  <a:cubicBezTo>
                    <a:pt x="6331" y="1271"/>
                    <a:pt x="6376" y="1256"/>
                    <a:pt x="6406" y="1226"/>
                  </a:cubicBezTo>
                  <a:cubicBezTo>
                    <a:pt x="6465" y="1167"/>
                    <a:pt x="6465" y="1048"/>
                    <a:pt x="6406" y="988"/>
                  </a:cubicBezTo>
                  <a:lnTo>
                    <a:pt x="5465" y="48"/>
                  </a:lnTo>
                  <a:cubicBezTo>
                    <a:pt x="5441" y="12"/>
                    <a:pt x="5394" y="0"/>
                    <a:pt x="5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35"/>
            <p:cNvSpPr/>
            <p:nvPr/>
          </p:nvSpPr>
          <p:spPr>
            <a:xfrm>
              <a:off x="2034480" y="3821914"/>
              <a:ext cx="31743" cy="31236"/>
            </a:xfrm>
            <a:custGeom>
              <a:avLst/>
              <a:gdLst/>
              <a:ahLst/>
              <a:cxnLst/>
              <a:rect l="l" t="t" r="r" b="b"/>
              <a:pathLst>
                <a:path w="1002" h="986" extrusionOk="0">
                  <a:moveTo>
                    <a:pt x="501" y="426"/>
                  </a:moveTo>
                  <a:lnTo>
                    <a:pt x="584" y="509"/>
                  </a:lnTo>
                  <a:lnTo>
                    <a:pt x="501" y="581"/>
                  </a:lnTo>
                  <a:lnTo>
                    <a:pt x="430" y="509"/>
                  </a:lnTo>
                  <a:lnTo>
                    <a:pt x="501" y="426"/>
                  </a:lnTo>
                  <a:close/>
                  <a:moveTo>
                    <a:pt x="501" y="0"/>
                  </a:moveTo>
                  <a:cubicBezTo>
                    <a:pt x="456" y="0"/>
                    <a:pt x="412" y="15"/>
                    <a:pt x="382" y="45"/>
                  </a:cubicBezTo>
                  <a:lnTo>
                    <a:pt x="60" y="366"/>
                  </a:lnTo>
                  <a:cubicBezTo>
                    <a:pt x="1" y="426"/>
                    <a:pt x="1" y="545"/>
                    <a:pt x="60" y="605"/>
                  </a:cubicBezTo>
                  <a:lnTo>
                    <a:pt x="382" y="938"/>
                  </a:lnTo>
                  <a:cubicBezTo>
                    <a:pt x="418" y="962"/>
                    <a:pt x="465" y="986"/>
                    <a:pt x="501" y="986"/>
                  </a:cubicBezTo>
                  <a:cubicBezTo>
                    <a:pt x="549" y="986"/>
                    <a:pt x="596" y="962"/>
                    <a:pt x="620" y="938"/>
                  </a:cubicBezTo>
                  <a:lnTo>
                    <a:pt x="953" y="605"/>
                  </a:lnTo>
                  <a:cubicBezTo>
                    <a:pt x="977" y="581"/>
                    <a:pt x="1001" y="533"/>
                    <a:pt x="1001" y="485"/>
                  </a:cubicBezTo>
                  <a:cubicBezTo>
                    <a:pt x="1001" y="450"/>
                    <a:pt x="977" y="402"/>
                    <a:pt x="953" y="366"/>
                  </a:cubicBezTo>
                  <a:lnTo>
                    <a:pt x="620" y="45"/>
                  </a:lnTo>
                  <a:cubicBezTo>
                    <a:pt x="590" y="15"/>
                    <a:pt x="546" y="0"/>
                    <a:pt x="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35"/>
            <p:cNvSpPr/>
            <p:nvPr/>
          </p:nvSpPr>
          <p:spPr>
            <a:xfrm>
              <a:off x="2065431" y="3852359"/>
              <a:ext cx="31712" cy="31332"/>
            </a:xfrm>
            <a:custGeom>
              <a:avLst/>
              <a:gdLst/>
              <a:ahLst/>
              <a:cxnLst/>
              <a:rect l="l" t="t" r="r" b="b"/>
              <a:pathLst>
                <a:path w="1001" h="989" extrusionOk="0">
                  <a:moveTo>
                    <a:pt x="500" y="441"/>
                  </a:moveTo>
                  <a:lnTo>
                    <a:pt x="572" y="513"/>
                  </a:lnTo>
                  <a:lnTo>
                    <a:pt x="500" y="584"/>
                  </a:lnTo>
                  <a:lnTo>
                    <a:pt x="417" y="513"/>
                  </a:lnTo>
                  <a:lnTo>
                    <a:pt x="500" y="441"/>
                  </a:lnTo>
                  <a:close/>
                  <a:moveTo>
                    <a:pt x="500" y="1"/>
                  </a:moveTo>
                  <a:cubicBezTo>
                    <a:pt x="453" y="1"/>
                    <a:pt x="405" y="25"/>
                    <a:pt x="381" y="48"/>
                  </a:cubicBezTo>
                  <a:lnTo>
                    <a:pt x="48" y="382"/>
                  </a:lnTo>
                  <a:cubicBezTo>
                    <a:pt x="24" y="406"/>
                    <a:pt x="0" y="453"/>
                    <a:pt x="0" y="501"/>
                  </a:cubicBezTo>
                  <a:cubicBezTo>
                    <a:pt x="0" y="536"/>
                    <a:pt x="24" y="584"/>
                    <a:pt x="48" y="608"/>
                  </a:cubicBezTo>
                  <a:lnTo>
                    <a:pt x="381" y="941"/>
                  </a:lnTo>
                  <a:cubicBezTo>
                    <a:pt x="405" y="977"/>
                    <a:pt x="453" y="989"/>
                    <a:pt x="500" y="989"/>
                  </a:cubicBezTo>
                  <a:cubicBezTo>
                    <a:pt x="536" y="989"/>
                    <a:pt x="584" y="965"/>
                    <a:pt x="619" y="941"/>
                  </a:cubicBezTo>
                  <a:lnTo>
                    <a:pt x="941" y="608"/>
                  </a:lnTo>
                  <a:cubicBezTo>
                    <a:pt x="1000" y="560"/>
                    <a:pt x="1000" y="441"/>
                    <a:pt x="941" y="382"/>
                  </a:cubicBezTo>
                  <a:lnTo>
                    <a:pt x="619" y="48"/>
                  </a:lnTo>
                  <a:cubicBezTo>
                    <a:pt x="584" y="13"/>
                    <a:pt x="536" y="1"/>
                    <a:pt x="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35"/>
            <p:cNvSpPr/>
            <p:nvPr/>
          </p:nvSpPr>
          <p:spPr>
            <a:xfrm>
              <a:off x="1768938" y="3922625"/>
              <a:ext cx="281413" cy="227367"/>
            </a:xfrm>
            <a:custGeom>
              <a:avLst/>
              <a:gdLst/>
              <a:ahLst/>
              <a:cxnLst/>
              <a:rect l="l" t="t" r="r" b="b"/>
              <a:pathLst>
                <a:path w="8883" h="7177" extrusionOk="0">
                  <a:moveTo>
                    <a:pt x="3347" y="0"/>
                  </a:moveTo>
                  <a:cubicBezTo>
                    <a:pt x="3302" y="0"/>
                    <a:pt x="3257" y="15"/>
                    <a:pt x="3228" y="45"/>
                  </a:cubicBezTo>
                  <a:lnTo>
                    <a:pt x="811" y="2450"/>
                  </a:lnTo>
                  <a:cubicBezTo>
                    <a:pt x="287" y="2962"/>
                    <a:pt x="1" y="3664"/>
                    <a:pt x="1" y="4414"/>
                  </a:cubicBezTo>
                  <a:cubicBezTo>
                    <a:pt x="1" y="5153"/>
                    <a:pt x="287" y="5843"/>
                    <a:pt x="811" y="6379"/>
                  </a:cubicBezTo>
                  <a:cubicBezTo>
                    <a:pt x="1323" y="6891"/>
                    <a:pt x="2025" y="7177"/>
                    <a:pt x="2775" y="7177"/>
                  </a:cubicBezTo>
                  <a:cubicBezTo>
                    <a:pt x="3513" y="7177"/>
                    <a:pt x="4204" y="6891"/>
                    <a:pt x="4740" y="6379"/>
                  </a:cubicBezTo>
                  <a:lnTo>
                    <a:pt x="8847" y="2271"/>
                  </a:lnTo>
                  <a:cubicBezTo>
                    <a:pt x="8883" y="2188"/>
                    <a:pt x="8883" y="2093"/>
                    <a:pt x="8812" y="2033"/>
                  </a:cubicBezTo>
                  <a:cubicBezTo>
                    <a:pt x="8782" y="2003"/>
                    <a:pt x="8737" y="1989"/>
                    <a:pt x="8693" y="1989"/>
                  </a:cubicBezTo>
                  <a:cubicBezTo>
                    <a:pt x="8648" y="1989"/>
                    <a:pt x="8603" y="2003"/>
                    <a:pt x="8573" y="2033"/>
                  </a:cubicBezTo>
                  <a:lnTo>
                    <a:pt x="4466" y="6141"/>
                  </a:lnTo>
                  <a:cubicBezTo>
                    <a:pt x="4001" y="6593"/>
                    <a:pt x="3394" y="6855"/>
                    <a:pt x="2751" y="6855"/>
                  </a:cubicBezTo>
                  <a:cubicBezTo>
                    <a:pt x="2096" y="6855"/>
                    <a:pt x="1489" y="6593"/>
                    <a:pt x="1049" y="6141"/>
                  </a:cubicBezTo>
                  <a:cubicBezTo>
                    <a:pt x="584" y="5677"/>
                    <a:pt x="322" y="5069"/>
                    <a:pt x="322" y="4426"/>
                  </a:cubicBezTo>
                  <a:cubicBezTo>
                    <a:pt x="322" y="3772"/>
                    <a:pt x="584" y="3164"/>
                    <a:pt x="1049" y="2712"/>
                  </a:cubicBezTo>
                  <a:lnTo>
                    <a:pt x="3466" y="283"/>
                  </a:lnTo>
                  <a:cubicBezTo>
                    <a:pt x="3525" y="223"/>
                    <a:pt x="3525" y="104"/>
                    <a:pt x="3466" y="45"/>
                  </a:cubicBezTo>
                  <a:cubicBezTo>
                    <a:pt x="3436" y="15"/>
                    <a:pt x="3391" y="0"/>
                    <a:pt x="3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35"/>
            <p:cNvSpPr/>
            <p:nvPr/>
          </p:nvSpPr>
          <p:spPr>
            <a:xfrm>
              <a:off x="1847790" y="3937704"/>
              <a:ext cx="143352" cy="127417"/>
            </a:xfrm>
            <a:custGeom>
              <a:avLst/>
              <a:gdLst/>
              <a:ahLst/>
              <a:cxnLst/>
              <a:rect l="l" t="t" r="r" b="b"/>
              <a:pathLst>
                <a:path w="4525" h="4022" extrusionOk="0">
                  <a:moveTo>
                    <a:pt x="3537" y="343"/>
                  </a:moveTo>
                  <a:cubicBezTo>
                    <a:pt x="3584" y="343"/>
                    <a:pt x="3632" y="367"/>
                    <a:pt x="3667" y="402"/>
                  </a:cubicBezTo>
                  <a:cubicBezTo>
                    <a:pt x="3751" y="486"/>
                    <a:pt x="3751" y="581"/>
                    <a:pt x="3667" y="664"/>
                  </a:cubicBezTo>
                  <a:cubicBezTo>
                    <a:pt x="3632" y="700"/>
                    <a:pt x="3587" y="718"/>
                    <a:pt x="3542" y="718"/>
                  </a:cubicBezTo>
                  <a:cubicBezTo>
                    <a:pt x="3498" y="718"/>
                    <a:pt x="3453" y="700"/>
                    <a:pt x="3417" y="664"/>
                  </a:cubicBezTo>
                  <a:cubicBezTo>
                    <a:pt x="3334" y="581"/>
                    <a:pt x="3334" y="462"/>
                    <a:pt x="3406" y="402"/>
                  </a:cubicBezTo>
                  <a:cubicBezTo>
                    <a:pt x="3441" y="379"/>
                    <a:pt x="3477" y="343"/>
                    <a:pt x="3537" y="343"/>
                  </a:cubicBezTo>
                  <a:close/>
                  <a:moveTo>
                    <a:pt x="2024" y="486"/>
                  </a:moveTo>
                  <a:cubicBezTo>
                    <a:pt x="2072" y="486"/>
                    <a:pt x="2108" y="498"/>
                    <a:pt x="2155" y="545"/>
                  </a:cubicBezTo>
                  <a:cubicBezTo>
                    <a:pt x="2227" y="617"/>
                    <a:pt x="2227" y="724"/>
                    <a:pt x="2155" y="795"/>
                  </a:cubicBezTo>
                  <a:cubicBezTo>
                    <a:pt x="2120" y="831"/>
                    <a:pt x="2075" y="849"/>
                    <a:pt x="2030" y="849"/>
                  </a:cubicBezTo>
                  <a:cubicBezTo>
                    <a:pt x="1986" y="849"/>
                    <a:pt x="1941" y="831"/>
                    <a:pt x="1905" y="795"/>
                  </a:cubicBezTo>
                  <a:cubicBezTo>
                    <a:pt x="1810" y="724"/>
                    <a:pt x="1810" y="605"/>
                    <a:pt x="1893" y="545"/>
                  </a:cubicBezTo>
                  <a:cubicBezTo>
                    <a:pt x="1917" y="509"/>
                    <a:pt x="1965" y="486"/>
                    <a:pt x="2024" y="486"/>
                  </a:cubicBezTo>
                  <a:close/>
                  <a:moveTo>
                    <a:pt x="3953" y="1676"/>
                  </a:moveTo>
                  <a:cubicBezTo>
                    <a:pt x="4001" y="1676"/>
                    <a:pt x="4048" y="1688"/>
                    <a:pt x="4084" y="1724"/>
                  </a:cubicBezTo>
                  <a:cubicBezTo>
                    <a:pt x="4156" y="1807"/>
                    <a:pt x="4156" y="1926"/>
                    <a:pt x="4072" y="1986"/>
                  </a:cubicBezTo>
                  <a:cubicBezTo>
                    <a:pt x="4037" y="2022"/>
                    <a:pt x="3992" y="2039"/>
                    <a:pt x="3947" y="2039"/>
                  </a:cubicBezTo>
                  <a:cubicBezTo>
                    <a:pt x="3903" y="2039"/>
                    <a:pt x="3858" y="2022"/>
                    <a:pt x="3822" y="1986"/>
                  </a:cubicBezTo>
                  <a:cubicBezTo>
                    <a:pt x="3751" y="1914"/>
                    <a:pt x="3751" y="1807"/>
                    <a:pt x="3822" y="1724"/>
                  </a:cubicBezTo>
                  <a:cubicBezTo>
                    <a:pt x="3858" y="1700"/>
                    <a:pt x="3894" y="1676"/>
                    <a:pt x="3953" y="1676"/>
                  </a:cubicBezTo>
                  <a:close/>
                  <a:moveTo>
                    <a:pt x="655" y="3129"/>
                  </a:moveTo>
                  <a:cubicBezTo>
                    <a:pt x="727" y="3129"/>
                    <a:pt x="786" y="3165"/>
                    <a:pt x="846" y="3200"/>
                  </a:cubicBezTo>
                  <a:cubicBezTo>
                    <a:pt x="893" y="3248"/>
                    <a:pt x="917" y="3319"/>
                    <a:pt x="917" y="3403"/>
                  </a:cubicBezTo>
                  <a:cubicBezTo>
                    <a:pt x="917" y="3474"/>
                    <a:pt x="893" y="3546"/>
                    <a:pt x="846" y="3593"/>
                  </a:cubicBezTo>
                  <a:cubicBezTo>
                    <a:pt x="798" y="3641"/>
                    <a:pt x="727" y="3665"/>
                    <a:pt x="655" y="3665"/>
                  </a:cubicBezTo>
                  <a:cubicBezTo>
                    <a:pt x="584" y="3665"/>
                    <a:pt x="524" y="3641"/>
                    <a:pt x="465" y="3593"/>
                  </a:cubicBezTo>
                  <a:cubicBezTo>
                    <a:pt x="417" y="3546"/>
                    <a:pt x="381" y="3474"/>
                    <a:pt x="381" y="3403"/>
                  </a:cubicBezTo>
                  <a:cubicBezTo>
                    <a:pt x="381" y="3319"/>
                    <a:pt x="417" y="3260"/>
                    <a:pt x="465" y="3200"/>
                  </a:cubicBezTo>
                  <a:cubicBezTo>
                    <a:pt x="512" y="3141"/>
                    <a:pt x="584" y="3129"/>
                    <a:pt x="655" y="3129"/>
                  </a:cubicBezTo>
                  <a:close/>
                  <a:moveTo>
                    <a:pt x="3513" y="0"/>
                  </a:moveTo>
                  <a:cubicBezTo>
                    <a:pt x="3379" y="0"/>
                    <a:pt x="3245" y="51"/>
                    <a:pt x="3144" y="152"/>
                  </a:cubicBezTo>
                  <a:cubicBezTo>
                    <a:pt x="2977" y="319"/>
                    <a:pt x="2941" y="557"/>
                    <a:pt x="3036" y="748"/>
                  </a:cubicBezTo>
                  <a:lnTo>
                    <a:pt x="2132" y="1652"/>
                  </a:lnTo>
                  <a:lnTo>
                    <a:pt x="1572" y="2212"/>
                  </a:lnTo>
                  <a:lnTo>
                    <a:pt x="1334" y="1974"/>
                  </a:lnTo>
                  <a:cubicBezTo>
                    <a:pt x="1215" y="1855"/>
                    <a:pt x="1215" y="1676"/>
                    <a:pt x="1334" y="1569"/>
                  </a:cubicBezTo>
                  <a:lnTo>
                    <a:pt x="1774" y="1141"/>
                  </a:lnTo>
                  <a:cubicBezTo>
                    <a:pt x="1846" y="1164"/>
                    <a:pt x="1917" y="1200"/>
                    <a:pt x="1989" y="1200"/>
                  </a:cubicBezTo>
                  <a:cubicBezTo>
                    <a:pt x="2132" y="1200"/>
                    <a:pt x="2263" y="1152"/>
                    <a:pt x="2370" y="1045"/>
                  </a:cubicBezTo>
                  <a:cubicBezTo>
                    <a:pt x="2572" y="843"/>
                    <a:pt x="2572" y="509"/>
                    <a:pt x="2370" y="307"/>
                  </a:cubicBezTo>
                  <a:cubicBezTo>
                    <a:pt x="2263" y="200"/>
                    <a:pt x="2129" y="146"/>
                    <a:pt x="1995" y="146"/>
                  </a:cubicBezTo>
                  <a:cubicBezTo>
                    <a:pt x="1861" y="146"/>
                    <a:pt x="1727" y="200"/>
                    <a:pt x="1620" y="307"/>
                  </a:cubicBezTo>
                  <a:cubicBezTo>
                    <a:pt x="1453" y="462"/>
                    <a:pt x="1429" y="700"/>
                    <a:pt x="1512" y="902"/>
                  </a:cubicBezTo>
                  <a:lnTo>
                    <a:pt x="1084" y="1331"/>
                  </a:lnTo>
                  <a:cubicBezTo>
                    <a:pt x="846" y="1569"/>
                    <a:pt x="846" y="1974"/>
                    <a:pt x="1084" y="2224"/>
                  </a:cubicBezTo>
                  <a:lnTo>
                    <a:pt x="1322" y="2462"/>
                  </a:lnTo>
                  <a:lnTo>
                    <a:pt x="905" y="2879"/>
                  </a:lnTo>
                  <a:cubicBezTo>
                    <a:pt x="812" y="2827"/>
                    <a:pt x="709" y="2802"/>
                    <a:pt x="607" y="2802"/>
                  </a:cubicBezTo>
                  <a:cubicBezTo>
                    <a:pt x="450" y="2802"/>
                    <a:pt x="295" y="2863"/>
                    <a:pt x="179" y="2986"/>
                  </a:cubicBezTo>
                  <a:cubicBezTo>
                    <a:pt x="60" y="3105"/>
                    <a:pt x="0" y="3248"/>
                    <a:pt x="0" y="3415"/>
                  </a:cubicBezTo>
                  <a:cubicBezTo>
                    <a:pt x="0" y="3581"/>
                    <a:pt x="60" y="3724"/>
                    <a:pt x="179" y="3843"/>
                  </a:cubicBezTo>
                  <a:cubicBezTo>
                    <a:pt x="298" y="3962"/>
                    <a:pt x="441" y="4022"/>
                    <a:pt x="608" y="4022"/>
                  </a:cubicBezTo>
                  <a:cubicBezTo>
                    <a:pt x="774" y="4022"/>
                    <a:pt x="917" y="3962"/>
                    <a:pt x="1036" y="3843"/>
                  </a:cubicBezTo>
                  <a:cubicBezTo>
                    <a:pt x="1155" y="3724"/>
                    <a:pt x="1215" y="3581"/>
                    <a:pt x="1215" y="3415"/>
                  </a:cubicBezTo>
                  <a:cubicBezTo>
                    <a:pt x="1215" y="3307"/>
                    <a:pt x="1191" y="3200"/>
                    <a:pt x="1143" y="3117"/>
                  </a:cubicBezTo>
                  <a:lnTo>
                    <a:pt x="2227" y="2033"/>
                  </a:lnTo>
                  <a:lnTo>
                    <a:pt x="2513" y="2307"/>
                  </a:lnTo>
                  <a:cubicBezTo>
                    <a:pt x="2679" y="2474"/>
                    <a:pt x="2905" y="2569"/>
                    <a:pt x="3108" y="2569"/>
                  </a:cubicBezTo>
                  <a:cubicBezTo>
                    <a:pt x="3322" y="2569"/>
                    <a:pt x="3513" y="2486"/>
                    <a:pt x="3679" y="2343"/>
                  </a:cubicBezTo>
                  <a:cubicBezTo>
                    <a:pt x="3751" y="2367"/>
                    <a:pt x="3822" y="2403"/>
                    <a:pt x="3894" y="2403"/>
                  </a:cubicBezTo>
                  <a:cubicBezTo>
                    <a:pt x="4037" y="2403"/>
                    <a:pt x="4168" y="2355"/>
                    <a:pt x="4275" y="2248"/>
                  </a:cubicBezTo>
                  <a:cubicBezTo>
                    <a:pt x="4525" y="2033"/>
                    <a:pt x="4525" y="1700"/>
                    <a:pt x="4310" y="1498"/>
                  </a:cubicBezTo>
                  <a:cubicBezTo>
                    <a:pt x="4209" y="1391"/>
                    <a:pt x="4075" y="1337"/>
                    <a:pt x="3941" y="1337"/>
                  </a:cubicBezTo>
                  <a:cubicBezTo>
                    <a:pt x="3807" y="1337"/>
                    <a:pt x="3673" y="1391"/>
                    <a:pt x="3572" y="1498"/>
                  </a:cubicBezTo>
                  <a:cubicBezTo>
                    <a:pt x="3406" y="1652"/>
                    <a:pt x="3382" y="1891"/>
                    <a:pt x="3465" y="2093"/>
                  </a:cubicBezTo>
                  <a:cubicBezTo>
                    <a:pt x="3377" y="2175"/>
                    <a:pt x="3267" y="2214"/>
                    <a:pt x="3155" y="2214"/>
                  </a:cubicBezTo>
                  <a:cubicBezTo>
                    <a:pt x="3023" y="2214"/>
                    <a:pt x="2889" y="2160"/>
                    <a:pt x="2786" y="2057"/>
                  </a:cubicBezTo>
                  <a:lnTo>
                    <a:pt x="2501" y="1772"/>
                  </a:lnTo>
                  <a:lnTo>
                    <a:pt x="3286" y="986"/>
                  </a:lnTo>
                  <a:cubicBezTo>
                    <a:pt x="3358" y="1021"/>
                    <a:pt x="3441" y="1045"/>
                    <a:pt x="3513" y="1045"/>
                  </a:cubicBezTo>
                  <a:cubicBezTo>
                    <a:pt x="3644" y="1045"/>
                    <a:pt x="3775" y="998"/>
                    <a:pt x="3882" y="902"/>
                  </a:cubicBezTo>
                  <a:cubicBezTo>
                    <a:pt x="4096" y="688"/>
                    <a:pt x="4096" y="367"/>
                    <a:pt x="3882" y="152"/>
                  </a:cubicBezTo>
                  <a:cubicBezTo>
                    <a:pt x="3781" y="51"/>
                    <a:pt x="3647" y="0"/>
                    <a:pt x="3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2378;p36">
            <a:extLst>
              <a:ext uri="{FF2B5EF4-FFF2-40B4-BE49-F238E27FC236}">
                <a16:creationId xmlns:a16="http://schemas.microsoft.com/office/drawing/2014/main" id="{496E74DE-D3AD-4023-928E-460B97140A04}"/>
              </a:ext>
            </a:extLst>
          </p:cNvPr>
          <p:cNvSpPr/>
          <p:nvPr/>
        </p:nvSpPr>
        <p:spPr>
          <a:xfrm>
            <a:off x="775742" y="4543672"/>
            <a:ext cx="639058" cy="599828"/>
          </a:xfrm>
          <a:custGeom>
            <a:avLst/>
            <a:gdLst/>
            <a:ahLst/>
            <a:cxnLst/>
            <a:rect l="l" t="t" r="r" b="b"/>
            <a:pathLst>
              <a:path w="35882" h="35859" fill="none" extrusionOk="0">
                <a:moveTo>
                  <a:pt x="35881" y="17941"/>
                </a:moveTo>
                <a:cubicBezTo>
                  <a:pt x="35881" y="27847"/>
                  <a:pt x="27847" y="35859"/>
                  <a:pt x="17941" y="35859"/>
                </a:cubicBezTo>
                <a:cubicBezTo>
                  <a:pt x="8035" y="35859"/>
                  <a:pt x="0" y="27847"/>
                  <a:pt x="0" y="17941"/>
                </a:cubicBezTo>
                <a:cubicBezTo>
                  <a:pt x="0" y="8012"/>
                  <a:pt x="8035" y="0"/>
                  <a:pt x="17941" y="0"/>
                </a:cubicBezTo>
                <a:cubicBezTo>
                  <a:pt x="27847" y="0"/>
                  <a:pt x="35881" y="8012"/>
                  <a:pt x="35881" y="17941"/>
                </a:cubicBezTo>
                <a:close/>
              </a:path>
            </a:pathLst>
          </a:custGeom>
          <a:solidFill>
            <a:schemeClr val="accent1"/>
          </a:solidFill>
          <a:ln w="970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379;p36">
            <a:extLst>
              <a:ext uri="{FF2B5EF4-FFF2-40B4-BE49-F238E27FC236}">
                <a16:creationId xmlns:a16="http://schemas.microsoft.com/office/drawing/2014/main" id="{CB64083D-97B1-4104-83B8-5279BE2411C5}"/>
              </a:ext>
            </a:extLst>
          </p:cNvPr>
          <p:cNvSpPr/>
          <p:nvPr/>
        </p:nvSpPr>
        <p:spPr>
          <a:xfrm>
            <a:off x="1583158" y="4665248"/>
            <a:ext cx="457665" cy="410703"/>
          </a:xfrm>
          <a:custGeom>
            <a:avLst/>
            <a:gdLst/>
            <a:ahLst/>
            <a:cxnLst/>
            <a:rect l="l" t="t" r="r" b="b"/>
            <a:pathLst>
              <a:path w="21503" h="21502" extrusionOk="0">
                <a:moveTo>
                  <a:pt x="10752" y="0"/>
                </a:moveTo>
                <a:cubicBezTo>
                  <a:pt x="4817" y="0"/>
                  <a:pt x="1" y="4816"/>
                  <a:pt x="1" y="10751"/>
                </a:cubicBezTo>
                <a:cubicBezTo>
                  <a:pt x="1" y="16686"/>
                  <a:pt x="4817" y="21502"/>
                  <a:pt x="10752" y="21502"/>
                </a:cubicBezTo>
                <a:cubicBezTo>
                  <a:pt x="16686" y="21502"/>
                  <a:pt x="21502" y="16686"/>
                  <a:pt x="21502" y="10751"/>
                </a:cubicBezTo>
                <a:cubicBezTo>
                  <a:pt x="21502" y="4816"/>
                  <a:pt x="16686" y="0"/>
                  <a:pt x="1075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2380;p36">
            <a:extLst>
              <a:ext uri="{FF2B5EF4-FFF2-40B4-BE49-F238E27FC236}">
                <a16:creationId xmlns:a16="http://schemas.microsoft.com/office/drawing/2014/main" id="{768DF338-794D-492C-A4A3-E09A4D9B2EC6}"/>
              </a:ext>
            </a:extLst>
          </p:cNvPr>
          <p:cNvSpPr/>
          <p:nvPr/>
        </p:nvSpPr>
        <p:spPr>
          <a:xfrm>
            <a:off x="1415513" y="4324349"/>
            <a:ext cx="273925" cy="273350"/>
          </a:xfrm>
          <a:custGeom>
            <a:avLst/>
            <a:gdLst/>
            <a:ahLst/>
            <a:cxnLst/>
            <a:rect l="l" t="t" r="r" b="b"/>
            <a:pathLst>
              <a:path w="10957" h="10934" extrusionOk="0">
                <a:moveTo>
                  <a:pt x="5478" y="0"/>
                </a:moveTo>
                <a:cubicBezTo>
                  <a:pt x="2443" y="0"/>
                  <a:pt x="0" y="2442"/>
                  <a:pt x="0" y="5455"/>
                </a:cubicBezTo>
                <a:cubicBezTo>
                  <a:pt x="0" y="8491"/>
                  <a:pt x="2443" y="10933"/>
                  <a:pt x="5478" y="10933"/>
                </a:cubicBezTo>
                <a:cubicBezTo>
                  <a:pt x="8491" y="10933"/>
                  <a:pt x="10956" y="8491"/>
                  <a:pt x="10956" y="5455"/>
                </a:cubicBezTo>
                <a:cubicBezTo>
                  <a:pt x="10956" y="2442"/>
                  <a:pt x="8491" y="0"/>
                  <a:pt x="5478"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1FC6F849-932A-4F06-A3C3-2A2052C07677}"/>
              </a:ext>
            </a:extLst>
          </p:cNvPr>
          <p:cNvPicPr>
            <a:picLocks noChangeAspect="1"/>
          </p:cNvPicPr>
          <p:nvPr/>
        </p:nvPicPr>
        <p:blipFill>
          <a:blip r:embed="rId3"/>
          <a:stretch>
            <a:fillRect/>
          </a:stretch>
        </p:blipFill>
        <p:spPr>
          <a:xfrm>
            <a:off x="1930128" y="2984691"/>
            <a:ext cx="2188108" cy="1528008"/>
          </a:xfrm>
          <a:prstGeom prst="rect">
            <a:avLst/>
          </a:prstGeom>
        </p:spPr>
      </p:pic>
      <p:pic>
        <p:nvPicPr>
          <p:cNvPr id="6" name="Picture 5">
            <a:extLst>
              <a:ext uri="{FF2B5EF4-FFF2-40B4-BE49-F238E27FC236}">
                <a16:creationId xmlns:a16="http://schemas.microsoft.com/office/drawing/2014/main" id="{B3319936-C798-42E4-9C35-2DED09DA5697}"/>
              </a:ext>
            </a:extLst>
          </p:cNvPr>
          <p:cNvPicPr>
            <a:picLocks noChangeAspect="1"/>
          </p:cNvPicPr>
          <p:nvPr/>
        </p:nvPicPr>
        <p:blipFill>
          <a:blip r:embed="rId4"/>
          <a:stretch>
            <a:fillRect/>
          </a:stretch>
        </p:blipFill>
        <p:spPr>
          <a:xfrm>
            <a:off x="4470229" y="2641749"/>
            <a:ext cx="3857625" cy="2228850"/>
          </a:xfrm>
          <a:prstGeom prst="rect">
            <a:avLst/>
          </a:prstGeom>
        </p:spPr>
      </p:pic>
      <p:sp>
        <p:nvSpPr>
          <p:cNvPr id="4" name="Rectangle 3">
            <a:extLst>
              <a:ext uri="{FF2B5EF4-FFF2-40B4-BE49-F238E27FC236}">
                <a16:creationId xmlns:a16="http://schemas.microsoft.com/office/drawing/2014/main" id="{26652248-D897-4F97-8C36-337FBE2B9C90}"/>
              </a:ext>
            </a:extLst>
          </p:cNvPr>
          <p:cNvSpPr/>
          <p:nvPr/>
        </p:nvSpPr>
        <p:spPr>
          <a:xfrm>
            <a:off x="3024182" y="402470"/>
            <a:ext cx="2775119" cy="646331"/>
          </a:xfrm>
          <a:prstGeom prst="rect">
            <a:avLst/>
          </a:prstGeom>
          <a:noFill/>
        </p:spPr>
        <p:txBody>
          <a:bodyPr wrap="none" lIns="91440" tIns="45720" rIns="91440" bIns="45720">
            <a:spAutoFit/>
          </a:bodyPr>
          <a:lstStyle/>
          <a:p>
            <a:pPr algn="ctr"/>
            <a:r>
              <a:rPr lang="az-Latn-AZ"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Pivot table2</a:t>
            </a:r>
            <a:endParaRPr lang="en-US"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062147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3D0E36F-00D1-42C8-9369-8E025E0A7A10}"/>
              </a:ext>
            </a:extLst>
          </p:cNvPr>
          <p:cNvSpPr/>
          <p:nvPr/>
        </p:nvSpPr>
        <p:spPr>
          <a:xfrm>
            <a:off x="1085838" y="2924538"/>
            <a:ext cx="3340979" cy="11376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9E924096-30B5-4051-92D8-A28C8ED1B998}"/>
              </a:ext>
            </a:extLst>
          </p:cNvPr>
          <p:cNvSpPr/>
          <p:nvPr/>
        </p:nvSpPr>
        <p:spPr>
          <a:xfrm>
            <a:off x="1302910" y="3016326"/>
            <a:ext cx="2906834" cy="954107"/>
          </a:xfrm>
          <a:prstGeom prst="rect">
            <a:avLst/>
          </a:prstGeom>
          <a:noFill/>
        </p:spPr>
        <p:txBody>
          <a:bodyPr wrap="square" lIns="91440" tIns="45720" rIns="91440" bIns="45720">
            <a:spAutoFit/>
          </a:bodyPr>
          <a:lstStyle/>
          <a:p>
            <a:pPr algn="ctr"/>
            <a:r>
              <a:rPr lang="az-Latn-AZ" sz="2800" b="1" dirty="0">
                <a:ln w="9525">
                  <a:solidFill>
                    <a:schemeClr val="bg1"/>
                  </a:solidFill>
                  <a:prstDash val="solid"/>
                </a:ln>
                <a:solidFill>
                  <a:schemeClr val="tx1"/>
                </a:solidFill>
                <a:effectLst>
                  <a:outerShdw blurRad="12700" dist="38100" dir="2700000" algn="tl" rotWithShape="0">
                    <a:schemeClr val="bg1">
                      <a:lumMod val="50000"/>
                    </a:schemeClr>
                  </a:outerShdw>
                </a:effectLst>
              </a:rPr>
              <a:t>T</a:t>
            </a:r>
            <a:r>
              <a:rPr lang="en-US" sz="2800" b="1" dirty="0">
                <a:ln w="9525">
                  <a:solidFill>
                    <a:schemeClr val="bg1"/>
                  </a:solidFill>
                  <a:prstDash val="solid"/>
                </a:ln>
                <a:solidFill>
                  <a:schemeClr val="tx1"/>
                </a:solidFill>
                <a:effectLst>
                  <a:outerShdw blurRad="12700" dist="38100" dir="2700000" algn="tl" rotWithShape="0">
                    <a:schemeClr val="bg1">
                      <a:lumMod val="50000"/>
                    </a:schemeClr>
                  </a:outerShdw>
                </a:effectLst>
              </a:rPr>
              <a:t>he last part of the analysis</a:t>
            </a:r>
            <a:endParaRPr 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843657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086CD10-49E8-4E83-9619-AF2A82E65534}"/>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310774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7E1BB5-A4D0-4FEC-945A-3B84B3AE6264}"/>
              </a:ext>
            </a:extLst>
          </p:cNvPr>
          <p:cNvSpPr/>
          <p:nvPr/>
        </p:nvSpPr>
        <p:spPr>
          <a:xfrm>
            <a:off x="3264195" y="1743740"/>
            <a:ext cx="5654500" cy="19457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D5B7E19-C4BA-4CFE-AA66-19FD1BA819D9}"/>
              </a:ext>
            </a:extLst>
          </p:cNvPr>
          <p:cNvSpPr/>
          <p:nvPr/>
        </p:nvSpPr>
        <p:spPr>
          <a:xfrm>
            <a:off x="3136605" y="2116453"/>
            <a:ext cx="5654500" cy="1200329"/>
          </a:xfrm>
          <a:prstGeom prst="rect">
            <a:avLst/>
          </a:prstGeom>
          <a:noFill/>
        </p:spPr>
        <p:txBody>
          <a:bodyPr wrap="square" lIns="91440" tIns="45720" rIns="91440" bIns="45720">
            <a:spAutoFit/>
          </a:bodyPr>
          <a:lstStyle/>
          <a:p>
            <a:pPr algn="ctr"/>
            <a:r>
              <a:rPr lang="az-Latn-AZ" sz="3600" b="1" cap="none" spc="50" dirty="0">
                <a:ln w="9525" cmpd="sng">
                  <a:solidFill>
                    <a:schemeClr val="accent1"/>
                  </a:solidFill>
                  <a:prstDash val="solid"/>
                </a:ln>
                <a:solidFill>
                  <a:srgbClr val="70AD47">
                    <a:tint val="1000"/>
                  </a:srgbClr>
                </a:solidFill>
                <a:effectLst>
                  <a:glow rad="38100">
                    <a:schemeClr val="accent1">
                      <a:alpha val="40000"/>
                    </a:schemeClr>
                  </a:glow>
                </a:effectLst>
              </a:rPr>
              <a:t>Thanks for Your </a:t>
            </a:r>
            <a:r>
              <a:rPr lang="az-Latn-AZ" sz="3600" b="1" spc="50" dirty="0">
                <a:ln w="9525" cmpd="sng">
                  <a:solidFill>
                    <a:schemeClr val="accent1"/>
                  </a:solidFill>
                  <a:prstDash val="solid"/>
                </a:ln>
                <a:solidFill>
                  <a:srgbClr val="70AD47">
                    <a:tint val="1000"/>
                  </a:srgbClr>
                </a:solidFill>
                <a:effectLst>
                  <a:glow rad="38100">
                    <a:schemeClr val="accent1">
                      <a:alpha val="40000"/>
                    </a:schemeClr>
                  </a:glow>
                </a:effectLst>
              </a:rPr>
              <a:t>A</a:t>
            </a:r>
            <a:r>
              <a:rPr lang="az-Latn-AZ" sz="3600" b="1" cap="none" spc="50" dirty="0">
                <a:ln w="9525" cmpd="sng">
                  <a:solidFill>
                    <a:schemeClr val="accent1"/>
                  </a:solidFill>
                  <a:prstDash val="solid"/>
                </a:ln>
                <a:solidFill>
                  <a:srgbClr val="70AD47">
                    <a:tint val="1000"/>
                  </a:srgbClr>
                </a:solidFill>
                <a:effectLst>
                  <a:glow rad="38100">
                    <a:schemeClr val="accent1">
                      <a:alpha val="40000"/>
                    </a:schemeClr>
                  </a:glow>
                </a:effectLst>
              </a:rPr>
              <a:t>ttention</a:t>
            </a:r>
            <a:endParaRPr lang="en-US" sz="36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Rectangle 2">
            <a:extLst>
              <a:ext uri="{FF2B5EF4-FFF2-40B4-BE49-F238E27FC236}">
                <a16:creationId xmlns:a16="http://schemas.microsoft.com/office/drawing/2014/main" id="{AB6E8AC3-11EA-4091-B0C2-89C4EC4E9DC3}"/>
              </a:ext>
            </a:extLst>
          </p:cNvPr>
          <p:cNvSpPr/>
          <p:nvPr/>
        </p:nvSpPr>
        <p:spPr>
          <a:xfrm>
            <a:off x="6105353" y="4062210"/>
            <a:ext cx="2685752" cy="738664"/>
          </a:xfrm>
          <a:prstGeom prst="rect">
            <a:avLst/>
          </a:prstGeom>
        </p:spPr>
        <p:txBody>
          <a:bodyPr wrap="square">
            <a:spAutoFit/>
          </a:bodyPr>
          <a:lstStyle/>
          <a:p>
            <a:pPr algn="ctr"/>
            <a:r>
              <a:rPr lang="en-US" dirty="0">
                <a:solidFill>
                  <a:schemeClr val="accent2">
                    <a:lumMod val="90000"/>
                    <a:lumOff val="10000"/>
                  </a:schemeClr>
                </a:solidFill>
              </a:rPr>
              <a:t>If you have any question, </a:t>
            </a:r>
          </a:p>
          <a:p>
            <a:pPr algn="ctr"/>
            <a:r>
              <a:rPr lang="en-US" dirty="0">
                <a:solidFill>
                  <a:schemeClr val="accent2">
                    <a:lumMod val="90000"/>
                    <a:lumOff val="10000"/>
                  </a:schemeClr>
                </a:solidFill>
              </a:rPr>
              <a:t>please contact with me</a:t>
            </a:r>
          </a:p>
          <a:p>
            <a:pPr algn="ctr"/>
            <a:r>
              <a:rPr lang="en-US" dirty="0">
                <a:solidFill>
                  <a:schemeClr val="accent2">
                    <a:lumMod val="90000"/>
                    <a:lumOff val="10000"/>
                  </a:schemeClr>
                </a:solidFill>
              </a:rPr>
              <a:t>baharrustemova08@gmail.com</a:t>
            </a:r>
          </a:p>
        </p:txBody>
      </p:sp>
    </p:spTree>
    <p:extLst>
      <p:ext uri="{BB962C8B-B14F-4D97-AF65-F5344CB8AC3E}">
        <p14:creationId xmlns:p14="http://schemas.microsoft.com/office/powerpoint/2010/main" val="764171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37"/>
        <p:cNvGrpSpPr/>
        <p:nvPr/>
      </p:nvGrpSpPr>
      <p:grpSpPr>
        <a:xfrm>
          <a:off x="0" y="0"/>
          <a:ext cx="0" cy="0"/>
          <a:chOff x="0" y="0"/>
          <a:chExt cx="0" cy="0"/>
        </a:xfrm>
      </p:grpSpPr>
      <p:sp>
        <p:nvSpPr>
          <p:cNvPr id="2240" name="Google Shape;2240;p32"/>
          <p:cNvSpPr txBox="1"/>
          <p:nvPr/>
        </p:nvSpPr>
        <p:spPr>
          <a:xfrm>
            <a:off x="543729" y="1605414"/>
            <a:ext cx="7704000" cy="1637244"/>
          </a:xfrm>
          <a:prstGeom prst="rect">
            <a:avLst/>
          </a:prstGeom>
          <a:noFill/>
          <a:ln>
            <a:noFill/>
          </a:ln>
        </p:spPr>
        <p:txBody>
          <a:bodyPr spcFirstLastPara="1" wrap="square" lIns="91425" tIns="91425" rIns="91425" bIns="91425" anchor="t" anchorCtr="0">
            <a:noAutofit/>
          </a:bodyPr>
          <a:lstStyle/>
          <a:p>
            <a:pPr lvl="0"/>
            <a:r>
              <a:rPr lang="en-US" sz="2000" dirty="0">
                <a:solidFill>
                  <a:schemeClr val="dk1"/>
                </a:solidFill>
                <a:latin typeface="Calibri" panose="020F0502020204030204" pitchFamily="34" charset="0"/>
                <a:ea typeface="Actor"/>
                <a:cs typeface="Calibri" panose="020F0502020204030204" pitchFamily="34" charset="0"/>
                <a:sym typeface="Actor"/>
              </a:rPr>
              <a:t>When I first looked at the data, I noticed that the data was confusing and messy.</a:t>
            </a:r>
            <a:endParaRPr lang="az-Latn-AZ" sz="2000" dirty="0">
              <a:solidFill>
                <a:schemeClr val="dk1"/>
              </a:solidFill>
              <a:latin typeface="Calibri" panose="020F0502020204030204" pitchFamily="34" charset="0"/>
              <a:ea typeface="Actor"/>
              <a:cs typeface="Calibri" panose="020F0502020204030204" pitchFamily="34" charset="0"/>
              <a:sym typeface="Actor"/>
            </a:endParaRPr>
          </a:p>
          <a:p>
            <a:pPr marL="171450" lvl="0" indent="-171450">
              <a:buFont typeface="Wingdings" panose="05000000000000000000" pitchFamily="2" charset="2"/>
              <a:buChar char="§"/>
            </a:pPr>
            <a:r>
              <a:rPr lang="en-US" sz="2000" dirty="0">
                <a:solidFill>
                  <a:schemeClr val="dk1"/>
                </a:solidFill>
                <a:latin typeface="Calibri" panose="020F0502020204030204" pitchFamily="34" charset="0"/>
                <a:ea typeface="Actor"/>
                <a:cs typeface="Calibri" panose="020F0502020204030204" pitchFamily="34" charset="0"/>
                <a:sym typeface="Actor"/>
              </a:rPr>
              <a:t>I expanded the columns to make the data clearer.</a:t>
            </a:r>
          </a:p>
          <a:p>
            <a:pPr marL="171450" lvl="0" indent="-171450">
              <a:buFont typeface="Wingdings" panose="05000000000000000000" pitchFamily="2" charset="2"/>
              <a:buChar char="§"/>
            </a:pPr>
            <a:r>
              <a:rPr lang="en-US" sz="2000" dirty="0">
                <a:solidFill>
                  <a:schemeClr val="dk1"/>
                </a:solidFill>
                <a:latin typeface="Calibri" panose="020F0502020204030204" pitchFamily="34" charset="0"/>
                <a:ea typeface="Actor"/>
                <a:cs typeface="Calibri" panose="020F0502020204030204" pitchFamily="34" charset="0"/>
                <a:sym typeface="Actor"/>
              </a:rPr>
              <a:t>I have shown the data in all columns on the left side</a:t>
            </a:r>
            <a:r>
              <a:rPr lang="az-Latn-AZ" sz="2000" dirty="0">
                <a:solidFill>
                  <a:schemeClr val="dk1"/>
                </a:solidFill>
                <a:latin typeface="Calibri" panose="020F0502020204030204" pitchFamily="34" charset="0"/>
                <a:ea typeface="Actor"/>
                <a:cs typeface="Calibri" panose="020F0502020204030204" pitchFamily="34" charset="0"/>
                <a:sym typeface="Actor"/>
              </a:rPr>
              <a:t>.</a:t>
            </a:r>
            <a:endParaRPr lang="en-US" sz="2000" dirty="0">
              <a:solidFill>
                <a:schemeClr val="dk1"/>
              </a:solidFill>
              <a:latin typeface="Calibri" panose="020F0502020204030204" pitchFamily="34" charset="0"/>
              <a:ea typeface="Actor"/>
              <a:cs typeface="Calibri" panose="020F0502020204030204" pitchFamily="34" charset="0"/>
              <a:sym typeface="Actor"/>
            </a:endParaRPr>
          </a:p>
          <a:p>
            <a:pPr lvl="0"/>
            <a:endParaRPr lang="az-Latn-AZ" sz="1200" dirty="0">
              <a:solidFill>
                <a:schemeClr val="dk1"/>
              </a:solidFill>
              <a:latin typeface="Actor"/>
              <a:ea typeface="Actor"/>
              <a:cs typeface="Actor"/>
              <a:sym typeface="Actor"/>
            </a:endParaRPr>
          </a:p>
          <a:p>
            <a:pPr lvl="0"/>
            <a:endParaRPr lang="az-Latn-AZ" sz="1200" dirty="0">
              <a:solidFill>
                <a:schemeClr val="dk1"/>
              </a:solidFill>
              <a:latin typeface="Actor"/>
              <a:ea typeface="Actor"/>
              <a:cs typeface="Actor"/>
              <a:sym typeface="Actor"/>
            </a:endParaRPr>
          </a:p>
          <a:p>
            <a:pPr lvl="0"/>
            <a:endParaRPr lang="az-Latn-AZ" sz="1200" dirty="0">
              <a:solidFill>
                <a:schemeClr val="dk1"/>
              </a:solidFill>
              <a:latin typeface="Actor"/>
              <a:ea typeface="Actor"/>
              <a:cs typeface="Actor"/>
              <a:sym typeface="Actor"/>
            </a:endParaRPr>
          </a:p>
          <a:p>
            <a:pPr lvl="0"/>
            <a:endParaRPr sz="1200" dirty="0">
              <a:solidFill>
                <a:schemeClr val="dk1"/>
              </a:solidFill>
              <a:latin typeface="Actor"/>
              <a:ea typeface="Actor"/>
              <a:cs typeface="Actor"/>
              <a:sym typeface="Actor"/>
            </a:endParaRPr>
          </a:p>
        </p:txBody>
      </p:sp>
      <p:grpSp>
        <p:nvGrpSpPr>
          <p:cNvPr id="2243" name="Google Shape;2243;p32"/>
          <p:cNvGrpSpPr/>
          <p:nvPr/>
        </p:nvGrpSpPr>
        <p:grpSpPr>
          <a:xfrm rot="-5400000" flipH="1">
            <a:off x="7800222" y="668036"/>
            <a:ext cx="768343" cy="952577"/>
            <a:chOff x="503450" y="715625"/>
            <a:chExt cx="894775" cy="1109325"/>
          </a:xfrm>
        </p:grpSpPr>
        <p:sp>
          <p:nvSpPr>
            <p:cNvPr id="2244" name="Google Shape;2244;p32"/>
            <p:cNvSpPr/>
            <p:nvPr/>
          </p:nvSpPr>
          <p:spPr>
            <a:xfrm>
              <a:off x="503450" y="1161275"/>
              <a:ext cx="663675" cy="663675"/>
            </a:xfrm>
            <a:custGeom>
              <a:avLst/>
              <a:gdLst/>
              <a:ahLst/>
              <a:cxnLst/>
              <a:rect l="l" t="t" r="r" b="b"/>
              <a:pathLst>
                <a:path w="26547" h="26547" extrusionOk="0">
                  <a:moveTo>
                    <a:pt x="13285" y="1"/>
                  </a:moveTo>
                  <a:cubicBezTo>
                    <a:pt x="5958" y="1"/>
                    <a:pt x="1" y="5935"/>
                    <a:pt x="1" y="13262"/>
                  </a:cubicBezTo>
                  <a:cubicBezTo>
                    <a:pt x="1" y="20589"/>
                    <a:pt x="5958" y="26547"/>
                    <a:pt x="13285" y="26547"/>
                  </a:cubicBezTo>
                  <a:cubicBezTo>
                    <a:pt x="20612" y="26547"/>
                    <a:pt x="26547" y="20589"/>
                    <a:pt x="26547" y="13262"/>
                  </a:cubicBezTo>
                  <a:cubicBezTo>
                    <a:pt x="26547" y="5935"/>
                    <a:pt x="20612" y="1"/>
                    <a:pt x="13285"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32"/>
            <p:cNvSpPr/>
            <p:nvPr/>
          </p:nvSpPr>
          <p:spPr>
            <a:xfrm>
              <a:off x="835575" y="715625"/>
              <a:ext cx="366925" cy="366950"/>
            </a:xfrm>
            <a:custGeom>
              <a:avLst/>
              <a:gdLst/>
              <a:ahLst/>
              <a:cxnLst/>
              <a:rect l="l" t="t" r="r" b="b"/>
              <a:pathLst>
                <a:path w="14677" h="14678" fill="none" extrusionOk="0">
                  <a:moveTo>
                    <a:pt x="14677" y="7327"/>
                  </a:moveTo>
                  <a:cubicBezTo>
                    <a:pt x="14677" y="11390"/>
                    <a:pt x="11390" y="14677"/>
                    <a:pt x="7350" y="14677"/>
                  </a:cubicBezTo>
                  <a:cubicBezTo>
                    <a:pt x="3287" y="14677"/>
                    <a:pt x="0" y="11390"/>
                    <a:pt x="0" y="7327"/>
                  </a:cubicBezTo>
                  <a:cubicBezTo>
                    <a:pt x="0" y="3287"/>
                    <a:pt x="3287" y="0"/>
                    <a:pt x="7350" y="0"/>
                  </a:cubicBezTo>
                  <a:cubicBezTo>
                    <a:pt x="11390" y="0"/>
                    <a:pt x="14677" y="3287"/>
                    <a:pt x="14677" y="7327"/>
                  </a:cubicBezTo>
                  <a:close/>
                </a:path>
              </a:pathLst>
            </a:custGeom>
            <a:solidFill>
              <a:schemeClr val="accent1"/>
            </a:solidFill>
            <a:ln w="970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32"/>
            <p:cNvSpPr/>
            <p:nvPr/>
          </p:nvSpPr>
          <p:spPr>
            <a:xfrm>
              <a:off x="1156250" y="1082550"/>
              <a:ext cx="241975" cy="241400"/>
            </a:xfrm>
            <a:custGeom>
              <a:avLst/>
              <a:gdLst/>
              <a:ahLst/>
              <a:cxnLst/>
              <a:rect l="l" t="t" r="r" b="b"/>
              <a:pathLst>
                <a:path w="9679" h="9656" extrusionOk="0">
                  <a:moveTo>
                    <a:pt x="4840" y="0"/>
                  </a:moveTo>
                  <a:cubicBezTo>
                    <a:pt x="2169" y="0"/>
                    <a:pt x="1" y="2168"/>
                    <a:pt x="1" y="4839"/>
                  </a:cubicBezTo>
                  <a:cubicBezTo>
                    <a:pt x="1" y="7510"/>
                    <a:pt x="2169" y="9655"/>
                    <a:pt x="4840" y="9655"/>
                  </a:cubicBezTo>
                  <a:cubicBezTo>
                    <a:pt x="7510" y="9655"/>
                    <a:pt x="9679" y="7510"/>
                    <a:pt x="9679" y="4839"/>
                  </a:cubicBezTo>
                  <a:cubicBezTo>
                    <a:pt x="9679" y="2168"/>
                    <a:pt x="7510" y="0"/>
                    <a:pt x="484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72C33762-2ACF-4F3C-8C21-56C2F7D307FF}"/>
              </a:ext>
            </a:extLst>
          </p:cNvPr>
          <p:cNvSpPr/>
          <p:nvPr/>
        </p:nvSpPr>
        <p:spPr>
          <a:xfrm>
            <a:off x="2195790" y="560610"/>
            <a:ext cx="4166525" cy="769441"/>
          </a:xfrm>
          <a:prstGeom prst="rect">
            <a:avLst/>
          </a:prstGeom>
          <a:noFill/>
        </p:spPr>
        <p:txBody>
          <a:bodyPr wrap="none" lIns="91440" tIns="45720" rIns="91440" bIns="45720">
            <a:spAutoFit/>
          </a:bodyPr>
          <a:lstStyle/>
          <a:p>
            <a:pPr algn="ctr"/>
            <a:r>
              <a:rPr lang="en-US" sz="4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Editing of </a:t>
            </a:r>
            <a:r>
              <a:rPr lang="az-Latn-AZ" sz="4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a:t>
            </a:r>
            <a:r>
              <a:rPr lang="en-US" sz="4400" b="1" cap="none" spc="0"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ata</a:t>
            </a:r>
            <a:endParaRPr lang="en-US" sz="4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37"/>
        <p:cNvGrpSpPr/>
        <p:nvPr/>
      </p:nvGrpSpPr>
      <p:grpSpPr>
        <a:xfrm>
          <a:off x="0" y="0"/>
          <a:ext cx="0" cy="0"/>
          <a:chOff x="0" y="0"/>
          <a:chExt cx="0" cy="0"/>
        </a:xfrm>
      </p:grpSpPr>
      <p:sp>
        <p:nvSpPr>
          <p:cNvPr id="2240" name="Google Shape;2240;p32"/>
          <p:cNvSpPr txBox="1"/>
          <p:nvPr/>
        </p:nvSpPr>
        <p:spPr>
          <a:xfrm>
            <a:off x="161644" y="1505209"/>
            <a:ext cx="7704000" cy="1637244"/>
          </a:xfrm>
          <a:prstGeom prst="rect">
            <a:avLst/>
          </a:prstGeom>
          <a:noFill/>
          <a:ln>
            <a:noFill/>
          </a:ln>
        </p:spPr>
        <p:txBody>
          <a:bodyPr spcFirstLastPara="1" wrap="square" lIns="91425" tIns="91425" rIns="91425" bIns="91425" anchor="t" anchorCtr="0">
            <a:noAutofit/>
          </a:bodyPr>
          <a:lstStyle/>
          <a:p>
            <a:pPr marL="171450" lvl="0" indent="-171450">
              <a:buFont typeface="Wingdings" panose="05000000000000000000" pitchFamily="2" charset="2"/>
              <a:buChar char="§"/>
            </a:pPr>
            <a:r>
              <a:rPr lang="en-US" sz="1600" dirty="0">
                <a:solidFill>
                  <a:schemeClr val="dk1"/>
                </a:solidFill>
                <a:latin typeface="Calibri" panose="020F0502020204030204" pitchFamily="34" charset="0"/>
                <a:ea typeface="Actor"/>
                <a:cs typeface="Calibri" panose="020F0502020204030204" pitchFamily="34" charset="0"/>
                <a:sym typeface="Actor"/>
              </a:rPr>
              <a:t>Since there is both Price and Price currency column, I filtered in Price Currency table, and because USD of all currency is CAD in only 1 row, I replaced the CAD currency with USD according to the date of the data cleaning day, I have put a "$" sign next to the value in Price column.</a:t>
            </a:r>
          </a:p>
          <a:p>
            <a:pPr marL="171450" lvl="0" indent="-171450">
              <a:buFont typeface="Wingdings" panose="05000000000000000000" pitchFamily="2" charset="2"/>
              <a:buChar char="§"/>
            </a:pPr>
            <a:r>
              <a:rPr lang="en-US" sz="1600" dirty="0">
                <a:solidFill>
                  <a:schemeClr val="dk1"/>
                </a:solidFill>
                <a:latin typeface="Calibri" panose="020F0502020204030204" pitchFamily="34" charset="0"/>
                <a:ea typeface="Actor"/>
                <a:cs typeface="Calibri" panose="020F0502020204030204" pitchFamily="34" charset="0"/>
                <a:sym typeface="Actor"/>
              </a:rPr>
              <a:t>I also rounded the values in the Price column.</a:t>
            </a:r>
            <a:endParaRPr lang="az-Latn-AZ" sz="1600" dirty="0">
              <a:solidFill>
                <a:schemeClr val="dk1"/>
              </a:solidFill>
              <a:latin typeface="Calibri" panose="020F0502020204030204" pitchFamily="34" charset="0"/>
              <a:ea typeface="Actor"/>
              <a:cs typeface="Calibri" panose="020F0502020204030204" pitchFamily="34" charset="0"/>
              <a:sym typeface="Actor"/>
            </a:endParaRPr>
          </a:p>
          <a:p>
            <a:pPr marL="171450" lvl="0" indent="-171450">
              <a:buFont typeface="Wingdings" panose="05000000000000000000" pitchFamily="2" charset="2"/>
              <a:buChar char="§"/>
            </a:pPr>
            <a:endParaRPr lang="az-Latn-AZ" sz="1200" dirty="0">
              <a:solidFill>
                <a:schemeClr val="dk1"/>
              </a:solidFill>
              <a:latin typeface="Actor"/>
              <a:ea typeface="Actor"/>
              <a:cs typeface="Actor"/>
              <a:sym typeface="Actor"/>
            </a:endParaRPr>
          </a:p>
          <a:p>
            <a:pPr lvl="0"/>
            <a:endParaRPr lang="az-Latn-AZ" sz="1200" dirty="0">
              <a:solidFill>
                <a:schemeClr val="dk1"/>
              </a:solidFill>
              <a:latin typeface="Actor"/>
              <a:ea typeface="Actor"/>
              <a:cs typeface="Actor"/>
              <a:sym typeface="Actor"/>
            </a:endParaRPr>
          </a:p>
          <a:p>
            <a:pPr lvl="0"/>
            <a:endParaRPr lang="az-Latn-AZ" sz="1200" dirty="0">
              <a:solidFill>
                <a:schemeClr val="dk1"/>
              </a:solidFill>
              <a:latin typeface="Actor"/>
              <a:ea typeface="Actor"/>
              <a:cs typeface="Actor"/>
              <a:sym typeface="Actor"/>
            </a:endParaRPr>
          </a:p>
          <a:p>
            <a:pPr lvl="0"/>
            <a:endParaRPr sz="1200" dirty="0">
              <a:solidFill>
                <a:schemeClr val="dk1"/>
              </a:solidFill>
              <a:latin typeface="Actor"/>
              <a:ea typeface="Actor"/>
              <a:cs typeface="Actor"/>
              <a:sym typeface="Actor"/>
            </a:endParaRPr>
          </a:p>
        </p:txBody>
      </p:sp>
      <p:grpSp>
        <p:nvGrpSpPr>
          <p:cNvPr id="2243" name="Google Shape;2243;p32"/>
          <p:cNvGrpSpPr/>
          <p:nvPr/>
        </p:nvGrpSpPr>
        <p:grpSpPr>
          <a:xfrm rot="-5400000" flipH="1">
            <a:off x="7800222" y="668036"/>
            <a:ext cx="768343" cy="952577"/>
            <a:chOff x="503450" y="715625"/>
            <a:chExt cx="894775" cy="1109325"/>
          </a:xfrm>
        </p:grpSpPr>
        <p:sp>
          <p:nvSpPr>
            <p:cNvPr id="2244" name="Google Shape;2244;p32"/>
            <p:cNvSpPr/>
            <p:nvPr/>
          </p:nvSpPr>
          <p:spPr>
            <a:xfrm>
              <a:off x="503450" y="1161275"/>
              <a:ext cx="663675" cy="663675"/>
            </a:xfrm>
            <a:custGeom>
              <a:avLst/>
              <a:gdLst/>
              <a:ahLst/>
              <a:cxnLst/>
              <a:rect l="l" t="t" r="r" b="b"/>
              <a:pathLst>
                <a:path w="26547" h="26547" extrusionOk="0">
                  <a:moveTo>
                    <a:pt x="13285" y="1"/>
                  </a:moveTo>
                  <a:cubicBezTo>
                    <a:pt x="5958" y="1"/>
                    <a:pt x="1" y="5935"/>
                    <a:pt x="1" y="13262"/>
                  </a:cubicBezTo>
                  <a:cubicBezTo>
                    <a:pt x="1" y="20589"/>
                    <a:pt x="5958" y="26547"/>
                    <a:pt x="13285" y="26547"/>
                  </a:cubicBezTo>
                  <a:cubicBezTo>
                    <a:pt x="20612" y="26547"/>
                    <a:pt x="26547" y="20589"/>
                    <a:pt x="26547" y="13262"/>
                  </a:cubicBezTo>
                  <a:cubicBezTo>
                    <a:pt x="26547" y="5935"/>
                    <a:pt x="20612" y="1"/>
                    <a:pt x="13285"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32"/>
            <p:cNvSpPr/>
            <p:nvPr/>
          </p:nvSpPr>
          <p:spPr>
            <a:xfrm>
              <a:off x="835575" y="715625"/>
              <a:ext cx="366925" cy="366950"/>
            </a:xfrm>
            <a:custGeom>
              <a:avLst/>
              <a:gdLst/>
              <a:ahLst/>
              <a:cxnLst/>
              <a:rect l="l" t="t" r="r" b="b"/>
              <a:pathLst>
                <a:path w="14677" h="14678" fill="none" extrusionOk="0">
                  <a:moveTo>
                    <a:pt x="14677" y="7327"/>
                  </a:moveTo>
                  <a:cubicBezTo>
                    <a:pt x="14677" y="11390"/>
                    <a:pt x="11390" y="14677"/>
                    <a:pt x="7350" y="14677"/>
                  </a:cubicBezTo>
                  <a:cubicBezTo>
                    <a:pt x="3287" y="14677"/>
                    <a:pt x="0" y="11390"/>
                    <a:pt x="0" y="7327"/>
                  </a:cubicBezTo>
                  <a:cubicBezTo>
                    <a:pt x="0" y="3287"/>
                    <a:pt x="3287" y="0"/>
                    <a:pt x="7350" y="0"/>
                  </a:cubicBezTo>
                  <a:cubicBezTo>
                    <a:pt x="11390" y="0"/>
                    <a:pt x="14677" y="3287"/>
                    <a:pt x="14677" y="7327"/>
                  </a:cubicBezTo>
                  <a:close/>
                </a:path>
              </a:pathLst>
            </a:custGeom>
            <a:solidFill>
              <a:schemeClr val="accent1"/>
            </a:solidFill>
            <a:ln w="970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32"/>
            <p:cNvSpPr/>
            <p:nvPr/>
          </p:nvSpPr>
          <p:spPr>
            <a:xfrm>
              <a:off x="1156250" y="1082550"/>
              <a:ext cx="241975" cy="241400"/>
            </a:xfrm>
            <a:custGeom>
              <a:avLst/>
              <a:gdLst/>
              <a:ahLst/>
              <a:cxnLst/>
              <a:rect l="l" t="t" r="r" b="b"/>
              <a:pathLst>
                <a:path w="9679" h="9656" extrusionOk="0">
                  <a:moveTo>
                    <a:pt x="4840" y="0"/>
                  </a:moveTo>
                  <a:cubicBezTo>
                    <a:pt x="2169" y="0"/>
                    <a:pt x="1" y="2168"/>
                    <a:pt x="1" y="4839"/>
                  </a:cubicBezTo>
                  <a:cubicBezTo>
                    <a:pt x="1" y="7510"/>
                    <a:pt x="2169" y="9655"/>
                    <a:pt x="4840" y="9655"/>
                  </a:cubicBezTo>
                  <a:cubicBezTo>
                    <a:pt x="7510" y="9655"/>
                    <a:pt x="9679" y="7510"/>
                    <a:pt x="9679" y="4839"/>
                  </a:cubicBezTo>
                  <a:cubicBezTo>
                    <a:pt x="9679" y="2168"/>
                    <a:pt x="7510" y="0"/>
                    <a:pt x="484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a:extLst>
              <a:ext uri="{FF2B5EF4-FFF2-40B4-BE49-F238E27FC236}">
                <a16:creationId xmlns:a16="http://schemas.microsoft.com/office/drawing/2014/main" id="{BB0D177C-0492-4E44-B93D-ECAADEEEA5B6}"/>
              </a:ext>
            </a:extLst>
          </p:cNvPr>
          <p:cNvPicPr>
            <a:picLocks noChangeAspect="1"/>
          </p:cNvPicPr>
          <p:nvPr/>
        </p:nvPicPr>
        <p:blipFill>
          <a:blip r:embed="rId3"/>
          <a:stretch>
            <a:fillRect/>
          </a:stretch>
        </p:blipFill>
        <p:spPr>
          <a:xfrm>
            <a:off x="5624842" y="2494828"/>
            <a:ext cx="2083263" cy="1584814"/>
          </a:xfrm>
          <a:prstGeom prst="rect">
            <a:avLst/>
          </a:prstGeom>
        </p:spPr>
      </p:pic>
      <p:sp>
        <p:nvSpPr>
          <p:cNvPr id="2" name="Rectangle 1">
            <a:extLst>
              <a:ext uri="{FF2B5EF4-FFF2-40B4-BE49-F238E27FC236}">
                <a16:creationId xmlns:a16="http://schemas.microsoft.com/office/drawing/2014/main" id="{011D0E1D-8B11-4CD1-9C60-17ED36EF5DC9}"/>
              </a:ext>
            </a:extLst>
          </p:cNvPr>
          <p:cNvSpPr/>
          <p:nvPr/>
        </p:nvSpPr>
        <p:spPr>
          <a:xfrm>
            <a:off x="531140" y="460326"/>
            <a:ext cx="7176965" cy="584775"/>
          </a:xfrm>
          <a:prstGeom prst="rect">
            <a:avLst/>
          </a:prstGeom>
          <a:noFill/>
        </p:spPr>
        <p:txBody>
          <a:bodyPr wrap="none" lIns="91440" tIns="45720" rIns="91440" bIns="45720">
            <a:spAutoFit/>
          </a:bodyPr>
          <a:lstStyle/>
          <a:p>
            <a:pPr algn="ctr"/>
            <a:r>
              <a:rPr lang="en-US" sz="3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Product Currency and Price column</a:t>
            </a:r>
          </a:p>
        </p:txBody>
      </p:sp>
    </p:spTree>
    <p:extLst>
      <p:ext uri="{BB962C8B-B14F-4D97-AF65-F5344CB8AC3E}">
        <p14:creationId xmlns:p14="http://schemas.microsoft.com/office/powerpoint/2010/main" val="1896943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50"/>
        <p:cNvGrpSpPr/>
        <p:nvPr/>
      </p:nvGrpSpPr>
      <p:grpSpPr>
        <a:xfrm>
          <a:off x="0" y="0"/>
          <a:ext cx="0" cy="0"/>
          <a:chOff x="0" y="0"/>
          <a:chExt cx="0" cy="0"/>
        </a:xfrm>
      </p:grpSpPr>
      <p:grpSp>
        <p:nvGrpSpPr>
          <p:cNvPr id="2251" name="Google Shape;2251;p33"/>
          <p:cNvGrpSpPr/>
          <p:nvPr/>
        </p:nvGrpSpPr>
        <p:grpSpPr>
          <a:xfrm flipH="1">
            <a:off x="6943262" y="1639849"/>
            <a:ext cx="2165575" cy="2505660"/>
            <a:chOff x="303714" y="290943"/>
            <a:chExt cx="1734484" cy="1735464"/>
          </a:xfrm>
        </p:grpSpPr>
        <p:sp>
          <p:nvSpPr>
            <p:cNvPr id="2252" name="Google Shape;2252;p33"/>
            <p:cNvSpPr/>
            <p:nvPr/>
          </p:nvSpPr>
          <p:spPr>
            <a:xfrm>
              <a:off x="357231" y="345440"/>
              <a:ext cx="1627451" cy="1626470"/>
            </a:xfrm>
            <a:custGeom>
              <a:avLst/>
              <a:gdLst/>
              <a:ahLst/>
              <a:cxnLst/>
              <a:rect l="l" t="t" r="r" b="b"/>
              <a:pathLst>
                <a:path w="38165" h="38142" extrusionOk="0">
                  <a:moveTo>
                    <a:pt x="1" y="1"/>
                  </a:moveTo>
                  <a:lnTo>
                    <a:pt x="1" y="38142"/>
                  </a:lnTo>
                  <a:lnTo>
                    <a:pt x="38165" y="38142"/>
                  </a:lnTo>
                  <a:lnTo>
                    <a:pt x="38165" y="1"/>
                  </a:lnTo>
                  <a:close/>
                </a:path>
              </a:pathLst>
            </a:custGeom>
            <a:solidFill>
              <a:schemeClr val="dk2"/>
            </a:solid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3"/>
            <p:cNvSpPr/>
            <p:nvPr/>
          </p:nvSpPr>
          <p:spPr>
            <a:xfrm>
              <a:off x="1931123" y="290943"/>
              <a:ext cx="107075" cy="108056"/>
            </a:xfrm>
            <a:custGeom>
              <a:avLst/>
              <a:gdLst/>
              <a:ahLst/>
              <a:cxnLst/>
              <a:rect l="l" t="t" r="r" b="b"/>
              <a:pathLst>
                <a:path w="2511" h="2534" extrusionOk="0">
                  <a:moveTo>
                    <a:pt x="0" y="0"/>
                  </a:moveTo>
                  <a:lnTo>
                    <a:pt x="0" y="2534"/>
                  </a:lnTo>
                  <a:lnTo>
                    <a:pt x="2511" y="2534"/>
                  </a:lnTo>
                  <a:lnTo>
                    <a:pt x="2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33"/>
            <p:cNvSpPr/>
            <p:nvPr/>
          </p:nvSpPr>
          <p:spPr>
            <a:xfrm>
              <a:off x="303714" y="1918351"/>
              <a:ext cx="107118" cy="108056"/>
            </a:xfrm>
            <a:custGeom>
              <a:avLst/>
              <a:gdLst/>
              <a:ahLst/>
              <a:cxnLst/>
              <a:rect l="l" t="t" r="r" b="b"/>
              <a:pathLst>
                <a:path w="2512" h="2534" extrusionOk="0">
                  <a:moveTo>
                    <a:pt x="0" y="0"/>
                  </a:moveTo>
                  <a:lnTo>
                    <a:pt x="0" y="2534"/>
                  </a:lnTo>
                  <a:lnTo>
                    <a:pt x="2511" y="2534"/>
                  </a:lnTo>
                  <a:lnTo>
                    <a:pt x="2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7" name="Google Shape;2257;p33"/>
          <p:cNvSpPr txBox="1">
            <a:spLocks noGrp="1"/>
          </p:cNvSpPr>
          <p:nvPr>
            <p:ph type="subTitle" idx="1"/>
          </p:nvPr>
        </p:nvSpPr>
        <p:spPr>
          <a:xfrm>
            <a:off x="291245" y="839722"/>
            <a:ext cx="6604934" cy="487200"/>
          </a:xfrm>
          <a:prstGeom prst="rect">
            <a:avLst/>
          </a:prstGeom>
        </p:spPr>
        <p:txBody>
          <a:bodyPr spcFirstLastPara="1" wrap="square" lIns="91425" tIns="91425" rIns="91425" bIns="91425" anchor="t" anchorCtr="0">
            <a:noAutofit/>
          </a:bodyPr>
          <a:lstStyle/>
          <a:p>
            <a:pPr marL="342900" lvl="0" indent="-342900">
              <a:buFont typeface="Arial" panose="020B0604020202020204" pitchFamily="34" charset="0"/>
              <a:buChar char="•"/>
            </a:pPr>
            <a:r>
              <a:rPr lang="en-US" sz="1800" dirty="0"/>
              <a:t>Capitalize all words</a:t>
            </a:r>
            <a:r>
              <a:rPr lang="az-Latn-AZ" sz="1800" dirty="0"/>
              <a:t> </a:t>
            </a:r>
            <a:r>
              <a:rPr lang="en-US" sz="1800" dirty="0"/>
              <a:t>and I applied this code to all rows</a:t>
            </a:r>
          </a:p>
          <a:p>
            <a:pPr marL="342900" lvl="0" indent="-342900">
              <a:buFont typeface="Arial" panose="020B0604020202020204" pitchFamily="34" charset="0"/>
              <a:buChar char="•"/>
            </a:pPr>
            <a:endParaRPr lang="en-US" sz="1800" dirty="0"/>
          </a:p>
          <a:p>
            <a:pPr marL="0" lvl="0" indent="0"/>
            <a:endParaRPr lang="az-Latn-AZ" sz="1800" dirty="0"/>
          </a:p>
          <a:p>
            <a:pPr marL="342900" lvl="0" indent="-342900">
              <a:buFont typeface="Arial" panose="020B0604020202020204" pitchFamily="34" charset="0"/>
              <a:buChar char="•"/>
            </a:pPr>
            <a:r>
              <a:rPr lang="en-US" sz="1800" dirty="0"/>
              <a:t>All data beginning with “new” has been replaced with “New”</a:t>
            </a:r>
          </a:p>
          <a:p>
            <a:pPr marL="342900" lvl="0" indent="-342900">
              <a:buFont typeface="Arial" panose="020B0604020202020204" pitchFamily="34" charset="0"/>
              <a:buChar char="•"/>
            </a:pPr>
            <a:endParaRPr lang="en-US" sz="1800" dirty="0"/>
          </a:p>
          <a:p>
            <a:pPr marL="342900" lvl="0" indent="-342900">
              <a:buFont typeface="Arial" panose="020B0604020202020204" pitchFamily="34" charset="0"/>
              <a:buChar char="•"/>
            </a:pPr>
            <a:endParaRPr lang="en-US" sz="1800" dirty="0"/>
          </a:p>
          <a:p>
            <a:pPr marL="342900" lvl="0" indent="-342900">
              <a:buFont typeface="Arial" panose="020B0604020202020204" pitchFamily="34" charset="0"/>
              <a:buChar char="•"/>
            </a:pPr>
            <a:r>
              <a:rPr lang="en-US" sz="1800" dirty="0"/>
              <a:t>Those containing the word “refurbished” were replaced with “Refurbished “</a:t>
            </a:r>
          </a:p>
          <a:p>
            <a:pPr marL="0" lvl="0" indent="0"/>
            <a:endParaRPr lang="az-Latn-AZ" sz="1800" dirty="0"/>
          </a:p>
          <a:p>
            <a:pPr marL="342900" indent="-342900">
              <a:buFont typeface="Arial" panose="020B0604020202020204" pitchFamily="34" charset="0"/>
              <a:buChar char="•"/>
            </a:pPr>
            <a:r>
              <a:rPr lang="en-US" sz="1800" dirty="0"/>
              <a:t>Those containing the word “</a:t>
            </a:r>
            <a:r>
              <a:rPr lang="az-Latn-AZ" sz="1800" dirty="0"/>
              <a:t>pre-o</a:t>
            </a:r>
            <a:r>
              <a:rPr lang="en-US" sz="1800" dirty="0" err="1"/>
              <a:t>wned</a:t>
            </a:r>
            <a:r>
              <a:rPr lang="en-US" sz="1800" dirty="0"/>
              <a:t>” </a:t>
            </a:r>
          </a:p>
          <a:p>
            <a:pPr marL="0" indent="0"/>
            <a:r>
              <a:rPr lang="en-US" sz="1800" dirty="0"/>
              <a:t>       were replaced with “Used “</a:t>
            </a:r>
          </a:p>
          <a:p>
            <a:pPr marL="0" indent="0"/>
            <a:endParaRPr lang="az-Latn-AZ" sz="1800" dirty="0"/>
          </a:p>
          <a:p>
            <a:pPr marL="342900" lvl="0" indent="-342900">
              <a:buFont typeface="Arial" panose="020B0604020202020204" pitchFamily="34" charset="0"/>
              <a:buChar char="•"/>
            </a:pPr>
            <a:r>
              <a:rPr lang="en-US" sz="1800" dirty="0"/>
              <a:t>Deleted unnecessary data</a:t>
            </a:r>
          </a:p>
          <a:p>
            <a:pPr marL="342900" lvl="0" indent="-342900">
              <a:buFont typeface="Arial" panose="020B0604020202020204" pitchFamily="34" charset="0"/>
              <a:buChar char="•"/>
            </a:pPr>
            <a:endParaRPr lang="en-US" sz="1800" dirty="0"/>
          </a:p>
          <a:p>
            <a:pPr marL="0" lvl="0" indent="0"/>
            <a:endParaRPr lang="en-US" sz="1800" dirty="0"/>
          </a:p>
          <a:p>
            <a:pPr marL="342900" lvl="0" indent="-342900">
              <a:buFont typeface="Arial" panose="020B0604020202020204" pitchFamily="34" charset="0"/>
              <a:buChar char="•"/>
            </a:pPr>
            <a:endParaRPr lang="en-US" sz="1800" dirty="0"/>
          </a:p>
          <a:p>
            <a:pPr marL="342900" lvl="0" indent="-342900">
              <a:buFont typeface="Arial" panose="020B0604020202020204" pitchFamily="34" charset="0"/>
              <a:buChar char="•"/>
            </a:pPr>
            <a:endParaRPr sz="1800" dirty="0"/>
          </a:p>
        </p:txBody>
      </p:sp>
      <p:cxnSp>
        <p:nvCxnSpPr>
          <p:cNvPr id="2269" name="Google Shape;2269;p33"/>
          <p:cNvCxnSpPr/>
          <p:nvPr/>
        </p:nvCxnSpPr>
        <p:spPr>
          <a:xfrm>
            <a:off x="342593" y="727623"/>
            <a:ext cx="0" cy="3992700"/>
          </a:xfrm>
          <a:prstGeom prst="straightConnector1">
            <a:avLst/>
          </a:prstGeom>
          <a:noFill/>
          <a:ln w="9525" cap="flat" cmpd="sng">
            <a:solidFill>
              <a:schemeClr val="dk1"/>
            </a:solidFill>
            <a:prstDash val="solid"/>
            <a:round/>
            <a:headEnd type="none" w="med" len="med"/>
            <a:tailEnd type="none" w="med" len="med"/>
          </a:ln>
        </p:spPr>
      </p:cxnSp>
      <p:grpSp>
        <p:nvGrpSpPr>
          <p:cNvPr id="2270" name="Google Shape;2270;p33"/>
          <p:cNvGrpSpPr/>
          <p:nvPr/>
        </p:nvGrpSpPr>
        <p:grpSpPr>
          <a:xfrm>
            <a:off x="7743213" y="281973"/>
            <a:ext cx="894775" cy="1109325"/>
            <a:chOff x="503450" y="715625"/>
            <a:chExt cx="894775" cy="1109325"/>
          </a:xfrm>
        </p:grpSpPr>
        <p:sp>
          <p:nvSpPr>
            <p:cNvPr id="2271" name="Google Shape;2271;p33"/>
            <p:cNvSpPr/>
            <p:nvPr/>
          </p:nvSpPr>
          <p:spPr>
            <a:xfrm>
              <a:off x="503450" y="1161275"/>
              <a:ext cx="663675" cy="663675"/>
            </a:xfrm>
            <a:custGeom>
              <a:avLst/>
              <a:gdLst/>
              <a:ahLst/>
              <a:cxnLst/>
              <a:rect l="l" t="t" r="r" b="b"/>
              <a:pathLst>
                <a:path w="26547" h="26547" extrusionOk="0">
                  <a:moveTo>
                    <a:pt x="13285" y="1"/>
                  </a:moveTo>
                  <a:cubicBezTo>
                    <a:pt x="5958" y="1"/>
                    <a:pt x="1" y="5935"/>
                    <a:pt x="1" y="13262"/>
                  </a:cubicBezTo>
                  <a:cubicBezTo>
                    <a:pt x="1" y="20589"/>
                    <a:pt x="5958" y="26547"/>
                    <a:pt x="13285" y="26547"/>
                  </a:cubicBezTo>
                  <a:cubicBezTo>
                    <a:pt x="20612" y="26547"/>
                    <a:pt x="26547" y="20589"/>
                    <a:pt x="26547" y="13262"/>
                  </a:cubicBezTo>
                  <a:cubicBezTo>
                    <a:pt x="26547" y="5935"/>
                    <a:pt x="20612" y="1"/>
                    <a:pt x="13285"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33"/>
            <p:cNvSpPr/>
            <p:nvPr/>
          </p:nvSpPr>
          <p:spPr>
            <a:xfrm>
              <a:off x="835575" y="715625"/>
              <a:ext cx="366925" cy="366950"/>
            </a:xfrm>
            <a:custGeom>
              <a:avLst/>
              <a:gdLst/>
              <a:ahLst/>
              <a:cxnLst/>
              <a:rect l="l" t="t" r="r" b="b"/>
              <a:pathLst>
                <a:path w="14677" h="14678" fill="none" extrusionOk="0">
                  <a:moveTo>
                    <a:pt x="14677" y="7327"/>
                  </a:moveTo>
                  <a:cubicBezTo>
                    <a:pt x="14677" y="11390"/>
                    <a:pt x="11390" y="14677"/>
                    <a:pt x="7350" y="14677"/>
                  </a:cubicBezTo>
                  <a:cubicBezTo>
                    <a:pt x="3287" y="14677"/>
                    <a:pt x="0" y="11390"/>
                    <a:pt x="0" y="7327"/>
                  </a:cubicBezTo>
                  <a:cubicBezTo>
                    <a:pt x="0" y="3287"/>
                    <a:pt x="3287" y="0"/>
                    <a:pt x="7350" y="0"/>
                  </a:cubicBezTo>
                  <a:cubicBezTo>
                    <a:pt x="11390" y="0"/>
                    <a:pt x="14677" y="3287"/>
                    <a:pt x="14677" y="7327"/>
                  </a:cubicBezTo>
                  <a:close/>
                </a:path>
              </a:pathLst>
            </a:custGeom>
            <a:solidFill>
              <a:schemeClr val="accent1"/>
            </a:solidFill>
            <a:ln w="970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33"/>
            <p:cNvSpPr/>
            <p:nvPr/>
          </p:nvSpPr>
          <p:spPr>
            <a:xfrm>
              <a:off x="1156250" y="1082550"/>
              <a:ext cx="241975" cy="241400"/>
            </a:xfrm>
            <a:custGeom>
              <a:avLst/>
              <a:gdLst/>
              <a:ahLst/>
              <a:cxnLst/>
              <a:rect l="l" t="t" r="r" b="b"/>
              <a:pathLst>
                <a:path w="9679" h="9656" extrusionOk="0">
                  <a:moveTo>
                    <a:pt x="4840" y="0"/>
                  </a:moveTo>
                  <a:cubicBezTo>
                    <a:pt x="2169" y="0"/>
                    <a:pt x="1" y="2168"/>
                    <a:pt x="1" y="4839"/>
                  </a:cubicBezTo>
                  <a:cubicBezTo>
                    <a:pt x="1" y="7510"/>
                    <a:pt x="2169" y="9655"/>
                    <a:pt x="4840" y="9655"/>
                  </a:cubicBezTo>
                  <a:cubicBezTo>
                    <a:pt x="7510" y="9655"/>
                    <a:pt x="9679" y="7510"/>
                    <a:pt x="9679" y="4839"/>
                  </a:cubicBezTo>
                  <a:cubicBezTo>
                    <a:pt x="9679" y="2168"/>
                    <a:pt x="7510" y="0"/>
                    <a:pt x="484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9" name="Picture 28">
            <a:extLst>
              <a:ext uri="{FF2B5EF4-FFF2-40B4-BE49-F238E27FC236}">
                <a16:creationId xmlns:a16="http://schemas.microsoft.com/office/drawing/2014/main" id="{A4AFE192-02BD-4342-B7AB-AEBD7055257D}"/>
              </a:ext>
            </a:extLst>
          </p:cNvPr>
          <p:cNvPicPr>
            <a:picLocks noChangeAspect="1"/>
          </p:cNvPicPr>
          <p:nvPr/>
        </p:nvPicPr>
        <p:blipFill>
          <a:blip r:embed="rId3"/>
          <a:stretch>
            <a:fillRect/>
          </a:stretch>
        </p:blipFill>
        <p:spPr>
          <a:xfrm>
            <a:off x="753784" y="1263001"/>
            <a:ext cx="1359375" cy="376848"/>
          </a:xfrm>
          <a:prstGeom prst="rect">
            <a:avLst/>
          </a:prstGeom>
        </p:spPr>
      </p:pic>
      <p:pic>
        <p:nvPicPr>
          <p:cNvPr id="43" name="Picture 42">
            <a:extLst>
              <a:ext uri="{FF2B5EF4-FFF2-40B4-BE49-F238E27FC236}">
                <a16:creationId xmlns:a16="http://schemas.microsoft.com/office/drawing/2014/main" id="{AB70BCA5-779B-419F-87D5-1C56A6E4C520}"/>
              </a:ext>
            </a:extLst>
          </p:cNvPr>
          <p:cNvPicPr>
            <a:picLocks noChangeAspect="1"/>
          </p:cNvPicPr>
          <p:nvPr/>
        </p:nvPicPr>
        <p:blipFill>
          <a:blip r:embed="rId4"/>
          <a:stretch>
            <a:fillRect/>
          </a:stretch>
        </p:blipFill>
        <p:spPr>
          <a:xfrm>
            <a:off x="5560174" y="2852770"/>
            <a:ext cx="3120112" cy="2273456"/>
          </a:xfrm>
          <a:prstGeom prst="rect">
            <a:avLst/>
          </a:prstGeom>
        </p:spPr>
      </p:pic>
      <p:pic>
        <p:nvPicPr>
          <p:cNvPr id="47" name="Picture 46">
            <a:extLst>
              <a:ext uri="{FF2B5EF4-FFF2-40B4-BE49-F238E27FC236}">
                <a16:creationId xmlns:a16="http://schemas.microsoft.com/office/drawing/2014/main" id="{534BE6F0-BD93-45AE-91CC-CC592CBC0F4E}"/>
              </a:ext>
            </a:extLst>
          </p:cNvPr>
          <p:cNvPicPr>
            <a:picLocks noChangeAspect="1"/>
          </p:cNvPicPr>
          <p:nvPr/>
        </p:nvPicPr>
        <p:blipFill>
          <a:blip r:embed="rId5"/>
          <a:stretch>
            <a:fillRect/>
          </a:stretch>
        </p:blipFill>
        <p:spPr>
          <a:xfrm>
            <a:off x="753784" y="2124924"/>
            <a:ext cx="3019425" cy="314325"/>
          </a:xfrm>
          <a:prstGeom prst="rect">
            <a:avLst/>
          </a:prstGeom>
        </p:spPr>
      </p:pic>
      <p:sp>
        <p:nvSpPr>
          <p:cNvPr id="2" name="Rectangle 1">
            <a:extLst>
              <a:ext uri="{FF2B5EF4-FFF2-40B4-BE49-F238E27FC236}">
                <a16:creationId xmlns:a16="http://schemas.microsoft.com/office/drawing/2014/main" id="{28F8CC59-BED8-4C8F-B6C5-561400BB3460}"/>
              </a:ext>
            </a:extLst>
          </p:cNvPr>
          <p:cNvSpPr/>
          <p:nvPr/>
        </p:nvSpPr>
        <p:spPr>
          <a:xfrm>
            <a:off x="1404044" y="159967"/>
            <a:ext cx="5812810" cy="707886"/>
          </a:xfrm>
          <a:prstGeom prst="rect">
            <a:avLst/>
          </a:prstGeom>
          <a:noFill/>
        </p:spPr>
        <p:txBody>
          <a:bodyPr wrap="none" lIns="91440" tIns="45720" rIns="91440" bIns="45720">
            <a:spAutoFit/>
          </a:bodyPr>
          <a:lstStyle/>
          <a:p>
            <a:pPr algn="ctr"/>
            <a:r>
              <a:rPr lang="az-Latn-AZ" sz="4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libri" panose="020F0502020204030204" pitchFamily="34" charset="0"/>
                <a:cs typeface="Calibri" panose="020F0502020204030204" pitchFamily="34" charset="0"/>
              </a:rPr>
              <a:t>Product Condition Column</a:t>
            </a:r>
            <a:endParaRPr lang="en-US" sz="4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77"/>
        <p:cNvGrpSpPr/>
        <p:nvPr/>
      </p:nvGrpSpPr>
      <p:grpSpPr>
        <a:xfrm>
          <a:off x="0" y="0"/>
          <a:ext cx="0" cy="0"/>
          <a:chOff x="0" y="0"/>
          <a:chExt cx="0" cy="0"/>
        </a:xfrm>
      </p:grpSpPr>
      <p:grpSp>
        <p:nvGrpSpPr>
          <p:cNvPr id="2278" name="Google Shape;2278;p34"/>
          <p:cNvGrpSpPr/>
          <p:nvPr/>
        </p:nvGrpSpPr>
        <p:grpSpPr>
          <a:xfrm rot="10800000">
            <a:off x="77550" y="2913232"/>
            <a:ext cx="2308251" cy="2309730"/>
            <a:chOff x="303714" y="290943"/>
            <a:chExt cx="1734484" cy="1735464"/>
          </a:xfrm>
        </p:grpSpPr>
        <p:sp>
          <p:nvSpPr>
            <p:cNvPr id="2279" name="Google Shape;2279;p34"/>
            <p:cNvSpPr/>
            <p:nvPr/>
          </p:nvSpPr>
          <p:spPr>
            <a:xfrm>
              <a:off x="357231" y="345440"/>
              <a:ext cx="1627451" cy="1626470"/>
            </a:xfrm>
            <a:custGeom>
              <a:avLst/>
              <a:gdLst/>
              <a:ahLst/>
              <a:cxnLst/>
              <a:rect l="l" t="t" r="r" b="b"/>
              <a:pathLst>
                <a:path w="38165" h="38142" extrusionOk="0">
                  <a:moveTo>
                    <a:pt x="1" y="1"/>
                  </a:moveTo>
                  <a:lnTo>
                    <a:pt x="1" y="38142"/>
                  </a:lnTo>
                  <a:lnTo>
                    <a:pt x="38165" y="38142"/>
                  </a:lnTo>
                  <a:lnTo>
                    <a:pt x="38165" y="1"/>
                  </a:lnTo>
                  <a:close/>
                </a:path>
              </a:pathLst>
            </a:custGeom>
            <a:solidFill>
              <a:schemeClr val="dk2"/>
            </a:solid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34"/>
            <p:cNvSpPr/>
            <p:nvPr/>
          </p:nvSpPr>
          <p:spPr>
            <a:xfrm>
              <a:off x="1931123" y="290943"/>
              <a:ext cx="107075" cy="108056"/>
            </a:xfrm>
            <a:custGeom>
              <a:avLst/>
              <a:gdLst/>
              <a:ahLst/>
              <a:cxnLst/>
              <a:rect l="l" t="t" r="r" b="b"/>
              <a:pathLst>
                <a:path w="2511" h="2534" extrusionOk="0">
                  <a:moveTo>
                    <a:pt x="0" y="0"/>
                  </a:moveTo>
                  <a:lnTo>
                    <a:pt x="0" y="2534"/>
                  </a:lnTo>
                  <a:lnTo>
                    <a:pt x="2511" y="2534"/>
                  </a:lnTo>
                  <a:lnTo>
                    <a:pt x="2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34"/>
            <p:cNvSpPr/>
            <p:nvPr/>
          </p:nvSpPr>
          <p:spPr>
            <a:xfrm>
              <a:off x="303714" y="1918351"/>
              <a:ext cx="107118" cy="108056"/>
            </a:xfrm>
            <a:custGeom>
              <a:avLst/>
              <a:gdLst/>
              <a:ahLst/>
              <a:cxnLst/>
              <a:rect l="l" t="t" r="r" b="b"/>
              <a:pathLst>
                <a:path w="2512" h="2534" extrusionOk="0">
                  <a:moveTo>
                    <a:pt x="0" y="0"/>
                  </a:moveTo>
                  <a:lnTo>
                    <a:pt x="0" y="2534"/>
                  </a:lnTo>
                  <a:lnTo>
                    <a:pt x="2511" y="2534"/>
                  </a:lnTo>
                  <a:lnTo>
                    <a:pt x="2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3" name="Google Shape;2283;p34"/>
          <p:cNvSpPr txBox="1">
            <a:spLocks noGrp="1"/>
          </p:cNvSpPr>
          <p:nvPr>
            <p:ph type="subTitle" idx="1"/>
          </p:nvPr>
        </p:nvSpPr>
        <p:spPr>
          <a:xfrm>
            <a:off x="2804285" y="1393597"/>
            <a:ext cx="4937813" cy="2674500"/>
          </a:xfrm>
          <a:prstGeom prst="rect">
            <a:avLst/>
          </a:prstGeom>
        </p:spPr>
        <p:txBody>
          <a:bodyPr spcFirstLastPara="1" wrap="square" lIns="91425" tIns="91425" rIns="91425" bIns="91425" anchor="t" anchorCtr="0">
            <a:noAutofit/>
          </a:bodyPr>
          <a:lstStyle/>
          <a:p>
            <a:pPr algn="just">
              <a:spcBef>
                <a:spcPts val="1000"/>
              </a:spcBef>
            </a:pPr>
            <a:r>
              <a:rPr lang="en-US" sz="1600" dirty="0">
                <a:latin typeface="Calibri" panose="020F0502020204030204" pitchFamily="34" charset="0"/>
                <a:cs typeface="Calibri" panose="020F0502020204030204" pitchFamily="34" charset="0"/>
              </a:rPr>
              <a:t>“32 available”, “7 available”, “More on the way”, “True”, “Yes”, “In stock”--since these words mean the same according to the data, we replace them all with the word </a:t>
            </a:r>
            <a:r>
              <a:rPr lang="en-US" sz="1600" b="1" dirty="0">
                <a:latin typeface="Calibri" panose="020F0502020204030204" pitchFamily="34" charset="0"/>
                <a:cs typeface="Calibri" panose="020F0502020204030204" pitchFamily="34" charset="0"/>
              </a:rPr>
              <a:t>“In stock".</a:t>
            </a:r>
            <a:endParaRPr lang="az-Latn-AZ" sz="1600" b="1" dirty="0">
              <a:latin typeface="Calibri" panose="020F0502020204030204" pitchFamily="34" charset="0"/>
              <a:cs typeface="Calibri" panose="020F0502020204030204" pitchFamily="34" charset="0"/>
            </a:endParaRPr>
          </a:p>
          <a:p>
            <a:pPr algn="just">
              <a:spcBef>
                <a:spcPts val="1000"/>
              </a:spcBef>
            </a:pPr>
            <a:r>
              <a:rPr lang="en-US" sz="1600" dirty="0">
                <a:latin typeface="Calibri" panose="020F0502020204030204" pitchFamily="34" charset="0"/>
                <a:cs typeface="Calibri" panose="020F0502020204030204" pitchFamily="34" charset="0"/>
              </a:rPr>
              <a:t>“</a:t>
            </a:r>
            <a:r>
              <a:rPr lang="az-Latn-AZ" sz="1600" dirty="0">
                <a:latin typeface="Calibri" panose="020F0502020204030204" pitchFamily="34" charset="0"/>
                <a:cs typeface="Calibri" panose="020F0502020204030204" pitchFamily="34" charset="0"/>
              </a:rPr>
              <a:t>No</a:t>
            </a:r>
            <a:r>
              <a:rPr lang="en-US" sz="1600" dirty="0">
                <a:latin typeface="Calibri" panose="020F0502020204030204" pitchFamily="34" charset="0"/>
                <a:cs typeface="Calibri" panose="020F0502020204030204" pitchFamily="34" charset="0"/>
              </a:rPr>
              <a:t>”, “R</a:t>
            </a:r>
            <a:r>
              <a:rPr lang="az-Latn-AZ" sz="1600" dirty="0">
                <a:latin typeface="Calibri" panose="020F0502020204030204" pitchFamily="34" charset="0"/>
                <a:cs typeface="Calibri" panose="020F0502020204030204" pitchFamily="34" charset="0"/>
              </a:rPr>
              <a:t>etired</a:t>
            </a:r>
            <a:r>
              <a:rPr lang="en-US" sz="1600" dirty="0">
                <a:latin typeface="Calibri" panose="020F0502020204030204" pitchFamily="34" charset="0"/>
                <a:cs typeface="Calibri" panose="020F0502020204030204" pitchFamily="34" charset="0"/>
              </a:rPr>
              <a:t>”, “S</a:t>
            </a:r>
            <a:r>
              <a:rPr lang="az-Latn-AZ" sz="1600" dirty="0">
                <a:latin typeface="Calibri" panose="020F0502020204030204" pitchFamily="34" charset="0"/>
                <a:cs typeface="Calibri" panose="020F0502020204030204" pitchFamily="34" charset="0"/>
              </a:rPr>
              <a:t>old</a:t>
            </a:r>
            <a:r>
              <a:rPr lang="en-US" sz="1600" dirty="0">
                <a:latin typeface="Calibri" panose="020F0502020204030204" pitchFamily="34" charset="0"/>
                <a:cs typeface="Calibri" panose="020F0502020204030204" pitchFamily="34" charset="0"/>
              </a:rPr>
              <a:t>”, “False”, “Out of stock” --since these words mean the same according to the data, we replace them all with the word </a:t>
            </a:r>
            <a:r>
              <a:rPr lang="en-US" sz="1600" b="1" dirty="0">
                <a:latin typeface="Calibri" panose="020F0502020204030204" pitchFamily="34" charset="0"/>
                <a:cs typeface="Calibri" panose="020F0502020204030204" pitchFamily="34" charset="0"/>
              </a:rPr>
              <a:t>“Out of  stock"</a:t>
            </a:r>
            <a:r>
              <a:rPr lang="en-US" sz="1600" dirty="0">
                <a:latin typeface="Calibri" panose="020F0502020204030204" pitchFamily="34" charset="0"/>
                <a:cs typeface="Calibri" panose="020F0502020204030204" pitchFamily="34" charset="0"/>
              </a:rPr>
              <a:t>.</a:t>
            </a:r>
            <a:endParaRPr lang="az-Latn-AZ" sz="1600" dirty="0">
              <a:latin typeface="Calibri" panose="020F0502020204030204" pitchFamily="34" charset="0"/>
              <a:cs typeface="Calibri" panose="020F0502020204030204" pitchFamily="34" charset="0"/>
            </a:endParaRPr>
          </a:p>
          <a:p>
            <a:pPr algn="just">
              <a:spcBef>
                <a:spcPts val="1000"/>
              </a:spcBef>
            </a:pPr>
            <a:endParaRPr sz="1600" dirty="0">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10CE9E01-1F62-4691-AF07-31AA9FF893D7}"/>
              </a:ext>
            </a:extLst>
          </p:cNvPr>
          <p:cNvPicPr>
            <a:picLocks noChangeAspect="1"/>
          </p:cNvPicPr>
          <p:nvPr/>
        </p:nvPicPr>
        <p:blipFill>
          <a:blip r:embed="rId3"/>
          <a:stretch>
            <a:fillRect/>
          </a:stretch>
        </p:blipFill>
        <p:spPr>
          <a:xfrm>
            <a:off x="159048" y="1155118"/>
            <a:ext cx="1410896" cy="2833263"/>
          </a:xfrm>
          <a:prstGeom prst="rect">
            <a:avLst/>
          </a:prstGeom>
        </p:spPr>
      </p:pic>
      <p:pic>
        <p:nvPicPr>
          <p:cNvPr id="11" name="Picture 10">
            <a:extLst>
              <a:ext uri="{FF2B5EF4-FFF2-40B4-BE49-F238E27FC236}">
                <a16:creationId xmlns:a16="http://schemas.microsoft.com/office/drawing/2014/main" id="{076E0828-2F19-4450-8A5B-0023D19E96BC}"/>
              </a:ext>
            </a:extLst>
          </p:cNvPr>
          <p:cNvPicPr>
            <a:picLocks noChangeAspect="1"/>
          </p:cNvPicPr>
          <p:nvPr/>
        </p:nvPicPr>
        <p:blipFill>
          <a:blip r:embed="rId4"/>
          <a:stretch>
            <a:fillRect/>
          </a:stretch>
        </p:blipFill>
        <p:spPr>
          <a:xfrm>
            <a:off x="1482931" y="3986666"/>
            <a:ext cx="2484349" cy="1156834"/>
          </a:xfrm>
          <a:prstGeom prst="rect">
            <a:avLst/>
          </a:prstGeom>
        </p:spPr>
      </p:pic>
      <p:sp>
        <p:nvSpPr>
          <p:cNvPr id="3" name="Rectangle 2">
            <a:extLst>
              <a:ext uri="{FF2B5EF4-FFF2-40B4-BE49-F238E27FC236}">
                <a16:creationId xmlns:a16="http://schemas.microsoft.com/office/drawing/2014/main" id="{7AAC8ADA-D7A1-400C-91D5-C3B4C4C11A1B}"/>
              </a:ext>
            </a:extLst>
          </p:cNvPr>
          <p:cNvSpPr/>
          <p:nvPr/>
        </p:nvSpPr>
        <p:spPr>
          <a:xfrm>
            <a:off x="1482931" y="246814"/>
            <a:ext cx="6340197" cy="646331"/>
          </a:xfrm>
          <a:prstGeom prst="rect">
            <a:avLst/>
          </a:prstGeom>
          <a:noFill/>
        </p:spPr>
        <p:txBody>
          <a:bodyPr wrap="none" lIns="91440" tIns="45720" rIns="91440" bIns="45720">
            <a:spAutoFit/>
          </a:bodyPr>
          <a:lstStyle/>
          <a:p>
            <a:pPr algn="ctr"/>
            <a:r>
              <a:rPr lang="en-US"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Product Availability Column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29"/>
        <p:cNvGrpSpPr/>
        <p:nvPr/>
      </p:nvGrpSpPr>
      <p:grpSpPr>
        <a:xfrm>
          <a:off x="0" y="0"/>
          <a:ext cx="0" cy="0"/>
          <a:chOff x="0" y="0"/>
          <a:chExt cx="0" cy="0"/>
        </a:xfrm>
      </p:grpSpPr>
      <p:sp>
        <p:nvSpPr>
          <p:cNvPr id="2530" name="Google Shape;2530;p38"/>
          <p:cNvSpPr txBox="1">
            <a:spLocks noGrp="1"/>
          </p:cNvSpPr>
          <p:nvPr>
            <p:ph type="subTitle" idx="4"/>
          </p:nvPr>
        </p:nvSpPr>
        <p:spPr>
          <a:xfrm>
            <a:off x="2482767" y="1038452"/>
            <a:ext cx="3826205" cy="572700"/>
          </a:xfrm>
          <a:prstGeom prst="rect">
            <a:avLst/>
          </a:prstGeom>
        </p:spPr>
        <p:txBody>
          <a:bodyPr spcFirstLastPara="1" wrap="square" lIns="91425" tIns="91425" rIns="91425" bIns="91425" anchor="b" anchorCtr="0">
            <a:noAutofit/>
          </a:bodyPr>
          <a:lstStyle/>
          <a:p>
            <a:pPr marL="0" lvl="0" indent="0"/>
            <a:r>
              <a:rPr lang="en-US" sz="1800" dirty="0">
                <a:latin typeface="Calibri" panose="020F0502020204030204" pitchFamily="34" charset="0"/>
                <a:cs typeface="Calibri" panose="020F0502020204030204" pitchFamily="34" charset="0"/>
              </a:rPr>
              <a:t>I replace similar data with same name</a:t>
            </a:r>
          </a:p>
        </p:txBody>
      </p:sp>
      <p:sp>
        <p:nvSpPr>
          <p:cNvPr id="2535" name="Google Shape;2535;p38"/>
          <p:cNvSpPr/>
          <p:nvPr/>
        </p:nvSpPr>
        <p:spPr>
          <a:xfrm>
            <a:off x="2003564" y="1674187"/>
            <a:ext cx="505500" cy="5055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ctor"/>
              <a:ea typeface="Actor"/>
              <a:cs typeface="Actor"/>
              <a:sym typeface="Actor"/>
            </a:endParaRPr>
          </a:p>
        </p:txBody>
      </p:sp>
      <p:sp>
        <p:nvSpPr>
          <p:cNvPr id="2536" name="Google Shape;2536;p38"/>
          <p:cNvSpPr/>
          <p:nvPr/>
        </p:nvSpPr>
        <p:spPr>
          <a:xfrm>
            <a:off x="5779963" y="1557149"/>
            <a:ext cx="505500" cy="5055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grpSp>
        <p:nvGrpSpPr>
          <p:cNvPr id="2537" name="Google Shape;2537;p38"/>
          <p:cNvGrpSpPr/>
          <p:nvPr/>
        </p:nvGrpSpPr>
        <p:grpSpPr>
          <a:xfrm rot="-5400000">
            <a:off x="7302222" y="1410962"/>
            <a:ext cx="1597429" cy="646119"/>
            <a:chOff x="713147" y="3957824"/>
            <a:chExt cx="1597429" cy="646119"/>
          </a:xfrm>
        </p:grpSpPr>
        <p:sp>
          <p:nvSpPr>
            <p:cNvPr id="2538" name="Google Shape;2538;p38"/>
            <p:cNvSpPr/>
            <p:nvPr/>
          </p:nvSpPr>
          <p:spPr>
            <a:xfrm>
              <a:off x="2250345"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38"/>
            <p:cNvSpPr/>
            <p:nvPr/>
          </p:nvSpPr>
          <p:spPr>
            <a:xfrm>
              <a:off x="2190908" y="4543712"/>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38"/>
            <p:cNvSpPr/>
            <p:nvPr/>
          </p:nvSpPr>
          <p:spPr>
            <a:xfrm>
              <a:off x="2004528"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38"/>
            <p:cNvSpPr/>
            <p:nvPr/>
          </p:nvSpPr>
          <p:spPr>
            <a:xfrm>
              <a:off x="1944360" y="4543712"/>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8"/>
            <p:cNvSpPr/>
            <p:nvPr/>
          </p:nvSpPr>
          <p:spPr>
            <a:xfrm>
              <a:off x="1758012" y="4483544"/>
              <a:ext cx="32" cy="120399"/>
            </a:xfrm>
            <a:custGeom>
              <a:avLst/>
              <a:gdLst/>
              <a:ahLst/>
              <a:cxnLst/>
              <a:rect l="l" t="t" r="r" b="b"/>
              <a:pathLst>
                <a:path w="1" h="3790" fill="none" extrusionOk="0">
                  <a:moveTo>
                    <a:pt x="0" y="3789"/>
                  </a:moveTo>
                  <a:lnTo>
                    <a:pt x="0"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8"/>
            <p:cNvSpPr/>
            <p:nvPr/>
          </p:nvSpPr>
          <p:spPr>
            <a:xfrm>
              <a:off x="1697813" y="4543712"/>
              <a:ext cx="120399" cy="32"/>
            </a:xfrm>
            <a:custGeom>
              <a:avLst/>
              <a:gdLst/>
              <a:ahLst/>
              <a:cxnLst/>
              <a:rect l="l" t="t" r="r" b="b"/>
              <a:pathLst>
                <a:path w="3790" h="1" fill="none" extrusionOk="0">
                  <a:moveTo>
                    <a:pt x="1" y="1"/>
                  </a:moveTo>
                  <a:lnTo>
                    <a:pt x="3790"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38"/>
            <p:cNvSpPr/>
            <p:nvPr/>
          </p:nvSpPr>
          <p:spPr>
            <a:xfrm>
              <a:off x="1512195"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8"/>
            <p:cNvSpPr/>
            <p:nvPr/>
          </p:nvSpPr>
          <p:spPr>
            <a:xfrm>
              <a:off x="1452028" y="4543712"/>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8"/>
            <p:cNvSpPr/>
            <p:nvPr/>
          </p:nvSpPr>
          <p:spPr>
            <a:xfrm>
              <a:off x="1265648"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8"/>
            <p:cNvSpPr/>
            <p:nvPr/>
          </p:nvSpPr>
          <p:spPr>
            <a:xfrm>
              <a:off x="1205480" y="4543712"/>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38"/>
            <p:cNvSpPr/>
            <p:nvPr/>
          </p:nvSpPr>
          <p:spPr>
            <a:xfrm>
              <a:off x="1019132" y="4483544"/>
              <a:ext cx="32" cy="120399"/>
            </a:xfrm>
            <a:custGeom>
              <a:avLst/>
              <a:gdLst/>
              <a:ahLst/>
              <a:cxnLst/>
              <a:rect l="l" t="t" r="r" b="b"/>
              <a:pathLst>
                <a:path w="1" h="3790" fill="none" extrusionOk="0">
                  <a:moveTo>
                    <a:pt x="0" y="3789"/>
                  </a:moveTo>
                  <a:lnTo>
                    <a:pt x="0"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38"/>
            <p:cNvSpPr/>
            <p:nvPr/>
          </p:nvSpPr>
          <p:spPr>
            <a:xfrm>
              <a:off x="959663" y="4543712"/>
              <a:ext cx="119668" cy="32"/>
            </a:xfrm>
            <a:custGeom>
              <a:avLst/>
              <a:gdLst/>
              <a:ahLst/>
              <a:cxnLst/>
              <a:rect l="l" t="t" r="r" b="b"/>
              <a:pathLst>
                <a:path w="3767" h="1" fill="none" extrusionOk="0">
                  <a:moveTo>
                    <a:pt x="1" y="1"/>
                  </a:moveTo>
                  <a:lnTo>
                    <a:pt x="3767"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8"/>
            <p:cNvSpPr/>
            <p:nvPr/>
          </p:nvSpPr>
          <p:spPr>
            <a:xfrm>
              <a:off x="773315"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8"/>
            <p:cNvSpPr/>
            <p:nvPr/>
          </p:nvSpPr>
          <p:spPr>
            <a:xfrm>
              <a:off x="713147" y="4543712"/>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8"/>
            <p:cNvSpPr/>
            <p:nvPr/>
          </p:nvSpPr>
          <p:spPr>
            <a:xfrm>
              <a:off x="2250345"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8"/>
            <p:cNvSpPr/>
            <p:nvPr/>
          </p:nvSpPr>
          <p:spPr>
            <a:xfrm>
              <a:off x="2190908" y="4280487"/>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8"/>
            <p:cNvSpPr/>
            <p:nvPr/>
          </p:nvSpPr>
          <p:spPr>
            <a:xfrm>
              <a:off x="2004528"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8"/>
            <p:cNvSpPr/>
            <p:nvPr/>
          </p:nvSpPr>
          <p:spPr>
            <a:xfrm>
              <a:off x="1944360" y="4280487"/>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8"/>
            <p:cNvSpPr/>
            <p:nvPr/>
          </p:nvSpPr>
          <p:spPr>
            <a:xfrm>
              <a:off x="1758012" y="4221050"/>
              <a:ext cx="32" cy="119668"/>
            </a:xfrm>
            <a:custGeom>
              <a:avLst/>
              <a:gdLst/>
              <a:ahLst/>
              <a:cxnLst/>
              <a:rect l="l" t="t" r="r" b="b"/>
              <a:pathLst>
                <a:path w="1" h="3767" fill="none" extrusionOk="0">
                  <a:moveTo>
                    <a:pt x="0" y="3766"/>
                  </a:moveTo>
                  <a:lnTo>
                    <a:pt x="0"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8"/>
            <p:cNvSpPr/>
            <p:nvPr/>
          </p:nvSpPr>
          <p:spPr>
            <a:xfrm>
              <a:off x="1697813" y="4280487"/>
              <a:ext cx="120399" cy="32"/>
            </a:xfrm>
            <a:custGeom>
              <a:avLst/>
              <a:gdLst/>
              <a:ahLst/>
              <a:cxnLst/>
              <a:rect l="l" t="t" r="r" b="b"/>
              <a:pathLst>
                <a:path w="3790" h="1" fill="none" extrusionOk="0">
                  <a:moveTo>
                    <a:pt x="1" y="1"/>
                  </a:moveTo>
                  <a:lnTo>
                    <a:pt x="3790"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8"/>
            <p:cNvSpPr/>
            <p:nvPr/>
          </p:nvSpPr>
          <p:spPr>
            <a:xfrm>
              <a:off x="1512195"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8"/>
            <p:cNvSpPr/>
            <p:nvPr/>
          </p:nvSpPr>
          <p:spPr>
            <a:xfrm>
              <a:off x="1452028" y="4280487"/>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8"/>
            <p:cNvSpPr/>
            <p:nvPr/>
          </p:nvSpPr>
          <p:spPr>
            <a:xfrm>
              <a:off x="1265648"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8"/>
            <p:cNvSpPr/>
            <p:nvPr/>
          </p:nvSpPr>
          <p:spPr>
            <a:xfrm>
              <a:off x="1205480" y="4280487"/>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8"/>
            <p:cNvSpPr/>
            <p:nvPr/>
          </p:nvSpPr>
          <p:spPr>
            <a:xfrm>
              <a:off x="1019132" y="4221050"/>
              <a:ext cx="32" cy="119668"/>
            </a:xfrm>
            <a:custGeom>
              <a:avLst/>
              <a:gdLst/>
              <a:ahLst/>
              <a:cxnLst/>
              <a:rect l="l" t="t" r="r" b="b"/>
              <a:pathLst>
                <a:path w="1" h="3767" fill="none" extrusionOk="0">
                  <a:moveTo>
                    <a:pt x="0" y="3766"/>
                  </a:moveTo>
                  <a:lnTo>
                    <a:pt x="0"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38"/>
            <p:cNvSpPr/>
            <p:nvPr/>
          </p:nvSpPr>
          <p:spPr>
            <a:xfrm>
              <a:off x="959663" y="4280487"/>
              <a:ext cx="119668" cy="32"/>
            </a:xfrm>
            <a:custGeom>
              <a:avLst/>
              <a:gdLst/>
              <a:ahLst/>
              <a:cxnLst/>
              <a:rect l="l" t="t" r="r" b="b"/>
              <a:pathLst>
                <a:path w="3767" h="1" fill="none" extrusionOk="0">
                  <a:moveTo>
                    <a:pt x="1" y="1"/>
                  </a:moveTo>
                  <a:lnTo>
                    <a:pt x="3767"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38"/>
            <p:cNvSpPr/>
            <p:nvPr/>
          </p:nvSpPr>
          <p:spPr>
            <a:xfrm>
              <a:off x="773315"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8"/>
            <p:cNvSpPr/>
            <p:nvPr/>
          </p:nvSpPr>
          <p:spPr>
            <a:xfrm>
              <a:off x="713147" y="4280487"/>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8"/>
            <p:cNvSpPr/>
            <p:nvPr/>
          </p:nvSpPr>
          <p:spPr>
            <a:xfrm>
              <a:off x="2250345"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8"/>
            <p:cNvSpPr/>
            <p:nvPr/>
          </p:nvSpPr>
          <p:spPr>
            <a:xfrm>
              <a:off x="2190908" y="4018023"/>
              <a:ext cx="119668" cy="32"/>
            </a:xfrm>
            <a:custGeom>
              <a:avLst/>
              <a:gdLst/>
              <a:ahLst/>
              <a:cxnLst/>
              <a:rect l="l" t="t" r="r" b="b"/>
              <a:pathLst>
                <a:path w="3767" h="1" fill="none" extrusionOk="0">
                  <a:moveTo>
                    <a:pt x="0" y="0"/>
                  </a:moveTo>
                  <a:lnTo>
                    <a:pt x="3766"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8"/>
            <p:cNvSpPr/>
            <p:nvPr/>
          </p:nvSpPr>
          <p:spPr>
            <a:xfrm>
              <a:off x="2004528"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8"/>
            <p:cNvSpPr/>
            <p:nvPr/>
          </p:nvSpPr>
          <p:spPr>
            <a:xfrm>
              <a:off x="1944360" y="4018023"/>
              <a:ext cx="120399" cy="32"/>
            </a:xfrm>
            <a:custGeom>
              <a:avLst/>
              <a:gdLst/>
              <a:ahLst/>
              <a:cxnLst/>
              <a:rect l="l" t="t" r="r" b="b"/>
              <a:pathLst>
                <a:path w="3790" h="1" fill="none" extrusionOk="0">
                  <a:moveTo>
                    <a:pt x="0" y="0"/>
                  </a:moveTo>
                  <a:lnTo>
                    <a:pt x="3789"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8"/>
            <p:cNvSpPr/>
            <p:nvPr/>
          </p:nvSpPr>
          <p:spPr>
            <a:xfrm>
              <a:off x="1758012" y="3957824"/>
              <a:ext cx="32" cy="120399"/>
            </a:xfrm>
            <a:custGeom>
              <a:avLst/>
              <a:gdLst/>
              <a:ahLst/>
              <a:cxnLst/>
              <a:rect l="l" t="t" r="r" b="b"/>
              <a:pathLst>
                <a:path w="1" h="3790" fill="none" extrusionOk="0">
                  <a:moveTo>
                    <a:pt x="0" y="3790"/>
                  </a:moveTo>
                  <a:lnTo>
                    <a:pt x="0"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8"/>
            <p:cNvSpPr/>
            <p:nvPr/>
          </p:nvSpPr>
          <p:spPr>
            <a:xfrm>
              <a:off x="1697813" y="4018023"/>
              <a:ext cx="120399" cy="32"/>
            </a:xfrm>
            <a:custGeom>
              <a:avLst/>
              <a:gdLst/>
              <a:ahLst/>
              <a:cxnLst/>
              <a:rect l="l" t="t" r="r" b="b"/>
              <a:pathLst>
                <a:path w="3790" h="1" fill="none" extrusionOk="0">
                  <a:moveTo>
                    <a:pt x="1" y="0"/>
                  </a:moveTo>
                  <a:lnTo>
                    <a:pt x="3790"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8"/>
            <p:cNvSpPr/>
            <p:nvPr/>
          </p:nvSpPr>
          <p:spPr>
            <a:xfrm>
              <a:off x="1512195"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8"/>
            <p:cNvSpPr/>
            <p:nvPr/>
          </p:nvSpPr>
          <p:spPr>
            <a:xfrm>
              <a:off x="1452028" y="4018023"/>
              <a:ext cx="119668" cy="32"/>
            </a:xfrm>
            <a:custGeom>
              <a:avLst/>
              <a:gdLst/>
              <a:ahLst/>
              <a:cxnLst/>
              <a:rect l="l" t="t" r="r" b="b"/>
              <a:pathLst>
                <a:path w="3767" h="1" fill="none" extrusionOk="0">
                  <a:moveTo>
                    <a:pt x="0" y="0"/>
                  </a:moveTo>
                  <a:lnTo>
                    <a:pt x="3766"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8"/>
            <p:cNvSpPr/>
            <p:nvPr/>
          </p:nvSpPr>
          <p:spPr>
            <a:xfrm>
              <a:off x="1265648"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8"/>
            <p:cNvSpPr/>
            <p:nvPr/>
          </p:nvSpPr>
          <p:spPr>
            <a:xfrm>
              <a:off x="1205480" y="4018023"/>
              <a:ext cx="120399" cy="32"/>
            </a:xfrm>
            <a:custGeom>
              <a:avLst/>
              <a:gdLst/>
              <a:ahLst/>
              <a:cxnLst/>
              <a:rect l="l" t="t" r="r" b="b"/>
              <a:pathLst>
                <a:path w="3790" h="1" fill="none" extrusionOk="0">
                  <a:moveTo>
                    <a:pt x="0" y="0"/>
                  </a:moveTo>
                  <a:lnTo>
                    <a:pt x="3789"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8"/>
            <p:cNvSpPr/>
            <p:nvPr/>
          </p:nvSpPr>
          <p:spPr>
            <a:xfrm>
              <a:off x="1019132" y="3957824"/>
              <a:ext cx="32" cy="120399"/>
            </a:xfrm>
            <a:custGeom>
              <a:avLst/>
              <a:gdLst/>
              <a:ahLst/>
              <a:cxnLst/>
              <a:rect l="l" t="t" r="r" b="b"/>
              <a:pathLst>
                <a:path w="1" h="3790" fill="none" extrusionOk="0">
                  <a:moveTo>
                    <a:pt x="0" y="3790"/>
                  </a:moveTo>
                  <a:lnTo>
                    <a:pt x="0"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8"/>
            <p:cNvSpPr/>
            <p:nvPr/>
          </p:nvSpPr>
          <p:spPr>
            <a:xfrm>
              <a:off x="959663" y="4018023"/>
              <a:ext cx="119668" cy="32"/>
            </a:xfrm>
            <a:custGeom>
              <a:avLst/>
              <a:gdLst/>
              <a:ahLst/>
              <a:cxnLst/>
              <a:rect l="l" t="t" r="r" b="b"/>
              <a:pathLst>
                <a:path w="3767" h="1" fill="none" extrusionOk="0">
                  <a:moveTo>
                    <a:pt x="1" y="0"/>
                  </a:moveTo>
                  <a:lnTo>
                    <a:pt x="3767"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8"/>
            <p:cNvSpPr/>
            <p:nvPr/>
          </p:nvSpPr>
          <p:spPr>
            <a:xfrm>
              <a:off x="773315"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8"/>
            <p:cNvSpPr/>
            <p:nvPr/>
          </p:nvSpPr>
          <p:spPr>
            <a:xfrm>
              <a:off x="713147" y="4018023"/>
              <a:ext cx="119668" cy="32"/>
            </a:xfrm>
            <a:custGeom>
              <a:avLst/>
              <a:gdLst/>
              <a:ahLst/>
              <a:cxnLst/>
              <a:rect l="l" t="t" r="r" b="b"/>
              <a:pathLst>
                <a:path w="3767" h="1" fill="none" extrusionOk="0">
                  <a:moveTo>
                    <a:pt x="0" y="0"/>
                  </a:moveTo>
                  <a:lnTo>
                    <a:pt x="3766"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0" name="Google Shape;2580;p38"/>
          <p:cNvGrpSpPr/>
          <p:nvPr/>
        </p:nvGrpSpPr>
        <p:grpSpPr>
          <a:xfrm>
            <a:off x="5915824" y="1707607"/>
            <a:ext cx="260142" cy="259866"/>
            <a:chOff x="1309875" y="1499912"/>
            <a:chExt cx="359015" cy="358633"/>
          </a:xfrm>
        </p:grpSpPr>
        <p:sp>
          <p:nvSpPr>
            <p:cNvPr id="2581" name="Google Shape;2581;p38"/>
            <p:cNvSpPr/>
            <p:nvPr/>
          </p:nvSpPr>
          <p:spPr>
            <a:xfrm>
              <a:off x="1309875" y="1499912"/>
              <a:ext cx="133708" cy="204665"/>
            </a:xfrm>
            <a:custGeom>
              <a:avLst/>
              <a:gdLst/>
              <a:ahLst/>
              <a:cxnLst/>
              <a:rect l="l" t="t" r="r" b="b"/>
              <a:pathLst>
                <a:path w="4204" h="6435" extrusionOk="0">
                  <a:moveTo>
                    <a:pt x="1310" y="0"/>
                  </a:moveTo>
                  <a:cubicBezTo>
                    <a:pt x="608" y="0"/>
                    <a:pt x="24" y="560"/>
                    <a:pt x="24" y="1274"/>
                  </a:cubicBezTo>
                  <a:cubicBezTo>
                    <a:pt x="36" y="6323"/>
                    <a:pt x="0" y="6037"/>
                    <a:pt x="72" y="6311"/>
                  </a:cubicBezTo>
                  <a:cubicBezTo>
                    <a:pt x="82" y="6381"/>
                    <a:pt x="152" y="6435"/>
                    <a:pt x="231" y="6435"/>
                  </a:cubicBezTo>
                  <a:cubicBezTo>
                    <a:pt x="246" y="6435"/>
                    <a:pt x="260" y="6433"/>
                    <a:pt x="274" y="6430"/>
                  </a:cubicBezTo>
                  <a:cubicBezTo>
                    <a:pt x="370" y="6394"/>
                    <a:pt x="429" y="6311"/>
                    <a:pt x="393" y="6215"/>
                  </a:cubicBezTo>
                  <a:cubicBezTo>
                    <a:pt x="358" y="6013"/>
                    <a:pt x="381" y="6180"/>
                    <a:pt x="370" y="1262"/>
                  </a:cubicBezTo>
                  <a:cubicBezTo>
                    <a:pt x="370" y="739"/>
                    <a:pt x="786" y="322"/>
                    <a:pt x="1310" y="322"/>
                  </a:cubicBezTo>
                  <a:lnTo>
                    <a:pt x="4049" y="322"/>
                  </a:lnTo>
                  <a:cubicBezTo>
                    <a:pt x="4132" y="322"/>
                    <a:pt x="4203" y="250"/>
                    <a:pt x="4203" y="167"/>
                  </a:cubicBezTo>
                  <a:cubicBezTo>
                    <a:pt x="4203" y="72"/>
                    <a:pt x="4132" y="0"/>
                    <a:pt x="4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8"/>
            <p:cNvSpPr/>
            <p:nvPr/>
          </p:nvSpPr>
          <p:spPr>
            <a:xfrm>
              <a:off x="1454524" y="1499912"/>
              <a:ext cx="213602" cy="123467"/>
            </a:xfrm>
            <a:custGeom>
              <a:avLst/>
              <a:gdLst/>
              <a:ahLst/>
              <a:cxnLst/>
              <a:rect l="l" t="t" r="r" b="b"/>
              <a:pathLst>
                <a:path w="6716" h="3882" extrusionOk="0">
                  <a:moveTo>
                    <a:pt x="167" y="0"/>
                  </a:moveTo>
                  <a:cubicBezTo>
                    <a:pt x="72" y="0"/>
                    <a:pt x="1" y="72"/>
                    <a:pt x="1" y="167"/>
                  </a:cubicBezTo>
                  <a:cubicBezTo>
                    <a:pt x="1" y="250"/>
                    <a:pt x="72" y="322"/>
                    <a:pt x="167" y="322"/>
                  </a:cubicBezTo>
                  <a:lnTo>
                    <a:pt x="5430" y="322"/>
                  </a:lnTo>
                  <a:cubicBezTo>
                    <a:pt x="5954" y="322"/>
                    <a:pt x="6371" y="739"/>
                    <a:pt x="6371" y="1262"/>
                  </a:cubicBezTo>
                  <a:lnTo>
                    <a:pt x="6371" y="3715"/>
                  </a:lnTo>
                  <a:cubicBezTo>
                    <a:pt x="6371" y="3810"/>
                    <a:pt x="6442" y="3882"/>
                    <a:pt x="6537" y="3882"/>
                  </a:cubicBezTo>
                  <a:cubicBezTo>
                    <a:pt x="6621" y="3882"/>
                    <a:pt x="6704" y="3810"/>
                    <a:pt x="6704" y="3715"/>
                  </a:cubicBezTo>
                  <a:lnTo>
                    <a:pt x="6704" y="1262"/>
                  </a:lnTo>
                  <a:cubicBezTo>
                    <a:pt x="6716" y="584"/>
                    <a:pt x="6144" y="0"/>
                    <a:pt x="5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8"/>
            <p:cNvSpPr/>
            <p:nvPr/>
          </p:nvSpPr>
          <p:spPr>
            <a:xfrm>
              <a:off x="1322756" y="1634701"/>
              <a:ext cx="346134" cy="223844"/>
            </a:xfrm>
            <a:custGeom>
              <a:avLst/>
              <a:gdLst/>
              <a:ahLst/>
              <a:cxnLst/>
              <a:rect l="l" t="t" r="r" b="b"/>
              <a:pathLst>
                <a:path w="10883" h="7038" extrusionOk="0">
                  <a:moveTo>
                    <a:pt x="5930" y="3037"/>
                  </a:moveTo>
                  <a:lnTo>
                    <a:pt x="5930" y="5656"/>
                  </a:lnTo>
                  <a:lnTo>
                    <a:pt x="4560" y="5656"/>
                  </a:lnTo>
                  <a:lnTo>
                    <a:pt x="4560" y="3037"/>
                  </a:lnTo>
                  <a:close/>
                  <a:moveTo>
                    <a:pt x="7370" y="5990"/>
                  </a:moveTo>
                  <a:cubicBezTo>
                    <a:pt x="7549" y="5990"/>
                    <a:pt x="7716" y="6133"/>
                    <a:pt x="7716" y="6323"/>
                  </a:cubicBezTo>
                  <a:lnTo>
                    <a:pt x="7716" y="6383"/>
                  </a:lnTo>
                  <a:cubicBezTo>
                    <a:pt x="7716" y="6561"/>
                    <a:pt x="7573" y="6728"/>
                    <a:pt x="7370" y="6728"/>
                  </a:cubicBezTo>
                  <a:lnTo>
                    <a:pt x="3120" y="6728"/>
                  </a:lnTo>
                  <a:cubicBezTo>
                    <a:pt x="2941" y="6728"/>
                    <a:pt x="2774" y="6585"/>
                    <a:pt x="2774" y="6383"/>
                  </a:cubicBezTo>
                  <a:lnTo>
                    <a:pt x="2774" y="6323"/>
                  </a:lnTo>
                  <a:cubicBezTo>
                    <a:pt x="2774" y="6145"/>
                    <a:pt x="2929" y="5990"/>
                    <a:pt x="3120" y="5990"/>
                  </a:cubicBezTo>
                  <a:close/>
                  <a:moveTo>
                    <a:pt x="10692" y="1"/>
                  </a:moveTo>
                  <a:cubicBezTo>
                    <a:pt x="10597" y="1"/>
                    <a:pt x="10525" y="72"/>
                    <a:pt x="10525" y="168"/>
                  </a:cubicBezTo>
                  <a:lnTo>
                    <a:pt x="10525" y="1763"/>
                  </a:lnTo>
                  <a:cubicBezTo>
                    <a:pt x="10525" y="2275"/>
                    <a:pt x="10109" y="2692"/>
                    <a:pt x="9585" y="2692"/>
                  </a:cubicBezTo>
                  <a:lnTo>
                    <a:pt x="917" y="2692"/>
                  </a:lnTo>
                  <a:cubicBezTo>
                    <a:pt x="691" y="2692"/>
                    <a:pt x="465" y="2608"/>
                    <a:pt x="298" y="2454"/>
                  </a:cubicBezTo>
                  <a:cubicBezTo>
                    <a:pt x="265" y="2426"/>
                    <a:pt x="225" y="2412"/>
                    <a:pt x="185" y="2412"/>
                  </a:cubicBezTo>
                  <a:cubicBezTo>
                    <a:pt x="138" y="2412"/>
                    <a:pt x="92" y="2432"/>
                    <a:pt x="60" y="2477"/>
                  </a:cubicBezTo>
                  <a:cubicBezTo>
                    <a:pt x="0" y="2549"/>
                    <a:pt x="0" y="2656"/>
                    <a:pt x="84" y="2716"/>
                  </a:cubicBezTo>
                  <a:cubicBezTo>
                    <a:pt x="322" y="2918"/>
                    <a:pt x="619" y="3025"/>
                    <a:pt x="917" y="3025"/>
                  </a:cubicBezTo>
                  <a:lnTo>
                    <a:pt x="4227" y="3025"/>
                  </a:lnTo>
                  <a:lnTo>
                    <a:pt x="4227" y="5644"/>
                  </a:lnTo>
                  <a:lnTo>
                    <a:pt x="3132" y="5644"/>
                  </a:lnTo>
                  <a:cubicBezTo>
                    <a:pt x="2763" y="5644"/>
                    <a:pt x="2465" y="5942"/>
                    <a:pt x="2465" y="6311"/>
                  </a:cubicBezTo>
                  <a:lnTo>
                    <a:pt x="2465" y="6371"/>
                  </a:lnTo>
                  <a:cubicBezTo>
                    <a:pt x="2465" y="6740"/>
                    <a:pt x="2763" y="7038"/>
                    <a:pt x="3132" y="7038"/>
                  </a:cubicBezTo>
                  <a:lnTo>
                    <a:pt x="7394" y="7038"/>
                  </a:lnTo>
                  <a:cubicBezTo>
                    <a:pt x="7763" y="7038"/>
                    <a:pt x="8061" y="6740"/>
                    <a:pt x="8061" y="6371"/>
                  </a:cubicBezTo>
                  <a:lnTo>
                    <a:pt x="8061" y="6311"/>
                  </a:lnTo>
                  <a:cubicBezTo>
                    <a:pt x="8061" y="5942"/>
                    <a:pt x="7763" y="5644"/>
                    <a:pt x="7394" y="5644"/>
                  </a:cubicBezTo>
                  <a:lnTo>
                    <a:pt x="6287" y="5644"/>
                  </a:lnTo>
                  <a:lnTo>
                    <a:pt x="6287" y="3037"/>
                  </a:lnTo>
                  <a:lnTo>
                    <a:pt x="9609" y="3037"/>
                  </a:lnTo>
                  <a:cubicBezTo>
                    <a:pt x="10311" y="3037"/>
                    <a:pt x="10883" y="2477"/>
                    <a:pt x="10883" y="1751"/>
                  </a:cubicBezTo>
                  <a:lnTo>
                    <a:pt x="10883" y="168"/>
                  </a:lnTo>
                  <a:cubicBezTo>
                    <a:pt x="10859" y="72"/>
                    <a:pt x="10787" y="1"/>
                    <a:pt x="106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8"/>
            <p:cNvSpPr/>
            <p:nvPr/>
          </p:nvSpPr>
          <p:spPr>
            <a:xfrm>
              <a:off x="1331852" y="1519217"/>
              <a:ext cx="191243" cy="140514"/>
            </a:xfrm>
            <a:custGeom>
              <a:avLst/>
              <a:gdLst/>
              <a:ahLst/>
              <a:cxnLst/>
              <a:rect l="l" t="t" r="r" b="b"/>
              <a:pathLst>
                <a:path w="6013" h="4418" extrusionOk="0">
                  <a:moveTo>
                    <a:pt x="869" y="1"/>
                  </a:moveTo>
                  <a:cubicBezTo>
                    <a:pt x="393" y="1"/>
                    <a:pt x="0" y="393"/>
                    <a:pt x="0" y="870"/>
                  </a:cubicBezTo>
                  <a:lnTo>
                    <a:pt x="0" y="4263"/>
                  </a:lnTo>
                  <a:cubicBezTo>
                    <a:pt x="0" y="4346"/>
                    <a:pt x="83" y="4418"/>
                    <a:pt x="167" y="4418"/>
                  </a:cubicBezTo>
                  <a:cubicBezTo>
                    <a:pt x="262" y="4418"/>
                    <a:pt x="333" y="4346"/>
                    <a:pt x="333" y="4263"/>
                  </a:cubicBezTo>
                  <a:lnTo>
                    <a:pt x="333" y="870"/>
                  </a:lnTo>
                  <a:cubicBezTo>
                    <a:pt x="333" y="572"/>
                    <a:pt x="572" y="334"/>
                    <a:pt x="869" y="334"/>
                  </a:cubicBezTo>
                  <a:lnTo>
                    <a:pt x="5834" y="334"/>
                  </a:lnTo>
                  <a:cubicBezTo>
                    <a:pt x="5929" y="334"/>
                    <a:pt x="6001" y="251"/>
                    <a:pt x="6001" y="167"/>
                  </a:cubicBezTo>
                  <a:cubicBezTo>
                    <a:pt x="6013" y="72"/>
                    <a:pt x="5929" y="1"/>
                    <a:pt x="5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8"/>
            <p:cNvSpPr/>
            <p:nvPr/>
          </p:nvSpPr>
          <p:spPr>
            <a:xfrm>
              <a:off x="1331852" y="1519217"/>
              <a:ext cx="315442" cy="190512"/>
            </a:xfrm>
            <a:custGeom>
              <a:avLst/>
              <a:gdLst/>
              <a:ahLst/>
              <a:cxnLst/>
              <a:rect l="l" t="t" r="r" b="b"/>
              <a:pathLst>
                <a:path w="9918" h="5990" extrusionOk="0">
                  <a:moveTo>
                    <a:pt x="6513" y="1"/>
                  </a:moveTo>
                  <a:cubicBezTo>
                    <a:pt x="6418" y="1"/>
                    <a:pt x="6346" y="72"/>
                    <a:pt x="6346" y="167"/>
                  </a:cubicBezTo>
                  <a:cubicBezTo>
                    <a:pt x="6346" y="251"/>
                    <a:pt x="6418" y="322"/>
                    <a:pt x="6513" y="322"/>
                  </a:cubicBezTo>
                  <a:lnTo>
                    <a:pt x="9049" y="322"/>
                  </a:lnTo>
                  <a:cubicBezTo>
                    <a:pt x="9346" y="322"/>
                    <a:pt x="9585" y="560"/>
                    <a:pt x="9585" y="870"/>
                  </a:cubicBezTo>
                  <a:lnTo>
                    <a:pt x="9585" y="5120"/>
                  </a:lnTo>
                  <a:cubicBezTo>
                    <a:pt x="9585" y="5418"/>
                    <a:pt x="9346" y="5656"/>
                    <a:pt x="9049" y="5656"/>
                  </a:cubicBezTo>
                  <a:lnTo>
                    <a:pt x="869" y="5656"/>
                  </a:lnTo>
                  <a:cubicBezTo>
                    <a:pt x="572" y="5656"/>
                    <a:pt x="333" y="5418"/>
                    <a:pt x="333" y="5120"/>
                  </a:cubicBezTo>
                  <a:lnTo>
                    <a:pt x="333" y="4930"/>
                  </a:lnTo>
                  <a:cubicBezTo>
                    <a:pt x="333" y="4834"/>
                    <a:pt x="262" y="4763"/>
                    <a:pt x="167" y="4763"/>
                  </a:cubicBezTo>
                  <a:cubicBezTo>
                    <a:pt x="71" y="4763"/>
                    <a:pt x="0" y="4834"/>
                    <a:pt x="0" y="4930"/>
                  </a:cubicBezTo>
                  <a:lnTo>
                    <a:pt x="0" y="5120"/>
                  </a:lnTo>
                  <a:cubicBezTo>
                    <a:pt x="0" y="5596"/>
                    <a:pt x="393" y="5989"/>
                    <a:pt x="869" y="5989"/>
                  </a:cubicBezTo>
                  <a:lnTo>
                    <a:pt x="9049" y="5989"/>
                  </a:lnTo>
                  <a:cubicBezTo>
                    <a:pt x="9525" y="5989"/>
                    <a:pt x="9918" y="5596"/>
                    <a:pt x="9918" y="5120"/>
                  </a:cubicBezTo>
                  <a:lnTo>
                    <a:pt x="9918" y="870"/>
                  </a:lnTo>
                  <a:cubicBezTo>
                    <a:pt x="9918" y="393"/>
                    <a:pt x="9525" y="1"/>
                    <a:pt x="9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8"/>
            <p:cNvSpPr/>
            <p:nvPr/>
          </p:nvSpPr>
          <p:spPr>
            <a:xfrm>
              <a:off x="1587056" y="1669178"/>
              <a:ext cx="32" cy="32"/>
            </a:xfrm>
            <a:custGeom>
              <a:avLst/>
              <a:gdLst/>
              <a:ahLst/>
              <a:cxnLst/>
              <a:rect l="l" t="t" r="r" b="b"/>
              <a:pathLst>
                <a:path w="1" h="1" extrusionOk="0">
                  <a:moveTo>
                    <a:pt x="1" y="0"/>
                  </a:moveTo>
                  <a:lnTo>
                    <a:pt x="1" y="0"/>
                  </a:lnTo>
                  <a:lnTo>
                    <a:pt x="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8"/>
            <p:cNvSpPr/>
            <p:nvPr/>
          </p:nvSpPr>
          <p:spPr>
            <a:xfrm>
              <a:off x="1471190" y="1538523"/>
              <a:ext cx="160965" cy="141278"/>
            </a:xfrm>
            <a:custGeom>
              <a:avLst/>
              <a:gdLst/>
              <a:ahLst/>
              <a:cxnLst/>
              <a:rect l="l" t="t" r="r" b="b"/>
              <a:pathLst>
                <a:path w="5061" h="4442" extrusionOk="0">
                  <a:moveTo>
                    <a:pt x="2489" y="346"/>
                  </a:moveTo>
                  <a:lnTo>
                    <a:pt x="1536" y="1096"/>
                  </a:lnTo>
                  <a:lnTo>
                    <a:pt x="548" y="346"/>
                  </a:lnTo>
                  <a:close/>
                  <a:moveTo>
                    <a:pt x="322" y="596"/>
                  </a:moveTo>
                  <a:lnTo>
                    <a:pt x="1251" y="1299"/>
                  </a:lnTo>
                  <a:lnTo>
                    <a:pt x="322" y="2013"/>
                  </a:lnTo>
                  <a:lnTo>
                    <a:pt x="322" y="596"/>
                  </a:lnTo>
                  <a:close/>
                  <a:moveTo>
                    <a:pt x="2739" y="584"/>
                  </a:moveTo>
                  <a:lnTo>
                    <a:pt x="2739" y="2013"/>
                  </a:lnTo>
                  <a:lnTo>
                    <a:pt x="1810" y="1299"/>
                  </a:lnTo>
                  <a:lnTo>
                    <a:pt x="2739" y="584"/>
                  </a:lnTo>
                  <a:close/>
                  <a:moveTo>
                    <a:pt x="1536" y="1501"/>
                  </a:moveTo>
                  <a:lnTo>
                    <a:pt x="2525" y="2263"/>
                  </a:lnTo>
                  <a:lnTo>
                    <a:pt x="548" y="2263"/>
                  </a:lnTo>
                  <a:lnTo>
                    <a:pt x="1536" y="1501"/>
                  </a:lnTo>
                  <a:close/>
                  <a:moveTo>
                    <a:pt x="3239" y="2680"/>
                  </a:moveTo>
                  <a:lnTo>
                    <a:pt x="3239" y="2680"/>
                  </a:lnTo>
                  <a:cubicBezTo>
                    <a:pt x="3261" y="2702"/>
                    <a:pt x="4644" y="3120"/>
                    <a:pt x="4644" y="3120"/>
                  </a:cubicBezTo>
                  <a:cubicBezTo>
                    <a:pt x="4639" y="3122"/>
                    <a:pt x="4637" y="3122"/>
                    <a:pt x="4636" y="3122"/>
                  </a:cubicBezTo>
                  <a:cubicBezTo>
                    <a:pt x="4636" y="3122"/>
                    <a:pt x="4642" y="3120"/>
                    <a:pt x="4640" y="3120"/>
                  </a:cubicBezTo>
                  <a:cubicBezTo>
                    <a:pt x="4636" y="3120"/>
                    <a:pt x="4565" y="3136"/>
                    <a:pt x="4049" y="3263"/>
                  </a:cubicBezTo>
                  <a:cubicBezTo>
                    <a:pt x="3930" y="3287"/>
                    <a:pt x="3834" y="3382"/>
                    <a:pt x="3811" y="3501"/>
                  </a:cubicBezTo>
                  <a:cubicBezTo>
                    <a:pt x="3686" y="3957"/>
                    <a:pt x="3662" y="4068"/>
                    <a:pt x="3659" y="4091"/>
                  </a:cubicBezTo>
                  <a:lnTo>
                    <a:pt x="3659" y="4091"/>
                  </a:lnTo>
                  <a:cubicBezTo>
                    <a:pt x="3658" y="4092"/>
                    <a:pt x="3657" y="4094"/>
                    <a:pt x="3656" y="4097"/>
                  </a:cubicBezTo>
                  <a:cubicBezTo>
                    <a:pt x="3656" y="4085"/>
                    <a:pt x="3620" y="3954"/>
                    <a:pt x="3239" y="2680"/>
                  </a:cubicBezTo>
                  <a:close/>
                  <a:moveTo>
                    <a:pt x="322" y="1"/>
                  </a:moveTo>
                  <a:cubicBezTo>
                    <a:pt x="143" y="1"/>
                    <a:pt x="1" y="156"/>
                    <a:pt x="1" y="334"/>
                  </a:cubicBezTo>
                  <a:lnTo>
                    <a:pt x="1" y="2263"/>
                  </a:lnTo>
                  <a:cubicBezTo>
                    <a:pt x="1" y="2442"/>
                    <a:pt x="143" y="2596"/>
                    <a:pt x="322" y="2596"/>
                  </a:cubicBezTo>
                  <a:lnTo>
                    <a:pt x="2739" y="2596"/>
                  </a:lnTo>
                  <a:cubicBezTo>
                    <a:pt x="2810" y="2596"/>
                    <a:pt x="2882" y="2561"/>
                    <a:pt x="2941" y="2513"/>
                  </a:cubicBezTo>
                  <a:lnTo>
                    <a:pt x="2941" y="2513"/>
                  </a:lnTo>
                  <a:cubicBezTo>
                    <a:pt x="2894" y="2596"/>
                    <a:pt x="2882" y="2692"/>
                    <a:pt x="2918" y="2787"/>
                  </a:cubicBezTo>
                  <a:lnTo>
                    <a:pt x="3334" y="4204"/>
                  </a:lnTo>
                  <a:cubicBezTo>
                    <a:pt x="3375" y="4362"/>
                    <a:pt x="3511" y="4442"/>
                    <a:pt x="3650" y="4442"/>
                  </a:cubicBezTo>
                  <a:cubicBezTo>
                    <a:pt x="3793" y="4442"/>
                    <a:pt x="3941" y="4356"/>
                    <a:pt x="3989" y="4180"/>
                  </a:cubicBezTo>
                  <a:lnTo>
                    <a:pt x="4132" y="3585"/>
                  </a:lnTo>
                  <a:lnTo>
                    <a:pt x="4727" y="3442"/>
                  </a:lnTo>
                  <a:cubicBezTo>
                    <a:pt x="5061" y="3358"/>
                    <a:pt x="5061" y="2894"/>
                    <a:pt x="4727" y="2787"/>
                  </a:cubicBezTo>
                  <a:lnTo>
                    <a:pt x="3322" y="2370"/>
                  </a:lnTo>
                  <a:cubicBezTo>
                    <a:pt x="3290" y="2363"/>
                    <a:pt x="3256" y="2359"/>
                    <a:pt x="3223" y="2359"/>
                  </a:cubicBezTo>
                  <a:cubicBezTo>
                    <a:pt x="3147" y="2359"/>
                    <a:pt x="3075" y="2380"/>
                    <a:pt x="3025" y="2430"/>
                  </a:cubicBezTo>
                  <a:cubicBezTo>
                    <a:pt x="3096" y="2299"/>
                    <a:pt x="3049" y="2334"/>
                    <a:pt x="3060" y="334"/>
                  </a:cubicBezTo>
                  <a:cubicBezTo>
                    <a:pt x="3060" y="287"/>
                    <a:pt x="3060" y="251"/>
                    <a:pt x="3049" y="215"/>
                  </a:cubicBezTo>
                  <a:cubicBezTo>
                    <a:pt x="3049" y="179"/>
                    <a:pt x="3037" y="156"/>
                    <a:pt x="3025" y="132"/>
                  </a:cubicBezTo>
                  <a:cubicBezTo>
                    <a:pt x="3001" y="120"/>
                    <a:pt x="2989" y="108"/>
                    <a:pt x="2977" y="108"/>
                  </a:cubicBezTo>
                  <a:cubicBezTo>
                    <a:pt x="2918" y="48"/>
                    <a:pt x="2822" y="1"/>
                    <a:pt x="2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8"/>
            <p:cNvSpPr/>
            <p:nvPr/>
          </p:nvSpPr>
          <p:spPr>
            <a:xfrm>
              <a:off x="1354943" y="1540049"/>
              <a:ext cx="124230" cy="148847"/>
            </a:xfrm>
            <a:custGeom>
              <a:avLst/>
              <a:gdLst/>
              <a:ahLst/>
              <a:cxnLst/>
              <a:rect l="l" t="t" r="r" b="b"/>
              <a:pathLst>
                <a:path w="3906" h="4680" extrusionOk="0">
                  <a:moveTo>
                    <a:pt x="1834" y="0"/>
                  </a:moveTo>
                  <a:cubicBezTo>
                    <a:pt x="1489" y="0"/>
                    <a:pt x="1179" y="227"/>
                    <a:pt x="1072" y="548"/>
                  </a:cubicBezTo>
                  <a:cubicBezTo>
                    <a:pt x="0" y="3929"/>
                    <a:pt x="24" y="3751"/>
                    <a:pt x="24" y="3941"/>
                  </a:cubicBezTo>
                  <a:cubicBezTo>
                    <a:pt x="24" y="4346"/>
                    <a:pt x="346" y="4680"/>
                    <a:pt x="750" y="4680"/>
                  </a:cubicBezTo>
                  <a:cubicBezTo>
                    <a:pt x="1060" y="4680"/>
                    <a:pt x="1346" y="4477"/>
                    <a:pt x="1429" y="4168"/>
                  </a:cubicBezTo>
                  <a:lnTo>
                    <a:pt x="1524" y="3882"/>
                  </a:lnTo>
                  <a:cubicBezTo>
                    <a:pt x="1572" y="3739"/>
                    <a:pt x="1703" y="3644"/>
                    <a:pt x="1846" y="3644"/>
                  </a:cubicBezTo>
                  <a:lnTo>
                    <a:pt x="2024" y="3644"/>
                  </a:lnTo>
                  <a:cubicBezTo>
                    <a:pt x="2179" y="3644"/>
                    <a:pt x="2310" y="3739"/>
                    <a:pt x="2358" y="3882"/>
                  </a:cubicBezTo>
                  <a:lnTo>
                    <a:pt x="2441" y="4168"/>
                  </a:lnTo>
                  <a:cubicBezTo>
                    <a:pt x="2548" y="4465"/>
                    <a:pt x="2822" y="4680"/>
                    <a:pt x="3132" y="4680"/>
                  </a:cubicBezTo>
                  <a:cubicBezTo>
                    <a:pt x="3536" y="4680"/>
                    <a:pt x="3858" y="4346"/>
                    <a:pt x="3858" y="3941"/>
                  </a:cubicBezTo>
                  <a:cubicBezTo>
                    <a:pt x="3906" y="3751"/>
                    <a:pt x="3858" y="3739"/>
                    <a:pt x="3489" y="2501"/>
                  </a:cubicBezTo>
                  <a:cubicBezTo>
                    <a:pt x="3470" y="2424"/>
                    <a:pt x="3405" y="2386"/>
                    <a:pt x="3337" y="2386"/>
                  </a:cubicBezTo>
                  <a:cubicBezTo>
                    <a:pt x="3320" y="2386"/>
                    <a:pt x="3303" y="2389"/>
                    <a:pt x="3286" y="2394"/>
                  </a:cubicBezTo>
                  <a:cubicBezTo>
                    <a:pt x="3191" y="2429"/>
                    <a:pt x="3144" y="2513"/>
                    <a:pt x="3179" y="2608"/>
                  </a:cubicBezTo>
                  <a:cubicBezTo>
                    <a:pt x="3584" y="3882"/>
                    <a:pt x="3596" y="3834"/>
                    <a:pt x="3596" y="3941"/>
                  </a:cubicBezTo>
                  <a:cubicBezTo>
                    <a:pt x="3596" y="4168"/>
                    <a:pt x="3417" y="4334"/>
                    <a:pt x="3203" y="4334"/>
                  </a:cubicBezTo>
                  <a:cubicBezTo>
                    <a:pt x="3048" y="4334"/>
                    <a:pt x="2894" y="4227"/>
                    <a:pt x="2834" y="4060"/>
                  </a:cubicBezTo>
                  <a:lnTo>
                    <a:pt x="2751" y="3787"/>
                  </a:lnTo>
                  <a:cubicBezTo>
                    <a:pt x="2655" y="3501"/>
                    <a:pt x="2393" y="3310"/>
                    <a:pt x="2096" y="3310"/>
                  </a:cubicBezTo>
                  <a:lnTo>
                    <a:pt x="1882" y="3310"/>
                  </a:lnTo>
                  <a:cubicBezTo>
                    <a:pt x="1584" y="3310"/>
                    <a:pt x="1334" y="3501"/>
                    <a:pt x="1227" y="3787"/>
                  </a:cubicBezTo>
                  <a:lnTo>
                    <a:pt x="1143" y="4084"/>
                  </a:lnTo>
                  <a:cubicBezTo>
                    <a:pt x="1084" y="4239"/>
                    <a:pt x="929" y="4346"/>
                    <a:pt x="762" y="4346"/>
                  </a:cubicBezTo>
                  <a:cubicBezTo>
                    <a:pt x="500" y="4346"/>
                    <a:pt x="298" y="4096"/>
                    <a:pt x="393" y="3822"/>
                  </a:cubicBezTo>
                  <a:lnTo>
                    <a:pt x="1417" y="655"/>
                  </a:lnTo>
                  <a:cubicBezTo>
                    <a:pt x="1477" y="465"/>
                    <a:pt x="1655" y="346"/>
                    <a:pt x="1846" y="346"/>
                  </a:cubicBezTo>
                  <a:lnTo>
                    <a:pt x="2084" y="346"/>
                  </a:lnTo>
                  <a:cubicBezTo>
                    <a:pt x="2286" y="346"/>
                    <a:pt x="2465" y="477"/>
                    <a:pt x="2524" y="655"/>
                  </a:cubicBezTo>
                  <a:lnTo>
                    <a:pt x="2941" y="1965"/>
                  </a:lnTo>
                  <a:cubicBezTo>
                    <a:pt x="2960" y="2041"/>
                    <a:pt x="3025" y="2079"/>
                    <a:pt x="3093" y="2079"/>
                  </a:cubicBezTo>
                  <a:cubicBezTo>
                    <a:pt x="3110" y="2079"/>
                    <a:pt x="3127" y="2077"/>
                    <a:pt x="3144" y="2072"/>
                  </a:cubicBezTo>
                  <a:cubicBezTo>
                    <a:pt x="3239" y="2036"/>
                    <a:pt x="3275" y="1953"/>
                    <a:pt x="3251" y="1858"/>
                  </a:cubicBezTo>
                  <a:lnTo>
                    <a:pt x="2834" y="548"/>
                  </a:lnTo>
                  <a:cubicBezTo>
                    <a:pt x="2727" y="227"/>
                    <a:pt x="2417" y="0"/>
                    <a:pt x="20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8"/>
            <p:cNvSpPr/>
            <p:nvPr/>
          </p:nvSpPr>
          <p:spPr>
            <a:xfrm>
              <a:off x="1399629" y="1581714"/>
              <a:ext cx="37148" cy="52669"/>
            </a:xfrm>
            <a:custGeom>
              <a:avLst/>
              <a:gdLst/>
              <a:ahLst/>
              <a:cxnLst/>
              <a:rect l="l" t="t" r="r" b="b"/>
              <a:pathLst>
                <a:path w="1168" h="1656" extrusionOk="0">
                  <a:moveTo>
                    <a:pt x="596" y="738"/>
                  </a:moveTo>
                  <a:lnTo>
                    <a:pt x="774" y="1310"/>
                  </a:lnTo>
                  <a:lnTo>
                    <a:pt x="417" y="1310"/>
                  </a:lnTo>
                  <a:lnTo>
                    <a:pt x="596" y="738"/>
                  </a:lnTo>
                  <a:close/>
                  <a:moveTo>
                    <a:pt x="584" y="0"/>
                  </a:moveTo>
                  <a:cubicBezTo>
                    <a:pt x="512" y="0"/>
                    <a:pt x="453" y="48"/>
                    <a:pt x="417" y="119"/>
                  </a:cubicBezTo>
                  <a:lnTo>
                    <a:pt x="36" y="1429"/>
                  </a:lnTo>
                  <a:cubicBezTo>
                    <a:pt x="0" y="1536"/>
                    <a:pt x="72" y="1655"/>
                    <a:pt x="191" y="1655"/>
                  </a:cubicBezTo>
                  <a:lnTo>
                    <a:pt x="1000" y="1655"/>
                  </a:lnTo>
                  <a:cubicBezTo>
                    <a:pt x="1060" y="1655"/>
                    <a:pt x="1108" y="1619"/>
                    <a:pt x="1131" y="1584"/>
                  </a:cubicBezTo>
                  <a:cubicBezTo>
                    <a:pt x="1167" y="1536"/>
                    <a:pt x="1167" y="1488"/>
                    <a:pt x="1143" y="1429"/>
                  </a:cubicBezTo>
                  <a:lnTo>
                    <a:pt x="750" y="119"/>
                  </a:lnTo>
                  <a:cubicBezTo>
                    <a:pt x="727" y="48"/>
                    <a:pt x="655" y="0"/>
                    <a:pt x="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0" name="Google Shape;2590;p38"/>
          <p:cNvGrpSpPr/>
          <p:nvPr/>
        </p:nvGrpSpPr>
        <p:grpSpPr>
          <a:xfrm>
            <a:off x="2136925" y="1862384"/>
            <a:ext cx="277173" cy="254104"/>
            <a:chOff x="2903337" y="4279032"/>
            <a:chExt cx="382519" cy="350682"/>
          </a:xfrm>
        </p:grpSpPr>
        <p:sp>
          <p:nvSpPr>
            <p:cNvPr id="2591" name="Google Shape;2591;p38"/>
            <p:cNvSpPr/>
            <p:nvPr/>
          </p:nvSpPr>
          <p:spPr>
            <a:xfrm>
              <a:off x="2966979" y="4320570"/>
              <a:ext cx="202248" cy="184183"/>
            </a:xfrm>
            <a:custGeom>
              <a:avLst/>
              <a:gdLst/>
              <a:ahLst/>
              <a:cxnLst/>
              <a:rect l="l" t="t" r="r" b="b"/>
              <a:pathLst>
                <a:path w="6359" h="5791" extrusionOk="0">
                  <a:moveTo>
                    <a:pt x="3179" y="361"/>
                  </a:moveTo>
                  <a:cubicBezTo>
                    <a:pt x="3834" y="361"/>
                    <a:pt x="4477" y="611"/>
                    <a:pt x="4989" y="1099"/>
                  </a:cubicBezTo>
                  <a:cubicBezTo>
                    <a:pt x="5965" y="2087"/>
                    <a:pt x="5965" y="3707"/>
                    <a:pt x="4965" y="4683"/>
                  </a:cubicBezTo>
                  <a:cubicBezTo>
                    <a:pt x="4465" y="5183"/>
                    <a:pt x="3813" y="5433"/>
                    <a:pt x="3164" y="5433"/>
                  </a:cubicBezTo>
                  <a:cubicBezTo>
                    <a:pt x="2515" y="5433"/>
                    <a:pt x="1870" y="5183"/>
                    <a:pt x="1381" y="4683"/>
                  </a:cubicBezTo>
                  <a:cubicBezTo>
                    <a:pt x="393" y="3695"/>
                    <a:pt x="381" y="2087"/>
                    <a:pt x="1381" y="1099"/>
                  </a:cubicBezTo>
                  <a:cubicBezTo>
                    <a:pt x="1870" y="611"/>
                    <a:pt x="2524" y="361"/>
                    <a:pt x="3179" y="361"/>
                  </a:cubicBezTo>
                  <a:close/>
                  <a:moveTo>
                    <a:pt x="3179" y="1"/>
                  </a:moveTo>
                  <a:cubicBezTo>
                    <a:pt x="2438" y="1"/>
                    <a:pt x="1697" y="284"/>
                    <a:pt x="1131" y="849"/>
                  </a:cubicBezTo>
                  <a:cubicBezTo>
                    <a:pt x="0" y="1980"/>
                    <a:pt x="0" y="3814"/>
                    <a:pt x="1131" y="4945"/>
                  </a:cubicBezTo>
                  <a:cubicBezTo>
                    <a:pt x="1691" y="5504"/>
                    <a:pt x="2441" y="5790"/>
                    <a:pt x="3167" y="5790"/>
                  </a:cubicBezTo>
                  <a:cubicBezTo>
                    <a:pt x="3917" y="5790"/>
                    <a:pt x="4644" y="5504"/>
                    <a:pt x="5203" y="4945"/>
                  </a:cubicBezTo>
                  <a:cubicBezTo>
                    <a:pt x="6358" y="3814"/>
                    <a:pt x="6358" y="1980"/>
                    <a:pt x="5227" y="849"/>
                  </a:cubicBezTo>
                  <a:cubicBezTo>
                    <a:pt x="4662" y="284"/>
                    <a:pt x="3920" y="1"/>
                    <a:pt x="3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8"/>
            <p:cNvSpPr/>
            <p:nvPr/>
          </p:nvSpPr>
          <p:spPr>
            <a:xfrm>
              <a:off x="2903337" y="4279032"/>
              <a:ext cx="382519" cy="350682"/>
            </a:xfrm>
            <a:custGeom>
              <a:avLst/>
              <a:gdLst/>
              <a:ahLst/>
              <a:cxnLst/>
              <a:rect l="l" t="t" r="r" b="b"/>
              <a:pathLst>
                <a:path w="12027" h="11026" extrusionOk="0">
                  <a:moveTo>
                    <a:pt x="5168" y="1072"/>
                  </a:moveTo>
                  <a:cubicBezTo>
                    <a:pt x="5966" y="1072"/>
                    <a:pt x="6776" y="1381"/>
                    <a:pt x="7383" y="1988"/>
                  </a:cubicBezTo>
                  <a:cubicBezTo>
                    <a:pt x="8609" y="3215"/>
                    <a:pt x="8609" y="5203"/>
                    <a:pt x="7383" y="6429"/>
                  </a:cubicBezTo>
                  <a:cubicBezTo>
                    <a:pt x="6776" y="7037"/>
                    <a:pt x="5966" y="7346"/>
                    <a:pt x="5168" y="7346"/>
                  </a:cubicBezTo>
                  <a:cubicBezTo>
                    <a:pt x="4359" y="7334"/>
                    <a:pt x="3561" y="7037"/>
                    <a:pt x="2954" y="6429"/>
                  </a:cubicBezTo>
                  <a:cubicBezTo>
                    <a:pt x="1727" y="5203"/>
                    <a:pt x="1727" y="3215"/>
                    <a:pt x="2954" y="1988"/>
                  </a:cubicBezTo>
                  <a:cubicBezTo>
                    <a:pt x="3561" y="1381"/>
                    <a:pt x="4359" y="1072"/>
                    <a:pt x="5168" y="1072"/>
                  </a:cubicBezTo>
                  <a:close/>
                  <a:moveTo>
                    <a:pt x="7788" y="6513"/>
                  </a:moveTo>
                  <a:lnTo>
                    <a:pt x="8538" y="7263"/>
                  </a:lnTo>
                  <a:lnTo>
                    <a:pt x="8240" y="7561"/>
                  </a:lnTo>
                  <a:lnTo>
                    <a:pt x="7490" y="6810"/>
                  </a:lnTo>
                  <a:cubicBezTo>
                    <a:pt x="7550" y="6763"/>
                    <a:pt x="7597" y="6727"/>
                    <a:pt x="7633" y="6668"/>
                  </a:cubicBezTo>
                  <a:lnTo>
                    <a:pt x="7788" y="6513"/>
                  </a:lnTo>
                  <a:close/>
                  <a:moveTo>
                    <a:pt x="9038" y="7251"/>
                  </a:moveTo>
                  <a:cubicBezTo>
                    <a:pt x="9050" y="7251"/>
                    <a:pt x="9050" y="7251"/>
                    <a:pt x="9074" y="7275"/>
                  </a:cubicBezTo>
                  <a:lnTo>
                    <a:pt x="11276" y="9477"/>
                  </a:lnTo>
                  <a:lnTo>
                    <a:pt x="10455" y="10287"/>
                  </a:lnTo>
                  <a:lnTo>
                    <a:pt x="8252" y="8084"/>
                  </a:lnTo>
                  <a:cubicBezTo>
                    <a:pt x="8240" y="8073"/>
                    <a:pt x="8240" y="8061"/>
                    <a:pt x="8240" y="8061"/>
                  </a:cubicBezTo>
                  <a:cubicBezTo>
                    <a:pt x="8240" y="8049"/>
                    <a:pt x="8240" y="8049"/>
                    <a:pt x="8252" y="8037"/>
                  </a:cubicBezTo>
                  <a:lnTo>
                    <a:pt x="9014" y="7275"/>
                  </a:lnTo>
                  <a:cubicBezTo>
                    <a:pt x="9026" y="7251"/>
                    <a:pt x="9026" y="7251"/>
                    <a:pt x="9038" y="7251"/>
                  </a:cubicBezTo>
                  <a:close/>
                  <a:moveTo>
                    <a:pt x="11514" y="9716"/>
                  </a:moveTo>
                  <a:lnTo>
                    <a:pt x="11621" y="9835"/>
                  </a:lnTo>
                  <a:cubicBezTo>
                    <a:pt x="11645" y="9847"/>
                    <a:pt x="11645" y="9882"/>
                    <a:pt x="11633" y="9894"/>
                  </a:cubicBezTo>
                  <a:lnTo>
                    <a:pt x="10871" y="10656"/>
                  </a:lnTo>
                  <a:cubicBezTo>
                    <a:pt x="10859" y="10668"/>
                    <a:pt x="10859" y="10668"/>
                    <a:pt x="10836" y="10668"/>
                  </a:cubicBezTo>
                  <a:cubicBezTo>
                    <a:pt x="10824" y="10668"/>
                    <a:pt x="10824" y="10668"/>
                    <a:pt x="10812" y="10656"/>
                  </a:cubicBezTo>
                  <a:lnTo>
                    <a:pt x="10693" y="10537"/>
                  </a:lnTo>
                  <a:lnTo>
                    <a:pt x="11514" y="9716"/>
                  </a:lnTo>
                  <a:close/>
                  <a:moveTo>
                    <a:pt x="656" y="0"/>
                  </a:moveTo>
                  <a:cubicBezTo>
                    <a:pt x="299" y="0"/>
                    <a:pt x="1" y="298"/>
                    <a:pt x="1" y="655"/>
                  </a:cubicBezTo>
                  <a:lnTo>
                    <a:pt x="1" y="8715"/>
                  </a:lnTo>
                  <a:cubicBezTo>
                    <a:pt x="1" y="8942"/>
                    <a:pt x="180" y="9132"/>
                    <a:pt x="418" y="9132"/>
                  </a:cubicBezTo>
                  <a:lnTo>
                    <a:pt x="5859" y="9132"/>
                  </a:lnTo>
                  <a:cubicBezTo>
                    <a:pt x="5954" y="9132"/>
                    <a:pt x="6037" y="9061"/>
                    <a:pt x="6037" y="8954"/>
                  </a:cubicBezTo>
                  <a:cubicBezTo>
                    <a:pt x="6037" y="8846"/>
                    <a:pt x="5954" y="8775"/>
                    <a:pt x="5859" y="8775"/>
                  </a:cubicBezTo>
                  <a:lnTo>
                    <a:pt x="418" y="8775"/>
                  </a:lnTo>
                  <a:cubicBezTo>
                    <a:pt x="394" y="8775"/>
                    <a:pt x="358" y="8739"/>
                    <a:pt x="358" y="8715"/>
                  </a:cubicBezTo>
                  <a:lnTo>
                    <a:pt x="358" y="1631"/>
                  </a:lnTo>
                  <a:lnTo>
                    <a:pt x="2787" y="1631"/>
                  </a:lnTo>
                  <a:lnTo>
                    <a:pt x="2704" y="1727"/>
                  </a:lnTo>
                  <a:cubicBezTo>
                    <a:pt x="1346" y="3072"/>
                    <a:pt x="1346" y="5298"/>
                    <a:pt x="2704" y="6668"/>
                  </a:cubicBezTo>
                  <a:cubicBezTo>
                    <a:pt x="3382" y="7346"/>
                    <a:pt x="4275" y="7692"/>
                    <a:pt x="5168" y="7692"/>
                  </a:cubicBezTo>
                  <a:cubicBezTo>
                    <a:pt x="5883" y="7692"/>
                    <a:pt x="6597" y="7465"/>
                    <a:pt x="7204" y="7037"/>
                  </a:cubicBezTo>
                  <a:lnTo>
                    <a:pt x="7978" y="7811"/>
                  </a:lnTo>
                  <a:cubicBezTo>
                    <a:pt x="7919" y="7882"/>
                    <a:pt x="7883" y="7977"/>
                    <a:pt x="7883" y="8061"/>
                  </a:cubicBezTo>
                  <a:cubicBezTo>
                    <a:pt x="7883" y="8168"/>
                    <a:pt x="7919" y="8275"/>
                    <a:pt x="8002" y="8346"/>
                  </a:cubicBezTo>
                  <a:lnTo>
                    <a:pt x="8443" y="8787"/>
                  </a:lnTo>
                  <a:lnTo>
                    <a:pt x="6609" y="8787"/>
                  </a:lnTo>
                  <a:cubicBezTo>
                    <a:pt x="6514" y="8787"/>
                    <a:pt x="6430" y="8870"/>
                    <a:pt x="6430" y="8966"/>
                  </a:cubicBezTo>
                  <a:cubicBezTo>
                    <a:pt x="6430" y="9073"/>
                    <a:pt x="6514" y="9144"/>
                    <a:pt x="6609" y="9144"/>
                  </a:cubicBezTo>
                  <a:lnTo>
                    <a:pt x="8800" y="9144"/>
                  </a:lnTo>
                  <a:lnTo>
                    <a:pt x="10562" y="10906"/>
                  </a:lnTo>
                  <a:cubicBezTo>
                    <a:pt x="10633" y="10978"/>
                    <a:pt x="10740" y="11025"/>
                    <a:pt x="10836" y="11025"/>
                  </a:cubicBezTo>
                  <a:cubicBezTo>
                    <a:pt x="10943" y="11025"/>
                    <a:pt x="11050" y="10978"/>
                    <a:pt x="11121" y="10906"/>
                  </a:cubicBezTo>
                  <a:lnTo>
                    <a:pt x="11883" y="10144"/>
                  </a:lnTo>
                  <a:cubicBezTo>
                    <a:pt x="12026" y="9978"/>
                    <a:pt x="12026" y="9728"/>
                    <a:pt x="11872" y="9585"/>
                  </a:cubicBezTo>
                  <a:lnTo>
                    <a:pt x="11062" y="8775"/>
                  </a:lnTo>
                  <a:lnTo>
                    <a:pt x="11062" y="8727"/>
                  </a:lnTo>
                  <a:lnTo>
                    <a:pt x="11062" y="7025"/>
                  </a:lnTo>
                  <a:cubicBezTo>
                    <a:pt x="11062" y="6918"/>
                    <a:pt x="10990" y="6846"/>
                    <a:pt x="10883" y="6846"/>
                  </a:cubicBezTo>
                  <a:cubicBezTo>
                    <a:pt x="10776" y="6846"/>
                    <a:pt x="10705" y="6918"/>
                    <a:pt x="10705" y="7025"/>
                  </a:cubicBezTo>
                  <a:lnTo>
                    <a:pt x="10705" y="8430"/>
                  </a:lnTo>
                  <a:lnTo>
                    <a:pt x="9312" y="7037"/>
                  </a:lnTo>
                  <a:cubicBezTo>
                    <a:pt x="9233" y="6958"/>
                    <a:pt x="9132" y="6919"/>
                    <a:pt x="9034" y="6919"/>
                  </a:cubicBezTo>
                  <a:cubicBezTo>
                    <a:pt x="8939" y="6919"/>
                    <a:pt x="8846" y="6955"/>
                    <a:pt x="8776" y="7025"/>
                  </a:cubicBezTo>
                  <a:lnTo>
                    <a:pt x="8002" y="6251"/>
                  </a:lnTo>
                  <a:cubicBezTo>
                    <a:pt x="8978" y="4882"/>
                    <a:pt x="8859" y="2953"/>
                    <a:pt x="7633" y="1738"/>
                  </a:cubicBezTo>
                  <a:lnTo>
                    <a:pt x="7550" y="1643"/>
                  </a:lnTo>
                  <a:lnTo>
                    <a:pt x="10705" y="1643"/>
                  </a:lnTo>
                  <a:lnTo>
                    <a:pt x="10705" y="6251"/>
                  </a:lnTo>
                  <a:cubicBezTo>
                    <a:pt x="10705" y="6346"/>
                    <a:pt x="10776" y="6429"/>
                    <a:pt x="10883" y="6429"/>
                  </a:cubicBezTo>
                  <a:cubicBezTo>
                    <a:pt x="10990" y="6429"/>
                    <a:pt x="11062" y="6346"/>
                    <a:pt x="11062" y="6251"/>
                  </a:cubicBezTo>
                  <a:lnTo>
                    <a:pt x="11062" y="655"/>
                  </a:lnTo>
                  <a:cubicBezTo>
                    <a:pt x="11062" y="298"/>
                    <a:pt x="10764" y="0"/>
                    <a:pt x="10407" y="0"/>
                  </a:cubicBezTo>
                  <a:lnTo>
                    <a:pt x="8812" y="0"/>
                  </a:lnTo>
                  <a:cubicBezTo>
                    <a:pt x="8716" y="0"/>
                    <a:pt x="8633" y="72"/>
                    <a:pt x="8633" y="179"/>
                  </a:cubicBezTo>
                  <a:cubicBezTo>
                    <a:pt x="8633" y="274"/>
                    <a:pt x="8716" y="357"/>
                    <a:pt x="8812" y="357"/>
                  </a:cubicBezTo>
                  <a:lnTo>
                    <a:pt x="10407" y="357"/>
                  </a:lnTo>
                  <a:cubicBezTo>
                    <a:pt x="10574" y="357"/>
                    <a:pt x="10705" y="488"/>
                    <a:pt x="10705" y="655"/>
                  </a:cubicBezTo>
                  <a:lnTo>
                    <a:pt x="10705" y="1286"/>
                  </a:lnTo>
                  <a:lnTo>
                    <a:pt x="7109" y="1286"/>
                  </a:lnTo>
                  <a:cubicBezTo>
                    <a:pt x="6520" y="899"/>
                    <a:pt x="5841" y="706"/>
                    <a:pt x="5165" y="706"/>
                  </a:cubicBezTo>
                  <a:cubicBezTo>
                    <a:pt x="4490" y="706"/>
                    <a:pt x="3817" y="899"/>
                    <a:pt x="3239" y="1286"/>
                  </a:cubicBezTo>
                  <a:lnTo>
                    <a:pt x="358" y="1286"/>
                  </a:lnTo>
                  <a:lnTo>
                    <a:pt x="358" y="655"/>
                  </a:lnTo>
                  <a:cubicBezTo>
                    <a:pt x="358" y="488"/>
                    <a:pt x="501" y="357"/>
                    <a:pt x="656" y="357"/>
                  </a:cubicBezTo>
                  <a:lnTo>
                    <a:pt x="8062" y="357"/>
                  </a:lnTo>
                  <a:cubicBezTo>
                    <a:pt x="8157" y="357"/>
                    <a:pt x="8240" y="274"/>
                    <a:pt x="8240" y="179"/>
                  </a:cubicBezTo>
                  <a:cubicBezTo>
                    <a:pt x="8240" y="72"/>
                    <a:pt x="8157" y="0"/>
                    <a:pt x="80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8"/>
            <p:cNvSpPr/>
            <p:nvPr/>
          </p:nvSpPr>
          <p:spPr>
            <a:xfrm>
              <a:off x="2937814" y="4300215"/>
              <a:ext cx="11768" cy="11418"/>
            </a:xfrm>
            <a:custGeom>
              <a:avLst/>
              <a:gdLst/>
              <a:ahLst/>
              <a:cxnLst/>
              <a:rect l="l" t="t" r="r" b="b"/>
              <a:pathLst>
                <a:path w="370" h="359" extrusionOk="0">
                  <a:moveTo>
                    <a:pt x="191" y="1"/>
                  </a:moveTo>
                  <a:cubicBezTo>
                    <a:pt x="84" y="1"/>
                    <a:pt x="0" y="72"/>
                    <a:pt x="0" y="179"/>
                  </a:cubicBezTo>
                  <a:cubicBezTo>
                    <a:pt x="0" y="263"/>
                    <a:pt x="84" y="358"/>
                    <a:pt x="191" y="358"/>
                  </a:cubicBezTo>
                  <a:cubicBezTo>
                    <a:pt x="286" y="358"/>
                    <a:pt x="370" y="287"/>
                    <a:pt x="370" y="179"/>
                  </a:cubicBezTo>
                  <a:cubicBezTo>
                    <a:pt x="370" y="72"/>
                    <a:pt x="286" y="1"/>
                    <a:pt x="1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8"/>
            <p:cNvSpPr/>
            <p:nvPr/>
          </p:nvSpPr>
          <p:spPr>
            <a:xfrm>
              <a:off x="2952572" y="4300215"/>
              <a:ext cx="11386" cy="11418"/>
            </a:xfrm>
            <a:custGeom>
              <a:avLst/>
              <a:gdLst/>
              <a:ahLst/>
              <a:cxnLst/>
              <a:rect l="l" t="t" r="r" b="b"/>
              <a:pathLst>
                <a:path w="358" h="359" extrusionOk="0">
                  <a:moveTo>
                    <a:pt x="179" y="1"/>
                  </a:moveTo>
                  <a:cubicBezTo>
                    <a:pt x="84" y="1"/>
                    <a:pt x="1" y="72"/>
                    <a:pt x="1" y="179"/>
                  </a:cubicBezTo>
                  <a:cubicBezTo>
                    <a:pt x="1" y="263"/>
                    <a:pt x="84" y="358"/>
                    <a:pt x="179" y="358"/>
                  </a:cubicBezTo>
                  <a:cubicBezTo>
                    <a:pt x="287" y="358"/>
                    <a:pt x="358" y="287"/>
                    <a:pt x="358" y="179"/>
                  </a:cubicBezTo>
                  <a:cubicBezTo>
                    <a:pt x="358" y="72"/>
                    <a:pt x="275" y="1"/>
                    <a:pt x="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8"/>
            <p:cNvSpPr/>
            <p:nvPr/>
          </p:nvSpPr>
          <p:spPr>
            <a:xfrm>
              <a:off x="2967361" y="4300215"/>
              <a:ext cx="11386" cy="11418"/>
            </a:xfrm>
            <a:custGeom>
              <a:avLst/>
              <a:gdLst/>
              <a:ahLst/>
              <a:cxnLst/>
              <a:rect l="l" t="t" r="r" b="b"/>
              <a:pathLst>
                <a:path w="358" h="359" extrusionOk="0">
                  <a:moveTo>
                    <a:pt x="179" y="1"/>
                  </a:moveTo>
                  <a:cubicBezTo>
                    <a:pt x="72" y="1"/>
                    <a:pt x="0" y="72"/>
                    <a:pt x="0" y="179"/>
                  </a:cubicBezTo>
                  <a:cubicBezTo>
                    <a:pt x="0" y="263"/>
                    <a:pt x="72" y="358"/>
                    <a:pt x="179" y="358"/>
                  </a:cubicBezTo>
                  <a:cubicBezTo>
                    <a:pt x="286" y="358"/>
                    <a:pt x="357" y="287"/>
                    <a:pt x="357" y="179"/>
                  </a:cubicBezTo>
                  <a:cubicBezTo>
                    <a:pt x="345" y="72"/>
                    <a:pt x="262" y="1"/>
                    <a:pt x="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8"/>
            <p:cNvSpPr/>
            <p:nvPr/>
          </p:nvSpPr>
          <p:spPr>
            <a:xfrm>
              <a:off x="3016563" y="4424063"/>
              <a:ext cx="11418" cy="11386"/>
            </a:xfrm>
            <a:custGeom>
              <a:avLst/>
              <a:gdLst/>
              <a:ahLst/>
              <a:cxnLst/>
              <a:rect l="l" t="t" r="r" b="b"/>
              <a:pathLst>
                <a:path w="359" h="358" extrusionOk="0">
                  <a:moveTo>
                    <a:pt x="180" y="0"/>
                  </a:moveTo>
                  <a:cubicBezTo>
                    <a:pt x="72" y="0"/>
                    <a:pt x="1" y="84"/>
                    <a:pt x="1" y="179"/>
                  </a:cubicBezTo>
                  <a:cubicBezTo>
                    <a:pt x="1" y="286"/>
                    <a:pt x="72" y="357"/>
                    <a:pt x="180" y="357"/>
                  </a:cubicBezTo>
                  <a:cubicBezTo>
                    <a:pt x="287" y="357"/>
                    <a:pt x="358" y="286"/>
                    <a:pt x="358" y="179"/>
                  </a:cubicBezTo>
                  <a:cubicBezTo>
                    <a:pt x="358" y="84"/>
                    <a:pt x="287" y="0"/>
                    <a:pt x="1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8"/>
            <p:cNvSpPr/>
            <p:nvPr/>
          </p:nvSpPr>
          <p:spPr>
            <a:xfrm>
              <a:off x="3016563" y="4442606"/>
              <a:ext cx="11418" cy="11386"/>
            </a:xfrm>
            <a:custGeom>
              <a:avLst/>
              <a:gdLst/>
              <a:ahLst/>
              <a:cxnLst/>
              <a:rect l="l" t="t" r="r" b="b"/>
              <a:pathLst>
                <a:path w="359" h="358" extrusionOk="0">
                  <a:moveTo>
                    <a:pt x="180" y="1"/>
                  </a:moveTo>
                  <a:cubicBezTo>
                    <a:pt x="72" y="1"/>
                    <a:pt x="1" y="72"/>
                    <a:pt x="1" y="179"/>
                  </a:cubicBezTo>
                  <a:cubicBezTo>
                    <a:pt x="1" y="286"/>
                    <a:pt x="72" y="358"/>
                    <a:pt x="180" y="358"/>
                  </a:cubicBezTo>
                  <a:cubicBezTo>
                    <a:pt x="287" y="358"/>
                    <a:pt x="358" y="286"/>
                    <a:pt x="358" y="179"/>
                  </a:cubicBezTo>
                  <a:cubicBezTo>
                    <a:pt x="358" y="72"/>
                    <a:pt x="287" y="1"/>
                    <a:pt x="1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8"/>
            <p:cNvSpPr/>
            <p:nvPr/>
          </p:nvSpPr>
          <p:spPr>
            <a:xfrm>
              <a:off x="3032498" y="4424063"/>
              <a:ext cx="11768" cy="11386"/>
            </a:xfrm>
            <a:custGeom>
              <a:avLst/>
              <a:gdLst/>
              <a:ahLst/>
              <a:cxnLst/>
              <a:rect l="l" t="t" r="r" b="b"/>
              <a:pathLst>
                <a:path w="370" h="358" extrusionOk="0">
                  <a:moveTo>
                    <a:pt x="191" y="0"/>
                  </a:moveTo>
                  <a:cubicBezTo>
                    <a:pt x="83" y="0"/>
                    <a:pt x="0" y="84"/>
                    <a:pt x="0" y="179"/>
                  </a:cubicBezTo>
                  <a:cubicBezTo>
                    <a:pt x="0" y="286"/>
                    <a:pt x="83" y="357"/>
                    <a:pt x="191" y="357"/>
                  </a:cubicBezTo>
                  <a:cubicBezTo>
                    <a:pt x="286" y="357"/>
                    <a:pt x="369" y="286"/>
                    <a:pt x="369" y="179"/>
                  </a:cubicBezTo>
                  <a:cubicBezTo>
                    <a:pt x="369" y="84"/>
                    <a:pt x="274" y="0"/>
                    <a:pt x="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8"/>
            <p:cNvSpPr/>
            <p:nvPr/>
          </p:nvSpPr>
          <p:spPr>
            <a:xfrm>
              <a:off x="3032498" y="4442606"/>
              <a:ext cx="11768" cy="11386"/>
            </a:xfrm>
            <a:custGeom>
              <a:avLst/>
              <a:gdLst/>
              <a:ahLst/>
              <a:cxnLst/>
              <a:rect l="l" t="t" r="r" b="b"/>
              <a:pathLst>
                <a:path w="370" h="358" extrusionOk="0">
                  <a:moveTo>
                    <a:pt x="191" y="1"/>
                  </a:moveTo>
                  <a:cubicBezTo>
                    <a:pt x="83" y="1"/>
                    <a:pt x="0" y="72"/>
                    <a:pt x="0" y="179"/>
                  </a:cubicBezTo>
                  <a:cubicBezTo>
                    <a:pt x="0" y="286"/>
                    <a:pt x="83" y="358"/>
                    <a:pt x="191" y="358"/>
                  </a:cubicBezTo>
                  <a:cubicBezTo>
                    <a:pt x="286" y="358"/>
                    <a:pt x="369" y="286"/>
                    <a:pt x="369" y="179"/>
                  </a:cubicBezTo>
                  <a:cubicBezTo>
                    <a:pt x="369" y="72"/>
                    <a:pt x="274" y="1"/>
                    <a:pt x="1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8"/>
            <p:cNvSpPr/>
            <p:nvPr/>
          </p:nvSpPr>
          <p:spPr>
            <a:xfrm>
              <a:off x="3016213" y="4357527"/>
              <a:ext cx="112494" cy="111636"/>
            </a:xfrm>
            <a:custGeom>
              <a:avLst/>
              <a:gdLst/>
              <a:ahLst/>
              <a:cxnLst/>
              <a:rect l="l" t="t" r="r" b="b"/>
              <a:pathLst>
                <a:path w="3537" h="3510" extrusionOk="0">
                  <a:moveTo>
                    <a:pt x="2250" y="354"/>
                  </a:moveTo>
                  <a:lnTo>
                    <a:pt x="2096" y="1080"/>
                  </a:lnTo>
                  <a:lnTo>
                    <a:pt x="1357" y="913"/>
                  </a:lnTo>
                  <a:cubicBezTo>
                    <a:pt x="1336" y="909"/>
                    <a:pt x="1315" y="907"/>
                    <a:pt x="1293" y="907"/>
                  </a:cubicBezTo>
                  <a:cubicBezTo>
                    <a:pt x="1193" y="907"/>
                    <a:pt x="1093" y="950"/>
                    <a:pt x="1024" y="1009"/>
                  </a:cubicBezTo>
                  <a:cubicBezTo>
                    <a:pt x="929" y="1104"/>
                    <a:pt x="905" y="1211"/>
                    <a:pt x="929" y="1342"/>
                  </a:cubicBezTo>
                  <a:lnTo>
                    <a:pt x="953" y="1366"/>
                  </a:lnTo>
                  <a:lnTo>
                    <a:pt x="369" y="818"/>
                  </a:lnTo>
                  <a:lnTo>
                    <a:pt x="2250" y="354"/>
                  </a:lnTo>
                  <a:close/>
                  <a:moveTo>
                    <a:pt x="1274" y="1259"/>
                  </a:moveTo>
                  <a:lnTo>
                    <a:pt x="2036" y="1425"/>
                  </a:lnTo>
                  <a:lnTo>
                    <a:pt x="1869" y="2259"/>
                  </a:lnTo>
                  <a:lnTo>
                    <a:pt x="1429" y="1830"/>
                  </a:lnTo>
                  <a:lnTo>
                    <a:pt x="1274" y="1259"/>
                  </a:lnTo>
                  <a:close/>
                  <a:moveTo>
                    <a:pt x="2369" y="1521"/>
                  </a:moveTo>
                  <a:lnTo>
                    <a:pt x="3167" y="1699"/>
                  </a:lnTo>
                  <a:lnTo>
                    <a:pt x="1715" y="3152"/>
                  </a:lnTo>
                  <a:lnTo>
                    <a:pt x="1548" y="2449"/>
                  </a:lnTo>
                  <a:lnTo>
                    <a:pt x="1607" y="2509"/>
                  </a:lnTo>
                  <a:cubicBezTo>
                    <a:pt x="1679" y="2568"/>
                    <a:pt x="1774" y="2616"/>
                    <a:pt x="1857" y="2616"/>
                  </a:cubicBezTo>
                  <a:cubicBezTo>
                    <a:pt x="1893" y="2616"/>
                    <a:pt x="1929" y="2616"/>
                    <a:pt x="1965" y="2604"/>
                  </a:cubicBezTo>
                  <a:cubicBezTo>
                    <a:pt x="2084" y="2557"/>
                    <a:pt x="2191" y="2473"/>
                    <a:pt x="2203" y="2330"/>
                  </a:cubicBezTo>
                  <a:lnTo>
                    <a:pt x="2369" y="1521"/>
                  </a:lnTo>
                  <a:close/>
                  <a:moveTo>
                    <a:pt x="2239" y="0"/>
                  </a:moveTo>
                  <a:cubicBezTo>
                    <a:pt x="2211" y="0"/>
                    <a:pt x="2183" y="3"/>
                    <a:pt x="2155" y="9"/>
                  </a:cubicBezTo>
                  <a:lnTo>
                    <a:pt x="274" y="473"/>
                  </a:lnTo>
                  <a:cubicBezTo>
                    <a:pt x="167" y="509"/>
                    <a:pt x="60" y="604"/>
                    <a:pt x="24" y="723"/>
                  </a:cubicBezTo>
                  <a:cubicBezTo>
                    <a:pt x="0" y="842"/>
                    <a:pt x="24" y="985"/>
                    <a:pt x="119" y="1068"/>
                  </a:cubicBezTo>
                  <a:lnTo>
                    <a:pt x="1084" y="2009"/>
                  </a:lnTo>
                  <a:lnTo>
                    <a:pt x="1369" y="3223"/>
                  </a:lnTo>
                  <a:cubicBezTo>
                    <a:pt x="1393" y="3342"/>
                    <a:pt x="1488" y="3450"/>
                    <a:pt x="1619" y="3497"/>
                  </a:cubicBezTo>
                  <a:cubicBezTo>
                    <a:pt x="1655" y="3509"/>
                    <a:pt x="1679" y="3509"/>
                    <a:pt x="1726" y="3509"/>
                  </a:cubicBezTo>
                  <a:cubicBezTo>
                    <a:pt x="1810" y="3509"/>
                    <a:pt x="1905" y="3473"/>
                    <a:pt x="1976" y="3402"/>
                  </a:cubicBezTo>
                  <a:lnTo>
                    <a:pt x="3441" y="1949"/>
                  </a:lnTo>
                  <a:cubicBezTo>
                    <a:pt x="3512" y="1842"/>
                    <a:pt x="3536" y="1711"/>
                    <a:pt x="3512" y="1592"/>
                  </a:cubicBezTo>
                  <a:cubicBezTo>
                    <a:pt x="3477" y="1473"/>
                    <a:pt x="3381" y="1366"/>
                    <a:pt x="3239" y="1342"/>
                  </a:cubicBezTo>
                  <a:lnTo>
                    <a:pt x="2441" y="1152"/>
                  </a:lnTo>
                  <a:lnTo>
                    <a:pt x="2584" y="425"/>
                  </a:lnTo>
                  <a:cubicBezTo>
                    <a:pt x="2619" y="306"/>
                    <a:pt x="2572" y="187"/>
                    <a:pt x="2488" y="104"/>
                  </a:cubicBezTo>
                  <a:cubicBezTo>
                    <a:pt x="2416" y="31"/>
                    <a:pt x="2329" y="0"/>
                    <a:pt x="2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8"/>
            <p:cNvSpPr/>
            <p:nvPr/>
          </p:nvSpPr>
          <p:spPr>
            <a:xfrm>
              <a:off x="2937051" y="4499791"/>
              <a:ext cx="14439" cy="11386"/>
            </a:xfrm>
            <a:custGeom>
              <a:avLst/>
              <a:gdLst/>
              <a:ahLst/>
              <a:cxnLst/>
              <a:rect l="l" t="t" r="r" b="b"/>
              <a:pathLst>
                <a:path w="454" h="358" extrusionOk="0">
                  <a:moveTo>
                    <a:pt x="179" y="0"/>
                  </a:moveTo>
                  <a:cubicBezTo>
                    <a:pt x="72" y="0"/>
                    <a:pt x="1" y="72"/>
                    <a:pt x="1" y="179"/>
                  </a:cubicBezTo>
                  <a:cubicBezTo>
                    <a:pt x="1" y="286"/>
                    <a:pt x="96" y="358"/>
                    <a:pt x="179" y="358"/>
                  </a:cubicBezTo>
                  <a:lnTo>
                    <a:pt x="274" y="358"/>
                  </a:lnTo>
                  <a:cubicBezTo>
                    <a:pt x="370" y="358"/>
                    <a:pt x="453" y="286"/>
                    <a:pt x="453" y="179"/>
                  </a:cubicBezTo>
                  <a:cubicBezTo>
                    <a:pt x="453" y="72"/>
                    <a:pt x="370" y="0"/>
                    <a:pt x="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8"/>
            <p:cNvSpPr/>
            <p:nvPr/>
          </p:nvSpPr>
          <p:spPr>
            <a:xfrm>
              <a:off x="2953717" y="4499791"/>
              <a:ext cx="30310" cy="11386"/>
            </a:xfrm>
            <a:custGeom>
              <a:avLst/>
              <a:gdLst/>
              <a:ahLst/>
              <a:cxnLst/>
              <a:rect l="l" t="t" r="r" b="b"/>
              <a:pathLst>
                <a:path w="953" h="358" extrusionOk="0">
                  <a:moveTo>
                    <a:pt x="179" y="0"/>
                  </a:moveTo>
                  <a:cubicBezTo>
                    <a:pt x="72" y="0"/>
                    <a:pt x="1" y="84"/>
                    <a:pt x="1" y="179"/>
                  </a:cubicBezTo>
                  <a:cubicBezTo>
                    <a:pt x="1" y="286"/>
                    <a:pt x="72" y="358"/>
                    <a:pt x="179" y="358"/>
                  </a:cubicBezTo>
                  <a:lnTo>
                    <a:pt x="774" y="358"/>
                  </a:lnTo>
                  <a:cubicBezTo>
                    <a:pt x="882" y="358"/>
                    <a:pt x="953" y="286"/>
                    <a:pt x="953" y="179"/>
                  </a:cubicBezTo>
                  <a:cubicBezTo>
                    <a:pt x="953" y="96"/>
                    <a:pt x="858" y="0"/>
                    <a:pt x="7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38"/>
            <p:cNvSpPr/>
            <p:nvPr/>
          </p:nvSpPr>
          <p:spPr>
            <a:xfrm>
              <a:off x="2937051" y="4514930"/>
              <a:ext cx="46976" cy="11386"/>
            </a:xfrm>
            <a:custGeom>
              <a:avLst/>
              <a:gdLst/>
              <a:ahLst/>
              <a:cxnLst/>
              <a:rect l="l" t="t" r="r" b="b"/>
              <a:pathLst>
                <a:path w="1477" h="358" extrusionOk="0">
                  <a:moveTo>
                    <a:pt x="179" y="1"/>
                  </a:moveTo>
                  <a:cubicBezTo>
                    <a:pt x="72" y="1"/>
                    <a:pt x="1" y="84"/>
                    <a:pt x="1" y="179"/>
                  </a:cubicBezTo>
                  <a:cubicBezTo>
                    <a:pt x="1" y="286"/>
                    <a:pt x="72" y="358"/>
                    <a:pt x="179" y="358"/>
                  </a:cubicBezTo>
                  <a:lnTo>
                    <a:pt x="1298" y="358"/>
                  </a:lnTo>
                  <a:cubicBezTo>
                    <a:pt x="1406" y="358"/>
                    <a:pt x="1477" y="286"/>
                    <a:pt x="1477" y="179"/>
                  </a:cubicBezTo>
                  <a:cubicBezTo>
                    <a:pt x="1477" y="84"/>
                    <a:pt x="1382" y="1"/>
                    <a:pt x="1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38"/>
            <p:cNvSpPr/>
            <p:nvPr/>
          </p:nvSpPr>
          <p:spPr>
            <a:xfrm>
              <a:off x="2937051" y="4529719"/>
              <a:ext cx="46976" cy="11386"/>
            </a:xfrm>
            <a:custGeom>
              <a:avLst/>
              <a:gdLst/>
              <a:ahLst/>
              <a:cxnLst/>
              <a:rect l="l" t="t" r="r" b="b"/>
              <a:pathLst>
                <a:path w="1477" h="358" extrusionOk="0">
                  <a:moveTo>
                    <a:pt x="179" y="0"/>
                  </a:moveTo>
                  <a:cubicBezTo>
                    <a:pt x="72" y="0"/>
                    <a:pt x="1" y="71"/>
                    <a:pt x="1" y="179"/>
                  </a:cubicBezTo>
                  <a:cubicBezTo>
                    <a:pt x="1" y="286"/>
                    <a:pt x="72" y="357"/>
                    <a:pt x="179" y="357"/>
                  </a:cubicBezTo>
                  <a:lnTo>
                    <a:pt x="1298" y="357"/>
                  </a:lnTo>
                  <a:cubicBezTo>
                    <a:pt x="1406" y="357"/>
                    <a:pt x="1477" y="286"/>
                    <a:pt x="1477" y="179"/>
                  </a:cubicBezTo>
                  <a:cubicBezTo>
                    <a:pt x="1477" y="71"/>
                    <a:pt x="1382" y="0"/>
                    <a:pt x="1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8"/>
            <p:cNvSpPr/>
            <p:nvPr/>
          </p:nvSpPr>
          <p:spPr>
            <a:xfrm>
              <a:off x="3213881" y="4343787"/>
              <a:ext cx="11386" cy="126488"/>
            </a:xfrm>
            <a:custGeom>
              <a:avLst/>
              <a:gdLst/>
              <a:ahLst/>
              <a:cxnLst/>
              <a:rect l="l" t="t" r="r" b="b"/>
              <a:pathLst>
                <a:path w="358" h="3977" extrusionOk="0">
                  <a:moveTo>
                    <a:pt x="179" y="0"/>
                  </a:moveTo>
                  <a:cubicBezTo>
                    <a:pt x="83" y="0"/>
                    <a:pt x="0" y="83"/>
                    <a:pt x="0" y="179"/>
                  </a:cubicBezTo>
                  <a:lnTo>
                    <a:pt x="0" y="3798"/>
                  </a:lnTo>
                  <a:cubicBezTo>
                    <a:pt x="0" y="3893"/>
                    <a:pt x="83" y="3977"/>
                    <a:pt x="179" y="3977"/>
                  </a:cubicBezTo>
                  <a:cubicBezTo>
                    <a:pt x="286" y="3977"/>
                    <a:pt x="357" y="3893"/>
                    <a:pt x="357" y="3798"/>
                  </a:cubicBezTo>
                  <a:lnTo>
                    <a:pt x="357" y="179"/>
                  </a:lnTo>
                  <a:cubicBezTo>
                    <a:pt x="357" y="72"/>
                    <a:pt x="286" y="0"/>
                    <a:pt x="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6" name="Google Shape;2606;p38"/>
          <p:cNvGrpSpPr/>
          <p:nvPr/>
        </p:nvGrpSpPr>
        <p:grpSpPr>
          <a:xfrm rot="-6329901">
            <a:off x="2613634" y="1731382"/>
            <a:ext cx="554816" cy="359345"/>
            <a:chOff x="4336588" y="2792528"/>
            <a:chExt cx="554838" cy="359359"/>
          </a:xfrm>
        </p:grpSpPr>
        <p:sp>
          <p:nvSpPr>
            <p:cNvPr id="2607" name="Google Shape;2607;p38"/>
            <p:cNvSpPr/>
            <p:nvPr/>
          </p:nvSpPr>
          <p:spPr>
            <a:xfrm>
              <a:off x="4336588" y="2833588"/>
              <a:ext cx="318300" cy="318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sp>
          <p:nvSpPr>
            <p:cNvPr id="2608" name="Google Shape;2608;p38"/>
            <p:cNvSpPr/>
            <p:nvPr/>
          </p:nvSpPr>
          <p:spPr>
            <a:xfrm>
              <a:off x="4711425" y="2792528"/>
              <a:ext cx="180000" cy="180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grpSp>
      <p:pic>
        <p:nvPicPr>
          <p:cNvPr id="89" name="Picture 88">
            <a:extLst>
              <a:ext uri="{FF2B5EF4-FFF2-40B4-BE49-F238E27FC236}">
                <a16:creationId xmlns:a16="http://schemas.microsoft.com/office/drawing/2014/main" id="{104A8C66-FAF0-43CA-AF3E-F074585C7632}"/>
              </a:ext>
            </a:extLst>
          </p:cNvPr>
          <p:cNvPicPr>
            <a:picLocks noChangeAspect="1"/>
          </p:cNvPicPr>
          <p:nvPr/>
        </p:nvPicPr>
        <p:blipFill>
          <a:blip r:embed="rId3"/>
          <a:stretch>
            <a:fillRect/>
          </a:stretch>
        </p:blipFill>
        <p:spPr>
          <a:xfrm>
            <a:off x="5274350" y="2213107"/>
            <a:ext cx="1438275" cy="1333500"/>
          </a:xfrm>
          <a:prstGeom prst="rect">
            <a:avLst/>
          </a:prstGeom>
        </p:spPr>
      </p:pic>
      <p:pic>
        <p:nvPicPr>
          <p:cNvPr id="90" name="Picture 89">
            <a:extLst>
              <a:ext uri="{FF2B5EF4-FFF2-40B4-BE49-F238E27FC236}">
                <a16:creationId xmlns:a16="http://schemas.microsoft.com/office/drawing/2014/main" id="{FCC95F8B-04A8-43FA-9BFA-AAC9BB00871F}"/>
              </a:ext>
            </a:extLst>
          </p:cNvPr>
          <p:cNvPicPr>
            <a:picLocks noChangeAspect="1"/>
          </p:cNvPicPr>
          <p:nvPr/>
        </p:nvPicPr>
        <p:blipFill>
          <a:blip r:embed="rId4"/>
          <a:stretch>
            <a:fillRect/>
          </a:stretch>
        </p:blipFill>
        <p:spPr>
          <a:xfrm>
            <a:off x="1467490" y="2284932"/>
            <a:ext cx="1788090" cy="2652443"/>
          </a:xfrm>
          <a:prstGeom prst="rect">
            <a:avLst/>
          </a:prstGeom>
        </p:spPr>
      </p:pic>
      <p:sp>
        <p:nvSpPr>
          <p:cNvPr id="5" name="Rectangle 4">
            <a:extLst>
              <a:ext uri="{FF2B5EF4-FFF2-40B4-BE49-F238E27FC236}">
                <a16:creationId xmlns:a16="http://schemas.microsoft.com/office/drawing/2014/main" id="{9159250F-CF6E-4C44-9073-B02FA30E4EBF}"/>
              </a:ext>
            </a:extLst>
          </p:cNvPr>
          <p:cNvSpPr/>
          <p:nvPr/>
        </p:nvSpPr>
        <p:spPr>
          <a:xfrm>
            <a:off x="2180681" y="295808"/>
            <a:ext cx="4515980" cy="707886"/>
          </a:xfrm>
          <a:prstGeom prst="rect">
            <a:avLst/>
          </a:prstGeom>
          <a:noFill/>
        </p:spPr>
        <p:txBody>
          <a:bodyPr wrap="none" lIns="91440" tIns="45720" rIns="91440" bIns="45720">
            <a:spAutoFit/>
          </a:bodyPr>
          <a:lstStyle/>
          <a:p>
            <a:pPr algn="ctr"/>
            <a:r>
              <a:rPr lang="en-US" sz="4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Merchant Column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8"/>
        <p:cNvGrpSpPr/>
        <p:nvPr/>
      </p:nvGrpSpPr>
      <p:grpSpPr>
        <a:xfrm>
          <a:off x="0" y="0"/>
          <a:ext cx="0" cy="0"/>
          <a:chOff x="0" y="0"/>
          <a:chExt cx="0" cy="0"/>
        </a:xfrm>
      </p:grpSpPr>
      <p:sp>
        <p:nvSpPr>
          <p:cNvPr id="2290" name="Google Shape;2290;p35"/>
          <p:cNvSpPr txBox="1">
            <a:spLocks noGrp="1"/>
          </p:cNvSpPr>
          <p:nvPr>
            <p:ph type="subTitle" idx="4"/>
          </p:nvPr>
        </p:nvSpPr>
        <p:spPr>
          <a:xfrm>
            <a:off x="1414800" y="1769754"/>
            <a:ext cx="5569894" cy="354300"/>
          </a:xfrm>
          <a:prstGeom prst="rect">
            <a:avLst/>
          </a:prstGeom>
        </p:spPr>
        <p:txBody>
          <a:bodyPr spcFirstLastPara="1" wrap="square" lIns="91425" tIns="91425" rIns="91425" bIns="91425" anchor="b" anchorCtr="0">
            <a:noAutofit/>
          </a:bodyPr>
          <a:lstStyle/>
          <a:p>
            <a:pPr marL="0" lvl="0" indent="0" algn="just"/>
            <a:r>
              <a:rPr lang="en-US" sz="1800" dirty="0"/>
              <a:t>Similar headings related to the Shipping column have been replaced by 1. For example, “</a:t>
            </a:r>
            <a:r>
              <a:rPr lang="en-US" sz="1800" dirty="0" err="1"/>
              <a:t>FREE”,”Free</a:t>
            </a:r>
            <a:r>
              <a:rPr lang="en-US" sz="1800" dirty="0"/>
              <a:t> </a:t>
            </a:r>
            <a:r>
              <a:rPr lang="en-US" sz="1800" dirty="0" err="1"/>
              <a:t>Delivery”,”Free</a:t>
            </a:r>
            <a:r>
              <a:rPr lang="en-US" sz="1800" dirty="0"/>
              <a:t> Shipping” and </a:t>
            </a:r>
            <a:r>
              <a:rPr lang="en-US" sz="1800" dirty="0" err="1"/>
              <a:t>exc</a:t>
            </a:r>
            <a:r>
              <a:rPr lang="en-US" sz="1800" dirty="0"/>
              <a:t>, replaced with “Free”.</a:t>
            </a:r>
            <a:endParaRPr sz="1800" dirty="0"/>
          </a:p>
        </p:txBody>
      </p:sp>
      <p:sp>
        <p:nvSpPr>
          <p:cNvPr id="2296" name="Google Shape;2296;p35"/>
          <p:cNvSpPr/>
          <p:nvPr/>
        </p:nvSpPr>
        <p:spPr>
          <a:xfrm>
            <a:off x="909300" y="1377400"/>
            <a:ext cx="505500" cy="5055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sp>
        <p:nvSpPr>
          <p:cNvPr id="2297" name="Google Shape;2297;p35"/>
          <p:cNvSpPr/>
          <p:nvPr/>
        </p:nvSpPr>
        <p:spPr>
          <a:xfrm>
            <a:off x="883364" y="3287096"/>
            <a:ext cx="505500" cy="5055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grpSp>
        <p:nvGrpSpPr>
          <p:cNvPr id="2299" name="Google Shape;2299;p35"/>
          <p:cNvGrpSpPr/>
          <p:nvPr/>
        </p:nvGrpSpPr>
        <p:grpSpPr>
          <a:xfrm rot="-5400000">
            <a:off x="7302222" y="3482099"/>
            <a:ext cx="1597429" cy="646119"/>
            <a:chOff x="713147" y="3957824"/>
            <a:chExt cx="1597429" cy="646119"/>
          </a:xfrm>
        </p:grpSpPr>
        <p:sp>
          <p:nvSpPr>
            <p:cNvPr id="2300" name="Google Shape;2300;p35"/>
            <p:cNvSpPr/>
            <p:nvPr/>
          </p:nvSpPr>
          <p:spPr>
            <a:xfrm>
              <a:off x="2250345"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35"/>
            <p:cNvSpPr/>
            <p:nvPr/>
          </p:nvSpPr>
          <p:spPr>
            <a:xfrm>
              <a:off x="2190908" y="4543712"/>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35"/>
            <p:cNvSpPr/>
            <p:nvPr/>
          </p:nvSpPr>
          <p:spPr>
            <a:xfrm>
              <a:off x="2004528"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35"/>
            <p:cNvSpPr/>
            <p:nvPr/>
          </p:nvSpPr>
          <p:spPr>
            <a:xfrm>
              <a:off x="1944360" y="4543712"/>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5"/>
            <p:cNvSpPr/>
            <p:nvPr/>
          </p:nvSpPr>
          <p:spPr>
            <a:xfrm>
              <a:off x="1758012" y="4483544"/>
              <a:ext cx="32" cy="120399"/>
            </a:xfrm>
            <a:custGeom>
              <a:avLst/>
              <a:gdLst/>
              <a:ahLst/>
              <a:cxnLst/>
              <a:rect l="l" t="t" r="r" b="b"/>
              <a:pathLst>
                <a:path w="1" h="3790" fill="none" extrusionOk="0">
                  <a:moveTo>
                    <a:pt x="0" y="3789"/>
                  </a:moveTo>
                  <a:lnTo>
                    <a:pt x="0"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35"/>
            <p:cNvSpPr/>
            <p:nvPr/>
          </p:nvSpPr>
          <p:spPr>
            <a:xfrm>
              <a:off x="1697813" y="4543712"/>
              <a:ext cx="120399" cy="32"/>
            </a:xfrm>
            <a:custGeom>
              <a:avLst/>
              <a:gdLst/>
              <a:ahLst/>
              <a:cxnLst/>
              <a:rect l="l" t="t" r="r" b="b"/>
              <a:pathLst>
                <a:path w="3790" h="1" fill="none" extrusionOk="0">
                  <a:moveTo>
                    <a:pt x="1" y="1"/>
                  </a:moveTo>
                  <a:lnTo>
                    <a:pt x="3790"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35"/>
            <p:cNvSpPr/>
            <p:nvPr/>
          </p:nvSpPr>
          <p:spPr>
            <a:xfrm>
              <a:off x="1512195"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35"/>
            <p:cNvSpPr/>
            <p:nvPr/>
          </p:nvSpPr>
          <p:spPr>
            <a:xfrm>
              <a:off x="1452028" y="4543712"/>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35"/>
            <p:cNvSpPr/>
            <p:nvPr/>
          </p:nvSpPr>
          <p:spPr>
            <a:xfrm>
              <a:off x="1265648"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35"/>
            <p:cNvSpPr/>
            <p:nvPr/>
          </p:nvSpPr>
          <p:spPr>
            <a:xfrm>
              <a:off x="1205480" y="4543712"/>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35"/>
            <p:cNvSpPr/>
            <p:nvPr/>
          </p:nvSpPr>
          <p:spPr>
            <a:xfrm>
              <a:off x="1019132" y="4483544"/>
              <a:ext cx="32" cy="120399"/>
            </a:xfrm>
            <a:custGeom>
              <a:avLst/>
              <a:gdLst/>
              <a:ahLst/>
              <a:cxnLst/>
              <a:rect l="l" t="t" r="r" b="b"/>
              <a:pathLst>
                <a:path w="1" h="3790" fill="none" extrusionOk="0">
                  <a:moveTo>
                    <a:pt x="0" y="3789"/>
                  </a:moveTo>
                  <a:lnTo>
                    <a:pt x="0"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35"/>
            <p:cNvSpPr/>
            <p:nvPr/>
          </p:nvSpPr>
          <p:spPr>
            <a:xfrm>
              <a:off x="959663" y="4543712"/>
              <a:ext cx="119668" cy="32"/>
            </a:xfrm>
            <a:custGeom>
              <a:avLst/>
              <a:gdLst/>
              <a:ahLst/>
              <a:cxnLst/>
              <a:rect l="l" t="t" r="r" b="b"/>
              <a:pathLst>
                <a:path w="3767" h="1" fill="none" extrusionOk="0">
                  <a:moveTo>
                    <a:pt x="1" y="1"/>
                  </a:moveTo>
                  <a:lnTo>
                    <a:pt x="3767"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35"/>
            <p:cNvSpPr/>
            <p:nvPr/>
          </p:nvSpPr>
          <p:spPr>
            <a:xfrm>
              <a:off x="773315"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35"/>
            <p:cNvSpPr/>
            <p:nvPr/>
          </p:nvSpPr>
          <p:spPr>
            <a:xfrm>
              <a:off x="713147" y="4543712"/>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5"/>
            <p:cNvSpPr/>
            <p:nvPr/>
          </p:nvSpPr>
          <p:spPr>
            <a:xfrm>
              <a:off x="2250345"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5"/>
            <p:cNvSpPr/>
            <p:nvPr/>
          </p:nvSpPr>
          <p:spPr>
            <a:xfrm>
              <a:off x="2190908" y="4280487"/>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35"/>
            <p:cNvSpPr/>
            <p:nvPr/>
          </p:nvSpPr>
          <p:spPr>
            <a:xfrm>
              <a:off x="2004528"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35"/>
            <p:cNvSpPr/>
            <p:nvPr/>
          </p:nvSpPr>
          <p:spPr>
            <a:xfrm>
              <a:off x="1944360" y="4280487"/>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35"/>
            <p:cNvSpPr/>
            <p:nvPr/>
          </p:nvSpPr>
          <p:spPr>
            <a:xfrm>
              <a:off x="1758012" y="4221050"/>
              <a:ext cx="32" cy="119668"/>
            </a:xfrm>
            <a:custGeom>
              <a:avLst/>
              <a:gdLst/>
              <a:ahLst/>
              <a:cxnLst/>
              <a:rect l="l" t="t" r="r" b="b"/>
              <a:pathLst>
                <a:path w="1" h="3767" fill="none" extrusionOk="0">
                  <a:moveTo>
                    <a:pt x="0" y="3766"/>
                  </a:moveTo>
                  <a:lnTo>
                    <a:pt x="0"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35"/>
            <p:cNvSpPr/>
            <p:nvPr/>
          </p:nvSpPr>
          <p:spPr>
            <a:xfrm>
              <a:off x="1697813" y="4280487"/>
              <a:ext cx="120399" cy="32"/>
            </a:xfrm>
            <a:custGeom>
              <a:avLst/>
              <a:gdLst/>
              <a:ahLst/>
              <a:cxnLst/>
              <a:rect l="l" t="t" r="r" b="b"/>
              <a:pathLst>
                <a:path w="3790" h="1" fill="none" extrusionOk="0">
                  <a:moveTo>
                    <a:pt x="1" y="1"/>
                  </a:moveTo>
                  <a:lnTo>
                    <a:pt x="3790"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35"/>
            <p:cNvSpPr/>
            <p:nvPr/>
          </p:nvSpPr>
          <p:spPr>
            <a:xfrm>
              <a:off x="1512195"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35"/>
            <p:cNvSpPr/>
            <p:nvPr/>
          </p:nvSpPr>
          <p:spPr>
            <a:xfrm>
              <a:off x="1452028" y="4280487"/>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5"/>
            <p:cNvSpPr/>
            <p:nvPr/>
          </p:nvSpPr>
          <p:spPr>
            <a:xfrm>
              <a:off x="1265648"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5"/>
            <p:cNvSpPr/>
            <p:nvPr/>
          </p:nvSpPr>
          <p:spPr>
            <a:xfrm>
              <a:off x="1205480" y="4280487"/>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35"/>
            <p:cNvSpPr/>
            <p:nvPr/>
          </p:nvSpPr>
          <p:spPr>
            <a:xfrm>
              <a:off x="1019132" y="4221050"/>
              <a:ext cx="32" cy="119668"/>
            </a:xfrm>
            <a:custGeom>
              <a:avLst/>
              <a:gdLst/>
              <a:ahLst/>
              <a:cxnLst/>
              <a:rect l="l" t="t" r="r" b="b"/>
              <a:pathLst>
                <a:path w="1" h="3767" fill="none" extrusionOk="0">
                  <a:moveTo>
                    <a:pt x="0" y="3766"/>
                  </a:moveTo>
                  <a:lnTo>
                    <a:pt x="0"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35"/>
            <p:cNvSpPr/>
            <p:nvPr/>
          </p:nvSpPr>
          <p:spPr>
            <a:xfrm>
              <a:off x="959663" y="4280487"/>
              <a:ext cx="119668" cy="32"/>
            </a:xfrm>
            <a:custGeom>
              <a:avLst/>
              <a:gdLst/>
              <a:ahLst/>
              <a:cxnLst/>
              <a:rect l="l" t="t" r="r" b="b"/>
              <a:pathLst>
                <a:path w="3767" h="1" fill="none" extrusionOk="0">
                  <a:moveTo>
                    <a:pt x="1" y="1"/>
                  </a:moveTo>
                  <a:lnTo>
                    <a:pt x="3767"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35"/>
            <p:cNvSpPr/>
            <p:nvPr/>
          </p:nvSpPr>
          <p:spPr>
            <a:xfrm>
              <a:off x="773315"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35"/>
            <p:cNvSpPr/>
            <p:nvPr/>
          </p:nvSpPr>
          <p:spPr>
            <a:xfrm>
              <a:off x="713147" y="4280487"/>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35"/>
            <p:cNvSpPr/>
            <p:nvPr/>
          </p:nvSpPr>
          <p:spPr>
            <a:xfrm>
              <a:off x="2250345"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5"/>
            <p:cNvSpPr/>
            <p:nvPr/>
          </p:nvSpPr>
          <p:spPr>
            <a:xfrm>
              <a:off x="2190908" y="4018023"/>
              <a:ext cx="119668" cy="32"/>
            </a:xfrm>
            <a:custGeom>
              <a:avLst/>
              <a:gdLst/>
              <a:ahLst/>
              <a:cxnLst/>
              <a:rect l="l" t="t" r="r" b="b"/>
              <a:pathLst>
                <a:path w="3767" h="1" fill="none" extrusionOk="0">
                  <a:moveTo>
                    <a:pt x="0" y="0"/>
                  </a:moveTo>
                  <a:lnTo>
                    <a:pt x="3766"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5"/>
            <p:cNvSpPr/>
            <p:nvPr/>
          </p:nvSpPr>
          <p:spPr>
            <a:xfrm>
              <a:off x="2004528"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5"/>
            <p:cNvSpPr/>
            <p:nvPr/>
          </p:nvSpPr>
          <p:spPr>
            <a:xfrm>
              <a:off x="1944360" y="4018023"/>
              <a:ext cx="120399" cy="32"/>
            </a:xfrm>
            <a:custGeom>
              <a:avLst/>
              <a:gdLst/>
              <a:ahLst/>
              <a:cxnLst/>
              <a:rect l="l" t="t" r="r" b="b"/>
              <a:pathLst>
                <a:path w="3790" h="1" fill="none" extrusionOk="0">
                  <a:moveTo>
                    <a:pt x="0" y="0"/>
                  </a:moveTo>
                  <a:lnTo>
                    <a:pt x="3789"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35"/>
            <p:cNvSpPr/>
            <p:nvPr/>
          </p:nvSpPr>
          <p:spPr>
            <a:xfrm>
              <a:off x="1758012" y="3957824"/>
              <a:ext cx="32" cy="120399"/>
            </a:xfrm>
            <a:custGeom>
              <a:avLst/>
              <a:gdLst/>
              <a:ahLst/>
              <a:cxnLst/>
              <a:rect l="l" t="t" r="r" b="b"/>
              <a:pathLst>
                <a:path w="1" h="3790" fill="none" extrusionOk="0">
                  <a:moveTo>
                    <a:pt x="0" y="3790"/>
                  </a:moveTo>
                  <a:lnTo>
                    <a:pt x="0"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35"/>
            <p:cNvSpPr/>
            <p:nvPr/>
          </p:nvSpPr>
          <p:spPr>
            <a:xfrm>
              <a:off x="1697813" y="4018023"/>
              <a:ext cx="120399" cy="32"/>
            </a:xfrm>
            <a:custGeom>
              <a:avLst/>
              <a:gdLst/>
              <a:ahLst/>
              <a:cxnLst/>
              <a:rect l="l" t="t" r="r" b="b"/>
              <a:pathLst>
                <a:path w="3790" h="1" fill="none" extrusionOk="0">
                  <a:moveTo>
                    <a:pt x="1" y="0"/>
                  </a:moveTo>
                  <a:lnTo>
                    <a:pt x="3790"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35"/>
            <p:cNvSpPr/>
            <p:nvPr/>
          </p:nvSpPr>
          <p:spPr>
            <a:xfrm>
              <a:off x="1512195"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35"/>
            <p:cNvSpPr/>
            <p:nvPr/>
          </p:nvSpPr>
          <p:spPr>
            <a:xfrm>
              <a:off x="1452028" y="4018023"/>
              <a:ext cx="119668" cy="32"/>
            </a:xfrm>
            <a:custGeom>
              <a:avLst/>
              <a:gdLst/>
              <a:ahLst/>
              <a:cxnLst/>
              <a:rect l="l" t="t" r="r" b="b"/>
              <a:pathLst>
                <a:path w="3767" h="1" fill="none" extrusionOk="0">
                  <a:moveTo>
                    <a:pt x="0" y="0"/>
                  </a:moveTo>
                  <a:lnTo>
                    <a:pt x="3766"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35"/>
            <p:cNvSpPr/>
            <p:nvPr/>
          </p:nvSpPr>
          <p:spPr>
            <a:xfrm>
              <a:off x="1265648"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35"/>
            <p:cNvSpPr/>
            <p:nvPr/>
          </p:nvSpPr>
          <p:spPr>
            <a:xfrm>
              <a:off x="1205480" y="4018023"/>
              <a:ext cx="120399" cy="32"/>
            </a:xfrm>
            <a:custGeom>
              <a:avLst/>
              <a:gdLst/>
              <a:ahLst/>
              <a:cxnLst/>
              <a:rect l="l" t="t" r="r" b="b"/>
              <a:pathLst>
                <a:path w="3790" h="1" fill="none" extrusionOk="0">
                  <a:moveTo>
                    <a:pt x="0" y="0"/>
                  </a:moveTo>
                  <a:lnTo>
                    <a:pt x="3789"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35"/>
            <p:cNvSpPr/>
            <p:nvPr/>
          </p:nvSpPr>
          <p:spPr>
            <a:xfrm>
              <a:off x="1019132" y="3957824"/>
              <a:ext cx="32" cy="120399"/>
            </a:xfrm>
            <a:custGeom>
              <a:avLst/>
              <a:gdLst/>
              <a:ahLst/>
              <a:cxnLst/>
              <a:rect l="l" t="t" r="r" b="b"/>
              <a:pathLst>
                <a:path w="1" h="3790" fill="none" extrusionOk="0">
                  <a:moveTo>
                    <a:pt x="0" y="3790"/>
                  </a:moveTo>
                  <a:lnTo>
                    <a:pt x="0"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5"/>
            <p:cNvSpPr/>
            <p:nvPr/>
          </p:nvSpPr>
          <p:spPr>
            <a:xfrm>
              <a:off x="959663" y="4018023"/>
              <a:ext cx="119668" cy="32"/>
            </a:xfrm>
            <a:custGeom>
              <a:avLst/>
              <a:gdLst/>
              <a:ahLst/>
              <a:cxnLst/>
              <a:rect l="l" t="t" r="r" b="b"/>
              <a:pathLst>
                <a:path w="3767" h="1" fill="none" extrusionOk="0">
                  <a:moveTo>
                    <a:pt x="1" y="0"/>
                  </a:moveTo>
                  <a:lnTo>
                    <a:pt x="3767"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5"/>
            <p:cNvSpPr/>
            <p:nvPr/>
          </p:nvSpPr>
          <p:spPr>
            <a:xfrm>
              <a:off x="773315"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5"/>
            <p:cNvSpPr/>
            <p:nvPr/>
          </p:nvSpPr>
          <p:spPr>
            <a:xfrm>
              <a:off x="713147" y="4018023"/>
              <a:ext cx="119668" cy="32"/>
            </a:xfrm>
            <a:custGeom>
              <a:avLst/>
              <a:gdLst/>
              <a:ahLst/>
              <a:cxnLst/>
              <a:rect l="l" t="t" r="r" b="b"/>
              <a:pathLst>
                <a:path w="3767" h="1" fill="none" extrusionOk="0">
                  <a:moveTo>
                    <a:pt x="0" y="0"/>
                  </a:moveTo>
                  <a:lnTo>
                    <a:pt x="3766"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2" name="Google Shape;2342;p35"/>
          <p:cNvSpPr/>
          <p:nvPr/>
        </p:nvSpPr>
        <p:spPr>
          <a:xfrm>
            <a:off x="1017339" y="2429875"/>
            <a:ext cx="283027" cy="283750"/>
          </a:xfrm>
          <a:custGeom>
            <a:avLst/>
            <a:gdLst/>
            <a:ahLst/>
            <a:cxnLst/>
            <a:rect l="l" t="t" r="r" b="b"/>
            <a:pathLst>
              <a:path w="11658" h="11689" extrusionOk="0">
                <a:moveTo>
                  <a:pt x="10514" y="382"/>
                </a:moveTo>
                <a:cubicBezTo>
                  <a:pt x="10657" y="382"/>
                  <a:pt x="10812" y="441"/>
                  <a:pt x="10907" y="548"/>
                </a:cubicBezTo>
                <a:lnTo>
                  <a:pt x="11181" y="810"/>
                </a:lnTo>
                <a:cubicBezTo>
                  <a:pt x="11288" y="917"/>
                  <a:pt x="11348" y="1072"/>
                  <a:pt x="11348" y="1215"/>
                </a:cubicBezTo>
                <a:cubicBezTo>
                  <a:pt x="11348" y="1370"/>
                  <a:pt x="11288" y="1513"/>
                  <a:pt x="11181" y="1620"/>
                </a:cubicBezTo>
                <a:lnTo>
                  <a:pt x="10240" y="2560"/>
                </a:lnTo>
                <a:lnTo>
                  <a:pt x="9169" y="1489"/>
                </a:lnTo>
                <a:lnTo>
                  <a:pt x="10109" y="548"/>
                </a:lnTo>
                <a:cubicBezTo>
                  <a:pt x="10217" y="441"/>
                  <a:pt x="10359" y="382"/>
                  <a:pt x="10514" y="382"/>
                </a:cubicBezTo>
                <a:close/>
                <a:moveTo>
                  <a:pt x="8919" y="1715"/>
                </a:moveTo>
                <a:lnTo>
                  <a:pt x="9990" y="2799"/>
                </a:lnTo>
                <a:lnTo>
                  <a:pt x="6954" y="5823"/>
                </a:lnTo>
                <a:lnTo>
                  <a:pt x="5883" y="4751"/>
                </a:lnTo>
                <a:lnTo>
                  <a:pt x="8919" y="1715"/>
                </a:lnTo>
                <a:close/>
                <a:moveTo>
                  <a:pt x="1966" y="8668"/>
                </a:moveTo>
                <a:lnTo>
                  <a:pt x="3037" y="9740"/>
                </a:lnTo>
                <a:lnTo>
                  <a:pt x="2370" y="10419"/>
                </a:lnTo>
                <a:cubicBezTo>
                  <a:pt x="2335" y="10454"/>
                  <a:pt x="2281" y="10472"/>
                  <a:pt x="2227" y="10472"/>
                </a:cubicBezTo>
                <a:cubicBezTo>
                  <a:pt x="2174" y="10472"/>
                  <a:pt x="2120" y="10454"/>
                  <a:pt x="2085" y="10419"/>
                </a:cubicBezTo>
                <a:lnTo>
                  <a:pt x="1299" y="9621"/>
                </a:lnTo>
                <a:cubicBezTo>
                  <a:pt x="1215" y="9549"/>
                  <a:pt x="1215" y="9418"/>
                  <a:pt x="1299" y="9347"/>
                </a:cubicBezTo>
                <a:lnTo>
                  <a:pt x="1966" y="8668"/>
                </a:lnTo>
                <a:close/>
                <a:moveTo>
                  <a:pt x="1311" y="10133"/>
                </a:moveTo>
                <a:lnTo>
                  <a:pt x="1596" y="10407"/>
                </a:lnTo>
                <a:lnTo>
                  <a:pt x="1061" y="10942"/>
                </a:lnTo>
                <a:cubicBezTo>
                  <a:pt x="1019" y="10984"/>
                  <a:pt x="965" y="11005"/>
                  <a:pt x="913" y="11005"/>
                </a:cubicBezTo>
                <a:cubicBezTo>
                  <a:pt x="861" y="11005"/>
                  <a:pt x="811" y="10984"/>
                  <a:pt x="775" y="10942"/>
                </a:cubicBezTo>
                <a:cubicBezTo>
                  <a:pt x="703" y="10859"/>
                  <a:pt x="703" y="10740"/>
                  <a:pt x="775" y="10669"/>
                </a:cubicBezTo>
                <a:lnTo>
                  <a:pt x="1311" y="10133"/>
                </a:lnTo>
                <a:close/>
                <a:moveTo>
                  <a:pt x="10467" y="1"/>
                </a:moveTo>
                <a:cubicBezTo>
                  <a:pt x="10228" y="1"/>
                  <a:pt x="9990" y="84"/>
                  <a:pt x="9812" y="263"/>
                </a:cubicBezTo>
                <a:lnTo>
                  <a:pt x="8871" y="1203"/>
                </a:lnTo>
                <a:lnTo>
                  <a:pt x="8728" y="1048"/>
                </a:lnTo>
                <a:cubicBezTo>
                  <a:pt x="8687" y="1013"/>
                  <a:pt x="8642" y="995"/>
                  <a:pt x="8597" y="995"/>
                </a:cubicBezTo>
                <a:cubicBezTo>
                  <a:pt x="8553" y="995"/>
                  <a:pt x="8508" y="1013"/>
                  <a:pt x="8466" y="1048"/>
                </a:cubicBezTo>
                <a:cubicBezTo>
                  <a:pt x="8395" y="1120"/>
                  <a:pt x="8395" y="1227"/>
                  <a:pt x="8466" y="1310"/>
                </a:cubicBezTo>
                <a:lnTo>
                  <a:pt x="8621" y="1453"/>
                </a:lnTo>
                <a:lnTo>
                  <a:pt x="5037" y="5037"/>
                </a:lnTo>
                <a:cubicBezTo>
                  <a:pt x="4954" y="5120"/>
                  <a:pt x="4954" y="5216"/>
                  <a:pt x="5037" y="5299"/>
                </a:cubicBezTo>
                <a:cubicBezTo>
                  <a:pt x="5073" y="5335"/>
                  <a:pt x="5118" y="5352"/>
                  <a:pt x="5162" y="5352"/>
                </a:cubicBezTo>
                <a:cubicBezTo>
                  <a:pt x="5207" y="5352"/>
                  <a:pt x="5252" y="5335"/>
                  <a:pt x="5287" y="5299"/>
                </a:cubicBezTo>
                <a:lnTo>
                  <a:pt x="5597" y="4977"/>
                </a:lnTo>
                <a:lnTo>
                  <a:pt x="6668" y="6049"/>
                </a:lnTo>
                <a:cubicBezTo>
                  <a:pt x="6299" y="6525"/>
                  <a:pt x="6073" y="6978"/>
                  <a:pt x="5883" y="7382"/>
                </a:cubicBezTo>
                <a:cubicBezTo>
                  <a:pt x="5430" y="8287"/>
                  <a:pt x="5097" y="9002"/>
                  <a:pt x="3275" y="9526"/>
                </a:cubicBezTo>
                <a:lnTo>
                  <a:pt x="2156" y="8406"/>
                </a:lnTo>
                <a:lnTo>
                  <a:pt x="4597" y="5966"/>
                </a:lnTo>
                <a:cubicBezTo>
                  <a:pt x="4680" y="5894"/>
                  <a:pt x="4680" y="5787"/>
                  <a:pt x="4597" y="5716"/>
                </a:cubicBezTo>
                <a:cubicBezTo>
                  <a:pt x="4561" y="5674"/>
                  <a:pt x="4516" y="5653"/>
                  <a:pt x="4472" y="5653"/>
                </a:cubicBezTo>
                <a:cubicBezTo>
                  <a:pt x="4427" y="5653"/>
                  <a:pt x="4382" y="5674"/>
                  <a:pt x="4347" y="5716"/>
                </a:cubicBezTo>
                <a:lnTo>
                  <a:pt x="989" y="9073"/>
                </a:lnTo>
                <a:cubicBezTo>
                  <a:pt x="775" y="9287"/>
                  <a:pt x="775" y="9645"/>
                  <a:pt x="989" y="9847"/>
                </a:cubicBezTo>
                <a:lnTo>
                  <a:pt x="1001" y="9859"/>
                </a:lnTo>
                <a:lnTo>
                  <a:pt x="465" y="10395"/>
                </a:lnTo>
                <a:cubicBezTo>
                  <a:pt x="299" y="10561"/>
                  <a:pt x="251" y="10811"/>
                  <a:pt x="358" y="11026"/>
                </a:cubicBezTo>
                <a:lnTo>
                  <a:pt x="1" y="11383"/>
                </a:lnTo>
                <a:cubicBezTo>
                  <a:pt x="1" y="11454"/>
                  <a:pt x="1" y="11562"/>
                  <a:pt x="61" y="11633"/>
                </a:cubicBezTo>
                <a:cubicBezTo>
                  <a:pt x="92" y="11670"/>
                  <a:pt x="139" y="11688"/>
                  <a:pt x="187" y="11688"/>
                </a:cubicBezTo>
                <a:cubicBezTo>
                  <a:pt x="232" y="11688"/>
                  <a:pt x="276" y="11673"/>
                  <a:pt x="311" y="11645"/>
                </a:cubicBezTo>
                <a:lnTo>
                  <a:pt x="668" y="11288"/>
                </a:lnTo>
                <a:cubicBezTo>
                  <a:pt x="745" y="11326"/>
                  <a:pt x="827" y="11345"/>
                  <a:pt x="908" y="11345"/>
                </a:cubicBezTo>
                <a:cubicBezTo>
                  <a:pt x="1052" y="11345"/>
                  <a:pt x="1192" y="11287"/>
                  <a:pt x="1299" y="11181"/>
                </a:cubicBezTo>
                <a:lnTo>
                  <a:pt x="1835" y="10645"/>
                </a:lnTo>
                <a:cubicBezTo>
                  <a:pt x="1942" y="10752"/>
                  <a:pt x="2073" y="10811"/>
                  <a:pt x="2204" y="10811"/>
                </a:cubicBezTo>
                <a:cubicBezTo>
                  <a:pt x="2358" y="10811"/>
                  <a:pt x="2501" y="10752"/>
                  <a:pt x="2608" y="10645"/>
                </a:cubicBezTo>
                <a:lnTo>
                  <a:pt x="3370" y="9895"/>
                </a:lnTo>
                <a:cubicBezTo>
                  <a:pt x="5371" y="9335"/>
                  <a:pt x="5776" y="8502"/>
                  <a:pt x="6240" y="7549"/>
                </a:cubicBezTo>
                <a:cubicBezTo>
                  <a:pt x="6442" y="7121"/>
                  <a:pt x="6668" y="6656"/>
                  <a:pt x="7073" y="6180"/>
                </a:cubicBezTo>
                <a:lnTo>
                  <a:pt x="10228" y="3025"/>
                </a:lnTo>
                <a:lnTo>
                  <a:pt x="10526" y="3322"/>
                </a:lnTo>
                <a:lnTo>
                  <a:pt x="8407" y="5442"/>
                </a:lnTo>
                <a:cubicBezTo>
                  <a:pt x="8347" y="5501"/>
                  <a:pt x="8335" y="5608"/>
                  <a:pt x="8395" y="5680"/>
                </a:cubicBezTo>
                <a:cubicBezTo>
                  <a:pt x="8426" y="5717"/>
                  <a:pt x="8473" y="5735"/>
                  <a:pt x="8522" y="5735"/>
                </a:cubicBezTo>
                <a:cubicBezTo>
                  <a:pt x="8566" y="5735"/>
                  <a:pt x="8611" y="5720"/>
                  <a:pt x="8645" y="5692"/>
                </a:cubicBezTo>
                <a:lnTo>
                  <a:pt x="10883" y="3465"/>
                </a:lnTo>
                <a:cubicBezTo>
                  <a:pt x="10955" y="3382"/>
                  <a:pt x="10955" y="3287"/>
                  <a:pt x="10883" y="3203"/>
                </a:cubicBezTo>
                <a:lnTo>
                  <a:pt x="10455" y="2775"/>
                </a:lnTo>
                <a:lnTo>
                  <a:pt x="11383" y="1834"/>
                </a:lnTo>
                <a:cubicBezTo>
                  <a:pt x="11562" y="1656"/>
                  <a:pt x="11657" y="1441"/>
                  <a:pt x="11657" y="1179"/>
                </a:cubicBezTo>
                <a:cubicBezTo>
                  <a:pt x="11657" y="929"/>
                  <a:pt x="11562" y="703"/>
                  <a:pt x="11383" y="524"/>
                </a:cubicBezTo>
                <a:lnTo>
                  <a:pt x="11121" y="263"/>
                </a:lnTo>
                <a:cubicBezTo>
                  <a:pt x="10943" y="84"/>
                  <a:pt x="10717" y="1"/>
                  <a:pt x="104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9" name="Google Shape;2359;p35"/>
          <p:cNvGrpSpPr/>
          <p:nvPr/>
        </p:nvGrpSpPr>
        <p:grpSpPr>
          <a:xfrm>
            <a:off x="1021898" y="1490000"/>
            <a:ext cx="280304" cy="280280"/>
            <a:chOff x="1768938" y="3782219"/>
            <a:chExt cx="367805" cy="367773"/>
          </a:xfrm>
        </p:grpSpPr>
        <p:sp>
          <p:nvSpPr>
            <p:cNvPr id="2360" name="Google Shape;2360;p35"/>
            <p:cNvSpPr/>
            <p:nvPr/>
          </p:nvSpPr>
          <p:spPr>
            <a:xfrm>
              <a:off x="1884380" y="3782219"/>
              <a:ext cx="252363" cy="198412"/>
            </a:xfrm>
            <a:custGeom>
              <a:avLst/>
              <a:gdLst/>
              <a:ahLst/>
              <a:cxnLst/>
              <a:rect l="l" t="t" r="r" b="b"/>
              <a:pathLst>
                <a:path w="7966" h="6263" extrusionOk="0">
                  <a:moveTo>
                    <a:pt x="5346" y="0"/>
                  </a:moveTo>
                  <a:cubicBezTo>
                    <a:pt x="5299" y="0"/>
                    <a:pt x="5263" y="12"/>
                    <a:pt x="5227" y="48"/>
                  </a:cubicBezTo>
                  <a:lnTo>
                    <a:pt x="3382" y="1893"/>
                  </a:lnTo>
                  <a:lnTo>
                    <a:pt x="2893" y="1405"/>
                  </a:lnTo>
                  <a:cubicBezTo>
                    <a:pt x="2864" y="1375"/>
                    <a:pt x="2819" y="1360"/>
                    <a:pt x="2774" y="1360"/>
                  </a:cubicBezTo>
                  <a:cubicBezTo>
                    <a:pt x="2730" y="1360"/>
                    <a:pt x="2685" y="1375"/>
                    <a:pt x="2655" y="1405"/>
                  </a:cubicBezTo>
                  <a:lnTo>
                    <a:pt x="60" y="3989"/>
                  </a:lnTo>
                  <a:cubicBezTo>
                    <a:pt x="0" y="4048"/>
                    <a:pt x="0" y="4167"/>
                    <a:pt x="60" y="4227"/>
                  </a:cubicBezTo>
                  <a:cubicBezTo>
                    <a:pt x="90" y="4257"/>
                    <a:pt x="134" y="4272"/>
                    <a:pt x="179" y="4272"/>
                  </a:cubicBezTo>
                  <a:cubicBezTo>
                    <a:pt x="223" y="4272"/>
                    <a:pt x="268" y="4257"/>
                    <a:pt x="298" y="4227"/>
                  </a:cubicBezTo>
                  <a:lnTo>
                    <a:pt x="2774" y="1762"/>
                  </a:lnTo>
                  <a:lnTo>
                    <a:pt x="6215" y="5191"/>
                  </a:lnTo>
                  <a:lnTo>
                    <a:pt x="5418" y="5989"/>
                  </a:lnTo>
                  <a:cubicBezTo>
                    <a:pt x="5358" y="6049"/>
                    <a:pt x="5358" y="6168"/>
                    <a:pt x="5418" y="6227"/>
                  </a:cubicBezTo>
                  <a:cubicBezTo>
                    <a:pt x="5453" y="6251"/>
                    <a:pt x="5501" y="6263"/>
                    <a:pt x="5537" y="6263"/>
                  </a:cubicBezTo>
                  <a:cubicBezTo>
                    <a:pt x="5584" y="6263"/>
                    <a:pt x="5632" y="6251"/>
                    <a:pt x="5656" y="6227"/>
                  </a:cubicBezTo>
                  <a:lnTo>
                    <a:pt x="6573" y="5310"/>
                  </a:lnTo>
                  <a:cubicBezTo>
                    <a:pt x="6632" y="5251"/>
                    <a:pt x="6632" y="5132"/>
                    <a:pt x="6573" y="5072"/>
                  </a:cubicBezTo>
                  <a:lnTo>
                    <a:pt x="6072" y="4584"/>
                  </a:lnTo>
                  <a:lnTo>
                    <a:pt x="7918" y="2739"/>
                  </a:lnTo>
                  <a:cubicBezTo>
                    <a:pt x="7966" y="2667"/>
                    <a:pt x="7966" y="2560"/>
                    <a:pt x="7906" y="2489"/>
                  </a:cubicBezTo>
                  <a:lnTo>
                    <a:pt x="6882" y="1465"/>
                  </a:lnTo>
                  <a:cubicBezTo>
                    <a:pt x="6852" y="1435"/>
                    <a:pt x="6808" y="1420"/>
                    <a:pt x="6763" y="1420"/>
                  </a:cubicBezTo>
                  <a:cubicBezTo>
                    <a:pt x="6718" y="1420"/>
                    <a:pt x="6674" y="1435"/>
                    <a:pt x="6644" y="1465"/>
                  </a:cubicBezTo>
                  <a:cubicBezTo>
                    <a:pt x="6584" y="1524"/>
                    <a:pt x="6584" y="1643"/>
                    <a:pt x="6644" y="1703"/>
                  </a:cubicBezTo>
                  <a:lnTo>
                    <a:pt x="7549" y="2608"/>
                  </a:lnTo>
                  <a:lnTo>
                    <a:pt x="5822" y="4334"/>
                  </a:lnTo>
                  <a:lnTo>
                    <a:pt x="3620" y="2131"/>
                  </a:lnTo>
                  <a:lnTo>
                    <a:pt x="5346" y="405"/>
                  </a:lnTo>
                  <a:lnTo>
                    <a:pt x="6168" y="1226"/>
                  </a:lnTo>
                  <a:cubicBezTo>
                    <a:pt x="6197" y="1256"/>
                    <a:pt x="6242" y="1271"/>
                    <a:pt x="6287" y="1271"/>
                  </a:cubicBezTo>
                  <a:cubicBezTo>
                    <a:pt x="6331" y="1271"/>
                    <a:pt x="6376" y="1256"/>
                    <a:pt x="6406" y="1226"/>
                  </a:cubicBezTo>
                  <a:cubicBezTo>
                    <a:pt x="6465" y="1167"/>
                    <a:pt x="6465" y="1048"/>
                    <a:pt x="6406" y="988"/>
                  </a:cubicBezTo>
                  <a:lnTo>
                    <a:pt x="5465" y="48"/>
                  </a:lnTo>
                  <a:cubicBezTo>
                    <a:pt x="5441" y="12"/>
                    <a:pt x="5394" y="0"/>
                    <a:pt x="5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35"/>
            <p:cNvSpPr/>
            <p:nvPr/>
          </p:nvSpPr>
          <p:spPr>
            <a:xfrm>
              <a:off x="2034480" y="3821914"/>
              <a:ext cx="31743" cy="31236"/>
            </a:xfrm>
            <a:custGeom>
              <a:avLst/>
              <a:gdLst/>
              <a:ahLst/>
              <a:cxnLst/>
              <a:rect l="l" t="t" r="r" b="b"/>
              <a:pathLst>
                <a:path w="1002" h="986" extrusionOk="0">
                  <a:moveTo>
                    <a:pt x="501" y="426"/>
                  </a:moveTo>
                  <a:lnTo>
                    <a:pt x="584" y="509"/>
                  </a:lnTo>
                  <a:lnTo>
                    <a:pt x="501" y="581"/>
                  </a:lnTo>
                  <a:lnTo>
                    <a:pt x="430" y="509"/>
                  </a:lnTo>
                  <a:lnTo>
                    <a:pt x="501" y="426"/>
                  </a:lnTo>
                  <a:close/>
                  <a:moveTo>
                    <a:pt x="501" y="0"/>
                  </a:moveTo>
                  <a:cubicBezTo>
                    <a:pt x="456" y="0"/>
                    <a:pt x="412" y="15"/>
                    <a:pt x="382" y="45"/>
                  </a:cubicBezTo>
                  <a:lnTo>
                    <a:pt x="60" y="366"/>
                  </a:lnTo>
                  <a:cubicBezTo>
                    <a:pt x="1" y="426"/>
                    <a:pt x="1" y="545"/>
                    <a:pt x="60" y="605"/>
                  </a:cubicBezTo>
                  <a:lnTo>
                    <a:pt x="382" y="938"/>
                  </a:lnTo>
                  <a:cubicBezTo>
                    <a:pt x="418" y="962"/>
                    <a:pt x="465" y="986"/>
                    <a:pt x="501" y="986"/>
                  </a:cubicBezTo>
                  <a:cubicBezTo>
                    <a:pt x="549" y="986"/>
                    <a:pt x="596" y="962"/>
                    <a:pt x="620" y="938"/>
                  </a:cubicBezTo>
                  <a:lnTo>
                    <a:pt x="953" y="605"/>
                  </a:lnTo>
                  <a:cubicBezTo>
                    <a:pt x="977" y="581"/>
                    <a:pt x="1001" y="533"/>
                    <a:pt x="1001" y="485"/>
                  </a:cubicBezTo>
                  <a:cubicBezTo>
                    <a:pt x="1001" y="450"/>
                    <a:pt x="977" y="402"/>
                    <a:pt x="953" y="366"/>
                  </a:cubicBezTo>
                  <a:lnTo>
                    <a:pt x="620" y="45"/>
                  </a:lnTo>
                  <a:cubicBezTo>
                    <a:pt x="590" y="15"/>
                    <a:pt x="546" y="0"/>
                    <a:pt x="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35"/>
            <p:cNvSpPr/>
            <p:nvPr/>
          </p:nvSpPr>
          <p:spPr>
            <a:xfrm>
              <a:off x="2065431" y="3852359"/>
              <a:ext cx="31712" cy="31332"/>
            </a:xfrm>
            <a:custGeom>
              <a:avLst/>
              <a:gdLst/>
              <a:ahLst/>
              <a:cxnLst/>
              <a:rect l="l" t="t" r="r" b="b"/>
              <a:pathLst>
                <a:path w="1001" h="989" extrusionOk="0">
                  <a:moveTo>
                    <a:pt x="500" y="441"/>
                  </a:moveTo>
                  <a:lnTo>
                    <a:pt x="572" y="513"/>
                  </a:lnTo>
                  <a:lnTo>
                    <a:pt x="500" y="584"/>
                  </a:lnTo>
                  <a:lnTo>
                    <a:pt x="417" y="513"/>
                  </a:lnTo>
                  <a:lnTo>
                    <a:pt x="500" y="441"/>
                  </a:lnTo>
                  <a:close/>
                  <a:moveTo>
                    <a:pt x="500" y="1"/>
                  </a:moveTo>
                  <a:cubicBezTo>
                    <a:pt x="453" y="1"/>
                    <a:pt x="405" y="25"/>
                    <a:pt x="381" y="48"/>
                  </a:cubicBezTo>
                  <a:lnTo>
                    <a:pt x="48" y="382"/>
                  </a:lnTo>
                  <a:cubicBezTo>
                    <a:pt x="24" y="406"/>
                    <a:pt x="0" y="453"/>
                    <a:pt x="0" y="501"/>
                  </a:cubicBezTo>
                  <a:cubicBezTo>
                    <a:pt x="0" y="536"/>
                    <a:pt x="24" y="584"/>
                    <a:pt x="48" y="608"/>
                  </a:cubicBezTo>
                  <a:lnTo>
                    <a:pt x="381" y="941"/>
                  </a:lnTo>
                  <a:cubicBezTo>
                    <a:pt x="405" y="977"/>
                    <a:pt x="453" y="989"/>
                    <a:pt x="500" y="989"/>
                  </a:cubicBezTo>
                  <a:cubicBezTo>
                    <a:pt x="536" y="989"/>
                    <a:pt x="584" y="965"/>
                    <a:pt x="619" y="941"/>
                  </a:cubicBezTo>
                  <a:lnTo>
                    <a:pt x="941" y="608"/>
                  </a:lnTo>
                  <a:cubicBezTo>
                    <a:pt x="1000" y="560"/>
                    <a:pt x="1000" y="441"/>
                    <a:pt x="941" y="382"/>
                  </a:cubicBezTo>
                  <a:lnTo>
                    <a:pt x="619" y="48"/>
                  </a:lnTo>
                  <a:cubicBezTo>
                    <a:pt x="584" y="13"/>
                    <a:pt x="536" y="1"/>
                    <a:pt x="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35"/>
            <p:cNvSpPr/>
            <p:nvPr/>
          </p:nvSpPr>
          <p:spPr>
            <a:xfrm>
              <a:off x="1768938" y="3922625"/>
              <a:ext cx="281413" cy="227367"/>
            </a:xfrm>
            <a:custGeom>
              <a:avLst/>
              <a:gdLst/>
              <a:ahLst/>
              <a:cxnLst/>
              <a:rect l="l" t="t" r="r" b="b"/>
              <a:pathLst>
                <a:path w="8883" h="7177" extrusionOk="0">
                  <a:moveTo>
                    <a:pt x="3347" y="0"/>
                  </a:moveTo>
                  <a:cubicBezTo>
                    <a:pt x="3302" y="0"/>
                    <a:pt x="3257" y="15"/>
                    <a:pt x="3228" y="45"/>
                  </a:cubicBezTo>
                  <a:lnTo>
                    <a:pt x="811" y="2450"/>
                  </a:lnTo>
                  <a:cubicBezTo>
                    <a:pt x="287" y="2962"/>
                    <a:pt x="1" y="3664"/>
                    <a:pt x="1" y="4414"/>
                  </a:cubicBezTo>
                  <a:cubicBezTo>
                    <a:pt x="1" y="5153"/>
                    <a:pt x="287" y="5843"/>
                    <a:pt x="811" y="6379"/>
                  </a:cubicBezTo>
                  <a:cubicBezTo>
                    <a:pt x="1323" y="6891"/>
                    <a:pt x="2025" y="7177"/>
                    <a:pt x="2775" y="7177"/>
                  </a:cubicBezTo>
                  <a:cubicBezTo>
                    <a:pt x="3513" y="7177"/>
                    <a:pt x="4204" y="6891"/>
                    <a:pt x="4740" y="6379"/>
                  </a:cubicBezTo>
                  <a:lnTo>
                    <a:pt x="8847" y="2271"/>
                  </a:lnTo>
                  <a:cubicBezTo>
                    <a:pt x="8883" y="2188"/>
                    <a:pt x="8883" y="2093"/>
                    <a:pt x="8812" y="2033"/>
                  </a:cubicBezTo>
                  <a:cubicBezTo>
                    <a:pt x="8782" y="2003"/>
                    <a:pt x="8737" y="1989"/>
                    <a:pt x="8693" y="1989"/>
                  </a:cubicBezTo>
                  <a:cubicBezTo>
                    <a:pt x="8648" y="1989"/>
                    <a:pt x="8603" y="2003"/>
                    <a:pt x="8573" y="2033"/>
                  </a:cubicBezTo>
                  <a:lnTo>
                    <a:pt x="4466" y="6141"/>
                  </a:lnTo>
                  <a:cubicBezTo>
                    <a:pt x="4001" y="6593"/>
                    <a:pt x="3394" y="6855"/>
                    <a:pt x="2751" y="6855"/>
                  </a:cubicBezTo>
                  <a:cubicBezTo>
                    <a:pt x="2096" y="6855"/>
                    <a:pt x="1489" y="6593"/>
                    <a:pt x="1049" y="6141"/>
                  </a:cubicBezTo>
                  <a:cubicBezTo>
                    <a:pt x="584" y="5677"/>
                    <a:pt x="322" y="5069"/>
                    <a:pt x="322" y="4426"/>
                  </a:cubicBezTo>
                  <a:cubicBezTo>
                    <a:pt x="322" y="3772"/>
                    <a:pt x="584" y="3164"/>
                    <a:pt x="1049" y="2712"/>
                  </a:cubicBezTo>
                  <a:lnTo>
                    <a:pt x="3466" y="283"/>
                  </a:lnTo>
                  <a:cubicBezTo>
                    <a:pt x="3525" y="223"/>
                    <a:pt x="3525" y="104"/>
                    <a:pt x="3466" y="45"/>
                  </a:cubicBezTo>
                  <a:cubicBezTo>
                    <a:pt x="3436" y="15"/>
                    <a:pt x="3391" y="0"/>
                    <a:pt x="3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35"/>
            <p:cNvSpPr/>
            <p:nvPr/>
          </p:nvSpPr>
          <p:spPr>
            <a:xfrm>
              <a:off x="1847790" y="3937704"/>
              <a:ext cx="143352" cy="127417"/>
            </a:xfrm>
            <a:custGeom>
              <a:avLst/>
              <a:gdLst/>
              <a:ahLst/>
              <a:cxnLst/>
              <a:rect l="l" t="t" r="r" b="b"/>
              <a:pathLst>
                <a:path w="4525" h="4022" extrusionOk="0">
                  <a:moveTo>
                    <a:pt x="3537" y="343"/>
                  </a:moveTo>
                  <a:cubicBezTo>
                    <a:pt x="3584" y="343"/>
                    <a:pt x="3632" y="367"/>
                    <a:pt x="3667" y="402"/>
                  </a:cubicBezTo>
                  <a:cubicBezTo>
                    <a:pt x="3751" y="486"/>
                    <a:pt x="3751" y="581"/>
                    <a:pt x="3667" y="664"/>
                  </a:cubicBezTo>
                  <a:cubicBezTo>
                    <a:pt x="3632" y="700"/>
                    <a:pt x="3587" y="718"/>
                    <a:pt x="3542" y="718"/>
                  </a:cubicBezTo>
                  <a:cubicBezTo>
                    <a:pt x="3498" y="718"/>
                    <a:pt x="3453" y="700"/>
                    <a:pt x="3417" y="664"/>
                  </a:cubicBezTo>
                  <a:cubicBezTo>
                    <a:pt x="3334" y="581"/>
                    <a:pt x="3334" y="462"/>
                    <a:pt x="3406" y="402"/>
                  </a:cubicBezTo>
                  <a:cubicBezTo>
                    <a:pt x="3441" y="379"/>
                    <a:pt x="3477" y="343"/>
                    <a:pt x="3537" y="343"/>
                  </a:cubicBezTo>
                  <a:close/>
                  <a:moveTo>
                    <a:pt x="2024" y="486"/>
                  </a:moveTo>
                  <a:cubicBezTo>
                    <a:pt x="2072" y="486"/>
                    <a:pt x="2108" y="498"/>
                    <a:pt x="2155" y="545"/>
                  </a:cubicBezTo>
                  <a:cubicBezTo>
                    <a:pt x="2227" y="617"/>
                    <a:pt x="2227" y="724"/>
                    <a:pt x="2155" y="795"/>
                  </a:cubicBezTo>
                  <a:cubicBezTo>
                    <a:pt x="2120" y="831"/>
                    <a:pt x="2075" y="849"/>
                    <a:pt x="2030" y="849"/>
                  </a:cubicBezTo>
                  <a:cubicBezTo>
                    <a:pt x="1986" y="849"/>
                    <a:pt x="1941" y="831"/>
                    <a:pt x="1905" y="795"/>
                  </a:cubicBezTo>
                  <a:cubicBezTo>
                    <a:pt x="1810" y="724"/>
                    <a:pt x="1810" y="605"/>
                    <a:pt x="1893" y="545"/>
                  </a:cubicBezTo>
                  <a:cubicBezTo>
                    <a:pt x="1917" y="509"/>
                    <a:pt x="1965" y="486"/>
                    <a:pt x="2024" y="486"/>
                  </a:cubicBezTo>
                  <a:close/>
                  <a:moveTo>
                    <a:pt x="3953" y="1676"/>
                  </a:moveTo>
                  <a:cubicBezTo>
                    <a:pt x="4001" y="1676"/>
                    <a:pt x="4048" y="1688"/>
                    <a:pt x="4084" y="1724"/>
                  </a:cubicBezTo>
                  <a:cubicBezTo>
                    <a:pt x="4156" y="1807"/>
                    <a:pt x="4156" y="1926"/>
                    <a:pt x="4072" y="1986"/>
                  </a:cubicBezTo>
                  <a:cubicBezTo>
                    <a:pt x="4037" y="2022"/>
                    <a:pt x="3992" y="2039"/>
                    <a:pt x="3947" y="2039"/>
                  </a:cubicBezTo>
                  <a:cubicBezTo>
                    <a:pt x="3903" y="2039"/>
                    <a:pt x="3858" y="2022"/>
                    <a:pt x="3822" y="1986"/>
                  </a:cubicBezTo>
                  <a:cubicBezTo>
                    <a:pt x="3751" y="1914"/>
                    <a:pt x="3751" y="1807"/>
                    <a:pt x="3822" y="1724"/>
                  </a:cubicBezTo>
                  <a:cubicBezTo>
                    <a:pt x="3858" y="1700"/>
                    <a:pt x="3894" y="1676"/>
                    <a:pt x="3953" y="1676"/>
                  </a:cubicBezTo>
                  <a:close/>
                  <a:moveTo>
                    <a:pt x="655" y="3129"/>
                  </a:moveTo>
                  <a:cubicBezTo>
                    <a:pt x="727" y="3129"/>
                    <a:pt x="786" y="3165"/>
                    <a:pt x="846" y="3200"/>
                  </a:cubicBezTo>
                  <a:cubicBezTo>
                    <a:pt x="893" y="3248"/>
                    <a:pt x="917" y="3319"/>
                    <a:pt x="917" y="3403"/>
                  </a:cubicBezTo>
                  <a:cubicBezTo>
                    <a:pt x="917" y="3474"/>
                    <a:pt x="893" y="3546"/>
                    <a:pt x="846" y="3593"/>
                  </a:cubicBezTo>
                  <a:cubicBezTo>
                    <a:pt x="798" y="3641"/>
                    <a:pt x="727" y="3665"/>
                    <a:pt x="655" y="3665"/>
                  </a:cubicBezTo>
                  <a:cubicBezTo>
                    <a:pt x="584" y="3665"/>
                    <a:pt x="524" y="3641"/>
                    <a:pt x="465" y="3593"/>
                  </a:cubicBezTo>
                  <a:cubicBezTo>
                    <a:pt x="417" y="3546"/>
                    <a:pt x="381" y="3474"/>
                    <a:pt x="381" y="3403"/>
                  </a:cubicBezTo>
                  <a:cubicBezTo>
                    <a:pt x="381" y="3319"/>
                    <a:pt x="417" y="3260"/>
                    <a:pt x="465" y="3200"/>
                  </a:cubicBezTo>
                  <a:cubicBezTo>
                    <a:pt x="512" y="3141"/>
                    <a:pt x="584" y="3129"/>
                    <a:pt x="655" y="3129"/>
                  </a:cubicBezTo>
                  <a:close/>
                  <a:moveTo>
                    <a:pt x="3513" y="0"/>
                  </a:moveTo>
                  <a:cubicBezTo>
                    <a:pt x="3379" y="0"/>
                    <a:pt x="3245" y="51"/>
                    <a:pt x="3144" y="152"/>
                  </a:cubicBezTo>
                  <a:cubicBezTo>
                    <a:pt x="2977" y="319"/>
                    <a:pt x="2941" y="557"/>
                    <a:pt x="3036" y="748"/>
                  </a:cubicBezTo>
                  <a:lnTo>
                    <a:pt x="2132" y="1652"/>
                  </a:lnTo>
                  <a:lnTo>
                    <a:pt x="1572" y="2212"/>
                  </a:lnTo>
                  <a:lnTo>
                    <a:pt x="1334" y="1974"/>
                  </a:lnTo>
                  <a:cubicBezTo>
                    <a:pt x="1215" y="1855"/>
                    <a:pt x="1215" y="1676"/>
                    <a:pt x="1334" y="1569"/>
                  </a:cubicBezTo>
                  <a:lnTo>
                    <a:pt x="1774" y="1141"/>
                  </a:lnTo>
                  <a:cubicBezTo>
                    <a:pt x="1846" y="1164"/>
                    <a:pt x="1917" y="1200"/>
                    <a:pt x="1989" y="1200"/>
                  </a:cubicBezTo>
                  <a:cubicBezTo>
                    <a:pt x="2132" y="1200"/>
                    <a:pt x="2263" y="1152"/>
                    <a:pt x="2370" y="1045"/>
                  </a:cubicBezTo>
                  <a:cubicBezTo>
                    <a:pt x="2572" y="843"/>
                    <a:pt x="2572" y="509"/>
                    <a:pt x="2370" y="307"/>
                  </a:cubicBezTo>
                  <a:cubicBezTo>
                    <a:pt x="2263" y="200"/>
                    <a:pt x="2129" y="146"/>
                    <a:pt x="1995" y="146"/>
                  </a:cubicBezTo>
                  <a:cubicBezTo>
                    <a:pt x="1861" y="146"/>
                    <a:pt x="1727" y="200"/>
                    <a:pt x="1620" y="307"/>
                  </a:cubicBezTo>
                  <a:cubicBezTo>
                    <a:pt x="1453" y="462"/>
                    <a:pt x="1429" y="700"/>
                    <a:pt x="1512" y="902"/>
                  </a:cubicBezTo>
                  <a:lnTo>
                    <a:pt x="1084" y="1331"/>
                  </a:lnTo>
                  <a:cubicBezTo>
                    <a:pt x="846" y="1569"/>
                    <a:pt x="846" y="1974"/>
                    <a:pt x="1084" y="2224"/>
                  </a:cubicBezTo>
                  <a:lnTo>
                    <a:pt x="1322" y="2462"/>
                  </a:lnTo>
                  <a:lnTo>
                    <a:pt x="905" y="2879"/>
                  </a:lnTo>
                  <a:cubicBezTo>
                    <a:pt x="812" y="2827"/>
                    <a:pt x="709" y="2802"/>
                    <a:pt x="607" y="2802"/>
                  </a:cubicBezTo>
                  <a:cubicBezTo>
                    <a:pt x="450" y="2802"/>
                    <a:pt x="295" y="2863"/>
                    <a:pt x="179" y="2986"/>
                  </a:cubicBezTo>
                  <a:cubicBezTo>
                    <a:pt x="60" y="3105"/>
                    <a:pt x="0" y="3248"/>
                    <a:pt x="0" y="3415"/>
                  </a:cubicBezTo>
                  <a:cubicBezTo>
                    <a:pt x="0" y="3581"/>
                    <a:pt x="60" y="3724"/>
                    <a:pt x="179" y="3843"/>
                  </a:cubicBezTo>
                  <a:cubicBezTo>
                    <a:pt x="298" y="3962"/>
                    <a:pt x="441" y="4022"/>
                    <a:pt x="608" y="4022"/>
                  </a:cubicBezTo>
                  <a:cubicBezTo>
                    <a:pt x="774" y="4022"/>
                    <a:pt x="917" y="3962"/>
                    <a:pt x="1036" y="3843"/>
                  </a:cubicBezTo>
                  <a:cubicBezTo>
                    <a:pt x="1155" y="3724"/>
                    <a:pt x="1215" y="3581"/>
                    <a:pt x="1215" y="3415"/>
                  </a:cubicBezTo>
                  <a:cubicBezTo>
                    <a:pt x="1215" y="3307"/>
                    <a:pt x="1191" y="3200"/>
                    <a:pt x="1143" y="3117"/>
                  </a:cubicBezTo>
                  <a:lnTo>
                    <a:pt x="2227" y="2033"/>
                  </a:lnTo>
                  <a:lnTo>
                    <a:pt x="2513" y="2307"/>
                  </a:lnTo>
                  <a:cubicBezTo>
                    <a:pt x="2679" y="2474"/>
                    <a:pt x="2905" y="2569"/>
                    <a:pt x="3108" y="2569"/>
                  </a:cubicBezTo>
                  <a:cubicBezTo>
                    <a:pt x="3322" y="2569"/>
                    <a:pt x="3513" y="2486"/>
                    <a:pt x="3679" y="2343"/>
                  </a:cubicBezTo>
                  <a:cubicBezTo>
                    <a:pt x="3751" y="2367"/>
                    <a:pt x="3822" y="2403"/>
                    <a:pt x="3894" y="2403"/>
                  </a:cubicBezTo>
                  <a:cubicBezTo>
                    <a:pt x="4037" y="2403"/>
                    <a:pt x="4168" y="2355"/>
                    <a:pt x="4275" y="2248"/>
                  </a:cubicBezTo>
                  <a:cubicBezTo>
                    <a:pt x="4525" y="2033"/>
                    <a:pt x="4525" y="1700"/>
                    <a:pt x="4310" y="1498"/>
                  </a:cubicBezTo>
                  <a:cubicBezTo>
                    <a:pt x="4209" y="1391"/>
                    <a:pt x="4075" y="1337"/>
                    <a:pt x="3941" y="1337"/>
                  </a:cubicBezTo>
                  <a:cubicBezTo>
                    <a:pt x="3807" y="1337"/>
                    <a:pt x="3673" y="1391"/>
                    <a:pt x="3572" y="1498"/>
                  </a:cubicBezTo>
                  <a:cubicBezTo>
                    <a:pt x="3406" y="1652"/>
                    <a:pt x="3382" y="1891"/>
                    <a:pt x="3465" y="2093"/>
                  </a:cubicBezTo>
                  <a:cubicBezTo>
                    <a:pt x="3377" y="2175"/>
                    <a:pt x="3267" y="2214"/>
                    <a:pt x="3155" y="2214"/>
                  </a:cubicBezTo>
                  <a:cubicBezTo>
                    <a:pt x="3023" y="2214"/>
                    <a:pt x="2889" y="2160"/>
                    <a:pt x="2786" y="2057"/>
                  </a:cubicBezTo>
                  <a:lnTo>
                    <a:pt x="2501" y="1772"/>
                  </a:lnTo>
                  <a:lnTo>
                    <a:pt x="3286" y="986"/>
                  </a:lnTo>
                  <a:cubicBezTo>
                    <a:pt x="3358" y="1021"/>
                    <a:pt x="3441" y="1045"/>
                    <a:pt x="3513" y="1045"/>
                  </a:cubicBezTo>
                  <a:cubicBezTo>
                    <a:pt x="3644" y="1045"/>
                    <a:pt x="3775" y="998"/>
                    <a:pt x="3882" y="902"/>
                  </a:cubicBezTo>
                  <a:cubicBezTo>
                    <a:pt x="4096" y="688"/>
                    <a:pt x="4096" y="367"/>
                    <a:pt x="3882" y="152"/>
                  </a:cubicBezTo>
                  <a:cubicBezTo>
                    <a:pt x="3781" y="51"/>
                    <a:pt x="3647" y="0"/>
                    <a:pt x="3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Rectangle 20">
            <a:extLst>
              <a:ext uri="{FF2B5EF4-FFF2-40B4-BE49-F238E27FC236}">
                <a16:creationId xmlns:a16="http://schemas.microsoft.com/office/drawing/2014/main" id="{DD68751A-2B3D-42C9-A8C5-F47704CAFE8A}"/>
              </a:ext>
            </a:extLst>
          </p:cNvPr>
          <p:cNvSpPr/>
          <p:nvPr/>
        </p:nvSpPr>
        <p:spPr>
          <a:xfrm>
            <a:off x="1388864" y="2291919"/>
            <a:ext cx="4239348" cy="646331"/>
          </a:xfrm>
          <a:prstGeom prst="rect">
            <a:avLst/>
          </a:prstGeom>
        </p:spPr>
        <p:txBody>
          <a:bodyPr wrap="square">
            <a:spAutoFit/>
          </a:bodyPr>
          <a:lstStyle/>
          <a:p>
            <a:pPr algn="just">
              <a:buClr>
                <a:schemeClr val="dk1"/>
              </a:buClr>
              <a:buSzPts val="2400"/>
            </a:pPr>
            <a:r>
              <a:rPr lang="en-US" sz="1800" dirty="0">
                <a:solidFill>
                  <a:schemeClr val="dk1"/>
                </a:solidFill>
                <a:latin typeface="Anek Malayalam SemiBold"/>
                <a:sym typeface="Anek Malayalam SemiBold"/>
              </a:rPr>
              <a:t>Valued </a:t>
            </a:r>
            <a:r>
              <a:rPr lang="en-US" sz="1800" dirty="0" err="1">
                <a:solidFill>
                  <a:schemeClr val="dk1"/>
                </a:solidFill>
                <a:latin typeface="Anek Malayalam SemiBold"/>
                <a:sym typeface="Anek Malayalam SemiBold"/>
              </a:rPr>
              <a:t>shippin</a:t>
            </a:r>
            <a:r>
              <a:rPr lang="az-Latn-AZ" sz="1800" dirty="0">
                <a:solidFill>
                  <a:schemeClr val="dk1"/>
                </a:solidFill>
                <a:latin typeface="Anek Malayalam SemiBold"/>
                <a:sym typeface="Anek Malayalam SemiBold"/>
              </a:rPr>
              <a:t>gs </a:t>
            </a:r>
            <a:r>
              <a:rPr lang="en-US" sz="1800" dirty="0">
                <a:solidFill>
                  <a:schemeClr val="dk1"/>
                </a:solidFill>
                <a:latin typeface="Anek Malayalam SemiBold"/>
                <a:sym typeface="Anek Malayalam SemiBold"/>
              </a:rPr>
              <a:t>have been replaced with “Shipping charges apply”.</a:t>
            </a:r>
          </a:p>
        </p:txBody>
      </p:sp>
      <p:pic>
        <p:nvPicPr>
          <p:cNvPr id="23" name="Picture 22">
            <a:extLst>
              <a:ext uri="{FF2B5EF4-FFF2-40B4-BE49-F238E27FC236}">
                <a16:creationId xmlns:a16="http://schemas.microsoft.com/office/drawing/2014/main" id="{FADF08D2-6849-4F3A-BE16-86767D8E580C}"/>
              </a:ext>
            </a:extLst>
          </p:cNvPr>
          <p:cNvPicPr>
            <a:picLocks noChangeAspect="1"/>
          </p:cNvPicPr>
          <p:nvPr/>
        </p:nvPicPr>
        <p:blipFill>
          <a:blip r:embed="rId3"/>
          <a:stretch>
            <a:fillRect/>
          </a:stretch>
        </p:blipFill>
        <p:spPr>
          <a:xfrm>
            <a:off x="7117424" y="1278508"/>
            <a:ext cx="1156089" cy="3676650"/>
          </a:xfrm>
          <a:prstGeom prst="rect">
            <a:avLst/>
          </a:prstGeom>
        </p:spPr>
      </p:pic>
      <p:sp>
        <p:nvSpPr>
          <p:cNvPr id="114" name="Google Shape;2378;p36">
            <a:extLst>
              <a:ext uri="{FF2B5EF4-FFF2-40B4-BE49-F238E27FC236}">
                <a16:creationId xmlns:a16="http://schemas.microsoft.com/office/drawing/2014/main" id="{496E74DE-D3AD-4023-928E-460B97140A04}"/>
              </a:ext>
            </a:extLst>
          </p:cNvPr>
          <p:cNvSpPr/>
          <p:nvPr/>
        </p:nvSpPr>
        <p:spPr>
          <a:xfrm>
            <a:off x="775742" y="4543672"/>
            <a:ext cx="639058" cy="599828"/>
          </a:xfrm>
          <a:custGeom>
            <a:avLst/>
            <a:gdLst/>
            <a:ahLst/>
            <a:cxnLst/>
            <a:rect l="l" t="t" r="r" b="b"/>
            <a:pathLst>
              <a:path w="35882" h="35859" fill="none" extrusionOk="0">
                <a:moveTo>
                  <a:pt x="35881" y="17941"/>
                </a:moveTo>
                <a:cubicBezTo>
                  <a:pt x="35881" y="27847"/>
                  <a:pt x="27847" y="35859"/>
                  <a:pt x="17941" y="35859"/>
                </a:cubicBezTo>
                <a:cubicBezTo>
                  <a:pt x="8035" y="35859"/>
                  <a:pt x="0" y="27847"/>
                  <a:pt x="0" y="17941"/>
                </a:cubicBezTo>
                <a:cubicBezTo>
                  <a:pt x="0" y="8012"/>
                  <a:pt x="8035" y="0"/>
                  <a:pt x="17941" y="0"/>
                </a:cubicBezTo>
                <a:cubicBezTo>
                  <a:pt x="27847" y="0"/>
                  <a:pt x="35881" y="8012"/>
                  <a:pt x="35881" y="17941"/>
                </a:cubicBezTo>
                <a:close/>
              </a:path>
            </a:pathLst>
          </a:custGeom>
          <a:solidFill>
            <a:schemeClr val="accent1"/>
          </a:solidFill>
          <a:ln w="970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379;p36">
            <a:extLst>
              <a:ext uri="{FF2B5EF4-FFF2-40B4-BE49-F238E27FC236}">
                <a16:creationId xmlns:a16="http://schemas.microsoft.com/office/drawing/2014/main" id="{CB64083D-97B1-4104-83B8-5279BE2411C5}"/>
              </a:ext>
            </a:extLst>
          </p:cNvPr>
          <p:cNvSpPr/>
          <p:nvPr/>
        </p:nvSpPr>
        <p:spPr>
          <a:xfrm>
            <a:off x="1583158" y="4665248"/>
            <a:ext cx="457665" cy="410703"/>
          </a:xfrm>
          <a:custGeom>
            <a:avLst/>
            <a:gdLst/>
            <a:ahLst/>
            <a:cxnLst/>
            <a:rect l="l" t="t" r="r" b="b"/>
            <a:pathLst>
              <a:path w="21503" h="21502" extrusionOk="0">
                <a:moveTo>
                  <a:pt x="10752" y="0"/>
                </a:moveTo>
                <a:cubicBezTo>
                  <a:pt x="4817" y="0"/>
                  <a:pt x="1" y="4816"/>
                  <a:pt x="1" y="10751"/>
                </a:cubicBezTo>
                <a:cubicBezTo>
                  <a:pt x="1" y="16686"/>
                  <a:pt x="4817" y="21502"/>
                  <a:pt x="10752" y="21502"/>
                </a:cubicBezTo>
                <a:cubicBezTo>
                  <a:pt x="16686" y="21502"/>
                  <a:pt x="21502" y="16686"/>
                  <a:pt x="21502" y="10751"/>
                </a:cubicBezTo>
                <a:cubicBezTo>
                  <a:pt x="21502" y="4816"/>
                  <a:pt x="16686" y="0"/>
                  <a:pt x="1075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2380;p36">
            <a:extLst>
              <a:ext uri="{FF2B5EF4-FFF2-40B4-BE49-F238E27FC236}">
                <a16:creationId xmlns:a16="http://schemas.microsoft.com/office/drawing/2014/main" id="{768DF338-794D-492C-A4A3-E09A4D9B2EC6}"/>
              </a:ext>
            </a:extLst>
          </p:cNvPr>
          <p:cNvSpPr/>
          <p:nvPr/>
        </p:nvSpPr>
        <p:spPr>
          <a:xfrm>
            <a:off x="1415513" y="4324349"/>
            <a:ext cx="273925" cy="273350"/>
          </a:xfrm>
          <a:custGeom>
            <a:avLst/>
            <a:gdLst/>
            <a:ahLst/>
            <a:cxnLst/>
            <a:rect l="l" t="t" r="r" b="b"/>
            <a:pathLst>
              <a:path w="10957" h="10934" extrusionOk="0">
                <a:moveTo>
                  <a:pt x="5478" y="0"/>
                </a:moveTo>
                <a:cubicBezTo>
                  <a:pt x="2443" y="0"/>
                  <a:pt x="0" y="2442"/>
                  <a:pt x="0" y="5455"/>
                </a:cubicBezTo>
                <a:cubicBezTo>
                  <a:pt x="0" y="8491"/>
                  <a:pt x="2443" y="10933"/>
                  <a:pt x="5478" y="10933"/>
                </a:cubicBezTo>
                <a:cubicBezTo>
                  <a:pt x="8491" y="10933"/>
                  <a:pt x="10956" y="8491"/>
                  <a:pt x="10956" y="5455"/>
                </a:cubicBezTo>
                <a:cubicBezTo>
                  <a:pt x="10956" y="2442"/>
                  <a:pt x="8491" y="0"/>
                  <a:pt x="5478"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Rectangle 2">
            <a:extLst>
              <a:ext uri="{FF2B5EF4-FFF2-40B4-BE49-F238E27FC236}">
                <a16:creationId xmlns:a16="http://schemas.microsoft.com/office/drawing/2014/main" id="{173DB118-EC28-462C-9C49-BBF7551CD8E5}"/>
              </a:ext>
            </a:extLst>
          </p:cNvPr>
          <p:cNvSpPr/>
          <p:nvPr/>
        </p:nvSpPr>
        <p:spPr>
          <a:xfrm>
            <a:off x="1415513" y="3227404"/>
            <a:ext cx="4572000" cy="646331"/>
          </a:xfrm>
          <a:prstGeom prst="rect">
            <a:avLst/>
          </a:prstGeom>
        </p:spPr>
        <p:txBody>
          <a:bodyPr>
            <a:spAutoFit/>
          </a:bodyPr>
          <a:lstStyle/>
          <a:p>
            <a:pPr marL="0" lvl="0" indent="0"/>
            <a:r>
              <a:rPr lang="en-US" sz="1800" dirty="0">
                <a:solidFill>
                  <a:schemeClr val="dk1"/>
                </a:solidFill>
                <a:latin typeface="Anek Malayalam SemiBold"/>
              </a:rPr>
              <a:t>Since there are empty cells in the data, I fill them and write "unknown".</a:t>
            </a:r>
          </a:p>
        </p:txBody>
      </p:sp>
      <p:grpSp>
        <p:nvGrpSpPr>
          <p:cNvPr id="63" name="Google Shape;2498;p37">
            <a:extLst>
              <a:ext uri="{FF2B5EF4-FFF2-40B4-BE49-F238E27FC236}">
                <a16:creationId xmlns:a16="http://schemas.microsoft.com/office/drawing/2014/main" id="{EFB3FC6C-C538-4222-8E75-0DE4FB1EA093}"/>
              </a:ext>
            </a:extLst>
          </p:cNvPr>
          <p:cNvGrpSpPr/>
          <p:nvPr/>
        </p:nvGrpSpPr>
        <p:grpSpPr>
          <a:xfrm>
            <a:off x="996629" y="3476589"/>
            <a:ext cx="278969" cy="126513"/>
            <a:chOff x="1309875" y="2057326"/>
            <a:chExt cx="374154" cy="169680"/>
          </a:xfrm>
        </p:grpSpPr>
        <p:sp>
          <p:nvSpPr>
            <p:cNvPr id="64" name="Google Shape;2499;p37">
              <a:extLst>
                <a:ext uri="{FF2B5EF4-FFF2-40B4-BE49-F238E27FC236}">
                  <a16:creationId xmlns:a16="http://schemas.microsoft.com/office/drawing/2014/main" id="{E266056E-B68F-4D19-AAF3-37AA38837471}"/>
                </a:ext>
              </a:extLst>
            </p:cNvPr>
            <p:cNvSpPr/>
            <p:nvPr/>
          </p:nvSpPr>
          <p:spPr>
            <a:xfrm>
              <a:off x="1480668" y="2212566"/>
              <a:ext cx="32" cy="32"/>
            </a:xfrm>
            <a:custGeom>
              <a:avLst/>
              <a:gdLst/>
              <a:ahLst/>
              <a:cxnLst/>
              <a:rect l="l" t="t" r="r" b="b"/>
              <a:pathLst>
                <a:path w="1" h="1" extrusionOk="0">
                  <a:moveTo>
                    <a:pt x="0" y="1"/>
                  </a:move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500;p37">
              <a:extLst>
                <a:ext uri="{FF2B5EF4-FFF2-40B4-BE49-F238E27FC236}">
                  <a16:creationId xmlns:a16="http://schemas.microsoft.com/office/drawing/2014/main" id="{292ACC5C-E38F-45BD-8CEA-47E1EA54A273}"/>
                </a:ext>
              </a:extLst>
            </p:cNvPr>
            <p:cNvSpPr/>
            <p:nvPr/>
          </p:nvSpPr>
          <p:spPr>
            <a:xfrm>
              <a:off x="1480668" y="2212566"/>
              <a:ext cx="32" cy="32"/>
            </a:xfrm>
            <a:custGeom>
              <a:avLst/>
              <a:gdLst/>
              <a:ahLst/>
              <a:cxnLst/>
              <a:rect l="l" t="t" r="r" b="b"/>
              <a:pathLst>
                <a:path w="1" h="1" extrusionOk="0">
                  <a:moveTo>
                    <a:pt x="0" y="1"/>
                  </a:move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501;p37">
              <a:extLst>
                <a:ext uri="{FF2B5EF4-FFF2-40B4-BE49-F238E27FC236}">
                  <a16:creationId xmlns:a16="http://schemas.microsoft.com/office/drawing/2014/main" id="{118DBBED-34F5-4889-892B-DC6AB89565A3}"/>
                </a:ext>
              </a:extLst>
            </p:cNvPr>
            <p:cNvSpPr/>
            <p:nvPr/>
          </p:nvSpPr>
          <p:spPr>
            <a:xfrm>
              <a:off x="1480668" y="2212566"/>
              <a:ext cx="32" cy="32"/>
            </a:xfrm>
            <a:custGeom>
              <a:avLst/>
              <a:gdLst/>
              <a:ahLst/>
              <a:cxnLst/>
              <a:rect l="l" t="t" r="r" b="b"/>
              <a:pathLst>
                <a:path w="1" h="1" extrusionOk="0">
                  <a:moveTo>
                    <a:pt x="0" y="1"/>
                  </a:move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502;p37">
              <a:extLst>
                <a:ext uri="{FF2B5EF4-FFF2-40B4-BE49-F238E27FC236}">
                  <a16:creationId xmlns:a16="http://schemas.microsoft.com/office/drawing/2014/main" id="{EE68CFE5-31BD-4AEB-95CE-6DC59F904FF9}"/>
                </a:ext>
              </a:extLst>
            </p:cNvPr>
            <p:cNvSpPr/>
            <p:nvPr/>
          </p:nvSpPr>
          <p:spPr>
            <a:xfrm>
              <a:off x="1480286" y="2212566"/>
              <a:ext cx="413" cy="32"/>
            </a:xfrm>
            <a:custGeom>
              <a:avLst/>
              <a:gdLst/>
              <a:ahLst/>
              <a:cxnLst/>
              <a:rect l="l" t="t" r="r" b="b"/>
              <a:pathLst>
                <a:path w="13" h="1" extrusionOk="0">
                  <a:moveTo>
                    <a:pt x="12" y="1"/>
                  </a:moveTo>
                  <a:cubicBezTo>
                    <a:pt x="0" y="1"/>
                    <a:pt x="0" y="1"/>
                    <a:pt x="12" y="1"/>
                  </a:cubicBezTo>
                  <a:lnTo>
                    <a:pt x="12" y="1"/>
                  </a:lnTo>
                  <a:cubicBezTo>
                    <a:pt x="0" y="1"/>
                    <a:pt x="0" y="1"/>
                    <a:pt x="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503;p37">
              <a:extLst>
                <a:ext uri="{FF2B5EF4-FFF2-40B4-BE49-F238E27FC236}">
                  <a16:creationId xmlns:a16="http://schemas.microsoft.com/office/drawing/2014/main" id="{D28AF436-334E-4D5A-9E66-77355E7F5D0E}"/>
                </a:ext>
              </a:extLst>
            </p:cNvPr>
            <p:cNvSpPr/>
            <p:nvPr/>
          </p:nvSpPr>
          <p:spPr>
            <a:xfrm>
              <a:off x="1480668" y="2212566"/>
              <a:ext cx="32" cy="32"/>
            </a:xfrm>
            <a:custGeom>
              <a:avLst/>
              <a:gdLst/>
              <a:ahLst/>
              <a:cxnLst/>
              <a:rect l="l" t="t" r="r" b="b"/>
              <a:pathLst>
                <a:path w="1" h="1" extrusionOk="0">
                  <a:moveTo>
                    <a:pt x="0" y="1"/>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504;p37">
              <a:extLst>
                <a:ext uri="{FF2B5EF4-FFF2-40B4-BE49-F238E27FC236}">
                  <a16:creationId xmlns:a16="http://schemas.microsoft.com/office/drawing/2014/main" id="{4A4E39A2-E3FA-4152-828E-98A91A8277BF}"/>
                </a:ext>
              </a:extLst>
            </p:cNvPr>
            <p:cNvSpPr/>
            <p:nvPr/>
          </p:nvSpPr>
          <p:spPr>
            <a:xfrm>
              <a:off x="1460599" y="2082993"/>
              <a:ext cx="223430" cy="142232"/>
            </a:xfrm>
            <a:custGeom>
              <a:avLst/>
              <a:gdLst/>
              <a:ahLst/>
              <a:cxnLst/>
              <a:rect l="l" t="t" r="r" b="b"/>
              <a:pathLst>
                <a:path w="7025" h="4472" extrusionOk="0">
                  <a:moveTo>
                    <a:pt x="6763" y="491"/>
                  </a:moveTo>
                  <a:lnTo>
                    <a:pt x="6763" y="1729"/>
                  </a:lnTo>
                  <a:lnTo>
                    <a:pt x="1762" y="1729"/>
                  </a:lnTo>
                  <a:cubicBezTo>
                    <a:pt x="1762" y="1479"/>
                    <a:pt x="1774" y="1444"/>
                    <a:pt x="1738" y="1372"/>
                  </a:cubicBezTo>
                  <a:lnTo>
                    <a:pt x="1286" y="491"/>
                  </a:lnTo>
                  <a:lnTo>
                    <a:pt x="1786" y="491"/>
                  </a:lnTo>
                  <a:lnTo>
                    <a:pt x="1786" y="884"/>
                  </a:lnTo>
                  <a:cubicBezTo>
                    <a:pt x="1786" y="967"/>
                    <a:pt x="1858" y="1063"/>
                    <a:pt x="1965" y="1063"/>
                  </a:cubicBezTo>
                  <a:cubicBezTo>
                    <a:pt x="2060" y="1063"/>
                    <a:pt x="2143" y="979"/>
                    <a:pt x="2143" y="884"/>
                  </a:cubicBezTo>
                  <a:lnTo>
                    <a:pt x="2143" y="491"/>
                  </a:lnTo>
                  <a:lnTo>
                    <a:pt x="2334" y="491"/>
                  </a:lnTo>
                  <a:lnTo>
                    <a:pt x="2334" y="1360"/>
                  </a:lnTo>
                  <a:cubicBezTo>
                    <a:pt x="2334" y="1444"/>
                    <a:pt x="2417" y="1539"/>
                    <a:pt x="2512" y="1539"/>
                  </a:cubicBezTo>
                  <a:cubicBezTo>
                    <a:pt x="2608" y="1539"/>
                    <a:pt x="2691" y="1455"/>
                    <a:pt x="2691" y="1360"/>
                  </a:cubicBezTo>
                  <a:lnTo>
                    <a:pt x="2691" y="491"/>
                  </a:lnTo>
                  <a:lnTo>
                    <a:pt x="2893" y="491"/>
                  </a:lnTo>
                  <a:lnTo>
                    <a:pt x="2893" y="884"/>
                  </a:lnTo>
                  <a:cubicBezTo>
                    <a:pt x="2893" y="967"/>
                    <a:pt x="2965" y="1063"/>
                    <a:pt x="3072" y="1063"/>
                  </a:cubicBezTo>
                  <a:cubicBezTo>
                    <a:pt x="3155" y="1063"/>
                    <a:pt x="3251" y="979"/>
                    <a:pt x="3251" y="884"/>
                  </a:cubicBezTo>
                  <a:lnTo>
                    <a:pt x="3251" y="491"/>
                  </a:lnTo>
                  <a:lnTo>
                    <a:pt x="3441" y="491"/>
                  </a:lnTo>
                  <a:lnTo>
                    <a:pt x="3441" y="884"/>
                  </a:lnTo>
                  <a:cubicBezTo>
                    <a:pt x="3441" y="967"/>
                    <a:pt x="3513" y="1063"/>
                    <a:pt x="3620" y="1063"/>
                  </a:cubicBezTo>
                  <a:cubicBezTo>
                    <a:pt x="3703" y="1063"/>
                    <a:pt x="3798" y="979"/>
                    <a:pt x="3798" y="884"/>
                  </a:cubicBezTo>
                  <a:lnTo>
                    <a:pt x="3798" y="491"/>
                  </a:lnTo>
                  <a:lnTo>
                    <a:pt x="3989" y="491"/>
                  </a:lnTo>
                  <a:lnTo>
                    <a:pt x="3989" y="884"/>
                  </a:lnTo>
                  <a:cubicBezTo>
                    <a:pt x="3989" y="967"/>
                    <a:pt x="4060" y="1063"/>
                    <a:pt x="4167" y="1063"/>
                  </a:cubicBezTo>
                  <a:cubicBezTo>
                    <a:pt x="4263" y="1063"/>
                    <a:pt x="4346" y="979"/>
                    <a:pt x="4346" y="884"/>
                  </a:cubicBezTo>
                  <a:lnTo>
                    <a:pt x="4346" y="491"/>
                  </a:lnTo>
                  <a:lnTo>
                    <a:pt x="4536" y="491"/>
                  </a:lnTo>
                  <a:lnTo>
                    <a:pt x="4536" y="1360"/>
                  </a:lnTo>
                  <a:cubicBezTo>
                    <a:pt x="4536" y="1444"/>
                    <a:pt x="4620" y="1539"/>
                    <a:pt x="4715" y="1539"/>
                  </a:cubicBezTo>
                  <a:cubicBezTo>
                    <a:pt x="4822" y="1539"/>
                    <a:pt x="4894" y="1455"/>
                    <a:pt x="4894" y="1360"/>
                  </a:cubicBezTo>
                  <a:lnTo>
                    <a:pt x="4894" y="491"/>
                  </a:lnTo>
                  <a:lnTo>
                    <a:pt x="5096" y="491"/>
                  </a:lnTo>
                  <a:lnTo>
                    <a:pt x="5096" y="884"/>
                  </a:lnTo>
                  <a:cubicBezTo>
                    <a:pt x="5096" y="967"/>
                    <a:pt x="5167" y="1063"/>
                    <a:pt x="5275" y="1063"/>
                  </a:cubicBezTo>
                  <a:cubicBezTo>
                    <a:pt x="5358" y="1063"/>
                    <a:pt x="5453" y="979"/>
                    <a:pt x="5453" y="884"/>
                  </a:cubicBezTo>
                  <a:lnTo>
                    <a:pt x="5453" y="491"/>
                  </a:lnTo>
                  <a:lnTo>
                    <a:pt x="5644" y="491"/>
                  </a:lnTo>
                  <a:lnTo>
                    <a:pt x="5644" y="884"/>
                  </a:lnTo>
                  <a:cubicBezTo>
                    <a:pt x="5644" y="967"/>
                    <a:pt x="5715" y="1063"/>
                    <a:pt x="5822" y="1063"/>
                  </a:cubicBezTo>
                  <a:cubicBezTo>
                    <a:pt x="5906" y="1063"/>
                    <a:pt x="6001" y="979"/>
                    <a:pt x="6001" y="884"/>
                  </a:cubicBezTo>
                  <a:lnTo>
                    <a:pt x="6001" y="491"/>
                  </a:lnTo>
                  <a:lnTo>
                    <a:pt x="6191" y="491"/>
                  </a:lnTo>
                  <a:lnTo>
                    <a:pt x="6191" y="884"/>
                  </a:lnTo>
                  <a:cubicBezTo>
                    <a:pt x="6191" y="967"/>
                    <a:pt x="6263" y="1063"/>
                    <a:pt x="6370" y="1063"/>
                  </a:cubicBezTo>
                  <a:cubicBezTo>
                    <a:pt x="6465" y="1063"/>
                    <a:pt x="6549" y="979"/>
                    <a:pt x="6549" y="884"/>
                  </a:cubicBezTo>
                  <a:lnTo>
                    <a:pt x="6549" y="491"/>
                  </a:lnTo>
                  <a:close/>
                  <a:moveTo>
                    <a:pt x="914" y="1"/>
                  </a:moveTo>
                  <a:cubicBezTo>
                    <a:pt x="831" y="1"/>
                    <a:pt x="745" y="55"/>
                    <a:pt x="738" y="146"/>
                  </a:cubicBezTo>
                  <a:cubicBezTo>
                    <a:pt x="738" y="182"/>
                    <a:pt x="738" y="229"/>
                    <a:pt x="750" y="253"/>
                  </a:cubicBezTo>
                  <a:lnTo>
                    <a:pt x="881" y="503"/>
                  </a:lnTo>
                  <a:lnTo>
                    <a:pt x="1405" y="1503"/>
                  </a:lnTo>
                  <a:lnTo>
                    <a:pt x="1405" y="2087"/>
                  </a:lnTo>
                  <a:lnTo>
                    <a:pt x="1405" y="3158"/>
                  </a:lnTo>
                  <a:cubicBezTo>
                    <a:pt x="762" y="3896"/>
                    <a:pt x="631" y="4063"/>
                    <a:pt x="619" y="4075"/>
                  </a:cubicBezTo>
                  <a:cubicBezTo>
                    <a:pt x="584" y="4122"/>
                    <a:pt x="536" y="4122"/>
                    <a:pt x="512" y="4122"/>
                  </a:cubicBezTo>
                  <a:cubicBezTo>
                    <a:pt x="453" y="4122"/>
                    <a:pt x="357" y="4075"/>
                    <a:pt x="357" y="3968"/>
                  </a:cubicBezTo>
                  <a:lnTo>
                    <a:pt x="357" y="2860"/>
                  </a:lnTo>
                  <a:cubicBezTo>
                    <a:pt x="357" y="2765"/>
                    <a:pt x="286" y="2682"/>
                    <a:pt x="179" y="2682"/>
                  </a:cubicBezTo>
                  <a:cubicBezTo>
                    <a:pt x="84" y="2682"/>
                    <a:pt x="0" y="2753"/>
                    <a:pt x="0" y="2860"/>
                  </a:cubicBezTo>
                  <a:lnTo>
                    <a:pt x="0" y="3968"/>
                  </a:lnTo>
                  <a:cubicBezTo>
                    <a:pt x="0" y="4274"/>
                    <a:pt x="254" y="4471"/>
                    <a:pt x="512" y="4471"/>
                  </a:cubicBezTo>
                  <a:cubicBezTo>
                    <a:pt x="645" y="4471"/>
                    <a:pt x="780" y="4419"/>
                    <a:pt x="881" y="4301"/>
                  </a:cubicBezTo>
                  <a:lnTo>
                    <a:pt x="1655" y="3372"/>
                  </a:lnTo>
                  <a:lnTo>
                    <a:pt x="3155" y="3372"/>
                  </a:lnTo>
                  <a:cubicBezTo>
                    <a:pt x="3251" y="3372"/>
                    <a:pt x="3334" y="3301"/>
                    <a:pt x="3334" y="3194"/>
                  </a:cubicBezTo>
                  <a:cubicBezTo>
                    <a:pt x="3334" y="3110"/>
                    <a:pt x="3262" y="3027"/>
                    <a:pt x="3155" y="3027"/>
                  </a:cubicBezTo>
                  <a:lnTo>
                    <a:pt x="1762" y="3027"/>
                  </a:lnTo>
                  <a:lnTo>
                    <a:pt x="1762" y="2051"/>
                  </a:lnTo>
                  <a:lnTo>
                    <a:pt x="6668" y="2051"/>
                  </a:lnTo>
                  <a:lnTo>
                    <a:pt x="6668" y="3027"/>
                  </a:lnTo>
                  <a:lnTo>
                    <a:pt x="3858" y="3027"/>
                  </a:lnTo>
                  <a:cubicBezTo>
                    <a:pt x="3774" y="3027"/>
                    <a:pt x="3679" y="3099"/>
                    <a:pt x="3679" y="3194"/>
                  </a:cubicBezTo>
                  <a:cubicBezTo>
                    <a:pt x="3679" y="3289"/>
                    <a:pt x="3751" y="3372"/>
                    <a:pt x="3858" y="3372"/>
                  </a:cubicBezTo>
                  <a:lnTo>
                    <a:pt x="6846" y="3372"/>
                  </a:lnTo>
                  <a:cubicBezTo>
                    <a:pt x="6942" y="3372"/>
                    <a:pt x="7025" y="3301"/>
                    <a:pt x="7025" y="3194"/>
                  </a:cubicBezTo>
                  <a:lnTo>
                    <a:pt x="7025" y="301"/>
                  </a:lnTo>
                  <a:cubicBezTo>
                    <a:pt x="7025" y="229"/>
                    <a:pt x="6953" y="146"/>
                    <a:pt x="6846" y="146"/>
                  </a:cubicBezTo>
                  <a:lnTo>
                    <a:pt x="1096" y="146"/>
                  </a:lnTo>
                  <a:lnTo>
                    <a:pt x="1060" y="86"/>
                  </a:lnTo>
                  <a:cubicBezTo>
                    <a:pt x="1030" y="27"/>
                    <a:pt x="973" y="1"/>
                    <a:pt x="9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2505;p37">
              <a:extLst>
                <a:ext uri="{FF2B5EF4-FFF2-40B4-BE49-F238E27FC236}">
                  <a16:creationId xmlns:a16="http://schemas.microsoft.com/office/drawing/2014/main" id="{AD59D5BC-9C24-4E9D-BCB7-0814198880D1}"/>
                </a:ext>
              </a:extLst>
            </p:cNvPr>
            <p:cNvSpPr/>
            <p:nvPr/>
          </p:nvSpPr>
          <p:spPr>
            <a:xfrm>
              <a:off x="1480668" y="2212566"/>
              <a:ext cx="32" cy="32"/>
            </a:xfrm>
            <a:custGeom>
              <a:avLst/>
              <a:gdLst/>
              <a:ahLst/>
              <a:cxnLst/>
              <a:rect l="l" t="t" r="r" b="b"/>
              <a:pathLst>
                <a:path w="1" h="1" extrusionOk="0">
                  <a:moveTo>
                    <a:pt x="0" y="1"/>
                  </a:move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506;p37">
              <a:extLst>
                <a:ext uri="{FF2B5EF4-FFF2-40B4-BE49-F238E27FC236}">
                  <a16:creationId xmlns:a16="http://schemas.microsoft.com/office/drawing/2014/main" id="{E2D5D06C-C2BE-4D87-AEF2-CF1849226A37}"/>
                </a:ext>
              </a:extLst>
            </p:cNvPr>
            <p:cNvSpPr/>
            <p:nvPr/>
          </p:nvSpPr>
          <p:spPr>
            <a:xfrm>
              <a:off x="1480668" y="2212566"/>
              <a:ext cx="32" cy="32"/>
            </a:xfrm>
            <a:custGeom>
              <a:avLst/>
              <a:gdLst/>
              <a:ahLst/>
              <a:cxnLst/>
              <a:rect l="l" t="t" r="r" b="b"/>
              <a:pathLst>
                <a:path w="1" h="1" extrusionOk="0">
                  <a:moveTo>
                    <a:pt x="0" y="1"/>
                  </a:move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507;p37">
              <a:extLst>
                <a:ext uri="{FF2B5EF4-FFF2-40B4-BE49-F238E27FC236}">
                  <a16:creationId xmlns:a16="http://schemas.microsoft.com/office/drawing/2014/main" id="{1D6993FC-5996-4B06-9F90-757184C8A95A}"/>
                </a:ext>
              </a:extLst>
            </p:cNvPr>
            <p:cNvSpPr/>
            <p:nvPr/>
          </p:nvSpPr>
          <p:spPr>
            <a:xfrm>
              <a:off x="1397339" y="2183433"/>
              <a:ext cx="32" cy="32"/>
            </a:xfrm>
            <a:custGeom>
              <a:avLst/>
              <a:gdLst/>
              <a:ahLst/>
              <a:cxnLst/>
              <a:rect l="l" t="t" r="r" b="b"/>
              <a:pathLst>
                <a:path w="1" h="1" extrusionOk="0">
                  <a:moveTo>
                    <a:pt x="1" y="0"/>
                  </a:move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508;p37">
              <a:extLst>
                <a:ext uri="{FF2B5EF4-FFF2-40B4-BE49-F238E27FC236}">
                  <a16:creationId xmlns:a16="http://schemas.microsoft.com/office/drawing/2014/main" id="{34630A0A-3E33-4ABA-B4D7-C707BF4A6079}"/>
                </a:ext>
              </a:extLst>
            </p:cNvPr>
            <p:cNvSpPr/>
            <p:nvPr/>
          </p:nvSpPr>
          <p:spPr>
            <a:xfrm>
              <a:off x="1309875" y="2057326"/>
              <a:ext cx="132945" cy="169680"/>
            </a:xfrm>
            <a:custGeom>
              <a:avLst/>
              <a:gdLst/>
              <a:ahLst/>
              <a:cxnLst/>
              <a:rect l="l" t="t" r="r" b="b"/>
              <a:pathLst>
                <a:path w="4180" h="5335" extrusionOk="0">
                  <a:moveTo>
                    <a:pt x="2406" y="2894"/>
                  </a:moveTo>
                  <a:lnTo>
                    <a:pt x="2406" y="3858"/>
                  </a:lnTo>
                  <a:lnTo>
                    <a:pt x="358" y="3858"/>
                  </a:lnTo>
                  <a:lnTo>
                    <a:pt x="358" y="2894"/>
                  </a:lnTo>
                  <a:close/>
                  <a:moveTo>
                    <a:pt x="3775" y="0"/>
                  </a:moveTo>
                  <a:cubicBezTo>
                    <a:pt x="3644" y="0"/>
                    <a:pt x="3525" y="84"/>
                    <a:pt x="3453" y="203"/>
                  </a:cubicBezTo>
                  <a:lnTo>
                    <a:pt x="3048" y="953"/>
                  </a:lnTo>
                  <a:lnTo>
                    <a:pt x="179" y="953"/>
                  </a:lnTo>
                  <a:cubicBezTo>
                    <a:pt x="84" y="953"/>
                    <a:pt x="0" y="1036"/>
                    <a:pt x="0" y="1131"/>
                  </a:cubicBezTo>
                  <a:lnTo>
                    <a:pt x="0" y="1512"/>
                  </a:lnTo>
                  <a:cubicBezTo>
                    <a:pt x="0" y="1596"/>
                    <a:pt x="72" y="1691"/>
                    <a:pt x="179" y="1691"/>
                  </a:cubicBezTo>
                  <a:cubicBezTo>
                    <a:pt x="262" y="1691"/>
                    <a:pt x="358" y="1608"/>
                    <a:pt x="358" y="1512"/>
                  </a:cubicBezTo>
                  <a:lnTo>
                    <a:pt x="358" y="1310"/>
                  </a:lnTo>
                  <a:lnTo>
                    <a:pt x="596" y="1310"/>
                  </a:lnTo>
                  <a:lnTo>
                    <a:pt x="596" y="2179"/>
                  </a:lnTo>
                  <a:cubicBezTo>
                    <a:pt x="596" y="2262"/>
                    <a:pt x="667" y="2358"/>
                    <a:pt x="774" y="2358"/>
                  </a:cubicBezTo>
                  <a:cubicBezTo>
                    <a:pt x="858" y="2358"/>
                    <a:pt x="953" y="2286"/>
                    <a:pt x="953" y="2179"/>
                  </a:cubicBezTo>
                  <a:lnTo>
                    <a:pt x="953" y="1310"/>
                  </a:lnTo>
                  <a:lnTo>
                    <a:pt x="1143" y="1310"/>
                  </a:lnTo>
                  <a:lnTo>
                    <a:pt x="1143" y="1703"/>
                  </a:lnTo>
                  <a:cubicBezTo>
                    <a:pt x="1143" y="1786"/>
                    <a:pt x="1215" y="1881"/>
                    <a:pt x="1322" y="1881"/>
                  </a:cubicBezTo>
                  <a:cubicBezTo>
                    <a:pt x="1405" y="1881"/>
                    <a:pt x="1501" y="1810"/>
                    <a:pt x="1501" y="1703"/>
                  </a:cubicBezTo>
                  <a:lnTo>
                    <a:pt x="1501" y="1310"/>
                  </a:lnTo>
                  <a:lnTo>
                    <a:pt x="1691" y="1310"/>
                  </a:lnTo>
                  <a:lnTo>
                    <a:pt x="1691" y="1703"/>
                  </a:lnTo>
                  <a:cubicBezTo>
                    <a:pt x="1691" y="1786"/>
                    <a:pt x="1763" y="1881"/>
                    <a:pt x="1870" y="1881"/>
                  </a:cubicBezTo>
                  <a:cubicBezTo>
                    <a:pt x="1965" y="1881"/>
                    <a:pt x="2048" y="1810"/>
                    <a:pt x="2048" y="1703"/>
                  </a:cubicBezTo>
                  <a:lnTo>
                    <a:pt x="2048" y="1310"/>
                  </a:lnTo>
                  <a:lnTo>
                    <a:pt x="2239" y="1310"/>
                  </a:lnTo>
                  <a:lnTo>
                    <a:pt x="2239" y="1703"/>
                  </a:lnTo>
                  <a:cubicBezTo>
                    <a:pt x="2239" y="1786"/>
                    <a:pt x="2310" y="1881"/>
                    <a:pt x="2417" y="1881"/>
                  </a:cubicBezTo>
                  <a:cubicBezTo>
                    <a:pt x="2513" y="1881"/>
                    <a:pt x="2596" y="1810"/>
                    <a:pt x="2596" y="1703"/>
                  </a:cubicBezTo>
                  <a:lnTo>
                    <a:pt x="2596" y="1310"/>
                  </a:lnTo>
                  <a:lnTo>
                    <a:pt x="2787" y="1310"/>
                  </a:lnTo>
                  <a:lnTo>
                    <a:pt x="2787" y="1572"/>
                  </a:lnTo>
                  <a:cubicBezTo>
                    <a:pt x="2334" y="2465"/>
                    <a:pt x="2465" y="2084"/>
                    <a:pt x="2453" y="2548"/>
                  </a:cubicBezTo>
                  <a:lnTo>
                    <a:pt x="393" y="2548"/>
                  </a:lnTo>
                  <a:lnTo>
                    <a:pt x="393" y="2227"/>
                  </a:lnTo>
                  <a:cubicBezTo>
                    <a:pt x="393" y="2132"/>
                    <a:pt x="322" y="2048"/>
                    <a:pt x="215" y="2048"/>
                  </a:cubicBezTo>
                  <a:cubicBezTo>
                    <a:pt x="131" y="2048"/>
                    <a:pt x="36" y="2120"/>
                    <a:pt x="36" y="2227"/>
                  </a:cubicBezTo>
                  <a:lnTo>
                    <a:pt x="36" y="4048"/>
                  </a:lnTo>
                  <a:cubicBezTo>
                    <a:pt x="36" y="4144"/>
                    <a:pt x="108" y="4227"/>
                    <a:pt x="215" y="4227"/>
                  </a:cubicBezTo>
                  <a:lnTo>
                    <a:pt x="2537" y="4227"/>
                  </a:lnTo>
                  <a:lnTo>
                    <a:pt x="2751" y="4489"/>
                  </a:lnTo>
                  <a:cubicBezTo>
                    <a:pt x="2783" y="4528"/>
                    <a:pt x="2833" y="4549"/>
                    <a:pt x="2883" y="4549"/>
                  </a:cubicBezTo>
                  <a:cubicBezTo>
                    <a:pt x="2925" y="4549"/>
                    <a:pt x="2968" y="4534"/>
                    <a:pt x="3001" y="4501"/>
                  </a:cubicBezTo>
                  <a:cubicBezTo>
                    <a:pt x="3072" y="4441"/>
                    <a:pt x="3084" y="4322"/>
                    <a:pt x="3013" y="4251"/>
                  </a:cubicBezTo>
                  <a:cubicBezTo>
                    <a:pt x="2834" y="4037"/>
                    <a:pt x="2810" y="3989"/>
                    <a:pt x="2787" y="3989"/>
                  </a:cubicBezTo>
                  <a:lnTo>
                    <a:pt x="2787" y="2346"/>
                  </a:lnTo>
                  <a:cubicBezTo>
                    <a:pt x="3762" y="490"/>
                    <a:pt x="3804" y="379"/>
                    <a:pt x="3817" y="379"/>
                  </a:cubicBezTo>
                  <a:cubicBezTo>
                    <a:pt x="3818" y="379"/>
                    <a:pt x="3820" y="381"/>
                    <a:pt x="3822" y="381"/>
                  </a:cubicBezTo>
                  <a:cubicBezTo>
                    <a:pt x="3825" y="381"/>
                    <a:pt x="3828" y="377"/>
                    <a:pt x="3829" y="377"/>
                  </a:cubicBezTo>
                  <a:cubicBezTo>
                    <a:pt x="3844" y="377"/>
                    <a:pt x="3834" y="626"/>
                    <a:pt x="3834" y="4822"/>
                  </a:cubicBezTo>
                  <a:cubicBezTo>
                    <a:pt x="3834" y="4929"/>
                    <a:pt x="3739" y="4977"/>
                    <a:pt x="3680" y="4977"/>
                  </a:cubicBezTo>
                  <a:cubicBezTo>
                    <a:pt x="3584" y="4977"/>
                    <a:pt x="3549" y="4870"/>
                    <a:pt x="3465" y="4787"/>
                  </a:cubicBezTo>
                  <a:cubicBezTo>
                    <a:pt x="3432" y="4740"/>
                    <a:pt x="3380" y="4716"/>
                    <a:pt x="3327" y="4716"/>
                  </a:cubicBezTo>
                  <a:cubicBezTo>
                    <a:pt x="3284" y="4716"/>
                    <a:pt x="3240" y="4731"/>
                    <a:pt x="3203" y="4763"/>
                  </a:cubicBezTo>
                  <a:cubicBezTo>
                    <a:pt x="3132" y="4822"/>
                    <a:pt x="3120" y="4941"/>
                    <a:pt x="3191" y="5025"/>
                  </a:cubicBezTo>
                  <a:lnTo>
                    <a:pt x="3310" y="5156"/>
                  </a:lnTo>
                  <a:cubicBezTo>
                    <a:pt x="3406" y="5275"/>
                    <a:pt x="3537" y="5334"/>
                    <a:pt x="3680" y="5334"/>
                  </a:cubicBezTo>
                  <a:cubicBezTo>
                    <a:pt x="3965" y="5334"/>
                    <a:pt x="4180" y="5108"/>
                    <a:pt x="4180" y="4834"/>
                  </a:cubicBezTo>
                  <a:lnTo>
                    <a:pt x="4180" y="405"/>
                  </a:lnTo>
                  <a:cubicBezTo>
                    <a:pt x="4144" y="167"/>
                    <a:pt x="3989" y="0"/>
                    <a:pt x="3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509;p37">
              <a:extLst>
                <a:ext uri="{FF2B5EF4-FFF2-40B4-BE49-F238E27FC236}">
                  <a16:creationId xmlns:a16="http://schemas.microsoft.com/office/drawing/2014/main" id="{6EC796C0-7AE5-4374-8B52-8585044B9E4D}"/>
                </a:ext>
              </a:extLst>
            </p:cNvPr>
            <p:cNvSpPr/>
            <p:nvPr/>
          </p:nvSpPr>
          <p:spPr>
            <a:xfrm>
              <a:off x="1460599" y="2057326"/>
              <a:ext cx="25380" cy="101140"/>
            </a:xfrm>
            <a:custGeom>
              <a:avLst/>
              <a:gdLst/>
              <a:ahLst/>
              <a:cxnLst/>
              <a:rect l="l" t="t" r="r" b="b"/>
              <a:pathLst>
                <a:path w="798" h="3180" extrusionOk="0">
                  <a:moveTo>
                    <a:pt x="381" y="0"/>
                  </a:moveTo>
                  <a:cubicBezTo>
                    <a:pt x="167" y="0"/>
                    <a:pt x="0" y="167"/>
                    <a:pt x="0" y="381"/>
                  </a:cubicBezTo>
                  <a:lnTo>
                    <a:pt x="0" y="3001"/>
                  </a:lnTo>
                  <a:cubicBezTo>
                    <a:pt x="0" y="3084"/>
                    <a:pt x="84" y="3179"/>
                    <a:pt x="179" y="3179"/>
                  </a:cubicBezTo>
                  <a:cubicBezTo>
                    <a:pt x="274" y="3179"/>
                    <a:pt x="357" y="3096"/>
                    <a:pt x="357" y="3001"/>
                  </a:cubicBezTo>
                  <a:lnTo>
                    <a:pt x="357" y="381"/>
                  </a:lnTo>
                  <a:cubicBezTo>
                    <a:pt x="357" y="381"/>
                    <a:pt x="357" y="357"/>
                    <a:pt x="381" y="357"/>
                  </a:cubicBezTo>
                  <a:cubicBezTo>
                    <a:pt x="381" y="357"/>
                    <a:pt x="393" y="357"/>
                    <a:pt x="393" y="381"/>
                  </a:cubicBezTo>
                  <a:lnTo>
                    <a:pt x="441" y="453"/>
                  </a:lnTo>
                  <a:cubicBezTo>
                    <a:pt x="465" y="511"/>
                    <a:pt x="525" y="545"/>
                    <a:pt x="590" y="545"/>
                  </a:cubicBezTo>
                  <a:cubicBezTo>
                    <a:pt x="619" y="545"/>
                    <a:pt x="650" y="539"/>
                    <a:pt x="679" y="524"/>
                  </a:cubicBezTo>
                  <a:cubicBezTo>
                    <a:pt x="762" y="465"/>
                    <a:pt x="798" y="357"/>
                    <a:pt x="750" y="274"/>
                  </a:cubicBezTo>
                  <a:lnTo>
                    <a:pt x="703" y="203"/>
                  </a:lnTo>
                  <a:cubicBezTo>
                    <a:pt x="643" y="84"/>
                    <a:pt x="524"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2297;p35">
            <a:extLst>
              <a:ext uri="{FF2B5EF4-FFF2-40B4-BE49-F238E27FC236}">
                <a16:creationId xmlns:a16="http://schemas.microsoft.com/office/drawing/2014/main" id="{90242593-21AC-42FE-991F-8E0EB2D0A2A2}"/>
              </a:ext>
            </a:extLst>
          </p:cNvPr>
          <p:cNvSpPr/>
          <p:nvPr/>
        </p:nvSpPr>
        <p:spPr>
          <a:xfrm>
            <a:off x="884781" y="2308480"/>
            <a:ext cx="505500" cy="5055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pic>
        <p:nvPicPr>
          <p:cNvPr id="76" name="Picture 75">
            <a:extLst>
              <a:ext uri="{FF2B5EF4-FFF2-40B4-BE49-F238E27FC236}">
                <a16:creationId xmlns:a16="http://schemas.microsoft.com/office/drawing/2014/main" id="{50083B59-FFC1-46EF-A9A2-D846B34A5865}"/>
              </a:ext>
            </a:extLst>
          </p:cNvPr>
          <p:cNvPicPr>
            <a:picLocks noChangeAspect="1"/>
          </p:cNvPicPr>
          <p:nvPr/>
        </p:nvPicPr>
        <p:blipFill>
          <a:blip r:embed="rId4"/>
          <a:stretch>
            <a:fillRect/>
          </a:stretch>
        </p:blipFill>
        <p:spPr>
          <a:xfrm>
            <a:off x="1552475" y="3883388"/>
            <a:ext cx="2943415" cy="354300"/>
          </a:xfrm>
          <a:prstGeom prst="rect">
            <a:avLst/>
          </a:prstGeom>
        </p:spPr>
      </p:pic>
      <p:sp>
        <p:nvSpPr>
          <p:cNvPr id="4" name="Rectangle 3">
            <a:extLst>
              <a:ext uri="{FF2B5EF4-FFF2-40B4-BE49-F238E27FC236}">
                <a16:creationId xmlns:a16="http://schemas.microsoft.com/office/drawing/2014/main" id="{6A00942B-6160-42FA-881D-240CCB77FB94}"/>
              </a:ext>
            </a:extLst>
          </p:cNvPr>
          <p:cNvSpPr/>
          <p:nvPr/>
        </p:nvSpPr>
        <p:spPr>
          <a:xfrm>
            <a:off x="1923754" y="184164"/>
            <a:ext cx="4855816" cy="769441"/>
          </a:xfrm>
          <a:prstGeom prst="rect">
            <a:avLst/>
          </a:prstGeom>
          <a:noFill/>
        </p:spPr>
        <p:txBody>
          <a:bodyPr wrap="none" lIns="91440" tIns="45720" rIns="91440" bIns="45720">
            <a:spAutoFit/>
          </a:bodyPr>
          <a:lstStyle/>
          <a:p>
            <a:pPr algn="ctr"/>
            <a:r>
              <a:rPr lang="en-US" sz="4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Shipping Column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68"/>
        <p:cNvGrpSpPr/>
        <p:nvPr/>
      </p:nvGrpSpPr>
      <p:grpSpPr>
        <a:xfrm>
          <a:off x="0" y="0"/>
          <a:ext cx="0" cy="0"/>
          <a:chOff x="0" y="0"/>
          <a:chExt cx="0" cy="0"/>
        </a:xfrm>
      </p:grpSpPr>
      <p:grpSp>
        <p:nvGrpSpPr>
          <p:cNvPr id="2369" name="Google Shape;2369;p36"/>
          <p:cNvGrpSpPr/>
          <p:nvPr/>
        </p:nvGrpSpPr>
        <p:grpSpPr>
          <a:xfrm rot="10800000" flipH="1">
            <a:off x="379892" y="1915779"/>
            <a:ext cx="2615775" cy="2617428"/>
            <a:chOff x="303714" y="290943"/>
            <a:chExt cx="1734484" cy="1735464"/>
          </a:xfrm>
        </p:grpSpPr>
        <p:sp>
          <p:nvSpPr>
            <p:cNvPr id="2370" name="Google Shape;2370;p36"/>
            <p:cNvSpPr/>
            <p:nvPr/>
          </p:nvSpPr>
          <p:spPr>
            <a:xfrm>
              <a:off x="357231" y="345440"/>
              <a:ext cx="1627451" cy="1626470"/>
            </a:xfrm>
            <a:custGeom>
              <a:avLst/>
              <a:gdLst/>
              <a:ahLst/>
              <a:cxnLst/>
              <a:rect l="l" t="t" r="r" b="b"/>
              <a:pathLst>
                <a:path w="38165" h="38142" extrusionOk="0">
                  <a:moveTo>
                    <a:pt x="1" y="1"/>
                  </a:moveTo>
                  <a:lnTo>
                    <a:pt x="1" y="38142"/>
                  </a:lnTo>
                  <a:lnTo>
                    <a:pt x="38165" y="38142"/>
                  </a:lnTo>
                  <a:lnTo>
                    <a:pt x="38165" y="1"/>
                  </a:lnTo>
                  <a:close/>
                </a:path>
              </a:pathLst>
            </a:custGeom>
            <a:solidFill>
              <a:schemeClr val="dk2"/>
            </a:solid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36"/>
            <p:cNvSpPr/>
            <p:nvPr/>
          </p:nvSpPr>
          <p:spPr>
            <a:xfrm>
              <a:off x="1931123" y="290943"/>
              <a:ext cx="107075" cy="108056"/>
            </a:xfrm>
            <a:custGeom>
              <a:avLst/>
              <a:gdLst/>
              <a:ahLst/>
              <a:cxnLst/>
              <a:rect l="l" t="t" r="r" b="b"/>
              <a:pathLst>
                <a:path w="2511" h="2534" extrusionOk="0">
                  <a:moveTo>
                    <a:pt x="0" y="0"/>
                  </a:moveTo>
                  <a:lnTo>
                    <a:pt x="0" y="2534"/>
                  </a:lnTo>
                  <a:lnTo>
                    <a:pt x="2511" y="2534"/>
                  </a:lnTo>
                  <a:lnTo>
                    <a:pt x="2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36"/>
            <p:cNvSpPr/>
            <p:nvPr/>
          </p:nvSpPr>
          <p:spPr>
            <a:xfrm>
              <a:off x="303714" y="1918351"/>
              <a:ext cx="107118" cy="108056"/>
            </a:xfrm>
            <a:custGeom>
              <a:avLst/>
              <a:gdLst/>
              <a:ahLst/>
              <a:cxnLst/>
              <a:rect l="l" t="t" r="r" b="b"/>
              <a:pathLst>
                <a:path w="2512" h="2534" extrusionOk="0">
                  <a:moveTo>
                    <a:pt x="0" y="0"/>
                  </a:moveTo>
                  <a:lnTo>
                    <a:pt x="0" y="2534"/>
                  </a:lnTo>
                  <a:lnTo>
                    <a:pt x="2511" y="2534"/>
                  </a:lnTo>
                  <a:lnTo>
                    <a:pt x="2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375" name="Google Shape;2375;p36"/>
          <p:cNvPicPr preferRelativeResize="0">
            <a:picLocks noGrp="1"/>
          </p:cNvPicPr>
          <p:nvPr>
            <p:ph type="pic" idx="3"/>
          </p:nvPr>
        </p:nvPicPr>
        <p:blipFill rotWithShape="1">
          <a:blip r:embed="rId3">
            <a:alphaModFix/>
          </a:blip>
          <a:srcRect l="34172" t="7868" r="7967" b="5378"/>
          <a:stretch/>
        </p:blipFill>
        <p:spPr>
          <a:xfrm>
            <a:off x="843793" y="1281576"/>
            <a:ext cx="2454600" cy="2454600"/>
          </a:xfrm>
          <a:prstGeom prst="rect">
            <a:avLst/>
          </a:prstGeom>
        </p:spPr>
      </p:pic>
      <p:grpSp>
        <p:nvGrpSpPr>
          <p:cNvPr id="2377" name="Google Shape;2377;p36"/>
          <p:cNvGrpSpPr/>
          <p:nvPr/>
        </p:nvGrpSpPr>
        <p:grpSpPr>
          <a:xfrm>
            <a:off x="7299047" y="301144"/>
            <a:ext cx="1531025" cy="1003175"/>
            <a:chOff x="456675" y="4579950"/>
            <a:chExt cx="1531025" cy="1003175"/>
          </a:xfrm>
        </p:grpSpPr>
        <p:sp>
          <p:nvSpPr>
            <p:cNvPr id="2378" name="Google Shape;2378;p36"/>
            <p:cNvSpPr/>
            <p:nvPr/>
          </p:nvSpPr>
          <p:spPr>
            <a:xfrm>
              <a:off x="456675" y="4686650"/>
              <a:ext cx="897050" cy="896475"/>
            </a:xfrm>
            <a:custGeom>
              <a:avLst/>
              <a:gdLst/>
              <a:ahLst/>
              <a:cxnLst/>
              <a:rect l="l" t="t" r="r" b="b"/>
              <a:pathLst>
                <a:path w="35882" h="35859" fill="none" extrusionOk="0">
                  <a:moveTo>
                    <a:pt x="35881" y="17941"/>
                  </a:moveTo>
                  <a:cubicBezTo>
                    <a:pt x="35881" y="27847"/>
                    <a:pt x="27847" y="35859"/>
                    <a:pt x="17941" y="35859"/>
                  </a:cubicBezTo>
                  <a:cubicBezTo>
                    <a:pt x="8035" y="35859"/>
                    <a:pt x="0" y="27847"/>
                    <a:pt x="0" y="17941"/>
                  </a:cubicBezTo>
                  <a:cubicBezTo>
                    <a:pt x="0" y="8012"/>
                    <a:pt x="8035" y="0"/>
                    <a:pt x="17941" y="0"/>
                  </a:cubicBezTo>
                  <a:cubicBezTo>
                    <a:pt x="27847" y="0"/>
                    <a:pt x="35881" y="8012"/>
                    <a:pt x="35881" y="17941"/>
                  </a:cubicBezTo>
                  <a:close/>
                </a:path>
              </a:pathLst>
            </a:custGeom>
            <a:solidFill>
              <a:schemeClr val="accent1"/>
            </a:solidFill>
            <a:ln w="970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6"/>
            <p:cNvSpPr/>
            <p:nvPr/>
          </p:nvSpPr>
          <p:spPr>
            <a:xfrm>
              <a:off x="1450125" y="4934875"/>
              <a:ext cx="537575" cy="537550"/>
            </a:xfrm>
            <a:custGeom>
              <a:avLst/>
              <a:gdLst/>
              <a:ahLst/>
              <a:cxnLst/>
              <a:rect l="l" t="t" r="r" b="b"/>
              <a:pathLst>
                <a:path w="21503" h="21502" extrusionOk="0">
                  <a:moveTo>
                    <a:pt x="10752" y="0"/>
                  </a:moveTo>
                  <a:cubicBezTo>
                    <a:pt x="4817" y="0"/>
                    <a:pt x="1" y="4816"/>
                    <a:pt x="1" y="10751"/>
                  </a:cubicBezTo>
                  <a:cubicBezTo>
                    <a:pt x="1" y="16686"/>
                    <a:pt x="4817" y="21502"/>
                    <a:pt x="10752" y="21502"/>
                  </a:cubicBezTo>
                  <a:cubicBezTo>
                    <a:pt x="16686" y="21502"/>
                    <a:pt x="21502" y="16686"/>
                    <a:pt x="21502" y="10751"/>
                  </a:cubicBezTo>
                  <a:cubicBezTo>
                    <a:pt x="21502" y="4816"/>
                    <a:pt x="16686" y="0"/>
                    <a:pt x="1075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0" name="Google Shape;2380;p36"/>
            <p:cNvSpPr/>
            <p:nvPr/>
          </p:nvSpPr>
          <p:spPr>
            <a:xfrm>
              <a:off x="1406775" y="4579950"/>
              <a:ext cx="273925" cy="273350"/>
            </a:xfrm>
            <a:custGeom>
              <a:avLst/>
              <a:gdLst/>
              <a:ahLst/>
              <a:cxnLst/>
              <a:rect l="l" t="t" r="r" b="b"/>
              <a:pathLst>
                <a:path w="10957" h="10934" extrusionOk="0">
                  <a:moveTo>
                    <a:pt x="5478" y="0"/>
                  </a:moveTo>
                  <a:cubicBezTo>
                    <a:pt x="2443" y="0"/>
                    <a:pt x="0" y="2442"/>
                    <a:pt x="0" y="5455"/>
                  </a:cubicBezTo>
                  <a:cubicBezTo>
                    <a:pt x="0" y="8491"/>
                    <a:pt x="2443" y="10933"/>
                    <a:pt x="5478" y="10933"/>
                  </a:cubicBezTo>
                  <a:cubicBezTo>
                    <a:pt x="8491" y="10933"/>
                    <a:pt x="10956" y="8491"/>
                    <a:pt x="10956" y="5455"/>
                  </a:cubicBezTo>
                  <a:cubicBezTo>
                    <a:pt x="10956" y="2442"/>
                    <a:pt x="8491" y="0"/>
                    <a:pt x="5478"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1" name="Google Shape;2381;p36"/>
          <p:cNvGrpSpPr/>
          <p:nvPr/>
        </p:nvGrpSpPr>
        <p:grpSpPr>
          <a:xfrm>
            <a:off x="6833347" y="3957874"/>
            <a:ext cx="1597429" cy="646119"/>
            <a:chOff x="713147" y="3957824"/>
            <a:chExt cx="1597429" cy="646119"/>
          </a:xfrm>
        </p:grpSpPr>
        <p:sp>
          <p:nvSpPr>
            <p:cNvPr id="2382" name="Google Shape;2382;p36"/>
            <p:cNvSpPr/>
            <p:nvPr/>
          </p:nvSpPr>
          <p:spPr>
            <a:xfrm>
              <a:off x="2250345"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6"/>
            <p:cNvSpPr/>
            <p:nvPr/>
          </p:nvSpPr>
          <p:spPr>
            <a:xfrm>
              <a:off x="2190908" y="4543712"/>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6"/>
            <p:cNvSpPr/>
            <p:nvPr/>
          </p:nvSpPr>
          <p:spPr>
            <a:xfrm>
              <a:off x="2004528"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6"/>
            <p:cNvSpPr/>
            <p:nvPr/>
          </p:nvSpPr>
          <p:spPr>
            <a:xfrm>
              <a:off x="1944360" y="4543712"/>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6"/>
            <p:cNvSpPr/>
            <p:nvPr/>
          </p:nvSpPr>
          <p:spPr>
            <a:xfrm>
              <a:off x="1758012" y="4483544"/>
              <a:ext cx="32" cy="120399"/>
            </a:xfrm>
            <a:custGeom>
              <a:avLst/>
              <a:gdLst/>
              <a:ahLst/>
              <a:cxnLst/>
              <a:rect l="l" t="t" r="r" b="b"/>
              <a:pathLst>
                <a:path w="1" h="3790" fill="none" extrusionOk="0">
                  <a:moveTo>
                    <a:pt x="0" y="3789"/>
                  </a:moveTo>
                  <a:lnTo>
                    <a:pt x="0"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6"/>
            <p:cNvSpPr/>
            <p:nvPr/>
          </p:nvSpPr>
          <p:spPr>
            <a:xfrm>
              <a:off x="1697813" y="4543712"/>
              <a:ext cx="120399" cy="32"/>
            </a:xfrm>
            <a:custGeom>
              <a:avLst/>
              <a:gdLst/>
              <a:ahLst/>
              <a:cxnLst/>
              <a:rect l="l" t="t" r="r" b="b"/>
              <a:pathLst>
                <a:path w="3790" h="1" fill="none" extrusionOk="0">
                  <a:moveTo>
                    <a:pt x="1" y="1"/>
                  </a:moveTo>
                  <a:lnTo>
                    <a:pt x="3790"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6"/>
            <p:cNvSpPr/>
            <p:nvPr/>
          </p:nvSpPr>
          <p:spPr>
            <a:xfrm>
              <a:off x="1512195"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6"/>
            <p:cNvSpPr/>
            <p:nvPr/>
          </p:nvSpPr>
          <p:spPr>
            <a:xfrm>
              <a:off x="1452028" y="4543712"/>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6"/>
            <p:cNvSpPr/>
            <p:nvPr/>
          </p:nvSpPr>
          <p:spPr>
            <a:xfrm>
              <a:off x="1265648"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6"/>
            <p:cNvSpPr/>
            <p:nvPr/>
          </p:nvSpPr>
          <p:spPr>
            <a:xfrm>
              <a:off x="1205480" y="4543712"/>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6"/>
            <p:cNvSpPr/>
            <p:nvPr/>
          </p:nvSpPr>
          <p:spPr>
            <a:xfrm>
              <a:off x="1019132" y="4483544"/>
              <a:ext cx="32" cy="120399"/>
            </a:xfrm>
            <a:custGeom>
              <a:avLst/>
              <a:gdLst/>
              <a:ahLst/>
              <a:cxnLst/>
              <a:rect l="l" t="t" r="r" b="b"/>
              <a:pathLst>
                <a:path w="1" h="3790" fill="none" extrusionOk="0">
                  <a:moveTo>
                    <a:pt x="0" y="3789"/>
                  </a:moveTo>
                  <a:lnTo>
                    <a:pt x="0"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6"/>
            <p:cNvSpPr/>
            <p:nvPr/>
          </p:nvSpPr>
          <p:spPr>
            <a:xfrm>
              <a:off x="959663" y="4543712"/>
              <a:ext cx="119668" cy="32"/>
            </a:xfrm>
            <a:custGeom>
              <a:avLst/>
              <a:gdLst/>
              <a:ahLst/>
              <a:cxnLst/>
              <a:rect l="l" t="t" r="r" b="b"/>
              <a:pathLst>
                <a:path w="3767" h="1" fill="none" extrusionOk="0">
                  <a:moveTo>
                    <a:pt x="1" y="1"/>
                  </a:moveTo>
                  <a:lnTo>
                    <a:pt x="3767"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36"/>
            <p:cNvSpPr/>
            <p:nvPr/>
          </p:nvSpPr>
          <p:spPr>
            <a:xfrm>
              <a:off x="773315"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36"/>
            <p:cNvSpPr/>
            <p:nvPr/>
          </p:nvSpPr>
          <p:spPr>
            <a:xfrm>
              <a:off x="713147" y="4543712"/>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36"/>
            <p:cNvSpPr/>
            <p:nvPr/>
          </p:nvSpPr>
          <p:spPr>
            <a:xfrm>
              <a:off x="2250345"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36"/>
            <p:cNvSpPr/>
            <p:nvPr/>
          </p:nvSpPr>
          <p:spPr>
            <a:xfrm>
              <a:off x="2190908" y="4280487"/>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36"/>
            <p:cNvSpPr/>
            <p:nvPr/>
          </p:nvSpPr>
          <p:spPr>
            <a:xfrm>
              <a:off x="2004528"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36"/>
            <p:cNvSpPr/>
            <p:nvPr/>
          </p:nvSpPr>
          <p:spPr>
            <a:xfrm>
              <a:off x="1944360" y="4280487"/>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36"/>
            <p:cNvSpPr/>
            <p:nvPr/>
          </p:nvSpPr>
          <p:spPr>
            <a:xfrm>
              <a:off x="1758012" y="4221050"/>
              <a:ext cx="32" cy="119668"/>
            </a:xfrm>
            <a:custGeom>
              <a:avLst/>
              <a:gdLst/>
              <a:ahLst/>
              <a:cxnLst/>
              <a:rect l="l" t="t" r="r" b="b"/>
              <a:pathLst>
                <a:path w="1" h="3767" fill="none" extrusionOk="0">
                  <a:moveTo>
                    <a:pt x="0" y="3766"/>
                  </a:moveTo>
                  <a:lnTo>
                    <a:pt x="0"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6"/>
            <p:cNvSpPr/>
            <p:nvPr/>
          </p:nvSpPr>
          <p:spPr>
            <a:xfrm>
              <a:off x="1697813" y="4280487"/>
              <a:ext cx="120399" cy="32"/>
            </a:xfrm>
            <a:custGeom>
              <a:avLst/>
              <a:gdLst/>
              <a:ahLst/>
              <a:cxnLst/>
              <a:rect l="l" t="t" r="r" b="b"/>
              <a:pathLst>
                <a:path w="3790" h="1" fill="none" extrusionOk="0">
                  <a:moveTo>
                    <a:pt x="1" y="1"/>
                  </a:moveTo>
                  <a:lnTo>
                    <a:pt x="3790"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6"/>
            <p:cNvSpPr/>
            <p:nvPr/>
          </p:nvSpPr>
          <p:spPr>
            <a:xfrm>
              <a:off x="1512195"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36"/>
            <p:cNvSpPr/>
            <p:nvPr/>
          </p:nvSpPr>
          <p:spPr>
            <a:xfrm>
              <a:off x="1452028" y="4280487"/>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36"/>
            <p:cNvSpPr/>
            <p:nvPr/>
          </p:nvSpPr>
          <p:spPr>
            <a:xfrm>
              <a:off x="1265648"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36"/>
            <p:cNvSpPr/>
            <p:nvPr/>
          </p:nvSpPr>
          <p:spPr>
            <a:xfrm>
              <a:off x="1205480" y="4280487"/>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36"/>
            <p:cNvSpPr/>
            <p:nvPr/>
          </p:nvSpPr>
          <p:spPr>
            <a:xfrm>
              <a:off x="1019132" y="4221050"/>
              <a:ext cx="32" cy="119668"/>
            </a:xfrm>
            <a:custGeom>
              <a:avLst/>
              <a:gdLst/>
              <a:ahLst/>
              <a:cxnLst/>
              <a:rect l="l" t="t" r="r" b="b"/>
              <a:pathLst>
                <a:path w="1" h="3767" fill="none" extrusionOk="0">
                  <a:moveTo>
                    <a:pt x="0" y="3766"/>
                  </a:moveTo>
                  <a:lnTo>
                    <a:pt x="0"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36"/>
            <p:cNvSpPr/>
            <p:nvPr/>
          </p:nvSpPr>
          <p:spPr>
            <a:xfrm>
              <a:off x="959663" y="4280487"/>
              <a:ext cx="119668" cy="32"/>
            </a:xfrm>
            <a:custGeom>
              <a:avLst/>
              <a:gdLst/>
              <a:ahLst/>
              <a:cxnLst/>
              <a:rect l="l" t="t" r="r" b="b"/>
              <a:pathLst>
                <a:path w="3767" h="1" fill="none" extrusionOk="0">
                  <a:moveTo>
                    <a:pt x="1" y="1"/>
                  </a:moveTo>
                  <a:lnTo>
                    <a:pt x="3767"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6"/>
            <p:cNvSpPr/>
            <p:nvPr/>
          </p:nvSpPr>
          <p:spPr>
            <a:xfrm>
              <a:off x="773315"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36"/>
            <p:cNvSpPr/>
            <p:nvPr/>
          </p:nvSpPr>
          <p:spPr>
            <a:xfrm>
              <a:off x="713147" y="4280487"/>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36"/>
            <p:cNvSpPr/>
            <p:nvPr/>
          </p:nvSpPr>
          <p:spPr>
            <a:xfrm>
              <a:off x="2250345"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36"/>
            <p:cNvSpPr/>
            <p:nvPr/>
          </p:nvSpPr>
          <p:spPr>
            <a:xfrm>
              <a:off x="2190908" y="4018023"/>
              <a:ext cx="119668" cy="32"/>
            </a:xfrm>
            <a:custGeom>
              <a:avLst/>
              <a:gdLst/>
              <a:ahLst/>
              <a:cxnLst/>
              <a:rect l="l" t="t" r="r" b="b"/>
              <a:pathLst>
                <a:path w="3767" h="1" fill="none" extrusionOk="0">
                  <a:moveTo>
                    <a:pt x="0" y="0"/>
                  </a:moveTo>
                  <a:lnTo>
                    <a:pt x="3766"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36"/>
            <p:cNvSpPr/>
            <p:nvPr/>
          </p:nvSpPr>
          <p:spPr>
            <a:xfrm>
              <a:off x="2004528"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36"/>
            <p:cNvSpPr/>
            <p:nvPr/>
          </p:nvSpPr>
          <p:spPr>
            <a:xfrm>
              <a:off x="1944360" y="4018023"/>
              <a:ext cx="120399" cy="32"/>
            </a:xfrm>
            <a:custGeom>
              <a:avLst/>
              <a:gdLst/>
              <a:ahLst/>
              <a:cxnLst/>
              <a:rect l="l" t="t" r="r" b="b"/>
              <a:pathLst>
                <a:path w="3790" h="1" fill="none" extrusionOk="0">
                  <a:moveTo>
                    <a:pt x="0" y="0"/>
                  </a:moveTo>
                  <a:lnTo>
                    <a:pt x="3789"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6"/>
            <p:cNvSpPr/>
            <p:nvPr/>
          </p:nvSpPr>
          <p:spPr>
            <a:xfrm>
              <a:off x="1758012" y="3957824"/>
              <a:ext cx="32" cy="120399"/>
            </a:xfrm>
            <a:custGeom>
              <a:avLst/>
              <a:gdLst/>
              <a:ahLst/>
              <a:cxnLst/>
              <a:rect l="l" t="t" r="r" b="b"/>
              <a:pathLst>
                <a:path w="1" h="3790" fill="none" extrusionOk="0">
                  <a:moveTo>
                    <a:pt x="0" y="3790"/>
                  </a:moveTo>
                  <a:lnTo>
                    <a:pt x="0"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6"/>
            <p:cNvSpPr/>
            <p:nvPr/>
          </p:nvSpPr>
          <p:spPr>
            <a:xfrm>
              <a:off x="1697813" y="4018023"/>
              <a:ext cx="120399" cy="32"/>
            </a:xfrm>
            <a:custGeom>
              <a:avLst/>
              <a:gdLst/>
              <a:ahLst/>
              <a:cxnLst/>
              <a:rect l="l" t="t" r="r" b="b"/>
              <a:pathLst>
                <a:path w="3790" h="1" fill="none" extrusionOk="0">
                  <a:moveTo>
                    <a:pt x="1" y="0"/>
                  </a:moveTo>
                  <a:lnTo>
                    <a:pt x="3790"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6"/>
            <p:cNvSpPr/>
            <p:nvPr/>
          </p:nvSpPr>
          <p:spPr>
            <a:xfrm>
              <a:off x="1512195"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36"/>
            <p:cNvSpPr/>
            <p:nvPr/>
          </p:nvSpPr>
          <p:spPr>
            <a:xfrm>
              <a:off x="1452028" y="4018023"/>
              <a:ext cx="119668" cy="32"/>
            </a:xfrm>
            <a:custGeom>
              <a:avLst/>
              <a:gdLst/>
              <a:ahLst/>
              <a:cxnLst/>
              <a:rect l="l" t="t" r="r" b="b"/>
              <a:pathLst>
                <a:path w="3767" h="1" fill="none" extrusionOk="0">
                  <a:moveTo>
                    <a:pt x="0" y="0"/>
                  </a:moveTo>
                  <a:lnTo>
                    <a:pt x="3766"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36"/>
            <p:cNvSpPr/>
            <p:nvPr/>
          </p:nvSpPr>
          <p:spPr>
            <a:xfrm>
              <a:off x="1265648"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36"/>
            <p:cNvSpPr/>
            <p:nvPr/>
          </p:nvSpPr>
          <p:spPr>
            <a:xfrm>
              <a:off x="1205480" y="4018023"/>
              <a:ext cx="120399" cy="32"/>
            </a:xfrm>
            <a:custGeom>
              <a:avLst/>
              <a:gdLst/>
              <a:ahLst/>
              <a:cxnLst/>
              <a:rect l="l" t="t" r="r" b="b"/>
              <a:pathLst>
                <a:path w="3790" h="1" fill="none" extrusionOk="0">
                  <a:moveTo>
                    <a:pt x="0" y="0"/>
                  </a:moveTo>
                  <a:lnTo>
                    <a:pt x="3789"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36"/>
            <p:cNvSpPr/>
            <p:nvPr/>
          </p:nvSpPr>
          <p:spPr>
            <a:xfrm>
              <a:off x="1019132" y="3957824"/>
              <a:ext cx="32" cy="120399"/>
            </a:xfrm>
            <a:custGeom>
              <a:avLst/>
              <a:gdLst/>
              <a:ahLst/>
              <a:cxnLst/>
              <a:rect l="l" t="t" r="r" b="b"/>
              <a:pathLst>
                <a:path w="1" h="3790" fill="none" extrusionOk="0">
                  <a:moveTo>
                    <a:pt x="0" y="3790"/>
                  </a:moveTo>
                  <a:lnTo>
                    <a:pt x="0"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36"/>
            <p:cNvSpPr/>
            <p:nvPr/>
          </p:nvSpPr>
          <p:spPr>
            <a:xfrm>
              <a:off x="959663" y="4018023"/>
              <a:ext cx="119668" cy="32"/>
            </a:xfrm>
            <a:custGeom>
              <a:avLst/>
              <a:gdLst/>
              <a:ahLst/>
              <a:cxnLst/>
              <a:rect l="l" t="t" r="r" b="b"/>
              <a:pathLst>
                <a:path w="3767" h="1" fill="none" extrusionOk="0">
                  <a:moveTo>
                    <a:pt x="1" y="0"/>
                  </a:moveTo>
                  <a:lnTo>
                    <a:pt x="3767"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36"/>
            <p:cNvSpPr/>
            <p:nvPr/>
          </p:nvSpPr>
          <p:spPr>
            <a:xfrm>
              <a:off x="773315"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36"/>
            <p:cNvSpPr/>
            <p:nvPr/>
          </p:nvSpPr>
          <p:spPr>
            <a:xfrm>
              <a:off x="713147" y="4018023"/>
              <a:ext cx="119668" cy="32"/>
            </a:xfrm>
            <a:custGeom>
              <a:avLst/>
              <a:gdLst/>
              <a:ahLst/>
              <a:cxnLst/>
              <a:rect l="l" t="t" r="r" b="b"/>
              <a:pathLst>
                <a:path w="3767" h="1" fill="none" extrusionOk="0">
                  <a:moveTo>
                    <a:pt x="0" y="0"/>
                  </a:moveTo>
                  <a:lnTo>
                    <a:pt x="3766"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a:extLst>
              <a:ext uri="{FF2B5EF4-FFF2-40B4-BE49-F238E27FC236}">
                <a16:creationId xmlns:a16="http://schemas.microsoft.com/office/drawing/2014/main" id="{AA204144-D250-4278-8D08-80B38509D054}"/>
              </a:ext>
            </a:extLst>
          </p:cNvPr>
          <p:cNvPicPr>
            <a:picLocks noChangeAspect="1"/>
          </p:cNvPicPr>
          <p:nvPr/>
        </p:nvPicPr>
        <p:blipFill>
          <a:blip r:embed="rId4"/>
          <a:stretch>
            <a:fillRect/>
          </a:stretch>
        </p:blipFill>
        <p:spPr>
          <a:xfrm>
            <a:off x="833192" y="1135485"/>
            <a:ext cx="2480138" cy="2917722"/>
          </a:xfrm>
          <a:prstGeom prst="rect">
            <a:avLst/>
          </a:prstGeom>
        </p:spPr>
      </p:pic>
      <p:sp>
        <p:nvSpPr>
          <p:cNvPr id="8" name="Rectangle 7">
            <a:extLst>
              <a:ext uri="{FF2B5EF4-FFF2-40B4-BE49-F238E27FC236}">
                <a16:creationId xmlns:a16="http://schemas.microsoft.com/office/drawing/2014/main" id="{18C373E0-9987-4E59-AF3D-204C3DD10FF5}"/>
              </a:ext>
            </a:extLst>
          </p:cNvPr>
          <p:cNvSpPr/>
          <p:nvPr/>
        </p:nvSpPr>
        <p:spPr>
          <a:xfrm>
            <a:off x="3519470" y="1908711"/>
            <a:ext cx="4572000" cy="1200329"/>
          </a:xfrm>
          <a:prstGeom prst="rect">
            <a:avLst/>
          </a:prstGeom>
        </p:spPr>
        <p:txBody>
          <a:bodyPr>
            <a:spAutoFit/>
          </a:bodyPr>
          <a:lstStyle/>
          <a:p>
            <a:pPr marL="0" lvl="0" indent="0" algn="just"/>
            <a:r>
              <a:rPr lang="en-US" sz="1800" dirty="0">
                <a:latin typeface="Calibri" panose="020F0502020204030204" pitchFamily="34" charset="0"/>
                <a:cs typeface="Calibri" panose="020F0502020204030204" pitchFamily="34" charset="0"/>
              </a:rPr>
              <a:t>Similar headings related to the Shipping column have been replaced by 1. For example, “</a:t>
            </a:r>
            <a:r>
              <a:rPr lang="en-US" sz="1800" dirty="0" err="1">
                <a:latin typeface="Calibri" panose="020F0502020204030204" pitchFamily="34" charset="0"/>
                <a:cs typeface="Calibri" panose="020F0502020204030204" pitchFamily="34" charset="0"/>
              </a:rPr>
              <a:t>Denon”,”DENON</a:t>
            </a:r>
            <a:r>
              <a:rPr lang="en-US" sz="1800" dirty="0">
                <a:latin typeface="Calibri" panose="020F0502020204030204" pitchFamily="34" charset="0"/>
                <a:cs typeface="Calibri" panose="020F0502020204030204" pitchFamily="34" charset="0"/>
              </a:rPr>
              <a:t>-HEOS” and </a:t>
            </a:r>
            <a:r>
              <a:rPr lang="en-US" sz="1800" dirty="0" err="1">
                <a:latin typeface="Calibri" panose="020F0502020204030204" pitchFamily="34" charset="0"/>
                <a:cs typeface="Calibri" panose="020F0502020204030204" pitchFamily="34" charset="0"/>
              </a:rPr>
              <a:t>exc</a:t>
            </a:r>
            <a:r>
              <a:rPr lang="en-US" sz="1800" dirty="0">
                <a:latin typeface="Calibri" panose="020F0502020204030204" pitchFamily="34" charset="0"/>
                <a:cs typeface="Calibri" panose="020F0502020204030204" pitchFamily="34" charset="0"/>
              </a:rPr>
              <a:t>, replaced with “Denon”.</a:t>
            </a:r>
          </a:p>
        </p:txBody>
      </p:sp>
      <p:sp>
        <p:nvSpPr>
          <p:cNvPr id="9" name="Rectangle 8">
            <a:extLst>
              <a:ext uri="{FF2B5EF4-FFF2-40B4-BE49-F238E27FC236}">
                <a16:creationId xmlns:a16="http://schemas.microsoft.com/office/drawing/2014/main" id="{AD6FABDD-072B-40EB-91ED-EB521B3617E5}"/>
              </a:ext>
            </a:extLst>
          </p:cNvPr>
          <p:cNvSpPr/>
          <p:nvPr/>
        </p:nvSpPr>
        <p:spPr>
          <a:xfrm>
            <a:off x="3166423" y="242203"/>
            <a:ext cx="3716081" cy="707886"/>
          </a:xfrm>
          <a:prstGeom prst="rect">
            <a:avLst/>
          </a:prstGeom>
          <a:noFill/>
        </p:spPr>
        <p:txBody>
          <a:bodyPr wrap="none" lIns="91440" tIns="45720" rIns="91440" bIns="45720">
            <a:spAutoFit/>
          </a:bodyPr>
          <a:lstStyle/>
          <a:p>
            <a:pPr algn="ctr"/>
            <a:r>
              <a:rPr lang="en-US" sz="4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Brand Column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12"/>
        <p:cNvGrpSpPr/>
        <p:nvPr/>
      </p:nvGrpSpPr>
      <p:grpSpPr>
        <a:xfrm>
          <a:off x="0" y="0"/>
          <a:ext cx="0" cy="0"/>
          <a:chOff x="0" y="0"/>
          <a:chExt cx="0" cy="0"/>
        </a:xfrm>
      </p:grpSpPr>
      <p:grpSp>
        <p:nvGrpSpPr>
          <p:cNvPr id="2620" name="Google Shape;2620;p39"/>
          <p:cNvGrpSpPr/>
          <p:nvPr/>
        </p:nvGrpSpPr>
        <p:grpSpPr>
          <a:xfrm rot="5400000">
            <a:off x="7889986" y="3803218"/>
            <a:ext cx="690319" cy="855733"/>
            <a:chOff x="503450" y="715625"/>
            <a:chExt cx="894775" cy="1109325"/>
          </a:xfrm>
        </p:grpSpPr>
        <p:sp>
          <p:nvSpPr>
            <p:cNvPr id="2621" name="Google Shape;2621;p39"/>
            <p:cNvSpPr/>
            <p:nvPr/>
          </p:nvSpPr>
          <p:spPr>
            <a:xfrm>
              <a:off x="503450" y="1161275"/>
              <a:ext cx="663675" cy="663675"/>
            </a:xfrm>
            <a:custGeom>
              <a:avLst/>
              <a:gdLst/>
              <a:ahLst/>
              <a:cxnLst/>
              <a:rect l="l" t="t" r="r" b="b"/>
              <a:pathLst>
                <a:path w="26547" h="26547" extrusionOk="0">
                  <a:moveTo>
                    <a:pt x="13285" y="1"/>
                  </a:moveTo>
                  <a:cubicBezTo>
                    <a:pt x="5958" y="1"/>
                    <a:pt x="1" y="5935"/>
                    <a:pt x="1" y="13262"/>
                  </a:cubicBezTo>
                  <a:cubicBezTo>
                    <a:pt x="1" y="20589"/>
                    <a:pt x="5958" y="26547"/>
                    <a:pt x="13285" y="26547"/>
                  </a:cubicBezTo>
                  <a:cubicBezTo>
                    <a:pt x="20612" y="26547"/>
                    <a:pt x="26547" y="20589"/>
                    <a:pt x="26547" y="13262"/>
                  </a:cubicBezTo>
                  <a:cubicBezTo>
                    <a:pt x="26547" y="5935"/>
                    <a:pt x="20612" y="1"/>
                    <a:pt x="13285"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39"/>
            <p:cNvSpPr/>
            <p:nvPr/>
          </p:nvSpPr>
          <p:spPr>
            <a:xfrm>
              <a:off x="835575" y="715625"/>
              <a:ext cx="366925" cy="366950"/>
            </a:xfrm>
            <a:custGeom>
              <a:avLst/>
              <a:gdLst/>
              <a:ahLst/>
              <a:cxnLst/>
              <a:rect l="l" t="t" r="r" b="b"/>
              <a:pathLst>
                <a:path w="14677" h="14678" fill="none" extrusionOk="0">
                  <a:moveTo>
                    <a:pt x="14677" y="7327"/>
                  </a:moveTo>
                  <a:cubicBezTo>
                    <a:pt x="14677" y="11390"/>
                    <a:pt x="11390" y="14677"/>
                    <a:pt x="7350" y="14677"/>
                  </a:cubicBezTo>
                  <a:cubicBezTo>
                    <a:pt x="3287" y="14677"/>
                    <a:pt x="0" y="11390"/>
                    <a:pt x="0" y="7327"/>
                  </a:cubicBezTo>
                  <a:cubicBezTo>
                    <a:pt x="0" y="3287"/>
                    <a:pt x="3287" y="0"/>
                    <a:pt x="7350" y="0"/>
                  </a:cubicBezTo>
                  <a:cubicBezTo>
                    <a:pt x="11390" y="0"/>
                    <a:pt x="14677" y="3287"/>
                    <a:pt x="14677" y="7327"/>
                  </a:cubicBezTo>
                  <a:close/>
                </a:path>
              </a:pathLst>
            </a:custGeom>
            <a:solidFill>
              <a:schemeClr val="accent1"/>
            </a:solidFill>
            <a:ln w="970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9"/>
            <p:cNvSpPr/>
            <p:nvPr/>
          </p:nvSpPr>
          <p:spPr>
            <a:xfrm>
              <a:off x="1156250" y="1082550"/>
              <a:ext cx="241975" cy="241400"/>
            </a:xfrm>
            <a:custGeom>
              <a:avLst/>
              <a:gdLst/>
              <a:ahLst/>
              <a:cxnLst/>
              <a:rect l="l" t="t" r="r" b="b"/>
              <a:pathLst>
                <a:path w="9679" h="9656" extrusionOk="0">
                  <a:moveTo>
                    <a:pt x="4840" y="0"/>
                  </a:moveTo>
                  <a:cubicBezTo>
                    <a:pt x="2169" y="0"/>
                    <a:pt x="1" y="2168"/>
                    <a:pt x="1" y="4839"/>
                  </a:cubicBezTo>
                  <a:cubicBezTo>
                    <a:pt x="1" y="7510"/>
                    <a:pt x="2169" y="9655"/>
                    <a:pt x="4840" y="9655"/>
                  </a:cubicBezTo>
                  <a:cubicBezTo>
                    <a:pt x="7510" y="9655"/>
                    <a:pt x="9679" y="7510"/>
                    <a:pt x="9679" y="4839"/>
                  </a:cubicBezTo>
                  <a:cubicBezTo>
                    <a:pt x="9679" y="2168"/>
                    <a:pt x="7510" y="0"/>
                    <a:pt x="484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30E1F34F-F927-4A33-AD96-F9139953350F}"/>
              </a:ext>
            </a:extLst>
          </p:cNvPr>
          <p:cNvSpPr/>
          <p:nvPr/>
        </p:nvSpPr>
        <p:spPr>
          <a:xfrm>
            <a:off x="754656" y="1177849"/>
            <a:ext cx="4572000" cy="1077218"/>
          </a:xfrm>
          <a:prstGeom prst="rect">
            <a:avLst/>
          </a:prstGeom>
        </p:spPr>
        <p:txBody>
          <a:bodyPr>
            <a:spAutoFit/>
          </a:bodyPr>
          <a:lstStyle/>
          <a:p>
            <a:pPr marL="285750" lvl="0" indent="-285750"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Similar headings related to the Shipping column have been replaced by 1. For example, “Apple”, ”Apple Computer”, ”Apple Computer(Direct)” and </a:t>
            </a:r>
            <a:r>
              <a:rPr lang="en-US" sz="1600" dirty="0" err="1">
                <a:latin typeface="Calibri" panose="020F0502020204030204" pitchFamily="34" charset="0"/>
                <a:cs typeface="Calibri" panose="020F0502020204030204" pitchFamily="34" charset="0"/>
              </a:rPr>
              <a:t>exc</a:t>
            </a:r>
            <a:r>
              <a:rPr lang="en-US" sz="1600" dirty="0">
                <a:latin typeface="Calibri" panose="020F0502020204030204" pitchFamily="34" charset="0"/>
                <a:cs typeface="Calibri" panose="020F0502020204030204" pitchFamily="34" charset="0"/>
              </a:rPr>
              <a:t>, replaced with “Apple”.</a:t>
            </a:r>
          </a:p>
        </p:txBody>
      </p:sp>
      <p:pic>
        <p:nvPicPr>
          <p:cNvPr id="4" name="Picture 3">
            <a:extLst>
              <a:ext uri="{FF2B5EF4-FFF2-40B4-BE49-F238E27FC236}">
                <a16:creationId xmlns:a16="http://schemas.microsoft.com/office/drawing/2014/main" id="{119D4094-BA2A-45E3-8CB8-0373BB0487AD}"/>
              </a:ext>
            </a:extLst>
          </p:cNvPr>
          <p:cNvPicPr>
            <a:picLocks noChangeAspect="1"/>
          </p:cNvPicPr>
          <p:nvPr/>
        </p:nvPicPr>
        <p:blipFill>
          <a:blip r:embed="rId3"/>
          <a:stretch>
            <a:fillRect/>
          </a:stretch>
        </p:blipFill>
        <p:spPr>
          <a:xfrm>
            <a:off x="5539919" y="1315230"/>
            <a:ext cx="2105787" cy="2682929"/>
          </a:xfrm>
          <a:prstGeom prst="rect">
            <a:avLst/>
          </a:prstGeom>
        </p:spPr>
      </p:pic>
      <p:sp>
        <p:nvSpPr>
          <p:cNvPr id="5" name="Rectangle 4">
            <a:extLst>
              <a:ext uri="{FF2B5EF4-FFF2-40B4-BE49-F238E27FC236}">
                <a16:creationId xmlns:a16="http://schemas.microsoft.com/office/drawing/2014/main" id="{7DE1950B-C499-41F8-B4BD-6ACA70FA9DA3}"/>
              </a:ext>
            </a:extLst>
          </p:cNvPr>
          <p:cNvSpPr/>
          <p:nvPr/>
        </p:nvSpPr>
        <p:spPr>
          <a:xfrm>
            <a:off x="754656" y="2656694"/>
            <a:ext cx="4572000" cy="584775"/>
          </a:xfrm>
          <a:prstGeom prst="rect">
            <a:avLst/>
          </a:prstGeom>
        </p:spPr>
        <p:txBody>
          <a:bodyPr>
            <a:spAutoFit/>
          </a:bodyPr>
          <a:lstStyle/>
          <a:p>
            <a:pPr marL="285750" lvl="0" indent="-285750">
              <a:buFont typeface="Arial" panose="020B0604020202020204" pitchFamily="34" charset="0"/>
              <a:buChar char="•"/>
            </a:pPr>
            <a:r>
              <a:rPr lang="en-US" sz="1600" dirty="0">
                <a:solidFill>
                  <a:schemeClr val="dk1"/>
                </a:solidFill>
                <a:latin typeface="Calibri" panose="020F0502020204030204" pitchFamily="34" charset="0"/>
                <a:cs typeface="Calibri" panose="020F0502020204030204" pitchFamily="34" charset="0"/>
              </a:rPr>
              <a:t>Since there are empty cells in the data, I fill them and write "unknown".</a:t>
            </a:r>
          </a:p>
        </p:txBody>
      </p:sp>
      <p:pic>
        <p:nvPicPr>
          <p:cNvPr id="17" name="Picture 16">
            <a:extLst>
              <a:ext uri="{FF2B5EF4-FFF2-40B4-BE49-F238E27FC236}">
                <a16:creationId xmlns:a16="http://schemas.microsoft.com/office/drawing/2014/main" id="{C52CC9CC-B2DE-41B4-BB4E-AF6245EFF321}"/>
              </a:ext>
            </a:extLst>
          </p:cNvPr>
          <p:cNvPicPr>
            <a:picLocks noChangeAspect="1"/>
          </p:cNvPicPr>
          <p:nvPr/>
        </p:nvPicPr>
        <p:blipFill>
          <a:blip r:embed="rId4"/>
          <a:stretch>
            <a:fillRect/>
          </a:stretch>
        </p:blipFill>
        <p:spPr>
          <a:xfrm>
            <a:off x="1133836" y="3323396"/>
            <a:ext cx="2655968" cy="319700"/>
          </a:xfrm>
          <a:prstGeom prst="rect">
            <a:avLst/>
          </a:prstGeom>
        </p:spPr>
      </p:pic>
      <p:sp>
        <p:nvSpPr>
          <p:cNvPr id="3" name="Rectangle 2">
            <a:extLst>
              <a:ext uri="{FF2B5EF4-FFF2-40B4-BE49-F238E27FC236}">
                <a16:creationId xmlns:a16="http://schemas.microsoft.com/office/drawing/2014/main" id="{FDF441E8-B1D0-4C64-9340-54F33F6912AF}"/>
              </a:ext>
            </a:extLst>
          </p:cNvPr>
          <p:cNvSpPr/>
          <p:nvPr/>
        </p:nvSpPr>
        <p:spPr>
          <a:xfrm>
            <a:off x="2202134" y="352056"/>
            <a:ext cx="4419800" cy="584775"/>
          </a:xfrm>
          <a:prstGeom prst="rect">
            <a:avLst/>
          </a:prstGeom>
          <a:noFill/>
        </p:spPr>
        <p:txBody>
          <a:bodyPr wrap="none" lIns="91440" tIns="45720" rIns="91440" bIns="45720">
            <a:spAutoFit/>
          </a:bodyPr>
          <a:lstStyle/>
          <a:p>
            <a:pPr algn="ctr"/>
            <a:r>
              <a:rPr lang="en-US" sz="3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Manufacturer Column</a:t>
            </a:r>
          </a:p>
        </p:txBody>
      </p:sp>
    </p:spTree>
  </p:cSld>
  <p:clrMapOvr>
    <a:masterClrMapping/>
  </p:clrMapOvr>
</p:sld>
</file>

<file path=ppt/theme/theme1.xml><?xml version="1.0" encoding="utf-8"?>
<a:theme xmlns:a="http://schemas.openxmlformats.org/drawingml/2006/main" name="Industrial Engineer Portfolio by Slidesgo">
  <a:themeElements>
    <a:clrScheme name="Simple Light">
      <a:dk1>
        <a:srgbClr val="191919"/>
      </a:dk1>
      <a:lt1>
        <a:srgbClr val="FFFFFF"/>
      </a:lt1>
      <a:dk2>
        <a:srgbClr val="EEEEEE"/>
      </a:dk2>
      <a:lt2>
        <a:srgbClr val="ADAFB1"/>
      </a:lt2>
      <a:accent1>
        <a:srgbClr val="176B87"/>
      </a:accent1>
      <a:accent2>
        <a:srgbClr val="053B50"/>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541</TotalTime>
  <Words>688</Words>
  <Application>Microsoft Office PowerPoint</Application>
  <PresentationFormat>On-screen Show (16:9)</PresentationFormat>
  <Paragraphs>57</Paragraphs>
  <Slides>17</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Actor</vt:lpstr>
      <vt:lpstr>Anek Malayalam SemiBold</vt:lpstr>
      <vt:lpstr>Arial</vt:lpstr>
      <vt:lpstr>Calibri</vt:lpstr>
      <vt:lpstr>Nunito Light</vt:lpstr>
      <vt:lpstr>Raleway</vt:lpstr>
      <vt:lpstr>Wingdings</vt:lpstr>
      <vt:lpstr>Industrial Engineer Portfolio by Slidesgo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User</cp:lastModifiedBy>
  <cp:revision>6</cp:revision>
  <dcterms:modified xsi:type="dcterms:W3CDTF">2023-12-28T20:40:26Z</dcterms:modified>
</cp:coreProperties>
</file>