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2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9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9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6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6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2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78BC-4970-49A0-948C-153A09455F5C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933CE-8F4C-48C1-9BBB-E1A2AB31D87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1FFD42B-B442-42C5-BBD7-5E9C18FE382A}" type="slidenum">
              <a:rPr lang="de-DE" smtClean="0"/>
              <a:pPr/>
              <a:t>1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73" y="1028733"/>
            <a:ext cx="7802856" cy="4389107"/>
          </a:xfrm>
          <a:prstGeom prst="rect">
            <a:avLst/>
          </a:prstGeom>
        </p:spPr>
      </p:pic>
      <p:sp>
        <p:nvSpPr>
          <p:cNvPr id="8" name="Inhaltsplatzhalter 1"/>
          <p:cNvSpPr txBox="1">
            <a:spLocks/>
          </p:cNvSpPr>
          <p:nvPr/>
        </p:nvSpPr>
        <p:spPr>
          <a:xfrm>
            <a:off x="-528736" y="5494198"/>
            <a:ext cx="12385376" cy="1920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4267" dirty="0"/>
              <a:t>UI Generation – Produkt/Solution-Auswahl</a:t>
            </a:r>
          </a:p>
        </p:txBody>
      </p:sp>
    </p:spTree>
    <p:extLst>
      <p:ext uri="{BB962C8B-B14F-4D97-AF65-F5344CB8AC3E}">
        <p14:creationId xmlns:p14="http://schemas.microsoft.com/office/powerpoint/2010/main" val="364775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1FFD42B-B442-42C5-BBD7-5E9C18FE382A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79" y="164638"/>
            <a:ext cx="9313035" cy="5238581"/>
          </a:xfrm>
          <a:prstGeom prst="rect">
            <a:avLst/>
          </a:prstGeom>
        </p:spPr>
      </p:pic>
      <p:sp>
        <p:nvSpPr>
          <p:cNvPr id="4" name="Inhaltsplatzhalter 1"/>
          <p:cNvSpPr txBox="1">
            <a:spLocks/>
          </p:cNvSpPr>
          <p:nvPr/>
        </p:nvSpPr>
        <p:spPr>
          <a:xfrm>
            <a:off x="-528736" y="5494198"/>
            <a:ext cx="12385376" cy="1920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UI Generation – </a:t>
            </a:r>
            <a:r>
              <a:rPr lang="de-DE" dirty="0" err="1"/>
              <a:t>cshtml</a:t>
            </a:r>
            <a:r>
              <a:rPr lang="de-DE" dirty="0"/>
              <a:t> Views aus XAML und </a:t>
            </a:r>
            <a:r>
              <a:rPr lang="de-DE" dirty="0" err="1"/>
              <a:t>rc</a:t>
            </a:r>
            <a:r>
              <a:rPr lang="de-DE" dirty="0"/>
              <a:t> generiert</a:t>
            </a:r>
          </a:p>
        </p:txBody>
      </p:sp>
    </p:spTree>
    <p:extLst>
      <p:ext uri="{BB962C8B-B14F-4D97-AF65-F5344CB8AC3E}">
        <p14:creationId xmlns:p14="http://schemas.microsoft.com/office/powerpoint/2010/main" val="38253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1FFD42B-B442-42C5-BBD7-5E9C18FE382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95" y="932723"/>
            <a:ext cx="7632171" cy="4293096"/>
          </a:xfrm>
          <a:prstGeom prst="rect">
            <a:avLst/>
          </a:prstGeom>
        </p:spPr>
      </p:pic>
      <p:sp>
        <p:nvSpPr>
          <p:cNvPr id="4" name="Inhaltsplatzhalter 1"/>
          <p:cNvSpPr txBox="1">
            <a:spLocks/>
          </p:cNvSpPr>
          <p:nvPr/>
        </p:nvSpPr>
        <p:spPr>
          <a:xfrm>
            <a:off x="-528736" y="5494198"/>
            <a:ext cx="12385376" cy="1920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3733" dirty="0"/>
              <a:t>UI Generation – Generierte View mit Platzhaltern</a:t>
            </a:r>
          </a:p>
        </p:txBody>
      </p:sp>
    </p:spTree>
    <p:extLst>
      <p:ext uri="{BB962C8B-B14F-4D97-AF65-F5344CB8AC3E}">
        <p14:creationId xmlns:p14="http://schemas.microsoft.com/office/powerpoint/2010/main" val="26190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1FFD42B-B442-42C5-BBD7-5E9C18FE382A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542" y="740701"/>
            <a:ext cx="8144228" cy="4581128"/>
          </a:xfrm>
          <a:prstGeom prst="rect">
            <a:avLst/>
          </a:prstGeom>
        </p:spPr>
      </p:pic>
      <p:sp>
        <p:nvSpPr>
          <p:cNvPr id="4" name="Inhaltsplatzhalter 1"/>
          <p:cNvSpPr txBox="1">
            <a:spLocks/>
          </p:cNvSpPr>
          <p:nvPr/>
        </p:nvSpPr>
        <p:spPr>
          <a:xfrm>
            <a:off x="-528736" y="5494198"/>
            <a:ext cx="12385376" cy="19202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Aller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3733" dirty="0"/>
              <a:t>UI Generation – Generierte View mit Platzhaltern</a:t>
            </a:r>
          </a:p>
        </p:txBody>
      </p:sp>
    </p:spTree>
    <p:extLst>
      <p:ext uri="{BB962C8B-B14F-4D97-AF65-F5344CB8AC3E}">
        <p14:creationId xmlns:p14="http://schemas.microsoft.com/office/powerpoint/2010/main" val="25676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Aller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Heil</dc:creator>
  <cp:lastModifiedBy>Sebastian Heil</cp:lastModifiedBy>
  <cp:revision>1</cp:revision>
  <dcterms:created xsi:type="dcterms:W3CDTF">2017-11-17T10:12:00Z</dcterms:created>
  <dcterms:modified xsi:type="dcterms:W3CDTF">2017-11-17T10:12:22Z</dcterms:modified>
</cp:coreProperties>
</file>