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3821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9"/>
  </p:normalViewPr>
  <p:slideViewPr>
    <p:cSldViewPr snapToGrid="0" snapToObjects="1">
      <p:cViewPr varScale="1">
        <p:scale>
          <a:sx n="94" d="100"/>
          <a:sy n="94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660" y="1122363"/>
            <a:ext cx="797480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2766" y="3602038"/>
            <a:ext cx="70365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A7BD-84D4-5540-8EFA-91B1FE1D6391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2C1-4C5F-C24E-84FD-8A51C496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5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A7BD-84D4-5540-8EFA-91B1FE1D6391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2C1-4C5F-C24E-84FD-8A51C496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2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4084" y="365125"/>
            <a:ext cx="202302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5021" y="365125"/>
            <a:ext cx="59517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A7BD-84D4-5540-8EFA-91B1FE1D6391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2C1-4C5F-C24E-84FD-8A51C496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6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A7BD-84D4-5540-8EFA-91B1FE1D6391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2C1-4C5F-C24E-84FD-8A51C496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3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135" y="1709740"/>
            <a:ext cx="80920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135" y="4589465"/>
            <a:ext cx="809208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A7BD-84D4-5540-8EFA-91B1FE1D6391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2C1-4C5F-C24E-84FD-8A51C496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6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5021" y="1825625"/>
            <a:ext cx="3987403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701" y="1825625"/>
            <a:ext cx="3987403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A7BD-84D4-5540-8EFA-91B1FE1D6391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2C1-4C5F-C24E-84FD-8A51C496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5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243" y="365127"/>
            <a:ext cx="809208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244" y="1681163"/>
            <a:ext cx="39690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244" y="2505075"/>
            <a:ext cx="396907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9701" y="1681163"/>
            <a:ext cx="39886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9701" y="2505075"/>
            <a:ext cx="398862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A7BD-84D4-5540-8EFA-91B1FE1D6391}" type="datetimeFigureOut">
              <a:rPr lang="en-US" smtClean="0"/>
              <a:t>1/26/20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2C1-4C5F-C24E-84FD-8A51C496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4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A7BD-84D4-5540-8EFA-91B1FE1D6391}" type="datetimeFigureOut">
              <a:rPr lang="en-US" smtClean="0"/>
              <a:t>1/26/20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2C1-4C5F-C24E-84FD-8A51C496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A7BD-84D4-5540-8EFA-91B1FE1D6391}" type="datetimeFigureOut">
              <a:rPr lang="en-US" smtClean="0"/>
              <a:t>1/26/20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2C1-4C5F-C24E-84FD-8A51C496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2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243" y="457200"/>
            <a:ext cx="302598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8625" y="987427"/>
            <a:ext cx="47497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6243" y="2057400"/>
            <a:ext cx="3025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A7BD-84D4-5540-8EFA-91B1FE1D6391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2C1-4C5F-C24E-84FD-8A51C496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5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243" y="457200"/>
            <a:ext cx="302598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88625" y="987427"/>
            <a:ext cx="47497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6243" y="2057400"/>
            <a:ext cx="3025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A7BD-84D4-5540-8EFA-91B1FE1D6391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2C1-4C5F-C24E-84FD-8A51C496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5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021" y="365127"/>
            <a:ext cx="80920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021" y="1825625"/>
            <a:ext cx="80920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21" y="6356352"/>
            <a:ext cx="2110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1A7BD-84D4-5540-8EFA-91B1FE1D6391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7829" y="6356352"/>
            <a:ext cx="3166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6126" y="6356352"/>
            <a:ext cx="2110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192C1-4C5F-C24E-84FD-8A51C496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1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ainting in a frame hanging on a wall&#10;&#10;Description automatically generated">
            <a:extLst>
              <a:ext uri="{FF2B5EF4-FFF2-40B4-BE49-F238E27FC236}">
                <a16:creationId xmlns:a16="http://schemas.microsoft.com/office/drawing/2014/main" id="{1EAC5F22-88BF-684C-BC63-AE2C332CC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70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5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Asgari, Bahar</cp:lastModifiedBy>
  <cp:revision>2</cp:revision>
  <dcterms:created xsi:type="dcterms:W3CDTF">2019-02-09T03:07:24Z</dcterms:created>
  <dcterms:modified xsi:type="dcterms:W3CDTF">2020-01-27T00:29:23Z</dcterms:modified>
</cp:coreProperties>
</file>