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5211763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1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82" y="1125481"/>
            <a:ext cx="4429999" cy="2394232"/>
          </a:xfrm>
        </p:spPr>
        <p:txBody>
          <a:bodyPr anchor="b"/>
          <a:lstStyle>
            <a:lvl1pPr algn="ctr"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71" y="3612044"/>
            <a:ext cx="3908822" cy="1660361"/>
          </a:xfrm>
        </p:spPr>
        <p:txBody>
          <a:bodyPr/>
          <a:lstStyle>
            <a:lvl1pPr marL="0" indent="0" algn="ctr">
              <a:buNone/>
              <a:defRPr sz="1368"/>
            </a:lvl1pPr>
            <a:lvl2pPr marL="260604" indent="0" algn="ctr">
              <a:buNone/>
              <a:defRPr sz="1140"/>
            </a:lvl2pPr>
            <a:lvl3pPr marL="521208" indent="0" algn="ctr">
              <a:buNone/>
              <a:defRPr sz="1026"/>
            </a:lvl3pPr>
            <a:lvl4pPr marL="781812" indent="0" algn="ctr">
              <a:buNone/>
              <a:defRPr sz="912"/>
            </a:lvl4pPr>
            <a:lvl5pPr marL="1042416" indent="0" algn="ctr">
              <a:buNone/>
              <a:defRPr sz="912"/>
            </a:lvl5pPr>
            <a:lvl6pPr marL="1303020" indent="0" algn="ctr">
              <a:buNone/>
              <a:defRPr sz="912"/>
            </a:lvl6pPr>
            <a:lvl7pPr marL="1563624" indent="0" algn="ctr">
              <a:buNone/>
              <a:defRPr sz="912"/>
            </a:lvl7pPr>
            <a:lvl8pPr marL="1824228" indent="0" algn="ctr">
              <a:buNone/>
              <a:defRPr sz="912"/>
            </a:lvl8pPr>
            <a:lvl9pPr marL="2084832" indent="0" algn="ctr">
              <a:buNone/>
              <a:defRPr sz="9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668" y="366139"/>
            <a:ext cx="1123786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09" y="366139"/>
            <a:ext cx="3306212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4" y="1714489"/>
            <a:ext cx="4495146" cy="2860661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4" y="4602213"/>
            <a:ext cx="4495146" cy="1504354"/>
          </a:xfrm>
        </p:spPr>
        <p:txBody>
          <a:bodyPr/>
          <a:lstStyle>
            <a:lvl1pPr marL="0" indent="0">
              <a:buNone/>
              <a:defRPr sz="1368">
                <a:solidFill>
                  <a:schemeClr val="tx1"/>
                </a:solidFill>
              </a:defRPr>
            </a:lvl1pPr>
            <a:lvl2pPr marL="260604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2pPr>
            <a:lvl3pPr marL="521208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3pPr>
            <a:lvl4pPr marL="781812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41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020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3624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422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4832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309" y="1830696"/>
            <a:ext cx="2214999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5" y="1830696"/>
            <a:ext cx="2214999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7" y="366141"/>
            <a:ext cx="4495146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88" y="1685833"/>
            <a:ext cx="2204820" cy="826201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988" y="2512034"/>
            <a:ext cx="2204820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8455" y="1685833"/>
            <a:ext cx="2215678" cy="826201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8455" y="2512034"/>
            <a:ext cx="2215678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458470"/>
            <a:ext cx="1680929" cy="1604645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678" y="990169"/>
            <a:ext cx="2638455" cy="4887163"/>
          </a:xfrm>
        </p:spPr>
        <p:txBody>
          <a:bodyPr/>
          <a:lstStyle>
            <a:lvl1pPr>
              <a:defRPr sz="1824"/>
            </a:lvl1pPr>
            <a:lvl2pPr>
              <a:defRPr sz="1596"/>
            </a:lvl2pPr>
            <a:lvl3pPr>
              <a:defRPr sz="1368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2063115"/>
            <a:ext cx="1680929" cy="3822176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458470"/>
            <a:ext cx="1680929" cy="1604645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5678" y="990169"/>
            <a:ext cx="2638455" cy="4887163"/>
          </a:xfrm>
        </p:spPr>
        <p:txBody>
          <a:bodyPr anchor="t"/>
          <a:lstStyle>
            <a:lvl1pPr marL="0" indent="0">
              <a:buNone/>
              <a:defRPr sz="1824"/>
            </a:lvl1pPr>
            <a:lvl2pPr marL="260604" indent="0">
              <a:buNone/>
              <a:defRPr sz="1596"/>
            </a:lvl2pPr>
            <a:lvl3pPr marL="521208" indent="0">
              <a:buNone/>
              <a:defRPr sz="1368"/>
            </a:lvl3pPr>
            <a:lvl4pPr marL="781812" indent="0">
              <a:buNone/>
              <a:defRPr sz="1140"/>
            </a:lvl4pPr>
            <a:lvl5pPr marL="1042416" indent="0">
              <a:buNone/>
              <a:defRPr sz="1140"/>
            </a:lvl5pPr>
            <a:lvl6pPr marL="1303020" indent="0">
              <a:buNone/>
              <a:defRPr sz="1140"/>
            </a:lvl6pPr>
            <a:lvl7pPr marL="1563624" indent="0">
              <a:buNone/>
              <a:defRPr sz="1140"/>
            </a:lvl7pPr>
            <a:lvl8pPr marL="1824228" indent="0">
              <a:buNone/>
              <a:defRPr sz="1140"/>
            </a:lvl8pPr>
            <a:lvl9pPr marL="2084832" indent="0">
              <a:buNone/>
              <a:defRPr sz="1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2063115"/>
            <a:ext cx="1680929" cy="3822176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309" y="366141"/>
            <a:ext cx="4495146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09" y="1830696"/>
            <a:ext cx="4495146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309" y="6374008"/>
            <a:ext cx="1172647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397" y="6374008"/>
            <a:ext cx="175897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0807" y="6374008"/>
            <a:ext cx="1172647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1208" rtl="0" eaLnBrk="1" latinLnBrk="0" hangingPunct="1">
        <a:lnSpc>
          <a:spcPct val="90000"/>
        </a:lnSpc>
        <a:spcBef>
          <a:spcPct val="0"/>
        </a:spcBef>
        <a:buNone/>
        <a:defRPr sz="2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302" indent="-130302" algn="l" defTabSz="521208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9090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172718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433322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69392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95453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21513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3pPr>
      <a:lvl4pPr marL="78181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042416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56362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08483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, colorful, man, blanket&#10;&#10;Description automatically generated">
            <a:extLst>
              <a:ext uri="{FF2B5EF4-FFF2-40B4-BE49-F238E27FC236}">
                <a16:creationId xmlns:a16="http://schemas.microsoft.com/office/drawing/2014/main" id="{B18B18D0-546B-464A-B2F4-14B2A7B72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9" t="6448" r="8139" b="5302"/>
          <a:stretch/>
        </p:blipFill>
        <p:spPr>
          <a:xfrm>
            <a:off x="0" y="0"/>
            <a:ext cx="4516582" cy="68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5</cp:revision>
  <dcterms:created xsi:type="dcterms:W3CDTF">2019-02-09T03:10:25Z</dcterms:created>
  <dcterms:modified xsi:type="dcterms:W3CDTF">2020-08-17T00:43:26Z</dcterms:modified>
</cp:coreProperties>
</file>