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8" r:id="rId2"/>
  </p:sldIdLst>
  <p:sldSz cx="5486400" cy="6877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9"/>
  </p:normalViewPr>
  <p:slideViewPr>
    <p:cSldViewPr snapToGrid="0" snapToObjects="1">
      <p:cViewPr varScale="1">
        <p:scale>
          <a:sx n="93" d="100"/>
          <a:sy n="93" d="100"/>
        </p:scale>
        <p:origin x="26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25481"/>
            <a:ext cx="4663440" cy="239423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2044"/>
            <a:ext cx="4114800" cy="166036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6139"/>
            <a:ext cx="1183005" cy="58279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6139"/>
            <a:ext cx="3480435" cy="58279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0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14489"/>
            <a:ext cx="4732020" cy="2860661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602213"/>
            <a:ext cx="4732020" cy="150435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1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30696"/>
            <a:ext cx="2331720" cy="4363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30696"/>
            <a:ext cx="2331720" cy="4363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9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6141"/>
            <a:ext cx="4732020" cy="1329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5833"/>
            <a:ext cx="2321004" cy="826201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12034"/>
            <a:ext cx="2321004" cy="369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5833"/>
            <a:ext cx="2332435" cy="826201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12034"/>
            <a:ext cx="2332435" cy="369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8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9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6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8470"/>
            <a:ext cx="1769507" cy="1604645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90169"/>
            <a:ext cx="2777490" cy="488716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63115"/>
            <a:ext cx="1769507" cy="382217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8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8470"/>
            <a:ext cx="1769507" cy="1604645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990169"/>
            <a:ext cx="2777490" cy="488716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63115"/>
            <a:ext cx="1769507" cy="382217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6141"/>
            <a:ext cx="4732020" cy="132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30696"/>
            <a:ext cx="4732020" cy="436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74008"/>
            <a:ext cx="1234440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74008"/>
            <a:ext cx="1851660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74008"/>
            <a:ext cx="1234440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0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hoto, looking, room, black&#10;&#10;Description automatically generated">
            <a:extLst>
              <a:ext uri="{FF2B5EF4-FFF2-40B4-BE49-F238E27FC236}">
                <a16:creationId xmlns:a16="http://schemas.microsoft.com/office/drawing/2014/main" id="{0F521852-2C78-C94C-92BD-F6CE0DD8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99081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Asgari, Bahar</cp:lastModifiedBy>
  <cp:revision>7</cp:revision>
  <dcterms:created xsi:type="dcterms:W3CDTF">2019-02-09T03:10:25Z</dcterms:created>
  <dcterms:modified xsi:type="dcterms:W3CDTF">2020-01-27T00:28:14Z</dcterms:modified>
</cp:coreProperties>
</file>