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6126163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2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125481"/>
            <a:ext cx="5207239" cy="2394232"/>
          </a:xfrm>
        </p:spPr>
        <p:txBody>
          <a:bodyPr anchor="b"/>
          <a:lstStyle>
            <a:lvl1pPr algn="ctr">
              <a:defRPr sz="4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71" y="3612044"/>
            <a:ext cx="4594622" cy="1660361"/>
          </a:xfrm>
        </p:spPr>
        <p:txBody>
          <a:bodyPr/>
          <a:lstStyle>
            <a:lvl1pPr marL="0" indent="0" algn="ctr">
              <a:buNone/>
              <a:defRPr sz="1608"/>
            </a:lvl1pPr>
            <a:lvl2pPr marL="306324" indent="0" algn="ctr">
              <a:buNone/>
              <a:defRPr sz="1340"/>
            </a:lvl2pPr>
            <a:lvl3pPr marL="612648" indent="0" algn="ctr">
              <a:buNone/>
              <a:defRPr sz="1206"/>
            </a:lvl3pPr>
            <a:lvl4pPr marL="918972" indent="0" algn="ctr">
              <a:buNone/>
              <a:defRPr sz="1072"/>
            </a:lvl4pPr>
            <a:lvl5pPr marL="1225296" indent="0" algn="ctr">
              <a:buNone/>
              <a:defRPr sz="1072"/>
            </a:lvl5pPr>
            <a:lvl6pPr marL="1531620" indent="0" algn="ctr">
              <a:buNone/>
              <a:defRPr sz="1072"/>
            </a:lvl6pPr>
            <a:lvl7pPr marL="1837944" indent="0" algn="ctr">
              <a:buNone/>
              <a:defRPr sz="1072"/>
            </a:lvl7pPr>
            <a:lvl8pPr marL="2144268" indent="0" algn="ctr">
              <a:buNone/>
              <a:defRPr sz="1072"/>
            </a:lvl8pPr>
            <a:lvl9pPr marL="2450592" indent="0" algn="ctr">
              <a:buNone/>
              <a:defRPr sz="10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4036" y="366139"/>
            <a:ext cx="1320954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174" y="366139"/>
            <a:ext cx="3886285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83" y="1714489"/>
            <a:ext cx="5283816" cy="2860661"/>
          </a:xfrm>
        </p:spPr>
        <p:txBody>
          <a:bodyPr anchor="b"/>
          <a:lstStyle>
            <a:lvl1pPr>
              <a:defRPr sz="4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983" y="4602213"/>
            <a:ext cx="5283816" cy="1504354"/>
          </a:xfrm>
        </p:spPr>
        <p:txBody>
          <a:bodyPr/>
          <a:lstStyle>
            <a:lvl1pPr marL="0" indent="0">
              <a:buNone/>
              <a:defRPr sz="1608">
                <a:solidFill>
                  <a:schemeClr val="tx1"/>
                </a:solidFill>
              </a:defRPr>
            </a:lvl1pPr>
            <a:lvl2pPr marL="306324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2pPr>
            <a:lvl3pPr marL="612648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3pPr>
            <a:lvl4pPr marL="918972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4pPr>
            <a:lvl5pPr marL="1225296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5pPr>
            <a:lvl6pPr marL="1531620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6pPr>
            <a:lvl7pPr marL="1837944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7pPr>
            <a:lvl8pPr marL="2144268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8pPr>
            <a:lvl9pPr marL="2450592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74" y="1830696"/>
            <a:ext cx="2603619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1370" y="1830696"/>
            <a:ext cx="2603619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1" y="366141"/>
            <a:ext cx="5283816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72" y="1685833"/>
            <a:ext cx="2591654" cy="826201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72" y="2512034"/>
            <a:ext cx="2591654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1370" y="1685833"/>
            <a:ext cx="2604417" cy="826201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1370" y="2512034"/>
            <a:ext cx="2604417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458470"/>
            <a:ext cx="1975847" cy="1604645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17" y="990169"/>
            <a:ext cx="3101370" cy="4887163"/>
          </a:xfrm>
        </p:spPr>
        <p:txBody>
          <a:bodyPr/>
          <a:lstStyle>
            <a:lvl1pPr>
              <a:defRPr sz="2144"/>
            </a:lvl1pPr>
            <a:lvl2pPr>
              <a:defRPr sz="1876"/>
            </a:lvl2pPr>
            <a:lvl3pPr>
              <a:defRPr sz="16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2063115"/>
            <a:ext cx="1975847" cy="3822176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458470"/>
            <a:ext cx="1975847" cy="1604645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4417" y="990169"/>
            <a:ext cx="3101370" cy="4887163"/>
          </a:xfrm>
        </p:spPr>
        <p:txBody>
          <a:bodyPr anchor="t"/>
          <a:lstStyle>
            <a:lvl1pPr marL="0" indent="0">
              <a:buNone/>
              <a:defRPr sz="2144"/>
            </a:lvl1pPr>
            <a:lvl2pPr marL="306324" indent="0">
              <a:buNone/>
              <a:defRPr sz="1876"/>
            </a:lvl2pPr>
            <a:lvl3pPr marL="612648" indent="0">
              <a:buNone/>
              <a:defRPr sz="1608"/>
            </a:lvl3pPr>
            <a:lvl4pPr marL="918972" indent="0">
              <a:buNone/>
              <a:defRPr sz="1340"/>
            </a:lvl4pPr>
            <a:lvl5pPr marL="1225296" indent="0">
              <a:buNone/>
              <a:defRPr sz="1340"/>
            </a:lvl5pPr>
            <a:lvl6pPr marL="1531620" indent="0">
              <a:buNone/>
              <a:defRPr sz="1340"/>
            </a:lvl6pPr>
            <a:lvl7pPr marL="1837944" indent="0">
              <a:buNone/>
              <a:defRPr sz="1340"/>
            </a:lvl7pPr>
            <a:lvl8pPr marL="2144268" indent="0">
              <a:buNone/>
              <a:defRPr sz="1340"/>
            </a:lvl8pPr>
            <a:lvl9pPr marL="2450592" indent="0">
              <a:buNone/>
              <a:defRPr sz="13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2063115"/>
            <a:ext cx="1975847" cy="3822176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74" y="366141"/>
            <a:ext cx="5283816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74" y="1830696"/>
            <a:ext cx="5283816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174" y="6374008"/>
            <a:ext cx="1378387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292" y="6374008"/>
            <a:ext cx="206758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6602" y="6374008"/>
            <a:ext cx="1378387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648" rtl="0" eaLnBrk="1" latinLnBrk="0" hangingPunct="1">
        <a:lnSpc>
          <a:spcPct val="90000"/>
        </a:lnSpc>
        <a:spcBef>
          <a:spcPct val="0"/>
        </a:spcBef>
        <a:buNone/>
        <a:defRPr sz="29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162" indent="-153162" algn="l" defTabSz="612648" rtl="0" eaLnBrk="1" latinLnBrk="0" hangingPunct="1">
        <a:lnSpc>
          <a:spcPct val="90000"/>
        </a:lnSpc>
        <a:spcBef>
          <a:spcPts val="6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+mn-lt"/>
          <a:ea typeface="+mn-ea"/>
          <a:cs typeface="+mn-cs"/>
        </a:defRPr>
      </a:lvl1pPr>
      <a:lvl2pPr marL="45948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76581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7213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378458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684782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99110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29743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60375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1pPr>
      <a:lvl2pPr marL="30632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2pPr>
      <a:lvl3pPr marL="61264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3pPr>
      <a:lvl4pPr marL="91897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225296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53162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83794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14426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45059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hoto, television, monitor, man&#10;&#10;Description automatically generated">
            <a:extLst>
              <a:ext uri="{FF2B5EF4-FFF2-40B4-BE49-F238E27FC236}">
                <a16:creationId xmlns:a16="http://schemas.microsoft.com/office/drawing/2014/main" id="{30D8F511-36D7-A54B-90BB-7C462F79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76"/>
            <a:ext cx="5444836" cy="69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5</cp:revision>
  <dcterms:created xsi:type="dcterms:W3CDTF">2019-02-09T03:10:25Z</dcterms:created>
  <dcterms:modified xsi:type="dcterms:W3CDTF">2020-01-27T00:27:38Z</dcterms:modified>
</cp:coreProperties>
</file>