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5761038" cy="6877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9"/>
  </p:normalViewPr>
  <p:slideViewPr>
    <p:cSldViewPr snapToGrid="0" snapToObjects="1">
      <p:cViewPr varScale="1">
        <p:scale>
          <a:sx n="93" d="100"/>
          <a:sy n="93" d="100"/>
        </p:scale>
        <p:origin x="25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125481"/>
            <a:ext cx="4896882" cy="2394232"/>
          </a:xfrm>
        </p:spPr>
        <p:txBody>
          <a:bodyPr anchor="b"/>
          <a:lstStyle>
            <a:lvl1pPr algn="ctr"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30" y="3612044"/>
            <a:ext cx="4320779" cy="1660361"/>
          </a:xfrm>
        </p:spPr>
        <p:txBody>
          <a:bodyPr/>
          <a:lstStyle>
            <a:lvl1pPr marL="0" indent="0" algn="ctr">
              <a:buNone/>
              <a:defRPr sz="1512"/>
            </a:lvl1pPr>
            <a:lvl2pPr marL="288036" indent="0" algn="ctr">
              <a:buNone/>
              <a:defRPr sz="1260"/>
            </a:lvl2pPr>
            <a:lvl3pPr marL="576072" indent="0" algn="ctr">
              <a:buNone/>
              <a:defRPr sz="1134"/>
            </a:lvl3pPr>
            <a:lvl4pPr marL="864108" indent="0" algn="ctr">
              <a:buNone/>
              <a:defRPr sz="1008"/>
            </a:lvl4pPr>
            <a:lvl5pPr marL="1152144" indent="0" algn="ctr">
              <a:buNone/>
              <a:defRPr sz="1008"/>
            </a:lvl5pPr>
            <a:lvl6pPr marL="1440180" indent="0" algn="ctr">
              <a:buNone/>
              <a:defRPr sz="1008"/>
            </a:lvl6pPr>
            <a:lvl7pPr marL="1728216" indent="0" algn="ctr">
              <a:buNone/>
              <a:defRPr sz="1008"/>
            </a:lvl7pPr>
            <a:lvl8pPr marL="2016252" indent="0" algn="ctr">
              <a:buNone/>
              <a:defRPr sz="1008"/>
            </a:lvl8pPr>
            <a:lvl9pPr marL="2304288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2743" y="366139"/>
            <a:ext cx="1242224" cy="58279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72" y="366139"/>
            <a:ext cx="3654658" cy="58279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2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71" y="1714489"/>
            <a:ext cx="4968895" cy="2860661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071" y="4602213"/>
            <a:ext cx="4968895" cy="1504354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803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607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4108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214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4018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8216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625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4288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71" y="1830696"/>
            <a:ext cx="2448441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526" y="1830696"/>
            <a:ext cx="2448441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366141"/>
            <a:ext cx="4968895" cy="1329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22" y="1685833"/>
            <a:ext cx="2437189" cy="82620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36" indent="0">
              <a:buNone/>
              <a:defRPr sz="1260" b="1"/>
            </a:lvl2pPr>
            <a:lvl3pPr marL="576072" indent="0">
              <a:buNone/>
              <a:defRPr sz="1134" b="1"/>
            </a:lvl3pPr>
            <a:lvl4pPr marL="864108" indent="0">
              <a:buNone/>
              <a:defRPr sz="1008" b="1"/>
            </a:lvl4pPr>
            <a:lvl5pPr marL="1152144" indent="0">
              <a:buNone/>
              <a:defRPr sz="1008" b="1"/>
            </a:lvl5pPr>
            <a:lvl6pPr marL="1440180" indent="0">
              <a:buNone/>
              <a:defRPr sz="1008" b="1"/>
            </a:lvl6pPr>
            <a:lvl7pPr marL="1728216" indent="0">
              <a:buNone/>
              <a:defRPr sz="1008" b="1"/>
            </a:lvl7pPr>
            <a:lvl8pPr marL="2016252" indent="0">
              <a:buNone/>
              <a:defRPr sz="1008" b="1"/>
            </a:lvl8pPr>
            <a:lvl9pPr marL="2304288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22" y="2512034"/>
            <a:ext cx="2437189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6526" y="1685833"/>
            <a:ext cx="2449192" cy="82620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36" indent="0">
              <a:buNone/>
              <a:defRPr sz="1260" b="1"/>
            </a:lvl2pPr>
            <a:lvl3pPr marL="576072" indent="0">
              <a:buNone/>
              <a:defRPr sz="1134" b="1"/>
            </a:lvl3pPr>
            <a:lvl4pPr marL="864108" indent="0">
              <a:buNone/>
              <a:defRPr sz="1008" b="1"/>
            </a:lvl4pPr>
            <a:lvl5pPr marL="1152144" indent="0">
              <a:buNone/>
              <a:defRPr sz="1008" b="1"/>
            </a:lvl5pPr>
            <a:lvl6pPr marL="1440180" indent="0">
              <a:buNone/>
              <a:defRPr sz="1008" b="1"/>
            </a:lvl6pPr>
            <a:lvl7pPr marL="1728216" indent="0">
              <a:buNone/>
              <a:defRPr sz="1008" b="1"/>
            </a:lvl7pPr>
            <a:lvl8pPr marL="2016252" indent="0">
              <a:buNone/>
              <a:defRPr sz="1008" b="1"/>
            </a:lvl8pPr>
            <a:lvl9pPr marL="2304288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6526" y="2512034"/>
            <a:ext cx="2449192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5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458470"/>
            <a:ext cx="1858085" cy="1604645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192" y="990169"/>
            <a:ext cx="2916525" cy="4887163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2063115"/>
            <a:ext cx="1858085" cy="3822176"/>
          </a:xfrm>
        </p:spPr>
        <p:txBody>
          <a:bodyPr/>
          <a:lstStyle>
            <a:lvl1pPr marL="0" indent="0">
              <a:buNone/>
              <a:defRPr sz="1008"/>
            </a:lvl1pPr>
            <a:lvl2pPr marL="288036" indent="0">
              <a:buNone/>
              <a:defRPr sz="882"/>
            </a:lvl2pPr>
            <a:lvl3pPr marL="576072" indent="0">
              <a:buNone/>
              <a:defRPr sz="756"/>
            </a:lvl3pPr>
            <a:lvl4pPr marL="864108" indent="0">
              <a:buNone/>
              <a:defRPr sz="630"/>
            </a:lvl4pPr>
            <a:lvl5pPr marL="1152144" indent="0">
              <a:buNone/>
              <a:defRPr sz="630"/>
            </a:lvl5pPr>
            <a:lvl6pPr marL="1440180" indent="0">
              <a:buNone/>
              <a:defRPr sz="630"/>
            </a:lvl6pPr>
            <a:lvl7pPr marL="1728216" indent="0">
              <a:buNone/>
              <a:defRPr sz="630"/>
            </a:lvl7pPr>
            <a:lvl8pPr marL="2016252" indent="0">
              <a:buNone/>
              <a:defRPr sz="630"/>
            </a:lvl8pPr>
            <a:lvl9pPr marL="2304288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2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458470"/>
            <a:ext cx="1858085" cy="1604645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9192" y="990169"/>
            <a:ext cx="2916525" cy="4887163"/>
          </a:xfrm>
        </p:spPr>
        <p:txBody>
          <a:bodyPr anchor="t"/>
          <a:lstStyle>
            <a:lvl1pPr marL="0" indent="0">
              <a:buNone/>
              <a:defRPr sz="2016"/>
            </a:lvl1pPr>
            <a:lvl2pPr marL="288036" indent="0">
              <a:buNone/>
              <a:defRPr sz="1764"/>
            </a:lvl2pPr>
            <a:lvl3pPr marL="576072" indent="0">
              <a:buNone/>
              <a:defRPr sz="1512"/>
            </a:lvl3pPr>
            <a:lvl4pPr marL="864108" indent="0">
              <a:buNone/>
              <a:defRPr sz="1260"/>
            </a:lvl4pPr>
            <a:lvl5pPr marL="1152144" indent="0">
              <a:buNone/>
              <a:defRPr sz="1260"/>
            </a:lvl5pPr>
            <a:lvl6pPr marL="1440180" indent="0">
              <a:buNone/>
              <a:defRPr sz="1260"/>
            </a:lvl6pPr>
            <a:lvl7pPr marL="1728216" indent="0">
              <a:buNone/>
              <a:defRPr sz="1260"/>
            </a:lvl7pPr>
            <a:lvl8pPr marL="2016252" indent="0">
              <a:buNone/>
              <a:defRPr sz="1260"/>
            </a:lvl8pPr>
            <a:lvl9pPr marL="2304288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2063115"/>
            <a:ext cx="1858085" cy="3822176"/>
          </a:xfrm>
        </p:spPr>
        <p:txBody>
          <a:bodyPr/>
          <a:lstStyle>
            <a:lvl1pPr marL="0" indent="0">
              <a:buNone/>
              <a:defRPr sz="1008"/>
            </a:lvl1pPr>
            <a:lvl2pPr marL="288036" indent="0">
              <a:buNone/>
              <a:defRPr sz="882"/>
            </a:lvl2pPr>
            <a:lvl3pPr marL="576072" indent="0">
              <a:buNone/>
              <a:defRPr sz="756"/>
            </a:lvl3pPr>
            <a:lvl4pPr marL="864108" indent="0">
              <a:buNone/>
              <a:defRPr sz="630"/>
            </a:lvl4pPr>
            <a:lvl5pPr marL="1152144" indent="0">
              <a:buNone/>
              <a:defRPr sz="630"/>
            </a:lvl5pPr>
            <a:lvl6pPr marL="1440180" indent="0">
              <a:buNone/>
              <a:defRPr sz="630"/>
            </a:lvl6pPr>
            <a:lvl7pPr marL="1728216" indent="0">
              <a:buNone/>
              <a:defRPr sz="630"/>
            </a:lvl7pPr>
            <a:lvl8pPr marL="2016252" indent="0">
              <a:buNone/>
              <a:defRPr sz="630"/>
            </a:lvl8pPr>
            <a:lvl9pPr marL="2304288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72" y="366141"/>
            <a:ext cx="4968895" cy="132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72" y="1830696"/>
            <a:ext cx="4968895" cy="436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71" y="6374008"/>
            <a:ext cx="1296234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8344" y="6374008"/>
            <a:ext cx="194435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8733" y="6374008"/>
            <a:ext cx="1296234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6072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18" indent="-144018" algn="l" defTabSz="576072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6162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4198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2234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8306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monitor, television, sitting, computer&#10;&#10;Description automatically generated">
            <a:extLst>
              <a:ext uri="{FF2B5EF4-FFF2-40B4-BE49-F238E27FC236}">
                <a16:creationId xmlns:a16="http://schemas.microsoft.com/office/drawing/2014/main" id="{C6D5FC3C-1436-974F-8687-316BC197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158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Asgari, Bahar</cp:lastModifiedBy>
  <cp:revision>4</cp:revision>
  <dcterms:created xsi:type="dcterms:W3CDTF">2019-02-09T03:10:25Z</dcterms:created>
  <dcterms:modified xsi:type="dcterms:W3CDTF">2020-01-27T00:27:00Z</dcterms:modified>
</cp:coreProperties>
</file>