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</p:sldIdLst>
  <p:sldSz cx="5943600" cy="5221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/>
    <p:restoredTop sz="94649"/>
  </p:normalViewPr>
  <p:slideViewPr>
    <p:cSldViewPr snapToGrid="0" snapToObjects="1">
      <p:cViewPr varScale="1">
        <p:scale>
          <a:sx n="123" d="100"/>
          <a:sy n="123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54503"/>
            <a:ext cx="5052060" cy="1817782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742385"/>
            <a:ext cx="4457700" cy="126060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77985"/>
            <a:ext cx="1281589" cy="442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77985"/>
            <a:ext cx="3770471" cy="442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01698"/>
            <a:ext cx="5126355" cy="217191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494155"/>
            <a:ext cx="5126355" cy="1142156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389926"/>
            <a:ext cx="2526030" cy="3312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389926"/>
            <a:ext cx="2526030" cy="3312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77986"/>
            <a:ext cx="5126355" cy="1009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279941"/>
            <a:ext cx="2514421" cy="62727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907221"/>
            <a:ext cx="2514421" cy="2805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279941"/>
            <a:ext cx="2526804" cy="62727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907221"/>
            <a:ext cx="2526804" cy="2805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8086"/>
            <a:ext cx="1916966" cy="1218301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51770"/>
            <a:ext cx="3008948" cy="3710499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566386"/>
            <a:ext cx="1916966" cy="290192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8086"/>
            <a:ext cx="1916966" cy="1218301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51770"/>
            <a:ext cx="3008948" cy="3710499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566386"/>
            <a:ext cx="1916966" cy="290192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77986"/>
            <a:ext cx="5126355" cy="1009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389926"/>
            <a:ext cx="5126355" cy="331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839362"/>
            <a:ext cx="1337310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839362"/>
            <a:ext cx="2005965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839362"/>
            <a:ext cx="1337310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hoto, monitor, white&#10;&#10;Description automatically generated">
            <a:extLst>
              <a:ext uri="{FF2B5EF4-FFF2-40B4-BE49-F238E27FC236}">
                <a16:creationId xmlns:a16="http://schemas.microsoft.com/office/drawing/2014/main" id="{3AB1BD91-876D-FC46-A2A0-E6394071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8" t="6981" r="6545" b="6086"/>
          <a:stretch/>
        </p:blipFill>
        <p:spPr>
          <a:xfrm>
            <a:off x="-1" y="-1"/>
            <a:ext cx="5320145" cy="52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9</cp:revision>
  <dcterms:created xsi:type="dcterms:W3CDTF">2019-02-09T03:10:25Z</dcterms:created>
  <dcterms:modified xsi:type="dcterms:W3CDTF">2020-01-27T00:26:27Z</dcterms:modified>
</cp:coreProperties>
</file>