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</p:sldIdLst>
  <p:sldSz cx="6135688" cy="6877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9"/>
    <p:restoredTop sz="94649"/>
  </p:normalViewPr>
  <p:slideViewPr>
    <p:cSldViewPr snapToGrid="0" snapToObjects="1">
      <p:cViewPr varScale="1">
        <p:scale>
          <a:sx n="93" d="100"/>
          <a:sy n="93" d="100"/>
        </p:scale>
        <p:origin x="25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77" y="1125481"/>
            <a:ext cx="5215335" cy="2394232"/>
          </a:xfrm>
        </p:spPr>
        <p:txBody>
          <a:bodyPr anchor="b"/>
          <a:lstStyle>
            <a:lvl1pPr algn="ctr">
              <a:defRPr sz="40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961" y="3612044"/>
            <a:ext cx="4601766" cy="1660361"/>
          </a:xfrm>
        </p:spPr>
        <p:txBody>
          <a:bodyPr/>
          <a:lstStyle>
            <a:lvl1pPr marL="0" indent="0" algn="ctr">
              <a:buNone/>
              <a:defRPr sz="1610"/>
            </a:lvl1pPr>
            <a:lvl2pPr marL="306781" indent="0" algn="ctr">
              <a:buNone/>
              <a:defRPr sz="1342"/>
            </a:lvl2pPr>
            <a:lvl3pPr marL="613562" indent="0" algn="ctr">
              <a:buNone/>
              <a:defRPr sz="1208"/>
            </a:lvl3pPr>
            <a:lvl4pPr marL="920344" indent="0" algn="ctr">
              <a:buNone/>
              <a:defRPr sz="1074"/>
            </a:lvl4pPr>
            <a:lvl5pPr marL="1227125" indent="0" algn="ctr">
              <a:buNone/>
              <a:defRPr sz="1074"/>
            </a:lvl5pPr>
            <a:lvl6pPr marL="1533906" indent="0" algn="ctr">
              <a:buNone/>
              <a:defRPr sz="1074"/>
            </a:lvl6pPr>
            <a:lvl7pPr marL="1840687" indent="0" algn="ctr">
              <a:buNone/>
              <a:defRPr sz="1074"/>
            </a:lvl7pPr>
            <a:lvl8pPr marL="2147468" indent="0" algn="ctr">
              <a:buNone/>
              <a:defRPr sz="1074"/>
            </a:lvl8pPr>
            <a:lvl9pPr marL="2454250" indent="0" algn="ctr">
              <a:buNone/>
              <a:defRPr sz="10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5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90852" y="366139"/>
            <a:ext cx="1323008" cy="58279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1829" y="366139"/>
            <a:ext cx="3892327" cy="58279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4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33" y="1714489"/>
            <a:ext cx="5292031" cy="2860661"/>
          </a:xfrm>
        </p:spPr>
        <p:txBody>
          <a:bodyPr anchor="b"/>
          <a:lstStyle>
            <a:lvl1pPr>
              <a:defRPr sz="40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8633" y="4602213"/>
            <a:ext cx="5292031" cy="1504354"/>
          </a:xfrm>
        </p:spPr>
        <p:txBody>
          <a:bodyPr/>
          <a:lstStyle>
            <a:lvl1pPr marL="0" indent="0">
              <a:buNone/>
              <a:defRPr sz="1610">
                <a:solidFill>
                  <a:schemeClr val="tx1"/>
                </a:solidFill>
              </a:defRPr>
            </a:lvl1pPr>
            <a:lvl2pPr marL="306781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2pPr>
            <a:lvl3pPr marL="613562" indent="0">
              <a:buNone/>
              <a:defRPr sz="1208">
                <a:solidFill>
                  <a:schemeClr val="tx1">
                    <a:tint val="75000"/>
                  </a:schemeClr>
                </a:solidFill>
              </a:defRPr>
            </a:lvl3pPr>
            <a:lvl4pPr marL="920344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4pPr>
            <a:lvl5pPr marL="1227125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5pPr>
            <a:lvl6pPr marL="1533906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6pPr>
            <a:lvl7pPr marL="1840687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7pPr>
            <a:lvl8pPr marL="2147468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8pPr>
            <a:lvl9pPr marL="2454250" indent="0">
              <a:buNone/>
              <a:defRPr sz="10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829" y="1830696"/>
            <a:ext cx="2607667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6192" y="1830696"/>
            <a:ext cx="2607667" cy="4363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366141"/>
            <a:ext cx="5292031" cy="1329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28" y="1685833"/>
            <a:ext cx="2595683" cy="826201"/>
          </a:xfrm>
        </p:spPr>
        <p:txBody>
          <a:bodyPr anchor="b"/>
          <a:lstStyle>
            <a:lvl1pPr marL="0" indent="0">
              <a:buNone/>
              <a:defRPr sz="1610" b="1"/>
            </a:lvl1pPr>
            <a:lvl2pPr marL="306781" indent="0">
              <a:buNone/>
              <a:defRPr sz="1342" b="1"/>
            </a:lvl2pPr>
            <a:lvl3pPr marL="613562" indent="0">
              <a:buNone/>
              <a:defRPr sz="1208" b="1"/>
            </a:lvl3pPr>
            <a:lvl4pPr marL="920344" indent="0">
              <a:buNone/>
              <a:defRPr sz="1074" b="1"/>
            </a:lvl4pPr>
            <a:lvl5pPr marL="1227125" indent="0">
              <a:buNone/>
              <a:defRPr sz="1074" b="1"/>
            </a:lvl5pPr>
            <a:lvl6pPr marL="1533906" indent="0">
              <a:buNone/>
              <a:defRPr sz="1074" b="1"/>
            </a:lvl6pPr>
            <a:lvl7pPr marL="1840687" indent="0">
              <a:buNone/>
              <a:defRPr sz="1074" b="1"/>
            </a:lvl7pPr>
            <a:lvl8pPr marL="2147468" indent="0">
              <a:buNone/>
              <a:defRPr sz="1074" b="1"/>
            </a:lvl8pPr>
            <a:lvl9pPr marL="2454250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628" y="2512034"/>
            <a:ext cx="2595683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06192" y="1685833"/>
            <a:ext cx="2608467" cy="826201"/>
          </a:xfrm>
        </p:spPr>
        <p:txBody>
          <a:bodyPr anchor="b"/>
          <a:lstStyle>
            <a:lvl1pPr marL="0" indent="0">
              <a:buNone/>
              <a:defRPr sz="1610" b="1"/>
            </a:lvl1pPr>
            <a:lvl2pPr marL="306781" indent="0">
              <a:buNone/>
              <a:defRPr sz="1342" b="1"/>
            </a:lvl2pPr>
            <a:lvl3pPr marL="613562" indent="0">
              <a:buNone/>
              <a:defRPr sz="1208" b="1"/>
            </a:lvl3pPr>
            <a:lvl4pPr marL="920344" indent="0">
              <a:buNone/>
              <a:defRPr sz="1074" b="1"/>
            </a:lvl4pPr>
            <a:lvl5pPr marL="1227125" indent="0">
              <a:buNone/>
              <a:defRPr sz="1074" b="1"/>
            </a:lvl5pPr>
            <a:lvl6pPr marL="1533906" indent="0">
              <a:buNone/>
              <a:defRPr sz="1074" b="1"/>
            </a:lvl6pPr>
            <a:lvl7pPr marL="1840687" indent="0">
              <a:buNone/>
              <a:defRPr sz="1074" b="1"/>
            </a:lvl7pPr>
            <a:lvl8pPr marL="2147468" indent="0">
              <a:buNone/>
              <a:defRPr sz="1074" b="1"/>
            </a:lvl8pPr>
            <a:lvl9pPr marL="2454250" indent="0">
              <a:buNone/>
              <a:defRPr sz="10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06192" y="2512034"/>
            <a:ext cx="2608467" cy="369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2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3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458470"/>
            <a:ext cx="1978919" cy="1604645"/>
          </a:xfrm>
        </p:spPr>
        <p:txBody>
          <a:bodyPr anchor="b"/>
          <a:lstStyle>
            <a:lvl1pPr>
              <a:defRPr sz="21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467" y="990169"/>
            <a:ext cx="3106192" cy="4887163"/>
          </a:xfrm>
        </p:spPr>
        <p:txBody>
          <a:bodyPr/>
          <a:lstStyle>
            <a:lvl1pPr>
              <a:defRPr sz="2147"/>
            </a:lvl1pPr>
            <a:lvl2pPr>
              <a:defRPr sz="1879"/>
            </a:lvl2pPr>
            <a:lvl3pPr>
              <a:defRPr sz="1610"/>
            </a:lvl3pPr>
            <a:lvl4pPr>
              <a:defRPr sz="1342"/>
            </a:lvl4pPr>
            <a:lvl5pPr>
              <a:defRPr sz="1342"/>
            </a:lvl5pPr>
            <a:lvl6pPr>
              <a:defRPr sz="1342"/>
            </a:lvl6pPr>
            <a:lvl7pPr>
              <a:defRPr sz="1342"/>
            </a:lvl7pPr>
            <a:lvl8pPr>
              <a:defRPr sz="1342"/>
            </a:lvl8pPr>
            <a:lvl9pPr>
              <a:defRPr sz="13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28" y="2063115"/>
            <a:ext cx="1978919" cy="3822176"/>
          </a:xfrm>
        </p:spPr>
        <p:txBody>
          <a:bodyPr/>
          <a:lstStyle>
            <a:lvl1pPr marL="0" indent="0">
              <a:buNone/>
              <a:defRPr sz="1074"/>
            </a:lvl1pPr>
            <a:lvl2pPr marL="306781" indent="0">
              <a:buNone/>
              <a:defRPr sz="939"/>
            </a:lvl2pPr>
            <a:lvl3pPr marL="613562" indent="0">
              <a:buNone/>
              <a:defRPr sz="805"/>
            </a:lvl3pPr>
            <a:lvl4pPr marL="920344" indent="0">
              <a:buNone/>
              <a:defRPr sz="671"/>
            </a:lvl4pPr>
            <a:lvl5pPr marL="1227125" indent="0">
              <a:buNone/>
              <a:defRPr sz="671"/>
            </a:lvl5pPr>
            <a:lvl6pPr marL="1533906" indent="0">
              <a:buNone/>
              <a:defRPr sz="671"/>
            </a:lvl6pPr>
            <a:lvl7pPr marL="1840687" indent="0">
              <a:buNone/>
              <a:defRPr sz="671"/>
            </a:lvl7pPr>
            <a:lvl8pPr marL="2147468" indent="0">
              <a:buNone/>
              <a:defRPr sz="671"/>
            </a:lvl8pPr>
            <a:lvl9pPr marL="2454250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8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628" y="458470"/>
            <a:ext cx="1978919" cy="1604645"/>
          </a:xfrm>
        </p:spPr>
        <p:txBody>
          <a:bodyPr anchor="b"/>
          <a:lstStyle>
            <a:lvl1pPr>
              <a:defRPr sz="21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8467" y="990169"/>
            <a:ext cx="3106192" cy="4887163"/>
          </a:xfrm>
        </p:spPr>
        <p:txBody>
          <a:bodyPr anchor="t"/>
          <a:lstStyle>
            <a:lvl1pPr marL="0" indent="0">
              <a:buNone/>
              <a:defRPr sz="2147"/>
            </a:lvl1pPr>
            <a:lvl2pPr marL="306781" indent="0">
              <a:buNone/>
              <a:defRPr sz="1879"/>
            </a:lvl2pPr>
            <a:lvl3pPr marL="613562" indent="0">
              <a:buNone/>
              <a:defRPr sz="1610"/>
            </a:lvl3pPr>
            <a:lvl4pPr marL="920344" indent="0">
              <a:buNone/>
              <a:defRPr sz="1342"/>
            </a:lvl4pPr>
            <a:lvl5pPr marL="1227125" indent="0">
              <a:buNone/>
              <a:defRPr sz="1342"/>
            </a:lvl5pPr>
            <a:lvl6pPr marL="1533906" indent="0">
              <a:buNone/>
              <a:defRPr sz="1342"/>
            </a:lvl6pPr>
            <a:lvl7pPr marL="1840687" indent="0">
              <a:buNone/>
              <a:defRPr sz="1342"/>
            </a:lvl7pPr>
            <a:lvl8pPr marL="2147468" indent="0">
              <a:buNone/>
              <a:defRPr sz="1342"/>
            </a:lvl8pPr>
            <a:lvl9pPr marL="2454250" indent="0">
              <a:buNone/>
              <a:defRPr sz="13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28" y="2063115"/>
            <a:ext cx="1978919" cy="3822176"/>
          </a:xfrm>
        </p:spPr>
        <p:txBody>
          <a:bodyPr/>
          <a:lstStyle>
            <a:lvl1pPr marL="0" indent="0">
              <a:buNone/>
              <a:defRPr sz="1074"/>
            </a:lvl1pPr>
            <a:lvl2pPr marL="306781" indent="0">
              <a:buNone/>
              <a:defRPr sz="939"/>
            </a:lvl2pPr>
            <a:lvl3pPr marL="613562" indent="0">
              <a:buNone/>
              <a:defRPr sz="805"/>
            </a:lvl3pPr>
            <a:lvl4pPr marL="920344" indent="0">
              <a:buNone/>
              <a:defRPr sz="671"/>
            </a:lvl4pPr>
            <a:lvl5pPr marL="1227125" indent="0">
              <a:buNone/>
              <a:defRPr sz="671"/>
            </a:lvl5pPr>
            <a:lvl6pPr marL="1533906" indent="0">
              <a:buNone/>
              <a:defRPr sz="671"/>
            </a:lvl6pPr>
            <a:lvl7pPr marL="1840687" indent="0">
              <a:buNone/>
              <a:defRPr sz="671"/>
            </a:lvl7pPr>
            <a:lvl8pPr marL="2147468" indent="0">
              <a:buNone/>
              <a:defRPr sz="671"/>
            </a:lvl8pPr>
            <a:lvl9pPr marL="2454250" indent="0">
              <a:buNone/>
              <a:defRPr sz="6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1829" y="366141"/>
            <a:ext cx="5292031" cy="132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829" y="1830696"/>
            <a:ext cx="5292031" cy="436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1828" y="6374008"/>
            <a:ext cx="138053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C4AF4-5C52-274B-AA25-4955DDC321D6}" type="datetimeFigureOut">
              <a:rPr lang="en-US" smtClean="0"/>
              <a:t>1/26/20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2447" y="6374008"/>
            <a:ext cx="2070795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33330" y="6374008"/>
            <a:ext cx="1380530" cy="366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83A9A-7C73-E248-9387-820B29D6D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13562" rtl="0" eaLnBrk="1" latinLnBrk="0" hangingPunct="1">
        <a:lnSpc>
          <a:spcPct val="90000"/>
        </a:lnSpc>
        <a:spcBef>
          <a:spcPct val="0"/>
        </a:spcBef>
        <a:buNone/>
        <a:defRPr sz="29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391" indent="-153391" algn="l" defTabSz="613562" rtl="0" eaLnBrk="1" latinLnBrk="0" hangingPunct="1">
        <a:lnSpc>
          <a:spcPct val="90000"/>
        </a:lnSpc>
        <a:spcBef>
          <a:spcPts val="671"/>
        </a:spcBef>
        <a:buFont typeface="Arial" panose="020B0604020202020204" pitchFamily="34" charset="0"/>
        <a:buChar char="•"/>
        <a:defRPr sz="1879" kern="1200">
          <a:solidFill>
            <a:schemeClr val="tx1"/>
          </a:solidFill>
          <a:latin typeface="+mn-lt"/>
          <a:ea typeface="+mn-ea"/>
          <a:cs typeface="+mn-cs"/>
        </a:defRPr>
      </a:lvl1pPr>
      <a:lvl2pPr marL="460172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0" kern="1200">
          <a:solidFill>
            <a:schemeClr val="tx1"/>
          </a:solidFill>
          <a:latin typeface="+mn-lt"/>
          <a:ea typeface="+mn-ea"/>
          <a:cs typeface="+mn-cs"/>
        </a:defRPr>
      </a:lvl2pPr>
      <a:lvl3pPr marL="766953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73734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380515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687297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994078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300859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607640" indent="-153391" algn="l" defTabSz="613562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1pPr>
      <a:lvl2pPr marL="306781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2pPr>
      <a:lvl3pPr marL="613562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3pPr>
      <a:lvl4pPr marL="920344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4pPr>
      <a:lvl5pPr marL="1227125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5pPr>
      <a:lvl6pPr marL="1533906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6pPr>
      <a:lvl7pPr marL="1840687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7pPr>
      <a:lvl8pPr marL="2147468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8pPr>
      <a:lvl9pPr marL="2454250" algn="l" defTabSz="613562" rtl="0" eaLnBrk="1" latinLnBrk="0" hangingPunct="1">
        <a:defRPr sz="12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indoor, wooden, sitting&#10;&#10;Description automatically generated">
            <a:extLst>
              <a:ext uri="{FF2B5EF4-FFF2-40B4-BE49-F238E27FC236}">
                <a16:creationId xmlns:a16="http://schemas.microsoft.com/office/drawing/2014/main" id="{A36DAE99-A6C2-E841-8EF6-774306DE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74466" cy="687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Asgari, Bahar</cp:lastModifiedBy>
  <cp:revision>7</cp:revision>
  <dcterms:created xsi:type="dcterms:W3CDTF">2019-02-09T03:10:25Z</dcterms:created>
  <dcterms:modified xsi:type="dcterms:W3CDTF">2020-01-27T00:25:17Z</dcterms:modified>
</cp:coreProperties>
</file>