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2900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/>
    <p:restoredTop sz="94764"/>
  </p:normalViewPr>
  <p:slideViewPr>
    <p:cSldViewPr snapToGrid="0" snapToObjects="1">
      <p:cViewPr varScale="1">
        <p:scale>
          <a:sx n="88" d="100"/>
          <a:sy n="88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754" y="1122363"/>
            <a:ext cx="789654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256" y="3602038"/>
            <a:ext cx="69675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193" y="365125"/>
            <a:ext cx="200316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8692" y="365125"/>
            <a:ext cx="58933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53" y="1709740"/>
            <a:ext cx="80126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53" y="4589465"/>
            <a:ext cx="80126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691" y="1825625"/>
            <a:ext cx="394827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088" y="1825625"/>
            <a:ext cx="394827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01" y="365127"/>
            <a:ext cx="801266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902" y="1681163"/>
            <a:ext cx="3930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02" y="2505075"/>
            <a:ext cx="39301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088" y="1681163"/>
            <a:ext cx="39494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088" y="2505075"/>
            <a:ext cx="39494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01" y="457200"/>
            <a:ext cx="29962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81" y="987427"/>
            <a:ext cx="47030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01" y="2057400"/>
            <a:ext cx="29962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01" y="457200"/>
            <a:ext cx="29962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9481" y="987427"/>
            <a:ext cx="470308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01" y="2057400"/>
            <a:ext cx="29962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91" y="365127"/>
            <a:ext cx="80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91" y="1825625"/>
            <a:ext cx="801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8691" y="6356352"/>
            <a:ext cx="20902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46FA-1633-E04A-9CB2-DA3696456C60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329" y="6356352"/>
            <a:ext cx="3135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098" y="6356352"/>
            <a:ext cx="20902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75B2-BC4B-D742-99BD-5FE3884B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onitor, kite, small, table&#10;&#10;Description automatically generated">
            <a:extLst>
              <a:ext uri="{FF2B5EF4-FFF2-40B4-BE49-F238E27FC236}">
                <a16:creationId xmlns:a16="http://schemas.microsoft.com/office/drawing/2014/main" id="{D7651408-2EED-F644-BDE9-FE102EA69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9" t="8467" r="6744" b="9206"/>
          <a:stretch/>
        </p:blipFill>
        <p:spPr>
          <a:xfrm>
            <a:off x="0" y="0"/>
            <a:ext cx="8797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6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12</cp:revision>
  <dcterms:created xsi:type="dcterms:W3CDTF">2019-02-07T21:13:13Z</dcterms:created>
  <dcterms:modified xsi:type="dcterms:W3CDTF">2020-08-17T00:45:07Z</dcterms:modified>
</cp:coreProperties>
</file>