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</p:sldIdLst>
  <p:sldSz cx="7315200" cy="6877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9"/>
  </p:normalViewPr>
  <p:slideViewPr>
    <p:cSldViewPr snapToGrid="0" snapToObjects="1">
      <p:cViewPr varScale="1">
        <p:scale>
          <a:sx n="93" d="100"/>
          <a:sy n="93" d="100"/>
        </p:scale>
        <p:origin x="8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25481"/>
            <a:ext cx="6217920" cy="2394232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12044"/>
            <a:ext cx="5486400" cy="166036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8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66139"/>
            <a:ext cx="1577340" cy="58279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66139"/>
            <a:ext cx="4640580" cy="58279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7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6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714489"/>
            <a:ext cx="6309360" cy="286066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602213"/>
            <a:ext cx="6309360" cy="150435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30696"/>
            <a:ext cx="3108960" cy="4363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830696"/>
            <a:ext cx="3108960" cy="4363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6141"/>
            <a:ext cx="6309360" cy="1329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685833"/>
            <a:ext cx="3094672" cy="826201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512034"/>
            <a:ext cx="3094672" cy="369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685833"/>
            <a:ext cx="3109913" cy="826201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512034"/>
            <a:ext cx="3109913" cy="369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8470"/>
            <a:ext cx="2359342" cy="1604645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990169"/>
            <a:ext cx="3703320" cy="488716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63115"/>
            <a:ext cx="2359342" cy="38221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8470"/>
            <a:ext cx="2359342" cy="1604645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990169"/>
            <a:ext cx="3703320" cy="488716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63115"/>
            <a:ext cx="2359342" cy="38221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7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66141"/>
            <a:ext cx="6309360" cy="132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30696"/>
            <a:ext cx="6309360" cy="436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374008"/>
            <a:ext cx="1645920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374008"/>
            <a:ext cx="2468880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374008"/>
            <a:ext cx="1645920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8A02D0-867D-4A47-874B-5ECD2D214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2" t="1963" r="4892" b="3293"/>
          <a:stretch/>
        </p:blipFill>
        <p:spPr>
          <a:xfrm>
            <a:off x="-1" y="0"/>
            <a:ext cx="6751361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Asgari, Bahar</cp:lastModifiedBy>
  <cp:revision>4</cp:revision>
  <dcterms:created xsi:type="dcterms:W3CDTF">2019-02-09T03:10:25Z</dcterms:created>
  <dcterms:modified xsi:type="dcterms:W3CDTF">2020-01-27T00:18:25Z</dcterms:modified>
</cp:coreProperties>
</file>