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8" r:id="rId2"/>
  </p:sldIdLst>
  <p:sldSz cx="6135688" cy="687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9"/>
    <p:restoredTop sz="94649"/>
  </p:normalViewPr>
  <p:slideViewPr>
    <p:cSldViewPr snapToGrid="0" snapToObjects="1">
      <p:cViewPr varScale="1">
        <p:scale>
          <a:sx n="93" d="100"/>
          <a:sy n="93" d="100"/>
        </p:scale>
        <p:origin x="13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177" y="1125481"/>
            <a:ext cx="5215335" cy="2394232"/>
          </a:xfrm>
        </p:spPr>
        <p:txBody>
          <a:bodyPr anchor="b"/>
          <a:lstStyle>
            <a:lvl1pPr algn="ctr">
              <a:defRPr sz="40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961" y="3612044"/>
            <a:ext cx="4601766" cy="1660361"/>
          </a:xfrm>
        </p:spPr>
        <p:txBody>
          <a:bodyPr/>
          <a:lstStyle>
            <a:lvl1pPr marL="0" indent="0" algn="ctr">
              <a:buNone/>
              <a:defRPr sz="1610"/>
            </a:lvl1pPr>
            <a:lvl2pPr marL="306781" indent="0" algn="ctr">
              <a:buNone/>
              <a:defRPr sz="1342"/>
            </a:lvl2pPr>
            <a:lvl3pPr marL="613562" indent="0" algn="ctr">
              <a:buNone/>
              <a:defRPr sz="1208"/>
            </a:lvl3pPr>
            <a:lvl4pPr marL="920344" indent="0" algn="ctr">
              <a:buNone/>
              <a:defRPr sz="1074"/>
            </a:lvl4pPr>
            <a:lvl5pPr marL="1227125" indent="0" algn="ctr">
              <a:buNone/>
              <a:defRPr sz="1074"/>
            </a:lvl5pPr>
            <a:lvl6pPr marL="1533906" indent="0" algn="ctr">
              <a:buNone/>
              <a:defRPr sz="1074"/>
            </a:lvl6pPr>
            <a:lvl7pPr marL="1840687" indent="0" algn="ctr">
              <a:buNone/>
              <a:defRPr sz="1074"/>
            </a:lvl7pPr>
            <a:lvl8pPr marL="2147468" indent="0" algn="ctr">
              <a:buNone/>
              <a:defRPr sz="1074"/>
            </a:lvl8pPr>
            <a:lvl9pPr marL="2454250" indent="0" algn="ctr">
              <a:buNone/>
              <a:defRPr sz="10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8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90852" y="366139"/>
            <a:ext cx="1323008" cy="58279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829" y="366139"/>
            <a:ext cx="3892327" cy="58279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33" y="1714489"/>
            <a:ext cx="5292031" cy="2860661"/>
          </a:xfrm>
        </p:spPr>
        <p:txBody>
          <a:bodyPr anchor="b"/>
          <a:lstStyle>
            <a:lvl1pPr>
              <a:defRPr sz="40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633" y="4602213"/>
            <a:ext cx="5292031" cy="1504354"/>
          </a:xfrm>
        </p:spPr>
        <p:txBody>
          <a:bodyPr/>
          <a:lstStyle>
            <a:lvl1pPr marL="0" indent="0">
              <a:buNone/>
              <a:defRPr sz="1610">
                <a:solidFill>
                  <a:schemeClr val="tx1"/>
                </a:solidFill>
              </a:defRPr>
            </a:lvl1pPr>
            <a:lvl2pPr marL="306781" indent="0">
              <a:buNone/>
              <a:defRPr sz="1342">
                <a:solidFill>
                  <a:schemeClr val="tx1">
                    <a:tint val="75000"/>
                  </a:schemeClr>
                </a:solidFill>
              </a:defRPr>
            </a:lvl2pPr>
            <a:lvl3pPr marL="613562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3pPr>
            <a:lvl4pPr marL="920344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4pPr>
            <a:lvl5pPr marL="1227125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5pPr>
            <a:lvl6pPr marL="1533906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6pPr>
            <a:lvl7pPr marL="1840687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7pPr>
            <a:lvl8pPr marL="2147468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8pPr>
            <a:lvl9pPr marL="2454250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829" y="1830696"/>
            <a:ext cx="2607667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6192" y="1830696"/>
            <a:ext cx="2607667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28" y="366141"/>
            <a:ext cx="5292031" cy="1329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28" y="1685833"/>
            <a:ext cx="2595683" cy="826201"/>
          </a:xfrm>
        </p:spPr>
        <p:txBody>
          <a:bodyPr anchor="b"/>
          <a:lstStyle>
            <a:lvl1pPr marL="0" indent="0">
              <a:buNone/>
              <a:defRPr sz="1610" b="1"/>
            </a:lvl1pPr>
            <a:lvl2pPr marL="306781" indent="0">
              <a:buNone/>
              <a:defRPr sz="1342" b="1"/>
            </a:lvl2pPr>
            <a:lvl3pPr marL="613562" indent="0">
              <a:buNone/>
              <a:defRPr sz="1208" b="1"/>
            </a:lvl3pPr>
            <a:lvl4pPr marL="920344" indent="0">
              <a:buNone/>
              <a:defRPr sz="1074" b="1"/>
            </a:lvl4pPr>
            <a:lvl5pPr marL="1227125" indent="0">
              <a:buNone/>
              <a:defRPr sz="1074" b="1"/>
            </a:lvl5pPr>
            <a:lvl6pPr marL="1533906" indent="0">
              <a:buNone/>
              <a:defRPr sz="1074" b="1"/>
            </a:lvl6pPr>
            <a:lvl7pPr marL="1840687" indent="0">
              <a:buNone/>
              <a:defRPr sz="1074" b="1"/>
            </a:lvl7pPr>
            <a:lvl8pPr marL="2147468" indent="0">
              <a:buNone/>
              <a:defRPr sz="1074" b="1"/>
            </a:lvl8pPr>
            <a:lvl9pPr marL="2454250" indent="0">
              <a:buNone/>
              <a:defRPr sz="10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628" y="2512034"/>
            <a:ext cx="2595683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6192" y="1685833"/>
            <a:ext cx="2608467" cy="826201"/>
          </a:xfrm>
        </p:spPr>
        <p:txBody>
          <a:bodyPr anchor="b"/>
          <a:lstStyle>
            <a:lvl1pPr marL="0" indent="0">
              <a:buNone/>
              <a:defRPr sz="1610" b="1"/>
            </a:lvl1pPr>
            <a:lvl2pPr marL="306781" indent="0">
              <a:buNone/>
              <a:defRPr sz="1342" b="1"/>
            </a:lvl2pPr>
            <a:lvl3pPr marL="613562" indent="0">
              <a:buNone/>
              <a:defRPr sz="1208" b="1"/>
            </a:lvl3pPr>
            <a:lvl4pPr marL="920344" indent="0">
              <a:buNone/>
              <a:defRPr sz="1074" b="1"/>
            </a:lvl4pPr>
            <a:lvl5pPr marL="1227125" indent="0">
              <a:buNone/>
              <a:defRPr sz="1074" b="1"/>
            </a:lvl5pPr>
            <a:lvl6pPr marL="1533906" indent="0">
              <a:buNone/>
              <a:defRPr sz="1074" b="1"/>
            </a:lvl6pPr>
            <a:lvl7pPr marL="1840687" indent="0">
              <a:buNone/>
              <a:defRPr sz="1074" b="1"/>
            </a:lvl7pPr>
            <a:lvl8pPr marL="2147468" indent="0">
              <a:buNone/>
              <a:defRPr sz="1074" b="1"/>
            </a:lvl8pPr>
            <a:lvl9pPr marL="2454250" indent="0">
              <a:buNone/>
              <a:defRPr sz="10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6192" y="2512034"/>
            <a:ext cx="2608467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2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28" y="458470"/>
            <a:ext cx="1978919" cy="1604645"/>
          </a:xfrm>
        </p:spPr>
        <p:txBody>
          <a:bodyPr anchor="b"/>
          <a:lstStyle>
            <a:lvl1pPr>
              <a:defRPr sz="21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467" y="990169"/>
            <a:ext cx="3106192" cy="4887163"/>
          </a:xfrm>
        </p:spPr>
        <p:txBody>
          <a:bodyPr/>
          <a:lstStyle>
            <a:lvl1pPr>
              <a:defRPr sz="2147"/>
            </a:lvl1pPr>
            <a:lvl2pPr>
              <a:defRPr sz="1879"/>
            </a:lvl2pPr>
            <a:lvl3pPr>
              <a:defRPr sz="1610"/>
            </a:lvl3pPr>
            <a:lvl4pPr>
              <a:defRPr sz="1342"/>
            </a:lvl4pPr>
            <a:lvl5pPr>
              <a:defRPr sz="1342"/>
            </a:lvl5pPr>
            <a:lvl6pPr>
              <a:defRPr sz="1342"/>
            </a:lvl6pPr>
            <a:lvl7pPr>
              <a:defRPr sz="1342"/>
            </a:lvl7pPr>
            <a:lvl8pPr>
              <a:defRPr sz="1342"/>
            </a:lvl8pPr>
            <a:lvl9pPr>
              <a:defRPr sz="13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28" y="2063115"/>
            <a:ext cx="1978919" cy="3822176"/>
          </a:xfrm>
        </p:spPr>
        <p:txBody>
          <a:bodyPr/>
          <a:lstStyle>
            <a:lvl1pPr marL="0" indent="0">
              <a:buNone/>
              <a:defRPr sz="1074"/>
            </a:lvl1pPr>
            <a:lvl2pPr marL="306781" indent="0">
              <a:buNone/>
              <a:defRPr sz="939"/>
            </a:lvl2pPr>
            <a:lvl3pPr marL="613562" indent="0">
              <a:buNone/>
              <a:defRPr sz="805"/>
            </a:lvl3pPr>
            <a:lvl4pPr marL="920344" indent="0">
              <a:buNone/>
              <a:defRPr sz="671"/>
            </a:lvl4pPr>
            <a:lvl5pPr marL="1227125" indent="0">
              <a:buNone/>
              <a:defRPr sz="671"/>
            </a:lvl5pPr>
            <a:lvl6pPr marL="1533906" indent="0">
              <a:buNone/>
              <a:defRPr sz="671"/>
            </a:lvl6pPr>
            <a:lvl7pPr marL="1840687" indent="0">
              <a:buNone/>
              <a:defRPr sz="671"/>
            </a:lvl7pPr>
            <a:lvl8pPr marL="2147468" indent="0">
              <a:buNone/>
              <a:defRPr sz="671"/>
            </a:lvl8pPr>
            <a:lvl9pPr marL="2454250" indent="0">
              <a:buNone/>
              <a:defRPr sz="6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28" y="458470"/>
            <a:ext cx="1978919" cy="1604645"/>
          </a:xfrm>
        </p:spPr>
        <p:txBody>
          <a:bodyPr anchor="b"/>
          <a:lstStyle>
            <a:lvl1pPr>
              <a:defRPr sz="21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8467" y="990169"/>
            <a:ext cx="3106192" cy="4887163"/>
          </a:xfrm>
        </p:spPr>
        <p:txBody>
          <a:bodyPr anchor="t"/>
          <a:lstStyle>
            <a:lvl1pPr marL="0" indent="0">
              <a:buNone/>
              <a:defRPr sz="2147"/>
            </a:lvl1pPr>
            <a:lvl2pPr marL="306781" indent="0">
              <a:buNone/>
              <a:defRPr sz="1879"/>
            </a:lvl2pPr>
            <a:lvl3pPr marL="613562" indent="0">
              <a:buNone/>
              <a:defRPr sz="1610"/>
            </a:lvl3pPr>
            <a:lvl4pPr marL="920344" indent="0">
              <a:buNone/>
              <a:defRPr sz="1342"/>
            </a:lvl4pPr>
            <a:lvl5pPr marL="1227125" indent="0">
              <a:buNone/>
              <a:defRPr sz="1342"/>
            </a:lvl5pPr>
            <a:lvl6pPr marL="1533906" indent="0">
              <a:buNone/>
              <a:defRPr sz="1342"/>
            </a:lvl6pPr>
            <a:lvl7pPr marL="1840687" indent="0">
              <a:buNone/>
              <a:defRPr sz="1342"/>
            </a:lvl7pPr>
            <a:lvl8pPr marL="2147468" indent="0">
              <a:buNone/>
              <a:defRPr sz="1342"/>
            </a:lvl8pPr>
            <a:lvl9pPr marL="2454250" indent="0">
              <a:buNone/>
              <a:defRPr sz="13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28" y="2063115"/>
            <a:ext cx="1978919" cy="3822176"/>
          </a:xfrm>
        </p:spPr>
        <p:txBody>
          <a:bodyPr/>
          <a:lstStyle>
            <a:lvl1pPr marL="0" indent="0">
              <a:buNone/>
              <a:defRPr sz="1074"/>
            </a:lvl1pPr>
            <a:lvl2pPr marL="306781" indent="0">
              <a:buNone/>
              <a:defRPr sz="939"/>
            </a:lvl2pPr>
            <a:lvl3pPr marL="613562" indent="0">
              <a:buNone/>
              <a:defRPr sz="805"/>
            </a:lvl3pPr>
            <a:lvl4pPr marL="920344" indent="0">
              <a:buNone/>
              <a:defRPr sz="671"/>
            </a:lvl4pPr>
            <a:lvl5pPr marL="1227125" indent="0">
              <a:buNone/>
              <a:defRPr sz="671"/>
            </a:lvl5pPr>
            <a:lvl6pPr marL="1533906" indent="0">
              <a:buNone/>
              <a:defRPr sz="671"/>
            </a:lvl6pPr>
            <a:lvl7pPr marL="1840687" indent="0">
              <a:buNone/>
              <a:defRPr sz="671"/>
            </a:lvl7pPr>
            <a:lvl8pPr marL="2147468" indent="0">
              <a:buNone/>
              <a:defRPr sz="671"/>
            </a:lvl8pPr>
            <a:lvl9pPr marL="2454250" indent="0">
              <a:buNone/>
              <a:defRPr sz="6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829" y="366141"/>
            <a:ext cx="5292031" cy="132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29" y="1830696"/>
            <a:ext cx="5292031" cy="436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828" y="6374008"/>
            <a:ext cx="138053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4AF4-5C52-274B-AA25-4955DDC321D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2447" y="6374008"/>
            <a:ext cx="2070795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330" y="6374008"/>
            <a:ext cx="138053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13562" rtl="0" eaLnBrk="1" latinLnBrk="0" hangingPunct="1">
        <a:lnSpc>
          <a:spcPct val="90000"/>
        </a:lnSpc>
        <a:spcBef>
          <a:spcPct val="0"/>
        </a:spcBef>
        <a:buNone/>
        <a:defRPr sz="29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391" indent="-153391" algn="l" defTabSz="613562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1879" kern="1200">
          <a:solidFill>
            <a:schemeClr val="tx1"/>
          </a:solidFill>
          <a:latin typeface="+mn-lt"/>
          <a:ea typeface="+mn-ea"/>
          <a:cs typeface="+mn-cs"/>
        </a:defRPr>
      </a:lvl1pPr>
      <a:lvl2pPr marL="460172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2pPr>
      <a:lvl3pPr marL="766953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3pPr>
      <a:lvl4pPr marL="1073734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4pPr>
      <a:lvl5pPr marL="1380515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5pPr>
      <a:lvl6pPr marL="1687297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6pPr>
      <a:lvl7pPr marL="1994078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7pPr>
      <a:lvl8pPr marL="2300859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8pPr>
      <a:lvl9pPr marL="2607640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1pPr>
      <a:lvl2pPr marL="306781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2pPr>
      <a:lvl3pPr marL="613562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3pPr>
      <a:lvl4pPr marL="920344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4pPr>
      <a:lvl5pPr marL="1227125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5pPr>
      <a:lvl6pPr marL="1533906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6pPr>
      <a:lvl7pPr marL="1840687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7pPr>
      <a:lvl8pPr marL="2147468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8pPr>
      <a:lvl9pPr marL="2454250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D481E-B4A4-1A4F-BC13-9D4880B4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4909" cy="6877050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33ACD69-D440-0942-89A7-B738DA17BEC8}"/>
              </a:ext>
            </a:extLst>
          </p:cNvPr>
          <p:cNvGrpSpPr/>
          <p:nvPr/>
        </p:nvGrpSpPr>
        <p:grpSpPr>
          <a:xfrm>
            <a:off x="-1471244" y="186058"/>
            <a:ext cx="6820845" cy="6504933"/>
            <a:chOff x="-189711" y="46247"/>
            <a:chExt cx="7145221" cy="650493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2DB7CB2-44E9-B746-8E48-46E1F2699CDB}"/>
                </a:ext>
              </a:extLst>
            </p:cNvPr>
            <p:cNvGrpSpPr/>
            <p:nvPr/>
          </p:nvGrpSpPr>
          <p:grpSpPr>
            <a:xfrm>
              <a:off x="-189711" y="94390"/>
              <a:ext cx="1758840" cy="6444242"/>
              <a:chOff x="2355508" y="705112"/>
              <a:chExt cx="1644895" cy="5389450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8FB83B5-AAC7-E243-845D-8F95E102FA16}"/>
                  </a:ext>
                </a:extLst>
              </p:cNvPr>
              <p:cNvSpPr/>
              <p:nvPr/>
            </p:nvSpPr>
            <p:spPr>
              <a:xfrm rot="19311128">
                <a:off x="2400340" y="705113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B210EED-79AB-2F40-B153-0D4857658FE1}"/>
                  </a:ext>
                </a:extLst>
              </p:cNvPr>
              <p:cNvSpPr/>
              <p:nvPr/>
            </p:nvSpPr>
            <p:spPr>
              <a:xfrm rot="19311128">
                <a:off x="2400337" y="119126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33B5BE9-91FF-124E-BA51-67ACA14676F3}"/>
                  </a:ext>
                </a:extLst>
              </p:cNvPr>
              <p:cNvSpPr/>
              <p:nvPr/>
            </p:nvSpPr>
            <p:spPr>
              <a:xfrm rot="19311128">
                <a:off x="3009939" y="70511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C23C6A9-434E-DB42-86F4-7769C2B2FDDD}"/>
                  </a:ext>
                </a:extLst>
              </p:cNvPr>
              <p:cNvSpPr/>
              <p:nvPr/>
            </p:nvSpPr>
            <p:spPr>
              <a:xfrm rot="19311128">
                <a:off x="2400336" y="174707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D9E6C26-E02F-D041-BA1D-16FF1E8F4404}"/>
                  </a:ext>
                </a:extLst>
              </p:cNvPr>
              <p:cNvSpPr/>
              <p:nvPr/>
            </p:nvSpPr>
            <p:spPr>
              <a:xfrm rot="19311128">
                <a:off x="3009938" y="126092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138754E-3427-AC45-B447-CE38A16B6846}"/>
                  </a:ext>
                </a:extLst>
              </p:cNvPr>
              <p:cNvSpPr/>
              <p:nvPr/>
            </p:nvSpPr>
            <p:spPr>
              <a:xfrm rot="19311128">
                <a:off x="2401388" y="228780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429BE9-0333-7B44-BE12-5F1D1A5CCB4B}"/>
                  </a:ext>
                </a:extLst>
              </p:cNvPr>
              <p:cNvSpPr/>
              <p:nvPr/>
            </p:nvSpPr>
            <p:spPr>
              <a:xfrm rot="19311128">
                <a:off x="3010989" y="180165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2310EAEB-7AEF-EA4D-A228-4B0E01638800}"/>
                  </a:ext>
                </a:extLst>
              </p:cNvPr>
              <p:cNvSpPr/>
              <p:nvPr/>
            </p:nvSpPr>
            <p:spPr>
              <a:xfrm rot="19311128">
                <a:off x="2383458" y="284361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2A8DCB0-BD47-364A-B2AA-5BC2679F1F07}"/>
                  </a:ext>
                </a:extLst>
              </p:cNvPr>
              <p:cNvSpPr/>
              <p:nvPr/>
            </p:nvSpPr>
            <p:spPr>
              <a:xfrm rot="19311128">
                <a:off x="2993059" y="235746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BE2DD23-72DE-4A40-A8D6-D5259BFDDF3D}"/>
                  </a:ext>
                </a:extLst>
              </p:cNvPr>
              <p:cNvSpPr/>
              <p:nvPr/>
            </p:nvSpPr>
            <p:spPr>
              <a:xfrm rot="19311128">
                <a:off x="2400337" y="3374594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D29B741-CD78-AC48-BB79-2FAF55D0C455}"/>
                  </a:ext>
                </a:extLst>
              </p:cNvPr>
              <p:cNvSpPr/>
              <p:nvPr/>
            </p:nvSpPr>
            <p:spPr>
              <a:xfrm rot="19311128">
                <a:off x="3009939" y="288844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69712FB-6EC0-0D4A-9191-2E85C275AA5E}"/>
                  </a:ext>
                </a:extLst>
              </p:cNvPr>
              <p:cNvSpPr/>
              <p:nvPr/>
            </p:nvSpPr>
            <p:spPr>
              <a:xfrm rot="19311128">
                <a:off x="2355508" y="385708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C1C671F8-DF7D-F64E-9565-5BD2A27A2201}"/>
                  </a:ext>
                </a:extLst>
              </p:cNvPr>
              <p:cNvSpPr/>
              <p:nvPr/>
            </p:nvSpPr>
            <p:spPr>
              <a:xfrm rot="19311128">
                <a:off x="2965108" y="33709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953CE20-5965-8841-9994-7B9DE670A6BA}"/>
                  </a:ext>
                </a:extLst>
              </p:cNvPr>
              <p:cNvSpPr/>
              <p:nvPr/>
            </p:nvSpPr>
            <p:spPr>
              <a:xfrm rot="19311128">
                <a:off x="2417218" y="4344078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4179668-77E7-1D47-9C8C-6FDC24AF22BA}"/>
                  </a:ext>
                </a:extLst>
              </p:cNvPr>
              <p:cNvSpPr/>
              <p:nvPr/>
            </p:nvSpPr>
            <p:spPr>
              <a:xfrm rot="19311128">
                <a:off x="3026820" y="3857926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99AA293-6C0B-5D4E-A393-4CC7FEADCE33}"/>
                  </a:ext>
                </a:extLst>
              </p:cNvPr>
              <p:cNvSpPr/>
              <p:nvPr/>
            </p:nvSpPr>
            <p:spPr>
              <a:xfrm rot="19311128">
                <a:off x="2449933" y="4809725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3E5C2AB3-6060-D647-8EA1-8F08CA4D8181}"/>
                  </a:ext>
                </a:extLst>
              </p:cNvPr>
              <p:cNvSpPr/>
              <p:nvPr/>
            </p:nvSpPr>
            <p:spPr>
              <a:xfrm rot="19311128">
                <a:off x="3059533" y="4323573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62160F01-191E-6E4C-A69D-65CED5A38386}"/>
                  </a:ext>
                </a:extLst>
              </p:cNvPr>
              <p:cNvSpPr/>
              <p:nvPr/>
            </p:nvSpPr>
            <p:spPr>
              <a:xfrm rot="19311128">
                <a:off x="2406152" y="531048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475407E3-AB18-D041-8117-C6496E184AB8}"/>
                  </a:ext>
                </a:extLst>
              </p:cNvPr>
              <p:cNvSpPr/>
              <p:nvPr/>
            </p:nvSpPr>
            <p:spPr>
              <a:xfrm rot="19311128">
                <a:off x="3015752" y="48243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045B2CB9-EF55-6E43-A44F-8F5480CF5FBB}"/>
                  </a:ext>
                </a:extLst>
              </p:cNvPr>
              <p:cNvSpPr/>
              <p:nvPr/>
            </p:nvSpPr>
            <p:spPr>
              <a:xfrm rot="19311128">
                <a:off x="2449934" y="5759942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7AA11FD-FD5D-F044-9F51-5050613E6ED4}"/>
                  </a:ext>
                </a:extLst>
              </p:cNvPr>
              <p:cNvSpPr/>
              <p:nvPr/>
            </p:nvSpPr>
            <p:spPr>
              <a:xfrm rot="19311128">
                <a:off x="3059534" y="5273790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D1242E29-7DD1-5248-A8B0-39ACAC496E6A}"/>
                  </a:ext>
                </a:extLst>
              </p:cNvPr>
              <p:cNvSpPr/>
              <p:nvPr/>
            </p:nvSpPr>
            <p:spPr>
              <a:xfrm rot="19311128">
                <a:off x="3099531" y="572907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413E3C2-F4C8-4A43-A00F-7C1C753F1118}"/>
                </a:ext>
              </a:extLst>
            </p:cNvPr>
            <p:cNvGrpSpPr/>
            <p:nvPr/>
          </p:nvGrpSpPr>
          <p:grpSpPr>
            <a:xfrm>
              <a:off x="1686675" y="53341"/>
              <a:ext cx="1758840" cy="6444242"/>
              <a:chOff x="2355508" y="705112"/>
              <a:chExt cx="1644895" cy="538945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EA19867C-3248-9D48-908C-B9B242CC87BD}"/>
                  </a:ext>
                </a:extLst>
              </p:cNvPr>
              <p:cNvSpPr/>
              <p:nvPr/>
            </p:nvSpPr>
            <p:spPr>
              <a:xfrm rot="19311128">
                <a:off x="2400340" y="705113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613CAA1-0FF3-E845-A4C3-730598C708E5}"/>
                  </a:ext>
                </a:extLst>
              </p:cNvPr>
              <p:cNvSpPr/>
              <p:nvPr/>
            </p:nvSpPr>
            <p:spPr>
              <a:xfrm rot="19311128">
                <a:off x="2400337" y="119126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702AE1D-38D9-234D-AD93-20B487BC4314}"/>
                  </a:ext>
                </a:extLst>
              </p:cNvPr>
              <p:cNvSpPr/>
              <p:nvPr/>
            </p:nvSpPr>
            <p:spPr>
              <a:xfrm rot="19311128">
                <a:off x="3009939" y="70511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31021D8-0F31-F848-9B74-916259237C8A}"/>
                  </a:ext>
                </a:extLst>
              </p:cNvPr>
              <p:cNvSpPr/>
              <p:nvPr/>
            </p:nvSpPr>
            <p:spPr>
              <a:xfrm rot="19311128">
                <a:off x="2400336" y="174707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FE7C269-D9BF-D846-A0B8-0D2BFC7435DC}"/>
                  </a:ext>
                </a:extLst>
              </p:cNvPr>
              <p:cNvSpPr/>
              <p:nvPr/>
            </p:nvSpPr>
            <p:spPr>
              <a:xfrm rot="19311128">
                <a:off x="3009938" y="126092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DA3DFC1-D9C6-8E48-BAA1-050D33541CD2}"/>
                  </a:ext>
                </a:extLst>
              </p:cNvPr>
              <p:cNvSpPr/>
              <p:nvPr/>
            </p:nvSpPr>
            <p:spPr>
              <a:xfrm rot="19311128">
                <a:off x="2401388" y="228780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DF62F68-1D43-DF41-B37D-C88641DFF149}"/>
                  </a:ext>
                </a:extLst>
              </p:cNvPr>
              <p:cNvSpPr/>
              <p:nvPr/>
            </p:nvSpPr>
            <p:spPr>
              <a:xfrm rot="19311128">
                <a:off x="3010989" y="180165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02B786C-82E9-0D44-93F0-B2D91CB3A404}"/>
                  </a:ext>
                </a:extLst>
              </p:cNvPr>
              <p:cNvSpPr/>
              <p:nvPr/>
            </p:nvSpPr>
            <p:spPr>
              <a:xfrm rot="19311128">
                <a:off x="2383458" y="284361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54EA8625-5627-6946-B974-BD9B8B996F8C}"/>
                  </a:ext>
                </a:extLst>
              </p:cNvPr>
              <p:cNvSpPr/>
              <p:nvPr/>
            </p:nvSpPr>
            <p:spPr>
              <a:xfrm rot="19311128">
                <a:off x="2993059" y="235746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46CB4BE-56A8-D04A-9D75-C6389F714B5F}"/>
                  </a:ext>
                </a:extLst>
              </p:cNvPr>
              <p:cNvSpPr/>
              <p:nvPr/>
            </p:nvSpPr>
            <p:spPr>
              <a:xfrm rot="19311128">
                <a:off x="2400337" y="3374594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1EE038C-C5B4-424D-94CA-38453FB1CDFE}"/>
                  </a:ext>
                </a:extLst>
              </p:cNvPr>
              <p:cNvSpPr/>
              <p:nvPr/>
            </p:nvSpPr>
            <p:spPr>
              <a:xfrm rot="19311128">
                <a:off x="3009939" y="288844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AA1C775-584E-F140-924B-9F3D48D10DDE}"/>
                  </a:ext>
                </a:extLst>
              </p:cNvPr>
              <p:cNvSpPr/>
              <p:nvPr/>
            </p:nvSpPr>
            <p:spPr>
              <a:xfrm rot="19311128">
                <a:off x="2355508" y="385708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D605E6AE-F2BE-6B45-90B0-5092300A5708}"/>
                  </a:ext>
                </a:extLst>
              </p:cNvPr>
              <p:cNvSpPr/>
              <p:nvPr/>
            </p:nvSpPr>
            <p:spPr>
              <a:xfrm rot="19311128">
                <a:off x="2965108" y="33709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B0AD50A-0D9F-404E-A294-2497CF8972C9}"/>
                  </a:ext>
                </a:extLst>
              </p:cNvPr>
              <p:cNvSpPr/>
              <p:nvPr/>
            </p:nvSpPr>
            <p:spPr>
              <a:xfrm rot="19311128">
                <a:off x="2417218" y="4344078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F3AE5E3-E99E-7242-9782-75DDFDC9EF02}"/>
                  </a:ext>
                </a:extLst>
              </p:cNvPr>
              <p:cNvSpPr/>
              <p:nvPr/>
            </p:nvSpPr>
            <p:spPr>
              <a:xfrm rot="19311128">
                <a:off x="3026820" y="3857926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E5BD7EA-E7EB-F04E-AE34-CF4C5EA92A0F}"/>
                  </a:ext>
                </a:extLst>
              </p:cNvPr>
              <p:cNvSpPr/>
              <p:nvPr/>
            </p:nvSpPr>
            <p:spPr>
              <a:xfrm rot="19311128">
                <a:off x="2449933" y="4809725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53F170A2-6752-F748-B7AE-C8C5289080AC}"/>
                  </a:ext>
                </a:extLst>
              </p:cNvPr>
              <p:cNvSpPr/>
              <p:nvPr/>
            </p:nvSpPr>
            <p:spPr>
              <a:xfrm rot="19311128">
                <a:off x="3059533" y="4323573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0A478D9-D2CD-3E45-B0AC-7C9C2440FF21}"/>
                  </a:ext>
                </a:extLst>
              </p:cNvPr>
              <p:cNvSpPr/>
              <p:nvPr/>
            </p:nvSpPr>
            <p:spPr>
              <a:xfrm rot="19311128">
                <a:off x="2406152" y="531048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3F90735-DC83-7047-9D66-70D5EABA5BAE}"/>
                  </a:ext>
                </a:extLst>
              </p:cNvPr>
              <p:cNvSpPr/>
              <p:nvPr/>
            </p:nvSpPr>
            <p:spPr>
              <a:xfrm rot="19311128">
                <a:off x="3015752" y="48243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D3FC865-E23F-DD4F-9CDA-9B46EB2A56C8}"/>
                  </a:ext>
                </a:extLst>
              </p:cNvPr>
              <p:cNvSpPr/>
              <p:nvPr/>
            </p:nvSpPr>
            <p:spPr>
              <a:xfrm rot="19311128">
                <a:off x="2449934" y="5759942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9A8F95B-CD17-EA4B-A7F4-67A97721746C}"/>
                  </a:ext>
                </a:extLst>
              </p:cNvPr>
              <p:cNvSpPr/>
              <p:nvPr/>
            </p:nvSpPr>
            <p:spPr>
              <a:xfrm rot="19311128">
                <a:off x="3059534" y="5273790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A81FFA4-0F72-E54B-B29F-C5A84AE53240}"/>
                  </a:ext>
                </a:extLst>
              </p:cNvPr>
              <p:cNvSpPr/>
              <p:nvPr/>
            </p:nvSpPr>
            <p:spPr>
              <a:xfrm rot="19311128">
                <a:off x="3099531" y="572907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A72EBA8-DEC4-C94D-85B4-AE793A9F89D5}"/>
                </a:ext>
              </a:extLst>
            </p:cNvPr>
            <p:cNvGrpSpPr/>
            <p:nvPr/>
          </p:nvGrpSpPr>
          <p:grpSpPr>
            <a:xfrm>
              <a:off x="3631018" y="106938"/>
              <a:ext cx="1758840" cy="6444242"/>
              <a:chOff x="2355508" y="705112"/>
              <a:chExt cx="1644895" cy="538945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BB8FF47-BAFB-8D44-9B6A-C6F0C1D06A5E}"/>
                  </a:ext>
                </a:extLst>
              </p:cNvPr>
              <p:cNvSpPr/>
              <p:nvPr/>
            </p:nvSpPr>
            <p:spPr>
              <a:xfrm rot="19311128">
                <a:off x="2400340" y="705113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D3C01C1-F2D5-C240-8368-AB536ABAE3B6}"/>
                  </a:ext>
                </a:extLst>
              </p:cNvPr>
              <p:cNvSpPr/>
              <p:nvPr/>
            </p:nvSpPr>
            <p:spPr>
              <a:xfrm rot="19311128">
                <a:off x="2400337" y="119126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82F6DA2-72C5-8A4F-A8CD-1A15234B73C3}"/>
                  </a:ext>
                </a:extLst>
              </p:cNvPr>
              <p:cNvSpPr/>
              <p:nvPr/>
            </p:nvSpPr>
            <p:spPr>
              <a:xfrm rot="19311128">
                <a:off x="3009939" y="70511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8A958B8-5B07-F847-856F-87B84BCE9B46}"/>
                  </a:ext>
                </a:extLst>
              </p:cNvPr>
              <p:cNvSpPr/>
              <p:nvPr/>
            </p:nvSpPr>
            <p:spPr>
              <a:xfrm rot="19311128">
                <a:off x="2400336" y="174707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2EDBE8B-1518-4046-B8C2-A18B0C663A00}"/>
                  </a:ext>
                </a:extLst>
              </p:cNvPr>
              <p:cNvSpPr/>
              <p:nvPr/>
            </p:nvSpPr>
            <p:spPr>
              <a:xfrm rot="19311128">
                <a:off x="3009938" y="126092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15C2687-C873-1C45-924F-916CEDB5931B}"/>
                  </a:ext>
                </a:extLst>
              </p:cNvPr>
              <p:cNvSpPr/>
              <p:nvPr/>
            </p:nvSpPr>
            <p:spPr>
              <a:xfrm rot="19311128">
                <a:off x="2401388" y="228780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7B652FC-EB96-4F45-AE27-99B31144D9ED}"/>
                  </a:ext>
                </a:extLst>
              </p:cNvPr>
              <p:cNvSpPr/>
              <p:nvPr/>
            </p:nvSpPr>
            <p:spPr>
              <a:xfrm rot="19311128">
                <a:off x="3010989" y="180165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FEB5FAD-DF26-4742-8007-532E537E1B9B}"/>
                  </a:ext>
                </a:extLst>
              </p:cNvPr>
              <p:cNvSpPr/>
              <p:nvPr/>
            </p:nvSpPr>
            <p:spPr>
              <a:xfrm rot="19311128">
                <a:off x="2383458" y="284361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7F027FE-281F-5145-9D8A-1FD59DD553F3}"/>
                  </a:ext>
                </a:extLst>
              </p:cNvPr>
              <p:cNvSpPr/>
              <p:nvPr/>
            </p:nvSpPr>
            <p:spPr>
              <a:xfrm rot="19311128">
                <a:off x="2993059" y="235746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20AA331-7D35-484A-9295-6BF2362D758E}"/>
                  </a:ext>
                </a:extLst>
              </p:cNvPr>
              <p:cNvSpPr/>
              <p:nvPr/>
            </p:nvSpPr>
            <p:spPr>
              <a:xfrm rot="19311128">
                <a:off x="2400337" y="3374594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627DF2C-7A47-5242-96F8-771E72671A7D}"/>
                  </a:ext>
                </a:extLst>
              </p:cNvPr>
              <p:cNvSpPr/>
              <p:nvPr/>
            </p:nvSpPr>
            <p:spPr>
              <a:xfrm rot="19311128">
                <a:off x="3009939" y="288844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04666F5-78D4-D34C-881C-0D627E36D7AA}"/>
                  </a:ext>
                </a:extLst>
              </p:cNvPr>
              <p:cNvSpPr/>
              <p:nvPr/>
            </p:nvSpPr>
            <p:spPr>
              <a:xfrm rot="19311128">
                <a:off x="2355508" y="385708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B9FAACD-5510-8F47-820D-04332F4067AB}"/>
                  </a:ext>
                </a:extLst>
              </p:cNvPr>
              <p:cNvSpPr/>
              <p:nvPr/>
            </p:nvSpPr>
            <p:spPr>
              <a:xfrm rot="19311128">
                <a:off x="2965108" y="33709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E8FD7F9-16E2-3444-BA86-CB8D78780084}"/>
                  </a:ext>
                </a:extLst>
              </p:cNvPr>
              <p:cNvSpPr/>
              <p:nvPr/>
            </p:nvSpPr>
            <p:spPr>
              <a:xfrm rot="19311128">
                <a:off x="2417218" y="4344078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B85CB73-6BAE-9347-832B-1046BC0F2C34}"/>
                  </a:ext>
                </a:extLst>
              </p:cNvPr>
              <p:cNvSpPr/>
              <p:nvPr/>
            </p:nvSpPr>
            <p:spPr>
              <a:xfrm rot="19311128">
                <a:off x="3026820" y="3857926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7C35A2A-7F56-1047-9516-D1CF53C228AE}"/>
                  </a:ext>
                </a:extLst>
              </p:cNvPr>
              <p:cNvSpPr/>
              <p:nvPr/>
            </p:nvSpPr>
            <p:spPr>
              <a:xfrm rot="19311128">
                <a:off x="2449933" y="4809725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592089-0ADF-8C40-A138-1D1064D5AF4A}"/>
                  </a:ext>
                </a:extLst>
              </p:cNvPr>
              <p:cNvSpPr/>
              <p:nvPr/>
            </p:nvSpPr>
            <p:spPr>
              <a:xfrm rot="19311128">
                <a:off x="3059533" y="4323573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3BFA86C9-9C8D-A04B-A431-7CC42909C44F}"/>
                  </a:ext>
                </a:extLst>
              </p:cNvPr>
              <p:cNvSpPr/>
              <p:nvPr/>
            </p:nvSpPr>
            <p:spPr>
              <a:xfrm rot="19311128">
                <a:off x="2406152" y="531048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EDE14B5-3513-2444-849E-3B5A7F9414EE}"/>
                  </a:ext>
                </a:extLst>
              </p:cNvPr>
              <p:cNvSpPr/>
              <p:nvPr/>
            </p:nvSpPr>
            <p:spPr>
              <a:xfrm rot="19311128">
                <a:off x="3015752" y="48243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A4E45D7-6C53-6D42-B37C-9948FFABA01C}"/>
                  </a:ext>
                </a:extLst>
              </p:cNvPr>
              <p:cNvSpPr/>
              <p:nvPr/>
            </p:nvSpPr>
            <p:spPr>
              <a:xfrm rot="19311128">
                <a:off x="2449934" y="5759942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A4ADE24-C570-5441-8DAF-41255C92C819}"/>
                  </a:ext>
                </a:extLst>
              </p:cNvPr>
              <p:cNvSpPr/>
              <p:nvPr/>
            </p:nvSpPr>
            <p:spPr>
              <a:xfrm rot="19311128">
                <a:off x="3059534" y="5273790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8AC6687-08EC-C44F-8CEC-09A2C7BA3AFF}"/>
                  </a:ext>
                </a:extLst>
              </p:cNvPr>
              <p:cNvSpPr/>
              <p:nvPr/>
            </p:nvSpPr>
            <p:spPr>
              <a:xfrm rot="19311128">
                <a:off x="3099531" y="572907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E6D8CE6-307C-B640-951A-9A67B8E75BF1}"/>
                </a:ext>
              </a:extLst>
            </p:cNvPr>
            <p:cNvGrpSpPr/>
            <p:nvPr/>
          </p:nvGrpSpPr>
          <p:grpSpPr>
            <a:xfrm>
              <a:off x="5196670" y="46247"/>
              <a:ext cx="1758840" cy="6444242"/>
              <a:chOff x="2355508" y="705112"/>
              <a:chExt cx="1644895" cy="538945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06E7463-B37B-3643-9296-D621630179A4}"/>
                  </a:ext>
                </a:extLst>
              </p:cNvPr>
              <p:cNvSpPr/>
              <p:nvPr/>
            </p:nvSpPr>
            <p:spPr>
              <a:xfrm rot="19311128">
                <a:off x="2400340" y="705113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BC2A101-1C69-5B49-99E6-9CEA8CC5EA93}"/>
                  </a:ext>
                </a:extLst>
              </p:cNvPr>
              <p:cNvSpPr/>
              <p:nvPr/>
            </p:nvSpPr>
            <p:spPr>
              <a:xfrm rot="19311128">
                <a:off x="2400337" y="119126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3171983-190E-DD43-99A2-15C62EF9AF22}"/>
                  </a:ext>
                </a:extLst>
              </p:cNvPr>
              <p:cNvSpPr/>
              <p:nvPr/>
            </p:nvSpPr>
            <p:spPr>
              <a:xfrm rot="19311128">
                <a:off x="3009939" y="70511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5AFCFE9-2D81-0143-8F0D-702AE2E5AADC}"/>
                  </a:ext>
                </a:extLst>
              </p:cNvPr>
              <p:cNvSpPr/>
              <p:nvPr/>
            </p:nvSpPr>
            <p:spPr>
              <a:xfrm rot="19311128">
                <a:off x="2400336" y="174707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3D5B53B-C264-D047-B886-6AB00CA552EC}"/>
                  </a:ext>
                </a:extLst>
              </p:cNvPr>
              <p:cNvSpPr/>
              <p:nvPr/>
            </p:nvSpPr>
            <p:spPr>
              <a:xfrm rot="19311128">
                <a:off x="3009938" y="126092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7D8B380-02D3-4547-ADE6-D1F48F9773D4}"/>
                  </a:ext>
                </a:extLst>
              </p:cNvPr>
              <p:cNvSpPr/>
              <p:nvPr/>
            </p:nvSpPr>
            <p:spPr>
              <a:xfrm rot="19311128">
                <a:off x="2401388" y="228780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BAB61E8-66B5-5541-83A3-9EC1F5EC4255}"/>
                  </a:ext>
                </a:extLst>
              </p:cNvPr>
              <p:cNvSpPr/>
              <p:nvPr/>
            </p:nvSpPr>
            <p:spPr>
              <a:xfrm rot="19311128">
                <a:off x="3010989" y="180165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196FAC7-6AF2-7B4C-9FC8-782055F696C8}"/>
                  </a:ext>
                </a:extLst>
              </p:cNvPr>
              <p:cNvSpPr/>
              <p:nvPr/>
            </p:nvSpPr>
            <p:spPr>
              <a:xfrm rot="19311128">
                <a:off x="2383458" y="284361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FC695E4-55B4-954D-96A0-A6169E38BF3B}"/>
                  </a:ext>
                </a:extLst>
              </p:cNvPr>
              <p:cNvSpPr/>
              <p:nvPr/>
            </p:nvSpPr>
            <p:spPr>
              <a:xfrm rot="19311128">
                <a:off x="2993059" y="235746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6884A9B-42AD-AF4A-BC22-3B2485CA5124}"/>
                  </a:ext>
                </a:extLst>
              </p:cNvPr>
              <p:cNvSpPr/>
              <p:nvPr/>
            </p:nvSpPr>
            <p:spPr>
              <a:xfrm rot="19311128">
                <a:off x="2400337" y="3374594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7B5E280-C7BB-264F-AE68-8E05C7CC8CA1}"/>
                  </a:ext>
                </a:extLst>
              </p:cNvPr>
              <p:cNvSpPr/>
              <p:nvPr/>
            </p:nvSpPr>
            <p:spPr>
              <a:xfrm rot="19311128">
                <a:off x="3009939" y="288844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9E195E1-EE28-2E4E-91FF-CB32F647456C}"/>
                  </a:ext>
                </a:extLst>
              </p:cNvPr>
              <p:cNvSpPr/>
              <p:nvPr/>
            </p:nvSpPr>
            <p:spPr>
              <a:xfrm rot="19311128">
                <a:off x="2355508" y="385708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7B64FCC-1D8D-8C42-AB3A-737688456098}"/>
                  </a:ext>
                </a:extLst>
              </p:cNvPr>
              <p:cNvSpPr/>
              <p:nvPr/>
            </p:nvSpPr>
            <p:spPr>
              <a:xfrm rot="19311128">
                <a:off x="2965108" y="33709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BB4B699-98F1-004B-A469-4C694665B6FF}"/>
                  </a:ext>
                </a:extLst>
              </p:cNvPr>
              <p:cNvSpPr/>
              <p:nvPr/>
            </p:nvSpPr>
            <p:spPr>
              <a:xfrm rot="19311128">
                <a:off x="2417218" y="4344078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DC53031-A555-1B42-B30C-90B305746FFF}"/>
                  </a:ext>
                </a:extLst>
              </p:cNvPr>
              <p:cNvSpPr/>
              <p:nvPr/>
            </p:nvSpPr>
            <p:spPr>
              <a:xfrm rot="19311128">
                <a:off x="3026820" y="3857926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DA61D19-3424-C746-BE3B-DA680D3587C1}"/>
                  </a:ext>
                </a:extLst>
              </p:cNvPr>
              <p:cNvSpPr/>
              <p:nvPr/>
            </p:nvSpPr>
            <p:spPr>
              <a:xfrm rot="19311128">
                <a:off x="2449933" y="4809725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865D6EC-4B75-0F4C-BECD-1015236A96D3}"/>
                  </a:ext>
                </a:extLst>
              </p:cNvPr>
              <p:cNvSpPr/>
              <p:nvPr/>
            </p:nvSpPr>
            <p:spPr>
              <a:xfrm rot="19311128">
                <a:off x="3059533" y="4323573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906A63B-A4EB-9A4E-84C8-5F969FCAA9C1}"/>
                  </a:ext>
                </a:extLst>
              </p:cNvPr>
              <p:cNvSpPr/>
              <p:nvPr/>
            </p:nvSpPr>
            <p:spPr>
              <a:xfrm rot="19311128">
                <a:off x="2406152" y="531048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88DD4C6-7980-AE42-8425-3CC799DB09A9}"/>
                  </a:ext>
                </a:extLst>
              </p:cNvPr>
              <p:cNvSpPr/>
              <p:nvPr/>
            </p:nvSpPr>
            <p:spPr>
              <a:xfrm rot="19311128">
                <a:off x="3015752" y="48243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D197535-AB50-3E46-964F-7D310E1AB6FD}"/>
                  </a:ext>
                </a:extLst>
              </p:cNvPr>
              <p:cNvSpPr/>
              <p:nvPr/>
            </p:nvSpPr>
            <p:spPr>
              <a:xfrm rot="19311128">
                <a:off x="2449934" y="5759942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D5A958A-9DC2-9B47-9379-C93A0A5407B3}"/>
                  </a:ext>
                </a:extLst>
              </p:cNvPr>
              <p:cNvSpPr/>
              <p:nvPr/>
            </p:nvSpPr>
            <p:spPr>
              <a:xfrm rot="19311128">
                <a:off x="3059534" y="5273790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17EC85B-D7BC-FE49-8EF7-99C7868CD453}"/>
                  </a:ext>
                </a:extLst>
              </p:cNvPr>
              <p:cNvSpPr/>
              <p:nvPr/>
            </p:nvSpPr>
            <p:spPr>
              <a:xfrm rot="19311128">
                <a:off x="3099531" y="572907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3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88</Words>
  <Application>Microsoft Macintosh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2019-02-09T03:10:25Z</dcterms:created>
  <dcterms:modified xsi:type="dcterms:W3CDTF">2019-03-07T23:58:18Z</dcterms:modified>
</cp:coreProperties>
</file>