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8" r:id="rId2"/>
  </p:sldIdLst>
  <p:sldSz cx="7315200" cy="68770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49"/>
  </p:normalViewPr>
  <p:slideViewPr>
    <p:cSldViewPr snapToGrid="0" snapToObjects="1">
      <p:cViewPr varScale="1">
        <p:scale>
          <a:sx n="93" d="100"/>
          <a:sy n="93" d="100"/>
        </p:scale>
        <p:origin x="20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1125481"/>
            <a:ext cx="6217920" cy="2394232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12044"/>
            <a:ext cx="5486400" cy="1660361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C4AF4-5C52-274B-AA25-4955DDC321D6}" type="datetimeFigureOut">
              <a:rPr lang="en-US" smtClean="0"/>
              <a:t>2/12/19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3A9A-7C73-E248-9387-820B29D6D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144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C4AF4-5C52-274B-AA25-4955DDC321D6}" type="datetimeFigureOut">
              <a:rPr lang="en-US" smtClean="0"/>
              <a:t>2/12/19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3A9A-7C73-E248-9387-820B29D6D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180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366139"/>
            <a:ext cx="1577340" cy="58279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366139"/>
            <a:ext cx="4640580" cy="582798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C4AF4-5C52-274B-AA25-4955DDC321D6}" type="datetimeFigureOut">
              <a:rPr lang="en-US" smtClean="0"/>
              <a:t>2/12/19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3A9A-7C73-E248-9387-820B29D6D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378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C4AF4-5C52-274B-AA25-4955DDC321D6}" type="datetimeFigureOut">
              <a:rPr lang="en-US" smtClean="0"/>
              <a:t>2/12/19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3A9A-7C73-E248-9387-820B29D6D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268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1714489"/>
            <a:ext cx="6309360" cy="2860661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4602213"/>
            <a:ext cx="6309360" cy="1504354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/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C4AF4-5C52-274B-AA25-4955DDC321D6}" type="datetimeFigureOut">
              <a:rPr lang="en-US" smtClean="0"/>
              <a:t>2/12/19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3A9A-7C73-E248-9387-820B29D6D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14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830696"/>
            <a:ext cx="3108960" cy="43634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1830696"/>
            <a:ext cx="3108960" cy="43634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C4AF4-5C52-274B-AA25-4955DDC321D6}" type="datetimeFigureOut">
              <a:rPr lang="en-US" smtClean="0"/>
              <a:t>2/12/19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3A9A-7C73-E248-9387-820B29D6D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748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66141"/>
            <a:ext cx="6309360" cy="13292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1685833"/>
            <a:ext cx="3094672" cy="826201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2512034"/>
            <a:ext cx="3094672" cy="36948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1685833"/>
            <a:ext cx="3109913" cy="826201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2512034"/>
            <a:ext cx="3109913" cy="36948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C4AF4-5C52-274B-AA25-4955DDC321D6}" type="datetimeFigureOut">
              <a:rPr lang="en-US" smtClean="0"/>
              <a:t>2/12/19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3A9A-7C73-E248-9387-820B29D6D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34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C4AF4-5C52-274B-AA25-4955DDC321D6}" type="datetimeFigureOut">
              <a:rPr lang="en-US" smtClean="0"/>
              <a:t>2/12/19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3A9A-7C73-E248-9387-820B29D6D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88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C4AF4-5C52-274B-AA25-4955DDC321D6}" type="datetimeFigureOut">
              <a:rPr lang="en-US" smtClean="0"/>
              <a:t>2/12/19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3A9A-7C73-E248-9387-820B29D6D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844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458470"/>
            <a:ext cx="2359342" cy="1604645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990169"/>
            <a:ext cx="3703320" cy="4887163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2063115"/>
            <a:ext cx="2359342" cy="3822176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C4AF4-5C52-274B-AA25-4955DDC321D6}" type="datetimeFigureOut">
              <a:rPr lang="en-US" smtClean="0"/>
              <a:t>2/12/19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3A9A-7C73-E248-9387-820B29D6D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880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458470"/>
            <a:ext cx="2359342" cy="1604645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990169"/>
            <a:ext cx="3703320" cy="4887163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2063115"/>
            <a:ext cx="2359342" cy="3822176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C4AF4-5C52-274B-AA25-4955DDC321D6}" type="datetimeFigureOut">
              <a:rPr lang="en-US" smtClean="0"/>
              <a:t>2/12/19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3A9A-7C73-E248-9387-820B29D6D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378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366141"/>
            <a:ext cx="6309360" cy="1329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830696"/>
            <a:ext cx="6309360" cy="4363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6374008"/>
            <a:ext cx="1645920" cy="366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C4AF4-5C52-274B-AA25-4955DDC321D6}" type="datetimeFigureOut">
              <a:rPr lang="en-US" smtClean="0"/>
              <a:t>2/12/19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6374008"/>
            <a:ext cx="2468880" cy="366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6374008"/>
            <a:ext cx="1645920" cy="366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B83A9A-7C73-E248-9387-820B29D6D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049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F2F569-172B-1948-B8D6-C7F1F30348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76" t="2540" r="4799" b="3280"/>
          <a:stretch/>
        </p:blipFill>
        <p:spPr>
          <a:xfrm>
            <a:off x="0" y="0"/>
            <a:ext cx="6768121" cy="6876288"/>
          </a:xfrm>
          <a:prstGeom prst="rect">
            <a:avLst/>
          </a:prstGeom>
        </p:spPr>
      </p:pic>
      <p:grpSp>
        <p:nvGrpSpPr>
          <p:cNvPr id="122" name="Group 121">
            <a:extLst>
              <a:ext uri="{FF2B5EF4-FFF2-40B4-BE49-F238E27FC236}">
                <a16:creationId xmlns:a16="http://schemas.microsoft.com/office/drawing/2014/main" id="{A961BE86-FCBA-5A41-AC39-54CA010FC9EC}"/>
              </a:ext>
            </a:extLst>
          </p:cNvPr>
          <p:cNvGrpSpPr/>
          <p:nvPr/>
        </p:nvGrpSpPr>
        <p:grpSpPr>
          <a:xfrm>
            <a:off x="-20942" y="322917"/>
            <a:ext cx="6820845" cy="6504933"/>
            <a:chOff x="-189711" y="46247"/>
            <a:chExt cx="7145221" cy="650493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018F40B-6D77-074A-84B4-399E83548E28}"/>
                </a:ext>
              </a:extLst>
            </p:cNvPr>
            <p:cNvGrpSpPr/>
            <p:nvPr/>
          </p:nvGrpSpPr>
          <p:grpSpPr>
            <a:xfrm>
              <a:off x="-189711" y="94390"/>
              <a:ext cx="1758840" cy="6444242"/>
              <a:chOff x="2355508" y="705112"/>
              <a:chExt cx="1644895" cy="5389450"/>
            </a:xfrm>
          </p:grpSpPr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EC287150-61D6-0449-966C-942A85273888}"/>
                  </a:ext>
                </a:extLst>
              </p:cNvPr>
              <p:cNvSpPr/>
              <p:nvPr/>
            </p:nvSpPr>
            <p:spPr>
              <a:xfrm rot="19311128">
                <a:off x="2400340" y="705113"/>
                <a:ext cx="900873" cy="3346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dirty="0">
                    <a:ln w="0"/>
                    <a:solidFill>
                      <a:schemeClr val="bg1">
                        <a:alpha val="1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BAHAR</a:t>
                </a:r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975CC214-B296-A140-8987-F2ACEA275D74}"/>
                  </a:ext>
                </a:extLst>
              </p:cNvPr>
              <p:cNvSpPr/>
              <p:nvPr/>
            </p:nvSpPr>
            <p:spPr>
              <a:xfrm rot="19311128">
                <a:off x="2400337" y="1191265"/>
                <a:ext cx="900873" cy="3346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dirty="0">
                    <a:ln w="0"/>
                    <a:solidFill>
                      <a:schemeClr val="bg1">
                        <a:alpha val="1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BAHAR</a:t>
                </a:r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2E9C0379-330C-F44F-8FD0-07C53D5D50A0}"/>
                  </a:ext>
                </a:extLst>
              </p:cNvPr>
              <p:cNvSpPr/>
              <p:nvPr/>
            </p:nvSpPr>
            <p:spPr>
              <a:xfrm rot="19311128">
                <a:off x="3009939" y="705112"/>
                <a:ext cx="900873" cy="3346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dirty="0">
                    <a:ln w="0"/>
                    <a:solidFill>
                      <a:schemeClr val="bg1">
                        <a:alpha val="1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BAHAR</a:t>
                </a:r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991A9DD2-FCA1-1145-9DBB-FA262C75D400}"/>
                  </a:ext>
                </a:extLst>
              </p:cNvPr>
              <p:cNvSpPr/>
              <p:nvPr/>
            </p:nvSpPr>
            <p:spPr>
              <a:xfrm rot="19311128">
                <a:off x="2400336" y="1747077"/>
                <a:ext cx="900873" cy="3346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dirty="0">
                    <a:ln w="0"/>
                    <a:solidFill>
                      <a:schemeClr val="bg1">
                        <a:alpha val="1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BAHAR</a:t>
                </a:r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00A48ED8-7A5D-C245-A3A3-605AFC3A239E}"/>
                  </a:ext>
                </a:extLst>
              </p:cNvPr>
              <p:cNvSpPr/>
              <p:nvPr/>
            </p:nvSpPr>
            <p:spPr>
              <a:xfrm rot="19311128">
                <a:off x="3009938" y="1260925"/>
                <a:ext cx="900873" cy="3346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dirty="0">
                    <a:ln w="0"/>
                    <a:solidFill>
                      <a:schemeClr val="bg1">
                        <a:alpha val="1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BAHAR</a:t>
                </a:r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24F77551-D3A2-0740-BC14-71338B0E3E89}"/>
                  </a:ext>
                </a:extLst>
              </p:cNvPr>
              <p:cNvSpPr/>
              <p:nvPr/>
            </p:nvSpPr>
            <p:spPr>
              <a:xfrm rot="19311128">
                <a:off x="2401388" y="2287809"/>
                <a:ext cx="900873" cy="3346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dirty="0">
                    <a:ln w="0"/>
                    <a:solidFill>
                      <a:schemeClr val="bg1">
                        <a:alpha val="1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BAHAR</a:t>
                </a:r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81B34F06-A0CD-9840-930B-DDF09E1E23EE}"/>
                  </a:ext>
                </a:extLst>
              </p:cNvPr>
              <p:cNvSpPr/>
              <p:nvPr/>
            </p:nvSpPr>
            <p:spPr>
              <a:xfrm rot="19311128">
                <a:off x="3010989" y="1801657"/>
                <a:ext cx="900873" cy="3346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dirty="0">
                    <a:ln w="0"/>
                    <a:solidFill>
                      <a:schemeClr val="bg1">
                        <a:alpha val="1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BAHAR</a:t>
                </a:r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29F7C216-E9CC-1840-8AD3-9639DB47469D}"/>
                  </a:ext>
                </a:extLst>
              </p:cNvPr>
              <p:cNvSpPr/>
              <p:nvPr/>
            </p:nvSpPr>
            <p:spPr>
              <a:xfrm rot="19311128">
                <a:off x="2383458" y="2843619"/>
                <a:ext cx="900873" cy="3346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dirty="0">
                    <a:ln w="0"/>
                    <a:solidFill>
                      <a:schemeClr val="bg1">
                        <a:alpha val="1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BAHAR</a:t>
                </a:r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42240201-EB4B-4A44-804F-47ED81C9C6FA}"/>
                  </a:ext>
                </a:extLst>
              </p:cNvPr>
              <p:cNvSpPr/>
              <p:nvPr/>
            </p:nvSpPr>
            <p:spPr>
              <a:xfrm rot="19311128">
                <a:off x="2993059" y="2357467"/>
                <a:ext cx="900873" cy="3346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dirty="0">
                    <a:ln w="0"/>
                    <a:solidFill>
                      <a:schemeClr val="bg1">
                        <a:alpha val="1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BAHAR</a:t>
                </a:r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73D682C4-E526-9548-8EF3-5F9501CC4729}"/>
                  </a:ext>
                </a:extLst>
              </p:cNvPr>
              <p:cNvSpPr/>
              <p:nvPr/>
            </p:nvSpPr>
            <p:spPr>
              <a:xfrm rot="19311128">
                <a:off x="2400337" y="3374594"/>
                <a:ext cx="900873" cy="3346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dirty="0">
                    <a:ln w="0"/>
                    <a:solidFill>
                      <a:schemeClr val="bg1">
                        <a:alpha val="1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BAHAR</a:t>
                </a:r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800EC3CE-1662-1A43-8DF9-F9DD9E26B97B}"/>
                  </a:ext>
                </a:extLst>
              </p:cNvPr>
              <p:cNvSpPr/>
              <p:nvPr/>
            </p:nvSpPr>
            <p:spPr>
              <a:xfrm rot="19311128">
                <a:off x="3009939" y="2888442"/>
                <a:ext cx="900873" cy="3346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dirty="0">
                    <a:ln w="0"/>
                    <a:solidFill>
                      <a:schemeClr val="bg1">
                        <a:alpha val="1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BAHAR</a:t>
                </a:r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06012F30-995F-0244-81FA-924FACB17CED}"/>
                  </a:ext>
                </a:extLst>
              </p:cNvPr>
              <p:cNvSpPr/>
              <p:nvPr/>
            </p:nvSpPr>
            <p:spPr>
              <a:xfrm rot="19311128">
                <a:off x="2355508" y="3857082"/>
                <a:ext cx="900873" cy="3346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dirty="0">
                    <a:ln w="0"/>
                    <a:solidFill>
                      <a:schemeClr val="bg1">
                        <a:alpha val="1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BAHAR</a:t>
                </a:r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C9245835-18AD-8942-8FA7-42CCA23C04B0}"/>
                  </a:ext>
                </a:extLst>
              </p:cNvPr>
              <p:cNvSpPr/>
              <p:nvPr/>
            </p:nvSpPr>
            <p:spPr>
              <a:xfrm rot="19311128">
                <a:off x="2965108" y="3370929"/>
                <a:ext cx="900872" cy="3346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dirty="0">
                    <a:ln w="0"/>
                    <a:solidFill>
                      <a:schemeClr val="bg1">
                        <a:alpha val="1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BAHAR</a:t>
                </a:r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1691A6EA-49A9-3140-9F7F-7A72FD14EDBA}"/>
                  </a:ext>
                </a:extLst>
              </p:cNvPr>
              <p:cNvSpPr/>
              <p:nvPr/>
            </p:nvSpPr>
            <p:spPr>
              <a:xfrm rot="19311128">
                <a:off x="2417218" y="4344078"/>
                <a:ext cx="900872" cy="3346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dirty="0">
                    <a:ln w="0"/>
                    <a:solidFill>
                      <a:schemeClr val="bg1">
                        <a:alpha val="1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BAHAR</a:t>
                </a:r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BD936044-CC36-7047-9407-BF01B8C28395}"/>
                  </a:ext>
                </a:extLst>
              </p:cNvPr>
              <p:cNvSpPr/>
              <p:nvPr/>
            </p:nvSpPr>
            <p:spPr>
              <a:xfrm rot="19311128">
                <a:off x="3026820" y="3857926"/>
                <a:ext cx="900872" cy="3346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dirty="0">
                    <a:ln w="0"/>
                    <a:solidFill>
                      <a:schemeClr val="bg1">
                        <a:alpha val="1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BAHAR</a:t>
                </a:r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2CA22F07-CE7C-3D43-86C5-20E8892EE554}"/>
                  </a:ext>
                </a:extLst>
              </p:cNvPr>
              <p:cNvSpPr/>
              <p:nvPr/>
            </p:nvSpPr>
            <p:spPr>
              <a:xfrm rot="19311128">
                <a:off x="2449933" y="4809725"/>
                <a:ext cx="900872" cy="3346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dirty="0">
                    <a:ln w="0"/>
                    <a:solidFill>
                      <a:schemeClr val="bg1">
                        <a:alpha val="1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BAHAR</a:t>
                </a:r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596044F5-5FE3-C349-9736-0B5DBE694BD0}"/>
                  </a:ext>
                </a:extLst>
              </p:cNvPr>
              <p:cNvSpPr/>
              <p:nvPr/>
            </p:nvSpPr>
            <p:spPr>
              <a:xfrm rot="19311128">
                <a:off x="3059533" y="4323573"/>
                <a:ext cx="900872" cy="3346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dirty="0">
                    <a:ln w="0"/>
                    <a:solidFill>
                      <a:schemeClr val="bg1">
                        <a:alpha val="1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BAHAR</a:t>
                </a:r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7CC95208-B23D-1E4A-9D85-1AA0DDEB0D58}"/>
                  </a:ext>
                </a:extLst>
              </p:cNvPr>
              <p:cNvSpPr/>
              <p:nvPr/>
            </p:nvSpPr>
            <p:spPr>
              <a:xfrm rot="19311128">
                <a:off x="2406152" y="5310481"/>
                <a:ext cx="900872" cy="3346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dirty="0">
                    <a:ln w="0"/>
                    <a:solidFill>
                      <a:schemeClr val="bg1">
                        <a:alpha val="1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BAHAR</a:t>
                </a: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C2609D12-4E83-FB4A-8F34-173D9FF527DA}"/>
                  </a:ext>
                </a:extLst>
              </p:cNvPr>
              <p:cNvSpPr/>
              <p:nvPr/>
            </p:nvSpPr>
            <p:spPr>
              <a:xfrm rot="19311128">
                <a:off x="3015752" y="4824329"/>
                <a:ext cx="900872" cy="3346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dirty="0">
                    <a:ln w="0"/>
                    <a:solidFill>
                      <a:schemeClr val="bg1">
                        <a:alpha val="1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BAHAR</a:t>
                </a:r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BAB38A92-C207-E24F-813A-7DFDE1760BF0}"/>
                  </a:ext>
                </a:extLst>
              </p:cNvPr>
              <p:cNvSpPr/>
              <p:nvPr/>
            </p:nvSpPr>
            <p:spPr>
              <a:xfrm rot="19311128">
                <a:off x="2449934" y="5759942"/>
                <a:ext cx="900872" cy="3346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dirty="0">
                    <a:ln w="0"/>
                    <a:solidFill>
                      <a:schemeClr val="bg1">
                        <a:alpha val="1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BAHAR</a:t>
                </a:r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8149E4F5-D480-9E47-9AB0-DF39CBFCBDBE}"/>
                  </a:ext>
                </a:extLst>
              </p:cNvPr>
              <p:cNvSpPr/>
              <p:nvPr/>
            </p:nvSpPr>
            <p:spPr>
              <a:xfrm rot="19311128">
                <a:off x="3059534" y="5273790"/>
                <a:ext cx="900872" cy="3346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dirty="0">
                    <a:ln w="0"/>
                    <a:solidFill>
                      <a:schemeClr val="bg1">
                        <a:alpha val="1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BAHAR</a:t>
                </a:r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9E4008DF-F1D3-134D-B1D7-246435C256C6}"/>
                  </a:ext>
                </a:extLst>
              </p:cNvPr>
              <p:cNvSpPr/>
              <p:nvPr/>
            </p:nvSpPr>
            <p:spPr>
              <a:xfrm rot="19311128">
                <a:off x="3099531" y="5729071"/>
                <a:ext cx="900872" cy="3346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dirty="0">
                    <a:ln w="0"/>
                    <a:solidFill>
                      <a:schemeClr val="bg1">
                        <a:alpha val="1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BAHAR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AA54EAC-25AA-C048-B14F-497999EC5B08}"/>
                </a:ext>
              </a:extLst>
            </p:cNvPr>
            <p:cNvGrpSpPr/>
            <p:nvPr/>
          </p:nvGrpSpPr>
          <p:grpSpPr>
            <a:xfrm>
              <a:off x="1686675" y="53341"/>
              <a:ext cx="1758840" cy="6444242"/>
              <a:chOff x="2355508" y="705112"/>
              <a:chExt cx="1644895" cy="5389450"/>
            </a:xfrm>
          </p:grpSpPr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6139DEEA-81CD-3841-9901-AFACFAB19BA0}"/>
                  </a:ext>
                </a:extLst>
              </p:cNvPr>
              <p:cNvSpPr/>
              <p:nvPr/>
            </p:nvSpPr>
            <p:spPr>
              <a:xfrm rot="19311128">
                <a:off x="2400340" y="705113"/>
                <a:ext cx="900873" cy="3346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dirty="0">
                    <a:ln w="0"/>
                    <a:solidFill>
                      <a:schemeClr val="bg1">
                        <a:alpha val="1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BAHAR</a:t>
                </a: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FAFD6F10-2798-3540-8F6F-7E60C82DD5B9}"/>
                  </a:ext>
                </a:extLst>
              </p:cNvPr>
              <p:cNvSpPr/>
              <p:nvPr/>
            </p:nvSpPr>
            <p:spPr>
              <a:xfrm rot="19311128">
                <a:off x="2400337" y="1191265"/>
                <a:ext cx="900873" cy="3346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dirty="0">
                    <a:ln w="0"/>
                    <a:solidFill>
                      <a:schemeClr val="bg1">
                        <a:alpha val="1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BAHAR</a:t>
                </a:r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6584E7DE-ECA9-8A44-A2CB-0E9E3F5C8BA2}"/>
                  </a:ext>
                </a:extLst>
              </p:cNvPr>
              <p:cNvSpPr/>
              <p:nvPr/>
            </p:nvSpPr>
            <p:spPr>
              <a:xfrm rot="19311128">
                <a:off x="3009939" y="705112"/>
                <a:ext cx="900873" cy="3346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dirty="0">
                    <a:ln w="0"/>
                    <a:solidFill>
                      <a:schemeClr val="bg1">
                        <a:alpha val="1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BAHAR</a:t>
                </a:r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4E03E712-B95A-6849-AF21-6660341B3725}"/>
                  </a:ext>
                </a:extLst>
              </p:cNvPr>
              <p:cNvSpPr/>
              <p:nvPr/>
            </p:nvSpPr>
            <p:spPr>
              <a:xfrm rot="19311128">
                <a:off x="2400336" y="1747077"/>
                <a:ext cx="900873" cy="3346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dirty="0">
                    <a:ln w="0"/>
                    <a:solidFill>
                      <a:schemeClr val="bg1">
                        <a:alpha val="1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BAHAR</a:t>
                </a: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EF27D1F8-294B-CB47-AC33-9AE6BF461EB2}"/>
                  </a:ext>
                </a:extLst>
              </p:cNvPr>
              <p:cNvSpPr/>
              <p:nvPr/>
            </p:nvSpPr>
            <p:spPr>
              <a:xfrm rot="19311128">
                <a:off x="3009938" y="1260925"/>
                <a:ext cx="900873" cy="3346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dirty="0">
                    <a:ln w="0"/>
                    <a:solidFill>
                      <a:schemeClr val="bg1">
                        <a:alpha val="1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BAHAR</a:t>
                </a: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17A5D98F-ADE1-F14D-8486-7E6E603456BE}"/>
                  </a:ext>
                </a:extLst>
              </p:cNvPr>
              <p:cNvSpPr/>
              <p:nvPr/>
            </p:nvSpPr>
            <p:spPr>
              <a:xfrm rot="19311128">
                <a:off x="2401388" y="2287809"/>
                <a:ext cx="900873" cy="3346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dirty="0">
                    <a:ln w="0"/>
                    <a:solidFill>
                      <a:schemeClr val="bg1">
                        <a:alpha val="1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BAHAR</a:t>
                </a: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845BA5D6-2E90-2544-B155-75AE351729ED}"/>
                  </a:ext>
                </a:extLst>
              </p:cNvPr>
              <p:cNvSpPr/>
              <p:nvPr/>
            </p:nvSpPr>
            <p:spPr>
              <a:xfrm rot="19311128">
                <a:off x="3010989" y="1801657"/>
                <a:ext cx="900873" cy="3346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dirty="0">
                    <a:ln w="0"/>
                    <a:solidFill>
                      <a:schemeClr val="bg1">
                        <a:alpha val="1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BAHAR</a:t>
                </a: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6F073818-B865-A245-BD26-59501E145FAA}"/>
                  </a:ext>
                </a:extLst>
              </p:cNvPr>
              <p:cNvSpPr/>
              <p:nvPr/>
            </p:nvSpPr>
            <p:spPr>
              <a:xfrm rot="19311128">
                <a:off x="2383458" y="2843619"/>
                <a:ext cx="900873" cy="3346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dirty="0">
                    <a:ln w="0"/>
                    <a:solidFill>
                      <a:schemeClr val="bg1">
                        <a:alpha val="1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BAHAR</a:t>
                </a: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3CB75551-70AF-B349-B77D-EF689148D9B6}"/>
                  </a:ext>
                </a:extLst>
              </p:cNvPr>
              <p:cNvSpPr/>
              <p:nvPr/>
            </p:nvSpPr>
            <p:spPr>
              <a:xfrm rot="19311128">
                <a:off x="2993059" y="2357467"/>
                <a:ext cx="900873" cy="3346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dirty="0">
                    <a:ln w="0"/>
                    <a:solidFill>
                      <a:schemeClr val="bg1">
                        <a:alpha val="1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BAHAR</a:t>
                </a: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FC5F5038-EA59-BD45-A83E-A6757979B760}"/>
                  </a:ext>
                </a:extLst>
              </p:cNvPr>
              <p:cNvSpPr/>
              <p:nvPr/>
            </p:nvSpPr>
            <p:spPr>
              <a:xfrm rot="19311128">
                <a:off x="2400337" y="3374594"/>
                <a:ext cx="900873" cy="3346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dirty="0">
                    <a:ln w="0"/>
                    <a:solidFill>
                      <a:schemeClr val="bg1">
                        <a:alpha val="1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BAHAR</a:t>
                </a:r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0764BC66-494E-944D-8D8E-541C130D67B4}"/>
                  </a:ext>
                </a:extLst>
              </p:cNvPr>
              <p:cNvSpPr/>
              <p:nvPr/>
            </p:nvSpPr>
            <p:spPr>
              <a:xfrm rot="19311128">
                <a:off x="3009939" y="2888442"/>
                <a:ext cx="900873" cy="3346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dirty="0">
                    <a:ln w="0"/>
                    <a:solidFill>
                      <a:schemeClr val="bg1">
                        <a:alpha val="1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BAHAR</a:t>
                </a:r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7B299ECF-6960-F842-8757-1A1DB180C5C1}"/>
                  </a:ext>
                </a:extLst>
              </p:cNvPr>
              <p:cNvSpPr/>
              <p:nvPr/>
            </p:nvSpPr>
            <p:spPr>
              <a:xfrm rot="19311128">
                <a:off x="2355508" y="3857082"/>
                <a:ext cx="900873" cy="3346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dirty="0">
                    <a:ln w="0"/>
                    <a:solidFill>
                      <a:schemeClr val="bg1">
                        <a:alpha val="1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BAHAR</a:t>
                </a:r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51ADFEE3-3D36-144E-BFDA-6511E328F4F3}"/>
                  </a:ext>
                </a:extLst>
              </p:cNvPr>
              <p:cNvSpPr/>
              <p:nvPr/>
            </p:nvSpPr>
            <p:spPr>
              <a:xfrm rot="19311128">
                <a:off x="2965108" y="3370929"/>
                <a:ext cx="900872" cy="3346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dirty="0">
                    <a:ln w="0"/>
                    <a:solidFill>
                      <a:schemeClr val="bg1">
                        <a:alpha val="1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BAHAR</a:t>
                </a:r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35FAA82A-6BBB-DD43-9945-EC43C7164AD2}"/>
                  </a:ext>
                </a:extLst>
              </p:cNvPr>
              <p:cNvSpPr/>
              <p:nvPr/>
            </p:nvSpPr>
            <p:spPr>
              <a:xfrm rot="19311128">
                <a:off x="2417218" y="4344078"/>
                <a:ext cx="900872" cy="3346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dirty="0">
                    <a:ln w="0"/>
                    <a:solidFill>
                      <a:schemeClr val="bg1">
                        <a:alpha val="1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BAHAR</a:t>
                </a:r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0A06EF00-FCAD-7448-8083-699DDCC3D94D}"/>
                  </a:ext>
                </a:extLst>
              </p:cNvPr>
              <p:cNvSpPr/>
              <p:nvPr/>
            </p:nvSpPr>
            <p:spPr>
              <a:xfrm rot="19311128">
                <a:off x="3026820" y="3857926"/>
                <a:ext cx="900872" cy="3346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dirty="0">
                    <a:ln w="0"/>
                    <a:solidFill>
                      <a:schemeClr val="bg1">
                        <a:alpha val="1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BAHAR</a:t>
                </a: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727E45A0-B5D8-AF44-A93A-CE6BB1653824}"/>
                  </a:ext>
                </a:extLst>
              </p:cNvPr>
              <p:cNvSpPr/>
              <p:nvPr/>
            </p:nvSpPr>
            <p:spPr>
              <a:xfrm rot="19311128">
                <a:off x="2449933" y="4809725"/>
                <a:ext cx="900872" cy="3346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dirty="0">
                    <a:ln w="0"/>
                    <a:solidFill>
                      <a:schemeClr val="bg1">
                        <a:alpha val="1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BAHAR</a:t>
                </a:r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3D8BECF1-1A2A-2B43-9B48-FD99AE008E86}"/>
                  </a:ext>
                </a:extLst>
              </p:cNvPr>
              <p:cNvSpPr/>
              <p:nvPr/>
            </p:nvSpPr>
            <p:spPr>
              <a:xfrm rot="19311128">
                <a:off x="3059533" y="4323573"/>
                <a:ext cx="900872" cy="3346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dirty="0">
                    <a:ln w="0"/>
                    <a:solidFill>
                      <a:schemeClr val="bg1">
                        <a:alpha val="1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BAHAR</a:t>
                </a:r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B1FCE24E-01AA-6D4B-95A3-4F383B756034}"/>
                  </a:ext>
                </a:extLst>
              </p:cNvPr>
              <p:cNvSpPr/>
              <p:nvPr/>
            </p:nvSpPr>
            <p:spPr>
              <a:xfrm rot="19311128">
                <a:off x="2406152" y="5310481"/>
                <a:ext cx="900872" cy="3346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dirty="0">
                    <a:ln w="0"/>
                    <a:solidFill>
                      <a:schemeClr val="bg1">
                        <a:alpha val="1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BAHAR</a:t>
                </a:r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C99DD48D-386E-B34C-820E-D5FDD5EF0D78}"/>
                  </a:ext>
                </a:extLst>
              </p:cNvPr>
              <p:cNvSpPr/>
              <p:nvPr/>
            </p:nvSpPr>
            <p:spPr>
              <a:xfrm rot="19311128">
                <a:off x="3015752" y="4824329"/>
                <a:ext cx="900872" cy="3346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dirty="0">
                    <a:ln w="0"/>
                    <a:solidFill>
                      <a:schemeClr val="bg1">
                        <a:alpha val="1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BAHAR</a:t>
                </a:r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7FCF2AA9-A417-C14D-B1B9-D38F9B73CBB0}"/>
                  </a:ext>
                </a:extLst>
              </p:cNvPr>
              <p:cNvSpPr/>
              <p:nvPr/>
            </p:nvSpPr>
            <p:spPr>
              <a:xfrm rot="19311128">
                <a:off x="2449934" y="5759942"/>
                <a:ext cx="900872" cy="3346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dirty="0">
                    <a:ln w="0"/>
                    <a:solidFill>
                      <a:schemeClr val="bg1">
                        <a:alpha val="1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BAHAR</a:t>
                </a: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C090CAC8-E1A9-8943-8D99-86EDB90BFB7A}"/>
                  </a:ext>
                </a:extLst>
              </p:cNvPr>
              <p:cNvSpPr/>
              <p:nvPr/>
            </p:nvSpPr>
            <p:spPr>
              <a:xfrm rot="19311128">
                <a:off x="3059534" y="5273790"/>
                <a:ext cx="900872" cy="3346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dirty="0">
                    <a:ln w="0"/>
                    <a:solidFill>
                      <a:schemeClr val="bg1">
                        <a:alpha val="1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BAHAR</a:t>
                </a:r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3F4BCAD3-41ED-9C48-88DC-EB67C299D0BD}"/>
                  </a:ext>
                </a:extLst>
              </p:cNvPr>
              <p:cNvSpPr/>
              <p:nvPr/>
            </p:nvSpPr>
            <p:spPr>
              <a:xfrm rot="19311128">
                <a:off x="3099531" y="5729071"/>
                <a:ext cx="900872" cy="3346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dirty="0">
                    <a:ln w="0"/>
                    <a:solidFill>
                      <a:schemeClr val="bg1">
                        <a:alpha val="1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BAHAR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626257E-3001-C24E-B752-087FFC808090}"/>
                </a:ext>
              </a:extLst>
            </p:cNvPr>
            <p:cNvGrpSpPr/>
            <p:nvPr/>
          </p:nvGrpSpPr>
          <p:grpSpPr>
            <a:xfrm>
              <a:off x="3631018" y="106938"/>
              <a:ext cx="1758840" cy="6444242"/>
              <a:chOff x="2355508" y="705112"/>
              <a:chExt cx="1644895" cy="5389450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862A40EA-4954-B643-A3CF-FAC0E01BB5E6}"/>
                  </a:ext>
                </a:extLst>
              </p:cNvPr>
              <p:cNvSpPr/>
              <p:nvPr/>
            </p:nvSpPr>
            <p:spPr>
              <a:xfrm rot="19311128">
                <a:off x="2400340" y="705113"/>
                <a:ext cx="900873" cy="3346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dirty="0">
                    <a:ln w="0"/>
                    <a:solidFill>
                      <a:schemeClr val="bg1">
                        <a:alpha val="1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BAHAR</a:t>
                </a: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BDA527A9-277A-E64C-9EF2-ADD43E76E79B}"/>
                  </a:ext>
                </a:extLst>
              </p:cNvPr>
              <p:cNvSpPr/>
              <p:nvPr/>
            </p:nvSpPr>
            <p:spPr>
              <a:xfrm rot="19311128">
                <a:off x="2400337" y="1191265"/>
                <a:ext cx="900873" cy="3346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dirty="0">
                    <a:ln w="0"/>
                    <a:solidFill>
                      <a:schemeClr val="bg1">
                        <a:alpha val="1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BAHAR</a:t>
                </a: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3890DC05-C7A2-0E48-A730-4EB59407DB70}"/>
                  </a:ext>
                </a:extLst>
              </p:cNvPr>
              <p:cNvSpPr/>
              <p:nvPr/>
            </p:nvSpPr>
            <p:spPr>
              <a:xfrm rot="19311128">
                <a:off x="3009939" y="705112"/>
                <a:ext cx="900873" cy="3346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dirty="0">
                    <a:ln w="0"/>
                    <a:solidFill>
                      <a:schemeClr val="bg1">
                        <a:alpha val="1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BAHAR</a:t>
                </a: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279E45F0-140B-0341-9C47-B88CC786F20B}"/>
                  </a:ext>
                </a:extLst>
              </p:cNvPr>
              <p:cNvSpPr/>
              <p:nvPr/>
            </p:nvSpPr>
            <p:spPr>
              <a:xfrm rot="19311128">
                <a:off x="2400336" y="1747077"/>
                <a:ext cx="900873" cy="3346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dirty="0">
                    <a:ln w="0"/>
                    <a:solidFill>
                      <a:schemeClr val="bg1">
                        <a:alpha val="1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BAHAR</a:t>
                </a: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9C2BBDDF-5D4C-8846-A819-3AF21F318CB5}"/>
                  </a:ext>
                </a:extLst>
              </p:cNvPr>
              <p:cNvSpPr/>
              <p:nvPr/>
            </p:nvSpPr>
            <p:spPr>
              <a:xfrm rot="19311128">
                <a:off x="3009938" y="1260925"/>
                <a:ext cx="900873" cy="3346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dirty="0">
                    <a:ln w="0"/>
                    <a:solidFill>
                      <a:schemeClr val="bg1">
                        <a:alpha val="1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BAHAR</a:t>
                </a: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4BF02369-2E4B-6C4A-B332-1CEEAFD79124}"/>
                  </a:ext>
                </a:extLst>
              </p:cNvPr>
              <p:cNvSpPr/>
              <p:nvPr/>
            </p:nvSpPr>
            <p:spPr>
              <a:xfrm rot="19311128">
                <a:off x="2401388" y="2287809"/>
                <a:ext cx="900873" cy="3346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dirty="0">
                    <a:ln w="0"/>
                    <a:solidFill>
                      <a:schemeClr val="bg1">
                        <a:alpha val="1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BAHAR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AD0AEED2-7142-8444-A6FE-A0969623AE7D}"/>
                  </a:ext>
                </a:extLst>
              </p:cNvPr>
              <p:cNvSpPr/>
              <p:nvPr/>
            </p:nvSpPr>
            <p:spPr>
              <a:xfrm rot="19311128">
                <a:off x="3010989" y="1801657"/>
                <a:ext cx="900873" cy="3346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dirty="0">
                    <a:ln w="0"/>
                    <a:solidFill>
                      <a:schemeClr val="bg1">
                        <a:alpha val="1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BAHAR</a:t>
                </a: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D5EC40A3-0E3E-FA4B-896A-4CB7FFC3F4E2}"/>
                  </a:ext>
                </a:extLst>
              </p:cNvPr>
              <p:cNvSpPr/>
              <p:nvPr/>
            </p:nvSpPr>
            <p:spPr>
              <a:xfrm rot="19311128">
                <a:off x="2383458" y="2843619"/>
                <a:ext cx="900873" cy="3346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dirty="0">
                    <a:ln w="0"/>
                    <a:solidFill>
                      <a:schemeClr val="bg1">
                        <a:alpha val="1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BAHAR</a:t>
                </a: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4FF506CA-7593-134E-A51C-496157881AAD}"/>
                  </a:ext>
                </a:extLst>
              </p:cNvPr>
              <p:cNvSpPr/>
              <p:nvPr/>
            </p:nvSpPr>
            <p:spPr>
              <a:xfrm rot="19311128">
                <a:off x="2993059" y="2357467"/>
                <a:ext cx="900873" cy="3346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dirty="0">
                    <a:ln w="0"/>
                    <a:solidFill>
                      <a:schemeClr val="bg1">
                        <a:alpha val="1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BAHAR</a:t>
                </a: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BC51B3D1-07A2-D248-AC68-4A14E56E116F}"/>
                  </a:ext>
                </a:extLst>
              </p:cNvPr>
              <p:cNvSpPr/>
              <p:nvPr/>
            </p:nvSpPr>
            <p:spPr>
              <a:xfrm rot="19311128">
                <a:off x="2400337" y="3374594"/>
                <a:ext cx="900873" cy="3346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dirty="0">
                    <a:ln w="0"/>
                    <a:solidFill>
                      <a:schemeClr val="bg1">
                        <a:alpha val="1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BAHAR</a:t>
                </a: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0C9FDE72-0BA6-AA4C-AC62-1308137F84EA}"/>
                  </a:ext>
                </a:extLst>
              </p:cNvPr>
              <p:cNvSpPr/>
              <p:nvPr/>
            </p:nvSpPr>
            <p:spPr>
              <a:xfrm rot="19311128">
                <a:off x="3009939" y="2888442"/>
                <a:ext cx="900873" cy="3346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dirty="0">
                    <a:ln w="0"/>
                    <a:solidFill>
                      <a:schemeClr val="bg1">
                        <a:alpha val="1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BAHAR</a:t>
                </a: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642B8C28-BF2A-D24D-85ED-E73F5104F560}"/>
                  </a:ext>
                </a:extLst>
              </p:cNvPr>
              <p:cNvSpPr/>
              <p:nvPr/>
            </p:nvSpPr>
            <p:spPr>
              <a:xfrm rot="19311128">
                <a:off x="2355508" y="3857082"/>
                <a:ext cx="900873" cy="3346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dirty="0">
                    <a:ln w="0"/>
                    <a:solidFill>
                      <a:schemeClr val="bg1">
                        <a:alpha val="1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BAHAR</a:t>
                </a: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0094C54F-8B80-314E-BFF8-3E46F3E15D2A}"/>
                  </a:ext>
                </a:extLst>
              </p:cNvPr>
              <p:cNvSpPr/>
              <p:nvPr/>
            </p:nvSpPr>
            <p:spPr>
              <a:xfrm rot="19311128">
                <a:off x="2965108" y="3370929"/>
                <a:ext cx="900872" cy="3346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dirty="0">
                    <a:ln w="0"/>
                    <a:solidFill>
                      <a:schemeClr val="bg1">
                        <a:alpha val="1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BAHAR</a:t>
                </a: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4CE7D7B1-1FF0-0C4F-9633-DC605456A305}"/>
                  </a:ext>
                </a:extLst>
              </p:cNvPr>
              <p:cNvSpPr/>
              <p:nvPr/>
            </p:nvSpPr>
            <p:spPr>
              <a:xfrm rot="19311128">
                <a:off x="2417218" y="4344078"/>
                <a:ext cx="900872" cy="3346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dirty="0">
                    <a:ln w="0"/>
                    <a:solidFill>
                      <a:schemeClr val="bg1">
                        <a:alpha val="1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BAHAR</a:t>
                </a: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81FE6384-6C88-E34C-9B1C-6E57B565B28E}"/>
                  </a:ext>
                </a:extLst>
              </p:cNvPr>
              <p:cNvSpPr/>
              <p:nvPr/>
            </p:nvSpPr>
            <p:spPr>
              <a:xfrm rot="19311128">
                <a:off x="3026820" y="3857926"/>
                <a:ext cx="900872" cy="3346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dirty="0">
                    <a:ln w="0"/>
                    <a:solidFill>
                      <a:schemeClr val="bg1">
                        <a:alpha val="1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BAHAR</a:t>
                </a:r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90908C9B-61ED-864B-BD32-21197DD830F1}"/>
                  </a:ext>
                </a:extLst>
              </p:cNvPr>
              <p:cNvSpPr/>
              <p:nvPr/>
            </p:nvSpPr>
            <p:spPr>
              <a:xfrm rot="19311128">
                <a:off x="2449933" y="4809725"/>
                <a:ext cx="900872" cy="3346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dirty="0">
                    <a:ln w="0"/>
                    <a:solidFill>
                      <a:schemeClr val="bg1">
                        <a:alpha val="1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BAHAR</a:t>
                </a:r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0B3432D6-2643-7B43-BBD1-552D2BF43E3B}"/>
                  </a:ext>
                </a:extLst>
              </p:cNvPr>
              <p:cNvSpPr/>
              <p:nvPr/>
            </p:nvSpPr>
            <p:spPr>
              <a:xfrm rot="19311128">
                <a:off x="3059533" y="4323573"/>
                <a:ext cx="900872" cy="3346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dirty="0">
                    <a:ln w="0"/>
                    <a:solidFill>
                      <a:schemeClr val="bg1">
                        <a:alpha val="1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BAHAR</a:t>
                </a: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8D56075B-29CC-CA4F-A9E7-ACFB2CD11C7A}"/>
                  </a:ext>
                </a:extLst>
              </p:cNvPr>
              <p:cNvSpPr/>
              <p:nvPr/>
            </p:nvSpPr>
            <p:spPr>
              <a:xfrm rot="19311128">
                <a:off x="2406152" y="5310481"/>
                <a:ext cx="900872" cy="3346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dirty="0">
                    <a:ln w="0"/>
                    <a:solidFill>
                      <a:schemeClr val="bg1">
                        <a:alpha val="1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BAHAR</a:t>
                </a: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06839BD0-600D-4940-AA8D-8C549BB3317A}"/>
                  </a:ext>
                </a:extLst>
              </p:cNvPr>
              <p:cNvSpPr/>
              <p:nvPr/>
            </p:nvSpPr>
            <p:spPr>
              <a:xfrm rot="19311128">
                <a:off x="3015752" y="4824329"/>
                <a:ext cx="900872" cy="3346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dirty="0">
                    <a:ln w="0"/>
                    <a:solidFill>
                      <a:schemeClr val="bg1">
                        <a:alpha val="1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BAHAR</a:t>
                </a: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CEDAC66D-80BD-E74C-ABFC-277B09043EF3}"/>
                  </a:ext>
                </a:extLst>
              </p:cNvPr>
              <p:cNvSpPr/>
              <p:nvPr/>
            </p:nvSpPr>
            <p:spPr>
              <a:xfrm rot="19311128">
                <a:off x="2449934" y="5759942"/>
                <a:ext cx="900872" cy="3346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dirty="0">
                    <a:ln w="0"/>
                    <a:solidFill>
                      <a:schemeClr val="bg1">
                        <a:alpha val="1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BAHAR</a:t>
                </a: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9F863F20-204F-164C-9534-264486E9ECB6}"/>
                  </a:ext>
                </a:extLst>
              </p:cNvPr>
              <p:cNvSpPr/>
              <p:nvPr/>
            </p:nvSpPr>
            <p:spPr>
              <a:xfrm rot="19311128">
                <a:off x="3059534" y="5273790"/>
                <a:ext cx="900872" cy="3346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dirty="0">
                    <a:ln w="0"/>
                    <a:solidFill>
                      <a:schemeClr val="bg1">
                        <a:alpha val="1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BAHAR</a:t>
                </a: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3758D875-AFEC-1140-89F2-236339A232C4}"/>
                  </a:ext>
                </a:extLst>
              </p:cNvPr>
              <p:cNvSpPr/>
              <p:nvPr/>
            </p:nvSpPr>
            <p:spPr>
              <a:xfrm rot="19311128">
                <a:off x="3099531" y="5729071"/>
                <a:ext cx="900872" cy="3346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dirty="0">
                    <a:ln w="0"/>
                    <a:solidFill>
                      <a:schemeClr val="bg1">
                        <a:alpha val="1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BAHAR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7F53254E-A16D-584A-887D-67FF46B6DE33}"/>
                </a:ext>
              </a:extLst>
            </p:cNvPr>
            <p:cNvGrpSpPr/>
            <p:nvPr/>
          </p:nvGrpSpPr>
          <p:grpSpPr>
            <a:xfrm>
              <a:off x="5196670" y="46247"/>
              <a:ext cx="1758840" cy="6444242"/>
              <a:chOff x="2355508" y="705112"/>
              <a:chExt cx="1644895" cy="5389450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8A837E9C-8373-6D44-84F9-076F8343B30F}"/>
                  </a:ext>
                </a:extLst>
              </p:cNvPr>
              <p:cNvSpPr/>
              <p:nvPr/>
            </p:nvSpPr>
            <p:spPr>
              <a:xfrm rot="19311128">
                <a:off x="2400340" y="705113"/>
                <a:ext cx="900873" cy="3346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dirty="0">
                    <a:ln w="0"/>
                    <a:solidFill>
                      <a:schemeClr val="bg1">
                        <a:alpha val="1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BAHAR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8CC15D59-3F8E-614D-B661-74CE36751C88}"/>
                  </a:ext>
                </a:extLst>
              </p:cNvPr>
              <p:cNvSpPr/>
              <p:nvPr/>
            </p:nvSpPr>
            <p:spPr>
              <a:xfrm rot="19311128">
                <a:off x="2400337" y="1191265"/>
                <a:ext cx="900873" cy="3346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dirty="0">
                    <a:ln w="0"/>
                    <a:solidFill>
                      <a:schemeClr val="bg1">
                        <a:alpha val="1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BAHAR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6998E6D7-7473-934E-9E8C-9B7159445E7A}"/>
                  </a:ext>
                </a:extLst>
              </p:cNvPr>
              <p:cNvSpPr/>
              <p:nvPr/>
            </p:nvSpPr>
            <p:spPr>
              <a:xfrm rot="19311128">
                <a:off x="3009939" y="705112"/>
                <a:ext cx="900873" cy="3346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dirty="0">
                    <a:ln w="0"/>
                    <a:solidFill>
                      <a:schemeClr val="bg1">
                        <a:alpha val="1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BAHAR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6D989048-25DC-1041-9638-4B963A4EB554}"/>
                  </a:ext>
                </a:extLst>
              </p:cNvPr>
              <p:cNvSpPr/>
              <p:nvPr/>
            </p:nvSpPr>
            <p:spPr>
              <a:xfrm rot="19311128">
                <a:off x="2400336" y="1747077"/>
                <a:ext cx="900873" cy="3346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dirty="0">
                    <a:ln w="0"/>
                    <a:solidFill>
                      <a:schemeClr val="bg1">
                        <a:alpha val="1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BAHAR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5A2BC7C3-047B-1543-8A42-5BD22244B199}"/>
                  </a:ext>
                </a:extLst>
              </p:cNvPr>
              <p:cNvSpPr/>
              <p:nvPr/>
            </p:nvSpPr>
            <p:spPr>
              <a:xfrm rot="19311128">
                <a:off x="3009938" y="1260925"/>
                <a:ext cx="900873" cy="3346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dirty="0">
                    <a:ln w="0"/>
                    <a:solidFill>
                      <a:schemeClr val="bg1">
                        <a:alpha val="1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BAHAR</a:t>
                </a: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EA97B487-F110-1F42-BC1F-07FCDFD00973}"/>
                  </a:ext>
                </a:extLst>
              </p:cNvPr>
              <p:cNvSpPr/>
              <p:nvPr/>
            </p:nvSpPr>
            <p:spPr>
              <a:xfrm rot="19311128">
                <a:off x="2401388" y="2287809"/>
                <a:ext cx="900873" cy="3346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dirty="0">
                    <a:ln w="0"/>
                    <a:solidFill>
                      <a:schemeClr val="bg1">
                        <a:alpha val="1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BAHAR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B2A6718A-40B8-5941-B8D4-F20560DB0C3B}"/>
                  </a:ext>
                </a:extLst>
              </p:cNvPr>
              <p:cNvSpPr/>
              <p:nvPr/>
            </p:nvSpPr>
            <p:spPr>
              <a:xfrm rot="19311128">
                <a:off x="3010989" y="1801657"/>
                <a:ext cx="900873" cy="3346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dirty="0">
                    <a:ln w="0"/>
                    <a:solidFill>
                      <a:schemeClr val="bg1">
                        <a:alpha val="1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BAHAR</a:t>
                </a: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C32DAEC-794D-194E-9E09-7C6EF494AC40}"/>
                  </a:ext>
                </a:extLst>
              </p:cNvPr>
              <p:cNvSpPr/>
              <p:nvPr/>
            </p:nvSpPr>
            <p:spPr>
              <a:xfrm rot="19311128">
                <a:off x="2383458" y="2843619"/>
                <a:ext cx="900873" cy="3346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dirty="0">
                    <a:ln w="0"/>
                    <a:solidFill>
                      <a:schemeClr val="bg1">
                        <a:alpha val="1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BAHAR</a:t>
                </a: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3E375E72-689F-7847-9939-E541EC706063}"/>
                  </a:ext>
                </a:extLst>
              </p:cNvPr>
              <p:cNvSpPr/>
              <p:nvPr/>
            </p:nvSpPr>
            <p:spPr>
              <a:xfrm rot="19311128">
                <a:off x="2993059" y="2357467"/>
                <a:ext cx="900873" cy="3346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dirty="0">
                    <a:ln w="0"/>
                    <a:solidFill>
                      <a:schemeClr val="bg1">
                        <a:alpha val="1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BAHAR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455E69D5-D0EE-C440-8931-09136E275B1E}"/>
                  </a:ext>
                </a:extLst>
              </p:cNvPr>
              <p:cNvSpPr/>
              <p:nvPr/>
            </p:nvSpPr>
            <p:spPr>
              <a:xfrm rot="19311128">
                <a:off x="2400337" y="3374594"/>
                <a:ext cx="900873" cy="3346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dirty="0">
                    <a:ln w="0"/>
                    <a:solidFill>
                      <a:schemeClr val="bg1">
                        <a:alpha val="1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BAHAR</a:t>
                </a: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DCC76373-B3C6-1844-B4AE-BA833E851803}"/>
                  </a:ext>
                </a:extLst>
              </p:cNvPr>
              <p:cNvSpPr/>
              <p:nvPr/>
            </p:nvSpPr>
            <p:spPr>
              <a:xfrm rot="19311128">
                <a:off x="3009939" y="2888442"/>
                <a:ext cx="900873" cy="3346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dirty="0">
                    <a:ln w="0"/>
                    <a:solidFill>
                      <a:schemeClr val="bg1">
                        <a:alpha val="1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BAHAR</a:t>
                </a: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29FB0975-88CA-884C-93F2-841978BC72AE}"/>
                  </a:ext>
                </a:extLst>
              </p:cNvPr>
              <p:cNvSpPr/>
              <p:nvPr/>
            </p:nvSpPr>
            <p:spPr>
              <a:xfrm rot="19311128">
                <a:off x="2355508" y="3857082"/>
                <a:ext cx="900873" cy="3346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dirty="0">
                    <a:ln w="0"/>
                    <a:solidFill>
                      <a:schemeClr val="bg1">
                        <a:alpha val="1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BAHAR</a:t>
                </a: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39C1F6E0-C2DE-E248-BA07-046D82697206}"/>
                  </a:ext>
                </a:extLst>
              </p:cNvPr>
              <p:cNvSpPr/>
              <p:nvPr/>
            </p:nvSpPr>
            <p:spPr>
              <a:xfrm rot="19311128">
                <a:off x="2965108" y="3370929"/>
                <a:ext cx="900872" cy="3346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dirty="0">
                    <a:ln w="0"/>
                    <a:solidFill>
                      <a:schemeClr val="bg1">
                        <a:alpha val="1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BAHAR</a:t>
                </a: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438794EC-18CF-F949-8083-5819A3A410DA}"/>
                  </a:ext>
                </a:extLst>
              </p:cNvPr>
              <p:cNvSpPr/>
              <p:nvPr/>
            </p:nvSpPr>
            <p:spPr>
              <a:xfrm rot="19311128">
                <a:off x="2417218" y="4344078"/>
                <a:ext cx="900872" cy="3346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dirty="0">
                    <a:ln w="0"/>
                    <a:solidFill>
                      <a:schemeClr val="bg1">
                        <a:alpha val="1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BAHAR</a:t>
                </a: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EB01BF2E-29F2-3641-8E64-B096D8ED9AB6}"/>
                  </a:ext>
                </a:extLst>
              </p:cNvPr>
              <p:cNvSpPr/>
              <p:nvPr/>
            </p:nvSpPr>
            <p:spPr>
              <a:xfrm rot="19311128">
                <a:off x="3026820" y="3857926"/>
                <a:ext cx="900872" cy="3346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dirty="0">
                    <a:ln w="0"/>
                    <a:solidFill>
                      <a:schemeClr val="bg1">
                        <a:alpha val="1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BAHAR</a:t>
                </a: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C0064465-223F-9C4A-81D2-F660065ADAB5}"/>
                  </a:ext>
                </a:extLst>
              </p:cNvPr>
              <p:cNvSpPr/>
              <p:nvPr/>
            </p:nvSpPr>
            <p:spPr>
              <a:xfrm rot="19311128">
                <a:off x="2449933" y="4809725"/>
                <a:ext cx="900872" cy="3346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dirty="0">
                    <a:ln w="0"/>
                    <a:solidFill>
                      <a:schemeClr val="bg1">
                        <a:alpha val="1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BAHAR</a:t>
                </a: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5DB45CE3-E2C2-7D43-9580-404FF7FBF7D0}"/>
                  </a:ext>
                </a:extLst>
              </p:cNvPr>
              <p:cNvSpPr/>
              <p:nvPr/>
            </p:nvSpPr>
            <p:spPr>
              <a:xfrm rot="19311128">
                <a:off x="3059533" y="4323573"/>
                <a:ext cx="900872" cy="3346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dirty="0">
                    <a:ln w="0"/>
                    <a:solidFill>
                      <a:schemeClr val="bg1">
                        <a:alpha val="1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BAHAR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9B7CB5C6-3869-1547-9685-998E7C3337A0}"/>
                  </a:ext>
                </a:extLst>
              </p:cNvPr>
              <p:cNvSpPr/>
              <p:nvPr/>
            </p:nvSpPr>
            <p:spPr>
              <a:xfrm rot="19311128">
                <a:off x="2406152" y="5310481"/>
                <a:ext cx="900872" cy="3346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dirty="0">
                    <a:ln w="0"/>
                    <a:solidFill>
                      <a:schemeClr val="bg1">
                        <a:alpha val="1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BAHAR</a:t>
                </a: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3D6FEADD-0A4F-0A46-8080-098EC54BAC0E}"/>
                  </a:ext>
                </a:extLst>
              </p:cNvPr>
              <p:cNvSpPr/>
              <p:nvPr/>
            </p:nvSpPr>
            <p:spPr>
              <a:xfrm rot="19311128">
                <a:off x="3015752" y="4824329"/>
                <a:ext cx="900872" cy="3346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dirty="0">
                    <a:ln w="0"/>
                    <a:solidFill>
                      <a:schemeClr val="bg1">
                        <a:alpha val="1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BAHAR</a:t>
                </a: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56A23C71-BE34-8A46-97A7-A2B6912FBCF2}"/>
                  </a:ext>
                </a:extLst>
              </p:cNvPr>
              <p:cNvSpPr/>
              <p:nvPr/>
            </p:nvSpPr>
            <p:spPr>
              <a:xfrm rot="19311128">
                <a:off x="2449934" y="5759942"/>
                <a:ext cx="900872" cy="3346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dirty="0">
                    <a:ln w="0"/>
                    <a:solidFill>
                      <a:schemeClr val="bg1">
                        <a:alpha val="1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BAHAR</a:t>
                </a: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7ADBF6FF-EB9A-C941-B44E-09DAEE21A414}"/>
                  </a:ext>
                </a:extLst>
              </p:cNvPr>
              <p:cNvSpPr/>
              <p:nvPr/>
            </p:nvSpPr>
            <p:spPr>
              <a:xfrm rot="19311128">
                <a:off x="3059534" y="5273790"/>
                <a:ext cx="900872" cy="3346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dirty="0">
                    <a:ln w="0"/>
                    <a:solidFill>
                      <a:schemeClr val="bg1">
                        <a:alpha val="1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BAHAR</a:t>
                </a: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668D51AD-976C-EE4E-AFD2-CA58E685737E}"/>
                  </a:ext>
                </a:extLst>
              </p:cNvPr>
              <p:cNvSpPr/>
              <p:nvPr/>
            </p:nvSpPr>
            <p:spPr>
              <a:xfrm rot="19311128">
                <a:off x="3099531" y="5729071"/>
                <a:ext cx="900872" cy="3346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dirty="0">
                    <a:ln w="0"/>
                    <a:solidFill>
                      <a:schemeClr val="bg1">
                        <a:alpha val="1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BAHAR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67350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88</Words>
  <Application>Microsoft Macintosh PowerPoint</Application>
  <PresentationFormat>Custom</PresentationFormat>
  <Paragraphs>88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</cp:revision>
  <dcterms:created xsi:type="dcterms:W3CDTF">2019-02-09T03:10:25Z</dcterms:created>
  <dcterms:modified xsi:type="dcterms:W3CDTF">2019-02-13T01:31:38Z</dcterms:modified>
</cp:coreProperties>
</file>