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</p:sldIdLst>
  <p:sldSz cx="83947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/>
    <p:restoredTop sz="94649"/>
  </p:normalViewPr>
  <p:slideViewPr>
    <p:cSldViewPr snapToGrid="0" snapToObjects="1">
      <p:cViewPr varScale="1">
        <p:scale>
          <a:sx n="111" d="100"/>
          <a:sy n="111" d="100"/>
        </p:scale>
        <p:origin x="2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338" y="647957"/>
            <a:ext cx="6296025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9338" y="2079510"/>
            <a:ext cx="6296025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07457" y="210792"/>
            <a:ext cx="1810107" cy="3355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7136" y="210792"/>
            <a:ext cx="5325388" cy="3355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8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63" y="987058"/>
            <a:ext cx="7240429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763" y="2649565"/>
            <a:ext cx="7240429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135" y="1053960"/>
            <a:ext cx="3567748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9817" y="1053960"/>
            <a:ext cx="3567748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29" y="210792"/>
            <a:ext cx="7240429" cy="76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230" y="970560"/>
            <a:ext cx="3551351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30" y="1446217"/>
            <a:ext cx="3551351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9817" y="970560"/>
            <a:ext cx="3568841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9817" y="1446217"/>
            <a:ext cx="3568841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29" y="263948"/>
            <a:ext cx="2707509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841" y="570055"/>
            <a:ext cx="4249817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229" y="1187768"/>
            <a:ext cx="2707509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29" y="263948"/>
            <a:ext cx="2707509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8841" y="570055"/>
            <a:ext cx="4249817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229" y="1187768"/>
            <a:ext cx="2707509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7136" y="210792"/>
            <a:ext cx="7240429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136" y="1053960"/>
            <a:ext cx="7240429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7135" y="3669615"/>
            <a:ext cx="188880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0745" y="3669615"/>
            <a:ext cx="283321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757" y="3669615"/>
            <a:ext cx="188880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643EE-F342-6F44-B736-2FEE4ACA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3" t="13173" r="12463" b="17633"/>
          <a:stretch/>
        </p:blipFill>
        <p:spPr>
          <a:xfrm>
            <a:off x="-3626" y="-9368"/>
            <a:ext cx="3968776" cy="3962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0A5291-48E6-E34A-8951-2D3FC3264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9" t="16070" r="13406" b="13501"/>
          <a:stretch/>
        </p:blipFill>
        <p:spPr>
          <a:xfrm>
            <a:off x="3965150" y="38306"/>
            <a:ext cx="3968776" cy="3932038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C9A6F2-5306-2B44-B5FD-BFCE3E3D6418}"/>
              </a:ext>
            </a:extLst>
          </p:cNvPr>
          <p:cNvGrpSpPr/>
          <p:nvPr/>
        </p:nvGrpSpPr>
        <p:grpSpPr>
          <a:xfrm>
            <a:off x="-201338" y="230302"/>
            <a:ext cx="7937552" cy="6504933"/>
            <a:chOff x="-121951" y="46247"/>
            <a:chExt cx="7009701" cy="650493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C7AB6A-96E6-5A48-99D5-45029B2C7552}"/>
                </a:ext>
              </a:extLst>
            </p:cNvPr>
            <p:cNvGrpSpPr/>
            <p:nvPr/>
          </p:nvGrpSpPr>
          <p:grpSpPr>
            <a:xfrm>
              <a:off x="-121951" y="94390"/>
              <a:ext cx="1623320" cy="6444242"/>
              <a:chOff x="2418878" y="705112"/>
              <a:chExt cx="1518155" cy="5389450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AC0AB4F9-B18E-E44D-9E96-568066916A2E}"/>
                  </a:ext>
                </a:extLst>
              </p:cNvPr>
              <p:cNvSpPr/>
              <p:nvPr/>
            </p:nvSpPr>
            <p:spPr>
              <a:xfrm rot="19311128">
                <a:off x="2463710" y="705113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C15AFE7-C907-E148-AC49-45997C50FBDA}"/>
                  </a:ext>
                </a:extLst>
              </p:cNvPr>
              <p:cNvSpPr/>
              <p:nvPr/>
            </p:nvSpPr>
            <p:spPr>
              <a:xfrm rot="19311128">
                <a:off x="2463707" y="119126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7E7560EC-9BAB-664C-A6BB-F33FAD82ED71}"/>
                  </a:ext>
                </a:extLst>
              </p:cNvPr>
              <p:cNvSpPr/>
              <p:nvPr/>
            </p:nvSpPr>
            <p:spPr>
              <a:xfrm rot="19311128">
                <a:off x="3073309" y="70511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FF7AF38-8813-0F4E-AE99-55C8E8223156}"/>
                  </a:ext>
                </a:extLst>
              </p:cNvPr>
              <p:cNvSpPr/>
              <p:nvPr/>
            </p:nvSpPr>
            <p:spPr>
              <a:xfrm rot="19311128">
                <a:off x="2463707" y="174707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CF57193-BFE9-0F4B-AE03-B224B24E2B09}"/>
                  </a:ext>
                </a:extLst>
              </p:cNvPr>
              <p:cNvSpPr/>
              <p:nvPr/>
            </p:nvSpPr>
            <p:spPr>
              <a:xfrm rot="19311128">
                <a:off x="3073308" y="126092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E3B12E70-C5DA-1349-A773-CABDF1EB4E12}"/>
                  </a:ext>
                </a:extLst>
              </p:cNvPr>
              <p:cNvSpPr/>
              <p:nvPr/>
            </p:nvSpPr>
            <p:spPr>
              <a:xfrm rot="19311128">
                <a:off x="2464758" y="228780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2095948-D4EA-CF46-ADFE-1043BF1E3763}"/>
                  </a:ext>
                </a:extLst>
              </p:cNvPr>
              <p:cNvSpPr/>
              <p:nvPr/>
            </p:nvSpPr>
            <p:spPr>
              <a:xfrm rot="19311128">
                <a:off x="3074360" y="180165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2960BC2-CB43-6142-BF1D-B0D4899CB9E4}"/>
                  </a:ext>
                </a:extLst>
              </p:cNvPr>
              <p:cNvSpPr/>
              <p:nvPr/>
            </p:nvSpPr>
            <p:spPr>
              <a:xfrm rot="19311128">
                <a:off x="2446828" y="284361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E0FDDCF-6698-A647-8DC3-EA25FDE881DE}"/>
                  </a:ext>
                </a:extLst>
              </p:cNvPr>
              <p:cNvSpPr/>
              <p:nvPr/>
            </p:nvSpPr>
            <p:spPr>
              <a:xfrm rot="19311128">
                <a:off x="3056429" y="235746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A91D3610-5730-8F43-A21C-1A570953B832}"/>
                  </a:ext>
                </a:extLst>
              </p:cNvPr>
              <p:cNvSpPr/>
              <p:nvPr/>
            </p:nvSpPr>
            <p:spPr>
              <a:xfrm rot="19311128">
                <a:off x="2463707" y="3374594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49DA414-CCE6-D547-B6A6-F429E6305687}"/>
                  </a:ext>
                </a:extLst>
              </p:cNvPr>
              <p:cNvSpPr/>
              <p:nvPr/>
            </p:nvSpPr>
            <p:spPr>
              <a:xfrm rot="19311128">
                <a:off x="3073309" y="288844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2D6BC746-C68D-A045-AE0B-A35AA4CE145E}"/>
                  </a:ext>
                </a:extLst>
              </p:cNvPr>
              <p:cNvSpPr/>
              <p:nvPr/>
            </p:nvSpPr>
            <p:spPr>
              <a:xfrm rot="19311128">
                <a:off x="2418878" y="385708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DA13DA4B-642A-114B-BBE0-52BD64D34F93}"/>
                  </a:ext>
                </a:extLst>
              </p:cNvPr>
              <p:cNvSpPr/>
              <p:nvPr/>
            </p:nvSpPr>
            <p:spPr>
              <a:xfrm rot="19311128">
                <a:off x="3028478" y="337092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8CC4156E-C4A4-8F44-8960-D94CAD258803}"/>
                  </a:ext>
                </a:extLst>
              </p:cNvPr>
              <p:cNvSpPr/>
              <p:nvPr/>
            </p:nvSpPr>
            <p:spPr>
              <a:xfrm rot="19311128">
                <a:off x="2480589" y="4344078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9CE4445-0C88-E945-945E-B14BE0443518}"/>
                  </a:ext>
                </a:extLst>
              </p:cNvPr>
              <p:cNvSpPr/>
              <p:nvPr/>
            </p:nvSpPr>
            <p:spPr>
              <a:xfrm rot="19311128">
                <a:off x="3090190" y="3857926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12988BC1-4D8D-DD40-A330-8A4E268D430D}"/>
                  </a:ext>
                </a:extLst>
              </p:cNvPr>
              <p:cNvSpPr/>
              <p:nvPr/>
            </p:nvSpPr>
            <p:spPr>
              <a:xfrm rot="19311128">
                <a:off x="2513303" y="480972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81FBC8B5-CA93-4F4B-8B2B-EB8E69E5A98F}"/>
                  </a:ext>
                </a:extLst>
              </p:cNvPr>
              <p:cNvSpPr/>
              <p:nvPr/>
            </p:nvSpPr>
            <p:spPr>
              <a:xfrm rot="19311128">
                <a:off x="3122903" y="4323573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C1AFD34B-B85A-694E-A5E5-011504150625}"/>
                  </a:ext>
                </a:extLst>
              </p:cNvPr>
              <p:cNvSpPr/>
              <p:nvPr/>
            </p:nvSpPr>
            <p:spPr>
              <a:xfrm rot="19311128">
                <a:off x="2469522" y="5310481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C42F5CF2-0B29-9849-B815-EE88FD97BEE0}"/>
                  </a:ext>
                </a:extLst>
              </p:cNvPr>
              <p:cNvSpPr/>
              <p:nvPr/>
            </p:nvSpPr>
            <p:spPr>
              <a:xfrm rot="19311128">
                <a:off x="3079121" y="482432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6FDB46F-DA37-3B4C-B0F0-0E23987CFB6E}"/>
                  </a:ext>
                </a:extLst>
              </p:cNvPr>
              <p:cNvSpPr/>
              <p:nvPr/>
            </p:nvSpPr>
            <p:spPr>
              <a:xfrm rot="19311128">
                <a:off x="2513304" y="575994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5117AC73-E5F6-8F41-B212-F92AF602A2EE}"/>
                  </a:ext>
                </a:extLst>
              </p:cNvPr>
              <p:cNvSpPr/>
              <p:nvPr/>
            </p:nvSpPr>
            <p:spPr>
              <a:xfrm rot="19311128">
                <a:off x="3122904" y="5273790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07371B6-5307-4244-9F55-544CF83DEC88}"/>
                  </a:ext>
                </a:extLst>
              </p:cNvPr>
              <p:cNvSpPr/>
              <p:nvPr/>
            </p:nvSpPr>
            <p:spPr>
              <a:xfrm rot="19311128">
                <a:off x="3162901" y="5729071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7B695CB-1486-3A43-A73F-8D0002088A79}"/>
                </a:ext>
              </a:extLst>
            </p:cNvPr>
            <p:cNvGrpSpPr/>
            <p:nvPr/>
          </p:nvGrpSpPr>
          <p:grpSpPr>
            <a:xfrm>
              <a:off x="1754435" y="53341"/>
              <a:ext cx="1623320" cy="6444242"/>
              <a:chOff x="2418878" y="705112"/>
              <a:chExt cx="1518155" cy="538945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8B504C01-A7BB-FD40-99A9-09477A8A41CA}"/>
                  </a:ext>
                </a:extLst>
              </p:cNvPr>
              <p:cNvSpPr/>
              <p:nvPr/>
            </p:nvSpPr>
            <p:spPr>
              <a:xfrm rot="19311128">
                <a:off x="2463710" y="705113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7C59722-3253-8241-A759-F8391B0FA311}"/>
                  </a:ext>
                </a:extLst>
              </p:cNvPr>
              <p:cNvSpPr/>
              <p:nvPr/>
            </p:nvSpPr>
            <p:spPr>
              <a:xfrm rot="19311128">
                <a:off x="2463707" y="119126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0C1A860-66FA-5348-8AA7-49DBCE868D45}"/>
                  </a:ext>
                </a:extLst>
              </p:cNvPr>
              <p:cNvSpPr/>
              <p:nvPr/>
            </p:nvSpPr>
            <p:spPr>
              <a:xfrm rot="19311128">
                <a:off x="3073309" y="70511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47C4B779-0BCD-B84F-B13C-05FDBD79EC50}"/>
                  </a:ext>
                </a:extLst>
              </p:cNvPr>
              <p:cNvSpPr/>
              <p:nvPr/>
            </p:nvSpPr>
            <p:spPr>
              <a:xfrm rot="19311128">
                <a:off x="2463707" y="174707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70EBFC3-CA8E-8E4F-A2ED-EBF96575C345}"/>
                  </a:ext>
                </a:extLst>
              </p:cNvPr>
              <p:cNvSpPr/>
              <p:nvPr/>
            </p:nvSpPr>
            <p:spPr>
              <a:xfrm rot="19311128">
                <a:off x="3073308" y="126092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5BDC88A-4845-9448-9D05-F563A1840DB2}"/>
                  </a:ext>
                </a:extLst>
              </p:cNvPr>
              <p:cNvSpPr/>
              <p:nvPr/>
            </p:nvSpPr>
            <p:spPr>
              <a:xfrm rot="19311128">
                <a:off x="2464758" y="228780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B689A53-5CE3-944F-BC19-30021BA9EF97}"/>
                  </a:ext>
                </a:extLst>
              </p:cNvPr>
              <p:cNvSpPr/>
              <p:nvPr/>
            </p:nvSpPr>
            <p:spPr>
              <a:xfrm rot="19311128">
                <a:off x="3074360" y="180165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D720BBA2-C035-2C4B-B3F8-79426CB96235}"/>
                  </a:ext>
                </a:extLst>
              </p:cNvPr>
              <p:cNvSpPr/>
              <p:nvPr/>
            </p:nvSpPr>
            <p:spPr>
              <a:xfrm rot="19311128">
                <a:off x="2446828" y="284361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3B0FF711-4A82-CA4D-9ADB-5C4A59E98EF7}"/>
                  </a:ext>
                </a:extLst>
              </p:cNvPr>
              <p:cNvSpPr/>
              <p:nvPr/>
            </p:nvSpPr>
            <p:spPr>
              <a:xfrm rot="19311128">
                <a:off x="3056429" y="235746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B63DFC03-C9F6-1040-88A7-AA3FB956ECD0}"/>
                  </a:ext>
                </a:extLst>
              </p:cNvPr>
              <p:cNvSpPr/>
              <p:nvPr/>
            </p:nvSpPr>
            <p:spPr>
              <a:xfrm rot="19311128">
                <a:off x="2463707" y="3374594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3C754397-A666-E147-B5F3-4242E18FE663}"/>
                  </a:ext>
                </a:extLst>
              </p:cNvPr>
              <p:cNvSpPr/>
              <p:nvPr/>
            </p:nvSpPr>
            <p:spPr>
              <a:xfrm rot="19311128">
                <a:off x="3073309" y="288844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CCD12CF-14E6-7F4A-81DF-B7843A64BED1}"/>
                  </a:ext>
                </a:extLst>
              </p:cNvPr>
              <p:cNvSpPr/>
              <p:nvPr/>
            </p:nvSpPr>
            <p:spPr>
              <a:xfrm rot="19311128">
                <a:off x="2418878" y="385708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3F70FC6-0662-2243-8060-CBBF9008240D}"/>
                  </a:ext>
                </a:extLst>
              </p:cNvPr>
              <p:cNvSpPr/>
              <p:nvPr/>
            </p:nvSpPr>
            <p:spPr>
              <a:xfrm rot="19311128">
                <a:off x="3028478" y="337092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7C65692-D48A-9041-BC9C-DAF4BA6A448F}"/>
                  </a:ext>
                </a:extLst>
              </p:cNvPr>
              <p:cNvSpPr/>
              <p:nvPr/>
            </p:nvSpPr>
            <p:spPr>
              <a:xfrm rot="19311128">
                <a:off x="2480589" y="4344078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9C43841-BD6D-C14F-B173-3AC086FD795D}"/>
                  </a:ext>
                </a:extLst>
              </p:cNvPr>
              <p:cNvSpPr/>
              <p:nvPr/>
            </p:nvSpPr>
            <p:spPr>
              <a:xfrm rot="19311128">
                <a:off x="3090190" y="3857926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C5DFB07-05DA-9740-8946-A688FBA19D27}"/>
                  </a:ext>
                </a:extLst>
              </p:cNvPr>
              <p:cNvSpPr/>
              <p:nvPr/>
            </p:nvSpPr>
            <p:spPr>
              <a:xfrm rot="19311128">
                <a:off x="2513303" y="480972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B43C787-D522-AB45-AD78-1F83A7774E78}"/>
                  </a:ext>
                </a:extLst>
              </p:cNvPr>
              <p:cNvSpPr/>
              <p:nvPr/>
            </p:nvSpPr>
            <p:spPr>
              <a:xfrm rot="19311128">
                <a:off x="3122903" y="4323573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530820A0-AC65-4443-B82F-8DD3A2759228}"/>
                  </a:ext>
                </a:extLst>
              </p:cNvPr>
              <p:cNvSpPr/>
              <p:nvPr/>
            </p:nvSpPr>
            <p:spPr>
              <a:xfrm rot="19311128">
                <a:off x="2469522" y="5310481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3C6B897-52CB-1D42-AAB4-81A53719B4A4}"/>
                  </a:ext>
                </a:extLst>
              </p:cNvPr>
              <p:cNvSpPr/>
              <p:nvPr/>
            </p:nvSpPr>
            <p:spPr>
              <a:xfrm rot="19311128">
                <a:off x="3079121" y="482432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8EC37D48-E20E-404D-9C32-8CEFCCBC61B7}"/>
                  </a:ext>
                </a:extLst>
              </p:cNvPr>
              <p:cNvSpPr/>
              <p:nvPr/>
            </p:nvSpPr>
            <p:spPr>
              <a:xfrm rot="19311128">
                <a:off x="2513304" y="575994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9A9C0D20-D555-9E4A-9ADB-0E1672173F60}"/>
                  </a:ext>
                </a:extLst>
              </p:cNvPr>
              <p:cNvSpPr/>
              <p:nvPr/>
            </p:nvSpPr>
            <p:spPr>
              <a:xfrm rot="19311128">
                <a:off x="3122904" y="5273790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BD9E83B-20BC-2F47-9D84-32A835FA5A3E}"/>
                  </a:ext>
                </a:extLst>
              </p:cNvPr>
              <p:cNvSpPr/>
              <p:nvPr/>
            </p:nvSpPr>
            <p:spPr>
              <a:xfrm rot="19311128">
                <a:off x="3162901" y="5729071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69987C2-C85B-0444-A359-EA85F4EF832A}"/>
                </a:ext>
              </a:extLst>
            </p:cNvPr>
            <p:cNvGrpSpPr/>
            <p:nvPr/>
          </p:nvGrpSpPr>
          <p:grpSpPr>
            <a:xfrm>
              <a:off x="3698778" y="106938"/>
              <a:ext cx="1623320" cy="6444242"/>
              <a:chOff x="2418878" y="705112"/>
              <a:chExt cx="1518155" cy="538945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BDEE674-5001-9C41-B59F-BE5AFA30712D}"/>
                  </a:ext>
                </a:extLst>
              </p:cNvPr>
              <p:cNvSpPr/>
              <p:nvPr/>
            </p:nvSpPr>
            <p:spPr>
              <a:xfrm rot="19311128">
                <a:off x="2463710" y="705113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F59D409-AF7A-D04E-80DF-BD081740468F}"/>
                  </a:ext>
                </a:extLst>
              </p:cNvPr>
              <p:cNvSpPr/>
              <p:nvPr/>
            </p:nvSpPr>
            <p:spPr>
              <a:xfrm rot="19311128">
                <a:off x="2463707" y="119126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C4167BC-1ADB-684C-A562-0FF05BF6F2E3}"/>
                  </a:ext>
                </a:extLst>
              </p:cNvPr>
              <p:cNvSpPr/>
              <p:nvPr/>
            </p:nvSpPr>
            <p:spPr>
              <a:xfrm rot="19311128">
                <a:off x="3073309" y="70511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FD5A6580-4AF2-604C-8440-F0C1F7B76BDC}"/>
                  </a:ext>
                </a:extLst>
              </p:cNvPr>
              <p:cNvSpPr/>
              <p:nvPr/>
            </p:nvSpPr>
            <p:spPr>
              <a:xfrm rot="19311128">
                <a:off x="2463707" y="174707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E6A04F9-D9C9-7F46-B33E-04DAB60A0587}"/>
                  </a:ext>
                </a:extLst>
              </p:cNvPr>
              <p:cNvSpPr/>
              <p:nvPr/>
            </p:nvSpPr>
            <p:spPr>
              <a:xfrm rot="19311128">
                <a:off x="3073308" y="126092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2B471D6-8308-734F-8322-2AB7AD2DBBD8}"/>
                  </a:ext>
                </a:extLst>
              </p:cNvPr>
              <p:cNvSpPr/>
              <p:nvPr/>
            </p:nvSpPr>
            <p:spPr>
              <a:xfrm rot="19311128">
                <a:off x="2464758" y="228780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517202C-4C08-8644-A203-62DA377EA686}"/>
                  </a:ext>
                </a:extLst>
              </p:cNvPr>
              <p:cNvSpPr/>
              <p:nvPr/>
            </p:nvSpPr>
            <p:spPr>
              <a:xfrm rot="19311128">
                <a:off x="3074360" y="180165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6886959-90FA-D94C-8EFF-EE2EADE1F824}"/>
                  </a:ext>
                </a:extLst>
              </p:cNvPr>
              <p:cNvSpPr/>
              <p:nvPr/>
            </p:nvSpPr>
            <p:spPr>
              <a:xfrm rot="19311128">
                <a:off x="2446828" y="284361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1FEB3861-9929-E74D-84AD-5DE9579D20F7}"/>
                  </a:ext>
                </a:extLst>
              </p:cNvPr>
              <p:cNvSpPr/>
              <p:nvPr/>
            </p:nvSpPr>
            <p:spPr>
              <a:xfrm rot="19311128">
                <a:off x="3056429" y="235746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EAFFE685-7B1F-FA4E-B959-3898E29B0A62}"/>
                  </a:ext>
                </a:extLst>
              </p:cNvPr>
              <p:cNvSpPr/>
              <p:nvPr/>
            </p:nvSpPr>
            <p:spPr>
              <a:xfrm rot="19311128">
                <a:off x="2463707" y="3374594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64A0154-7C88-7F40-A05F-4F05A67B5228}"/>
                  </a:ext>
                </a:extLst>
              </p:cNvPr>
              <p:cNvSpPr/>
              <p:nvPr/>
            </p:nvSpPr>
            <p:spPr>
              <a:xfrm rot="19311128">
                <a:off x="3073309" y="288844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F5C410C0-F8FF-4A4D-9342-71B71A5EFDF4}"/>
                  </a:ext>
                </a:extLst>
              </p:cNvPr>
              <p:cNvSpPr/>
              <p:nvPr/>
            </p:nvSpPr>
            <p:spPr>
              <a:xfrm rot="19311128">
                <a:off x="2418878" y="385708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B19EAFA-C8F6-914E-AF6F-F119DE7FA898}"/>
                  </a:ext>
                </a:extLst>
              </p:cNvPr>
              <p:cNvSpPr/>
              <p:nvPr/>
            </p:nvSpPr>
            <p:spPr>
              <a:xfrm rot="19311128">
                <a:off x="3028478" y="337092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FF8BF329-A6B3-B24D-ADE3-40230B94ED50}"/>
                  </a:ext>
                </a:extLst>
              </p:cNvPr>
              <p:cNvSpPr/>
              <p:nvPr/>
            </p:nvSpPr>
            <p:spPr>
              <a:xfrm rot="19311128">
                <a:off x="2480589" y="4344078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B754BD4-7B2D-5C49-BD5A-FA8CF33C1DB4}"/>
                  </a:ext>
                </a:extLst>
              </p:cNvPr>
              <p:cNvSpPr/>
              <p:nvPr/>
            </p:nvSpPr>
            <p:spPr>
              <a:xfrm rot="19311128">
                <a:off x="3090190" y="3857926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AF8446F-398E-0247-94FC-D12D6B0A1579}"/>
                  </a:ext>
                </a:extLst>
              </p:cNvPr>
              <p:cNvSpPr/>
              <p:nvPr/>
            </p:nvSpPr>
            <p:spPr>
              <a:xfrm rot="19311128">
                <a:off x="2513303" y="480972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5D78EC1-E9D3-5048-82B9-4F89A3C077E4}"/>
                  </a:ext>
                </a:extLst>
              </p:cNvPr>
              <p:cNvSpPr/>
              <p:nvPr/>
            </p:nvSpPr>
            <p:spPr>
              <a:xfrm rot="19311128">
                <a:off x="3122903" y="4323573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EF4F993-88D1-5949-92B1-717E2AD7386B}"/>
                  </a:ext>
                </a:extLst>
              </p:cNvPr>
              <p:cNvSpPr/>
              <p:nvPr/>
            </p:nvSpPr>
            <p:spPr>
              <a:xfrm rot="19311128">
                <a:off x="2469522" y="5310481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F44F3D7-4839-894B-AF1A-03ACA566E275}"/>
                  </a:ext>
                </a:extLst>
              </p:cNvPr>
              <p:cNvSpPr/>
              <p:nvPr/>
            </p:nvSpPr>
            <p:spPr>
              <a:xfrm rot="19311128">
                <a:off x="3079121" y="482432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FB14EA6-E6CB-5548-B571-F37ED47BE498}"/>
                  </a:ext>
                </a:extLst>
              </p:cNvPr>
              <p:cNvSpPr/>
              <p:nvPr/>
            </p:nvSpPr>
            <p:spPr>
              <a:xfrm rot="19311128">
                <a:off x="2513304" y="575994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2D9A12C-B8C1-8746-AF9B-29CEE7729446}"/>
                  </a:ext>
                </a:extLst>
              </p:cNvPr>
              <p:cNvSpPr/>
              <p:nvPr/>
            </p:nvSpPr>
            <p:spPr>
              <a:xfrm rot="19311128">
                <a:off x="3122904" y="5273790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7A1DA44D-C2C7-0F4B-BD85-6E23CD92F436}"/>
                  </a:ext>
                </a:extLst>
              </p:cNvPr>
              <p:cNvSpPr/>
              <p:nvPr/>
            </p:nvSpPr>
            <p:spPr>
              <a:xfrm rot="19311128">
                <a:off x="3162901" y="5729071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52A4E78-98C7-5240-8538-0B8E0758108B}"/>
                </a:ext>
              </a:extLst>
            </p:cNvPr>
            <p:cNvGrpSpPr/>
            <p:nvPr/>
          </p:nvGrpSpPr>
          <p:grpSpPr>
            <a:xfrm>
              <a:off x="5264430" y="46247"/>
              <a:ext cx="1623320" cy="6444242"/>
              <a:chOff x="2418878" y="705112"/>
              <a:chExt cx="1518155" cy="538945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AD056CA-EF86-5247-B5AE-9BFF6ED448AB}"/>
                  </a:ext>
                </a:extLst>
              </p:cNvPr>
              <p:cNvSpPr/>
              <p:nvPr/>
            </p:nvSpPr>
            <p:spPr>
              <a:xfrm rot="19311128">
                <a:off x="2463710" y="705113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283A9E3-E77F-404E-B049-C92F22CD993B}"/>
                  </a:ext>
                </a:extLst>
              </p:cNvPr>
              <p:cNvSpPr/>
              <p:nvPr/>
            </p:nvSpPr>
            <p:spPr>
              <a:xfrm rot="19311128">
                <a:off x="2463707" y="119126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D818FA3-0775-D444-B66F-78508E9C130D}"/>
                  </a:ext>
                </a:extLst>
              </p:cNvPr>
              <p:cNvSpPr/>
              <p:nvPr/>
            </p:nvSpPr>
            <p:spPr>
              <a:xfrm rot="19311128">
                <a:off x="3073309" y="70511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669D25F-69E8-F44D-8987-93D3835C45D2}"/>
                  </a:ext>
                </a:extLst>
              </p:cNvPr>
              <p:cNvSpPr/>
              <p:nvPr/>
            </p:nvSpPr>
            <p:spPr>
              <a:xfrm rot="19311128">
                <a:off x="2463707" y="174707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2103143-6BA3-E044-AF77-8815C81F24D3}"/>
                  </a:ext>
                </a:extLst>
              </p:cNvPr>
              <p:cNvSpPr/>
              <p:nvPr/>
            </p:nvSpPr>
            <p:spPr>
              <a:xfrm rot="19311128">
                <a:off x="3073308" y="126092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CAF2726-FC5B-8E44-9761-FFF81A269A13}"/>
                  </a:ext>
                </a:extLst>
              </p:cNvPr>
              <p:cNvSpPr/>
              <p:nvPr/>
            </p:nvSpPr>
            <p:spPr>
              <a:xfrm rot="19311128">
                <a:off x="2464758" y="228780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004C0C8-0C88-E842-8CEC-03B180F8BF3E}"/>
                  </a:ext>
                </a:extLst>
              </p:cNvPr>
              <p:cNvSpPr/>
              <p:nvPr/>
            </p:nvSpPr>
            <p:spPr>
              <a:xfrm rot="19311128">
                <a:off x="3074360" y="180165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F05F354-A2D1-0543-A440-4B9AA5AB5522}"/>
                  </a:ext>
                </a:extLst>
              </p:cNvPr>
              <p:cNvSpPr/>
              <p:nvPr/>
            </p:nvSpPr>
            <p:spPr>
              <a:xfrm rot="19311128">
                <a:off x="2446828" y="284361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CC94F43-E009-FD42-A23E-12077335A2B4}"/>
                  </a:ext>
                </a:extLst>
              </p:cNvPr>
              <p:cNvSpPr/>
              <p:nvPr/>
            </p:nvSpPr>
            <p:spPr>
              <a:xfrm rot="19311128">
                <a:off x="3056429" y="2357467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86EC1E1-30F6-134C-A1FF-3EF0F93B7F1B}"/>
                  </a:ext>
                </a:extLst>
              </p:cNvPr>
              <p:cNvSpPr/>
              <p:nvPr/>
            </p:nvSpPr>
            <p:spPr>
              <a:xfrm rot="19311128">
                <a:off x="2463707" y="3374594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87BD3F9-B084-4B45-A935-A6E766DD79D3}"/>
                  </a:ext>
                </a:extLst>
              </p:cNvPr>
              <p:cNvSpPr/>
              <p:nvPr/>
            </p:nvSpPr>
            <p:spPr>
              <a:xfrm rot="19311128">
                <a:off x="3073309" y="288844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9902D6F-FB5B-AA44-80FE-CA5F1661740B}"/>
                  </a:ext>
                </a:extLst>
              </p:cNvPr>
              <p:cNvSpPr/>
              <p:nvPr/>
            </p:nvSpPr>
            <p:spPr>
              <a:xfrm rot="19311128">
                <a:off x="2418878" y="385708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17D1DB4-1AC5-8A44-9855-C42AA00C110F}"/>
                  </a:ext>
                </a:extLst>
              </p:cNvPr>
              <p:cNvSpPr/>
              <p:nvPr/>
            </p:nvSpPr>
            <p:spPr>
              <a:xfrm rot="19311128">
                <a:off x="3028478" y="337092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752D15-94CB-B348-B287-BF53205D9687}"/>
                  </a:ext>
                </a:extLst>
              </p:cNvPr>
              <p:cNvSpPr/>
              <p:nvPr/>
            </p:nvSpPr>
            <p:spPr>
              <a:xfrm rot="19311128">
                <a:off x="2480589" y="4344078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D94892A-82EB-234A-96F1-9CDC37EC7936}"/>
                  </a:ext>
                </a:extLst>
              </p:cNvPr>
              <p:cNvSpPr/>
              <p:nvPr/>
            </p:nvSpPr>
            <p:spPr>
              <a:xfrm rot="19311128">
                <a:off x="3090190" y="3857926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58CC87-C861-D64D-9EA4-AB506A0239EF}"/>
                  </a:ext>
                </a:extLst>
              </p:cNvPr>
              <p:cNvSpPr/>
              <p:nvPr/>
            </p:nvSpPr>
            <p:spPr>
              <a:xfrm rot="19311128">
                <a:off x="2513303" y="4809725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A94E702-B8E7-9A44-8CC8-421536D90F7B}"/>
                  </a:ext>
                </a:extLst>
              </p:cNvPr>
              <p:cNvSpPr/>
              <p:nvPr/>
            </p:nvSpPr>
            <p:spPr>
              <a:xfrm rot="19311128">
                <a:off x="3122903" y="4323573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980F3D8-DCF5-0C42-840D-E42AC23586A8}"/>
                  </a:ext>
                </a:extLst>
              </p:cNvPr>
              <p:cNvSpPr/>
              <p:nvPr/>
            </p:nvSpPr>
            <p:spPr>
              <a:xfrm rot="19311128">
                <a:off x="2469522" y="5310481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6DA833B-CCD9-4C4E-B66B-E86A3D5473C6}"/>
                  </a:ext>
                </a:extLst>
              </p:cNvPr>
              <p:cNvSpPr/>
              <p:nvPr/>
            </p:nvSpPr>
            <p:spPr>
              <a:xfrm rot="19311128">
                <a:off x="3079121" y="4824329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7C5849B-FB99-014F-A664-8D4B40615E9C}"/>
                  </a:ext>
                </a:extLst>
              </p:cNvPr>
              <p:cNvSpPr/>
              <p:nvPr/>
            </p:nvSpPr>
            <p:spPr>
              <a:xfrm rot="19311128">
                <a:off x="2513304" y="5759942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CF1F1DB-D3EE-7B4B-A0A1-0B41807675FD}"/>
                  </a:ext>
                </a:extLst>
              </p:cNvPr>
              <p:cNvSpPr/>
              <p:nvPr/>
            </p:nvSpPr>
            <p:spPr>
              <a:xfrm rot="19311128">
                <a:off x="3122904" y="5273790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B94CCF33-8CDD-274F-9585-C55A803B8505}"/>
                  </a:ext>
                </a:extLst>
              </p:cNvPr>
              <p:cNvSpPr/>
              <p:nvPr/>
            </p:nvSpPr>
            <p:spPr>
              <a:xfrm rot="19311128">
                <a:off x="3162901" y="5729071"/>
                <a:ext cx="77413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88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2019-02-09T03:10:25Z</dcterms:created>
  <dcterms:modified xsi:type="dcterms:W3CDTF">2019-03-08T02:50:25Z</dcterms:modified>
</cp:coreProperties>
</file>