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7" r:id="rId2"/>
    <p:sldId id="376" r:id="rId3"/>
    <p:sldId id="363" r:id="rId4"/>
    <p:sldId id="427" r:id="rId5"/>
    <p:sldId id="339" r:id="rId6"/>
    <p:sldId id="398" r:id="rId7"/>
    <p:sldId id="469" r:id="rId8"/>
    <p:sldId id="428" r:id="rId9"/>
    <p:sldId id="461" r:id="rId10"/>
    <p:sldId id="462" r:id="rId11"/>
    <p:sldId id="429" r:id="rId12"/>
    <p:sldId id="439" r:id="rId13"/>
    <p:sldId id="432" r:id="rId14"/>
    <p:sldId id="463" r:id="rId15"/>
    <p:sldId id="464" r:id="rId16"/>
    <p:sldId id="465" r:id="rId17"/>
    <p:sldId id="444" r:id="rId18"/>
    <p:sldId id="438" r:id="rId19"/>
    <p:sldId id="445" r:id="rId20"/>
    <p:sldId id="338" r:id="rId21"/>
    <p:sldId id="466" r:id="rId22"/>
    <p:sldId id="460" r:id="rId23"/>
    <p:sldId id="452" r:id="rId24"/>
    <p:sldId id="453" r:id="rId25"/>
    <p:sldId id="404" r:id="rId26"/>
    <p:sldId id="434" r:id="rId27"/>
    <p:sldId id="467" r:id="rId28"/>
    <p:sldId id="380" r:id="rId29"/>
    <p:sldId id="455" r:id="rId30"/>
    <p:sldId id="468" r:id="rId31"/>
    <p:sldId id="423" r:id="rId32"/>
    <p:sldId id="353"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hare Nasir" initials="BN" lastIdx="1" clrIdx="0">
    <p:extLst>
      <p:ext uri="{19B8F6BF-5375-455C-9EA6-DF929625EA0E}">
        <p15:presenceInfo xmlns:p15="http://schemas.microsoft.com/office/powerpoint/2012/main" userId="c84d1cbd9b105c0a" providerId="Windows Live"/>
      </p:ext>
    </p:extLst>
  </p:cmAuthor>
  <p:cmAuthor id="2" name="bahare nasir" initials="bn" lastIdx="1" clrIdx="1">
    <p:extLst>
      <p:ext uri="{19B8F6BF-5375-455C-9EA6-DF929625EA0E}">
        <p15:presenceInfo xmlns:p15="http://schemas.microsoft.com/office/powerpoint/2012/main" userId="bahare nas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E1EDE6"/>
    <a:srgbClr val="E3EBE6"/>
    <a:srgbClr val="595959"/>
    <a:srgbClr val="E5E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6323" autoAdjust="0"/>
  </p:normalViewPr>
  <p:slideViewPr>
    <p:cSldViewPr snapToGrid="0">
      <p:cViewPr varScale="1">
        <p:scale>
          <a:sx n="109" d="100"/>
          <a:sy n="109"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35F98-7F25-43B5-BEF0-6A7DD86DAFCA}" type="doc">
      <dgm:prSet loTypeId="urn:microsoft.com/office/officeart/2005/8/layout/process4" loCatId="process" qsTypeId="urn:microsoft.com/office/officeart/2005/8/quickstyle/3d3" qsCatId="3D" csTypeId="urn:microsoft.com/office/officeart/2005/8/colors/accent3_1" csCatId="accent3" phldr="1"/>
      <dgm:spPr/>
      <dgm:t>
        <a:bodyPr/>
        <a:lstStyle/>
        <a:p>
          <a:endParaRPr lang="en-US"/>
        </a:p>
      </dgm:t>
    </dgm:pt>
    <dgm:pt modelId="{25D680DC-FDF6-4255-98C6-7023F1A44EBA}">
      <dgm:prSet phldrT="[Text]"/>
      <dgm:spPr/>
      <dgm:t>
        <a:bodyPr/>
        <a:lstStyle/>
        <a:p>
          <a:r>
            <a:rPr lang="en-US" dirty="0">
              <a:cs typeface="B Mitra" panose="00000400000000000000" pitchFamily="2" charset="-78"/>
            </a:rPr>
            <a:t>Data Collection and Preparation</a:t>
          </a:r>
          <a:endParaRPr lang="en-US" dirty="0"/>
        </a:p>
      </dgm:t>
    </dgm:pt>
    <dgm:pt modelId="{7523F1A1-FD08-4CEF-8F56-8804BCB14B29}" type="parTrans" cxnId="{B042F5A7-53D0-49A6-8035-8842F0E8ED4A}">
      <dgm:prSet/>
      <dgm:spPr/>
      <dgm:t>
        <a:bodyPr/>
        <a:lstStyle/>
        <a:p>
          <a:endParaRPr lang="en-US"/>
        </a:p>
      </dgm:t>
    </dgm:pt>
    <dgm:pt modelId="{C30E8233-78BC-40F4-9F60-8D76283A6F92}" type="sibTrans" cxnId="{B042F5A7-53D0-49A6-8035-8842F0E8ED4A}">
      <dgm:prSet/>
      <dgm:spPr/>
      <dgm:t>
        <a:bodyPr/>
        <a:lstStyle/>
        <a:p>
          <a:endParaRPr lang="en-US"/>
        </a:p>
      </dgm:t>
    </dgm:pt>
    <dgm:pt modelId="{FAF34453-4904-4D60-9785-6FCAB0D362A9}">
      <dgm:prSet phldrT="[Text]"/>
      <dgm:spPr/>
      <dgm:t>
        <a:bodyPr/>
        <a:lstStyle/>
        <a:p>
          <a:r>
            <a:rPr lang="en-US" dirty="0">
              <a:cs typeface="B Mitra" panose="00000400000000000000" pitchFamily="2" charset="-78"/>
            </a:rPr>
            <a:t>Data Preprocessing</a:t>
          </a:r>
        </a:p>
      </dgm:t>
    </dgm:pt>
    <dgm:pt modelId="{5DEAD587-1AD9-417C-AB81-19CED7AEE2A3}" type="parTrans" cxnId="{F6449A90-B26B-4B5E-B694-6DE9E5281F78}">
      <dgm:prSet/>
      <dgm:spPr/>
      <dgm:t>
        <a:bodyPr/>
        <a:lstStyle/>
        <a:p>
          <a:endParaRPr lang="en-US"/>
        </a:p>
      </dgm:t>
    </dgm:pt>
    <dgm:pt modelId="{A840A345-BC8C-4902-A992-8833B09D2C2A}" type="sibTrans" cxnId="{F6449A90-B26B-4B5E-B694-6DE9E5281F78}">
      <dgm:prSet/>
      <dgm:spPr/>
      <dgm:t>
        <a:bodyPr/>
        <a:lstStyle/>
        <a:p>
          <a:endParaRPr lang="en-US"/>
        </a:p>
      </dgm:t>
    </dgm:pt>
    <dgm:pt modelId="{66108C60-48CF-420B-B8CF-B43602062320}">
      <dgm:prSet phldrT="[Text]"/>
      <dgm:spPr/>
      <dgm:t>
        <a:bodyPr/>
        <a:lstStyle/>
        <a:p>
          <a:r>
            <a:rPr lang="en-US" dirty="0">
              <a:cs typeface="B Mitra" panose="00000400000000000000" pitchFamily="2" charset="-78"/>
            </a:rPr>
            <a:t>Matrix Profile Analysis and Anomaly Detection</a:t>
          </a:r>
          <a:endParaRPr lang="fa-IR" dirty="0">
            <a:cs typeface="B Mitra" panose="00000400000000000000" pitchFamily="2" charset="-78"/>
          </a:endParaRPr>
        </a:p>
      </dgm:t>
    </dgm:pt>
    <dgm:pt modelId="{ADA94D1B-AB39-46BB-A281-7BFA8BA71617}" type="parTrans" cxnId="{D1303C0E-5B69-4FAC-84FE-369FA5012C1A}">
      <dgm:prSet/>
      <dgm:spPr/>
      <dgm:t>
        <a:bodyPr/>
        <a:lstStyle/>
        <a:p>
          <a:endParaRPr lang="en-US"/>
        </a:p>
      </dgm:t>
    </dgm:pt>
    <dgm:pt modelId="{E5B457E9-E46D-4298-8B0E-59BD27AA6589}" type="sibTrans" cxnId="{D1303C0E-5B69-4FAC-84FE-369FA5012C1A}">
      <dgm:prSet/>
      <dgm:spPr/>
      <dgm:t>
        <a:bodyPr/>
        <a:lstStyle/>
        <a:p>
          <a:endParaRPr lang="en-US"/>
        </a:p>
      </dgm:t>
    </dgm:pt>
    <dgm:pt modelId="{9CE839F6-8486-4E97-BE77-98D3C801473E}">
      <dgm:prSet/>
      <dgm:spPr/>
      <dgm:t>
        <a:bodyPr/>
        <a:lstStyle/>
        <a:p>
          <a:r>
            <a:rPr lang="en-US" dirty="0">
              <a:cs typeface="B Mitra" panose="00000400000000000000" pitchFamily="2" charset="-78"/>
            </a:rPr>
            <a:t>Statistical Analysis</a:t>
          </a:r>
        </a:p>
      </dgm:t>
    </dgm:pt>
    <dgm:pt modelId="{698F34CB-5B63-4EF2-91C2-877AF4CBE895}" type="parTrans" cxnId="{DB5797AE-D543-4B36-A36A-B1F043E05835}">
      <dgm:prSet/>
      <dgm:spPr/>
      <dgm:t>
        <a:bodyPr/>
        <a:lstStyle/>
        <a:p>
          <a:endParaRPr lang="en-US"/>
        </a:p>
      </dgm:t>
    </dgm:pt>
    <dgm:pt modelId="{05016AF1-364C-4072-9F43-06A131B76EA9}" type="sibTrans" cxnId="{DB5797AE-D543-4B36-A36A-B1F043E05835}">
      <dgm:prSet/>
      <dgm:spPr/>
      <dgm:t>
        <a:bodyPr/>
        <a:lstStyle/>
        <a:p>
          <a:endParaRPr lang="en-US"/>
        </a:p>
      </dgm:t>
    </dgm:pt>
    <dgm:pt modelId="{B05EBFDD-13F3-4953-A62D-F97F14C674CB}">
      <dgm:prSet/>
      <dgm:spPr/>
      <dgm:t>
        <a:bodyPr/>
        <a:lstStyle/>
        <a:p>
          <a:r>
            <a:rPr lang="en-US" dirty="0">
              <a:cs typeface="B Mitra" panose="00000400000000000000" pitchFamily="2" charset="-78"/>
            </a:rPr>
            <a:t>Decomposition and Visualization</a:t>
          </a:r>
        </a:p>
      </dgm:t>
    </dgm:pt>
    <dgm:pt modelId="{CAF4E8B1-5DAD-4C52-B46A-50D391DC776F}" type="parTrans" cxnId="{D5EE0D0B-1064-4D6A-835C-E65834CFF062}">
      <dgm:prSet/>
      <dgm:spPr/>
      <dgm:t>
        <a:bodyPr/>
        <a:lstStyle/>
        <a:p>
          <a:endParaRPr lang="en-US"/>
        </a:p>
      </dgm:t>
    </dgm:pt>
    <dgm:pt modelId="{521FC15B-516E-4EBF-B78C-3E85E40D4E86}" type="sibTrans" cxnId="{D5EE0D0B-1064-4D6A-835C-E65834CFF062}">
      <dgm:prSet/>
      <dgm:spPr/>
      <dgm:t>
        <a:bodyPr/>
        <a:lstStyle/>
        <a:p>
          <a:endParaRPr lang="en-US"/>
        </a:p>
      </dgm:t>
    </dgm:pt>
    <dgm:pt modelId="{6A35428B-6DB8-4729-98D1-DDF56ED9C4E1}">
      <dgm:prSet/>
      <dgm:spPr/>
      <dgm:t>
        <a:bodyPr/>
        <a:lstStyle/>
        <a:p>
          <a:r>
            <a:rPr lang="en-US" dirty="0">
              <a:cs typeface="B Mitra" panose="00000400000000000000" pitchFamily="2" charset="-78"/>
            </a:rPr>
            <a:t>Modeling and Forecasting</a:t>
          </a:r>
        </a:p>
      </dgm:t>
    </dgm:pt>
    <dgm:pt modelId="{3DD8DDAB-147D-4E60-A6F5-A2A7E9D6AEEA}" type="parTrans" cxnId="{E67DE85E-C52A-427F-8C8C-231EE565FED3}">
      <dgm:prSet/>
      <dgm:spPr/>
      <dgm:t>
        <a:bodyPr/>
        <a:lstStyle/>
        <a:p>
          <a:endParaRPr lang="en-US"/>
        </a:p>
      </dgm:t>
    </dgm:pt>
    <dgm:pt modelId="{968BB3EC-0255-449C-9C94-1737CD826890}" type="sibTrans" cxnId="{E67DE85E-C52A-427F-8C8C-231EE565FED3}">
      <dgm:prSet/>
      <dgm:spPr/>
      <dgm:t>
        <a:bodyPr/>
        <a:lstStyle/>
        <a:p>
          <a:endParaRPr lang="en-US"/>
        </a:p>
      </dgm:t>
    </dgm:pt>
    <dgm:pt modelId="{8A967BDF-2C16-4B3C-A3F8-6E028909B1A4}">
      <dgm:prSet/>
      <dgm:spPr/>
      <dgm:t>
        <a:bodyPr/>
        <a:lstStyle/>
        <a:p>
          <a:r>
            <a:rPr lang="en-US" dirty="0">
              <a:cs typeface="B Mitra" panose="00000400000000000000" pitchFamily="2" charset="-78"/>
            </a:rPr>
            <a:t>Model Evaluation</a:t>
          </a:r>
        </a:p>
      </dgm:t>
    </dgm:pt>
    <dgm:pt modelId="{FA24CCF8-FC8D-4408-A2DC-CFD7FBC8168E}" type="parTrans" cxnId="{7ED3CA3E-DC8F-4882-98D2-643819A49765}">
      <dgm:prSet/>
      <dgm:spPr/>
      <dgm:t>
        <a:bodyPr/>
        <a:lstStyle/>
        <a:p>
          <a:endParaRPr lang="en-US"/>
        </a:p>
      </dgm:t>
    </dgm:pt>
    <dgm:pt modelId="{D768F1D8-44B4-4998-8F51-EED59D425B93}" type="sibTrans" cxnId="{7ED3CA3E-DC8F-4882-98D2-643819A49765}">
      <dgm:prSet/>
      <dgm:spPr/>
      <dgm:t>
        <a:bodyPr/>
        <a:lstStyle/>
        <a:p>
          <a:endParaRPr lang="en-US"/>
        </a:p>
      </dgm:t>
    </dgm:pt>
    <dgm:pt modelId="{9CD16DA2-7F30-4979-B803-4C53705E3A2C}">
      <dgm:prSet/>
      <dgm:spPr/>
      <dgm:t>
        <a:bodyPr/>
        <a:lstStyle/>
        <a:p>
          <a:r>
            <a:rPr lang="en-US">
              <a:cs typeface="B Mitra" panose="00000400000000000000" pitchFamily="2" charset="-78"/>
            </a:rPr>
            <a:t>Conclusion</a:t>
          </a:r>
        </a:p>
      </dgm:t>
    </dgm:pt>
    <dgm:pt modelId="{BE54463B-6A82-4214-8167-E0236205797B}" type="parTrans" cxnId="{748B6C52-10FC-4C34-B5AD-F5A6468DCD2D}">
      <dgm:prSet/>
      <dgm:spPr/>
      <dgm:t>
        <a:bodyPr/>
        <a:lstStyle/>
        <a:p>
          <a:endParaRPr lang="en-US"/>
        </a:p>
      </dgm:t>
    </dgm:pt>
    <dgm:pt modelId="{73B6F9F6-A2D8-40BD-859B-5B7F79F23346}" type="sibTrans" cxnId="{748B6C52-10FC-4C34-B5AD-F5A6468DCD2D}">
      <dgm:prSet/>
      <dgm:spPr/>
      <dgm:t>
        <a:bodyPr/>
        <a:lstStyle/>
        <a:p>
          <a:endParaRPr lang="en-US"/>
        </a:p>
      </dgm:t>
    </dgm:pt>
    <dgm:pt modelId="{0F5FA4BA-BBAD-4040-8BB1-CCBB9A237AC3}" type="pres">
      <dgm:prSet presAssocID="{BC935F98-7F25-43B5-BEF0-6A7DD86DAFCA}" presName="Name0" presStyleCnt="0">
        <dgm:presLayoutVars>
          <dgm:dir/>
          <dgm:animLvl val="lvl"/>
          <dgm:resizeHandles val="exact"/>
        </dgm:presLayoutVars>
      </dgm:prSet>
      <dgm:spPr/>
    </dgm:pt>
    <dgm:pt modelId="{5F485661-8CE8-4187-8CEB-31601965C859}" type="pres">
      <dgm:prSet presAssocID="{9CD16DA2-7F30-4979-B803-4C53705E3A2C}" presName="boxAndChildren" presStyleCnt="0"/>
      <dgm:spPr/>
    </dgm:pt>
    <dgm:pt modelId="{E8F191AD-BA6C-4039-ABC3-4B11A6AEE1D5}" type="pres">
      <dgm:prSet presAssocID="{9CD16DA2-7F30-4979-B803-4C53705E3A2C}" presName="parentTextBox" presStyleLbl="node1" presStyleIdx="0" presStyleCnt="8"/>
      <dgm:spPr/>
    </dgm:pt>
    <dgm:pt modelId="{8BBC7AB2-4313-4A32-ACAA-F0808FD0D1CB}" type="pres">
      <dgm:prSet presAssocID="{D768F1D8-44B4-4998-8F51-EED59D425B93}" presName="sp" presStyleCnt="0"/>
      <dgm:spPr/>
    </dgm:pt>
    <dgm:pt modelId="{923E7C28-B229-43EE-9E07-05E9B151852D}" type="pres">
      <dgm:prSet presAssocID="{8A967BDF-2C16-4B3C-A3F8-6E028909B1A4}" presName="arrowAndChildren" presStyleCnt="0"/>
      <dgm:spPr/>
    </dgm:pt>
    <dgm:pt modelId="{066394DC-16E7-4346-B6C5-7F224D851E2F}" type="pres">
      <dgm:prSet presAssocID="{8A967BDF-2C16-4B3C-A3F8-6E028909B1A4}" presName="parentTextArrow" presStyleLbl="node1" presStyleIdx="1" presStyleCnt="8"/>
      <dgm:spPr/>
    </dgm:pt>
    <dgm:pt modelId="{22289F13-1B2E-4757-A9BC-B735EED57CD2}" type="pres">
      <dgm:prSet presAssocID="{968BB3EC-0255-449C-9C94-1737CD826890}" presName="sp" presStyleCnt="0"/>
      <dgm:spPr/>
    </dgm:pt>
    <dgm:pt modelId="{905F2AAE-B129-4B6E-BB7B-FB44BE52B728}" type="pres">
      <dgm:prSet presAssocID="{6A35428B-6DB8-4729-98D1-DDF56ED9C4E1}" presName="arrowAndChildren" presStyleCnt="0"/>
      <dgm:spPr/>
    </dgm:pt>
    <dgm:pt modelId="{9B13E1DA-972F-492F-AD6C-9235E2EDA436}" type="pres">
      <dgm:prSet presAssocID="{6A35428B-6DB8-4729-98D1-DDF56ED9C4E1}" presName="parentTextArrow" presStyleLbl="node1" presStyleIdx="2" presStyleCnt="8"/>
      <dgm:spPr/>
    </dgm:pt>
    <dgm:pt modelId="{C60651B3-E6AE-4776-8822-B9E2703B88A1}" type="pres">
      <dgm:prSet presAssocID="{521FC15B-516E-4EBF-B78C-3E85E40D4E86}" presName="sp" presStyleCnt="0"/>
      <dgm:spPr/>
    </dgm:pt>
    <dgm:pt modelId="{20E133F4-6C68-4D35-ADE8-FE0CD6CCD965}" type="pres">
      <dgm:prSet presAssocID="{B05EBFDD-13F3-4953-A62D-F97F14C674CB}" presName="arrowAndChildren" presStyleCnt="0"/>
      <dgm:spPr/>
    </dgm:pt>
    <dgm:pt modelId="{6E17CEF1-5F6A-4F44-871B-558285943085}" type="pres">
      <dgm:prSet presAssocID="{B05EBFDD-13F3-4953-A62D-F97F14C674CB}" presName="parentTextArrow" presStyleLbl="node1" presStyleIdx="3" presStyleCnt="8"/>
      <dgm:spPr/>
    </dgm:pt>
    <dgm:pt modelId="{83235D91-ED70-482D-AFCF-4014DC681111}" type="pres">
      <dgm:prSet presAssocID="{05016AF1-364C-4072-9F43-06A131B76EA9}" presName="sp" presStyleCnt="0"/>
      <dgm:spPr/>
    </dgm:pt>
    <dgm:pt modelId="{0489061A-7837-4A13-B1C7-58F2EEF1911E}" type="pres">
      <dgm:prSet presAssocID="{9CE839F6-8486-4E97-BE77-98D3C801473E}" presName="arrowAndChildren" presStyleCnt="0"/>
      <dgm:spPr/>
    </dgm:pt>
    <dgm:pt modelId="{4E26EFEE-2664-4AA1-9E2A-AB44FFDA5B0A}" type="pres">
      <dgm:prSet presAssocID="{9CE839F6-8486-4E97-BE77-98D3C801473E}" presName="parentTextArrow" presStyleLbl="node1" presStyleIdx="4" presStyleCnt="8"/>
      <dgm:spPr/>
    </dgm:pt>
    <dgm:pt modelId="{6846A015-8DB9-4970-8E7D-45ABB93139C4}" type="pres">
      <dgm:prSet presAssocID="{E5B457E9-E46D-4298-8B0E-59BD27AA6589}" presName="sp" presStyleCnt="0"/>
      <dgm:spPr/>
    </dgm:pt>
    <dgm:pt modelId="{FE183F82-D444-4C1F-9142-B88E910C7EC0}" type="pres">
      <dgm:prSet presAssocID="{66108C60-48CF-420B-B8CF-B43602062320}" presName="arrowAndChildren" presStyleCnt="0"/>
      <dgm:spPr/>
    </dgm:pt>
    <dgm:pt modelId="{1DA6BF10-DF3E-40BE-BFF2-6C1241BCA085}" type="pres">
      <dgm:prSet presAssocID="{66108C60-48CF-420B-B8CF-B43602062320}" presName="parentTextArrow" presStyleLbl="node1" presStyleIdx="5" presStyleCnt="8"/>
      <dgm:spPr/>
    </dgm:pt>
    <dgm:pt modelId="{E2E137F7-B30B-4BE1-8E78-655FAB8996DE}" type="pres">
      <dgm:prSet presAssocID="{A840A345-BC8C-4902-A992-8833B09D2C2A}" presName="sp" presStyleCnt="0"/>
      <dgm:spPr/>
    </dgm:pt>
    <dgm:pt modelId="{5B8C66E2-AD54-472B-8D6C-285AF86DB405}" type="pres">
      <dgm:prSet presAssocID="{FAF34453-4904-4D60-9785-6FCAB0D362A9}" presName="arrowAndChildren" presStyleCnt="0"/>
      <dgm:spPr/>
    </dgm:pt>
    <dgm:pt modelId="{3222413E-BE23-4E84-843B-F7C5B4FC2A8F}" type="pres">
      <dgm:prSet presAssocID="{FAF34453-4904-4D60-9785-6FCAB0D362A9}" presName="parentTextArrow" presStyleLbl="node1" presStyleIdx="6" presStyleCnt="8"/>
      <dgm:spPr/>
    </dgm:pt>
    <dgm:pt modelId="{E1CD1F4A-3F3D-404E-A9DB-D43CC8546AE4}" type="pres">
      <dgm:prSet presAssocID="{C30E8233-78BC-40F4-9F60-8D76283A6F92}" presName="sp" presStyleCnt="0"/>
      <dgm:spPr/>
    </dgm:pt>
    <dgm:pt modelId="{23594952-D7FB-4E66-9454-DC6E98EEF413}" type="pres">
      <dgm:prSet presAssocID="{25D680DC-FDF6-4255-98C6-7023F1A44EBA}" presName="arrowAndChildren" presStyleCnt="0"/>
      <dgm:spPr/>
    </dgm:pt>
    <dgm:pt modelId="{B9FC46DB-F8E3-4DE1-93A3-6843A44DE0BB}" type="pres">
      <dgm:prSet presAssocID="{25D680DC-FDF6-4255-98C6-7023F1A44EBA}" presName="parentTextArrow" presStyleLbl="node1" presStyleIdx="7" presStyleCnt="8" custLinFactNeighborY="-45"/>
      <dgm:spPr/>
    </dgm:pt>
  </dgm:ptLst>
  <dgm:cxnLst>
    <dgm:cxn modelId="{7A0A840A-D511-40FD-9BC2-025CC9EEA7D8}" type="presOf" srcId="{BC935F98-7F25-43B5-BEF0-6A7DD86DAFCA}" destId="{0F5FA4BA-BBAD-4040-8BB1-CCBB9A237AC3}" srcOrd="0" destOrd="0" presId="urn:microsoft.com/office/officeart/2005/8/layout/process4"/>
    <dgm:cxn modelId="{D5EE0D0B-1064-4D6A-835C-E65834CFF062}" srcId="{BC935F98-7F25-43B5-BEF0-6A7DD86DAFCA}" destId="{B05EBFDD-13F3-4953-A62D-F97F14C674CB}" srcOrd="4" destOrd="0" parTransId="{CAF4E8B1-5DAD-4C52-B46A-50D391DC776F}" sibTransId="{521FC15B-516E-4EBF-B78C-3E85E40D4E86}"/>
    <dgm:cxn modelId="{D1303C0E-5B69-4FAC-84FE-369FA5012C1A}" srcId="{BC935F98-7F25-43B5-BEF0-6A7DD86DAFCA}" destId="{66108C60-48CF-420B-B8CF-B43602062320}" srcOrd="2" destOrd="0" parTransId="{ADA94D1B-AB39-46BB-A281-7BFA8BA71617}" sibTransId="{E5B457E9-E46D-4298-8B0E-59BD27AA6589}"/>
    <dgm:cxn modelId="{891DB412-5160-4F50-BA28-4BFE1FCA5BEE}" type="presOf" srcId="{6A35428B-6DB8-4729-98D1-DDF56ED9C4E1}" destId="{9B13E1DA-972F-492F-AD6C-9235E2EDA436}" srcOrd="0" destOrd="0" presId="urn:microsoft.com/office/officeart/2005/8/layout/process4"/>
    <dgm:cxn modelId="{0BE87E2F-8843-404D-A50A-C251213B15B5}" type="presOf" srcId="{9CD16DA2-7F30-4979-B803-4C53705E3A2C}" destId="{E8F191AD-BA6C-4039-ABC3-4B11A6AEE1D5}" srcOrd="0" destOrd="0" presId="urn:microsoft.com/office/officeart/2005/8/layout/process4"/>
    <dgm:cxn modelId="{7ED3CA3E-DC8F-4882-98D2-643819A49765}" srcId="{BC935F98-7F25-43B5-BEF0-6A7DD86DAFCA}" destId="{8A967BDF-2C16-4B3C-A3F8-6E028909B1A4}" srcOrd="6" destOrd="0" parTransId="{FA24CCF8-FC8D-4408-A2DC-CFD7FBC8168E}" sibTransId="{D768F1D8-44B4-4998-8F51-EED59D425B93}"/>
    <dgm:cxn modelId="{E67DE85E-C52A-427F-8C8C-231EE565FED3}" srcId="{BC935F98-7F25-43B5-BEF0-6A7DD86DAFCA}" destId="{6A35428B-6DB8-4729-98D1-DDF56ED9C4E1}" srcOrd="5" destOrd="0" parTransId="{3DD8DDAB-147D-4E60-A6F5-A2A7E9D6AEEA}" sibTransId="{968BB3EC-0255-449C-9C94-1737CD826890}"/>
    <dgm:cxn modelId="{06F4CB66-1EDC-40B4-B376-C02F4448F65F}" type="presOf" srcId="{25D680DC-FDF6-4255-98C6-7023F1A44EBA}" destId="{B9FC46DB-F8E3-4DE1-93A3-6843A44DE0BB}" srcOrd="0" destOrd="0" presId="urn:microsoft.com/office/officeart/2005/8/layout/process4"/>
    <dgm:cxn modelId="{748B6C52-10FC-4C34-B5AD-F5A6468DCD2D}" srcId="{BC935F98-7F25-43B5-BEF0-6A7DD86DAFCA}" destId="{9CD16DA2-7F30-4979-B803-4C53705E3A2C}" srcOrd="7" destOrd="0" parTransId="{BE54463B-6A82-4214-8167-E0236205797B}" sibTransId="{73B6F9F6-A2D8-40BD-859B-5B7F79F23346}"/>
    <dgm:cxn modelId="{A9BC9C88-7066-4EA7-A824-ABCFEE7C89B1}" type="presOf" srcId="{8A967BDF-2C16-4B3C-A3F8-6E028909B1A4}" destId="{066394DC-16E7-4346-B6C5-7F224D851E2F}" srcOrd="0" destOrd="0" presId="urn:microsoft.com/office/officeart/2005/8/layout/process4"/>
    <dgm:cxn modelId="{F6449A90-B26B-4B5E-B694-6DE9E5281F78}" srcId="{BC935F98-7F25-43B5-BEF0-6A7DD86DAFCA}" destId="{FAF34453-4904-4D60-9785-6FCAB0D362A9}" srcOrd="1" destOrd="0" parTransId="{5DEAD587-1AD9-417C-AB81-19CED7AEE2A3}" sibTransId="{A840A345-BC8C-4902-A992-8833B09D2C2A}"/>
    <dgm:cxn modelId="{098DEE9D-9DB9-4857-A0C1-3C0E8835526B}" type="presOf" srcId="{66108C60-48CF-420B-B8CF-B43602062320}" destId="{1DA6BF10-DF3E-40BE-BFF2-6C1241BCA085}" srcOrd="0" destOrd="0" presId="urn:microsoft.com/office/officeart/2005/8/layout/process4"/>
    <dgm:cxn modelId="{B042F5A7-53D0-49A6-8035-8842F0E8ED4A}" srcId="{BC935F98-7F25-43B5-BEF0-6A7DD86DAFCA}" destId="{25D680DC-FDF6-4255-98C6-7023F1A44EBA}" srcOrd="0" destOrd="0" parTransId="{7523F1A1-FD08-4CEF-8F56-8804BCB14B29}" sibTransId="{C30E8233-78BC-40F4-9F60-8D76283A6F92}"/>
    <dgm:cxn modelId="{DB5797AE-D543-4B36-A36A-B1F043E05835}" srcId="{BC935F98-7F25-43B5-BEF0-6A7DD86DAFCA}" destId="{9CE839F6-8486-4E97-BE77-98D3C801473E}" srcOrd="3" destOrd="0" parTransId="{698F34CB-5B63-4EF2-91C2-877AF4CBE895}" sibTransId="{05016AF1-364C-4072-9F43-06A131B76EA9}"/>
    <dgm:cxn modelId="{23ABB7EE-B3A1-4BB3-AFF2-84C8FF8C2DAF}" type="presOf" srcId="{B05EBFDD-13F3-4953-A62D-F97F14C674CB}" destId="{6E17CEF1-5F6A-4F44-871B-558285943085}" srcOrd="0" destOrd="0" presId="urn:microsoft.com/office/officeart/2005/8/layout/process4"/>
    <dgm:cxn modelId="{F8D2C2EE-ACF5-4D81-92D8-E438D66AE84E}" type="presOf" srcId="{FAF34453-4904-4D60-9785-6FCAB0D362A9}" destId="{3222413E-BE23-4E84-843B-F7C5B4FC2A8F}" srcOrd="0" destOrd="0" presId="urn:microsoft.com/office/officeart/2005/8/layout/process4"/>
    <dgm:cxn modelId="{FB6DADFF-BF84-43BF-9D52-0681712CE80A}" type="presOf" srcId="{9CE839F6-8486-4E97-BE77-98D3C801473E}" destId="{4E26EFEE-2664-4AA1-9E2A-AB44FFDA5B0A}" srcOrd="0" destOrd="0" presId="urn:microsoft.com/office/officeart/2005/8/layout/process4"/>
    <dgm:cxn modelId="{AF37517A-8254-412F-A2CD-94BD1CD41A69}" type="presParOf" srcId="{0F5FA4BA-BBAD-4040-8BB1-CCBB9A237AC3}" destId="{5F485661-8CE8-4187-8CEB-31601965C859}" srcOrd="0" destOrd="0" presId="urn:microsoft.com/office/officeart/2005/8/layout/process4"/>
    <dgm:cxn modelId="{36330BD3-B518-433C-A039-091D0A227BB9}" type="presParOf" srcId="{5F485661-8CE8-4187-8CEB-31601965C859}" destId="{E8F191AD-BA6C-4039-ABC3-4B11A6AEE1D5}" srcOrd="0" destOrd="0" presId="urn:microsoft.com/office/officeart/2005/8/layout/process4"/>
    <dgm:cxn modelId="{3C3FA3C9-472F-4E40-AFCC-D8FB3C56C1E4}" type="presParOf" srcId="{0F5FA4BA-BBAD-4040-8BB1-CCBB9A237AC3}" destId="{8BBC7AB2-4313-4A32-ACAA-F0808FD0D1CB}" srcOrd="1" destOrd="0" presId="urn:microsoft.com/office/officeart/2005/8/layout/process4"/>
    <dgm:cxn modelId="{1D2D979A-F91D-42A0-AB2E-3DF0EC496CB7}" type="presParOf" srcId="{0F5FA4BA-BBAD-4040-8BB1-CCBB9A237AC3}" destId="{923E7C28-B229-43EE-9E07-05E9B151852D}" srcOrd="2" destOrd="0" presId="urn:microsoft.com/office/officeart/2005/8/layout/process4"/>
    <dgm:cxn modelId="{0F4D4C16-2445-4ECC-99EA-7F6BF8060898}" type="presParOf" srcId="{923E7C28-B229-43EE-9E07-05E9B151852D}" destId="{066394DC-16E7-4346-B6C5-7F224D851E2F}" srcOrd="0" destOrd="0" presId="urn:microsoft.com/office/officeart/2005/8/layout/process4"/>
    <dgm:cxn modelId="{91BE1BAC-F0E5-420E-9C85-01303E10F108}" type="presParOf" srcId="{0F5FA4BA-BBAD-4040-8BB1-CCBB9A237AC3}" destId="{22289F13-1B2E-4757-A9BC-B735EED57CD2}" srcOrd="3" destOrd="0" presId="urn:microsoft.com/office/officeart/2005/8/layout/process4"/>
    <dgm:cxn modelId="{BC0CD409-552E-432A-941F-8CF3A75D95D5}" type="presParOf" srcId="{0F5FA4BA-BBAD-4040-8BB1-CCBB9A237AC3}" destId="{905F2AAE-B129-4B6E-BB7B-FB44BE52B728}" srcOrd="4" destOrd="0" presId="urn:microsoft.com/office/officeart/2005/8/layout/process4"/>
    <dgm:cxn modelId="{C426AB9E-C876-4803-8149-B030CA4BE0B9}" type="presParOf" srcId="{905F2AAE-B129-4B6E-BB7B-FB44BE52B728}" destId="{9B13E1DA-972F-492F-AD6C-9235E2EDA436}" srcOrd="0" destOrd="0" presId="urn:microsoft.com/office/officeart/2005/8/layout/process4"/>
    <dgm:cxn modelId="{554C279B-EE25-44FD-8437-E0F5D49211F2}" type="presParOf" srcId="{0F5FA4BA-BBAD-4040-8BB1-CCBB9A237AC3}" destId="{C60651B3-E6AE-4776-8822-B9E2703B88A1}" srcOrd="5" destOrd="0" presId="urn:microsoft.com/office/officeart/2005/8/layout/process4"/>
    <dgm:cxn modelId="{3BD1C13B-270C-414D-BBFE-1A7E89ED7CB0}" type="presParOf" srcId="{0F5FA4BA-BBAD-4040-8BB1-CCBB9A237AC3}" destId="{20E133F4-6C68-4D35-ADE8-FE0CD6CCD965}" srcOrd="6" destOrd="0" presId="urn:microsoft.com/office/officeart/2005/8/layout/process4"/>
    <dgm:cxn modelId="{8B3D4BE4-8D8A-4705-8BD7-61BC4B71EB58}" type="presParOf" srcId="{20E133F4-6C68-4D35-ADE8-FE0CD6CCD965}" destId="{6E17CEF1-5F6A-4F44-871B-558285943085}" srcOrd="0" destOrd="0" presId="urn:microsoft.com/office/officeart/2005/8/layout/process4"/>
    <dgm:cxn modelId="{E6825FC6-A84E-455E-846B-C598CB814452}" type="presParOf" srcId="{0F5FA4BA-BBAD-4040-8BB1-CCBB9A237AC3}" destId="{83235D91-ED70-482D-AFCF-4014DC681111}" srcOrd="7" destOrd="0" presId="urn:microsoft.com/office/officeart/2005/8/layout/process4"/>
    <dgm:cxn modelId="{E3689FA2-D7AE-482A-9223-E231137F5125}" type="presParOf" srcId="{0F5FA4BA-BBAD-4040-8BB1-CCBB9A237AC3}" destId="{0489061A-7837-4A13-B1C7-58F2EEF1911E}" srcOrd="8" destOrd="0" presId="urn:microsoft.com/office/officeart/2005/8/layout/process4"/>
    <dgm:cxn modelId="{DF913626-FEA8-44C8-94D8-CE6A597DAEED}" type="presParOf" srcId="{0489061A-7837-4A13-B1C7-58F2EEF1911E}" destId="{4E26EFEE-2664-4AA1-9E2A-AB44FFDA5B0A}" srcOrd="0" destOrd="0" presId="urn:microsoft.com/office/officeart/2005/8/layout/process4"/>
    <dgm:cxn modelId="{A9B2D6BB-9BEC-477F-9221-DE4DFBD363C1}" type="presParOf" srcId="{0F5FA4BA-BBAD-4040-8BB1-CCBB9A237AC3}" destId="{6846A015-8DB9-4970-8E7D-45ABB93139C4}" srcOrd="9" destOrd="0" presId="urn:microsoft.com/office/officeart/2005/8/layout/process4"/>
    <dgm:cxn modelId="{2C26BF7A-DC23-4BB6-AB47-79E12EA33555}" type="presParOf" srcId="{0F5FA4BA-BBAD-4040-8BB1-CCBB9A237AC3}" destId="{FE183F82-D444-4C1F-9142-B88E910C7EC0}" srcOrd="10" destOrd="0" presId="urn:microsoft.com/office/officeart/2005/8/layout/process4"/>
    <dgm:cxn modelId="{7F8F7A79-839C-431C-AC74-D51B5C1A7BA0}" type="presParOf" srcId="{FE183F82-D444-4C1F-9142-B88E910C7EC0}" destId="{1DA6BF10-DF3E-40BE-BFF2-6C1241BCA085}" srcOrd="0" destOrd="0" presId="urn:microsoft.com/office/officeart/2005/8/layout/process4"/>
    <dgm:cxn modelId="{674709D8-BD1F-4A3F-BF37-C74788847DAA}" type="presParOf" srcId="{0F5FA4BA-BBAD-4040-8BB1-CCBB9A237AC3}" destId="{E2E137F7-B30B-4BE1-8E78-655FAB8996DE}" srcOrd="11" destOrd="0" presId="urn:microsoft.com/office/officeart/2005/8/layout/process4"/>
    <dgm:cxn modelId="{FC798281-7779-4032-9C94-43C17B819CF1}" type="presParOf" srcId="{0F5FA4BA-BBAD-4040-8BB1-CCBB9A237AC3}" destId="{5B8C66E2-AD54-472B-8D6C-285AF86DB405}" srcOrd="12" destOrd="0" presId="urn:microsoft.com/office/officeart/2005/8/layout/process4"/>
    <dgm:cxn modelId="{57F907C6-B3B9-420C-BF00-6D30B5DE5DCC}" type="presParOf" srcId="{5B8C66E2-AD54-472B-8D6C-285AF86DB405}" destId="{3222413E-BE23-4E84-843B-F7C5B4FC2A8F}" srcOrd="0" destOrd="0" presId="urn:microsoft.com/office/officeart/2005/8/layout/process4"/>
    <dgm:cxn modelId="{19612D88-1F34-446B-8566-4A86F0046753}" type="presParOf" srcId="{0F5FA4BA-BBAD-4040-8BB1-CCBB9A237AC3}" destId="{E1CD1F4A-3F3D-404E-A9DB-D43CC8546AE4}" srcOrd="13" destOrd="0" presId="urn:microsoft.com/office/officeart/2005/8/layout/process4"/>
    <dgm:cxn modelId="{969C3001-787C-43E4-AC84-60EF36963653}" type="presParOf" srcId="{0F5FA4BA-BBAD-4040-8BB1-CCBB9A237AC3}" destId="{23594952-D7FB-4E66-9454-DC6E98EEF413}" srcOrd="14" destOrd="0" presId="urn:microsoft.com/office/officeart/2005/8/layout/process4"/>
    <dgm:cxn modelId="{C752637C-A276-42D6-87FE-8BAE9257DE04}" type="presParOf" srcId="{23594952-D7FB-4E66-9454-DC6E98EEF413}" destId="{B9FC46DB-F8E3-4DE1-93A3-6843A44DE0B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FD615-5DFD-432D-AC9D-D35067A15E9D}"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custT="1"/>
      <dgm:spPr/>
      <dgm:t>
        <a:bodyPr/>
        <a:lstStyle/>
        <a:p>
          <a:pPr algn="ctr"/>
          <a:r>
            <a:rPr lang="en-US" sz="1200" b="1" dirty="0">
              <a:latin typeface="Times New Roman" panose="02020603050405020304" pitchFamily="18" charset="0"/>
              <a:cs typeface="Times New Roman" panose="02020603050405020304" pitchFamily="18" charset="0"/>
            </a:rPr>
            <a:t>Before Replacing Outliers (with Anomalies):</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0831E55C-79D5-43F5-A9CB-1823C8856C3C}">
      <dgm:prSet phldrT="[Text]" custT="1"/>
      <dgm:spPr/>
      <dgm:t>
        <a:bodyPr/>
        <a:lstStyle/>
        <a:p>
          <a:pPr algn="l"/>
          <a:r>
            <a:rPr lang="en-US" sz="1200" b="0" dirty="0">
              <a:latin typeface="Times New Roman" panose="02020603050405020304" pitchFamily="18" charset="0"/>
              <a:cs typeface="Times New Roman" panose="02020603050405020304" pitchFamily="18" charset="0"/>
            </a:rPr>
            <a:t>Mean:0.0361</a:t>
          </a:r>
        </a:p>
      </dgm:t>
    </dgm:pt>
    <dgm:pt modelId="{4BAFE0B1-BE20-4DF8-A751-EFAAA82EA3AF}" type="sibTrans" cxnId="{EED4F5AC-50C7-44B4-AF20-512660C3C755}">
      <dgm:prSet/>
      <dgm:spPr/>
      <dgm:t>
        <a:bodyPr/>
        <a:lstStyle/>
        <a:p>
          <a:endParaRPr lang="en-US"/>
        </a:p>
      </dgm:t>
    </dgm:pt>
    <dgm:pt modelId="{3AF1F47A-1575-4930-BA47-6938DF3F5451}" type="parTrans" cxnId="{EED4F5AC-50C7-44B4-AF20-512660C3C755}">
      <dgm:prSet/>
      <dgm:spPr/>
      <dgm:t>
        <a:bodyPr/>
        <a:lstStyle/>
        <a:p>
          <a:endParaRPr lang="en-US"/>
        </a:p>
      </dgm:t>
    </dgm:pt>
    <dgm:pt modelId="{4526FC1B-9912-41AF-B43B-1609B7E3CAF8}">
      <dgm:prSet phldrT="[Text]" custT="1"/>
      <dgm:spPr/>
      <dgm:t>
        <a:bodyPr/>
        <a:lstStyle/>
        <a:p>
          <a:pPr algn="ctr"/>
          <a:r>
            <a:rPr lang="en-US" sz="1200" b="1" dirty="0">
              <a:latin typeface="Times New Roman" panose="02020603050405020304" pitchFamily="18" charset="0"/>
              <a:cs typeface="Times New Roman" panose="02020603050405020304" pitchFamily="18" charset="0"/>
            </a:rPr>
            <a:t>After Replacing Outliers with Median:</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custT="1"/>
      <dgm:spPr/>
      <dgm:t>
        <a:bodyPr/>
        <a:lstStyle/>
        <a:p>
          <a:pPr algn="l"/>
          <a:r>
            <a:rPr lang="en-US" sz="1200" b="0" dirty="0">
              <a:latin typeface="Times New Roman" panose="02020603050405020304" pitchFamily="18" charset="0"/>
              <a:cs typeface="Times New Roman" panose="02020603050405020304" pitchFamily="18" charset="0"/>
            </a:rPr>
            <a:t>Mean: 0.05 (slightly increased)</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58C5587E-76ED-4C09-808B-7178C79AA785}">
      <dgm:prSet custT="1"/>
      <dgm:spPr/>
      <dgm:t>
        <a:bodyPr/>
        <a:lstStyle/>
        <a:p>
          <a:pPr algn="l"/>
          <a:r>
            <a:rPr lang="en-US" sz="1200" b="0" dirty="0">
              <a:latin typeface="Times New Roman" panose="02020603050405020304" pitchFamily="18" charset="0"/>
              <a:cs typeface="Times New Roman" panose="02020603050405020304" pitchFamily="18" charset="0"/>
            </a:rPr>
            <a:t>Standard Deviation: 0.008 (reduced variability)</a:t>
          </a:r>
        </a:p>
      </dgm:t>
    </dgm:pt>
    <dgm:pt modelId="{38BB64AE-27EB-4AFD-BB16-251C0F629F6B}" type="parTrans" cxnId="{A990FF0C-FDA4-40FE-984F-9DE013541FEA}">
      <dgm:prSet/>
      <dgm:spPr/>
      <dgm:t>
        <a:bodyPr/>
        <a:lstStyle/>
        <a:p>
          <a:endParaRPr lang="en-US"/>
        </a:p>
      </dgm:t>
    </dgm:pt>
    <dgm:pt modelId="{76E37D48-DD91-4AAE-B917-7C00CBD53BC5}" type="sibTrans" cxnId="{A990FF0C-FDA4-40FE-984F-9DE013541FEA}">
      <dgm:prSet/>
      <dgm:spPr/>
      <dgm:t>
        <a:bodyPr/>
        <a:lstStyle/>
        <a:p>
          <a:endParaRPr lang="en-US"/>
        </a:p>
      </dgm:t>
    </dgm:pt>
    <dgm:pt modelId="{531ED33D-FBBD-4A93-AC67-5B91A4C5E55B}">
      <dgm:prSet custT="1"/>
      <dgm:spPr/>
      <dgm:t>
        <a:bodyPr/>
        <a:lstStyle/>
        <a:p>
          <a:pPr algn="l"/>
          <a:r>
            <a:rPr lang="en-US" sz="1200" b="0" dirty="0">
              <a:latin typeface="Times New Roman" panose="02020603050405020304" pitchFamily="18" charset="0"/>
              <a:cs typeface="Times New Roman" panose="02020603050405020304" pitchFamily="18" charset="0"/>
            </a:rPr>
            <a:t>Standard Deviation: 0.010</a:t>
          </a:r>
        </a:p>
      </dgm:t>
    </dgm:pt>
    <dgm:pt modelId="{1331A964-6DDA-4A44-96E0-E19DAEB5D5EC}" type="sibTrans" cxnId="{71081028-9570-45C2-8FEE-D6A0C04EA9DC}">
      <dgm:prSet/>
      <dgm:spPr/>
      <dgm:t>
        <a:bodyPr/>
        <a:lstStyle/>
        <a:p>
          <a:endParaRPr lang="en-US"/>
        </a:p>
      </dgm:t>
    </dgm:pt>
    <dgm:pt modelId="{5AA5D1FC-51EE-453B-B62A-25D21898A51B}" type="parTrans" cxnId="{71081028-9570-45C2-8FEE-D6A0C04EA9DC}">
      <dgm:prSet/>
      <dgm:spPr/>
      <dgm:t>
        <a:bodyPr/>
        <a:lstStyle/>
        <a:p>
          <a:endParaRPr lang="en-US"/>
        </a:p>
      </dgm:t>
    </dgm:pt>
    <dgm:pt modelId="{C90224EA-4990-4977-A97D-F75DC4E2F64C}">
      <dgm:prSet custT="1"/>
      <dgm:spPr/>
      <dgm:t>
        <a:bodyPr/>
        <a:lstStyle/>
        <a:p>
          <a:pPr algn="l"/>
          <a:r>
            <a:rPr lang="en-US" sz="1200" b="0" dirty="0">
              <a:latin typeface="Times New Roman" panose="02020603050405020304" pitchFamily="18" charset="0"/>
              <a:cs typeface="Times New Roman" panose="02020603050405020304" pitchFamily="18" charset="0"/>
            </a:rPr>
            <a:t>Skewness: -0.308 (slightly skewed left)</a:t>
          </a:r>
        </a:p>
      </dgm:t>
    </dgm:pt>
    <dgm:pt modelId="{5618FB9B-D958-4179-A2C3-F4C8444EB25E}" type="sibTrans" cxnId="{0E536F3E-08BE-4E2A-AF0C-10B35E6A860A}">
      <dgm:prSet/>
      <dgm:spPr/>
      <dgm:t>
        <a:bodyPr/>
        <a:lstStyle/>
        <a:p>
          <a:endParaRPr lang="en-US"/>
        </a:p>
      </dgm:t>
    </dgm:pt>
    <dgm:pt modelId="{D060C3DB-015D-4193-A139-760ED13EE4DB}" type="parTrans" cxnId="{0E536F3E-08BE-4E2A-AF0C-10B35E6A860A}">
      <dgm:prSet/>
      <dgm:spPr/>
      <dgm:t>
        <a:bodyPr/>
        <a:lstStyle/>
        <a:p>
          <a:endParaRPr lang="en-US"/>
        </a:p>
      </dgm:t>
    </dgm:pt>
    <dgm:pt modelId="{7D084890-5891-4634-B912-EEA06EA5C91E}">
      <dgm:prSet custT="1"/>
      <dgm:spPr/>
      <dgm:t>
        <a:bodyPr/>
        <a:lstStyle/>
        <a:p>
          <a:pPr algn="l"/>
          <a:r>
            <a:rPr lang="en-US" sz="1200" b="0" dirty="0">
              <a:latin typeface="Times New Roman" panose="02020603050405020304" pitchFamily="18" charset="0"/>
              <a:cs typeface="Times New Roman" panose="02020603050405020304" pitchFamily="18" charset="0"/>
            </a:rPr>
            <a:t>Kurtosis: 12.303 (high kurtosis, indicating heavy tails)</a:t>
          </a:r>
        </a:p>
      </dgm:t>
    </dgm:pt>
    <dgm:pt modelId="{36C1D8B1-82EE-482C-B036-353918DB717C}" type="parTrans" cxnId="{D1FEDC9C-2743-4920-B094-C3BA4C2369F7}">
      <dgm:prSet/>
      <dgm:spPr/>
      <dgm:t>
        <a:bodyPr/>
        <a:lstStyle/>
        <a:p>
          <a:endParaRPr lang="en-US"/>
        </a:p>
      </dgm:t>
    </dgm:pt>
    <dgm:pt modelId="{601435A5-AA66-452C-8B4E-5EAC29F90328}" type="sibTrans" cxnId="{D1FEDC9C-2743-4920-B094-C3BA4C2369F7}">
      <dgm:prSet/>
      <dgm:spPr/>
      <dgm:t>
        <a:bodyPr/>
        <a:lstStyle/>
        <a:p>
          <a:endParaRPr lang="en-US"/>
        </a:p>
      </dgm:t>
    </dgm:pt>
    <dgm:pt modelId="{43934283-5120-4E63-A3AE-15320EEC8883}">
      <dgm:prSet custT="1"/>
      <dgm:spPr/>
      <dgm:t>
        <a:bodyPr/>
        <a:lstStyle/>
        <a:p>
          <a:pPr algn="l"/>
          <a:r>
            <a:rPr lang="en-US" sz="1200" b="0" dirty="0">
              <a:latin typeface="Times New Roman" panose="02020603050405020304" pitchFamily="18" charset="0"/>
              <a:cs typeface="Times New Roman" panose="02020603050405020304" pitchFamily="18" charset="0"/>
            </a:rPr>
            <a:t>Skewness: 0.208 (shifted to slightly skewed right)</a:t>
          </a:r>
        </a:p>
      </dgm:t>
    </dgm:pt>
    <dgm:pt modelId="{A0D601AC-9FDB-4347-AC8B-630DC2728436}" type="parTrans" cxnId="{F5349B33-27CC-4C2D-93D1-BF472E94DFCA}">
      <dgm:prSet/>
      <dgm:spPr/>
      <dgm:t>
        <a:bodyPr/>
        <a:lstStyle/>
        <a:p>
          <a:endParaRPr lang="en-US"/>
        </a:p>
      </dgm:t>
    </dgm:pt>
    <dgm:pt modelId="{9D6F08AE-6B63-4619-A26B-89E1923D4797}" type="sibTrans" cxnId="{F5349B33-27CC-4C2D-93D1-BF472E94DFCA}">
      <dgm:prSet/>
      <dgm:spPr/>
      <dgm:t>
        <a:bodyPr/>
        <a:lstStyle/>
        <a:p>
          <a:endParaRPr lang="en-US"/>
        </a:p>
      </dgm:t>
    </dgm:pt>
    <dgm:pt modelId="{C080FA20-93C9-498C-8BEE-EB3CE81C4E26}">
      <dgm:prSet custT="1"/>
      <dgm:spPr/>
      <dgm:t>
        <a:bodyPr/>
        <a:lstStyle/>
        <a:p>
          <a:pPr algn="l"/>
          <a:r>
            <a:rPr lang="en-US" sz="1200" b="0" dirty="0">
              <a:latin typeface="Times New Roman" panose="02020603050405020304" pitchFamily="18" charset="0"/>
              <a:cs typeface="Times New Roman" panose="02020603050405020304" pitchFamily="18" charset="0"/>
            </a:rPr>
            <a:t>Kurtosis: 10.178 (still high but reduced)</a:t>
          </a:r>
        </a:p>
      </dgm:t>
    </dgm:pt>
    <dgm:pt modelId="{31E4A39F-71CF-4DFA-A7B2-B0529E571DF8}" type="parTrans" cxnId="{797F7645-8814-47F0-B5F7-1C4B2594CA72}">
      <dgm:prSet/>
      <dgm:spPr/>
      <dgm:t>
        <a:bodyPr/>
        <a:lstStyle/>
        <a:p>
          <a:endParaRPr lang="en-US"/>
        </a:p>
      </dgm:t>
    </dgm:pt>
    <dgm:pt modelId="{A4C5E168-E81C-48E1-A5AC-B2B1258C0C5F}" type="sibTrans" cxnId="{797F7645-8814-47F0-B5F7-1C4B2594CA72}">
      <dgm:prSet/>
      <dgm:spPr/>
      <dgm:t>
        <a:bodyPr/>
        <a:lstStyle/>
        <a:p>
          <a:endParaRPr lang="en-US"/>
        </a:p>
      </dgm:t>
    </dgm:pt>
    <dgm:pt modelId="{65F84E41-25DD-4BD5-B156-F5C60EC3A1A8}" type="pres">
      <dgm:prSet presAssocID="{F4AFD615-5DFD-432D-AC9D-D35067A15E9D}" presName="theList" presStyleCnt="0">
        <dgm:presLayoutVars>
          <dgm:dir/>
          <dgm:animLvl val="lvl"/>
          <dgm:resizeHandles val="exact"/>
        </dgm:presLayoutVars>
      </dgm:prSet>
      <dgm:spPr/>
    </dgm:pt>
    <dgm:pt modelId="{9ED604BA-228D-491B-9542-67ED55551025}" type="pres">
      <dgm:prSet presAssocID="{6F5B8948-9A82-44D9-9347-72FF1BF54BEF}" presName="compNode" presStyleCnt="0"/>
      <dgm:spPr/>
    </dgm:pt>
    <dgm:pt modelId="{1F9341A3-80C9-4A8B-9AFA-144ABD1A61D3}" type="pres">
      <dgm:prSet presAssocID="{6F5B8948-9A82-44D9-9347-72FF1BF54BEF}" presName="aNode" presStyleLbl="bgShp" presStyleIdx="0" presStyleCnt="2"/>
      <dgm:spPr/>
    </dgm:pt>
    <dgm:pt modelId="{F77854ED-02C6-454E-86CE-70770EB81316}" type="pres">
      <dgm:prSet presAssocID="{6F5B8948-9A82-44D9-9347-72FF1BF54BEF}" presName="textNode" presStyleLbl="bgShp" presStyleIdx="0" presStyleCnt="2"/>
      <dgm:spPr/>
    </dgm:pt>
    <dgm:pt modelId="{D929E1F2-CF29-46B0-A986-766C1D10CEF0}" type="pres">
      <dgm:prSet presAssocID="{6F5B8948-9A82-44D9-9347-72FF1BF54BEF}" presName="compChildNode" presStyleCnt="0"/>
      <dgm:spPr/>
    </dgm:pt>
    <dgm:pt modelId="{F1573E38-68E3-4973-A0B3-1E29BA73945F}" type="pres">
      <dgm:prSet presAssocID="{6F5B8948-9A82-44D9-9347-72FF1BF54BEF}" presName="theInnerList" presStyleCnt="0"/>
      <dgm:spPr/>
    </dgm:pt>
    <dgm:pt modelId="{C7C59DB5-2B71-4A2B-8F9C-524971E9EEDD}" type="pres">
      <dgm:prSet presAssocID="{0831E55C-79D5-43F5-A9CB-1823C8856C3C}" presName="childNode" presStyleLbl="node1" presStyleIdx="0" presStyleCnt="8" custLinFactNeighborY="-20036">
        <dgm:presLayoutVars>
          <dgm:bulletEnabled val="1"/>
        </dgm:presLayoutVars>
      </dgm:prSet>
      <dgm:spPr/>
    </dgm:pt>
    <dgm:pt modelId="{14983CA0-6BFD-4E83-8ECE-2D6920A2981D}" type="pres">
      <dgm:prSet presAssocID="{0831E55C-79D5-43F5-A9CB-1823C8856C3C}" presName="aSpace2" presStyleCnt="0"/>
      <dgm:spPr/>
    </dgm:pt>
    <dgm:pt modelId="{759E5B9D-3B30-4C13-8346-7459EE29F15E}" type="pres">
      <dgm:prSet presAssocID="{531ED33D-FBBD-4A93-AC67-5B91A4C5E55B}" presName="childNode" presStyleLbl="node1" presStyleIdx="1" presStyleCnt="8">
        <dgm:presLayoutVars>
          <dgm:bulletEnabled val="1"/>
        </dgm:presLayoutVars>
      </dgm:prSet>
      <dgm:spPr/>
    </dgm:pt>
    <dgm:pt modelId="{20E96DDA-7F7E-4B12-9626-3ED6ED7989B7}" type="pres">
      <dgm:prSet presAssocID="{531ED33D-FBBD-4A93-AC67-5B91A4C5E55B}" presName="aSpace2" presStyleCnt="0"/>
      <dgm:spPr/>
    </dgm:pt>
    <dgm:pt modelId="{9B41A529-B3EE-48DF-837E-C5EEDF793BB9}" type="pres">
      <dgm:prSet presAssocID="{C90224EA-4990-4977-A97D-F75DC4E2F64C}" presName="childNode" presStyleLbl="node1" presStyleIdx="2" presStyleCnt="8">
        <dgm:presLayoutVars>
          <dgm:bulletEnabled val="1"/>
        </dgm:presLayoutVars>
      </dgm:prSet>
      <dgm:spPr/>
    </dgm:pt>
    <dgm:pt modelId="{7A16BBDA-35B6-4439-BF24-D451B2A21AE8}" type="pres">
      <dgm:prSet presAssocID="{C90224EA-4990-4977-A97D-F75DC4E2F64C}" presName="aSpace2" presStyleCnt="0"/>
      <dgm:spPr/>
    </dgm:pt>
    <dgm:pt modelId="{0F56FF22-270C-4CA2-8F9A-2B9F1A7BBD8E}" type="pres">
      <dgm:prSet presAssocID="{7D084890-5891-4634-B912-EEA06EA5C91E}" presName="childNode" presStyleLbl="node1" presStyleIdx="3" presStyleCnt="8">
        <dgm:presLayoutVars>
          <dgm:bulletEnabled val="1"/>
        </dgm:presLayoutVars>
      </dgm:prSet>
      <dgm:spPr/>
    </dgm:pt>
    <dgm:pt modelId="{FBC96FD2-7411-459C-A3AD-04848DFE62E6}" type="pres">
      <dgm:prSet presAssocID="{6F5B8948-9A82-44D9-9347-72FF1BF54BEF}" presName="aSpace" presStyleCnt="0"/>
      <dgm:spPr/>
    </dgm:pt>
    <dgm:pt modelId="{9EA3ACE2-3AC6-4CC4-BF1E-B18D2F813133}" type="pres">
      <dgm:prSet presAssocID="{4526FC1B-9912-41AF-B43B-1609B7E3CAF8}" presName="compNode" presStyleCnt="0"/>
      <dgm:spPr/>
    </dgm:pt>
    <dgm:pt modelId="{BFDBEF67-E095-4AF3-832C-E2C3DEAEAD52}" type="pres">
      <dgm:prSet presAssocID="{4526FC1B-9912-41AF-B43B-1609B7E3CAF8}" presName="aNode" presStyleLbl="bgShp" presStyleIdx="1" presStyleCnt="2"/>
      <dgm:spPr/>
    </dgm:pt>
    <dgm:pt modelId="{87319813-5C5D-414A-9D5E-3C119531D459}" type="pres">
      <dgm:prSet presAssocID="{4526FC1B-9912-41AF-B43B-1609B7E3CAF8}" presName="textNode" presStyleLbl="bgShp" presStyleIdx="1" presStyleCnt="2"/>
      <dgm:spPr/>
    </dgm:pt>
    <dgm:pt modelId="{6542EFBF-00D8-4A78-BBA0-A84CDE12DF7C}" type="pres">
      <dgm:prSet presAssocID="{4526FC1B-9912-41AF-B43B-1609B7E3CAF8}" presName="compChildNode" presStyleCnt="0"/>
      <dgm:spPr/>
    </dgm:pt>
    <dgm:pt modelId="{667EDBBA-B2D8-4C79-B10D-8139C40F2DB7}" type="pres">
      <dgm:prSet presAssocID="{4526FC1B-9912-41AF-B43B-1609B7E3CAF8}" presName="theInnerList" presStyleCnt="0"/>
      <dgm:spPr/>
    </dgm:pt>
    <dgm:pt modelId="{8C83976F-3517-4BB8-A0CB-DC06C0FD562A}" type="pres">
      <dgm:prSet presAssocID="{5F51C3F1-3FDC-421E-8CCC-4A85F6D5E47B}" presName="childNode" presStyleLbl="node1" presStyleIdx="4" presStyleCnt="8">
        <dgm:presLayoutVars>
          <dgm:bulletEnabled val="1"/>
        </dgm:presLayoutVars>
      </dgm:prSet>
      <dgm:spPr/>
    </dgm:pt>
    <dgm:pt modelId="{30090CDA-146F-4DBA-AE3E-D1D793CE7409}" type="pres">
      <dgm:prSet presAssocID="{5F51C3F1-3FDC-421E-8CCC-4A85F6D5E47B}" presName="aSpace2" presStyleCnt="0"/>
      <dgm:spPr/>
    </dgm:pt>
    <dgm:pt modelId="{27973661-F18F-48EF-9C6D-F4047ADEADA9}" type="pres">
      <dgm:prSet presAssocID="{58C5587E-76ED-4C09-808B-7178C79AA785}" presName="childNode" presStyleLbl="node1" presStyleIdx="5" presStyleCnt="8">
        <dgm:presLayoutVars>
          <dgm:bulletEnabled val="1"/>
        </dgm:presLayoutVars>
      </dgm:prSet>
      <dgm:spPr/>
    </dgm:pt>
    <dgm:pt modelId="{5CAD3D3F-D6FF-4879-BE53-6725EB8E962F}" type="pres">
      <dgm:prSet presAssocID="{58C5587E-76ED-4C09-808B-7178C79AA785}" presName="aSpace2" presStyleCnt="0"/>
      <dgm:spPr/>
    </dgm:pt>
    <dgm:pt modelId="{5174AEC4-818A-4A29-BDA9-30F3A83D07C9}" type="pres">
      <dgm:prSet presAssocID="{43934283-5120-4E63-A3AE-15320EEC8883}" presName="childNode" presStyleLbl="node1" presStyleIdx="6" presStyleCnt="8">
        <dgm:presLayoutVars>
          <dgm:bulletEnabled val="1"/>
        </dgm:presLayoutVars>
      </dgm:prSet>
      <dgm:spPr/>
    </dgm:pt>
    <dgm:pt modelId="{D0BBFF0F-2CF2-45F9-AA2E-8B00432D551B}" type="pres">
      <dgm:prSet presAssocID="{43934283-5120-4E63-A3AE-15320EEC8883}" presName="aSpace2" presStyleCnt="0"/>
      <dgm:spPr/>
    </dgm:pt>
    <dgm:pt modelId="{9612831A-E818-49B5-8C05-EC90E2B1C3C3}" type="pres">
      <dgm:prSet presAssocID="{C080FA20-93C9-498C-8BEE-EB3CE81C4E26}" presName="childNode" presStyleLbl="node1" presStyleIdx="7" presStyleCnt="8">
        <dgm:presLayoutVars>
          <dgm:bulletEnabled val="1"/>
        </dgm:presLayoutVars>
      </dgm:prSet>
      <dgm:spPr/>
    </dgm:pt>
  </dgm:ptLst>
  <dgm:cxnLst>
    <dgm:cxn modelId="{A990FF0C-FDA4-40FE-984F-9DE013541FEA}" srcId="{4526FC1B-9912-41AF-B43B-1609B7E3CAF8}" destId="{58C5587E-76ED-4C09-808B-7178C79AA785}" srcOrd="1" destOrd="0" parTransId="{38BB64AE-27EB-4AFD-BB16-251C0F629F6B}" sibTransId="{76E37D48-DD91-4AAE-B917-7C00CBD53BC5}"/>
    <dgm:cxn modelId="{71081028-9570-45C2-8FEE-D6A0C04EA9DC}" srcId="{6F5B8948-9A82-44D9-9347-72FF1BF54BEF}" destId="{531ED33D-FBBD-4A93-AC67-5B91A4C5E55B}" srcOrd="1" destOrd="0" parTransId="{5AA5D1FC-51EE-453B-B62A-25D21898A51B}" sibTransId="{1331A964-6DDA-4A44-96E0-E19DAEB5D5EC}"/>
    <dgm:cxn modelId="{F5349B33-27CC-4C2D-93D1-BF472E94DFCA}" srcId="{4526FC1B-9912-41AF-B43B-1609B7E3CAF8}" destId="{43934283-5120-4E63-A3AE-15320EEC8883}" srcOrd="2" destOrd="0" parTransId="{A0D601AC-9FDB-4347-AC8B-630DC2728436}" sibTransId="{9D6F08AE-6B63-4619-A26B-89E1923D4797}"/>
    <dgm:cxn modelId="{0E536F3E-08BE-4E2A-AF0C-10B35E6A860A}" srcId="{6F5B8948-9A82-44D9-9347-72FF1BF54BEF}" destId="{C90224EA-4990-4977-A97D-F75DC4E2F64C}" srcOrd="2" destOrd="0" parTransId="{D060C3DB-015D-4193-A139-760ED13EE4DB}" sibTransId="{5618FB9B-D958-4179-A2C3-F4C8444EB25E}"/>
    <dgm:cxn modelId="{DEE35960-E98C-4A01-B4AB-A3EE5FC859F2}" type="presOf" srcId="{531ED33D-FBBD-4A93-AC67-5B91A4C5E55B}" destId="{759E5B9D-3B30-4C13-8346-7459EE29F15E}" srcOrd="0" destOrd="0" presId="urn:microsoft.com/office/officeart/2005/8/layout/lProcess2"/>
    <dgm:cxn modelId="{908D0763-80AB-4F68-9A86-4A246C60145B}" type="presOf" srcId="{F4AFD615-5DFD-432D-AC9D-D35067A15E9D}" destId="{65F84E41-25DD-4BD5-B156-F5C60EC3A1A8}" srcOrd="0" destOrd="0" presId="urn:microsoft.com/office/officeart/2005/8/layout/lProcess2"/>
    <dgm:cxn modelId="{797F7645-8814-47F0-B5F7-1C4B2594CA72}" srcId="{4526FC1B-9912-41AF-B43B-1609B7E3CAF8}" destId="{C080FA20-93C9-498C-8BEE-EB3CE81C4E26}" srcOrd="3" destOrd="0" parTransId="{31E4A39F-71CF-4DFA-A7B2-B0529E571DF8}" sibTransId="{A4C5E168-E81C-48E1-A5AC-B2B1258C0C5F}"/>
    <dgm:cxn modelId="{A6544968-09BF-4100-892D-16A8D682FFC4}" type="presOf" srcId="{5F51C3F1-3FDC-421E-8CCC-4A85F6D5E47B}" destId="{8C83976F-3517-4BB8-A0CB-DC06C0FD562A}" srcOrd="0" destOrd="0" presId="urn:microsoft.com/office/officeart/2005/8/layout/lProcess2"/>
    <dgm:cxn modelId="{F22CF94B-330D-4149-879C-C906C836122F}" type="presOf" srcId="{6F5B8948-9A82-44D9-9347-72FF1BF54BEF}" destId="{1F9341A3-80C9-4A8B-9AFA-144ABD1A61D3}" srcOrd="0" destOrd="0" presId="urn:microsoft.com/office/officeart/2005/8/layout/lProcess2"/>
    <dgm:cxn modelId="{F0EE474C-8FF4-4E2F-8BF9-C68E47351D34}" type="presOf" srcId="{4526FC1B-9912-41AF-B43B-1609B7E3CAF8}" destId="{BFDBEF67-E095-4AF3-832C-E2C3DEAEAD52}" srcOrd="0" destOrd="0" presId="urn:microsoft.com/office/officeart/2005/8/layout/lProcess2"/>
    <dgm:cxn modelId="{F0829282-EBDE-4986-993C-C08EE00846E7}" type="presOf" srcId="{7D084890-5891-4634-B912-EEA06EA5C91E}" destId="{0F56FF22-270C-4CA2-8F9A-2B9F1A7BBD8E}" srcOrd="0" destOrd="0" presId="urn:microsoft.com/office/officeart/2005/8/layout/lProcess2"/>
    <dgm:cxn modelId="{DB134385-2BA6-4623-BB79-50A102670CE0}" type="presOf" srcId="{C080FA20-93C9-498C-8BEE-EB3CE81C4E26}" destId="{9612831A-E818-49B5-8C05-EC90E2B1C3C3}" srcOrd="0" destOrd="0" presId="urn:microsoft.com/office/officeart/2005/8/layout/lProcess2"/>
    <dgm:cxn modelId="{D1FEDC9C-2743-4920-B094-C3BA4C2369F7}" srcId="{6F5B8948-9A82-44D9-9347-72FF1BF54BEF}" destId="{7D084890-5891-4634-B912-EEA06EA5C91E}" srcOrd="3" destOrd="0" parTransId="{36C1D8B1-82EE-482C-B036-353918DB717C}" sibTransId="{601435A5-AA66-452C-8B4E-5EAC29F90328}"/>
    <dgm:cxn modelId="{A56902A1-DBCD-4C12-B1E7-CFD9DB4906AB}" type="presOf" srcId="{4526FC1B-9912-41AF-B43B-1609B7E3CAF8}" destId="{87319813-5C5D-414A-9D5E-3C119531D459}" srcOrd="1" destOrd="0" presId="urn:microsoft.com/office/officeart/2005/8/layout/lProcess2"/>
    <dgm:cxn modelId="{672230A2-1002-4C2C-80A2-5BDF7E55D1AD}" type="presOf" srcId="{43934283-5120-4E63-A3AE-15320EEC8883}" destId="{5174AEC4-818A-4A29-BDA9-30F3A83D07C9}" srcOrd="0" destOrd="0" presId="urn:microsoft.com/office/officeart/2005/8/layout/lProcess2"/>
    <dgm:cxn modelId="{EED4F5AC-50C7-44B4-AF20-512660C3C755}" srcId="{6F5B8948-9A82-44D9-9347-72FF1BF54BEF}" destId="{0831E55C-79D5-43F5-A9CB-1823C8856C3C}" srcOrd="0" destOrd="0" parTransId="{3AF1F47A-1575-4930-BA47-6938DF3F5451}" sibTransId="{4BAFE0B1-BE20-4DF8-A751-EFAAA82EA3AF}"/>
    <dgm:cxn modelId="{57FD16B3-DCF0-49C8-A254-A25C49B99DEC}" type="presOf" srcId="{0831E55C-79D5-43F5-A9CB-1823C8856C3C}" destId="{C7C59DB5-2B71-4A2B-8F9C-524971E9EEDD}" srcOrd="0" destOrd="0" presId="urn:microsoft.com/office/officeart/2005/8/layout/lProcess2"/>
    <dgm:cxn modelId="{A0F34CC4-D1A3-4EFD-8B8B-30FBAED3122E}" srcId="{F4AFD615-5DFD-432D-AC9D-D35067A15E9D}" destId="{4526FC1B-9912-41AF-B43B-1609B7E3CAF8}" srcOrd="1" destOrd="0" parTransId="{C2C8DD09-00D0-4C9F-9BF0-88A036F33ACC}" sibTransId="{A37403B7-AFB0-4C0C-8C60-ADE71D718F34}"/>
    <dgm:cxn modelId="{C8AA2ECC-4EF8-4248-B009-A92C43CD725C}" type="presOf" srcId="{58C5587E-76ED-4C09-808B-7178C79AA785}" destId="{27973661-F18F-48EF-9C6D-F4047ADEADA9}" srcOrd="0" destOrd="0" presId="urn:microsoft.com/office/officeart/2005/8/layout/lProcess2"/>
    <dgm:cxn modelId="{F1EB0DDD-3DA8-48E6-9795-2FC7ECF0644D}" type="presOf" srcId="{C90224EA-4990-4977-A97D-F75DC4E2F64C}" destId="{9B41A529-B3EE-48DF-837E-C5EEDF793BB9}" srcOrd="0" destOrd="0" presId="urn:microsoft.com/office/officeart/2005/8/layout/lProcess2"/>
    <dgm:cxn modelId="{2B7946E8-8B05-4716-B5BE-4AD261A0E84B}" type="presOf" srcId="{6F5B8948-9A82-44D9-9347-72FF1BF54BEF}" destId="{F77854ED-02C6-454E-86CE-70770EB81316}" srcOrd="1" destOrd="0" presId="urn:microsoft.com/office/officeart/2005/8/layout/lProcess2"/>
    <dgm:cxn modelId="{372176EA-3861-422E-BECB-8685A9F13F4F}" srcId="{4526FC1B-9912-41AF-B43B-1609B7E3CAF8}" destId="{5F51C3F1-3FDC-421E-8CCC-4A85F6D5E47B}" srcOrd="0" destOrd="0" parTransId="{8DDA3637-5BDE-4010-8F4B-D6C434D64A8E}" sibTransId="{4986AFDB-39A1-4C6B-865B-9BAB9F311C35}"/>
    <dgm:cxn modelId="{D7EB01F4-AF5F-47ED-B40D-E16110605FB0}" srcId="{F4AFD615-5DFD-432D-AC9D-D35067A15E9D}" destId="{6F5B8948-9A82-44D9-9347-72FF1BF54BEF}" srcOrd="0" destOrd="0" parTransId="{B74E646B-6FB9-437A-A092-004995BEBA86}" sibTransId="{E2B0110D-1F28-4692-8E17-437014733702}"/>
    <dgm:cxn modelId="{FE167E76-C52D-4B27-B41C-C78CA140BC60}" type="presParOf" srcId="{65F84E41-25DD-4BD5-B156-F5C60EC3A1A8}" destId="{9ED604BA-228D-491B-9542-67ED55551025}" srcOrd="0" destOrd="0" presId="urn:microsoft.com/office/officeart/2005/8/layout/lProcess2"/>
    <dgm:cxn modelId="{BE82229F-5F0B-4544-A659-B5AE523B79DC}" type="presParOf" srcId="{9ED604BA-228D-491B-9542-67ED55551025}" destId="{1F9341A3-80C9-4A8B-9AFA-144ABD1A61D3}" srcOrd="0" destOrd="0" presId="urn:microsoft.com/office/officeart/2005/8/layout/lProcess2"/>
    <dgm:cxn modelId="{86617107-D4AA-4495-8114-510CFC6F8F92}" type="presParOf" srcId="{9ED604BA-228D-491B-9542-67ED55551025}" destId="{F77854ED-02C6-454E-86CE-70770EB81316}" srcOrd="1" destOrd="0" presId="urn:microsoft.com/office/officeart/2005/8/layout/lProcess2"/>
    <dgm:cxn modelId="{F4540B23-3FBF-4B2A-8A85-237F8770BB1B}" type="presParOf" srcId="{9ED604BA-228D-491B-9542-67ED55551025}" destId="{D929E1F2-CF29-46B0-A986-766C1D10CEF0}" srcOrd="2" destOrd="0" presId="urn:microsoft.com/office/officeart/2005/8/layout/lProcess2"/>
    <dgm:cxn modelId="{6817CC59-CE84-4C98-9C34-4EFF1FA8A426}" type="presParOf" srcId="{D929E1F2-CF29-46B0-A986-766C1D10CEF0}" destId="{F1573E38-68E3-4973-A0B3-1E29BA73945F}" srcOrd="0" destOrd="0" presId="urn:microsoft.com/office/officeart/2005/8/layout/lProcess2"/>
    <dgm:cxn modelId="{1DB6C44C-801E-480E-85BF-F2F1FB93F52E}" type="presParOf" srcId="{F1573E38-68E3-4973-A0B3-1E29BA73945F}" destId="{C7C59DB5-2B71-4A2B-8F9C-524971E9EEDD}" srcOrd="0" destOrd="0" presId="urn:microsoft.com/office/officeart/2005/8/layout/lProcess2"/>
    <dgm:cxn modelId="{E3659095-537D-4922-9266-559498395622}" type="presParOf" srcId="{F1573E38-68E3-4973-A0B3-1E29BA73945F}" destId="{14983CA0-6BFD-4E83-8ECE-2D6920A2981D}" srcOrd="1" destOrd="0" presId="urn:microsoft.com/office/officeart/2005/8/layout/lProcess2"/>
    <dgm:cxn modelId="{405208A7-2524-45FE-95DF-9B8B680EF8F3}" type="presParOf" srcId="{F1573E38-68E3-4973-A0B3-1E29BA73945F}" destId="{759E5B9D-3B30-4C13-8346-7459EE29F15E}" srcOrd="2" destOrd="0" presId="urn:microsoft.com/office/officeart/2005/8/layout/lProcess2"/>
    <dgm:cxn modelId="{FC413E2C-A735-4D3C-A55A-6C6CE18AEB80}" type="presParOf" srcId="{F1573E38-68E3-4973-A0B3-1E29BA73945F}" destId="{20E96DDA-7F7E-4B12-9626-3ED6ED7989B7}" srcOrd="3" destOrd="0" presId="urn:microsoft.com/office/officeart/2005/8/layout/lProcess2"/>
    <dgm:cxn modelId="{84E8B421-16F6-4586-BDC5-723A754C896C}" type="presParOf" srcId="{F1573E38-68E3-4973-A0B3-1E29BA73945F}" destId="{9B41A529-B3EE-48DF-837E-C5EEDF793BB9}" srcOrd="4" destOrd="0" presId="urn:microsoft.com/office/officeart/2005/8/layout/lProcess2"/>
    <dgm:cxn modelId="{5206FE95-7B89-4ABC-B616-ED548A03DC6B}" type="presParOf" srcId="{F1573E38-68E3-4973-A0B3-1E29BA73945F}" destId="{7A16BBDA-35B6-4439-BF24-D451B2A21AE8}" srcOrd="5" destOrd="0" presId="urn:microsoft.com/office/officeart/2005/8/layout/lProcess2"/>
    <dgm:cxn modelId="{A4541BE0-E3D0-4CA7-B8C4-C4FC87C32024}" type="presParOf" srcId="{F1573E38-68E3-4973-A0B3-1E29BA73945F}" destId="{0F56FF22-270C-4CA2-8F9A-2B9F1A7BBD8E}" srcOrd="6" destOrd="0" presId="urn:microsoft.com/office/officeart/2005/8/layout/lProcess2"/>
    <dgm:cxn modelId="{508215F7-19BF-40AE-A03B-9CF3A338094D}" type="presParOf" srcId="{65F84E41-25DD-4BD5-B156-F5C60EC3A1A8}" destId="{FBC96FD2-7411-459C-A3AD-04848DFE62E6}" srcOrd="1" destOrd="0" presId="urn:microsoft.com/office/officeart/2005/8/layout/lProcess2"/>
    <dgm:cxn modelId="{AEECF638-0B5E-4CB1-B9AB-F16C4C581A3A}" type="presParOf" srcId="{65F84E41-25DD-4BD5-B156-F5C60EC3A1A8}" destId="{9EA3ACE2-3AC6-4CC4-BF1E-B18D2F813133}" srcOrd="2" destOrd="0" presId="urn:microsoft.com/office/officeart/2005/8/layout/lProcess2"/>
    <dgm:cxn modelId="{4FFE3221-5CB6-450D-8250-67738522F9B4}" type="presParOf" srcId="{9EA3ACE2-3AC6-4CC4-BF1E-B18D2F813133}" destId="{BFDBEF67-E095-4AF3-832C-E2C3DEAEAD52}" srcOrd="0" destOrd="0" presId="urn:microsoft.com/office/officeart/2005/8/layout/lProcess2"/>
    <dgm:cxn modelId="{D4890782-A3BC-4F0C-ABED-13E53F82C591}" type="presParOf" srcId="{9EA3ACE2-3AC6-4CC4-BF1E-B18D2F813133}" destId="{87319813-5C5D-414A-9D5E-3C119531D459}" srcOrd="1" destOrd="0" presId="urn:microsoft.com/office/officeart/2005/8/layout/lProcess2"/>
    <dgm:cxn modelId="{CD5A74F1-C64B-4885-9FEF-D4AF7B3B8DD0}" type="presParOf" srcId="{9EA3ACE2-3AC6-4CC4-BF1E-B18D2F813133}" destId="{6542EFBF-00D8-4A78-BBA0-A84CDE12DF7C}" srcOrd="2" destOrd="0" presId="urn:microsoft.com/office/officeart/2005/8/layout/lProcess2"/>
    <dgm:cxn modelId="{7E1AD94A-1D66-40CA-9A45-2B5DB1396034}" type="presParOf" srcId="{6542EFBF-00D8-4A78-BBA0-A84CDE12DF7C}" destId="{667EDBBA-B2D8-4C79-B10D-8139C40F2DB7}" srcOrd="0" destOrd="0" presId="urn:microsoft.com/office/officeart/2005/8/layout/lProcess2"/>
    <dgm:cxn modelId="{5AA7922C-F479-436D-9F1E-72246703C116}" type="presParOf" srcId="{667EDBBA-B2D8-4C79-B10D-8139C40F2DB7}" destId="{8C83976F-3517-4BB8-A0CB-DC06C0FD562A}" srcOrd="0" destOrd="0" presId="urn:microsoft.com/office/officeart/2005/8/layout/lProcess2"/>
    <dgm:cxn modelId="{C407613C-5117-406A-91C1-E050FD7C866B}" type="presParOf" srcId="{667EDBBA-B2D8-4C79-B10D-8139C40F2DB7}" destId="{30090CDA-146F-4DBA-AE3E-D1D793CE7409}" srcOrd="1" destOrd="0" presId="urn:microsoft.com/office/officeart/2005/8/layout/lProcess2"/>
    <dgm:cxn modelId="{5C6B8D59-2D6B-424A-8C8B-A1F25411DFEF}" type="presParOf" srcId="{667EDBBA-B2D8-4C79-B10D-8139C40F2DB7}" destId="{27973661-F18F-48EF-9C6D-F4047ADEADA9}" srcOrd="2" destOrd="0" presId="urn:microsoft.com/office/officeart/2005/8/layout/lProcess2"/>
    <dgm:cxn modelId="{070CC36B-6EB1-47A2-8A7D-25628FEB29F7}" type="presParOf" srcId="{667EDBBA-B2D8-4C79-B10D-8139C40F2DB7}" destId="{5CAD3D3F-D6FF-4879-BE53-6725EB8E962F}" srcOrd="3" destOrd="0" presId="urn:microsoft.com/office/officeart/2005/8/layout/lProcess2"/>
    <dgm:cxn modelId="{0DFA2519-BCF1-46FC-9BEC-4E5A603D2F8C}" type="presParOf" srcId="{667EDBBA-B2D8-4C79-B10D-8139C40F2DB7}" destId="{5174AEC4-818A-4A29-BDA9-30F3A83D07C9}" srcOrd="4" destOrd="0" presId="urn:microsoft.com/office/officeart/2005/8/layout/lProcess2"/>
    <dgm:cxn modelId="{64BE5DC3-CA79-4C7B-BDD9-2BF03E152E1A}" type="presParOf" srcId="{667EDBBA-B2D8-4C79-B10D-8139C40F2DB7}" destId="{D0BBFF0F-2CF2-45F9-AA2E-8B00432D551B}" srcOrd="5" destOrd="0" presId="urn:microsoft.com/office/officeart/2005/8/layout/lProcess2"/>
    <dgm:cxn modelId="{5BFD7F21-D0A0-4EA4-A324-CCB46078FC13}" type="presParOf" srcId="{667EDBBA-B2D8-4C79-B10D-8139C40F2DB7}" destId="{9612831A-E818-49B5-8C05-EC90E2B1C3C3}"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A64B588-2BE8-4EFF-B5E1-BCEE99FC3BFD}">
      <dgm:prSet phldrT="[Text]" custT="1"/>
      <dgm:spPr/>
      <dgm:t>
        <a:bodyPr/>
        <a:lstStyle/>
        <a:p>
          <a:r>
            <a:rPr lang="en-US" sz="1400" b="0" dirty="0">
              <a:latin typeface="Times New Roman" panose="02020603050405020304" pitchFamily="18" charset="0"/>
              <a:cs typeface="Times New Roman" panose="02020603050405020304" pitchFamily="18" charset="0"/>
            </a:rPr>
            <a:t>Seasonal Component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custT="1"/>
      <dgm:spPr/>
      <dgm:t>
        <a:bodyPr/>
        <a:lstStyle/>
        <a:p>
          <a:r>
            <a:rPr lang="en-US" sz="1400" b="0" dirty="0">
              <a:latin typeface="Times New Roman" panose="02020603050405020304" pitchFamily="18" charset="0"/>
              <a:cs typeface="Times New Roman" panose="02020603050405020304" pitchFamily="18" charset="0"/>
            </a:rPr>
            <a:t>Captures consistent weekly patterns in returns.</a:t>
          </a:r>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custT="1"/>
      <dgm:spPr/>
      <dgm:t>
        <a:bodyPr/>
        <a:lstStyle/>
        <a:p>
          <a:r>
            <a:rPr lang="en-US" sz="1400" b="0" dirty="0">
              <a:latin typeface="Times New Roman" panose="02020603050405020304" pitchFamily="18" charset="0"/>
              <a:cs typeface="Times New Roman" panose="02020603050405020304" pitchFamily="18" charset="0"/>
            </a:rPr>
            <a:t>Residuals</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custT="1"/>
      <dgm:spPr/>
      <dgm:t>
        <a:bodyPr/>
        <a:lstStyle/>
        <a:p>
          <a:r>
            <a:rPr lang="en-US" sz="1400" b="0" dirty="0">
              <a:latin typeface="Times New Roman" panose="02020603050405020304" pitchFamily="18" charset="0"/>
              <a:cs typeface="Times New Roman" panose="02020603050405020304" pitchFamily="18" charset="0"/>
            </a:rPr>
            <a:t>Reflect random noise and unexpected market events.</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9F06958A-85A1-428B-9EA2-BCAF611CB7A5}">
      <dgm:prSet phldrT="[Text]" custT="1"/>
      <dgm:spPr/>
      <dgm:t>
        <a:bodyPr/>
        <a:lstStyle/>
        <a:p>
          <a:r>
            <a:rPr lang="en-US" sz="1400" b="0" dirty="0">
              <a:latin typeface="Times New Roman" panose="02020603050405020304" pitchFamily="18" charset="0"/>
              <a:cs typeface="Times New Roman" panose="02020603050405020304" pitchFamily="18" charset="0"/>
            </a:rPr>
            <a:t>Highlights the overall long-term direction with cyclical movements.</a:t>
          </a:r>
        </a:p>
      </dgm:t>
    </dgm:pt>
    <dgm:pt modelId="{6C8DB94A-C844-4103-94AF-E12AE0D46348}" type="sibTrans" cxnId="{B29FCBD3-CA7A-4128-83B3-F6CD311E9143}">
      <dgm:prSet/>
      <dgm:spPr/>
      <dgm:t>
        <a:bodyPr/>
        <a:lstStyle/>
        <a:p>
          <a:endParaRPr lang="en-US"/>
        </a:p>
      </dgm:t>
    </dgm:pt>
    <dgm:pt modelId="{5185C482-33F0-4BEF-8A2F-1FFE8374642F}" type="parTrans" cxnId="{B29FCBD3-CA7A-4128-83B3-F6CD311E9143}">
      <dgm:prSet/>
      <dgm:spPr/>
      <dgm:t>
        <a:bodyPr/>
        <a:lstStyle/>
        <a:p>
          <a:endParaRPr lang="en-US"/>
        </a:p>
      </dgm:t>
    </dgm:pt>
    <dgm:pt modelId="{C34FCD39-30C1-426D-BB3A-5D2DD5C3EE8A}">
      <dgm:prSet phldrT="[Text]" custT="1"/>
      <dgm:spPr/>
      <dgm:t>
        <a:bodyPr/>
        <a:lstStyle/>
        <a:p>
          <a:r>
            <a:rPr lang="en-US" sz="1400" b="0" dirty="0">
              <a:latin typeface="Times New Roman" panose="02020603050405020304" pitchFamily="18" charset="0"/>
              <a:cs typeface="Times New Roman" panose="02020603050405020304" pitchFamily="18" charset="0"/>
            </a:rPr>
            <a:t>Original Returns</a:t>
          </a:r>
        </a:p>
      </dgm:t>
    </dgm:pt>
    <dgm:pt modelId="{B4E3BB6A-19D5-411D-BD14-0EFB0AFB71EF}" type="parTrans" cxnId="{4DAAD0D4-D68C-4358-8A0A-90EABCA50B7F}">
      <dgm:prSet/>
      <dgm:spPr/>
      <dgm:t>
        <a:bodyPr/>
        <a:lstStyle/>
        <a:p>
          <a:endParaRPr lang="en-US"/>
        </a:p>
      </dgm:t>
    </dgm:pt>
    <dgm:pt modelId="{01C05455-1EF7-47F1-A975-429EB4151190}" type="sibTrans" cxnId="{4DAAD0D4-D68C-4358-8A0A-90EABCA50B7F}">
      <dgm:prSet/>
      <dgm:spPr/>
      <dgm:t>
        <a:bodyPr/>
        <a:lstStyle/>
        <a:p>
          <a:endParaRPr lang="en-US"/>
        </a:p>
      </dgm:t>
    </dgm:pt>
    <dgm:pt modelId="{C994330C-7DBF-4D35-AE52-1435F5ACC7E5}">
      <dgm:prSet phldrT="[Text]" custT="1"/>
      <dgm:spPr/>
      <dgm:t>
        <a:bodyPr/>
        <a:lstStyle/>
        <a:p>
          <a:r>
            <a:rPr lang="en-US" sz="1400" b="0" dirty="0">
              <a:latin typeface="Times New Roman" panose="02020603050405020304" pitchFamily="18" charset="0"/>
              <a:cs typeface="Times New Roman" panose="02020603050405020304" pitchFamily="18" charset="0"/>
            </a:rPr>
            <a:t>Trend</a:t>
          </a:r>
        </a:p>
      </dgm:t>
    </dgm:pt>
    <dgm:pt modelId="{2B3279B5-43A0-45BD-9D7E-67D3D9E9256F}" type="parTrans" cxnId="{8E521277-503D-4240-981C-4AFED17553EA}">
      <dgm:prSet/>
      <dgm:spPr/>
      <dgm:t>
        <a:bodyPr/>
        <a:lstStyle/>
        <a:p>
          <a:endParaRPr lang="en-US"/>
        </a:p>
      </dgm:t>
    </dgm:pt>
    <dgm:pt modelId="{33FD007A-2A0E-410C-99BF-7859A92C5125}" type="sibTrans" cxnId="{8E521277-503D-4240-981C-4AFED17553EA}">
      <dgm:prSet/>
      <dgm:spPr/>
      <dgm:t>
        <a:bodyPr/>
        <a:lstStyle/>
        <a:p>
          <a:endParaRPr lang="en-US"/>
        </a:p>
      </dgm:t>
    </dgm:pt>
    <dgm:pt modelId="{F8CDEC16-3A10-4CCD-841C-F43CD8E5EAF4}">
      <dgm:prSet phldrT="[Text]" custT="1"/>
      <dgm:spPr/>
      <dgm:t>
        <a:bodyPr/>
        <a:lstStyle/>
        <a:p>
          <a:r>
            <a:rPr lang="en-US" sz="1400" b="0" dirty="0">
              <a:latin typeface="Times New Roman" panose="02020603050405020304" pitchFamily="18" charset="0"/>
              <a:cs typeface="Times New Roman" panose="02020603050405020304" pitchFamily="18" charset="0"/>
            </a:rPr>
            <a:t>Shows daily market fluctuations</a:t>
          </a:r>
        </a:p>
      </dgm:t>
    </dgm:pt>
    <dgm:pt modelId="{26A2BBF7-8A1D-499D-A373-428AA792AF53}" type="parTrans" cxnId="{7ACDBBA0-F5DB-4ADE-9D66-D9A1AE948CC4}">
      <dgm:prSet/>
      <dgm:spPr/>
      <dgm:t>
        <a:bodyPr/>
        <a:lstStyle/>
        <a:p>
          <a:endParaRPr lang="en-US"/>
        </a:p>
      </dgm:t>
    </dgm:pt>
    <dgm:pt modelId="{82FEB78C-5896-4342-B9FA-8FB7D9645A72}" type="sibTrans" cxnId="{7ACDBBA0-F5DB-4ADE-9D66-D9A1AE948CC4}">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5833D8EF-D015-42D8-BF53-C5871EF92233}" type="pres">
      <dgm:prSet presAssocID="{C34FCD39-30C1-426D-BB3A-5D2DD5C3EE8A}" presName="composite" presStyleCnt="0"/>
      <dgm:spPr/>
    </dgm:pt>
    <dgm:pt modelId="{F830C767-E705-42F1-B21E-BC2D6118323A}" type="pres">
      <dgm:prSet presAssocID="{C34FCD39-30C1-426D-BB3A-5D2DD5C3EE8A}" presName="parTx" presStyleLbl="alignNode1" presStyleIdx="0" presStyleCnt="4">
        <dgm:presLayoutVars>
          <dgm:chMax val="0"/>
          <dgm:chPref val="0"/>
          <dgm:bulletEnabled val="1"/>
        </dgm:presLayoutVars>
      </dgm:prSet>
      <dgm:spPr/>
    </dgm:pt>
    <dgm:pt modelId="{10AFBA66-83E2-4D05-8BFB-179CA3A78702}" type="pres">
      <dgm:prSet presAssocID="{C34FCD39-30C1-426D-BB3A-5D2DD5C3EE8A}" presName="desTx" presStyleLbl="alignAccFollowNode1" presStyleIdx="0" presStyleCnt="4">
        <dgm:presLayoutVars>
          <dgm:bulletEnabled val="1"/>
        </dgm:presLayoutVars>
      </dgm:prSet>
      <dgm:spPr/>
    </dgm:pt>
    <dgm:pt modelId="{ACD90A17-3765-47A6-94B0-84B73679C294}" type="pres">
      <dgm:prSet presAssocID="{01C05455-1EF7-47F1-A975-429EB4151190}" presName="space" presStyleCnt="0"/>
      <dgm:spPr/>
    </dgm:pt>
    <dgm:pt modelId="{2EC96DBD-7565-4F01-918F-0AD3711410EB}" type="pres">
      <dgm:prSet presAssocID="{C994330C-7DBF-4D35-AE52-1435F5ACC7E5}" presName="composite" presStyleCnt="0"/>
      <dgm:spPr/>
    </dgm:pt>
    <dgm:pt modelId="{F30618C0-8474-42D1-9C3A-38F7241D10D2}" type="pres">
      <dgm:prSet presAssocID="{C994330C-7DBF-4D35-AE52-1435F5ACC7E5}" presName="parTx" presStyleLbl="alignNode1" presStyleIdx="1" presStyleCnt="4">
        <dgm:presLayoutVars>
          <dgm:chMax val="0"/>
          <dgm:chPref val="0"/>
          <dgm:bulletEnabled val="1"/>
        </dgm:presLayoutVars>
      </dgm:prSet>
      <dgm:spPr/>
    </dgm:pt>
    <dgm:pt modelId="{90257AA1-7EE0-46A7-941D-5F97813664DE}" type="pres">
      <dgm:prSet presAssocID="{C994330C-7DBF-4D35-AE52-1435F5ACC7E5}" presName="desTx" presStyleLbl="alignAccFollowNode1" presStyleIdx="1" presStyleCnt="4">
        <dgm:presLayoutVars>
          <dgm:bulletEnabled val="1"/>
        </dgm:presLayoutVars>
      </dgm:prSet>
      <dgm:spPr/>
    </dgm:pt>
    <dgm:pt modelId="{87D0E83A-FB6E-4665-A7FE-31159BBDB661}" type="pres">
      <dgm:prSet presAssocID="{33FD007A-2A0E-410C-99BF-7859A92C5125}"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2" presStyleCnt="4">
        <dgm:presLayoutVars>
          <dgm:chMax val="0"/>
          <dgm:chPref val="0"/>
          <dgm:bulletEnabled val="1"/>
        </dgm:presLayoutVars>
      </dgm:prSet>
      <dgm:spPr/>
    </dgm:pt>
    <dgm:pt modelId="{E85C6D21-3941-4801-8748-C883F2063333}" type="pres">
      <dgm:prSet presAssocID="{6A64B588-2BE8-4EFF-B5E1-BCEE99FC3BFD}" presName="desTx" presStyleLbl="alignAccFollowNode1" presStyleIdx="2" presStyleCnt="4">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3" presStyleCnt="4">
        <dgm:presLayoutVars>
          <dgm:chMax val="0"/>
          <dgm:chPref val="0"/>
          <dgm:bulletEnabled val="1"/>
        </dgm:presLayoutVars>
      </dgm:prSet>
      <dgm:spPr/>
    </dgm:pt>
    <dgm:pt modelId="{61700393-E622-4395-A6EC-F17E225B5242}" type="pres">
      <dgm:prSet presAssocID="{4526FC1B-9912-41AF-B43B-1609B7E3CAF8}" presName="desTx" presStyleLbl="alignAccFollowNode1" presStyleIdx="3" presStyleCnt="4">
        <dgm:presLayoutVars>
          <dgm:bulletEnabled val="1"/>
        </dgm:presLayoutVars>
      </dgm:prSet>
      <dgm:spPr/>
    </dgm:pt>
  </dgm:ptLst>
  <dgm:cxnLst>
    <dgm:cxn modelId="{E43E0E2E-DDC7-48BB-BBDF-4D192F68B304}" type="presOf" srcId="{C994330C-7DBF-4D35-AE52-1435F5ACC7E5}" destId="{F30618C0-8474-42D1-9C3A-38F7241D10D2}" srcOrd="0" destOrd="0" presId="urn:microsoft.com/office/officeart/2005/8/layout/hList1"/>
    <dgm:cxn modelId="{E31F4D47-4F23-43FE-8562-DDDD1A533EB4}" type="presOf" srcId="{C34FCD39-30C1-426D-BB3A-5D2DD5C3EE8A}" destId="{F830C767-E705-42F1-B21E-BC2D6118323A}" srcOrd="0" destOrd="0" presId="urn:microsoft.com/office/officeart/2005/8/layout/hList1"/>
    <dgm:cxn modelId="{3F2AF772-192A-43B9-9A22-3F6CC9FCD795}" type="presOf" srcId="{F8CDEC16-3A10-4CCD-841C-F43CD8E5EAF4}" destId="{10AFBA66-83E2-4D05-8BFB-179CA3A78702}" srcOrd="0" destOrd="0" presId="urn:microsoft.com/office/officeart/2005/8/layout/hList1"/>
    <dgm:cxn modelId="{EB3DB953-580A-4C6D-99E5-BE4AB0B7A010}" type="presOf" srcId="{6A64B588-2BE8-4EFF-B5E1-BCEE99FC3BFD}" destId="{53ED2837-404C-4A99-A242-794092219F15}" srcOrd="0" destOrd="0" presId="urn:microsoft.com/office/officeart/2005/8/layout/hList1"/>
    <dgm:cxn modelId="{8E521277-503D-4240-981C-4AFED17553EA}" srcId="{F4AFD615-5DFD-432D-AC9D-D35067A15E9D}" destId="{C994330C-7DBF-4D35-AE52-1435F5ACC7E5}" srcOrd="1" destOrd="0" parTransId="{2B3279B5-43A0-45BD-9D7E-67D3D9E9256F}" sibTransId="{33FD007A-2A0E-410C-99BF-7859A92C5125}"/>
    <dgm:cxn modelId="{1940F495-CD09-4CE0-A236-4CF2AD1AFDE2}" type="presOf" srcId="{5F51C3F1-3FDC-421E-8CCC-4A85F6D5E47B}" destId="{61700393-E622-4395-A6EC-F17E225B5242}" srcOrd="0" destOrd="0" presId="urn:microsoft.com/office/officeart/2005/8/layout/hList1"/>
    <dgm:cxn modelId="{7ACDBBA0-F5DB-4ADE-9D66-D9A1AE948CC4}" srcId="{C34FCD39-30C1-426D-BB3A-5D2DD5C3EE8A}" destId="{F8CDEC16-3A10-4CCD-841C-F43CD8E5EAF4}" srcOrd="0" destOrd="0" parTransId="{26A2BBF7-8A1D-499D-A373-428AA792AF53}" sibTransId="{82FEB78C-5896-4342-B9FA-8FB7D9645A72}"/>
    <dgm:cxn modelId="{549298A9-058B-4B20-8A6A-C90B7D18CBEB}" srcId="{F4AFD615-5DFD-432D-AC9D-D35067A15E9D}" destId="{6A64B588-2BE8-4EFF-B5E1-BCEE99FC3BFD}" srcOrd="2" destOrd="0" parTransId="{12C889B9-A793-44D0-8B1A-1733F85DC07C}" sibTransId="{0ABEBB89-C436-4432-8666-9FD717067BC5}"/>
    <dgm:cxn modelId="{A0F34CC4-D1A3-4EFD-8B8B-30FBAED3122E}" srcId="{F4AFD615-5DFD-432D-AC9D-D35067A15E9D}" destId="{4526FC1B-9912-41AF-B43B-1609B7E3CAF8}" srcOrd="3"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B29FCBD3-CA7A-4128-83B3-F6CD311E9143}" srcId="{C994330C-7DBF-4D35-AE52-1435F5ACC7E5}" destId="{9F06958A-85A1-428B-9EA2-BCAF611CB7A5}" srcOrd="0" destOrd="0" parTransId="{5185C482-33F0-4BEF-8A2F-1FFE8374642F}" sibTransId="{6C8DB94A-C844-4103-94AF-E12AE0D46348}"/>
    <dgm:cxn modelId="{4DAAD0D4-D68C-4358-8A0A-90EABCA50B7F}" srcId="{F4AFD615-5DFD-432D-AC9D-D35067A15E9D}" destId="{C34FCD39-30C1-426D-BB3A-5D2DD5C3EE8A}" srcOrd="0" destOrd="0" parTransId="{B4E3BB6A-19D5-411D-BD14-0EFB0AFB71EF}" sibTransId="{01C05455-1EF7-47F1-A975-429EB4151190}"/>
    <dgm:cxn modelId="{49EC89D8-070C-4C6C-9ED1-A85079FBC609}" type="presOf" srcId="{9F06958A-85A1-428B-9EA2-BCAF611CB7A5}" destId="{90257AA1-7EE0-46A7-941D-5F97813664DE}" srcOrd="0" destOrd="0" presId="urn:microsoft.com/office/officeart/2005/8/layout/hList1"/>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8122DBEE-29B8-412C-8C82-933365782F4A}" type="presOf" srcId="{4526FC1B-9912-41AF-B43B-1609B7E3CAF8}" destId="{CE1856E9-79E2-4606-BB3C-CA1F5F4ED11D}" srcOrd="0" destOrd="0" presId="urn:microsoft.com/office/officeart/2005/8/layout/hList1"/>
    <dgm:cxn modelId="{FBAE52FC-6B94-4F81-A206-E672BD067A5D}" srcId="{6A64B588-2BE8-4EFF-B5E1-BCEE99FC3BFD}" destId="{998B6CE9-D125-4FC4-B4B9-3BF5EA866A73}" srcOrd="0" destOrd="0" parTransId="{A3714737-E2E6-4E3D-9310-43D3A0404B34}" sibTransId="{401E95BD-AC64-4700-9328-E60AFF203C99}"/>
    <dgm:cxn modelId="{1061F81F-1F5C-4995-A1CA-F9D4BB76894F}" type="presParOf" srcId="{3BCE164C-CBF8-4585-8734-922A09D4C675}" destId="{5833D8EF-D015-42D8-BF53-C5871EF92233}" srcOrd="0" destOrd="0" presId="urn:microsoft.com/office/officeart/2005/8/layout/hList1"/>
    <dgm:cxn modelId="{FCCFD735-6884-430D-9CE4-78C49CF4A6E5}" type="presParOf" srcId="{5833D8EF-D015-42D8-BF53-C5871EF92233}" destId="{F830C767-E705-42F1-B21E-BC2D6118323A}" srcOrd="0" destOrd="0" presId="urn:microsoft.com/office/officeart/2005/8/layout/hList1"/>
    <dgm:cxn modelId="{F7E79BE1-CA72-46D0-B5BD-7BBD3AA239F0}" type="presParOf" srcId="{5833D8EF-D015-42D8-BF53-C5871EF92233}" destId="{10AFBA66-83E2-4D05-8BFB-179CA3A78702}" srcOrd="1" destOrd="0" presId="urn:microsoft.com/office/officeart/2005/8/layout/hList1"/>
    <dgm:cxn modelId="{FF91F9FE-199E-4AA2-A806-038FC33CF3B3}" type="presParOf" srcId="{3BCE164C-CBF8-4585-8734-922A09D4C675}" destId="{ACD90A17-3765-47A6-94B0-84B73679C294}" srcOrd="1" destOrd="0" presId="urn:microsoft.com/office/officeart/2005/8/layout/hList1"/>
    <dgm:cxn modelId="{57CA503E-2837-40EB-8D9A-9E8FE1AF6095}" type="presParOf" srcId="{3BCE164C-CBF8-4585-8734-922A09D4C675}" destId="{2EC96DBD-7565-4F01-918F-0AD3711410EB}" srcOrd="2" destOrd="0" presId="urn:microsoft.com/office/officeart/2005/8/layout/hList1"/>
    <dgm:cxn modelId="{EB0A5094-80E2-469D-812F-F261E8950BE2}" type="presParOf" srcId="{2EC96DBD-7565-4F01-918F-0AD3711410EB}" destId="{F30618C0-8474-42D1-9C3A-38F7241D10D2}" srcOrd="0" destOrd="0" presId="urn:microsoft.com/office/officeart/2005/8/layout/hList1"/>
    <dgm:cxn modelId="{855493C6-1295-45CF-8382-0F593CB701EA}" type="presParOf" srcId="{2EC96DBD-7565-4F01-918F-0AD3711410EB}" destId="{90257AA1-7EE0-46A7-941D-5F97813664DE}" srcOrd="1" destOrd="0" presId="urn:microsoft.com/office/officeart/2005/8/layout/hList1"/>
    <dgm:cxn modelId="{D127FD2D-2000-4C26-98F1-693D80669874}" type="presParOf" srcId="{3BCE164C-CBF8-4585-8734-922A09D4C675}" destId="{87D0E83A-FB6E-4665-A7FE-31159BBDB661}" srcOrd="3" destOrd="0" presId="urn:microsoft.com/office/officeart/2005/8/layout/hList1"/>
    <dgm:cxn modelId="{AC277918-5AA8-407B-8A79-53234D88B7B5}" type="presParOf" srcId="{3BCE164C-CBF8-4585-8734-922A09D4C675}" destId="{99F457EC-0ED6-42EE-8E30-B36FA58C1038}" srcOrd="4"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5" destOrd="0" presId="urn:microsoft.com/office/officeart/2005/8/layout/hList1"/>
    <dgm:cxn modelId="{C6427A40-A804-47F1-A163-96FFEB59AC96}" type="presParOf" srcId="{3BCE164C-CBF8-4585-8734-922A09D4C675}" destId="{2A2858D8-FE7D-42F4-8CB1-384CE42F7A35}" srcOrd="6"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18649-4FC9-4CE8-BCA0-B30CBFFE60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CB72C62-6123-4DB9-8AB0-5D87C03AA686}">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Start ADF Test</a:t>
          </a:r>
        </a:p>
      </dgm:t>
    </dgm:pt>
    <dgm:pt modelId="{5681276B-BCBD-4255-BC02-3920E6E13331}" type="parTrans" cxnId="{B7416C8B-51DC-483B-8969-E59C6F098F10}">
      <dgm:prSet/>
      <dgm:spPr/>
      <dgm:t>
        <a:bodyPr/>
        <a:lstStyle/>
        <a:p>
          <a:endParaRPr lang="en-US"/>
        </a:p>
      </dgm:t>
    </dgm:pt>
    <dgm:pt modelId="{39F395A3-4C71-42F3-B6F5-357E3CE21FFC}" type="sibTrans" cxnId="{B7416C8B-51DC-483B-8969-E59C6F098F10}">
      <dgm:prSet/>
      <dgm:spPr/>
      <dgm:t>
        <a:bodyPr/>
        <a:lstStyle/>
        <a:p>
          <a:endParaRPr lang="en-US"/>
        </a:p>
      </dgm:t>
    </dgm:pt>
    <dgm:pt modelId="{ED8EF59D-EB10-4AA2-A466-B2246FBD41B9}">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Estimate Parameters</a:t>
          </a:r>
        </a:p>
      </dgm:t>
    </dgm:pt>
    <dgm:pt modelId="{6C36952D-FFCF-45D5-9F53-4FBBFB9E2EF0}" type="parTrans" cxnId="{47C23B40-6346-4A91-B6BF-E0E1D0C775BB}">
      <dgm:prSet/>
      <dgm:spPr/>
      <dgm:t>
        <a:bodyPr/>
        <a:lstStyle/>
        <a:p>
          <a:endParaRPr lang="en-US"/>
        </a:p>
      </dgm:t>
    </dgm:pt>
    <dgm:pt modelId="{56A9D064-4D07-439B-BC30-5FA7F162B629}" type="sibTrans" cxnId="{47C23B40-6346-4A91-B6BF-E0E1D0C775BB}">
      <dgm:prSet/>
      <dgm:spPr/>
      <dgm:t>
        <a:bodyPr/>
        <a:lstStyle/>
        <a:p>
          <a:endParaRPr lang="en-US"/>
        </a:p>
      </dgm:t>
    </dgm:pt>
    <dgm:pt modelId="{64829154-C7BB-4B00-9CAC-07CFF85BD5E1}">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Decision Rule</a:t>
          </a:r>
        </a:p>
      </dgm:t>
    </dgm:pt>
    <dgm:pt modelId="{14A797B3-563E-4CB7-9CF5-35154485AFCA}" type="parTrans" cxnId="{AAC96075-81A2-47FB-BE22-C377AC06C427}">
      <dgm:prSet/>
      <dgm:spPr/>
      <dgm:t>
        <a:bodyPr/>
        <a:lstStyle/>
        <a:p>
          <a:endParaRPr lang="en-US"/>
        </a:p>
      </dgm:t>
    </dgm:pt>
    <dgm:pt modelId="{DD52E344-DC1B-4EED-9982-C27000ACA845}" type="sibTrans" cxnId="{AAC96075-81A2-47FB-BE22-C377AC06C427}">
      <dgm:prSet/>
      <dgm:spPr/>
      <dgm:t>
        <a:bodyPr/>
        <a:lstStyle/>
        <a:p>
          <a:endParaRPr lang="en-US"/>
        </a:p>
      </dgm:t>
    </dgm:pt>
    <dgm:pt modelId="{502A50CA-C0E5-4B42-9DB9-45B5BFF50D7E}">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Collect Data</a:t>
          </a:r>
        </a:p>
      </dgm:t>
    </dgm:pt>
    <dgm:pt modelId="{EA99488C-18D9-41D1-A7D1-78EF665A4614}" type="parTrans" cxnId="{FD06BB6D-CD63-4AA5-AF6B-906F12113574}">
      <dgm:prSet/>
      <dgm:spPr/>
      <dgm:t>
        <a:bodyPr/>
        <a:lstStyle/>
        <a:p>
          <a:endParaRPr lang="en-US"/>
        </a:p>
      </dgm:t>
    </dgm:pt>
    <dgm:pt modelId="{FFC76344-0CA7-4BE7-A0A5-8397062E89C0}" type="sibTrans" cxnId="{FD06BB6D-CD63-4AA5-AF6B-906F12113574}">
      <dgm:prSet/>
      <dgm:spPr/>
      <dgm:t>
        <a:bodyPr/>
        <a:lstStyle/>
        <a:p>
          <a:endParaRPr lang="en-US"/>
        </a:p>
      </dgm:t>
    </dgm:pt>
    <dgm:pt modelId="{60DECD48-CB7A-4238-A4D5-B3C3C75C5C2F}">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autoregressive </a:t>
          </a:r>
        </a:p>
      </dgm:t>
    </dgm:pt>
    <dgm:pt modelId="{AD6157C7-9806-44BB-B3E7-68724C2C5264}" type="parTrans" cxnId="{B84FA312-8BED-41B2-A939-5224CCB2426C}">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7CB90553-91F9-45A0-AE7F-AC6A9DF4FF17}" type="sibTrans" cxnId="{B84FA312-8BED-41B2-A939-5224CCB2426C}">
      <dgm:prSet/>
      <dgm:spPr/>
      <dgm:t>
        <a:bodyPr/>
        <a:lstStyle/>
        <a:p>
          <a:endParaRPr lang="en-US"/>
        </a:p>
      </dgm:t>
    </dgm:pt>
    <dgm:pt modelId="{D1EB9D1D-F84E-4348-8BEA-44211D6A651C}">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Compute Test Statistic</a:t>
          </a:r>
        </a:p>
      </dgm:t>
    </dgm:pt>
    <dgm:pt modelId="{75EFC636-9E3D-484E-A503-A4476C84126B}" type="parTrans" cxnId="{E1EBA6F5-1959-4D3D-85D1-870269E14F06}">
      <dgm:prSet/>
      <dgm:spPr/>
      <dgm:t>
        <a:bodyPr/>
        <a:lstStyle/>
        <a:p>
          <a:endParaRPr lang="en-US"/>
        </a:p>
      </dgm:t>
    </dgm:pt>
    <dgm:pt modelId="{A939F068-2F7E-4986-BF9A-CA864A65FF00}" type="sibTrans" cxnId="{E1EBA6F5-1959-4D3D-85D1-870269E14F06}">
      <dgm:prSet/>
      <dgm:spPr/>
      <dgm:t>
        <a:bodyPr/>
        <a:lstStyle/>
        <a:p>
          <a:endParaRPr lang="en-US"/>
        </a:p>
      </dgm:t>
    </dgm:pt>
    <dgm:pt modelId="{C3038F32-BD58-42AE-8FD2-0798C206E91B}">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Determine Critical Values</a:t>
          </a:r>
        </a:p>
      </dgm:t>
    </dgm:pt>
    <dgm:pt modelId="{480F0BD3-845D-4C6D-91C7-736A2DD5120C}" type="parTrans" cxnId="{4851077F-A736-4AB2-BA14-5181CBB765E3}">
      <dgm:prSet/>
      <dgm:spPr/>
      <dgm:t>
        <a:bodyPr/>
        <a:lstStyle/>
        <a:p>
          <a:endParaRPr lang="en-US"/>
        </a:p>
      </dgm:t>
    </dgm:pt>
    <dgm:pt modelId="{CD70C0AD-788F-467C-9288-43BE594B021B}" type="sibTrans" cxnId="{4851077F-A736-4AB2-BA14-5181CBB765E3}">
      <dgm:prSet/>
      <dgm:spPr/>
      <dgm:t>
        <a:bodyPr/>
        <a:lstStyle/>
        <a:p>
          <a:endParaRPr lang="en-US"/>
        </a:p>
      </dgm:t>
    </dgm:pt>
    <dgm:pt modelId="{11B0759E-F438-41E8-BF95-467252CE66AB}">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Compare Test Statistic to Critical Values                      </a:t>
          </a:r>
        </a:p>
      </dgm:t>
    </dgm:pt>
    <dgm:pt modelId="{9735458E-5315-4DE1-9233-3B074D7E293E}" type="parTrans" cxnId="{AA3FA840-D730-48B7-84E7-ECB080BFAA7C}">
      <dgm:prSet/>
      <dgm:spPr/>
      <dgm:t>
        <a:bodyPr/>
        <a:lstStyle/>
        <a:p>
          <a:endParaRPr lang="en-US"/>
        </a:p>
      </dgm:t>
    </dgm:pt>
    <dgm:pt modelId="{F6918684-1420-45A8-A083-85B22F6CC7BB}" type="sibTrans" cxnId="{AA3FA840-D730-48B7-84E7-ECB080BFAA7C}">
      <dgm:prSet/>
      <dgm:spPr/>
      <dgm:t>
        <a:bodyPr/>
        <a:lstStyle/>
        <a:p>
          <a:endParaRPr lang="en-US"/>
        </a:p>
      </dgm:t>
    </dgm:pt>
    <dgm:pt modelId="{39DCDA52-F061-461F-9DDF-D202D76602D8}">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Specify Model</a:t>
          </a:r>
        </a:p>
      </dgm:t>
    </dgm:pt>
    <dgm:pt modelId="{260D4B84-C266-4758-B5E5-147438D0736D}" type="parTrans" cxnId="{460EE227-0DC0-46E5-A20A-DE6008A5CCAE}">
      <dgm:prSet/>
      <dgm:spPr/>
      <dgm:t>
        <a:bodyPr/>
        <a:lstStyle/>
        <a:p>
          <a:endParaRPr lang="en-US"/>
        </a:p>
      </dgm:t>
    </dgm:pt>
    <dgm:pt modelId="{01321FD3-AAE4-4DC2-BAEE-6B82E4674FF0}" type="sibTrans" cxnId="{460EE227-0DC0-46E5-A20A-DE6008A5CCAE}">
      <dgm:prSet/>
      <dgm:spPr/>
      <dgm:t>
        <a:bodyPr/>
        <a:lstStyle/>
        <a:p>
          <a:endParaRPr lang="en-US"/>
        </a:p>
      </dgm:t>
    </dgm:pt>
    <dgm:pt modelId="{4C8A55F3-F4D4-4CE8-9227-CAF42571C057}">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regression form</a:t>
          </a:r>
        </a:p>
      </dgm:t>
    </dgm:pt>
    <dgm:pt modelId="{1232298D-8C01-495E-AF65-E832AEEE2774}" type="parTrans" cxnId="{27E2FDC6-A67C-420C-B4A2-B0574B3E4459}">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0C3EC409-E330-4044-AB0B-240242123E53}" type="sibTrans" cxnId="{27E2FDC6-A67C-420C-B4A2-B0574B3E4459}">
      <dgm:prSet/>
      <dgm:spPr/>
      <dgm:t>
        <a:bodyPr/>
        <a:lstStyle/>
        <a:p>
          <a:endParaRPr lang="en-US"/>
        </a:p>
      </dgm:t>
    </dgm:pt>
    <dgm:pt modelId="{34CB03D4-FE75-44D6-88BB-320D3793AFFD}">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τ&lt;</a:t>
          </a:r>
          <a:r>
            <a:rPr lang="en-US" sz="1300" dirty="0">
              <a:solidFill>
                <a:srgbClr val="595959"/>
              </a:solidFill>
              <a:latin typeface="Times New Roman" panose="02020603050405020304" pitchFamily="18" charset="0"/>
              <a:cs typeface="Times New Roman" panose="02020603050405020304" pitchFamily="18" charset="0"/>
            </a:rPr>
            <a:t>Critical </a:t>
          </a:r>
          <a:r>
            <a:rPr lang="en-US" sz="1400" dirty="0">
              <a:solidFill>
                <a:srgbClr val="595959"/>
              </a:solidFill>
              <a:latin typeface="Times New Roman" panose="02020603050405020304" pitchFamily="18" charset="0"/>
              <a:cs typeface="Times New Roman" panose="02020603050405020304" pitchFamily="18" charset="0"/>
            </a:rPr>
            <a:t> Value (reject null hypothesis)</a:t>
          </a:r>
        </a:p>
      </dgm:t>
    </dgm:pt>
    <dgm:pt modelId="{414A3A41-F06F-43FD-8AC1-974A19F26146}" type="parTrans" cxnId="{17D96052-738B-4C9E-9D36-9C1A7CD2B38C}">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866909E4-4331-4C38-8BD2-18A1A8384B2F}" type="sibTrans" cxnId="{17D96052-738B-4C9E-9D36-9C1A7CD2B38C}">
      <dgm:prSet/>
      <dgm:spPr/>
      <dgm:t>
        <a:bodyPr/>
        <a:lstStyle/>
        <a:p>
          <a:endParaRPr lang="en-US"/>
        </a:p>
      </dgm:t>
    </dgm:pt>
    <dgm:pt modelId="{52776266-1742-4400-A5A1-4CFF6D438FA0}">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Else(fail to reject null hypothesis)</a:t>
          </a:r>
        </a:p>
      </dgm:t>
    </dgm:pt>
    <dgm:pt modelId="{3986F5A6-587F-4A37-A75A-BF9AD51DACA0}" type="parTrans" cxnId="{2A754468-A8EB-4183-BAC0-143C233BDC1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6CEE61BD-D0C3-4609-9181-544B6E02C4AF}" type="sibTrans" cxnId="{2A754468-A8EB-4183-BAC0-143C233BDC17}">
      <dgm:prSet/>
      <dgm:spPr/>
      <dgm:t>
        <a:bodyPr/>
        <a:lstStyle/>
        <a:p>
          <a:endParaRPr lang="en-US"/>
        </a:p>
      </dgm:t>
    </dgm:pt>
    <dgm:pt modelId="{4093E182-6AE2-4D3A-88E9-BDDCA51EE2BD}">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End</a:t>
          </a:r>
        </a:p>
      </dgm:t>
    </dgm:pt>
    <dgm:pt modelId="{7135CF2A-E787-423F-81A4-9B4331D9DD68}" type="parTrans" cxnId="{E9659689-B55A-4254-9CF5-7F2A224C460C}">
      <dgm:prSet/>
      <dgm:spPr/>
      <dgm:t>
        <a:bodyPr/>
        <a:lstStyle/>
        <a:p>
          <a:endParaRPr lang="en-US"/>
        </a:p>
      </dgm:t>
    </dgm:pt>
    <dgm:pt modelId="{2780EAE6-F4C5-4987-B5EE-D7010FD94EE2}" type="sibTrans" cxnId="{E9659689-B55A-4254-9CF5-7F2A224C460C}">
      <dgm:prSet/>
      <dgm:spPr/>
      <dgm:t>
        <a:bodyPr/>
        <a:lstStyle/>
        <a:p>
          <a:endParaRPr lang="en-US"/>
        </a:p>
      </dgm:t>
    </dgm:pt>
    <dgm:pt modelId="{5533B59A-3E9C-491B-8B20-FDA1B1EA8D01}">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time series is stationary.</a:t>
          </a:r>
        </a:p>
      </dgm:t>
    </dgm:pt>
    <dgm:pt modelId="{B6D52BE9-80C6-4BDB-8072-E1A5AC3EE003}" type="parTrans" cxnId="{82998C0B-AAF2-4847-87E1-0E685FEA94BD}">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EDEA17E4-01B2-44AE-99F2-625D178F9AA9}" type="sibTrans" cxnId="{82998C0B-AAF2-4847-87E1-0E685FEA94BD}">
      <dgm:prSet/>
      <dgm:spPr/>
      <dgm:t>
        <a:bodyPr/>
        <a:lstStyle/>
        <a:p>
          <a:endParaRPr lang="en-US"/>
        </a:p>
      </dgm:t>
    </dgm:pt>
    <dgm:pt modelId="{2D13223A-F153-435C-8863-2BB102296D0D}">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time series has a unit root (non-stationary).</a:t>
          </a:r>
        </a:p>
      </dgm:t>
    </dgm:pt>
    <dgm:pt modelId="{CD8741A1-0A36-447D-9F3F-AE7CB3FA1EEC}" type="parTrans" cxnId="{26F5EA83-D884-4C09-8502-097130EF47B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7E9070B0-8709-49C9-A0B4-6A911EE779C9}" type="sibTrans" cxnId="{26F5EA83-D884-4C09-8502-097130EF47B7}">
      <dgm:prSet/>
      <dgm:spPr/>
      <dgm:t>
        <a:bodyPr/>
        <a:lstStyle/>
        <a:p>
          <a:endParaRPr lang="en-US"/>
        </a:p>
      </dgm:t>
    </dgm:pt>
    <dgm:pt modelId="{164723BB-1F03-46E3-B0A7-C664E83555BB}" type="pres">
      <dgm:prSet presAssocID="{15418649-4FC9-4CE8-BCA0-B30CBFFE6030}" presName="diagram" presStyleCnt="0">
        <dgm:presLayoutVars>
          <dgm:chPref val="1"/>
          <dgm:dir/>
          <dgm:animOne val="branch"/>
          <dgm:animLvl val="lvl"/>
          <dgm:resizeHandles val="exact"/>
        </dgm:presLayoutVars>
      </dgm:prSet>
      <dgm:spPr/>
    </dgm:pt>
    <dgm:pt modelId="{A6257967-C6B5-48B7-9C94-A3298BF4386B}" type="pres">
      <dgm:prSet presAssocID="{ECB72C62-6123-4DB9-8AB0-5D87C03AA686}" presName="root1" presStyleCnt="0"/>
      <dgm:spPr/>
    </dgm:pt>
    <dgm:pt modelId="{CBDDBDB9-3562-41E1-8015-249C990C8561}" type="pres">
      <dgm:prSet presAssocID="{ECB72C62-6123-4DB9-8AB0-5D87C03AA686}" presName="LevelOneTextNode" presStyleLbl="node0" presStyleIdx="0" presStyleCnt="9">
        <dgm:presLayoutVars>
          <dgm:chPref val="3"/>
        </dgm:presLayoutVars>
      </dgm:prSet>
      <dgm:spPr/>
    </dgm:pt>
    <dgm:pt modelId="{3B84D147-FDE3-4967-BFC4-00756CE572CD}" type="pres">
      <dgm:prSet presAssocID="{ECB72C62-6123-4DB9-8AB0-5D87C03AA686}" presName="level2hierChild" presStyleCnt="0"/>
      <dgm:spPr/>
    </dgm:pt>
    <dgm:pt modelId="{2F15DBBF-0621-4732-A83C-810482E15504}" type="pres">
      <dgm:prSet presAssocID="{502A50CA-C0E5-4B42-9DB9-45B5BFF50D7E}" presName="root1" presStyleCnt="0"/>
      <dgm:spPr/>
    </dgm:pt>
    <dgm:pt modelId="{BA786D0D-5E75-4C53-8B6F-E23A73BF63B0}" type="pres">
      <dgm:prSet presAssocID="{502A50CA-C0E5-4B42-9DB9-45B5BFF50D7E}" presName="LevelOneTextNode" presStyleLbl="node0" presStyleIdx="1" presStyleCnt="9">
        <dgm:presLayoutVars>
          <dgm:chPref val="3"/>
        </dgm:presLayoutVars>
      </dgm:prSet>
      <dgm:spPr/>
    </dgm:pt>
    <dgm:pt modelId="{FE5C3144-8BC3-44FF-8EA0-581C52D64AAC}" type="pres">
      <dgm:prSet presAssocID="{502A50CA-C0E5-4B42-9DB9-45B5BFF50D7E}" presName="level2hierChild" presStyleCnt="0"/>
      <dgm:spPr/>
    </dgm:pt>
    <dgm:pt modelId="{39D559B2-240D-4FCF-964D-34C7F8DF1B0B}" type="pres">
      <dgm:prSet presAssocID="{39DCDA52-F061-461F-9DDF-D202D76602D8}" presName="root1" presStyleCnt="0"/>
      <dgm:spPr/>
    </dgm:pt>
    <dgm:pt modelId="{B9ED0223-81F4-4BDF-82BD-9F2F66970705}" type="pres">
      <dgm:prSet presAssocID="{39DCDA52-F061-461F-9DDF-D202D76602D8}" presName="LevelOneTextNode" presStyleLbl="node0" presStyleIdx="2" presStyleCnt="9">
        <dgm:presLayoutVars>
          <dgm:chPref val="3"/>
        </dgm:presLayoutVars>
      </dgm:prSet>
      <dgm:spPr/>
    </dgm:pt>
    <dgm:pt modelId="{1ACF0795-BEE9-4072-8AFD-E586686A53D3}" type="pres">
      <dgm:prSet presAssocID="{39DCDA52-F061-461F-9DDF-D202D76602D8}" presName="level2hierChild" presStyleCnt="0"/>
      <dgm:spPr/>
    </dgm:pt>
    <dgm:pt modelId="{57999E19-FF65-48B2-8F01-A19447A808C7}" type="pres">
      <dgm:prSet presAssocID="{AD6157C7-9806-44BB-B3E7-68724C2C5264}" presName="conn2-1" presStyleLbl="parChTrans1D2" presStyleIdx="0" presStyleCnt="4"/>
      <dgm:spPr/>
    </dgm:pt>
    <dgm:pt modelId="{452281AD-7025-49FA-A708-42A0B2294A52}" type="pres">
      <dgm:prSet presAssocID="{AD6157C7-9806-44BB-B3E7-68724C2C5264}" presName="connTx" presStyleLbl="parChTrans1D2" presStyleIdx="0" presStyleCnt="4"/>
      <dgm:spPr/>
    </dgm:pt>
    <dgm:pt modelId="{7CBFEA24-B446-4AE9-AB3E-39D87F07DA33}" type="pres">
      <dgm:prSet presAssocID="{60DECD48-CB7A-4238-A4D5-B3C3C75C5C2F}" presName="root2" presStyleCnt="0"/>
      <dgm:spPr/>
    </dgm:pt>
    <dgm:pt modelId="{0BDD8674-4AD5-4B5E-B5FE-D767C5F57751}" type="pres">
      <dgm:prSet presAssocID="{60DECD48-CB7A-4238-A4D5-B3C3C75C5C2F}" presName="LevelTwoTextNode" presStyleLbl="node2" presStyleIdx="0" presStyleCnt="4">
        <dgm:presLayoutVars>
          <dgm:chPref val="3"/>
        </dgm:presLayoutVars>
      </dgm:prSet>
      <dgm:spPr/>
    </dgm:pt>
    <dgm:pt modelId="{28B1825B-BCC7-4253-92F6-9C632609E6B6}" type="pres">
      <dgm:prSet presAssocID="{60DECD48-CB7A-4238-A4D5-B3C3C75C5C2F}" presName="level3hierChild" presStyleCnt="0"/>
      <dgm:spPr/>
    </dgm:pt>
    <dgm:pt modelId="{0F988586-55C2-4482-A331-1E4B203231DA}" type="pres">
      <dgm:prSet presAssocID="{1232298D-8C01-495E-AF65-E832AEEE2774}" presName="conn2-1" presStyleLbl="parChTrans1D2" presStyleIdx="1" presStyleCnt="4"/>
      <dgm:spPr/>
    </dgm:pt>
    <dgm:pt modelId="{3556FAE5-7983-4D03-89FB-92274DC87F2B}" type="pres">
      <dgm:prSet presAssocID="{1232298D-8C01-495E-AF65-E832AEEE2774}" presName="connTx" presStyleLbl="parChTrans1D2" presStyleIdx="1" presStyleCnt="4"/>
      <dgm:spPr/>
    </dgm:pt>
    <dgm:pt modelId="{32DE2EA0-57AC-4DAE-908C-30BC75DACF65}" type="pres">
      <dgm:prSet presAssocID="{4C8A55F3-F4D4-4CE8-9227-CAF42571C057}" presName="root2" presStyleCnt="0"/>
      <dgm:spPr/>
    </dgm:pt>
    <dgm:pt modelId="{C1C92650-BEDC-41DC-A32C-6FE7D0D9AE52}" type="pres">
      <dgm:prSet presAssocID="{4C8A55F3-F4D4-4CE8-9227-CAF42571C057}" presName="LevelTwoTextNode" presStyleLbl="node2" presStyleIdx="1" presStyleCnt="4">
        <dgm:presLayoutVars>
          <dgm:chPref val="3"/>
        </dgm:presLayoutVars>
      </dgm:prSet>
      <dgm:spPr/>
    </dgm:pt>
    <dgm:pt modelId="{C5676199-E1B6-491F-935B-42AC3918F927}" type="pres">
      <dgm:prSet presAssocID="{4C8A55F3-F4D4-4CE8-9227-CAF42571C057}" presName="level3hierChild" presStyleCnt="0"/>
      <dgm:spPr/>
    </dgm:pt>
    <dgm:pt modelId="{827C9E70-D3E0-41D6-8EDF-F763D7C9F621}" type="pres">
      <dgm:prSet presAssocID="{ED8EF59D-EB10-4AA2-A466-B2246FBD41B9}" presName="root1" presStyleCnt="0"/>
      <dgm:spPr/>
    </dgm:pt>
    <dgm:pt modelId="{CE10AF60-A0EF-4E99-9203-24BA6689C7AB}" type="pres">
      <dgm:prSet presAssocID="{ED8EF59D-EB10-4AA2-A466-B2246FBD41B9}" presName="LevelOneTextNode" presStyleLbl="node0" presStyleIdx="3" presStyleCnt="9">
        <dgm:presLayoutVars>
          <dgm:chPref val="3"/>
        </dgm:presLayoutVars>
      </dgm:prSet>
      <dgm:spPr/>
    </dgm:pt>
    <dgm:pt modelId="{6730976B-42C9-4D7E-ACF0-285B354C522A}" type="pres">
      <dgm:prSet presAssocID="{ED8EF59D-EB10-4AA2-A466-B2246FBD41B9}" presName="level2hierChild" presStyleCnt="0"/>
      <dgm:spPr/>
    </dgm:pt>
    <dgm:pt modelId="{6AD96353-C552-4468-B93C-C3DE861EA1EB}" type="pres">
      <dgm:prSet presAssocID="{D1EB9D1D-F84E-4348-8BEA-44211D6A651C}" presName="root1" presStyleCnt="0"/>
      <dgm:spPr/>
    </dgm:pt>
    <dgm:pt modelId="{F9037DF5-16AC-4175-BB99-D69E11609E62}" type="pres">
      <dgm:prSet presAssocID="{D1EB9D1D-F84E-4348-8BEA-44211D6A651C}" presName="LevelOneTextNode" presStyleLbl="node0" presStyleIdx="4" presStyleCnt="9">
        <dgm:presLayoutVars>
          <dgm:chPref val="3"/>
        </dgm:presLayoutVars>
      </dgm:prSet>
      <dgm:spPr/>
    </dgm:pt>
    <dgm:pt modelId="{DEE37ED7-68C5-4D74-9C77-C3B8764ABE69}" type="pres">
      <dgm:prSet presAssocID="{D1EB9D1D-F84E-4348-8BEA-44211D6A651C}" presName="level2hierChild" presStyleCnt="0"/>
      <dgm:spPr/>
    </dgm:pt>
    <dgm:pt modelId="{41BDA5FB-5252-4CE1-8138-A812111461D1}" type="pres">
      <dgm:prSet presAssocID="{C3038F32-BD58-42AE-8FD2-0798C206E91B}" presName="root1" presStyleCnt="0"/>
      <dgm:spPr/>
    </dgm:pt>
    <dgm:pt modelId="{4CB46386-4A5C-497B-80D9-C6DB86DCCE8E}" type="pres">
      <dgm:prSet presAssocID="{C3038F32-BD58-42AE-8FD2-0798C206E91B}" presName="LevelOneTextNode" presStyleLbl="node0" presStyleIdx="5" presStyleCnt="9">
        <dgm:presLayoutVars>
          <dgm:chPref val="3"/>
        </dgm:presLayoutVars>
      </dgm:prSet>
      <dgm:spPr/>
    </dgm:pt>
    <dgm:pt modelId="{F0656428-8D23-4AE3-96D8-80FFB05B276D}" type="pres">
      <dgm:prSet presAssocID="{C3038F32-BD58-42AE-8FD2-0798C206E91B}" presName="level2hierChild" presStyleCnt="0"/>
      <dgm:spPr/>
    </dgm:pt>
    <dgm:pt modelId="{F5BC4E7F-D114-42AC-9077-0894A3BEC948}" type="pres">
      <dgm:prSet presAssocID="{11B0759E-F438-41E8-BF95-467252CE66AB}" presName="root1" presStyleCnt="0"/>
      <dgm:spPr/>
    </dgm:pt>
    <dgm:pt modelId="{14C4305A-7889-4F96-BF51-C8B6E6ED9415}" type="pres">
      <dgm:prSet presAssocID="{11B0759E-F438-41E8-BF95-467252CE66AB}" presName="LevelOneTextNode" presStyleLbl="node0" presStyleIdx="6" presStyleCnt="9">
        <dgm:presLayoutVars>
          <dgm:chPref val="3"/>
        </dgm:presLayoutVars>
      </dgm:prSet>
      <dgm:spPr/>
    </dgm:pt>
    <dgm:pt modelId="{722C5383-310A-4850-A434-F9806A12E73C}" type="pres">
      <dgm:prSet presAssocID="{11B0759E-F438-41E8-BF95-467252CE66AB}" presName="level2hierChild" presStyleCnt="0"/>
      <dgm:spPr/>
    </dgm:pt>
    <dgm:pt modelId="{70CAF091-A857-4ACF-976E-608935FD92D9}" type="pres">
      <dgm:prSet presAssocID="{64829154-C7BB-4B00-9CAC-07CFF85BD5E1}" presName="root1" presStyleCnt="0"/>
      <dgm:spPr/>
    </dgm:pt>
    <dgm:pt modelId="{0C216F2F-9D6D-4623-9358-C3F640978C86}" type="pres">
      <dgm:prSet presAssocID="{64829154-C7BB-4B00-9CAC-07CFF85BD5E1}" presName="LevelOneTextNode" presStyleLbl="node0" presStyleIdx="7" presStyleCnt="9">
        <dgm:presLayoutVars>
          <dgm:chPref val="3"/>
        </dgm:presLayoutVars>
      </dgm:prSet>
      <dgm:spPr/>
    </dgm:pt>
    <dgm:pt modelId="{843AD960-12B6-4CCB-AD59-74DD2C457E9B}" type="pres">
      <dgm:prSet presAssocID="{64829154-C7BB-4B00-9CAC-07CFF85BD5E1}" presName="level2hierChild" presStyleCnt="0"/>
      <dgm:spPr/>
    </dgm:pt>
    <dgm:pt modelId="{F6AAA021-BA45-42A4-966D-E42B6FC38B31}" type="pres">
      <dgm:prSet presAssocID="{414A3A41-F06F-43FD-8AC1-974A19F26146}" presName="conn2-1" presStyleLbl="parChTrans1D2" presStyleIdx="2" presStyleCnt="4"/>
      <dgm:spPr/>
    </dgm:pt>
    <dgm:pt modelId="{FEFA1683-2F96-4FEA-A329-08198FAD6EC3}" type="pres">
      <dgm:prSet presAssocID="{414A3A41-F06F-43FD-8AC1-974A19F26146}" presName="connTx" presStyleLbl="parChTrans1D2" presStyleIdx="2" presStyleCnt="4"/>
      <dgm:spPr/>
    </dgm:pt>
    <dgm:pt modelId="{E98FE96A-B3C1-4ABE-84BC-CD0CFB237C80}" type="pres">
      <dgm:prSet presAssocID="{34CB03D4-FE75-44D6-88BB-320D3793AFFD}" presName="root2" presStyleCnt="0"/>
      <dgm:spPr/>
    </dgm:pt>
    <dgm:pt modelId="{4DD3B98E-22D7-446B-9976-ACA40601CC23}" type="pres">
      <dgm:prSet presAssocID="{34CB03D4-FE75-44D6-88BB-320D3793AFFD}" presName="LevelTwoTextNode" presStyleLbl="node2" presStyleIdx="2" presStyleCnt="4" custScaleX="107172" custScaleY="140735">
        <dgm:presLayoutVars>
          <dgm:chPref val="3"/>
        </dgm:presLayoutVars>
      </dgm:prSet>
      <dgm:spPr/>
    </dgm:pt>
    <dgm:pt modelId="{54CB05F7-8842-4F62-AF2E-B140E8E8C804}" type="pres">
      <dgm:prSet presAssocID="{34CB03D4-FE75-44D6-88BB-320D3793AFFD}" presName="level3hierChild" presStyleCnt="0"/>
      <dgm:spPr/>
    </dgm:pt>
    <dgm:pt modelId="{228FC8CC-1C57-43BF-B0E7-9BF1965E83B4}" type="pres">
      <dgm:prSet presAssocID="{B6D52BE9-80C6-4BDB-8072-E1A5AC3EE003}" presName="conn2-1" presStyleLbl="parChTrans1D3" presStyleIdx="0" presStyleCnt="2"/>
      <dgm:spPr/>
    </dgm:pt>
    <dgm:pt modelId="{50B296A2-89F1-4FC2-B90F-A01FA9F1F2BA}" type="pres">
      <dgm:prSet presAssocID="{B6D52BE9-80C6-4BDB-8072-E1A5AC3EE003}" presName="connTx" presStyleLbl="parChTrans1D3" presStyleIdx="0" presStyleCnt="2"/>
      <dgm:spPr/>
    </dgm:pt>
    <dgm:pt modelId="{D05B55E4-C8D4-477C-A665-A632A4923B23}" type="pres">
      <dgm:prSet presAssocID="{5533B59A-3E9C-491B-8B20-FDA1B1EA8D01}" presName="root2" presStyleCnt="0"/>
      <dgm:spPr/>
    </dgm:pt>
    <dgm:pt modelId="{10EF9543-7F05-4E10-9186-A610241621FC}" type="pres">
      <dgm:prSet presAssocID="{5533B59A-3E9C-491B-8B20-FDA1B1EA8D01}" presName="LevelTwoTextNode" presStyleLbl="node3" presStyleIdx="0" presStyleCnt="2">
        <dgm:presLayoutVars>
          <dgm:chPref val="3"/>
        </dgm:presLayoutVars>
      </dgm:prSet>
      <dgm:spPr/>
    </dgm:pt>
    <dgm:pt modelId="{438F3460-FAE5-4D81-AAE3-D078EF7FB5F9}" type="pres">
      <dgm:prSet presAssocID="{5533B59A-3E9C-491B-8B20-FDA1B1EA8D01}" presName="level3hierChild" presStyleCnt="0"/>
      <dgm:spPr/>
    </dgm:pt>
    <dgm:pt modelId="{2EABCC28-ED5C-4B04-8EA8-0D9A7A404366}" type="pres">
      <dgm:prSet presAssocID="{3986F5A6-587F-4A37-A75A-BF9AD51DACA0}" presName="conn2-1" presStyleLbl="parChTrans1D2" presStyleIdx="3" presStyleCnt="4"/>
      <dgm:spPr/>
    </dgm:pt>
    <dgm:pt modelId="{42C9BA0C-EA24-44C4-9BF8-CDC6C9EC0C8D}" type="pres">
      <dgm:prSet presAssocID="{3986F5A6-587F-4A37-A75A-BF9AD51DACA0}" presName="connTx" presStyleLbl="parChTrans1D2" presStyleIdx="3" presStyleCnt="4"/>
      <dgm:spPr/>
    </dgm:pt>
    <dgm:pt modelId="{D6963BA5-AB1A-42C8-92AE-80F6931AF1FE}" type="pres">
      <dgm:prSet presAssocID="{52776266-1742-4400-A5A1-4CFF6D438FA0}" presName="root2" presStyleCnt="0"/>
      <dgm:spPr/>
    </dgm:pt>
    <dgm:pt modelId="{AD5CDB04-B17E-4033-88E2-53B1DDE50239}" type="pres">
      <dgm:prSet presAssocID="{52776266-1742-4400-A5A1-4CFF6D438FA0}" presName="LevelTwoTextNode" presStyleLbl="node2" presStyleIdx="3" presStyleCnt="4">
        <dgm:presLayoutVars>
          <dgm:chPref val="3"/>
        </dgm:presLayoutVars>
      </dgm:prSet>
      <dgm:spPr/>
    </dgm:pt>
    <dgm:pt modelId="{FB1CDD8E-0485-4211-B904-5BE6D3754440}" type="pres">
      <dgm:prSet presAssocID="{52776266-1742-4400-A5A1-4CFF6D438FA0}" presName="level3hierChild" presStyleCnt="0"/>
      <dgm:spPr/>
    </dgm:pt>
    <dgm:pt modelId="{61EDCA7D-A0E2-4F3B-9E3C-D3E0B1B8C413}" type="pres">
      <dgm:prSet presAssocID="{CD8741A1-0A36-447D-9F3F-AE7CB3FA1EEC}" presName="conn2-1" presStyleLbl="parChTrans1D3" presStyleIdx="1" presStyleCnt="2"/>
      <dgm:spPr/>
    </dgm:pt>
    <dgm:pt modelId="{EB331D3A-8833-420C-92A0-FD1FF2FD3A7F}" type="pres">
      <dgm:prSet presAssocID="{CD8741A1-0A36-447D-9F3F-AE7CB3FA1EEC}" presName="connTx" presStyleLbl="parChTrans1D3" presStyleIdx="1" presStyleCnt="2"/>
      <dgm:spPr/>
    </dgm:pt>
    <dgm:pt modelId="{5F4D1D65-5D9A-4784-B4B3-14B81D041934}" type="pres">
      <dgm:prSet presAssocID="{2D13223A-F153-435C-8863-2BB102296D0D}" presName="root2" presStyleCnt="0"/>
      <dgm:spPr/>
    </dgm:pt>
    <dgm:pt modelId="{B24CB7D3-EEFD-421C-9516-06FB703C3692}" type="pres">
      <dgm:prSet presAssocID="{2D13223A-F153-435C-8863-2BB102296D0D}" presName="LevelTwoTextNode" presStyleLbl="node3" presStyleIdx="1" presStyleCnt="2" custScaleY="138026">
        <dgm:presLayoutVars>
          <dgm:chPref val="3"/>
        </dgm:presLayoutVars>
      </dgm:prSet>
      <dgm:spPr/>
    </dgm:pt>
    <dgm:pt modelId="{33CD6FF9-788C-43F4-B779-93117A920B4F}" type="pres">
      <dgm:prSet presAssocID="{2D13223A-F153-435C-8863-2BB102296D0D}" presName="level3hierChild" presStyleCnt="0"/>
      <dgm:spPr/>
    </dgm:pt>
    <dgm:pt modelId="{98F1350F-4E59-4369-B244-DD19CE012DFB}" type="pres">
      <dgm:prSet presAssocID="{4093E182-6AE2-4D3A-88E9-BDDCA51EE2BD}" presName="root1" presStyleCnt="0"/>
      <dgm:spPr/>
    </dgm:pt>
    <dgm:pt modelId="{6AE15B12-7606-4B94-93C2-801CE90C86EB}" type="pres">
      <dgm:prSet presAssocID="{4093E182-6AE2-4D3A-88E9-BDDCA51EE2BD}" presName="LevelOneTextNode" presStyleLbl="node0" presStyleIdx="8" presStyleCnt="9">
        <dgm:presLayoutVars>
          <dgm:chPref val="3"/>
        </dgm:presLayoutVars>
      </dgm:prSet>
      <dgm:spPr/>
    </dgm:pt>
    <dgm:pt modelId="{7590868B-E8CF-40CB-BA54-26FE73AA6495}" type="pres">
      <dgm:prSet presAssocID="{4093E182-6AE2-4D3A-88E9-BDDCA51EE2BD}" presName="level2hierChild" presStyleCnt="0"/>
      <dgm:spPr/>
    </dgm:pt>
  </dgm:ptLst>
  <dgm:cxnLst>
    <dgm:cxn modelId="{C8EB9109-6BF1-4833-8951-46E8C76EF19C}" type="presOf" srcId="{414A3A41-F06F-43FD-8AC1-974A19F26146}" destId="{FEFA1683-2F96-4FEA-A329-08198FAD6EC3}" srcOrd="1" destOrd="0" presId="urn:microsoft.com/office/officeart/2005/8/layout/hierarchy2"/>
    <dgm:cxn modelId="{82998C0B-AAF2-4847-87E1-0E685FEA94BD}" srcId="{34CB03D4-FE75-44D6-88BB-320D3793AFFD}" destId="{5533B59A-3E9C-491B-8B20-FDA1B1EA8D01}" srcOrd="0" destOrd="0" parTransId="{B6D52BE9-80C6-4BDB-8072-E1A5AC3EE003}" sibTransId="{EDEA17E4-01B2-44AE-99F2-625D178F9AA9}"/>
    <dgm:cxn modelId="{B84FA312-8BED-41B2-A939-5224CCB2426C}" srcId="{39DCDA52-F061-461F-9DDF-D202D76602D8}" destId="{60DECD48-CB7A-4238-A4D5-B3C3C75C5C2F}" srcOrd="0" destOrd="0" parTransId="{AD6157C7-9806-44BB-B3E7-68724C2C5264}" sibTransId="{7CB90553-91F9-45A0-AE7F-AC6A9DF4FF17}"/>
    <dgm:cxn modelId="{3CED4815-DD7D-434D-BFD4-79EF2747F23B}" type="presOf" srcId="{502A50CA-C0E5-4B42-9DB9-45B5BFF50D7E}" destId="{BA786D0D-5E75-4C53-8B6F-E23A73BF63B0}" srcOrd="0" destOrd="0" presId="urn:microsoft.com/office/officeart/2005/8/layout/hierarchy2"/>
    <dgm:cxn modelId="{F52C7B15-3E89-406B-9B9A-35C164A0CB00}" type="presOf" srcId="{4093E182-6AE2-4D3A-88E9-BDDCA51EE2BD}" destId="{6AE15B12-7606-4B94-93C2-801CE90C86EB}" srcOrd="0" destOrd="0" presId="urn:microsoft.com/office/officeart/2005/8/layout/hierarchy2"/>
    <dgm:cxn modelId="{B67F281B-07D2-4FAD-8CAC-5D69B7FDB821}" type="presOf" srcId="{2D13223A-F153-435C-8863-2BB102296D0D}" destId="{B24CB7D3-EEFD-421C-9516-06FB703C3692}" srcOrd="0" destOrd="0" presId="urn:microsoft.com/office/officeart/2005/8/layout/hierarchy2"/>
    <dgm:cxn modelId="{460EE227-0DC0-46E5-A20A-DE6008A5CCAE}" srcId="{15418649-4FC9-4CE8-BCA0-B30CBFFE6030}" destId="{39DCDA52-F061-461F-9DDF-D202D76602D8}" srcOrd="2" destOrd="0" parTransId="{260D4B84-C266-4758-B5E5-147438D0736D}" sibTransId="{01321FD3-AAE4-4DC2-BAEE-6B82E4674FF0}"/>
    <dgm:cxn modelId="{B313762F-ACB4-4132-A8F6-BAA96608432F}" type="presOf" srcId="{ECB72C62-6123-4DB9-8AB0-5D87C03AA686}" destId="{CBDDBDB9-3562-41E1-8015-249C990C8561}" srcOrd="0" destOrd="0" presId="urn:microsoft.com/office/officeart/2005/8/layout/hierarchy2"/>
    <dgm:cxn modelId="{DBEB7E3F-E33D-42D5-8A27-E985C450173E}" type="presOf" srcId="{60DECD48-CB7A-4238-A4D5-B3C3C75C5C2F}" destId="{0BDD8674-4AD5-4B5E-B5FE-D767C5F57751}" srcOrd="0" destOrd="0" presId="urn:microsoft.com/office/officeart/2005/8/layout/hierarchy2"/>
    <dgm:cxn modelId="{47C23B40-6346-4A91-B6BF-E0E1D0C775BB}" srcId="{15418649-4FC9-4CE8-BCA0-B30CBFFE6030}" destId="{ED8EF59D-EB10-4AA2-A466-B2246FBD41B9}" srcOrd="3" destOrd="0" parTransId="{6C36952D-FFCF-45D5-9F53-4FBBFB9E2EF0}" sibTransId="{56A9D064-4D07-439B-BC30-5FA7F162B629}"/>
    <dgm:cxn modelId="{AA3FA840-D730-48B7-84E7-ECB080BFAA7C}" srcId="{15418649-4FC9-4CE8-BCA0-B30CBFFE6030}" destId="{11B0759E-F438-41E8-BF95-467252CE66AB}" srcOrd="6" destOrd="0" parTransId="{9735458E-5315-4DE1-9233-3B074D7E293E}" sibTransId="{F6918684-1420-45A8-A083-85B22F6CC7BB}"/>
    <dgm:cxn modelId="{5542455F-8E11-411A-AEAE-3592E3B66956}" type="presOf" srcId="{AD6157C7-9806-44BB-B3E7-68724C2C5264}" destId="{57999E19-FF65-48B2-8F01-A19447A808C7}" srcOrd="0" destOrd="0" presId="urn:microsoft.com/office/officeart/2005/8/layout/hierarchy2"/>
    <dgm:cxn modelId="{E76F2E61-F2B9-460D-9D10-97AA9661BD23}" type="presOf" srcId="{B6D52BE9-80C6-4BDB-8072-E1A5AC3EE003}" destId="{228FC8CC-1C57-43BF-B0E7-9BF1965E83B4}" srcOrd="0" destOrd="0" presId="urn:microsoft.com/office/officeart/2005/8/layout/hierarchy2"/>
    <dgm:cxn modelId="{2A754468-A8EB-4183-BAC0-143C233BDC17}" srcId="{64829154-C7BB-4B00-9CAC-07CFF85BD5E1}" destId="{52776266-1742-4400-A5A1-4CFF6D438FA0}" srcOrd="1" destOrd="0" parTransId="{3986F5A6-587F-4A37-A75A-BF9AD51DACA0}" sibTransId="{6CEE61BD-D0C3-4609-9181-544B6E02C4AF}"/>
    <dgm:cxn modelId="{FD06BB6D-CD63-4AA5-AF6B-906F12113574}" srcId="{15418649-4FC9-4CE8-BCA0-B30CBFFE6030}" destId="{502A50CA-C0E5-4B42-9DB9-45B5BFF50D7E}" srcOrd="1" destOrd="0" parTransId="{EA99488C-18D9-41D1-A7D1-78EF665A4614}" sibTransId="{FFC76344-0CA7-4BE7-A0A5-8397062E89C0}"/>
    <dgm:cxn modelId="{17D96052-738B-4C9E-9D36-9C1A7CD2B38C}" srcId="{64829154-C7BB-4B00-9CAC-07CFF85BD5E1}" destId="{34CB03D4-FE75-44D6-88BB-320D3793AFFD}" srcOrd="0" destOrd="0" parTransId="{414A3A41-F06F-43FD-8AC1-974A19F26146}" sibTransId="{866909E4-4331-4C38-8BD2-18A1A8384B2F}"/>
    <dgm:cxn modelId="{37BF3854-825D-43DA-AF61-201A89125EB8}" type="presOf" srcId="{64829154-C7BB-4B00-9CAC-07CFF85BD5E1}" destId="{0C216F2F-9D6D-4623-9358-C3F640978C86}" srcOrd="0" destOrd="0" presId="urn:microsoft.com/office/officeart/2005/8/layout/hierarchy2"/>
    <dgm:cxn modelId="{D2539B74-4F53-4A15-9D55-7FAEF5A708FD}" type="presOf" srcId="{AD6157C7-9806-44BB-B3E7-68724C2C5264}" destId="{452281AD-7025-49FA-A708-42A0B2294A52}" srcOrd="1" destOrd="0" presId="urn:microsoft.com/office/officeart/2005/8/layout/hierarchy2"/>
    <dgm:cxn modelId="{AAC96075-81A2-47FB-BE22-C377AC06C427}" srcId="{15418649-4FC9-4CE8-BCA0-B30CBFFE6030}" destId="{64829154-C7BB-4B00-9CAC-07CFF85BD5E1}" srcOrd="7" destOrd="0" parTransId="{14A797B3-563E-4CB7-9CF5-35154485AFCA}" sibTransId="{DD52E344-DC1B-4EED-9982-C27000ACA845}"/>
    <dgm:cxn modelId="{AC63F97C-1B02-4EEF-B05C-775EF269B99E}" type="presOf" srcId="{B6D52BE9-80C6-4BDB-8072-E1A5AC3EE003}" destId="{50B296A2-89F1-4FC2-B90F-A01FA9F1F2BA}" srcOrd="1" destOrd="0" presId="urn:microsoft.com/office/officeart/2005/8/layout/hierarchy2"/>
    <dgm:cxn modelId="{4851077F-A736-4AB2-BA14-5181CBB765E3}" srcId="{15418649-4FC9-4CE8-BCA0-B30CBFFE6030}" destId="{C3038F32-BD58-42AE-8FD2-0798C206E91B}" srcOrd="5" destOrd="0" parTransId="{480F0BD3-845D-4C6D-91C7-736A2DD5120C}" sibTransId="{CD70C0AD-788F-467C-9288-43BE594B021B}"/>
    <dgm:cxn modelId="{2BA40C7F-EA0D-47EE-AF31-845915AC274A}" type="presOf" srcId="{4C8A55F3-F4D4-4CE8-9227-CAF42571C057}" destId="{C1C92650-BEDC-41DC-A32C-6FE7D0D9AE52}" srcOrd="0" destOrd="0" presId="urn:microsoft.com/office/officeart/2005/8/layout/hierarchy2"/>
    <dgm:cxn modelId="{E4EE8581-9564-446B-8B0B-60E8D82E3E9B}" type="presOf" srcId="{11B0759E-F438-41E8-BF95-467252CE66AB}" destId="{14C4305A-7889-4F96-BF51-C8B6E6ED9415}" srcOrd="0" destOrd="0" presId="urn:microsoft.com/office/officeart/2005/8/layout/hierarchy2"/>
    <dgm:cxn modelId="{26F5EA83-D884-4C09-8502-097130EF47B7}" srcId="{52776266-1742-4400-A5A1-4CFF6D438FA0}" destId="{2D13223A-F153-435C-8863-2BB102296D0D}" srcOrd="0" destOrd="0" parTransId="{CD8741A1-0A36-447D-9F3F-AE7CB3FA1EEC}" sibTransId="{7E9070B0-8709-49C9-A0B4-6A911EE779C9}"/>
    <dgm:cxn modelId="{6D9FC585-A704-433A-9C7D-8517DAED4D36}" type="presOf" srcId="{5533B59A-3E9C-491B-8B20-FDA1B1EA8D01}" destId="{10EF9543-7F05-4E10-9186-A610241621FC}" srcOrd="0" destOrd="0" presId="urn:microsoft.com/office/officeart/2005/8/layout/hierarchy2"/>
    <dgm:cxn modelId="{E9659689-B55A-4254-9CF5-7F2A224C460C}" srcId="{15418649-4FC9-4CE8-BCA0-B30CBFFE6030}" destId="{4093E182-6AE2-4D3A-88E9-BDDCA51EE2BD}" srcOrd="8" destOrd="0" parTransId="{7135CF2A-E787-423F-81A4-9B4331D9DD68}" sibTransId="{2780EAE6-F4C5-4987-B5EE-D7010FD94EE2}"/>
    <dgm:cxn modelId="{B7416C8B-51DC-483B-8969-E59C6F098F10}" srcId="{15418649-4FC9-4CE8-BCA0-B30CBFFE6030}" destId="{ECB72C62-6123-4DB9-8AB0-5D87C03AA686}" srcOrd="0" destOrd="0" parTransId="{5681276B-BCBD-4255-BC02-3920E6E13331}" sibTransId="{39F395A3-4C71-42F3-B6F5-357E3CE21FFC}"/>
    <dgm:cxn modelId="{867E988E-63B5-458F-BFBB-B9F983ED5166}" type="presOf" srcId="{3986F5A6-587F-4A37-A75A-BF9AD51DACA0}" destId="{42C9BA0C-EA24-44C4-9BF8-CDC6C9EC0C8D}" srcOrd="1" destOrd="0" presId="urn:microsoft.com/office/officeart/2005/8/layout/hierarchy2"/>
    <dgm:cxn modelId="{C4B0D890-0C86-41F7-B04D-644B9E5522D1}" type="presOf" srcId="{39DCDA52-F061-461F-9DDF-D202D76602D8}" destId="{B9ED0223-81F4-4BDF-82BD-9F2F66970705}" srcOrd="0" destOrd="0" presId="urn:microsoft.com/office/officeart/2005/8/layout/hierarchy2"/>
    <dgm:cxn modelId="{F328F895-CBF9-4839-9542-A765120C3923}" type="presOf" srcId="{C3038F32-BD58-42AE-8FD2-0798C206E91B}" destId="{4CB46386-4A5C-497B-80D9-C6DB86DCCE8E}" srcOrd="0" destOrd="0" presId="urn:microsoft.com/office/officeart/2005/8/layout/hierarchy2"/>
    <dgm:cxn modelId="{C814A799-DA6E-497C-B120-0A2F9FEE96F3}" type="presOf" srcId="{ED8EF59D-EB10-4AA2-A466-B2246FBD41B9}" destId="{CE10AF60-A0EF-4E99-9203-24BA6689C7AB}" srcOrd="0" destOrd="0" presId="urn:microsoft.com/office/officeart/2005/8/layout/hierarchy2"/>
    <dgm:cxn modelId="{FC700AA3-F4AC-495E-B721-E94464225436}" type="presOf" srcId="{CD8741A1-0A36-447D-9F3F-AE7CB3FA1EEC}" destId="{61EDCA7D-A0E2-4F3B-9E3C-D3E0B1B8C413}" srcOrd="0" destOrd="0" presId="urn:microsoft.com/office/officeart/2005/8/layout/hierarchy2"/>
    <dgm:cxn modelId="{98B3DBA3-27C9-40C4-BFAC-022F3DDE8FEC}" type="presOf" srcId="{414A3A41-F06F-43FD-8AC1-974A19F26146}" destId="{F6AAA021-BA45-42A4-966D-E42B6FC38B31}" srcOrd="0" destOrd="0" presId="urn:microsoft.com/office/officeart/2005/8/layout/hierarchy2"/>
    <dgm:cxn modelId="{B1C35AB7-7B07-4663-BE67-A60714026655}" type="presOf" srcId="{1232298D-8C01-495E-AF65-E832AEEE2774}" destId="{0F988586-55C2-4482-A331-1E4B203231DA}" srcOrd="0" destOrd="0" presId="urn:microsoft.com/office/officeart/2005/8/layout/hierarchy2"/>
    <dgm:cxn modelId="{486410BF-A9B1-4DEB-9C76-40FBA38AA7D8}" type="presOf" srcId="{3986F5A6-587F-4A37-A75A-BF9AD51DACA0}" destId="{2EABCC28-ED5C-4B04-8EA8-0D9A7A404366}" srcOrd="0" destOrd="0" presId="urn:microsoft.com/office/officeart/2005/8/layout/hierarchy2"/>
    <dgm:cxn modelId="{C80464C0-5BA9-4633-B03D-87CDA0F3B960}" type="presOf" srcId="{15418649-4FC9-4CE8-BCA0-B30CBFFE6030}" destId="{164723BB-1F03-46E3-B0A7-C664E83555BB}" srcOrd="0" destOrd="0" presId="urn:microsoft.com/office/officeart/2005/8/layout/hierarchy2"/>
    <dgm:cxn modelId="{27E2FDC6-A67C-420C-B4A2-B0574B3E4459}" srcId="{39DCDA52-F061-461F-9DDF-D202D76602D8}" destId="{4C8A55F3-F4D4-4CE8-9227-CAF42571C057}" srcOrd="1" destOrd="0" parTransId="{1232298D-8C01-495E-AF65-E832AEEE2774}" sibTransId="{0C3EC409-E330-4044-AB0B-240242123E53}"/>
    <dgm:cxn modelId="{D03EA8D2-39F4-412C-B0C5-4468394F6027}" type="presOf" srcId="{CD8741A1-0A36-447D-9F3F-AE7CB3FA1EEC}" destId="{EB331D3A-8833-420C-92A0-FD1FF2FD3A7F}" srcOrd="1" destOrd="0" presId="urn:microsoft.com/office/officeart/2005/8/layout/hierarchy2"/>
    <dgm:cxn modelId="{782A35D6-AE43-4D85-AFCD-FFC0B2D91CDC}" type="presOf" srcId="{1232298D-8C01-495E-AF65-E832AEEE2774}" destId="{3556FAE5-7983-4D03-89FB-92274DC87F2B}" srcOrd="1" destOrd="0" presId="urn:microsoft.com/office/officeart/2005/8/layout/hierarchy2"/>
    <dgm:cxn modelId="{0E51C9D7-F65E-4E82-9522-29C9775CCA3E}" type="presOf" srcId="{D1EB9D1D-F84E-4348-8BEA-44211D6A651C}" destId="{F9037DF5-16AC-4175-BB99-D69E11609E62}" srcOrd="0" destOrd="0" presId="urn:microsoft.com/office/officeart/2005/8/layout/hierarchy2"/>
    <dgm:cxn modelId="{2CC12EDB-0A45-425C-9AFF-AD6556DACAAA}" type="presOf" srcId="{52776266-1742-4400-A5A1-4CFF6D438FA0}" destId="{AD5CDB04-B17E-4033-88E2-53B1DDE50239}" srcOrd="0" destOrd="0" presId="urn:microsoft.com/office/officeart/2005/8/layout/hierarchy2"/>
    <dgm:cxn modelId="{E1EBA6F5-1959-4D3D-85D1-870269E14F06}" srcId="{15418649-4FC9-4CE8-BCA0-B30CBFFE6030}" destId="{D1EB9D1D-F84E-4348-8BEA-44211D6A651C}" srcOrd="4" destOrd="0" parTransId="{75EFC636-9E3D-484E-A503-A4476C84126B}" sibTransId="{A939F068-2F7E-4986-BF9A-CA864A65FF00}"/>
    <dgm:cxn modelId="{810AFBFC-3A12-4357-9F42-CED72553E998}" type="presOf" srcId="{34CB03D4-FE75-44D6-88BB-320D3793AFFD}" destId="{4DD3B98E-22D7-446B-9976-ACA40601CC23}" srcOrd="0" destOrd="0" presId="urn:microsoft.com/office/officeart/2005/8/layout/hierarchy2"/>
    <dgm:cxn modelId="{6184CF73-A4AC-4ED5-8944-E7B6532CE902}" type="presParOf" srcId="{164723BB-1F03-46E3-B0A7-C664E83555BB}" destId="{A6257967-C6B5-48B7-9C94-A3298BF4386B}" srcOrd="0" destOrd="0" presId="urn:microsoft.com/office/officeart/2005/8/layout/hierarchy2"/>
    <dgm:cxn modelId="{144F453C-441A-49CB-A99C-20FAB63078D5}" type="presParOf" srcId="{A6257967-C6B5-48B7-9C94-A3298BF4386B}" destId="{CBDDBDB9-3562-41E1-8015-249C990C8561}" srcOrd="0" destOrd="0" presId="urn:microsoft.com/office/officeart/2005/8/layout/hierarchy2"/>
    <dgm:cxn modelId="{86D9C744-CA08-40A4-92FA-B6F6E6284E05}" type="presParOf" srcId="{A6257967-C6B5-48B7-9C94-A3298BF4386B}" destId="{3B84D147-FDE3-4967-BFC4-00756CE572CD}" srcOrd="1" destOrd="0" presId="urn:microsoft.com/office/officeart/2005/8/layout/hierarchy2"/>
    <dgm:cxn modelId="{C7C715CA-998C-45E2-9648-9BCF222ABBA5}" type="presParOf" srcId="{164723BB-1F03-46E3-B0A7-C664E83555BB}" destId="{2F15DBBF-0621-4732-A83C-810482E15504}" srcOrd="1" destOrd="0" presId="urn:microsoft.com/office/officeart/2005/8/layout/hierarchy2"/>
    <dgm:cxn modelId="{20BE8E59-F259-42B7-9512-78B60FAF89C5}" type="presParOf" srcId="{2F15DBBF-0621-4732-A83C-810482E15504}" destId="{BA786D0D-5E75-4C53-8B6F-E23A73BF63B0}" srcOrd="0" destOrd="0" presId="urn:microsoft.com/office/officeart/2005/8/layout/hierarchy2"/>
    <dgm:cxn modelId="{6108520F-063A-4106-86EB-25CB8EDFBA68}" type="presParOf" srcId="{2F15DBBF-0621-4732-A83C-810482E15504}" destId="{FE5C3144-8BC3-44FF-8EA0-581C52D64AAC}" srcOrd="1" destOrd="0" presId="urn:microsoft.com/office/officeart/2005/8/layout/hierarchy2"/>
    <dgm:cxn modelId="{BA2B2A28-3191-4203-A2A6-1623243FA55E}" type="presParOf" srcId="{164723BB-1F03-46E3-B0A7-C664E83555BB}" destId="{39D559B2-240D-4FCF-964D-34C7F8DF1B0B}" srcOrd="2" destOrd="0" presId="urn:microsoft.com/office/officeart/2005/8/layout/hierarchy2"/>
    <dgm:cxn modelId="{6723F3A5-7E13-47B0-B194-A04CF53D5568}" type="presParOf" srcId="{39D559B2-240D-4FCF-964D-34C7F8DF1B0B}" destId="{B9ED0223-81F4-4BDF-82BD-9F2F66970705}" srcOrd="0" destOrd="0" presId="urn:microsoft.com/office/officeart/2005/8/layout/hierarchy2"/>
    <dgm:cxn modelId="{BB129EE1-F1E4-4C28-A1DF-2C1379AC56BE}" type="presParOf" srcId="{39D559B2-240D-4FCF-964D-34C7F8DF1B0B}" destId="{1ACF0795-BEE9-4072-8AFD-E586686A53D3}" srcOrd="1" destOrd="0" presId="urn:microsoft.com/office/officeart/2005/8/layout/hierarchy2"/>
    <dgm:cxn modelId="{B160D148-50C4-4F13-AFC0-DBC8906B348F}" type="presParOf" srcId="{1ACF0795-BEE9-4072-8AFD-E586686A53D3}" destId="{57999E19-FF65-48B2-8F01-A19447A808C7}" srcOrd="0" destOrd="0" presId="urn:microsoft.com/office/officeart/2005/8/layout/hierarchy2"/>
    <dgm:cxn modelId="{A7A5E159-C9BD-4C45-9697-1FC85B5CA121}" type="presParOf" srcId="{57999E19-FF65-48B2-8F01-A19447A808C7}" destId="{452281AD-7025-49FA-A708-42A0B2294A52}" srcOrd="0" destOrd="0" presId="urn:microsoft.com/office/officeart/2005/8/layout/hierarchy2"/>
    <dgm:cxn modelId="{F6099876-FE3C-4894-9B44-570C1F1696C1}" type="presParOf" srcId="{1ACF0795-BEE9-4072-8AFD-E586686A53D3}" destId="{7CBFEA24-B446-4AE9-AB3E-39D87F07DA33}" srcOrd="1" destOrd="0" presId="urn:microsoft.com/office/officeart/2005/8/layout/hierarchy2"/>
    <dgm:cxn modelId="{73D42837-DD6B-4859-B5F2-A120BFBFAB29}" type="presParOf" srcId="{7CBFEA24-B446-4AE9-AB3E-39D87F07DA33}" destId="{0BDD8674-4AD5-4B5E-B5FE-D767C5F57751}" srcOrd="0" destOrd="0" presId="urn:microsoft.com/office/officeart/2005/8/layout/hierarchy2"/>
    <dgm:cxn modelId="{56C53B82-EA51-4717-B97B-3A0898C3A215}" type="presParOf" srcId="{7CBFEA24-B446-4AE9-AB3E-39D87F07DA33}" destId="{28B1825B-BCC7-4253-92F6-9C632609E6B6}" srcOrd="1" destOrd="0" presId="urn:microsoft.com/office/officeart/2005/8/layout/hierarchy2"/>
    <dgm:cxn modelId="{3261925F-8343-4E0A-80C4-5B2E2C03ECB0}" type="presParOf" srcId="{1ACF0795-BEE9-4072-8AFD-E586686A53D3}" destId="{0F988586-55C2-4482-A331-1E4B203231DA}" srcOrd="2" destOrd="0" presId="urn:microsoft.com/office/officeart/2005/8/layout/hierarchy2"/>
    <dgm:cxn modelId="{E20A0C6F-0568-49BE-87A9-24DBB27CDFF2}" type="presParOf" srcId="{0F988586-55C2-4482-A331-1E4B203231DA}" destId="{3556FAE5-7983-4D03-89FB-92274DC87F2B}" srcOrd="0" destOrd="0" presId="urn:microsoft.com/office/officeart/2005/8/layout/hierarchy2"/>
    <dgm:cxn modelId="{6356F071-AB58-4111-94E4-74746CB05864}" type="presParOf" srcId="{1ACF0795-BEE9-4072-8AFD-E586686A53D3}" destId="{32DE2EA0-57AC-4DAE-908C-30BC75DACF65}" srcOrd="3" destOrd="0" presId="urn:microsoft.com/office/officeart/2005/8/layout/hierarchy2"/>
    <dgm:cxn modelId="{3CECFA2D-C2BB-4C51-9FB8-1C0F7B05520D}" type="presParOf" srcId="{32DE2EA0-57AC-4DAE-908C-30BC75DACF65}" destId="{C1C92650-BEDC-41DC-A32C-6FE7D0D9AE52}" srcOrd="0" destOrd="0" presId="urn:microsoft.com/office/officeart/2005/8/layout/hierarchy2"/>
    <dgm:cxn modelId="{28F999EA-9A63-49C2-AF5F-41EA08EF96F0}" type="presParOf" srcId="{32DE2EA0-57AC-4DAE-908C-30BC75DACF65}" destId="{C5676199-E1B6-491F-935B-42AC3918F927}" srcOrd="1" destOrd="0" presId="urn:microsoft.com/office/officeart/2005/8/layout/hierarchy2"/>
    <dgm:cxn modelId="{9E4AB173-52C0-4F00-8B60-01F825129703}" type="presParOf" srcId="{164723BB-1F03-46E3-B0A7-C664E83555BB}" destId="{827C9E70-D3E0-41D6-8EDF-F763D7C9F621}" srcOrd="3" destOrd="0" presId="urn:microsoft.com/office/officeart/2005/8/layout/hierarchy2"/>
    <dgm:cxn modelId="{DABF1FAA-30ED-4055-B5F4-28F545E93493}" type="presParOf" srcId="{827C9E70-D3E0-41D6-8EDF-F763D7C9F621}" destId="{CE10AF60-A0EF-4E99-9203-24BA6689C7AB}" srcOrd="0" destOrd="0" presId="urn:microsoft.com/office/officeart/2005/8/layout/hierarchy2"/>
    <dgm:cxn modelId="{6FD6311A-681F-41EE-859B-7E6270146C37}" type="presParOf" srcId="{827C9E70-D3E0-41D6-8EDF-F763D7C9F621}" destId="{6730976B-42C9-4D7E-ACF0-285B354C522A}" srcOrd="1" destOrd="0" presId="urn:microsoft.com/office/officeart/2005/8/layout/hierarchy2"/>
    <dgm:cxn modelId="{12A9CE5F-76CF-49BA-8FC4-3E0F11335B60}" type="presParOf" srcId="{164723BB-1F03-46E3-B0A7-C664E83555BB}" destId="{6AD96353-C552-4468-B93C-C3DE861EA1EB}" srcOrd="4" destOrd="0" presId="urn:microsoft.com/office/officeart/2005/8/layout/hierarchy2"/>
    <dgm:cxn modelId="{992EC18B-B8D9-45FB-BB6F-1E585EFE54BD}" type="presParOf" srcId="{6AD96353-C552-4468-B93C-C3DE861EA1EB}" destId="{F9037DF5-16AC-4175-BB99-D69E11609E62}" srcOrd="0" destOrd="0" presId="urn:microsoft.com/office/officeart/2005/8/layout/hierarchy2"/>
    <dgm:cxn modelId="{CC8BC618-6597-410E-AC9C-5D4EA17969E0}" type="presParOf" srcId="{6AD96353-C552-4468-B93C-C3DE861EA1EB}" destId="{DEE37ED7-68C5-4D74-9C77-C3B8764ABE69}" srcOrd="1" destOrd="0" presId="urn:microsoft.com/office/officeart/2005/8/layout/hierarchy2"/>
    <dgm:cxn modelId="{7D2E83F6-984B-4A7F-AF82-054396F5FFF5}" type="presParOf" srcId="{164723BB-1F03-46E3-B0A7-C664E83555BB}" destId="{41BDA5FB-5252-4CE1-8138-A812111461D1}" srcOrd="5" destOrd="0" presId="urn:microsoft.com/office/officeart/2005/8/layout/hierarchy2"/>
    <dgm:cxn modelId="{DBF693A8-6DA2-468E-9E2B-AACC90B54027}" type="presParOf" srcId="{41BDA5FB-5252-4CE1-8138-A812111461D1}" destId="{4CB46386-4A5C-497B-80D9-C6DB86DCCE8E}" srcOrd="0" destOrd="0" presId="urn:microsoft.com/office/officeart/2005/8/layout/hierarchy2"/>
    <dgm:cxn modelId="{1D96849B-B8F6-42CE-B406-E539914D893E}" type="presParOf" srcId="{41BDA5FB-5252-4CE1-8138-A812111461D1}" destId="{F0656428-8D23-4AE3-96D8-80FFB05B276D}" srcOrd="1" destOrd="0" presId="urn:microsoft.com/office/officeart/2005/8/layout/hierarchy2"/>
    <dgm:cxn modelId="{60606F4B-3055-4BF7-8455-DB66D7E7640E}" type="presParOf" srcId="{164723BB-1F03-46E3-B0A7-C664E83555BB}" destId="{F5BC4E7F-D114-42AC-9077-0894A3BEC948}" srcOrd="6" destOrd="0" presId="urn:microsoft.com/office/officeart/2005/8/layout/hierarchy2"/>
    <dgm:cxn modelId="{12C5947C-868D-467C-B43F-012AE17AE176}" type="presParOf" srcId="{F5BC4E7F-D114-42AC-9077-0894A3BEC948}" destId="{14C4305A-7889-4F96-BF51-C8B6E6ED9415}" srcOrd="0" destOrd="0" presId="urn:microsoft.com/office/officeart/2005/8/layout/hierarchy2"/>
    <dgm:cxn modelId="{11A15D6C-E555-4B48-8565-3C5FF5978167}" type="presParOf" srcId="{F5BC4E7F-D114-42AC-9077-0894A3BEC948}" destId="{722C5383-310A-4850-A434-F9806A12E73C}" srcOrd="1" destOrd="0" presId="urn:microsoft.com/office/officeart/2005/8/layout/hierarchy2"/>
    <dgm:cxn modelId="{79140F7B-74FE-43ED-BA2B-7B8FA44489C4}" type="presParOf" srcId="{164723BB-1F03-46E3-B0A7-C664E83555BB}" destId="{70CAF091-A857-4ACF-976E-608935FD92D9}" srcOrd="7" destOrd="0" presId="urn:microsoft.com/office/officeart/2005/8/layout/hierarchy2"/>
    <dgm:cxn modelId="{FFF7AB2D-8AD5-40E8-A7D4-9A4D1790A57F}" type="presParOf" srcId="{70CAF091-A857-4ACF-976E-608935FD92D9}" destId="{0C216F2F-9D6D-4623-9358-C3F640978C86}" srcOrd="0" destOrd="0" presId="urn:microsoft.com/office/officeart/2005/8/layout/hierarchy2"/>
    <dgm:cxn modelId="{A0939C2C-155E-47E3-87D7-F552155362DE}" type="presParOf" srcId="{70CAF091-A857-4ACF-976E-608935FD92D9}" destId="{843AD960-12B6-4CCB-AD59-74DD2C457E9B}" srcOrd="1" destOrd="0" presId="urn:microsoft.com/office/officeart/2005/8/layout/hierarchy2"/>
    <dgm:cxn modelId="{AC239AAD-53E6-4209-AD7B-4976EC3089A5}" type="presParOf" srcId="{843AD960-12B6-4CCB-AD59-74DD2C457E9B}" destId="{F6AAA021-BA45-42A4-966D-E42B6FC38B31}" srcOrd="0" destOrd="0" presId="urn:microsoft.com/office/officeart/2005/8/layout/hierarchy2"/>
    <dgm:cxn modelId="{D0CEFBBC-F032-4A67-AB94-C25FDCBFDB99}" type="presParOf" srcId="{F6AAA021-BA45-42A4-966D-E42B6FC38B31}" destId="{FEFA1683-2F96-4FEA-A329-08198FAD6EC3}" srcOrd="0" destOrd="0" presId="urn:microsoft.com/office/officeart/2005/8/layout/hierarchy2"/>
    <dgm:cxn modelId="{D74A06DA-63A3-4B29-A687-DA2F3A891D7F}" type="presParOf" srcId="{843AD960-12B6-4CCB-AD59-74DD2C457E9B}" destId="{E98FE96A-B3C1-4ABE-84BC-CD0CFB237C80}" srcOrd="1" destOrd="0" presId="urn:microsoft.com/office/officeart/2005/8/layout/hierarchy2"/>
    <dgm:cxn modelId="{0BDE48D4-80F2-40D2-9DDD-6BA0B4C4382A}" type="presParOf" srcId="{E98FE96A-B3C1-4ABE-84BC-CD0CFB237C80}" destId="{4DD3B98E-22D7-446B-9976-ACA40601CC23}" srcOrd="0" destOrd="0" presId="urn:microsoft.com/office/officeart/2005/8/layout/hierarchy2"/>
    <dgm:cxn modelId="{2C3C14D8-A91F-4EBB-876B-D65D3F228F57}" type="presParOf" srcId="{E98FE96A-B3C1-4ABE-84BC-CD0CFB237C80}" destId="{54CB05F7-8842-4F62-AF2E-B140E8E8C804}" srcOrd="1" destOrd="0" presId="urn:microsoft.com/office/officeart/2005/8/layout/hierarchy2"/>
    <dgm:cxn modelId="{DB120252-B4D3-4911-9A6E-F54AFDE2B778}" type="presParOf" srcId="{54CB05F7-8842-4F62-AF2E-B140E8E8C804}" destId="{228FC8CC-1C57-43BF-B0E7-9BF1965E83B4}" srcOrd="0" destOrd="0" presId="urn:microsoft.com/office/officeart/2005/8/layout/hierarchy2"/>
    <dgm:cxn modelId="{D14F8A93-7E6C-41D4-B540-092363B5992D}" type="presParOf" srcId="{228FC8CC-1C57-43BF-B0E7-9BF1965E83B4}" destId="{50B296A2-89F1-4FC2-B90F-A01FA9F1F2BA}" srcOrd="0" destOrd="0" presId="urn:microsoft.com/office/officeart/2005/8/layout/hierarchy2"/>
    <dgm:cxn modelId="{259216F1-3DE5-4952-A82B-C82AA7C72660}" type="presParOf" srcId="{54CB05F7-8842-4F62-AF2E-B140E8E8C804}" destId="{D05B55E4-C8D4-477C-A665-A632A4923B23}" srcOrd="1" destOrd="0" presId="urn:microsoft.com/office/officeart/2005/8/layout/hierarchy2"/>
    <dgm:cxn modelId="{AC3A5EA9-D531-4A4F-86C6-74B55286B92B}" type="presParOf" srcId="{D05B55E4-C8D4-477C-A665-A632A4923B23}" destId="{10EF9543-7F05-4E10-9186-A610241621FC}" srcOrd="0" destOrd="0" presId="urn:microsoft.com/office/officeart/2005/8/layout/hierarchy2"/>
    <dgm:cxn modelId="{01839D99-AE80-45A5-B9F6-4CEBFDADAABD}" type="presParOf" srcId="{D05B55E4-C8D4-477C-A665-A632A4923B23}" destId="{438F3460-FAE5-4D81-AAE3-D078EF7FB5F9}" srcOrd="1" destOrd="0" presId="urn:microsoft.com/office/officeart/2005/8/layout/hierarchy2"/>
    <dgm:cxn modelId="{D7DD9F7B-3C0B-4094-BDB6-25252EBC3B0E}" type="presParOf" srcId="{843AD960-12B6-4CCB-AD59-74DD2C457E9B}" destId="{2EABCC28-ED5C-4B04-8EA8-0D9A7A404366}" srcOrd="2" destOrd="0" presId="urn:microsoft.com/office/officeart/2005/8/layout/hierarchy2"/>
    <dgm:cxn modelId="{D5BA79D1-7B87-4E6B-8F53-1711F5CA8508}" type="presParOf" srcId="{2EABCC28-ED5C-4B04-8EA8-0D9A7A404366}" destId="{42C9BA0C-EA24-44C4-9BF8-CDC6C9EC0C8D}" srcOrd="0" destOrd="0" presId="urn:microsoft.com/office/officeart/2005/8/layout/hierarchy2"/>
    <dgm:cxn modelId="{E32A77CB-401A-4B28-88E3-D8BF4829E3FB}" type="presParOf" srcId="{843AD960-12B6-4CCB-AD59-74DD2C457E9B}" destId="{D6963BA5-AB1A-42C8-92AE-80F6931AF1FE}" srcOrd="3" destOrd="0" presId="urn:microsoft.com/office/officeart/2005/8/layout/hierarchy2"/>
    <dgm:cxn modelId="{34473549-7E57-48EE-A7DA-B271F6036EE6}" type="presParOf" srcId="{D6963BA5-AB1A-42C8-92AE-80F6931AF1FE}" destId="{AD5CDB04-B17E-4033-88E2-53B1DDE50239}" srcOrd="0" destOrd="0" presId="urn:microsoft.com/office/officeart/2005/8/layout/hierarchy2"/>
    <dgm:cxn modelId="{66195932-DB16-4D09-A9CD-6F97DD9717D9}" type="presParOf" srcId="{D6963BA5-AB1A-42C8-92AE-80F6931AF1FE}" destId="{FB1CDD8E-0485-4211-B904-5BE6D3754440}" srcOrd="1" destOrd="0" presId="urn:microsoft.com/office/officeart/2005/8/layout/hierarchy2"/>
    <dgm:cxn modelId="{347A9176-1D62-4B4B-9925-C0E45C3CAAEB}" type="presParOf" srcId="{FB1CDD8E-0485-4211-B904-5BE6D3754440}" destId="{61EDCA7D-A0E2-4F3B-9E3C-D3E0B1B8C413}" srcOrd="0" destOrd="0" presId="urn:microsoft.com/office/officeart/2005/8/layout/hierarchy2"/>
    <dgm:cxn modelId="{EECAF0FC-9EBB-40F5-9BDC-9415A73543BF}" type="presParOf" srcId="{61EDCA7D-A0E2-4F3B-9E3C-D3E0B1B8C413}" destId="{EB331D3A-8833-420C-92A0-FD1FF2FD3A7F}" srcOrd="0" destOrd="0" presId="urn:microsoft.com/office/officeart/2005/8/layout/hierarchy2"/>
    <dgm:cxn modelId="{54386261-46B1-4478-A7DE-FC9C04884821}" type="presParOf" srcId="{FB1CDD8E-0485-4211-B904-5BE6D3754440}" destId="{5F4D1D65-5D9A-4784-B4B3-14B81D041934}" srcOrd="1" destOrd="0" presId="urn:microsoft.com/office/officeart/2005/8/layout/hierarchy2"/>
    <dgm:cxn modelId="{4F7A7951-D023-4903-85BC-34ECB6D0FEDA}" type="presParOf" srcId="{5F4D1D65-5D9A-4784-B4B3-14B81D041934}" destId="{B24CB7D3-EEFD-421C-9516-06FB703C3692}" srcOrd="0" destOrd="0" presId="urn:microsoft.com/office/officeart/2005/8/layout/hierarchy2"/>
    <dgm:cxn modelId="{E214874B-5445-458F-A94D-354498EA3DA8}" type="presParOf" srcId="{5F4D1D65-5D9A-4784-B4B3-14B81D041934}" destId="{33CD6FF9-788C-43F4-B779-93117A920B4F}" srcOrd="1" destOrd="0" presId="urn:microsoft.com/office/officeart/2005/8/layout/hierarchy2"/>
    <dgm:cxn modelId="{A9F61210-B25F-4404-920D-6FAEA935668B}" type="presParOf" srcId="{164723BB-1F03-46E3-B0A7-C664E83555BB}" destId="{98F1350F-4E59-4369-B244-DD19CE012DFB}" srcOrd="8" destOrd="0" presId="urn:microsoft.com/office/officeart/2005/8/layout/hierarchy2"/>
    <dgm:cxn modelId="{D07BABAA-950C-4DDC-B7A7-BCAB2BAD8E75}" type="presParOf" srcId="{98F1350F-4E59-4369-B244-DD19CE012DFB}" destId="{6AE15B12-7606-4B94-93C2-801CE90C86EB}" srcOrd="0" destOrd="0" presId="urn:microsoft.com/office/officeart/2005/8/layout/hierarchy2"/>
    <dgm:cxn modelId="{F57D918A-3282-45B8-A9D9-A58D76844E2E}" type="presParOf" srcId="{98F1350F-4E59-4369-B244-DD19CE012DFB}" destId="{7590868B-E8CF-40CB-BA54-26FE73AA6495}" srcOrd="1" destOrd="0" presId="urn:microsoft.com/office/officeart/2005/8/layout/hierarchy2"/>
  </dgm:cxnLst>
  <dgm:bg/>
  <dgm:whole>
    <a:ln>
      <a:noFill/>
    </a:ln>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15418649-4FC9-4CE8-BCA0-B30CBFFE60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CB72C62-6123-4DB9-8AB0-5D87C03AA686}">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Start KS Test</a:t>
          </a:r>
        </a:p>
      </dgm:t>
    </dgm:pt>
    <dgm:pt modelId="{5681276B-BCBD-4255-BC02-3920E6E13331}" type="parTrans" cxnId="{B7416C8B-51DC-483B-8969-E59C6F098F10}">
      <dgm:prSet/>
      <dgm:spPr/>
      <dgm:t>
        <a:bodyPr/>
        <a:lstStyle/>
        <a:p>
          <a:endParaRPr lang="en-US"/>
        </a:p>
      </dgm:t>
    </dgm:pt>
    <dgm:pt modelId="{39F395A3-4C71-42F3-B6F5-357E3CE21FFC}" type="sibTrans" cxnId="{B7416C8B-51DC-483B-8969-E59C6F098F10}">
      <dgm:prSet/>
      <dgm:spPr/>
      <dgm:t>
        <a:bodyPr/>
        <a:lstStyle/>
        <a:p>
          <a:endParaRPr lang="en-US"/>
        </a:p>
      </dgm:t>
    </dgm:pt>
    <dgm:pt modelId="{ED8EF59D-EB10-4AA2-A466-B2246FBD41B9}">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Calculate CDF</a:t>
          </a:r>
        </a:p>
      </dgm:t>
    </dgm:pt>
    <dgm:pt modelId="{6C36952D-FFCF-45D5-9F53-4FBBFB9E2EF0}" type="parTrans" cxnId="{47C23B40-6346-4A91-B6BF-E0E1D0C775BB}">
      <dgm:prSet/>
      <dgm:spPr/>
      <dgm:t>
        <a:bodyPr/>
        <a:lstStyle/>
        <a:p>
          <a:endParaRPr lang="en-US"/>
        </a:p>
      </dgm:t>
    </dgm:pt>
    <dgm:pt modelId="{56A9D064-4D07-439B-BC30-5FA7F162B629}" type="sibTrans" cxnId="{47C23B40-6346-4A91-B6BF-E0E1D0C775BB}">
      <dgm:prSet/>
      <dgm:spPr/>
      <dgm:t>
        <a:bodyPr/>
        <a:lstStyle/>
        <a:p>
          <a:endParaRPr lang="en-US"/>
        </a:p>
      </dgm:t>
    </dgm:pt>
    <dgm:pt modelId="{64829154-C7BB-4B00-9CAC-07CFF85BD5E1}">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Decision Rule</a:t>
          </a:r>
        </a:p>
      </dgm:t>
    </dgm:pt>
    <dgm:pt modelId="{14A797B3-563E-4CB7-9CF5-35154485AFCA}" type="parTrans" cxnId="{AAC96075-81A2-47FB-BE22-C377AC06C427}">
      <dgm:prSet/>
      <dgm:spPr/>
      <dgm:t>
        <a:bodyPr/>
        <a:lstStyle/>
        <a:p>
          <a:endParaRPr lang="en-US"/>
        </a:p>
      </dgm:t>
    </dgm:pt>
    <dgm:pt modelId="{DD52E344-DC1B-4EED-9982-C27000ACA845}" type="sibTrans" cxnId="{AAC96075-81A2-47FB-BE22-C377AC06C427}">
      <dgm:prSet/>
      <dgm:spPr/>
      <dgm:t>
        <a:bodyPr/>
        <a:lstStyle/>
        <a:p>
          <a:endParaRPr lang="en-US"/>
        </a:p>
      </dgm:t>
    </dgm:pt>
    <dgm:pt modelId="{502A50CA-C0E5-4B42-9DB9-45B5BFF50D7E}">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Specify Reference Distribution:</a:t>
          </a:r>
        </a:p>
      </dgm:t>
    </dgm:pt>
    <dgm:pt modelId="{EA99488C-18D9-41D1-A7D1-78EF665A4614}" type="parTrans" cxnId="{FD06BB6D-CD63-4AA5-AF6B-906F12113574}">
      <dgm:prSet/>
      <dgm:spPr/>
      <dgm:t>
        <a:bodyPr/>
        <a:lstStyle/>
        <a:p>
          <a:endParaRPr lang="en-US"/>
        </a:p>
      </dgm:t>
    </dgm:pt>
    <dgm:pt modelId="{FFC76344-0CA7-4BE7-A0A5-8397062E89C0}" type="sibTrans" cxnId="{FD06BB6D-CD63-4AA5-AF6B-906F12113574}">
      <dgm:prSet/>
      <dgm:spPr/>
      <dgm:t>
        <a:bodyPr/>
        <a:lstStyle/>
        <a:p>
          <a:endParaRPr lang="en-US"/>
        </a:p>
      </dgm:t>
    </dgm:pt>
    <dgm:pt modelId="{D1EB9D1D-F84E-4348-8BEA-44211D6A651C}">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Compute KS Statistic</a:t>
          </a:r>
        </a:p>
      </dgm:t>
    </dgm:pt>
    <dgm:pt modelId="{75EFC636-9E3D-484E-A503-A4476C84126B}" type="parTrans" cxnId="{E1EBA6F5-1959-4D3D-85D1-870269E14F06}">
      <dgm:prSet/>
      <dgm:spPr/>
      <dgm:t>
        <a:bodyPr/>
        <a:lstStyle/>
        <a:p>
          <a:endParaRPr lang="en-US"/>
        </a:p>
      </dgm:t>
    </dgm:pt>
    <dgm:pt modelId="{A939F068-2F7E-4986-BF9A-CA864A65FF00}" type="sibTrans" cxnId="{E1EBA6F5-1959-4D3D-85D1-870269E14F06}">
      <dgm:prSet/>
      <dgm:spPr/>
      <dgm:t>
        <a:bodyPr/>
        <a:lstStyle/>
        <a:p>
          <a:endParaRPr lang="en-US"/>
        </a:p>
      </dgm:t>
    </dgm:pt>
    <dgm:pt modelId="{C3038F32-BD58-42AE-8FD2-0798C206E91B}">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Determine P-value</a:t>
          </a:r>
        </a:p>
      </dgm:t>
    </dgm:pt>
    <dgm:pt modelId="{480F0BD3-845D-4C6D-91C7-736A2DD5120C}" type="parTrans" cxnId="{4851077F-A736-4AB2-BA14-5181CBB765E3}">
      <dgm:prSet/>
      <dgm:spPr/>
      <dgm:t>
        <a:bodyPr/>
        <a:lstStyle/>
        <a:p>
          <a:endParaRPr lang="en-US"/>
        </a:p>
      </dgm:t>
    </dgm:pt>
    <dgm:pt modelId="{CD70C0AD-788F-467C-9288-43BE594B021B}" type="sibTrans" cxnId="{4851077F-A736-4AB2-BA14-5181CBB765E3}">
      <dgm:prSet/>
      <dgm:spPr/>
      <dgm:t>
        <a:bodyPr/>
        <a:lstStyle/>
        <a:p>
          <a:endParaRPr lang="en-US"/>
        </a:p>
      </dgm:t>
    </dgm:pt>
    <dgm:pt modelId="{11B0759E-F438-41E8-BF95-467252CE66AB}">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Compare P-value with Significance Level</a:t>
          </a:r>
        </a:p>
      </dgm:t>
    </dgm:pt>
    <dgm:pt modelId="{9735458E-5315-4DE1-9233-3B074D7E293E}" type="parTrans" cxnId="{AA3FA840-D730-48B7-84E7-ECB080BFAA7C}">
      <dgm:prSet/>
      <dgm:spPr/>
      <dgm:t>
        <a:bodyPr/>
        <a:lstStyle/>
        <a:p>
          <a:endParaRPr lang="en-US"/>
        </a:p>
      </dgm:t>
    </dgm:pt>
    <dgm:pt modelId="{F6918684-1420-45A8-A083-85B22F6CC7BB}" type="sibTrans" cxnId="{AA3FA840-D730-48B7-84E7-ECB080BFAA7C}">
      <dgm:prSet/>
      <dgm:spPr/>
      <dgm:t>
        <a:bodyPr/>
        <a:lstStyle/>
        <a:p>
          <a:endParaRPr lang="en-US"/>
        </a:p>
      </dgm:t>
    </dgm:pt>
    <dgm:pt modelId="{39DCDA52-F061-461F-9DDF-D202D76602D8}">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Calculate ECDF</a:t>
          </a:r>
        </a:p>
      </dgm:t>
    </dgm:pt>
    <dgm:pt modelId="{260D4B84-C266-4758-B5E5-147438D0736D}" type="parTrans" cxnId="{460EE227-0DC0-46E5-A20A-DE6008A5CCAE}">
      <dgm:prSet/>
      <dgm:spPr/>
      <dgm:t>
        <a:bodyPr/>
        <a:lstStyle/>
        <a:p>
          <a:endParaRPr lang="en-US"/>
        </a:p>
      </dgm:t>
    </dgm:pt>
    <dgm:pt modelId="{01321FD3-AAE4-4DC2-BAEE-6B82E4674FF0}" type="sibTrans" cxnId="{460EE227-0DC0-46E5-A20A-DE6008A5CCAE}">
      <dgm:prSet/>
      <dgm:spPr/>
      <dgm:t>
        <a:bodyPr/>
        <a:lstStyle/>
        <a:p>
          <a:endParaRPr lang="en-US"/>
        </a:p>
      </dgm:t>
    </dgm:pt>
    <dgm:pt modelId="{34CB03D4-FE75-44D6-88BB-320D3793AFFD}">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p-value &lt; significance level</a:t>
          </a:r>
        </a:p>
        <a:p>
          <a:r>
            <a:rPr lang="en-US" sz="1400" dirty="0">
              <a:solidFill>
                <a:srgbClr val="595959"/>
              </a:solidFill>
              <a:latin typeface="Times New Roman" panose="02020603050405020304" pitchFamily="18" charset="0"/>
              <a:cs typeface="Times New Roman" panose="02020603050405020304" pitchFamily="18" charset="0"/>
            </a:rPr>
            <a:t>(Reject Null Hypothesis)</a:t>
          </a:r>
        </a:p>
      </dgm:t>
    </dgm:pt>
    <dgm:pt modelId="{414A3A41-F06F-43FD-8AC1-974A19F26146}" type="parTrans" cxnId="{17D96052-738B-4C9E-9D36-9C1A7CD2B38C}">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866909E4-4331-4C38-8BD2-18A1A8384B2F}" type="sibTrans" cxnId="{17D96052-738B-4C9E-9D36-9C1A7CD2B38C}">
      <dgm:prSet/>
      <dgm:spPr/>
      <dgm:t>
        <a:bodyPr/>
        <a:lstStyle/>
        <a:p>
          <a:endParaRPr lang="en-US"/>
        </a:p>
      </dgm:t>
    </dgm:pt>
    <dgm:pt modelId="{52776266-1742-4400-A5A1-4CFF6D438FA0}">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Else(Fail to Reject Null Hypothesis)</a:t>
          </a:r>
        </a:p>
      </dgm:t>
    </dgm:pt>
    <dgm:pt modelId="{3986F5A6-587F-4A37-A75A-BF9AD51DACA0}" type="parTrans" cxnId="{2A754468-A8EB-4183-BAC0-143C233BDC1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6CEE61BD-D0C3-4609-9181-544B6E02C4AF}" type="sibTrans" cxnId="{2A754468-A8EB-4183-BAC0-143C233BDC17}">
      <dgm:prSet/>
      <dgm:spPr/>
      <dgm:t>
        <a:bodyPr/>
        <a:lstStyle/>
        <a:p>
          <a:endParaRPr lang="en-US"/>
        </a:p>
      </dgm:t>
    </dgm:pt>
    <dgm:pt modelId="{4093E182-6AE2-4D3A-88E9-BDDCA51EE2BD}">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End</a:t>
          </a:r>
        </a:p>
      </dgm:t>
    </dgm:pt>
    <dgm:pt modelId="{7135CF2A-E787-423F-81A4-9B4331D9DD68}" type="parTrans" cxnId="{E9659689-B55A-4254-9CF5-7F2A224C460C}">
      <dgm:prSet/>
      <dgm:spPr/>
      <dgm:t>
        <a:bodyPr/>
        <a:lstStyle/>
        <a:p>
          <a:endParaRPr lang="en-US"/>
        </a:p>
      </dgm:t>
    </dgm:pt>
    <dgm:pt modelId="{2780EAE6-F4C5-4987-B5EE-D7010FD94EE2}" type="sibTrans" cxnId="{E9659689-B55A-4254-9CF5-7F2A224C460C}">
      <dgm:prSet/>
      <dgm:spPr/>
      <dgm:t>
        <a:bodyPr/>
        <a:lstStyle/>
        <a:p>
          <a:endParaRPr lang="en-US"/>
        </a:p>
      </dgm:t>
    </dgm:pt>
    <dgm:pt modelId="{5533B59A-3E9C-491B-8B20-FDA1B1EA8D01}">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sample data does not follow the reference distribution.</a:t>
          </a:r>
        </a:p>
      </dgm:t>
    </dgm:pt>
    <dgm:pt modelId="{B6D52BE9-80C6-4BDB-8072-E1A5AC3EE003}" type="parTrans" cxnId="{82998C0B-AAF2-4847-87E1-0E685FEA94BD}">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EDEA17E4-01B2-44AE-99F2-625D178F9AA9}" type="sibTrans" cxnId="{82998C0B-AAF2-4847-87E1-0E685FEA94BD}">
      <dgm:prSet/>
      <dgm:spPr/>
      <dgm:t>
        <a:bodyPr/>
        <a:lstStyle/>
        <a:p>
          <a:endParaRPr lang="en-US"/>
        </a:p>
      </dgm:t>
    </dgm:pt>
    <dgm:pt modelId="{2D13223A-F153-435C-8863-2BB102296D0D}">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sample data follows the reference distribution.</a:t>
          </a:r>
        </a:p>
      </dgm:t>
    </dgm:pt>
    <dgm:pt modelId="{CD8741A1-0A36-447D-9F3F-AE7CB3FA1EEC}" type="parTrans" cxnId="{26F5EA83-D884-4C09-8502-097130EF47B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7E9070B0-8709-49C9-A0B4-6A911EE779C9}" type="sibTrans" cxnId="{26F5EA83-D884-4C09-8502-097130EF47B7}">
      <dgm:prSet/>
      <dgm:spPr/>
      <dgm:t>
        <a:bodyPr/>
        <a:lstStyle/>
        <a:p>
          <a:endParaRPr lang="en-US"/>
        </a:p>
      </dgm:t>
    </dgm:pt>
    <dgm:pt modelId="{164723BB-1F03-46E3-B0A7-C664E83555BB}" type="pres">
      <dgm:prSet presAssocID="{15418649-4FC9-4CE8-BCA0-B30CBFFE6030}" presName="diagram" presStyleCnt="0">
        <dgm:presLayoutVars>
          <dgm:chPref val="1"/>
          <dgm:dir/>
          <dgm:animOne val="branch"/>
          <dgm:animLvl val="lvl"/>
          <dgm:resizeHandles val="exact"/>
        </dgm:presLayoutVars>
      </dgm:prSet>
      <dgm:spPr/>
    </dgm:pt>
    <dgm:pt modelId="{A6257967-C6B5-48B7-9C94-A3298BF4386B}" type="pres">
      <dgm:prSet presAssocID="{ECB72C62-6123-4DB9-8AB0-5D87C03AA686}" presName="root1" presStyleCnt="0"/>
      <dgm:spPr/>
    </dgm:pt>
    <dgm:pt modelId="{CBDDBDB9-3562-41E1-8015-249C990C8561}" type="pres">
      <dgm:prSet presAssocID="{ECB72C62-6123-4DB9-8AB0-5D87C03AA686}" presName="LevelOneTextNode" presStyleLbl="node0" presStyleIdx="0" presStyleCnt="9" custScaleX="118836" custLinFactNeighborX="-2280" custLinFactNeighborY="4327">
        <dgm:presLayoutVars>
          <dgm:chPref val="3"/>
        </dgm:presLayoutVars>
      </dgm:prSet>
      <dgm:spPr/>
    </dgm:pt>
    <dgm:pt modelId="{3B84D147-FDE3-4967-BFC4-00756CE572CD}" type="pres">
      <dgm:prSet presAssocID="{ECB72C62-6123-4DB9-8AB0-5D87C03AA686}" presName="level2hierChild" presStyleCnt="0"/>
      <dgm:spPr/>
    </dgm:pt>
    <dgm:pt modelId="{2F15DBBF-0621-4732-A83C-810482E15504}" type="pres">
      <dgm:prSet presAssocID="{502A50CA-C0E5-4B42-9DB9-45B5BFF50D7E}" presName="root1" presStyleCnt="0"/>
      <dgm:spPr/>
    </dgm:pt>
    <dgm:pt modelId="{BA786D0D-5E75-4C53-8B6F-E23A73BF63B0}" type="pres">
      <dgm:prSet presAssocID="{502A50CA-C0E5-4B42-9DB9-45B5BFF50D7E}" presName="LevelOneTextNode" presStyleLbl="node0" presStyleIdx="1" presStyleCnt="9" custScaleX="118836" custLinFactNeighborX="-2280" custLinFactNeighborY="4327">
        <dgm:presLayoutVars>
          <dgm:chPref val="3"/>
        </dgm:presLayoutVars>
      </dgm:prSet>
      <dgm:spPr/>
    </dgm:pt>
    <dgm:pt modelId="{FE5C3144-8BC3-44FF-8EA0-581C52D64AAC}" type="pres">
      <dgm:prSet presAssocID="{502A50CA-C0E5-4B42-9DB9-45B5BFF50D7E}" presName="level2hierChild" presStyleCnt="0"/>
      <dgm:spPr/>
    </dgm:pt>
    <dgm:pt modelId="{39D559B2-240D-4FCF-964D-34C7F8DF1B0B}" type="pres">
      <dgm:prSet presAssocID="{39DCDA52-F061-461F-9DDF-D202D76602D8}" presName="root1" presStyleCnt="0"/>
      <dgm:spPr/>
    </dgm:pt>
    <dgm:pt modelId="{B9ED0223-81F4-4BDF-82BD-9F2F66970705}" type="pres">
      <dgm:prSet presAssocID="{39DCDA52-F061-461F-9DDF-D202D76602D8}" presName="LevelOneTextNode" presStyleLbl="node0" presStyleIdx="2" presStyleCnt="9" custScaleX="118836" custLinFactNeighborX="-2280" custLinFactNeighborY="4327">
        <dgm:presLayoutVars>
          <dgm:chPref val="3"/>
        </dgm:presLayoutVars>
      </dgm:prSet>
      <dgm:spPr/>
    </dgm:pt>
    <dgm:pt modelId="{1ACF0795-BEE9-4072-8AFD-E586686A53D3}" type="pres">
      <dgm:prSet presAssocID="{39DCDA52-F061-461F-9DDF-D202D76602D8}" presName="level2hierChild" presStyleCnt="0"/>
      <dgm:spPr/>
    </dgm:pt>
    <dgm:pt modelId="{827C9E70-D3E0-41D6-8EDF-F763D7C9F621}" type="pres">
      <dgm:prSet presAssocID="{ED8EF59D-EB10-4AA2-A466-B2246FBD41B9}" presName="root1" presStyleCnt="0"/>
      <dgm:spPr/>
    </dgm:pt>
    <dgm:pt modelId="{CE10AF60-A0EF-4E99-9203-24BA6689C7AB}" type="pres">
      <dgm:prSet presAssocID="{ED8EF59D-EB10-4AA2-A466-B2246FBD41B9}" presName="LevelOneTextNode" presStyleLbl="node0" presStyleIdx="3" presStyleCnt="9" custScaleX="118836" custLinFactNeighborX="-2280" custLinFactNeighborY="4327">
        <dgm:presLayoutVars>
          <dgm:chPref val="3"/>
        </dgm:presLayoutVars>
      </dgm:prSet>
      <dgm:spPr/>
    </dgm:pt>
    <dgm:pt modelId="{6730976B-42C9-4D7E-ACF0-285B354C522A}" type="pres">
      <dgm:prSet presAssocID="{ED8EF59D-EB10-4AA2-A466-B2246FBD41B9}" presName="level2hierChild" presStyleCnt="0"/>
      <dgm:spPr/>
    </dgm:pt>
    <dgm:pt modelId="{6AD96353-C552-4468-B93C-C3DE861EA1EB}" type="pres">
      <dgm:prSet presAssocID="{D1EB9D1D-F84E-4348-8BEA-44211D6A651C}" presName="root1" presStyleCnt="0"/>
      <dgm:spPr/>
    </dgm:pt>
    <dgm:pt modelId="{F9037DF5-16AC-4175-BB99-D69E11609E62}" type="pres">
      <dgm:prSet presAssocID="{D1EB9D1D-F84E-4348-8BEA-44211D6A651C}" presName="LevelOneTextNode" presStyleLbl="node0" presStyleIdx="4" presStyleCnt="9" custScaleX="118836" custLinFactNeighborX="-2280" custLinFactNeighborY="4327">
        <dgm:presLayoutVars>
          <dgm:chPref val="3"/>
        </dgm:presLayoutVars>
      </dgm:prSet>
      <dgm:spPr/>
    </dgm:pt>
    <dgm:pt modelId="{DEE37ED7-68C5-4D74-9C77-C3B8764ABE69}" type="pres">
      <dgm:prSet presAssocID="{D1EB9D1D-F84E-4348-8BEA-44211D6A651C}" presName="level2hierChild" presStyleCnt="0"/>
      <dgm:spPr/>
    </dgm:pt>
    <dgm:pt modelId="{41BDA5FB-5252-4CE1-8138-A812111461D1}" type="pres">
      <dgm:prSet presAssocID="{C3038F32-BD58-42AE-8FD2-0798C206E91B}" presName="root1" presStyleCnt="0"/>
      <dgm:spPr/>
    </dgm:pt>
    <dgm:pt modelId="{4CB46386-4A5C-497B-80D9-C6DB86DCCE8E}" type="pres">
      <dgm:prSet presAssocID="{C3038F32-BD58-42AE-8FD2-0798C206E91B}" presName="LevelOneTextNode" presStyleLbl="node0" presStyleIdx="5" presStyleCnt="9" custScaleX="118836" custLinFactNeighborX="-2280" custLinFactNeighborY="4327">
        <dgm:presLayoutVars>
          <dgm:chPref val="3"/>
        </dgm:presLayoutVars>
      </dgm:prSet>
      <dgm:spPr/>
    </dgm:pt>
    <dgm:pt modelId="{F0656428-8D23-4AE3-96D8-80FFB05B276D}" type="pres">
      <dgm:prSet presAssocID="{C3038F32-BD58-42AE-8FD2-0798C206E91B}" presName="level2hierChild" presStyleCnt="0"/>
      <dgm:spPr/>
    </dgm:pt>
    <dgm:pt modelId="{F5BC4E7F-D114-42AC-9077-0894A3BEC948}" type="pres">
      <dgm:prSet presAssocID="{11B0759E-F438-41E8-BF95-467252CE66AB}" presName="root1" presStyleCnt="0"/>
      <dgm:spPr/>
    </dgm:pt>
    <dgm:pt modelId="{14C4305A-7889-4F96-BF51-C8B6E6ED9415}" type="pres">
      <dgm:prSet presAssocID="{11B0759E-F438-41E8-BF95-467252CE66AB}" presName="LevelOneTextNode" presStyleLbl="node0" presStyleIdx="6" presStyleCnt="9" custScaleX="118836" custLinFactNeighborX="-2280" custLinFactNeighborY="4327">
        <dgm:presLayoutVars>
          <dgm:chPref val="3"/>
        </dgm:presLayoutVars>
      </dgm:prSet>
      <dgm:spPr/>
    </dgm:pt>
    <dgm:pt modelId="{722C5383-310A-4850-A434-F9806A12E73C}" type="pres">
      <dgm:prSet presAssocID="{11B0759E-F438-41E8-BF95-467252CE66AB}" presName="level2hierChild" presStyleCnt="0"/>
      <dgm:spPr/>
    </dgm:pt>
    <dgm:pt modelId="{70CAF091-A857-4ACF-976E-608935FD92D9}" type="pres">
      <dgm:prSet presAssocID="{64829154-C7BB-4B00-9CAC-07CFF85BD5E1}" presName="root1" presStyleCnt="0"/>
      <dgm:spPr/>
    </dgm:pt>
    <dgm:pt modelId="{0C216F2F-9D6D-4623-9358-C3F640978C86}" type="pres">
      <dgm:prSet presAssocID="{64829154-C7BB-4B00-9CAC-07CFF85BD5E1}" presName="LevelOneTextNode" presStyleLbl="node0" presStyleIdx="7" presStyleCnt="9" custScaleX="118836" custLinFactNeighborX="-2280" custLinFactNeighborY="4327">
        <dgm:presLayoutVars>
          <dgm:chPref val="3"/>
        </dgm:presLayoutVars>
      </dgm:prSet>
      <dgm:spPr/>
    </dgm:pt>
    <dgm:pt modelId="{843AD960-12B6-4CCB-AD59-74DD2C457E9B}" type="pres">
      <dgm:prSet presAssocID="{64829154-C7BB-4B00-9CAC-07CFF85BD5E1}" presName="level2hierChild" presStyleCnt="0"/>
      <dgm:spPr/>
    </dgm:pt>
    <dgm:pt modelId="{F6AAA021-BA45-42A4-966D-E42B6FC38B31}" type="pres">
      <dgm:prSet presAssocID="{414A3A41-F06F-43FD-8AC1-974A19F26146}" presName="conn2-1" presStyleLbl="parChTrans1D2" presStyleIdx="0" presStyleCnt="2"/>
      <dgm:spPr/>
    </dgm:pt>
    <dgm:pt modelId="{FEFA1683-2F96-4FEA-A329-08198FAD6EC3}" type="pres">
      <dgm:prSet presAssocID="{414A3A41-F06F-43FD-8AC1-974A19F26146}" presName="connTx" presStyleLbl="parChTrans1D2" presStyleIdx="0" presStyleCnt="2"/>
      <dgm:spPr/>
    </dgm:pt>
    <dgm:pt modelId="{E98FE96A-B3C1-4ABE-84BC-CD0CFB237C80}" type="pres">
      <dgm:prSet presAssocID="{34CB03D4-FE75-44D6-88BB-320D3793AFFD}" presName="root2" presStyleCnt="0"/>
      <dgm:spPr/>
    </dgm:pt>
    <dgm:pt modelId="{4DD3B98E-22D7-446B-9976-ACA40601CC23}" type="pres">
      <dgm:prSet presAssocID="{34CB03D4-FE75-44D6-88BB-320D3793AFFD}" presName="LevelTwoTextNode" presStyleLbl="node2" presStyleIdx="0" presStyleCnt="2" custScaleX="148907" custScaleY="140735" custLinFactNeighborX="-2280" custLinFactNeighborY="4327">
        <dgm:presLayoutVars>
          <dgm:chPref val="3"/>
        </dgm:presLayoutVars>
      </dgm:prSet>
      <dgm:spPr/>
    </dgm:pt>
    <dgm:pt modelId="{54CB05F7-8842-4F62-AF2E-B140E8E8C804}" type="pres">
      <dgm:prSet presAssocID="{34CB03D4-FE75-44D6-88BB-320D3793AFFD}" presName="level3hierChild" presStyleCnt="0"/>
      <dgm:spPr/>
    </dgm:pt>
    <dgm:pt modelId="{228FC8CC-1C57-43BF-B0E7-9BF1965E83B4}" type="pres">
      <dgm:prSet presAssocID="{B6D52BE9-80C6-4BDB-8072-E1A5AC3EE003}" presName="conn2-1" presStyleLbl="parChTrans1D3" presStyleIdx="0" presStyleCnt="2"/>
      <dgm:spPr/>
    </dgm:pt>
    <dgm:pt modelId="{50B296A2-89F1-4FC2-B90F-A01FA9F1F2BA}" type="pres">
      <dgm:prSet presAssocID="{B6D52BE9-80C6-4BDB-8072-E1A5AC3EE003}" presName="connTx" presStyleLbl="parChTrans1D3" presStyleIdx="0" presStyleCnt="2"/>
      <dgm:spPr/>
    </dgm:pt>
    <dgm:pt modelId="{D05B55E4-C8D4-477C-A665-A632A4923B23}" type="pres">
      <dgm:prSet presAssocID="{5533B59A-3E9C-491B-8B20-FDA1B1EA8D01}" presName="root2" presStyleCnt="0"/>
      <dgm:spPr/>
    </dgm:pt>
    <dgm:pt modelId="{10EF9543-7F05-4E10-9186-A610241621FC}" type="pres">
      <dgm:prSet presAssocID="{5533B59A-3E9C-491B-8B20-FDA1B1EA8D01}" presName="LevelTwoTextNode" presStyleLbl="node3" presStyleIdx="0" presStyleCnt="2" custScaleX="118836" custScaleY="137155" custLinFactNeighborX="-2280" custLinFactNeighborY="4327">
        <dgm:presLayoutVars>
          <dgm:chPref val="3"/>
        </dgm:presLayoutVars>
      </dgm:prSet>
      <dgm:spPr/>
    </dgm:pt>
    <dgm:pt modelId="{438F3460-FAE5-4D81-AAE3-D078EF7FB5F9}" type="pres">
      <dgm:prSet presAssocID="{5533B59A-3E9C-491B-8B20-FDA1B1EA8D01}" presName="level3hierChild" presStyleCnt="0"/>
      <dgm:spPr/>
    </dgm:pt>
    <dgm:pt modelId="{2EABCC28-ED5C-4B04-8EA8-0D9A7A404366}" type="pres">
      <dgm:prSet presAssocID="{3986F5A6-587F-4A37-A75A-BF9AD51DACA0}" presName="conn2-1" presStyleLbl="parChTrans1D2" presStyleIdx="1" presStyleCnt="2"/>
      <dgm:spPr/>
    </dgm:pt>
    <dgm:pt modelId="{42C9BA0C-EA24-44C4-9BF8-CDC6C9EC0C8D}" type="pres">
      <dgm:prSet presAssocID="{3986F5A6-587F-4A37-A75A-BF9AD51DACA0}" presName="connTx" presStyleLbl="parChTrans1D2" presStyleIdx="1" presStyleCnt="2"/>
      <dgm:spPr/>
    </dgm:pt>
    <dgm:pt modelId="{D6963BA5-AB1A-42C8-92AE-80F6931AF1FE}" type="pres">
      <dgm:prSet presAssocID="{52776266-1742-4400-A5A1-4CFF6D438FA0}" presName="root2" presStyleCnt="0"/>
      <dgm:spPr/>
    </dgm:pt>
    <dgm:pt modelId="{AD5CDB04-B17E-4033-88E2-53B1DDE50239}" type="pres">
      <dgm:prSet presAssocID="{52776266-1742-4400-A5A1-4CFF6D438FA0}" presName="LevelTwoTextNode" presStyleLbl="node2" presStyleIdx="1" presStyleCnt="2" custScaleX="147464" custLinFactNeighborX="-2280" custLinFactNeighborY="4327">
        <dgm:presLayoutVars>
          <dgm:chPref val="3"/>
        </dgm:presLayoutVars>
      </dgm:prSet>
      <dgm:spPr/>
    </dgm:pt>
    <dgm:pt modelId="{FB1CDD8E-0485-4211-B904-5BE6D3754440}" type="pres">
      <dgm:prSet presAssocID="{52776266-1742-4400-A5A1-4CFF6D438FA0}" presName="level3hierChild" presStyleCnt="0"/>
      <dgm:spPr/>
    </dgm:pt>
    <dgm:pt modelId="{61EDCA7D-A0E2-4F3B-9E3C-D3E0B1B8C413}" type="pres">
      <dgm:prSet presAssocID="{CD8741A1-0A36-447D-9F3F-AE7CB3FA1EEC}" presName="conn2-1" presStyleLbl="parChTrans1D3" presStyleIdx="1" presStyleCnt="2"/>
      <dgm:spPr/>
    </dgm:pt>
    <dgm:pt modelId="{EB331D3A-8833-420C-92A0-FD1FF2FD3A7F}" type="pres">
      <dgm:prSet presAssocID="{CD8741A1-0A36-447D-9F3F-AE7CB3FA1EEC}" presName="connTx" presStyleLbl="parChTrans1D3" presStyleIdx="1" presStyleCnt="2"/>
      <dgm:spPr/>
    </dgm:pt>
    <dgm:pt modelId="{5F4D1D65-5D9A-4784-B4B3-14B81D041934}" type="pres">
      <dgm:prSet presAssocID="{2D13223A-F153-435C-8863-2BB102296D0D}" presName="root2" presStyleCnt="0"/>
      <dgm:spPr/>
    </dgm:pt>
    <dgm:pt modelId="{B24CB7D3-EEFD-421C-9516-06FB703C3692}" type="pres">
      <dgm:prSet presAssocID="{2D13223A-F153-435C-8863-2BB102296D0D}" presName="LevelTwoTextNode" presStyleLbl="node3" presStyleIdx="1" presStyleCnt="2" custScaleX="118836" custScaleY="138026" custLinFactNeighborX="-2280" custLinFactNeighborY="4327">
        <dgm:presLayoutVars>
          <dgm:chPref val="3"/>
        </dgm:presLayoutVars>
      </dgm:prSet>
      <dgm:spPr/>
    </dgm:pt>
    <dgm:pt modelId="{33CD6FF9-788C-43F4-B779-93117A920B4F}" type="pres">
      <dgm:prSet presAssocID="{2D13223A-F153-435C-8863-2BB102296D0D}" presName="level3hierChild" presStyleCnt="0"/>
      <dgm:spPr/>
    </dgm:pt>
    <dgm:pt modelId="{98F1350F-4E59-4369-B244-DD19CE012DFB}" type="pres">
      <dgm:prSet presAssocID="{4093E182-6AE2-4D3A-88E9-BDDCA51EE2BD}" presName="root1" presStyleCnt="0"/>
      <dgm:spPr/>
    </dgm:pt>
    <dgm:pt modelId="{6AE15B12-7606-4B94-93C2-801CE90C86EB}" type="pres">
      <dgm:prSet presAssocID="{4093E182-6AE2-4D3A-88E9-BDDCA51EE2BD}" presName="LevelOneTextNode" presStyleLbl="node0" presStyleIdx="8" presStyleCnt="9" custScaleX="118836" custLinFactNeighborX="-2280" custLinFactNeighborY="4327">
        <dgm:presLayoutVars>
          <dgm:chPref val="3"/>
        </dgm:presLayoutVars>
      </dgm:prSet>
      <dgm:spPr/>
    </dgm:pt>
    <dgm:pt modelId="{7590868B-E8CF-40CB-BA54-26FE73AA6495}" type="pres">
      <dgm:prSet presAssocID="{4093E182-6AE2-4D3A-88E9-BDDCA51EE2BD}" presName="level2hierChild" presStyleCnt="0"/>
      <dgm:spPr/>
    </dgm:pt>
  </dgm:ptLst>
  <dgm:cxnLst>
    <dgm:cxn modelId="{C8EB9109-6BF1-4833-8951-46E8C76EF19C}" type="presOf" srcId="{414A3A41-F06F-43FD-8AC1-974A19F26146}" destId="{FEFA1683-2F96-4FEA-A329-08198FAD6EC3}" srcOrd="1" destOrd="0" presId="urn:microsoft.com/office/officeart/2005/8/layout/hierarchy2"/>
    <dgm:cxn modelId="{82998C0B-AAF2-4847-87E1-0E685FEA94BD}" srcId="{34CB03D4-FE75-44D6-88BB-320D3793AFFD}" destId="{5533B59A-3E9C-491B-8B20-FDA1B1EA8D01}" srcOrd="0" destOrd="0" parTransId="{B6D52BE9-80C6-4BDB-8072-E1A5AC3EE003}" sibTransId="{EDEA17E4-01B2-44AE-99F2-625D178F9AA9}"/>
    <dgm:cxn modelId="{3CED4815-DD7D-434D-BFD4-79EF2747F23B}" type="presOf" srcId="{502A50CA-C0E5-4B42-9DB9-45B5BFF50D7E}" destId="{BA786D0D-5E75-4C53-8B6F-E23A73BF63B0}" srcOrd="0" destOrd="0" presId="urn:microsoft.com/office/officeart/2005/8/layout/hierarchy2"/>
    <dgm:cxn modelId="{F52C7B15-3E89-406B-9B9A-35C164A0CB00}" type="presOf" srcId="{4093E182-6AE2-4D3A-88E9-BDDCA51EE2BD}" destId="{6AE15B12-7606-4B94-93C2-801CE90C86EB}" srcOrd="0" destOrd="0" presId="urn:microsoft.com/office/officeart/2005/8/layout/hierarchy2"/>
    <dgm:cxn modelId="{B67F281B-07D2-4FAD-8CAC-5D69B7FDB821}" type="presOf" srcId="{2D13223A-F153-435C-8863-2BB102296D0D}" destId="{B24CB7D3-EEFD-421C-9516-06FB703C3692}" srcOrd="0" destOrd="0" presId="urn:microsoft.com/office/officeart/2005/8/layout/hierarchy2"/>
    <dgm:cxn modelId="{460EE227-0DC0-46E5-A20A-DE6008A5CCAE}" srcId="{15418649-4FC9-4CE8-BCA0-B30CBFFE6030}" destId="{39DCDA52-F061-461F-9DDF-D202D76602D8}" srcOrd="2" destOrd="0" parTransId="{260D4B84-C266-4758-B5E5-147438D0736D}" sibTransId="{01321FD3-AAE4-4DC2-BAEE-6B82E4674FF0}"/>
    <dgm:cxn modelId="{B313762F-ACB4-4132-A8F6-BAA96608432F}" type="presOf" srcId="{ECB72C62-6123-4DB9-8AB0-5D87C03AA686}" destId="{CBDDBDB9-3562-41E1-8015-249C990C8561}" srcOrd="0" destOrd="0" presId="urn:microsoft.com/office/officeart/2005/8/layout/hierarchy2"/>
    <dgm:cxn modelId="{47C23B40-6346-4A91-B6BF-E0E1D0C775BB}" srcId="{15418649-4FC9-4CE8-BCA0-B30CBFFE6030}" destId="{ED8EF59D-EB10-4AA2-A466-B2246FBD41B9}" srcOrd="3" destOrd="0" parTransId="{6C36952D-FFCF-45D5-9F53-4FBBFB9E2EF0}" sibTransId="{56A9D064-4D07-439B-BC30-5FA7F162B629}"/>
    <dgm:cxn modelId="{AA3FA840-D730-48B7-84E7-ECB080BFAA7C}" srcId="{15418649-4FC9-4CE8-BCA0-B30CBFFE6030}" destId="{11B0759E-F438-41E8-BF95-467252CE66AB}" srcOrd="6" destOrd="0" parTransId="{9735458E-5315-4DE1-9233-3B074D7E293E}" sibTransId="{F6918684-1420-45A8-A083-85B22F6CC7BB}"/>
    <dgm:cxn modelId="{E76F2E61-F2B9-460D-9D10-97AA9661BD23}" type="presOf" srcId="{B6D52BE9-80C6-4BDB-8072-E1A5AC3EE003}" destId="{228FC8CC-1C57-43BF-B0E7-9BF1965E83B4}" srcOrd="0" destOrd="0" presId="urn:microsoft.com/office/officeart/2005/8/layout/hierarchy2"/>
    <dgm:cxn modelId="{2A754468-A8EB-4183-BAC0-143C233BDC17}" srcId="{64829154-C7BB-4B00-9CAC-07CFF85BD5E1}" destId="{52776266-1742-4400-A5A1-4CFF6D438FA0}" srcOrd="1" destOrd="0" parTransId="{3986F5A6-587F-4A37-A75A-BF9AD51DACA0}" sibTransId="{6CEE61BD-D0C3-4609-9181-544B6E02C4AF}"/>
    <dgm:cxn modelId="{FD06BB6D-CD63-4AA5-AF6B-906F12113574}" srcId="{15418649-4FC9-4CE8-BCA0-B30CBFFE6030}" destId="{502A50CA-C0E5-4B42-9DB9-45B5BFF50D7E}" srcOrd="1" destOrd="0" parTransId="{EA99488C-18D9-41D1-A7D1-78EF665A4614}" sibTransId="{FFC76344-0CA7-4BE7-A0A5-8397062E89C0}"/>
    <dgm:cxn modelId="{17D96052-738B-4C9E-9D36-9C1A7CD2B38C}" srcId="{64829154-C7BB-4B00-9CAC-07CFF85BD5E1}" destId="{34CB03D4-FE75-44D6-88BB-320D3793AFFD}" srcOrd="0" destOrd="0" parTransId="{414A3A41-F06F-43FD-8AC1-974A19F26146}" sibTransId="{866909E4-4331-4C38-8BD2-18A1A8384B2F}"/>
    <dgm:cxn modelId="{37BF3854-825D-43DA-AF61-201A89125EB8}" type="presOf" srcId="{64829154-C7BB-4B00-9CAC-07CFF85BD5E1}" destId="{0C216F2F-9D6D-4623-9358-C3F640978C86}" srcOrd="0" destOrd="0" presId="urn:microsoft.com/office/officeart/2005/8/layout/hierarchy2"/>
    <dgm:cxn modelId="{AAC96075-81A2-47FB-BE22-C377AC06C427}" srcId="{15418649-4FC9-4CE8-BCA0-B30CBFFE6030}" destId="{64829154-C7BB-4B00-9CAC-07CFF85BD5E1}" srcOrd="7" destOrd="0" parTransId="{14A797B3-563E-4CB7-9CF5-35154485AFCA}" sibTransId="{DD52E344-DC1B-4EED-9982-C27000ACA845}"/>
    <dgm:cxn modelId="{AC63F97C-1B02-4EEF-B05C-775EF269B99E}" type="presOf" srcId="{B6D52BE9-80C6-4BDB-8072-E1A5AC3EE003}" destId="{50B296A2-89F1-4FC2-B90F-A01FA9F1F2BA}" srcOrd="1" destOrd="0" presId="urn:microsoft.com/office/officeart/2005/8/layout/hierarchy2"/>
    <dgm:cxn modelId="{4851077F-A736-4AB2-BA14-5181CBB765E3}" srcId="{15418649-4FC9-4CE8-BCA0-B30CBFFE6030}" destId="{C3038F32-BD58-42AE-8FD2-0798C206E91B}" srcOrd="5" destOrd="0" parTransId="{480F0BD3-845D-4C6D-91C7-736A2DD5120C}" sibTransId="{CD70C0AD-788F-467C-9288-43BE594B021B}"/>
    <dgm:cxn modelId="{E4EE8581-9564-446B-8B0B-60E8D82E3E9B}" type="presOf" srcId="{11B0759E-F438-41E8-BF95-467252CE66AB}" destId="{14C4305A-7889-4F96-BF51-C8B6E6ED9415}" srcOrd="0" destOrd="0" presId="urn:microsoft.com/office/officeart/2005/8/layout/hierarchy2"/>
    <dgm:cxn modelId="{26F5EA83-D884-4C09-8502-097130EF47B7}" srcId="{52776266-1742-4400-A5A1-4CFF6D438FA0}" destId="{2D13223A-F153-435C-8863-2BB102296D0D}" srcOrd="0" destOrd="0" parTransId="{CD8741A1-0A36-447D-9F3F-AE7CB3FA1EEC}" sibTransId="{7E9070B0-8709-49C9-A0B4-6A911EE779C9}"/>
    <dgm:cxn modelId="{6D9FC585-A704-433A-9C7D-8517DAED4D36}" type="presOf" srcId="{5533B59A-3E9C-491B-8B20-FDA1B1EA8D01}" destId="{10EF9543-7F05-4E10-9186-A610241621FC}" srcOrd="0" destOrd="0" presId="urn:microsoft.com/office/officeart/2005/8/layout/hierarchy2"/>
    <dgm:cxn modelId="{E9659689-B55A-4254-9CF5-7F2A224C460C}" srcId="{15418649-4FC9-4CE8-BCA0-B30CBFFE6030}" destId="{4093E182-6AE2-4D3A-88E9-BDDCA51EE2BD}" srcOrd="8" destOrd="0" parTransId="{7135CF2A-E787-423F-81A4-9B4331D9DD68}" sibTransId="{2780EAE6-F4C5-4987-B5EE-D7010FD94EE2}"/>
    <dgm:cxn modelId="{B7416C8B-51DC-483B-8969-E59C6F098F10}" srcId="{15418649-4FC9-4CE8-BCA0-B30CBFFE6030}" destId="{ECB72C62-6123-4DB9-8AB0-5D87C03AA686}" srcOrd="0" destOrd="0" parTransId="{5681276B-BCBD-4255-BC02-3920E6E13331}" sibTransId="{39F395A3-4C71-42F3-B6F5-357E3CE21FFC}"/>
    <dgm:cxn modelId="{867E988E-63B5-458F-BFBB-B9F983ED5166}" type="presOf" srcId="{3986F5A6-587F-4A37-A75A-BF9AD51DACA0}" destId="{42C9BA0C-EA24-44C4-9BF8-CDC6C9EC0C8D}" srcOrd="1" destOrd="0" presId="urn:microsoft.com/office/officeart/2005/8/layout/hierarchy2"/>
    <dgm:cxn modelId="{C4B0D890-0C86-41F7-B04D-644B9E5522D1}" type="presOf" srcId="{39DCDA52-F061-461F-9DDF-D202D76602D8}" destId="{B9ED0223-81F4-4BDF-82BD-9F2F66970705}" srcOrd="0" destOrd="0" presId="urn:microsoft.com/office/officeart/2005/8/layout/hierarchy2"/>
    <dgm:cxn modelId="{F328F895-CBF9-4839-9542-A765120C3923}" type="presOf" srcId="{C3038F32-BD58-42AE-8FD2-0798C206E91B}" destId="{4CB46386-4A5C-497B-80D9-C6DB86DCCE8E}" srcOrd="0" destOrd="0" presId="urn:microsoft.com/office/officeart/2005/8/layout/hierarchy2"/>
    <dgm:cxn modelId="{C814A799-DA6E-497C-B120-0A2F9FEE96F3}" type="presOf" srcId="{ED8EF59D-EB10-4AA2-A466-B2246FBD41B9}" destId="{CE10AF60-A0EF-4E99-9203-24BA6689C7AB}" srcOrd="0" destOrd="0" presId="urn:microsoft.com/office/officeart/2005/8/layout/hierarchy2"/>
    <dgm:cxn modelId="{FC700AA3-F4AC-495E-B721-E94464225436}" type="presOf" srcId="{CD8741A1-0A36-447D-9F3F-AE7CB3FA1EEC}" destId="{61EDCA7D-A0E2-4F3B-9E3C-D3E0B1B8C413}" srcOrd="0" destOrd="0" presId="urn:microsoft.com/office/officeart/2005/8/layout/hierarchy2"/>
    <dgm:cxn modelId="{98B3DBA3-27C9-40C4-BFAC-022F3DDE8FEC}" type="presOf" srcId="{414A3A41-F06F-43FD-8AC1-974A19F26146}" destId="{F6AAA021-BA45-42A4-966D-E42B6FC38B31}" srcOrd="0" destOrd="0" presId="urn:microsoft.com/office/officeart/2005/8/layout/hierarchy2"/>
    <dgm:cxn modelId="{486410BF-A9B1-4DEB-9C76-40FBA38AA7D8}" type="presOf" srcId="{3986F5A6-587F-4A37-A75A-BF9AD51DACA0}" destId="{2EABCC28-ED5C-4B04-8EA8-0D9A7A404366}" srcOrd="0" destOrd="0" presId="urn:microsoft.com/office/officeart/2005/8/layout/hierarchy2"/>
    <dgm:cxn modelId="{C80464C0-5BA9-4633-B03D-87CDA0F3B960}" type="presOf" srcId="{15418649-4FC9-4CE8-BCA0-B30CBFFE6030}" destId="{164723BB-1F03-46E3-B0A7-C664E83555BB}" srcOrd="0" destOrd="0" presId="urn:microsoft.com/office/officeart/2005/8/layout/hierarchy2"/>
    <dgm:cxn modelId="{D03EA8D2-39F4-412C-B0C5-4468394F6027}" type="presOf" srcId="{CD8741A1-0A36-447D-9F3F-AE7CB3FA1EEC}" destId="{EB331D3A-8833-420C-92A0-FD1FF2FD3A7F}" srcOrd="1" destOrd="0" presId="urn:microsoft.com/office/officeart/2005/8/layout/hierarchy2"/>
    <dgm:cxn modelId="{0E51C9D7-F65E-4E82-9522-29C9775CCA3E}" type="presOf" srcId="{D1EB9D1D-F84E-4348-8BEA-44211D6A651C}" destId="{F9037DF5-16AC-4175-BB99-D69E11609E62}" srcOrd="0" destOrd="0" presId="urn:microsoft.com/office/officeart/2005/8/layout/hierarchy2"/>
    <dgm:cxn modelId="{2CC12EDB-0A45-425C-9AFF-AD6556DACAAA}" type="presOf" srcId="{52776266-1742-4400-A5A1-4CFF6D438FA0}" destId="{AD5CDB04-B17E-4033-88E2-53B1DDE50239}" srcOrd="0" destOrd="0" presId="urn:microsoft.com/office/officeart/2005/8/layout/hierarchy2"/>
    <dgm:cxn modelId="{E1EBA6F5-1959-4D3D-85D1-870269E14F06}" srcId="{15418649-4FC9-4CE8-BCA0-B30CBFFE6030}" destId="{D1EB9D1D-F84E-4348-8BEA-44211D6A651C}" srcOrd="4" destOrd="0" parTransId="{75EFC636-9E3D-484E-A503-A4476C84126B}" sibTransId="{A939F068-2F7E-4986-BF9A-CA864A65FF00}"/>
    <dgm:cxn modelId="{810AFBFC-3A12-4357-9F42-CED72553E998}" type="presOf" srcId="{34CB03D4-FE75-44D6-88BB-320D3793AFFD}" destId="{4DD3B98E-22D7-446B-9976-ACA40601CC23}" srcOrd="0" destOrd="0" presId="urn:microsoft.com/office/officeart/2005/8/layout/hierarchy2"/>
    <dgm:cxn modelId="{6184CF73-A4AC-4ED5-8944-E7B6532CE902}" type="presParOf" srcId="{164723BB-1F03-46E3-B0A7-C664E83555BB}" destId="{A6257967-C6B5-48B7-9C94-A3298BF4386B}" srcOrd="0" destOrd="0" presId="urn:microsoft.com/office/officeart/2005/8/layout/hierarchy2"/>
    <dgm:cxn modelId="{144F453C-441A-49CB-A99C-20FAB63078D5}" type="presParOf" srcId="{A6257967-C6B5-48B7-9C94-A3298BF4386B}" destId="{CBDDBDB9-3562-41E1-8015-249C990C8561}" srcOrd="0" destOrd="0" presId="urn:microsoft.com/office/officeart/2005/8/layout/hierarchy2"/>
    <dgm:cxn modelId="{86D9C744-CA08-40A4-92FA-B6F6E6284E05}" type="presParOf" srcId="{A6257967-C6B5-48B7-9C94-A3298BF4386B}" destId="{3B84D147-FDE3-4967-BFC4-00756CE572CD}" srcOrd="1" destOrd="0" presId="urn:microsoft.com/office/officeart/2005/8/layout/hierarchy2"/>
    <dgm:cxn modelId="{C7C715CA-998C-45E2-9648-9BCF222ABBA5}" type="presParOf" srcId="{164723BB-1F03-46E3-B0A7-C664E83555BB}" destId="{2F15DBBF-0621-4732-A83C-810482E15504}" srcOrd="1" destOrd="0" presId="urn:microsoft.com/office/officeart/2005/8/layout/hierarchy2"/>
    <dgm:cxn modelId="{20BE8E59-F259-42B7-9512-78B60FAF89C5}" type="presParOf" srcId="{2F15DBBF-0621-4732-A83C-810482E15504}" destId="{BA786D0D-5E75-4C53-8B6F-E23A73BF63B0}" srcOrd="0" destOrd="0" presId="urn:microsoft.com/office/officeart/2005/8/layout/hierarchy2"/>
    <dgm:cxn modelId="{6108520F-063A-4106-86EB-25CB8EDFBA68}" type="presParOf" srcId="{2F15DBBF-0621-4732-A83C-810482E15504}" destId="{FE5C3144-8BC3-44FF-8EA0-581C52D64AAC}" srcOrd="1" destOrd="0" presId="urn:microsoft.com/office/officeart/2005/8/layout/hierarchy2"/>
    <dgm:cxn modelId="{BA2B2A28-3191-4203-A2A6-1623243FA55E}" type="presParOf" srcId="{164723BB-1F03-46E3-B0A7-C664E83555BB}" destId="{39D559B2-240D-4FCF-964D-34C7F8DF1B0B}" srcOrd="2" destOrd="0" presId="urn:microsoft.com/office/officeart/2005/8/layout/hierarchy2"/>
    <dgm:cxn modelId="{6723F3A5-7E13-47B0-B194-A04CF53D5568}" type="presParOf" srcId="{39D559B2-240D-4FCF-964D-34C7F8DF1B0B}" destId="{B9ED0223-81F4-4BDF-82BD-9F2F66970705}" srcOrd="0" destOrd="0" presId="urn:microsoft.com/office/officeart/2005/8/layout/hierarchy2"/>
    <dgm:cxn modelId="{BB129EE1-F1E4-4C28-A1DF-2C1379AC56BE}" type="presParOf" srcId="{39D559B2-240D-4FCF-964D-34C7F8DF1B0B}" destId="{1ACF0795-BEE9-4072-8AFD-E586686A53D3}" srcOrd="1" destOrd="0" presId="urn:microsoft.com/office/officeart/2005/8/layout/hierarchy2"/>
    <dgm:cxn modelId="{9E4AB173-52C0-4F00-8B60-01F825129703}" type="presParOf" srcId="{164723BB-1F03-46E3-B0A7-C664E83555BB}" destId="{827C9E70-D3E0-41D6-8EDF-F763D7C9F621}" srcOrd="3" destOrd="0" presId="urn:microsoft.com/office/officeart/2005/8/layout/hierarchy2"/>
    <dgm:cxn modelId="{DABF1FAA-30ED-4055-B5F4-28F545E93493}" type="presParOf" srcId="{827C9E70-D3E0-41D6-8EDF-F763D7C9F621}" destId="{CE10AF60-A0EF-4E99-9203-24BA6689C7AB}" srcOrd="0" destOrd="0" presId="urn:microsoft.com/office/officeart/2005/8/layout/hierarchy2"/>
    <dgm:cxn modelId="{6FD6311A-681F-41EE-859B-7E6270146C37}" type="presParOf" srcId="{827C9E70-D3E0-41D6-8EDF-F763D7C9F621}" destId="{6730976B-42C9-4D7E-ACF0-285B354C522A}" srcOrd="1" destOrd="0" presId="urn:microsoft.com/office/officeart/2005/8/layout/hierarchy2"/>
    <dgm:cxn modelId="{12A9CE5F-76CF-49BA-8FC4-3E0F11335B60}" type="presParOf" srcId="{164723BB-1F03-46E3-B0A7-C664E83555BB}" destId="{6AD96353-C552-4468-B93C-C3DE861EA1EB}" srcOrd="4" destOrd="0" presId="urn:microsoft.com/office/officeart/2005/8/layout/hierarchy2"/>
    <dgm:cxn modelId="{992EC18B-B8D9-45FB-BB6F-1E585EFE54BD}" type="presParOf" srcId="{6AD96353-C552-4468-B93C-C3DE861EA1EB}" destId="{F9037DF5-16AC-4175-BB99-D69E11609E62}" srcOrd="0" destOrd="0" presId="urn:microsoft.com/office/officeart/2005/8/layout/hierarchy2"/>
    <dgm:cxn modelId="{CC8BC618-6597-410E-AC9C-5D4EA17969E0}" type="presParOf" srcId="{6AD96353-C552-4468-B93C-C3DE861EA1EB}" destId="{DEE37ED7-68C5-4D74-9C77-C3B8764ABE69}" srcOrd="1" destOrd="0" presId="urn:microsoft.com/office/officeart/2005/8/layout/hierarchy2"/>
    <dgm:cxn modelId="{7D2E83F6-984B-4A7F-AF82-054396F5FFF5}" type="presParOf" srcId="{164723BB-1F03-46E3-B0A7-C664E83555BB}" destId="{41BDA5FB-5252-4CE1-8138-A812111461D1}" srcOrd="5" destOrd="0" presId="urn:microsoft.com/office/officeart/2005/8/layout/hierarchy2"/>
    <dgm:cxn modelId="{DBF693A8-6DA2-468E-9E2B-AACC90B54027}" type="presParOf" srcId="{41BDA5FB-5252-4CE1-8138-A812111461D1}" destId="{4CB46386-4A5C-497B-80D9-C6DB86DCCE8E}" srcOrd="0" destOrd="0" presId="urn:microsoft.com/office/officeart/2005/8/layout/hierarchy2"/>
    <dgm:cxn modelId="{1D96849B-B8F6-42CE-B406-E539914D893E}" type="presParOf" srcId="{41BDA5FB-5252-4CE1-8138-A812111461D1}" destId="{F0656428-8D23-4AE3-96D8-80FFB05B276D}" srcOrd="1" destOrd="0" presId="urn:microsoft.com/office/officeart/2005/8/layout/hierarchy2"/>
    <dgm:cxn modelId="{60606F4B-3055-4BF7-8455-DB66D7E7640E}" type="presParOf" srcId="{164723BB-1F03-46E3-B0A7-C664E83555BB}" destId="{F5BC4E7F-D114-42AC-9077-0894A3BEC948}" srcOrd="6" destOrd="0" presId="urn:microsoft.com/office/officeart/2005/8/layout/hierarchy2"/>
    <dgm:cxn modelId="{12C5947C-868D-467C-B43F-012AE17AE176}" type="presParOf" srcId="{F5BC4E7F-D114-42AC-9077-0894A3BEC948}" destId="{14C4305A-7889-4F96-BF51-C8B6E6ED9415}" srcOrd="0" destOrd="0" presId="urn:microsoft.com/office/officeart/2005/8/layout/hierarchy2"/>
    <dgm:cxn modelId="{11A15D6C-E555-4B48-8565-3C5FF5978167}" type="presParOf" srcId="{F5BC4E7F-D114-42AC-9077-0894A3BEC948}" destId="{722C5383-310A-4850-A434-F9806A12E73C}" srcOrd="1" destOrd="0" presId="urn:microsoft.com/office/officeart/2005/8/layout/hierarchy2"/>
    <dgm:cxn modelId="{79140F7B-74FE-43ED-BA2B-7B8FA44489C4}" type="presParOf" srcId="{164723BB-1F03-46E3-B0A7-C664E83555BB}" destId="{70CAF091-A857-4ACF-976E-608935FD92D9}" srcOrd="7" destOrd="0" presId="urn:microsoft.com/office/officeart/2005/8/layout/hierarchy2"/>
    <dgm:cxn modelId="{FFF7AB2D-8AD5-40E8-A7D4-9A4D1790A57F}" type="presParOf" srcId="{70CAF091-A857-4ACF-976E-608935FD92D9}" destId="{0C216F2F-9D6D-4623-9358-C3F640978C86}" srcOrd="0" destOrd="0" presId="urn:microsoft.com/office/officeart/2005/8/layout/hierarchy2"/>
    <dgm:cxn modelId="{A0939C2C-155E-47E3-87D7-F552155362DE}" type="presParOf" srcId="{70CAF091-A857-4ACF-976E-608935FD92D9}" destId="{843AD960-12B6-4CCB-AD59-74DD2C457E9B}" srcOrd="1" destOrd="0" presId="urn:microsoft.com/office/officeart/2005/8/layout/hierarchy2"/>
    <dgm:cxn modelId="{AC239AAD-53E6-4209-AD7B-4976EC3089A5}" type="presParOf" srcId="{843AD960-12B6-4CCB-AD59-74DD2C457E9B}" destId="{F6AAA021-BA45-42A4-966D-E42B6FC38B31}" srcOrd="0" destOrd="0" presId="urn:microsoft.com/office/officeart/2005/8/layout/hierarchy2"/>
    <dgm:cxn modelId="{D0CEFBBC-F032-4A67-AB94-C25FDCBFDB99}" type="presParOf" srcId="{F6AAA021-BA45-42A4-966D-E42B6FC38B31}" destId="{FEFA1683-2F96-4FEA-A329-08198FAD6EC3}" srcOrd="0" destOrd="0" presId="urn:microsoft.com/office/officeart/2005/8/layout/hierarchy2"/>
    <dgm:cxn modelId="{D74A06DA-63A3-4B29-A687-DA2F3A891D7F}" type="presParOf" srcId="{843AD960-12B6-4CCB-AD59-74DD2C457E9B}" destId="{E98FE96A-B3C1-4ABE-84BC-CD0CFB237C80}" srcOrd="1" destOrd="0" presId="urn:microsoft.com/office/officeart/2005/8/layout/hierarchy2"/>
    <dgm:cxn modelId="{0BDE48D4-80F2-40D2-9DDD-6BA0B4C4382A}" type="presParOf" srcId="{E98FE96A-B3C1-4ABE-84BC-CD0CFB237C80}" destId="{4DD3B98E-22D7-446B-9976-ACA40601CC23}" srcOrd="0" destOrd="0" presId="urn:microsoft.com/office/officeart/2005/8/layout/hierarchy2"/>
    <dgm:cxn modelId="{2C3C14D8-A91F-4EBB-876B-D65D3F228F57}" type="presParOf" srcId="{E98FE96A-B3C1-4ABE-84BC-CD0CFB237C80}" destId="{54CB05F7-8842-4F62-AF2E-B140E8E8C804}" srcOrd="1" destOrd="0" presId="urn:microsoft.com/office/officeart/2005/8/layout/hierarchy2"/>
    <dgm:cxn modelId="{DB120252-B4D3-4911-9A6E-F54AFDE2B778}" type="presParOf" srcId="{54CB05F7-8842-4F62-AF2E-B140E8E8C804}" destId="{228FC8CC-1C57-43BF-B0E7-9BF1965E83B4}" srcOrd="0" destOrd="0" presId="urn:microsoft.com/office/officeart/2005/8/layout/hierarchy2"/>
    <dgm:cxn modelId="{D14F8A93-7E6C-41D4-B540-092363B5992D}" type="presParOf" srcId="{228FC8CC-1C57-43BF-B0E7-9BF1965E83B4}" destId="{50B296A2-89F1-4FC2-B90F-A01FA9F1F2BA}" srcOrd="0" destOrd="0" presId="urn:microsoft.com/office/officeart/2005/8/layout/hierarchy2"/>
    <dgm:cxn modelId="{259216F1-3DE5-4952-A82B-C82AA7C72660}" type="presParOf" srcId="{54CB05F7-8842-4F62-AF2E-B140E8E8C804}" destId="{D05B55E4-C8D4-477C-A665-A632A4923B23}" srcOrd="1" destOrd="0" presId="urn:microsoft.com/office/officeart/2005/8/layout/hierarchy2"/>
    <dgm:cxn modelId="{AC3A5EA9-D531-4A4F-86C6-74B55286B92B}" type="presParOf" srcId="{D05B55E4-C8D4-477C-A665-A632A4923B23}" destId="{10EF9543-7F05-4E10-9186-A610241621FC}" srcOrd="0" destOrd="0" presId="urn:microsoft.com/office/officeart/2005/8/layout/hierarchy2"/>
    <dgm:cxn modelId="{01839D99-AE80-45A5-B9F6-4CEBFDADAABD}" type="presParOf" srcId="{D05B55E4-C8D4-477C-A665-A632A4923B23}" destId="{438F3460-FAE5-4D81-AAE3-D078EF7FB5F9}" srcOrd="1" destOrd="0" presId="urn:microsoft.com/office/officeart/2005/8/layout/hierarchy2"/>
    <dgm:cxn modelId="{D7DD9F7B-3C0B-4094-BDB6-25252EBC3B0E}" type="presParOf" srcId="{843AD960-12B6-4CCB-AD59-74DD2C457E9B}" destId="{2EABCC28-ED5C-4B04-8EA8-0D9A7A404366}" srcOrd="2" destOrd="0" presId="urn:microsoft.com/office/officeart/2005/8/layout/hierarchy2"/>
    <dgm:cxn modelId="{D5BA79D1-7B87-4E6B-8F53-1711F5CA8508}" type="presParOf" srcId="{2EABCC28-ED5C-4B04-8EA8-0D9A7A404366}" destId="{42C9BA0C-EA24-44C4-9BF8-CDC6C9EC0C8D}" srcOrd="0" destOrd="0" presId="urn:microsoft.com/office/officeart/2005/8/layout/hierarchy2"/>
    <dgm:cxn modelId="{E32A77CB-401A-4B28-88E3-D8BF4829E3FB}" type="presParOf" srcId="{843AD960-12B6-4CCB-AD59-74DD2C457E9B}" destId="{D6963BA5-AB1A-42C8-92AE-80F6931AF1FE}" srcOrd="3" destOrd="0" presId="urn:microsoft.com/office/officeart/2005/8/layout/hierarchy2"/>
    <dgm:cxn modelId="{34473549-7E57-48EE-A7DA-B271F6036EE6}" type="presParOf" srcId="{D6963BA5-AB1A-42C8-92AE-80F6931AF1FE}" destId="{AD5CDB04-B17E-4033-88E2-53B1DDE50239}" srcOrd="0" destOrd="0" presId="urn:microsoft.com/office/officeart/2005/8/layout/hierarchy2"/>
    <dgm:cxn modelId="{66195932-DB16-4D09-A9CD-6F97DD9717D9}" type="presParOf" srcId="{D6963BA5-AB1A-42C8-92AE-80F6931AF1FE}" destId="{FB1CDD8E-0485-4211-B904-5BE6D3754440}" srcOrd="1" destOrd="0" presId="urn:microsoft.com/office/officeart/2005/8/layout/hierarchy2"/>
    <dgm:cxn modelId="{347A9176-1D62-4B4B-9925-C0E45C3CAAEB}" type="presParOf" srcId="{FB1CDD8E-0485-4211-B904-5BE6D3754440}" destId="{61EDCA7D-A0E2-4F3B-9E3C-D3E0B1B8C413}" srcOrd="0" destOrd="0" presId="urn:microsoft.com/office/officeart/2005/8/layout/hierarchy2"/>
    <dgm:cxn modelId="{EECAF0FC-9EBB-40F5-9BDC-9415A73543BF}" type="presParOf" srcId="{61EDCA7D-A0E2-4F3B-9E3C-D3E0B1B8C413}" destId="{EB331D3A-8833-420C-92A0-FD1FF2FD3A7F}" srcOrd="0" destOrd="0" presId="urn:microsoft.com/office/officeart/2005/8/layout/hierarchy2"/>
    <dgm:cxn modelId="{54386261-46B1-4478-A7DE-FC9C04884821}" type="presParOf" srcId="{FB1CDD8E-0485-4211-B904-5BE6D3754440}" destId="{5F4D1D65-5D9A-4784-B4B3-14B81D041934}" srcOrd="1" destOrd="0" presId="urn:microsoft.com/office/officeart/2005/8/layout/hierarchy2"/>
    <dgm:cxn modelId="{4F7A7951-D023-4903-85BC-34ECB6D0FEDA}" type="presParOf" srcId="{5F4D1D65-5D9A-4784-B4B3-14B81D041934}" destId="{B24CB7D3-EEFD-421C-9516-06FB703C3692}" srcOrd="0" destOrd="0" presId="urn:microsoft.com/office/officeart/2005/8/layout/hierarchy2"/>
    <dgm:cxn modelId="{E214874B-5445-458F-A94D-354498EA3DA8}" type="presParOf" srcId="{5F4D1D65-5D9A-4784-B4B3-14B81D041934}" destId="{33CD6FF9-788C-43F4-B779-93117A920B4F}" srcOrd="1" destOrd="0" presId="urn:microsoft.com/office/officeart/2005/8/layout/hierarchy2"/>
    <dgm:cxn modelId="{A9F61210-B25F-4404-920D-6FAEA935668B}" type="presParOf" srcId="{164723BB-1F03-46E3-B0A7-C664E83555BB}" destId="{98F1350F-4E59-4369-B244-DD19CE012DFB}" srcOrd="8" destOrd="0" presId="urn:microsoft.com/office/officeart/2005/8/layout/hierarchy2"/>
    <dgm:cxn modelId="{D07BABAA-950C-4DDC-B7A7-BCAB2BAD8E75}" type="presParOf" srcId="{98F1350F-4E59-4369-B244-DD19CE012DFB}" destId="{6AE15B12-7606-4B94-93C2-801CE90C86EB}" srcOrd="0" destOrd="0" presId="urn:microsoft.com/office/officeart/2005/8/layout/hierarchy2"/>
    <dgm:cxn modelId="{F57D918A-3282-45B8-A9D9-A58D76844E2E}" type="presParOf" srcId="{98F1350F-4E59-4369-B244-DD19CE012DFB}" destId="{7590868B-E8CF-40CB-BA54-26FE73AA6495}" srcOrd="1" destOrd="0" presId="urn:microsoft.com/office/officeart/2005/8/layout/hierarchy2"/>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65E5C1CA-76A7-4250-827F-120822B71081}" type="doc">
      <dgm:prSet loTypeId="urn:microsoft.com/office/officeart/2008/layout/HorizontalMultiLevelHierarchy" loCatId="hierarchy" qsTypeId="urn:microsoft.com/office/officeart/2005/8/quickstyle/simple1" qsCatId="simple" csTypeId="urn:microsoft.com/office/officeart/2005/8/colors/accent3_2" csCatId="accent3" phldr="1"/>
      <dgm:spPr/>
      <dgm:t>
        <a:bodyPr/>
        <a:lstStyle/>
        <a:p>
          <a:endParaRPr lang="en-US"/>
        </a:p>
      </dgm:t>
    </dgm:pt>
    <dgm:pt modelId="{30481487-0ADC-43D1-9F14-C5A8E3D5D51E}">
      <dgm:prSet phldrT="[Tex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Hybrid SARIMA + SVM Model</a:t>
          </a:r>
        </a:p>
      </dgm:t>
    </dgm:pt>
    <dgm:pt modelId="{61D6CE0A-30DB-4AF0-B6EB-39D9D72E48AE}" type="parTrans" cxnId="{47192FF0-65AC-4A1D-87E4-A765FB57DB26}">
      <dgm:prSet/>
      <dgm:spPr/>
      <dgm:t>
        <a:bodyPr/>
        <a:lstStyle/>
        <a:p>
          <a:endParaRPr lang="en-US">
            <a:solidFill>
              <a:schemeClr val="tx1"/>
            </a:solidFill>
          </a:endParaRPr>
        </a:p>
      </dgm:t>
    </dgm:pt>
    <dgm:pt modelId="{93EE085E-D23F-4637-8710-210E808A2749}" type="sibTrans" cxnId="{47192FF0-65AC-4A1D-87E4-A765FB57DB26}">
      <dgm:prSet/>
      <dgm:spPr/>
      <dgm:t>
        <a:bodyPr/>
        <a:lstStyle/>
        <a:p>
          <a:endParaRPr lang="en-US">
            <a:solidFill>
              <a:schemeClr val="tx1"/>
            </a:solidFill>
          </a:endParaRPr>
        </a:p>
      </dgm:t>
    </dgm:pt>
    <dgm:pt modelId="{DFD00EDF-A33C-4FA7-B61A-1C267EF9A1DA}" type="asst">
      <dgm:prSet phldrT="[Tex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Data Preparation</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E9D1B5C3-A605-43C9-A018-73A99CE5DECB}" type="parTrans" cxnId="{F57D4DA9-7D59-4D87-B78B-474B47574720}">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F0DEB144-A1C0-49AB-AA14-0F1B175EB80E}" type="sibTrans" cxnId="{F57D4DA9-7D59-4D87-B78B-474B47574720}">
      <dgm:prSet/>
      <dgm:spPr/>
      <dgm:t>
        <a:bodyPr/>
        <a:lstStyle/>
        <a:p>
          <a:endParaRPr lang="en-US">
            <a:solidFill>
              <a:schemeClr val="tx1"/>
            </a:solidFill>
          </a:endParaRPr>
        </a:p>
      </dgm:t>
    </dgm:pt>
    <dgm:pt modelId="{4EC674D3-C1A4-4202-9F12-6234A94E657C}">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Check for stationarity: the Augmented Dickey-Fuller (ADF)</a:t>
          </a:r>
        </a:p>
      </dgm:t>
    </dgm:pt>
    <dgm:pt modelId="{A70CF95B-7C77-48D8-B2AA-72A5FB214C65}" type="parTrans" cxnId="{2A72EDB4-8083-4CEB-8AB8-4770F4134569}">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67A8F95A-7BD9-4A6C-9786-2BF63D1F31BC}" type="sibTrans" cxnId="{2A72EDB4-8083-4CEB-8AB8-4770F4134569}">
      <dgm:prSet/>
      <dgm:spPr/>
      <dgm:t>
        <a:bodyPr/>
        <a:lstStyle/>
        <a:p>
          <a:endParaRPr lang="en-US">
            <a:solidFill>
              <a:schemeClr val="tx1"/>
            </a:solidFill>
          </a:endParaRPr>
        </a:p>
      </dgm:t>
    </dgm:pt>
    <dgm:pt modelId="{60700C10-F890-42B9-9D63-8AA26DCE3F51}">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Model Identification (SARIMA)</a:t>
          </a:r>
        </a:p>
      </dgm:t>
    </dgm:pt>
    <dgm:pt modelId="{250DC8F5-5DDB-442D-B1AF-3F20030A700A}" type="parTrans" cxnId="{E1B8A18A-0346-4AA9-BC11-F11F99FCB25D}">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4191B9C7-E01D-4EA1-BA6B-75118DF937A9}" type="sibTrans" cxnId="{E1B8A18A-0346-4AA9-BC11-F11F99FCB25D}">
      <dgm:prSet/>
      <dgm:spPr/>
      <dgm:t>
        <a:bodyPr/>
        <a:lstStyle/>
        <a:p>
          <a:endParaRPr lang="en-US">
            <a:solidFill>
              <a:schemeClr val="tx1"/>
            </a:solidFill>
          </a:endParaRPr>
        </a:p>
      </dgm:t>
    </dgm:pt>
    <dgm:pt modelId="{C9BD2ED5-9056-4072-9F8C-DCC943B8F1F0}">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ACF and PACF Analysis: Identify initial SARIMA p (p, d, q) &amp; (P, D, Q, s).</a:t>
          </a:r>
        </a:p>
      </dgm:t>
    </dgm:pt>
    <dgm:pt modelId="{27C56CDF-98FA-4713-85E3-5774DF74BA1F}" type="parTrans" cxnId="{AEAF9BC5-A5D3-4B2B-97C0-8754696688F6}">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7BC3393E-49DC-46C7-8D18-E98E3ABC0B2C}" type="sibTrans" cxnId="{AEAF9BC5-A5D3-4B2B-97C0-8754696688F6}">
      <dgm:prSet/>
      <dgm:spPr/>
      <dgm:t>
        <a:bodyPr/>
        <a:lstStyle/>
        <a:p>
          <a:endParaRPr lang="en-US">
            <a:solidFill>
              <a:schemeClr val="tx1"/>
            </a:solidFill>
          </a:endParaRPr>
        </a:p>
      </dgm:t>
    </dgm:pt>
    <dgm:pt modelId="{B4B89B85-D8ED-4F93-911D-C61E6D8518F4}">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Seasonality Detection: Confirm periodicity and seasonal lags</a:t>
          </a:r>
        </a:p>
      </dgm:t>
    </dgm:pt>
    <dgm:pt modelId="{D702309E-3EC2-406F-97AA-7A0EE7460C82}" type="parTrans" cxnId="{FF4D3D3B-31A0-4232-B70B-199208916EBF}">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37DF0917-2030-4431-8F0F-721640678B87}" type="sibTrans" cxnId="{FF4D3D3B-31A0-4232-B70B-199208916EBF}">
      <dgm:prSet/>
      <dgm:spPr/>
      <dgm:t>
        <a:bodyPr/>
        <a:lstStyle/>
        <a:p>
          <a:endParaRPr lang="en-US">
            <a:solidFill>
              <a:schemeClr val="tx1"/>
            </a:solidFill>
          </a:endParaRPr>
        </a:p>
      </dgm:t>
    </dgm:pt>
    <dgm:pt modelId="{1AE304FD-A69A-4509-9F0F-25C578E7A532}">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Model Selection</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2E628C07-3571-4367-90FE-07AAA4EE3878}" type="parTrans" cxnId="{EA36E15F-26C8-4CE5-A363-017599E61773}">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C284CFD8-8F4D-4FDC-BD6B-5E1F9CFBE541}" type="sibTrans" cxnId="{EA36E15F-26C8-4CE5-A363-017599E61773}">
      <dgm:prSet/>
      <dgm:spPr/>
      <dgm:t>
        <a:bodyPr/>
        <a:lstStyle/>
        <a:p>
          <a:endParaRPr lang="en-US">
            <a:solidFill>
              <a:schemeClr val="tx1"/>
            </a:solidFill>
          </a:endParaRPr>
        </a:p>
      </dgm:t>
    </dgm:pt>
    <dgm:pt modelId="{6CFC4084-A355-43E8-9DD7-24345E8BB7CE}">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Select SARIMA Parameters: Based on ACF and PACF plots, choose tentative SARIMA model.</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7F1B72FD-4715-4332-AA5C-912E46E42EED}" type="parTrans" cxnId="{38E2675C-31BB-411D-8C8D-EC771DFE34B5}">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0B55CB78-9524-4CC6-A48E-4A862FC39BD1}" type="sibTrans" cxnId="{38E2675C-31BB-411D-8C8D-EC771DFE34B5}">
      <dgm:prSet/>
      <dgm:spPr/>
      <dgm:t>
        <a:bodyPr/>
        <a:lstStyle/>
        <a:p>
          <a:endParaRPr lang="en-US">
            <a:solidFill>
              <a:schemeClr val="tx1"/>
            </a:solidFill>
          </a:endParaRPr>
        </a:p>
      </dgm:t>
    </dgm:pt>
    <dgm:pt modelId="{9F7F5FC6-2068-41D5-99C8-3D35AAC8C27A}">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Estimate the Model</a:t>
          </a:r>
        </a:p>
      </dgm:t>
    </dgm:pt>
    <dgm:pt modelId="{DF969961-936B-44A2-B3FA-E474B36F964A}" type="parTrans" cxnId="{E566C859-E781-4BBD-A43A-45A1BB450DD7}">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E9820BB2-DE41-4B93-A6A1-ED488A53A5B8}" type="sibTrans" cxnId="{E566C859-E781-4BBD-A43A-45A1BB450DD7}">
      <dgm:prSet/>
      <dgm:spPr/>
      <dgm:t>
        <a:bodyPr/>
        <a:lstStyle/>
        <a:p>
          <a:endParaRPr lang="en-US">
            <a:solidFill>
              <a:schemeClr val="tx1"/>
            </a:solidFill>
          </a:endParaRPr>
        </a:p>
      </dgm:t>
    </dgm:pt>
    <dgm:pt modelId="{30FA631A-D036-479C-83E3-42167F04B5FF}">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Use software to fit SARMA model parameters</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277CC494-4007-4C07-A054-9FE734E6F800}" type="parTrans" cxnId="{836D77F3-06C7-46F1-A4B9-57980601A6EA}">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C7C98484-A184-4911-959F-3EF49DE74049}" type="sibTrans" cxnId="{836D77F3-06C7-46F1-A4B9-57980601A6EA}">
      <dgm:prSet/>
      <dgm:spPr/>
      <dgm:t>
        <a:bodyPr/>
        <a:lstStyle/>
        <a:p>
          <a:endParaRPr lang="en-US">
            <a:solidFill>
              <a:schemeClr val="tx1"/>
            </a:solidFill>
          </a:endParaRPr>
        </a:p>
      </dgm:t>
    </dgm:pt>
    <dgm:pt modelId="{49D56675-2AF5-4E1F-9FA2-B91CB9653F45}">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Perform diagnostic tests (</a:t>
          </a:r>
          <a:r>
            <a:rPr lang="en-US" sz="1200" b="0" dirty="0" err="1">
              <a:solidFill>
                <a:schemeClr val="tx1"/>
              </a:solidFill>
              <a:latin typeface="Times New Roman" panose="02020603050405020304" pitchFamily="18" charset="0"/>
              <a:cs typeface="Times New Roman" panose="02020603050405020304" pitchFamily="18" charset="0"/>
            </a:rPr>
            <a:t>Ljung</a:t>
          </a:r>
          <a:r>
            <a:rPr lang="en-US" sz="1200" b="0" dirty="0">
              <a:solidFill>
                <a:schemeClr val="tx1"/>
              </a:solidFill>
              <a:latin typeface="Times New Roman" panose="02020603050405020304" pitchFamily="18" charset="0"/>
              <a:cs typeface="Times New Roman" panose="02020603050405020304" pitchFamily="18" charset="0"/>
            </a:rPr>
            <a:t>-Box) on residuals</a:t>
          </a:r>
        </a:p>
      </dgm:t>
    </dgm:pt>
    <dgm:pt modelId="{8DAEFB5E-1D31-4F0B-99D7-769758F9FB8C}" type="parTrans" cxnId="{67C05CCB-6061-4948-B88D-E7B51BDD9F35}">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AD7ACE26-0CD4-4ABA-BFC3-4F33110DBECE}" type="sibTrans" cxnId="{67C05CCB-6061-4948-B88D-E7B51BDD9F35}">
      <dgm:prSet/>
      <dgm:spPr/>
      <dgm:t>
        <a:bodyPr/>
        <a:lstStyle/>
        <a:p>
          <a:endParaRPr lang="en-US">
            <a:solidFill>
              <a:schemeClr val="tx1"/>
            </a:solidFill>
          </a:endParaRPr>
        </a:p>
      </dgm:t>
    </dgm:pt>
    <dgm:pt modelId="{81D6CC35-200F-4659-805F-3D9757B84033}">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Ensure residuals behave like white noise</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BAEAAE4C-ACDC-48EF-B87D-90C07220AEAF}" type="parTrans" cxnId="{B3D7BA2A-8AE2-4F12-9F60-15BDCF4B4F2C}">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25E0949F-33FA-408A-9F38-5BFC64255CBF}" type="sibTrans" cxnId="{B3D7BA2A-8AE2-4F12-9F60-15BDCF4B4F2C}">
      <dgm:prSet/>
      <dgm:spPr/>
      <dgm:t>
        <a:bodyPr/>
        <a:lstStyle/>
        <a:p>
          <a:endParaRPr lang="en-US">
            <a:solidFill>
              <a:schemeClr val="tx1"/>
            </a:solidFill>
          </a:endParaRPr>
        </a:p>
      </dgm:t>
    </dgm:pt>
    <dgm:pt modelId="{2BCDA6B0-6C5E-436E-BA08-33C1D8D35785}">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Iterative Process</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1C752F96-DBEE-407D-B400-3DD82C7261F5}" type="parTrans" cxnId="{16BC3756-1AF9-4F49-A22F-E15D2C1F32F6}">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2D30575A-BB5D-4A61-B452-B4B98D0046BF}" type="sibTrans" cxnId="{16BC3756-1AF9-4F49-A22F-E15D2C1F32F6}">
      <dgm:prSet/>
      <dgm:spPr/>
      <dgm:t>
        <a:bodyPr/>
        <a:lstStyle/>
        <a:p>
          <a:endParaRPr lang="en-US">
            <a:solidFill>
              <a:schemeClr val="tx1"/>
            </a:solidFill>
          </a:endParaRPr>
        </a:p>
      </dgm:t>
    </dgm:pt>
    <dgm:pt modelId="{C67F35E1-2B91-490B-9388-41906C70DD62}">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If model is inadequate, go back to Step 3 and adjust p and q</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0F126BFC-F7AC-46D0-87A0-2C0804516565}" type="parTrans" cxnId="{2C1B7FF4-252B-46D6-86F1-247942A2D10F}">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5CDDA1FC-A294-4771-B143-01453E2BEC27}" type="sibTrans" cxnId="{2C1B7FF4-252B-46D6-86F1-247942A2D10F}">
      <dgm:prSet/>
      <dgm:spPr/>
      <dgm:t>
        <a:bodyPr/>
        <a:lstStyle/>
        <a:p>
          <a:endParaRPr lang="en-US">
            <a:solidFill>
              <a:schemeClr val="tx1"/>
            </a:solidFill>
          </a:endParaRPr>
        </a:p>
      </dgm:t>
    </dgm:pt>
    <dgm:pt modelId="{799FDEB9-0105-4844-B20E-6B634F5B5357}">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Re-estimate parameters and re-evaluate the model.</a:t>
          </a:r>
        </a:p>
      </dgm:t>
    </dgm:pt>
    <dgm:pt modelId="{51875F78-5FB4-4EBB-85A4-FF50511616B2}" type="parTrans" cxnId="{7A257A36-831A-431D-BE02-C6C221B59283}">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68E8F620-2079-4A77-9497-BCF33DC00C57}" type="sibTrans" cxnId="{7A257A36-831A-431D-BE02-C6C221B59283}">
      <dgm:prSet/>
      <dgm:spPr/>
      <dgm:t>
        <a:bodyPr/>
        <a:lstStyle/>
        <a:p>
          <a:endParaRPr lang="en-US">
            <a:solidFill>
              <a:schemeClr val="tx1"/>
            </a:solidFill>
          </a:endParaRPr>
        </a:p>
      </dgm:t>
    </dgm:pt>
    <dgm:pt modelId="{B1DC0CE2-91AC-40E2-826A-C4D1D6160A7D}">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Final Model Validation</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67FCCF4A-BD82-4C2C-8947-E16CA0AE68FD}" type="parTrans" cxnId="{9272A77F-B5F3-41CD-A4EA-C06C144AE75E}">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B0A8C98A-7A6B-43E3-8FB6-864887C4B563}" type="sibTrans" cxnId="{9272A77F-B5F3-41CD-A4EA-C06C144AE75E}">
      <dgm:prSet/>
      <dgm:spPr/>
      <dgm:t>
        <a:bodyPr/>
        <a:lstStyle/>
        <a:p>
          <a:endParaRPr lang="en-US">
            <a:solidFill>
              <a:schemeClr val="tx1"/>
            </a:solidFill>
          </a:endParaRPr>
        </a:p>
      </dgm:t>
    </dgm:pt>
    <dgm:pt modelId="{9A6E4B1C-4C83-4B83-86B5-DC4FECCB5673}">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Confirm model adequacy</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8F43841F-E6CB-4548-AAF9-C8471E31F031}" type="parTrans" cxnId="{A94AE35B-7FDA-4122-A179-EA89EDA2DDC1}">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0BEF6DE9-8FEC-4A12-93C2-297DBF45480B}" type="sibTrans" cxnId="{A94AE35B-7FDA-4122-A179-EA89EDA2DDC1}">
      <dgm:prSet/>
      <dgm:spPr/>
      <dgm:t>
        <a:bodyPr/>
        <a:lstStyle/>
        <a:p>
          <a:endParaRPr lang="en-US">
            <a:solidFill>
              <a:schemeClr val="tx1"/>
            </a:solidFill>
          </a:endParaRPr>
        </a:p>
      </dgm:t>
    </dgm:pt>
    <dgm:pt modelId="{DCB08B62-F37C-4294-8021-EC614A9069FB}">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Ensure all diagnostic checks are satisfied</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4708DC56-E0DF-4198-91C3-4F87C1F3601F}" type="parTrans" cxnId="{B151F53C-AB91-4B48-8867-EAEFBE1FBE82}">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2FD1DEB0-5C08-42E3-896D-2E9AF8E08C91}" type="sibTrans" cxnId="{B151F53C-AB91-4B48-8867-EAEFBE1FBE82}">
      <dgm:prSet/>
      <dgm:spPr/>
      <dgm:t>
        <a:bodyPr/>
        <a:lstStyle/>
        <a:p>
          <a:endParaRPr lang="en-US">
            <a:solidFill>
              <a:schemeClr val="tx1"/>
            </a:solidFill>
          </a:endParaRPr>
        </a:p>
      </dgm:t>
    </dgm:pt>
    <dgm:pt modelId="{539FC7E6-6B26-46DA-9556-FD08B3D8E86F}">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Start Forecasting</a:t>
          </a:r>
        </a:p>
      </dgm:t>
    </dgm:pt>
    <dgm:pt modelId="{DC15721C-16B8-44B4-BEAF-F11F273D75AE}" type="parTrans" cxnId="{57F9AC10-1B5C-4D71-AC2F-D67BE50BEBDF}">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B4565FC5-3374-4F50-BF55-6701197F78FE}" type="sibTrans" cxnId="{57F9AC10-1B5C-4D71-AC2F-D67BE50BEBDF}">
      <dgm:prSet/>
      <dgm:spPr/>
      <dgm:t>
        <a:bodyPr/>
        <a:lstStyle/>
        <a:p>
          <a:endParaRPr lang="en-US">
            <a:solidFill>
              <a:schemeClr val="tx1"/>
            </a:solidFill>
          </a:endParaRPr>
        </a:p>
      </dgm:t>
    </dgm:pt>
    <dgm:pt modelId="{61D502EE-EDC1-48C4-AD6C-3776BB88F515}">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Residual Analysis</a:t>
          </a:r>
        </a:p>
      </dgm:t>
    </dgm:pt>
    <dgm:pt modelId="{B65A081A-AC1C-42A1-8487-611E28AD0217}" type="parTrans" cxnId="{DB243336-4D4F-4353-88C0-FA0358112FEB}">
      <dgm:prSet/>
      <dgm:spPr/>
      <dgm:t>
        <a:bodyPr/>
        <a:lstStyle/>
        <a:p>
          <a:endParaRPr lang="en-US">
            <a:solidFill>
              <a:schemeClr val="tx1"/>
            </a:solidFill>
          </a:endParaRPr>
        </a:p>
      </dgm:t>
    </dgm:pt>
    <dgm:pt modelId="{00A5B11C-4EA9-4278-8603-27E6A177F908}" type="sibTrans" cxnId="{DB243336-4D4F-4353-88C0-FA0358112FEB}">
      <dgm:prSet/>
      <dgm:spPr/>
      <dgm:t>
        <a:bodyPr/>
        <a:lstStyle/>
        <a:p>
          <a:endParaRPr lang="en-US">
            <a:solidFill>
              <a:schemeClr val="tx1"/>
            </a:solidFill>
          </a:endParaRPr>
        </a:p>
      </dgm:t>
    </dgm:pt>
    <dgm:pt modelId="{402D08D2-E839-4E47-B270-3792170D54FE}">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Check Residual Stationarity</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25B21E74-B067-48CB-9E48-50CBACC48E6B}" type="parTrans" cxnId="{5BBC5F84-849C-4394-99FC-EDC7318050AE}">
      <dgm:prSet/>
      <dgm:spPr/>
      <dgm:t>
        <a:bodyPr/>
        <a:lstStyle/>
        <a:p>
          <a:endParaRPr lang="en-US">
            <a:solidFill>
              <a:schemeClr val="tx1"/>
            </a:solidFill>
          </a:endParaRPr>
        </a:p>
      </dgm:t>
    </dgm:pt>
    <dgm:pt modelId="{87B604B4-36A9-4604-B983-D3A7545D5024}" type="sibTrans" cxnId="{5BBC5F84-849C-4394-99FC-EDC7318050AE}">
      <dgm:prSet/>
      <dgm:spPr/>
      <dgm:t>
        <a:bodyPr/>
        <a:lstStyle/>
        <a:p>
          <a:endParaRPr lang="en-US">
            <a:solidFill>
              <a:schemeClr val="tx1"/>
            </a:solidFill>
          </a:endParaRPr>
        </a:p>
      </dgm:t>
    </dgm:pt>
    <dgm:pt modelId="{066616ED-3068-44B2-ADA7-86941A4904BB}">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Check Residual Normality</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B0809CFF-9D10-46D0-AFFB-7B676A3092AF}" type="parTrans" cxnId="{DFEBA19C-C807-49A3-BC64-7E01A0A17CD5}">
      <dgm:prSet/>
      <dgm:spPr/>
      <dgm:t>
        <a:bodyPr/>
        <a:lstStyle/>
        <a:p>
          <a:endParaRPr lang="en-US">
            <a:solidFill>
              <a:schemeClr val="tx1"/>
            </a:solidFill>
          </a:endParaRPr>
        </a:p>
      </dgm:t>
    </dgm:pt>
    <dgm:pt modelId="{F2F1BA95-9EB2-4EDC-8417-475157D94215}" type="sibTrans" cxnId="{DFEBA19C-C807-49A3-BC64-7E01A0A17CD5}">
      <dgm:prSet/>
      <dgm:spPr/>
      <dgm:t>
        <a:bodyPr/>
        <a:lstStyle/>
        <a:p>
          <a:endParaRPr lang="en-US">
            <a:solidFill>
              <a:schemeClr val="tx1"/>
            </a:solidFill>
          </a:endParaRPr>
        </a:p>
      </dgm:t>
    </dgm:pt>
    <dgm:pt modelId="{785AAA68-06A9-4CFF-887E-E8A56B03FFDE}">
      <dgm:prSet custT="1"/>
      <dgm:spPr>
        <a:solidFill>
          <a:srgbClr val="ECECEC"/>
        </a:solidFill>
        <a:ln>
          <a:solidFill>
            <a:srgbClr val="ECECEC"/>
          </a:solidFill>
        </a:ln>
      </dgm:spPr>
      <dgm:t>
        <a:bodyPr/>
        <a:lstStyle/>
        <a:p>
          <a:r>
            <a:rPr lang="it-IT" sz="1200" b="0">
              <a:solidFill>
                <a:schemeClr val="tx1"/>
              </a:solidFill>
              <a:latin typeface="Times New Roman" panose="02020603050405020304" pitchFamily="18" charset="0"/>
              <a:cs typeface="Times New Roman" panose="02020603050405020304" pitchFamily="18" charset="0"/>
            </a:rPr>
            <a:t>Hybrid Model Setup (SARIMA + SVM)</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80A14274-304D-451A-BA57-52BFC11988F0}" type="parTrans" cxnId="{3ECEB014-6E8D-4940-95FD-FFF1B1A83032}">
      <dgm:prSet/>
      <dgm:spPr/>
      <dgm:t>
        <a:bodyPr/>
        <a:lstStyle/>
        <a:p>
          <a:endParaRPr lang="en-US">
            <a:solidFill>
              <a:schemeClr val="tx1"/>
            </a:solidFill>
          </a:endParaRPr>
        </a:p>
      </dgm:t>
    </dgm:pt>
    <dgm:pt modelId="{4D69CCBD-A925-401F-BFD9-55286DA16D65}" type="sibTrans" cxnId="{3ECEB014-6E8D-4940-95FD-FFF1B1A83032}">
      <dgm:prSet/>
      <dgm:spPr/>
      <dgm:t>
        <a:bodyPr/>
        <a:lstStyle/>
        <a:p>
          <a:endParaRPr lang="en-US">
            <a:solidFill>
              <a:schemeClr val="tx1"/>
            </a:solidFill>
          </a:endParaRPr>
        </a:p>
      </dgm:t>
    </dgm:pt>
    <dgm:pt modelId="{92D0115B-C2B5-4585-8C00-1C8A50F3880A}">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Identify Non-linear Patterns in Residuals</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D8D4595A-862D-4B73-8DBD-017BB0BB0334}" type="parTrans" cxnId="{9D09E06F-AD79-4398-9070-942260A57D40}">
      <dgm:prSet/>
      <dgm:spPr/>
      <dgm:t>
        <a:bodyPr/>
        <a:lstStyle/>
        <a:p>
          <a:endParaRPr lang="en-US">
            <a:solidFill>
              <a:schemeClr val="tx1"/>
            </a:solidFill>
          </a:endParaRPr>
        </a:p>
      </dgm:t>
    </dgm:pt>
    <dgm:pt modelId="{839E4C2D-541A-4E8A-95E3-9BB82AFA3751}" type="sibTrans" cxnId="{9D09E06F-AD79-4398-9070-942260A57D40}">
      <dgm:prSet/>
      <dgm:spPr/>
      <dgm:t>
        <a:bodyPr/>
        <a:lstStyle/>
        <a:p>
          <a:endParaRPr lang="en-US">
            <a:solidFill>
              <a:schemeClr val="tx1"/>
            </a:solidFill>
          </a:endParaRPr>
        </a:p>
      </dgm:t>
    </dgm:pt>
    <dgm:pt modelId="{5D3374A9-482B-42B3-A21A-528D53163526}">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SVM Parameter Tuning: Optimize SVM hyperparameters (kernel type, C, epsilon).</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A46F46F0-564F-4E43-B186-AFB6E9237985}" type="parTrans" cxnId="{F63E6E3C-D814-4FE5-A1E0-500001211B6C}">
      <dgm:prSet/>
      <dgm:spPr/>
      <dgm:t>
        <a:bodyPr/>
        <a:lstStyle/>
        <a:p>
          <a:endParaRPr lang="en-US">
            <a:solidFill>
              <a:schemeClr val="tx1"/>
            </a:solidFill>
          </a:endParaRPr>
        </a:p>
      </dgm:t>
    </dgm:pt>
    <dgm:pt modelId="{6AEB0C50-ADCC-4598-8D52-4DA7C62E224C}" type="sibTrans" cxnId="{F63E6E3C-D814-4FE5-A1E0-500001211B6C}">
      <dgm:prSet/>
      <dgm:spPr/>
      <dgm:t>
        <a:bodyPr/>
        <a:lstStyle/>
        <a:p>
          <a:endParaRPr lang="en-US">
            <a:solidFill>
              <a:schemeClr val="tx1"/>
            </a:solidFill>
          </a:endParaRPr>
        </a:p>
      </dgm:t>
    </dgm:pt>
    <dgm:pt modelId="{94F33972-9546-4BA1-B11A-A9A8C4CFBA57}">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Model Evaluation</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00C957E2-6911-41AB-8A7B-24EC5AA3A87D}" type="sibTrans" cxnId="{4C2CB3F1-E1D1-4F9B-80C0-2CFF0831A778}">
      <dgm:prSet/>
      <dgm:spPr/>
      <dgm:t>
        <a:bodyPr/>
        <a:lstStyle/>
        <a:p>
          <a:endParaRPr lang="en-US">
            <a:solidFill>
              <a:schemeClr val="tx1"/>
            </a:solidFill>
          </a:endParaRPr>
        </a:p>
      </dgm:t>
    </dgm:pt>
    <dgm:pt modelId="{02BCB8C4-E2C8-47B0-AEB1-0FBCF99A180F}" type="parTrans" cxnId="{4C2CB3F1-E1D1-4F9B-80C0-2CFF0831A778}">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C89DBA85-7085-4164-BD3A-F926FDFE8031}">
      <dgm:prSet custT="1"/>
      <dgm:spPr>
        <a:solidFill>
          <a:srgbClr val="ECECEC"/>
        </a:solidFill>
        <a:ln>
          <a:solidFill>
            <a:srgbClr val="ECECEC"/>
          </a:solidFill>
        </a:ln>
      </dgm:spPr>
      <dgm:t>
        <a:bodyPr/>
        <a:lstStyle/>
        <a:p>
          <a:r>
            <a:rPr lang="en-US" sz="1100" b="0" dirty="0">
              <a:solidFill>
                <a:schemeClr val="tx1"/>
              </a:solidFill>
              <a:latin typeface="Times New Roman" panose="02020603050405020304" pitchFamily="18" charset="0"/>
              <a:cs typeface="Times New Roman" panose="02020603050405020304" pitchFamily="18" charset="0"/>
            </a:rPr>
            <a:t>Check Forecast Accuracy: Compare SARIMA-only &amp; SARIMA + SVM model performance (MSE, RMSE).</a:t>
          </a:r>
        </a:p>
      </dgm:t>
    </dgm:pt>
    <dgm:pt modelId="{0F745017-2867-451A-95D9-3C28BFB56D5F}" type="parTrans" cxnId="{63831800-D234-4AA3-B581-1FE79A65EC41}">
      <dgm:prSet/>
      <dgm:spPr/>
      <dgm:t>
        <a:bodyPr/>
        <a:lstStyle/>
        <a:p>
          <a:endParaRPr lang="en-US">
            <a:solidFill>
              <a:schemeClr val="tx1"/>
            </a:solidFill>
          </a:endParaRPr>
        </a:p>
      </dgm:t>
    </dgm:pt>
    <dgm:pt modelId="{896D5D31-740B-40D4-87D0-91BA43502AA3}" type="sibTrans" cxnId="{63831800-D234-4AA3-B581-1FE79A65EC41}">
      <dgm:prSet/>
      <dgm:spPr/>
      <dgm:t>
        <a:bodyPr/>
        <a:lstStyle/>
        <a:p>
          <a:endParaRPr lang="en-US">
            <a:solidFill>
              <a:schemeClr val="tx1"/>
            </a:solidFill>
          </a:endParaRPr>
        </a:p>
      </dgm:t>
    </dgm:pt>
    <dgm:pt modelId="{5F315E23-CB2C-459A-BC04-679B0C419E59}">
      <dgm:prSet custT="1"/>
      <dgm:spPr>
        <a:solidFill>
          <a:srgbClr val="ECECEC"/>
        </a:solidFill>
        <a:ln>
          <a:solidFill>
            <a:srgbClr val="ECECEC"/>
          </a:solidFill>
        </a:ln>
      </dgm:spPr>
      <dgm:t>
        <a:bodyPr/>
        <a:lstStyle/>
        <a:p>
          <a:r>
            <a:rPr lang="en-US" sz="1200" b="0">
              <a:solidFill>
                <a:schemeClr val="tx1"/>
              </a:solidFill>
              <a:latin typeface="Times New Roman" panose="02020603050405020304" pitchFamily="18" charset="0"/>
              <a:cs typeface="Times New Roman" panose="02020603050405020304" pitchFamily="18" charset="0"/>
            </a:rPr>
            <a:t>Deploy Model: Use validated SARIMA + SVM model for ongoing forecasting.</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1D460BA2-B5B1-44E4-AC7C-771F9A0B4063}" type="parTrans" cxnId="{28221AA0-6D1D-421A-BA91-EB602F0303B7}">
      <dgm:prSet/>
      <dgm:spPr/>
      <dgm:t>
        <a:bodyPr/>
        <a:lstStyle/>
        <a:p>
          <a:endParaRPr lang="en-US">
            <a:solidFill>
              <a:schemeClr val="tx1"/>
            </a:solidFill>
          </a:endParaRPr>
        </a:p>
      </dgm:t>
    </dgm:pt>
    <dgm:pt modelId="{6CA73B9D-C86D-46F5-A576-FCBDD46269DD}" type="sibTrans" cxnId="{28221AA0-6D1D-421A-BA91-EB602F0303B7}">
      <dgm:prSet/>
      <dgm:spPr/>
      <dgm:t>
        <a:bodyPr/>
        <a:lstStyle/>
        <a:p>
          <a:endParaRPr lang="en-US">
            <a:solidFill>
              <a:schemeClr val="tx1"/>
            </a:solidFill>
          </a:endParaRPr>
        </a:p>
      </dgm:t>
    </dgm:pt>
    <dgm:pt modelId="{337ED4B5-7330-499B-A3FD-E4AF1A758FAD}">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Monitor Model Performance: Regularly update and retrain as necessary based on new data</a:t>
          </a:r>
        </a:p>
      </dgm:t>
    </dgm:pt>
    <dgm:pt modelId="{FB5FC13D-39E7-4609-A852-D0E1AE4CBB18}" type="parTrans" cxnId="{8C2755DF-798E-44A3-ABFF-01A4509B6CD6}">
      <dgm:prSet/>
      <dgm:spPr/>
      <dgm:t>
        <a:bodyPr/>
        <a:lstStyle/>
        <a:p>
          <a:endParaRPr lang="en-US">
            <a:solidFill>
              <a:schemeClr val="tx1"/>
            </a:solidFill>
          </a:endParaRPr>
        </a:p>
      </dgm:t>
    </dgm:pt>
    <dgm:pt modelId="{AB5A3EB2-D3B5-48ED-8886-F723DB7A8043}" type="sibTrans" cxnId="{8C2755DF-798E-44A3-ABFF-01A4509B6CD6}">
      <dgm:prSet/>
      <dgm:spPr/>
      <dgm:t>
        <a:bodyPr/>
        <a:lstStyle/>
        <a:p>
          <a:endParaRPr lang="en-US">
            <a:solidFill>
              <a:schemeClr val="tx1"/>
            </a:solidFill>
          </a:endParaRPr>
        </a:p>
      </dgm:t>
    </dgm:pt>
    <dgm:pt modelId="{83194759-DBBA-48B6-AC18-F84891F33651}">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Plot the time series data.</a:t>
          </a:r>
        </a:p>
      </dgm:t>
    </dgm:pt>
    <dgm:pt modelId="{C08B7E59-2848-4ABE-978F-4BD443EC091D}" type="sibTrans" cxnId="{A9DEA9AF-B240-45F4-AB38-2BFB29197445}">
      <dgm:prSet/>
      <dgm:spPr/>
      <dgm:t>
        <a:bodyPr/>
        <a:lstStyle/>
        <a:p>
          <a:endParaRPr lang="en-US">
            <a:solidFill>
              <a:schemeClr val="tx1"/>
            </a:solidFill>
          </a:endParaRPr>
        </a:p>
      </dgm:t>
    </dgm:pt>
    <dgm:pt modelId="{F5998A0F-9284-4F36-A356-1E9C29019160}" type="parTrans" cxnId="{A9DEA9AF-B240-45F4-AB38-2BFB29197445}">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FF5F78BF-13F4-43FF-90D8-661ECDEFEEA2}">
      <dgm:prSet custT="1"/>
      <dgm:spPr>
        <a:solidFill>
          <a:srgbClr val="ECECEC"/>
        </a:solidFill>
        <a:ln>
          <a:solidFill>
            <a:srgbClr val="ECECEC"/>
          </a:solidFill>
        </a:ln>
      </dgm:spPr>
      <dgm:t>
        <a:bodyPr/>
        <a:lstStyle/>
        <a:p>
          <a:r>
            <a:rPr lang="en-US" sz="1200" b="0" dirty="0">
              <a:solidFill>
                <a:schemeClr val="tx1"/>
              </a:solidFill>
              <a:latin typeface="Times New Roman" panose="02020603050405020304" pitchFamily="18" charset="0"/>
              <a:cs typeface="Times New Roman" panose="02020603050405020304" pitchFamily="18" charset="0"/>
            </a:rPr>
            <a:t>If p-value &lt; 0.05, data is stationary; otherwise, apply differencing.</a:t>
          </a:r>
        </a:p>
      </dgm:t>
    </dgm:pt>
    <dgm:pt modelId="{F4C8020F-27A0-4526-AB0E-285897B21200}" type="sibTrans" cxnId="{7E57CA68-6929-4712-84A3-887DD94D5C54}">
      <dgm:prSet/>
      <dgm:spPr/>
      <dgm:t>
        <a:bodyPr/>
        <a:lstStyle/>
        <a:p>
          <a:endParaRPr lang="en-US">
            <a:solidFill>
              <a:schemeClr val="tx1"/>
            </a:solidFill>
          </a:endParaRPr>
        </a:p>
      </dgm:t>
    </dgm:pt>
    <dgm:pt modelId="{B20A504C-1EFD-460B-BAC2-07FD02C54CA4}" type="parTrans" cxnId="{7E57CA68-6929-4712-84A3-887DD94D5C54}">
      <dgm:prSet custT="1"/>
      <dgm:spPr/>
      <dgm:t>
        <a:bodyPr/>
        <a:lstStyle/>
        <a:p>
          <a:endParaRPr lang="en-US" sz="1400" b="0">
            <a:solidFill>
              <a:schemeClr val="tx1"/>
            </a:solidFill>
            <a:latin typeface="Times New Roman" panose="02020603050405020304" pitchFamily="18" charset="0"/>
            <a:cs typeface="Times New Roman" panose="02020603050405020304" pitchFamily="18" charset="0"/>
          </a:endParaRPr>
        </a:p>
      </dgm:t>
    </dgm:pt>
    <dgm:pt modelId="{7F0BB836-347F-47FA-B3A2-9F41DA614299}" type="pres">
      <dgm:prSet presAssocID="{65E5C1CA-76A7-4250-827F-120822B71081}" presName="Name0" presStyleCnt="0">
        <dgm:presLayoutVars>
          <dgm:chPref val="1"/>
          <dgm:dir/>
          <dgm:animOne val="branch"/>
          <dgm:animLvl val="lvl"/>
          <dgm:resizeHandles val="exact"/>
        </dgm:presLayoutVars>
      </dgm:prSet>
      <dgm:spPr/>
    </dgm:pt>
    <dgm:pt modelId="{F0573837-0398-476D-B364-BE6BAE868022}" type="pres">
      <dgm:prSet presAssocID="{30481487-0ADC-43D1-9F14-C5A8E3D5D51E}" presName="root1" presStyleCnt="0"/>
      <dgm:spPr/>
    </dgm:pt>
    <dgm:pt modelId="{DC701AED-B490-4960-9FFE-7CE9FDC0929F}" type="pres">
      <dgm:prSet presAssocID="{30481487-0ADC-43D1-9F14-C5A8E3D5D51E}" presName="LevelOneTextNode" presStyleLbl="node0" presStyleIdx="0" presStyleCnt="1" custScaleX="143896" custScaleY="220512">
        <dgm:presLayoutVars>
          <dgm:chPref val="3"/>
        </dgm:presLayoutVars>
      </dgm:prSet>
      <dgm:spPr/>
    </dgm:pt>
    <dgm:pt modelId="{4EDC1EE5-BCF6-4F56-9CEA-D9596D3B0A62}" type="pres">
      <dgm:prSet presAssocID="{30481487-0ADC-43D1-9F14-C5A8E3D5D51E}" presName="level2hierChild" presStyleCnt="0"/>
      <dgm:spPr/>
    </dgm:pt>
    <dgm:pt modelId="{01EC5889-CFCB-4AC3-80C9-0796F46BE4B3}" type="pres">
      <dgm:prSet presAssocID="{E9D1B5C3-A605-43C9-A018-73A99CE5DECB}" presName="conn2-1" presStyleLbl="parChTrans1D2" presStyleIdx="0" presStyleCnt="10"/>
      <dgm:spPr/>
    </dgm:pt>
    <dgm:pt modelId="{882DAA82-035B-4152-B35A-4C5E3F031290}" type="pres">
      <dgm:prSet presAssocID="{E9D1B5C3-A605-43C9-A018-73A99CE5DECB}" presName="connTx" presStyleLbl="parChTrans1D2" presStyleIdx="0" presStyleCnt="10"/>
      <dgm:spPr/>
    </dgm:pt>
    <dgm:pt modelId="{CFE20A07-B53D-456D-9A3D-19FE5C38AB78}" type="pres">
      <dgm:prSet presAssocID="{DFD00EDF-A33C-4FA7-B61A-1C267EF9A1DA}" presName="root2" presStyleCnt="0"/>
      <dgm:spPr/>
    </dgm:pt>
    <dgm:pt modelId="{0FFA8885-5A6A-4CC2-B525-676357CA3686}" type="pres">
      <dgm:prSet presAssocID="{DFD00EDF-A33C-4FA7-B61A-1C267EF9A1DA}" presName="LevelTwoTextNode" presStyleLbl="asst1" presStyleIdx="0" presStyleCnt="1" custScaleX="297161">
        <dgm:presLayoutVars>
          <dgm:chPref val="3"/>
        </dgm:presLayoutVars>
      </dgm:prSet>
      <dgm:spPr/>
    </dgm:pt>
    <dgm:pt modelId="{F5EB4201-B7C1-4BF5-8108-D7A0F6ACF3B6}" type="pres">
      <dgm:prSet presAssocID="{DFD00EDF-A33C-4FA7-B61A-1C267EF9A1DA}" presName="level3hierChild" presStyleCnt="0"/>
      <dgm:spPr/>
    </dgm:pt>
    <dgm:pt modelId="{A90F34A0-D48E-494E-888E-DE9E75FA5662}" type="pres">
      <dgm:prSet presAssocID="{A70CF95B-7C77-48D8-B2AA-72A5FB214C65}" presName="conn2-1" presStyleLbl="parChTrans1D3" presStyleIdx="0" presStyleCnt="17"/>
      <dgm:spPr/>
    </dgm:pt>
    <dgm:pt modelId="{FAA2262E-5EDA-4112-95A8-D49A35B498C4}" type="pres">
      <dgm:prSet presAssocID="{A70CF95B-7C77-48D8-B2AA-72A5FB214C65}" presName="connTx" presStyleLbl="parChTrans1D3" presStyleIdx="0" presStyleCnt="17"/>
      <dgm:spPr/>
    </dgm:pt>
    <dgm:pt modelId="{D272E44C-61DC-4E55-8228-993B1E46F7FF}" type="pres">
      <dgm:prSet presAssocID="{4EC674D3-C1A4-4202-9F12-6234A94E657C}" presName="root2" presStyleCnt="0"/>
      <dgm:spPr/>
    </dgm:pt>
    <dgm:pt modelId="{CD5C5D52-2A26-43FA-A1BF-BB11E5A8815E}" type="pres">
      <dgm:prSet presAssocID="{4EC674D3-C1A4-4202-9F12-6234A94E657C}" presName="LevelTwoTextNode" presStyleLbl="node3" presStyleIdx="0" presStyleCnt="17" custScaleX="297161">
        <dgm:presLayoutVars>
          <dgm:chPref val="3"/>
        </dgm:presLayoutVars>
      </dgm:prSet>
      <dgm:spPr/>
    </dgm:pt>
    <dgm:pt modelId="{E872C31D-CAFD-47A5-BBCD-1EF36D8FC272}" type="pres">
      <dgm:prSet presAssocID="{4EC674D3-C1A4-4202-9F12-6234A94E657C}" presName="level3hierChild" presStyleCnt="0"/>
      <dgm:spPr/>
    </dgm:pt>
    <dgm:pt modelId="{70FB5F44-F886-48E3-BFF9-2AB451315162}" type="pres">
      <dgm:prSet presAssocID="{B20A504C-1EFD-460B-BAC2-07FD02C54CA4}" presName="conn2-1" presStyleLbl="parChTrans1D4" presStyleIdx="0" presStyleCnt="3"/>
      <dgm:spPr/>
    </dgm:pt>
    <dgm:pt modelId="{DDCA2627-5E3F-4A4F-A1B0-C0496AFA803B}" type="pres">
      <dgm:prSet presAssocID="{B20A504C-1EFD-460B-BAC2-07FD02C54CA4}" presName="connTx" presStyleLbl="parChTrans1D4" presStyleIdx="0" presStyleCnt="3"/>
      <dgm:spPr/>
    </dgm:pt>
    <dgm:pt modelId="{130BE22A-C82A-4FDE-ACDA-B8098534B316}" type="pres">
      <dgm:prSet presAssocID="{FF5F78BF-13F4-43FF-90D8-661ECDEFEEA2}" presName="root2" presStyleCnt="0"/>
      <dgm:spPr/>
    </dgm:pt>
    <dgm:pt modelId="{467EECDA-397D-4E1B-8E10-D913427ED854}" type="pres">
      <dgm:prSet presAssocID="{FF5F78BF-13F4-43FF-90D8-661ECDEFEEA2}" presName="LevelTwoTextNode" presStyleLbl="node4" presStyleIdx="0" presStyleCnt="3" custScaleX="297161">
        <dgm:presLayoutVars>
          <dgm:chPref val="3"/>
        </dgm:presLayoutVars>
      </dgm:prSet>
      <dgm:spPr/>
    </dgm:pt>
    <dgm:pt modelId="{B31E0F30-6CD3-4D4F-B4ED-B04A1BCBA06C}" type="pres">
      <dgm:prSet presAssocID="{FF5F78BF-13F4-43FF-90D8-661ECDEFEEA2}" presName="level3hierChild" presStyleCnt="0"/>
      <dgm:spPr/>
    </dgm:pt>
    <dgm:pt modelId="{A1EF7130-AC22-4B68-8B74-6CD264E774A9}" type="pres">
      <dgm:prSet presAssocID="{F5998A0F-9284-4F36-A356-1E9C29019160}" presName="conn2-1" presStyleLbl="parChTrans1D3" presStyleIdx="1" presStyleCnt="17"/>
      <dgm:spPr/>
    </dgm:pt>
    <dgm:pt modelId="{2BFF8D11-C927-4FBB-92F2-2FB3545E9DD9}" type="pres">
      <dgm:prSet presAssocID="{F5998A0F-9284-4F36-A356-1E9C29019160}" presName="connTx" presStyleLbl="parChTrans1D3" presStyleIdx="1" presStyleCnt="17"/>
      <dgm:spPr/>
    </dgm:pt>
    <dgm:pt modelId="{48CAC779-E67F-4645-9D4D-56B6ADB955A1}" type="pres">
      <dgm:prSet presAssocID="{83194759-DBBA-48B6-AC18-F84891F33651}" presName="root2" presStyleCnt="0"/>
      <dgm:spPr/>
    </dgm:pt>
    <dgm:pt modelId="{DF99C09E-61FC-4FA4-AB9C-36AD744DDA08}" type="pres">
      <dgm:prSet presAssocID="{83194759-DBBA-48B6-AC18-F84891F33651}" presName="LevelTwoTextNode" presStyleLbl="node3" presStyleIdx="1" presStyleCnt="17" custScaleX="297161">
        <dgm:presLayoutVars>
          <dgm:chPref val="3"/>
        </dgm:presLayoutVars>
      </dgm:prSet>
      <dgm:spPr/>
    </dgm:pt>
    <dgm:pt modelId="{1E61001F-859B-45F8-86D5-038B78D238E2}" type="pres">
      <dgm:prSet presAssocID="{83194759-DBBA-48B6-AC18-F84891F33651}" presName="level3hierChild" presStyleCnt="0"/>
      <dgm:spPr/>
    </dgm:pt>
    <dgm:pt modelId="{299CAF7E-AF89-4ECC-B826-5E0CE8ED1BC4}" type="pres">
      <dgm:prSet presAssocID="{250DC8F5-5DDB-442D-B1AF-3F20030A700A}" presName="conn2-1" presStyleLbl="parChTrans1D2" presStyleIdx="1" presStyleCnt="10"/>
      <dgm:spPr/>
    </dgm:pt>
    <dgm:pt modelId="{1D1CD28C-F06A-44F7-BC86-C5FFE896DA08}" type="pres">
      <dgm:prSet presAssocID="{250DC8F5-5DDB-442D-B1AF-3F20030A700A}" presName="connTx" presStyleLbl="parChTrans1D2" presStyleIdx="1" presStyleCnt="10"/>
      <dgm:spPr/>
    </dgm:pt>
    <dgm:pt modelId="{B7BD84D7-0153-4EE8-A2C3-4C3398C79E34}" type="pres">
      <dgm:prSet presAssocID="{60700C10-F890-42B9-9D63-8AA26DCE3F51}" presName="root2" presStyleCnt="0"/>
      <dgm:spPr/>
    </dgm:pt>
    <dgm:pt modelId="{DA934E2A-DE1D-447B-BE9C-704FB8DA4F76}" type="pres">
      <dgm:prSet presAssocID="{60700C10-F890-42B9-9D63-8AA26DCE3F51}" presName="LevelTwoTextNode" presStyleLbl="node2" presStyleIdx="0" presStyleCnt="9" custScaleX="297161">
        <dgm:presLayoutVars>
          <dgm:chPref val="3"/>
        </dgm:presLayoutVars>
      </dgm:prSet>
      <dgm:spPr/>
    </dgm:pt>
    <dgm:pt modelId="{BC439E69-FF8C-4C51-AA5E-89DFF0F05B61}" type="pres">
      <dgm:prSet presAssocID="{60700C10-F890-42B9-9D63-8AA26DCE3F51}" presName="level3hierChild" presStyleCnt="0"/>
      <dgm:spPr/>
    </dgm:pt>
    <dgm:pt modelId="{65C698D6-20BF-42A0-B2A3-B10BDE44E7CC}" type="pres">
      <dgm:prSet presAssocID="{27C56CDF-98FA-4713-85E3-5774DF74BA1F}" presName="conn2-1" presStyleLbl="parChTrans1D3" presStyleIdx="2" presStyleCnt="17"/>
      <dgm:spPr/>
    </dgm:pt>
    <dgm:pt modelId="{8A1D69BC-E248-4ED9-9EF8-1A4D0AB39739}" type="pres">
      <dgm:prSet presAssocID="{27C56CDF-98FA-4713-85E3-5774DF74BA1F}" presName="connTx" presStyleLbl="parChTrans1D3" presStyleIdx="2" presStyleCnt="17"/>
      <dgm:spPr/>
    </dgm:pt>
    <dgm:pt modelId="{630530D9-2EF9-47DE-A994-5070058849C5}" type="pres">
      <dgm:prSet presAssocID="{C9BD2ED5-9056-4072-9F8C-DCC943B8F1F0}" presName="root2" presStyleCnt="0"/>
      <dgm:spPr/>
    </dgm:pt>
    <dgm:pt modelId="{E6CDB106-33E4-436D-9F7A-16CD53634560}" type="pres">
      <dgm:prSet presAssocID="{C9BD2ED5-9056-4072-9F8C-DCC943B8F1F0}" presName="LevelTwoTextNode" presStyleLbl="node3" presStyleIdx="2" presStyleCnt="17" custScaleX="297161">
        <dgm:presLayoutVars>
          <dgm:chPref val="3"/>
        </dgm:presLayoutVars>
      </dgm:prSet>
      <dgm:spPr/>
    </dgm:pt>
    <dgm:pt modelId="{550DD0F9-0D1F-4463-AE9E-D8689937435A}" type="pres">
      <dgm:prSet presAssocID="{C9BD2ED5-9056-4072-9F8C-DCC943B8F1F0}" presName="level3hierChild" presStyleCnt="0"/>
      <dgm:spPr/>
    </dgm:pt>
    <dgm:pt modelId="{C3B14697-C311-4955-9B14-C74F08CF1D25}" type="pres">
      <dgm:prSet presAssocID="{D702309E-3EC2-406F-97AA-7A0EE7460C82}" presName="conn2-1" presStyleLbl="parChTrans1D3" presStyleIdx="3" presStyleCnt="17"/>
      <dgm:spPr/>
    </dgm:pt>
    <dgm:pt modelId="{0FADDB35-C739-4477-A4A6-F8E34674BD50}" type="pres">
      <dgm:prSet presAssocID="{D702309E-3EC2-406F-97AA-7A0EE7460C82}" presName="connTx" presStyleLbl="parChTrans1D3" presStyleIdx="3" presStyleCnt="17"/>
      <dgm:spPr/>
    </dgm:pt>
    <dgm:pt modelId="{F68C01CD-D147-4076-B17C-A2CB7C257E02}" type="pres">
      <dgm:prSet presAssocID="{B4B89B85-D8ED-4F93-911D-C61E6D8518F4}" presName="root2" presStyleCnt="0"/>
      <dgm:spPr/>
    </dgm:pt>
    <dgm:pt modelId="{CF07F867-479A-4B15-9BD5-095861B9A7CA}" type="pres">
      <dgm:prSet presAssocID="{B4B89B85-D8ED-4F93-911D-C61E6D8518F4}" presName="LevelTwoTextNode" presStyleLbl="node3" presStyleIdx="3" presStyleCnt="17" custScaleX="297161">
        <dgm:presLayoutVars>
          <dgm:chPref val="3"/>
        </dgm:presLayoutVars>
      </dgm:prSet>
      <dgm:spPr/>
    </dgm:pt>
    <dgm:pt modelId="{04FE0481-351C-426D-8333-1E9CA422E550}" type="pres">
      <dgm:prSet presAssocID="{B4B89B85-D8ED-4F93-911D-C61E6D8518F4}" presName="level3hierChild" presStyleCnt="0"/>
      <dgm:spPr/>
    </dgm:pt>
    <dgm:pt modelId="{69DBCFBD-13D4-41A7-A603-44A6551D3823}" type="pres">
      <dgm:prSet presAssocID="{2E628C07-3571-4367-90FE-07AAA4EE3878}" presName="conn2-1" presStyleLbl="parChTrans1D2" presStyleIdx="2" presStyleCnt="10"/>
      <dgm:spPr/>
    </dgm:pt>
    <dgm:pt modelId="{DD3340AD-981D-407F-A745-1D6C3966847B}" type="pres">
      <dgm:prSet presAssocID="{2E628C07-3571-4367-90FE-07AAA4EE3878}" presName="connTx" presStyleLbl="parChTrans1D2" presStyleIdx="2" presStyleCnt="10"/>
      <dgm:spPr/>
    </dgm:pt>
    <dgm:pt modelId="{E868C260-64E1-4DD6-9D0E-B46E10702060}" type="pres">
      <dgm:prSet presAssocID="{1AE304FD-A69A-4509-9F0F-25C578E7A532}" presName="root2" presStyleCnt="0"/>
      <dgm:spPr/>
    </dgm:pt>
    <dgm:pt modelId="{A22D9CFC-0E00-4429-8CEF-5D9101F1038B}" type="pres">
      <dgm:prSet presAssocID="{1AE304FD-A69A-4509-9F0F-25C578E7A532}" presName="LevelTwoTextNode" presStyleLbl="node2" presStyleIdx="1" presStyleCnt="9" custScaleX="297161">
        <dgm:presLayoutVars>
          <dgm:chPref val="3"/>
        </dgm:presLayoutVars>
      </dgm:prSet>
      <dgm:spPr/>
    </dgm:pt>
    <dgm:pt modelId="{ED196F71-7942-4CC6-B58B-74907852A6EA}" type="pres">
      <dgm:prSet presAssocID="{1AE304FD-A69A-4509-9F0F-25C578E7A532}" presName="level3hierChild" presStyleCnt="0"/>
      <dgm:spPr/>
    </dgm:pt>
    <dgm:pt modelId="{BB9F8F1E-B8C3-47F2-AB31-07B7036DCEA6}" type="pres">
      <dgm:prSet presAssocID="{7F1B72FD-4715-4332-AA5C-912E46E42EED}" presName="conn2-1" presStyleLbl="parChTrans1D3" presStyleIdx="4" presStyleCnt="17"/>
      <dgm:spPr/>
    </dgm:pt>
    <dgm:pt modelId="{2EFDD619-5417-43AB-968A-B21720806F8C}" type="pres">
      <dgm:prSet presAssocID="{7F1B72FD-4715-4332-AA5C-912E46E42EED}" presName="connTx" presStyleLbl="parChTrans1D3" presStyleIdx="4" presStyleCnt="17"/>
      <dgm:spPr/>
    </dgm:pt>
    <dgm:pt modelId="{3B296931-755F-4D43-A0AB-6C05714827F5}" type="pres">
      <dgm:prSet presAssocID="{6CFC4084-A355-43E8-9DD7-24345E8BB7CE}" presName="root2" presStyleCnt="0"/>
      <dgm:spPr/>
    </dgm:pt>
    <dgm:pt modelId="{61154109-C633-4915-ABC2-893A9F54BB32}" type="pres">
      <dgm:prSet presAssocID="{6CFC4084-A355-43E8-9DD7-24345E8BB7CE}" presName="LevelTwoTextNode" presStyleLbl="node3" presStyleIdx="4" presStyleCnt="17" custScaleX="297161">
        <dgm:presLayoutVars>
          <dgm:chPref val="3"/>
        </dgm:presLayoutVars>
      </dgm:prSet>
      <dgm:spPr/>
    </dgm:pt>
    <dgm:pt modelId="{BD7CF9E6-0A0D-415C-A223-7BAC7C4806F8}" type="pres">
      <dgm:prSet presAssocID="{6CFC4084-A355-43E8-9DD7-24345E8BB7CE}" presName="level3hierChild" presStyleCnt="0"/>
      <dgm:spPr/>
    </dgm:pt>
    <dgm:pt modelId="{4A49657F-1013-419E-A7EB-1C4B59956A31}" type="pres">
      <dgm:prSet presAssocID="{DF969961-936B-44A2-B3FA-E474B36F964A}" presName="conn2-1" presStyleLbl="parChTrans1D2" presStyleIdx="3" presStyleCnt="10"/>
      <dgm:spPr/>
    </dgm:pt>
    <dgm:pt modelId="{D708B7C3-5B14-4FE9-9805-BE64E3BF5121}" type="pres">
      <dgm:prSet presAssocID="{DF969961-936B-44A2-B3FA-E474B36F964A}" presName="connTx" presStyleLbl="parChTrans1D2" presStyleIdx="3" presStyleCnt="10"/>
      <dgm:spPr/>
    </dgm:pt>
    <dgm:pt modelId="{23113B10-30D1-40CC-B02D-BA214227E254}" type="pres">
      <dgm:prSet presAssocID="{9F7F5FC6-2068-41D5-99C8-3D35AAC8C27A}" presName="root2" presStyleCnt="0"/>
      <dgm:spPr/>
    </dgm:pt>
    <dgm:pt modelId="{00B17825-AFAA-4EDC-A718-50D089E884D6}" type="pres">
      <dgm:prSet presAssocID="{9F7F5FC6-2068-41D5-99C8-3D35AAC8C27A}" presName="LevelTwoTextNode" presStyleLbl="node2" presStyleIdx="2" presStyleCnt="9" custScaleX="297161">
        <dgm:presLayoutVars>
          <dgm:chPref val="3"/>
        </dgm:presLayoutVars>
      </dgm:prSet>
      <dgm:spPr/>
    </dgm:pt>
    <dgm:pt modelId="{697CF22D-69FD-4532-B580-A952F735DD21}" type="pres">
      <dgm:prSet presAssocID="{9F7F5FC6-2068-41D5-99C8-3D35AAC8C27A}" presName="level3hierChild" presStyleCnt="0"/>
      <dgm:spPr/>
    </dgm:pt>
    <dgm:pt modelId="{663C9E05-9F70-4358-B6DE-F5C63FC8EDB2}" type="pres">
      <dgm:prSet presAssocID="{277CC494-4007-4C07-A054-9FE734E6F800}" presName="conn2-1" presStyleLbl="parChTrans1D3" presStyleIdx="5" presStyleCnt="17"/>
      <dgm:spPr/>
    </dgm:pt>
    <dgm:pt modelId="{51A4D9C4-0594-4526-AEE6-BF9E22F360ED}" type="pres">
      <dgm:prSet presAssocID="{277CC494-4007-4C07-A054-9FE734E6F800}" presName="connTx" presStyleLbl="parChTrans1D3" presStyleIdx="5" presStyleCnt="17"/>
      <dgm:spPr/>
    </dgm:pt>
    <dgm:pt modelId="{3733A07E-4D89-4F2C-97D1-19F42DB6DF50}" type="pres">
      <dgm:prSet presAssocID="{30FA631A-D036-479C-83E3-42167F04B5FF}" presName="root2" presStyleCnt="0"/>
      <dgm:spPr/>
    </dgm:pt>
    <dgm:pt modelId="{75284700-12D2-4E14-B6EC-CFC8BFC6CADD}" type="pres">
      <dgm:prSet presAssocID="{30FA631A-D036-479C-83E3-42167F04B5FF}" presName="LevelTwoTextNode" presStyleLbl="node3" presStyleIdx="5" presStyleCnt="17" custScaleX="297161">
        <dgm:presLayoutVars>
          <dgm:chPref val="3"/>
        </dgm:presLayoutVars>
      </dgm:prSet>
      <dgm:spPr/>
    </dgm:pt>
    <dgm:pt modelId="{4F8AB08C-7FCB-4E16-B6AA-C8622B3A0715}" type="pres">
      <dgm:prSet presAssocID="{30FA631A-D036-479C-83E3-42167F04B5FF}" presName="level3hierChild" presStyleCnt="0"/>
      <dgm:spPr/>
    </dgm:pt>
    <dgm:pt modelId="{048726E2-DEDC-4F82-8AF2-161FD2938C18}" type="pres">
      <dgm:prSet presAssocID="{B65A081A-AC1C-42A1-8487-611E28AD0217}" presName="conn2-1" presStyleLbl="parChTrans1D2" presStyleIdx="4" presStyleCnt="10"/>
      <dgm:spPr/>
    </dgm:pt>
    <dgm:pt modelId="{3974A452-9E80-4E1D-BAF4-C0DC38CA07EC}" type="pres">
      <dgm:prSet presAssocID="{B65A081A-AC1C-42A1-8487-611E28AD0217}" presName="connTx" presStyleLbl="parChTrans1D2" presStyleIdx="4" presStyleCnt="10"/>
      <dgm:spPr/>
    </dgm:pt>
    <dgm:pt modelId="{2BE03D09-B472-481D-8395-7C91E6CC0A58}" type="pres">
      <dgm:prSet presAssocID="{61D502EE-EDC1-48C4-AD6C-3776BB88F515}" presName="root2" presStyleCnt="0"/>
      <dgm:spPr/>
    </dgm:pt>
    <dgm:pt modelId="{BD1A7487-0DC4-4B84-AA2E-4D1E9E56CBAE}" type="pres">
      <dgm:prSet presAssocID="{61D502EE-EDC1-48C4-AD6C-3776BB88F515}" presName="LevelTwoTextNode" presStyleLbl="node2" presStyleIdx="3" presStyleCnt="9" custScaleX="297161">
        <dgm:presLayoutVars>
          <dgm:chPref val="3"/>
        </dgm:presLayoutVars>
      </dgm:prSet>
      <dgm:spPr/>
    </dgm:pt>
    <dgm:pt modelId="{616CB14B-30A1-4A45-8429-C38A17C6560D}" type="pres">
      <dgm:prSet presAssocID="{61D502EE-EDC1-48C4-AD6C-3776BB88F515}" presName="level3hierChild" presStyleCnt="0"/>
      <dgm:spPr/>
    </dgm:pt>
    <dgm:pt modelId="{F670617C-7562-4674-AC56-2F5D0DA320C2}" type="pres">
      <dgm:prSet presAssocID="{25B21E74-B067-48CB-9E48-50CBACC48E6B}" presName="conn2-1" presStyleLbl="parChTrans1D3" presStyleIdx="6" presStyleCnt="17"/>
      <dgm:spPr/>
    </dgm:pt>
    <dgm:pt modelId="{AAC49009-7FDF-4E9A-9115-15C439723252}" type="pres">
      <dgm:prSet presAssocID="{25B21E74-B067-48CB-9E48-50CBACC48E6B}" presName="connTx" presStyleLbl="parChTrans1D3" presStyleIdx="6" presStyleCnt="17"/>
      <dgm:spPr/>
    </dgm:pt>
    <dgm:pt modelId="{BCB4CA71-9C2B-4E90-A895-442DE42A88A0}" type="pres">
      <dgm:prSet presAssocID="{402D08D2-E839-4E47-B270-3792170D54FE}" presName="root2" presStyleCnt="0"/>
      <dgm:spPr/>
    </dgm:pt>
    <dgm:pt modelId="{D445DB76-BC2E-4454-ADAA-1EAA6B261375}" type="pres">
      <dgm:prSet presAssocID="{402D08D2-E839-4E47-B270-3792170D54FE}" presName="LevelTwoTextNode" presStyleLbl="node3" presStyleIdx="6" presStyleCnt="17" custScaleX="297161">
        <dgm:presLayoutVars>
          <dgm:chPref val="3"/>
        </dgm:presLayoutVars>
      </dgm:prSet>
      <dgm:spPr/>
    </dgm:pt>
    <dgm:pt modelId="{EB0B9A15-DB21-4080-A216-77B6D121155E}" type="pres">
      <dgm:prSet presAssocID="{402D08D2-E839-4E47-B270-3792170D54FE}" presName="level3hierChild" presStyleCnt="0"/>
      <dgm:spPr/>
    </dgm:pt>
    <dgm:pt modelId="{610B450A-F24B-4E19-815B-68778B11F83C}" type="pres">
      <dgm:prSet presAssocID="{B0809CFF-9D10-46D0-AFFB-7B676A3092AF}" presName="conn2-1" presStyleLbl="parChTrans1D3" presStyleIdx="7" presStyleCnt="17"/>
      <dgm:spPr/>
    </dgm:pt>
    <dgm:pt modelId="{89874643-5545-422C-83B6-8734F1D5C07D}" type="pres">
      <dgm:prSet presAssocID="{B0809CFF-9D10-46D0-AFFB-7B676A3092AF}" presName="connTx" presStyleLbl="parChTrans1D3" presStyleIdx="7" presStyleCnt="17"/>
      <dgm:spPr/>
    </dgm:pt>
    <dgm:pt modelId="{853A365E-A14C-46DB-9A53-F459473A0BF3}" type="pres">
      <dgm:prSet presAssocID="{066616ED-3068-44B2-ADA7-86941A4904BB}" presName="root2" presStyleCnt="0"/>
      <dgm:spPr/>
    </dgm:pt>
    <dgm:pt modelId="{FC854545-5B31-4BF6-B371-36FE52592106}" type="pres">
      <dgm:prSet presAssocID="{066616ED-3068-44B2-ADA7-86941A4904BB}" presName="LevelTwoTextNode" presStyleLbl="node3" presStyleIdx="7" presStyleCnt="17" custScaleX="297161">
        <dgm:presLayoutVars>
          <dgm:chPref val="3"/>
        </dgm:presLayoutVars>
      </dgm:prSet>
      <dgm:spPr/>
    </dgm:pt>
    <dgm:pt modelId="{9B231EAB-2B28-44BE-A89E-CB7B318D2ED7}" type="pres">
      <dgm:prSet presAssocID="{066616ED-3068-44B2-ADA7-86941A4904BB}" presName="level3hierChild" presStyleCnt="0"/>
      <dgm:spPr/>
    </dgm:pt>
    <dgm:pt modelId="{ED0B664B-163F-4C86-B59B-91CAC64D593A}" type="pres">
      <dgm:prSet presAssocID="{80A14274-304D-451A-BA57-52BFC11988F0}" presName="conn2-1" presStyleLbl="parChTrans1D2" presStyleIdx="5" presStyleCnt="10"/>
      <dgm:spPr/>
    </dgm:pt>
    <dgm:pt modelId="{90CEC94A-4101-4C5A-81B4-7C369EE0B6EE}" type="pres">
      <dgm:prSet presAssocID="{80A14274-304D-451A-BA57-52BFC11988F0}" presName="connTx" presStyleLbl="parChTrans1D2" presStyleIdx="5" presStyleCnt="10"/>
      <dgm:spPr/>
    </dgm:pt>
    <dgm:pt modelId="{10B97D20-465D-4EBB-A188-809382CF0084}" type="pres">
      <dgm:prSet presAssocID="{785AAA68-06A9-4CFF-887E-E8A56B03FFDE}" presName="root2" presStyleCnt="0"/>
      <dgm:spPr/>
    </dgm:pt>
    <dgm:pt modelId="{F95FDF29-9C52-402D-BBC5-B5E1E5165B50}" type="pres">
      <dgm:prSet presAssocID="{785AAA68-06A9-4CFF-887E-E8A56B03FFDE}" presName="LevelTwoTextNode" presStyleLbl="node2" presStyleIdx="4" presStyleCnt="9" custScaleX="297161">
        <dgm:presLayoutVars>
          <dgm:chPref val="3"/>
        </dgm:presLayoutVars>
      </dgm:prSet>
      <dgm:spPr/>
    </dgm:pt>
    <dgm:pt modelId="{8A22F1E9-97E8-4F25-B1F0-4760EA9C6DE0}" type="pres">
      <dgm:prSet presAssocID="{785AAA68-06A9-4CFF-887E-E8A56B03FFDE}" presName="level3hierChild" presStyleCnt="0"/>
      <dgm:spPr/>
    </dgm:pt>
    <dgm:pt modelId="{7197BECD-E73A-4507-A334-7CE4FDC956BB}" type="pres">
      <dgm:prSet presAssocID="{D8D4595A-862D-4B73-8DBD-017BB0BB0334}" presName="conn2-1" presStyleLbl="parChTrans1D3" presStyleIdx="8" presStyleCnt="17"/>
      <dgm:spPr/>
    </dgm:pt>
    <dgm:pt modelId="{3C00D6CC-BF06-48C7-A75E-C227D2521E4B}" type="pres">
      <dgm:prSet presAssocID="{D8D4595A-862D-4B73-8DBD-017BB0BB0334}" presName="connTx" presStyleLbl="parChTrans1D3" presStyleIdx="8" presStyleCnt="17"/>
      <dgm:spPr/>
    </dgm:pt>
    <dgm:pt modelId="{C565D18A-E88A-4FC1-A141-2409AB25077A}" type="pres">
      <dgm:prSet presAssocID="{92D0115B-C2B5-4585-8C00-1C8A50F3880A}" presName="root2" presStyleCnt="0"/>
      <dgm:spPr/>
    </dgm:pt>
    <dgm:pt modelId="{072ECB66-FF03-4BC2-9C3B-46BC96F66597}" type="pres">
      <dgm:prSet presAssocID="{92D0115B-C2B5-4585-8C00-1C8A50F3880A}" presName="LevelTwoTextNode" presStyleLbl="node3" presStyleIdx="8" presStyleCnt="17" custScaleX="297161">
        <dgm:presLayoutVars>
          <dgm:chPref val="3"/>
        </dgm:presLayoutVars>
      </dgm:prSet>
      <dgm:spPr/>
    </dgm:pt>
    <dgm:pt modelId="{3AB573B2-D23D-4CFF-B48D-1190B0D4F5E7}" type="pres">
      <dgm:prSet presAssocID="{92D0115B-C2B5-4585-8C00-1C8A50F3880A}" presName="level3hierChild" presStyleCnt="0"/>
      <dgm:spPr/>
    </dgm:pt>
    <dgm:pt modelId="{BA897B63-7697-485F-BC20-C34696529E4C}" type="pres">
      <dgm:prSet presAssocID="{A46F46F0-564F-4E43-B186-AFB6E9237985}" presName="conn2-1" presStyleLbl="parChTrans1D3" presStyleIdx="9" presStyleCnt="17"/>
      <dgm:spPr/>
    </dgm:pt>
    <dgm:pt modelId="{250A233B-FDDF-47E7-A1F4-DFE2704A4281}" type="pres">
      <dgm:prSet presAssocID="{A46F46F0-564F-4E43-B186-AFB6E9237985}" presName="connTx" presStyleLbl="parChTrans1D3" presStyleIdx="9" presStyleCnt="17"/>
      <dgm:spPr/>
    </dgm:pt>
    <dgm:pt modelId="{FD7DB6D1-C8EB-42BF-A18A-74C17F0C7A59}" type="pres">
      <dgm:prSet presAssocID="{5D3374A9-482B-42B3-A21A-528D53163526}" presName="root2" presStyleCnt="0"/>
      <dgm:spPr/>
    </dgm:pt>
    <dgm:pt modelId="{498B1D72-AFC2-4F48-AC70-E10DE1E99072}" type="pres">
      <dgm:prSet presAssocID="{5D3374A9-482B-42B3-A21A-528D53163526}" presName="LevelTwoTextNode" presStyleLbl="node3" presStyleIdx="9" presStyleCnt="17" custScaleX="297161">
        <dgm:presLayoutVars>
          <dgm:chPref val="3"/>
        </dgm:presLayoutVars>
      </dgm:prSet>
      <dgm:spPr/>
    </dgm:pt>
    <dgm:pt modelId="{1178CC53-C17A-47FA-AC34-D3D63AC9E8DF}" type="pres">
      <dgm:prSet presAssocID="{5D3374A9-482B-42B3-A21A-528D53163526}" presName="level3hierChild" presStyleCnt="0"/>
      <dgm:spPr/>
    </dgm:pt>
    <dgm:pt modelId="{AA515548-B073-4219-B9C8-E6DA6CE9BA51}" type="pres">
      <dgm:prSet presAssocID="{02BCB8C4-E2C8-47B0-AEB1-0FBCF99A180F}" presName="conn2-1" presStyleLbl="parChTrans1D2" presStyleIdx="6" presStyleCnt="10"/>
      <dgm:spPr/>
    </dgm:pt>
    <dgm:pt modelId="{967D6F0A-BF42-4BFD-B5BB-D6E5C7EF1931}" type="pres">
      <dgm:prSet presAssocID="{02BCB8C4-E2C8-47B0-AEB1-0FBCF99A180F}" presName="connTx" presStyleLbl="parChTrans1D2" presStyleIdx="6" presStyleCnt="10"/>
      <dgm:spPr/>
    </dgm:pt>
    <dgm:pt modelId="{52AB43E5-C52A-4D7D-B3F7-441265F3DF9E}" type="pres">
      <dgm:prSet presAssocID="{94F33972-9546-4BA1-B11A-A9A8C4CFBA57}" presName="root2" presStyleCnt="0"/>
      <dgm:spPr/>
    </dgm:pt>
    <dgm:pt modelId="{87A3CAAF-5861-4D1A-AAFB-8AB01D0F7F5C}" type="pres">
      <dgm:prSet presAssocID="{94F33972-9546-4BA1-B11A-A9A8C4CFBA57}" presName="LevelTwoTextNode" presStyleLbl="node2" presStyleIdx="5" presStyleCnt="9" custScaleX="297161">
        <dgm:presLayoutVars>
          <dgm:chPref val="3"/>
        </dgm:presLayoutVars>
      </dgm:prSet>
      <dgm:spPr/>
    </dgm:pt>
    <dgm:pt modelId="{7FCE020C-844F-4DEC-8163-FB352F87150B}" type="pres">
      <dgm:prSet presAssocID="{94F33972-9546-4BA1-B11A-A9A8C4CFBA57}" presName="level3hierChild" presStyleCnt="0"/>
      <dgm:spPr/>
    </dgm:pt>
    <dgm:pt modelId="{1B98BF24-33A3-43C0-AFAF-7F4DA295B656}" type="pres">
      <dgm:prSet presAssocID="{8DAEFB5E-1D31-4F0B-99D7-769758F9FB8C}" presName="conn2-1" presStyleLbl="parChTrans1D3" presStyleIdx="10" presStyleCnt="17"/>
      <dgm:spPr/>
    </dgm:pt>
    <dgm:pt modelId="{154D8FCE-2E8B-44AB-BB07-0025C1254FB6}" type="pres">
      <dgm:prSet presAssocID="{8DAEFB5E-1D31-4F0B-99D7-769758F9FB8C}" presName="connTx" presStyleLbl="parChTrans1D3" presStyleIdx="10" presStyleCnt="17"/>
      <dgm:spPr/>
    </dgm:pt>
    <dgm:pt modelId="{F2775813-329E-45F8-BB4A-3E7DD78D3C68}" type="pres">
      <dgm:prSet presAssocID="{49D56675-2AF5-4E1F-9FA2-B91CB9653F45}" presName="root2" presStyleCnt="0"/>
      <dgm:spPr/>
    </dgm:pt>
    <dgm:pt modelId="{9337C8C3-98EA-4532-A8A4-7FF8A6023A32}" type="pres">
      <dgm:prSet presAssocID="{49D56675-2AF5-4E1F-9FA2-B91CB9653F45}" presName="LevelTwoTextNode" presStyleLbl="node3" presStyleIdx="10" presStyleCnt="17" custScaleX="297161">
        <dgm:presLayoutVars>
          <dgm:chPref val="3"/>
        </dgm:presLayoutVars>
      </dgm:prSet>
      <dgm:spPr/>
    </dgm:pt>
    <dgm:pt modelId="{ED16F859-C266-4E31-997B-5D36F3EED473}" type="pres">
      <dgm:prSet presAssocID="{49D56675-2AF5-4E1F-9FA2-B91CB9653F45}" presName="level3hierChild" presStyleCnt="0"/>
      <dgm:spPr/>
    </dgm:pt>
    <dgm:pt modelId="{6C221120-1150-4029-9B58-7C64D4077372}" type="pres">
      <dgm:prSet presAssocID="{BAEAAE4C-ACDC-48EF-B87D-90C07220AEAF}" presName="conn2-1" presStyleLbl="parChTrans1D4" presStyleIdx="1" presStyleCnt="3"/>
      <dgm:spPr/>
    </dgm:pt>
    <dgm:pt modelId="{3AD3F786-6DE8-4AF0-A889-71D9ABBB22D9}" type="pres">
      <dgm:prSet presAssocID="{BAEAAE4C-ACDC-48EF-B87D-90C07220AEAF}" presName="connTx" presStyleLbl="parChTrans1D4" presStyleIdx="1" presStyleCnt="3"/>
      <dgm:spPr/>
    </dgm:pt>
    <dgm:pt modelId="{EABE479A-CE2F-454D-8102-0C3A66509445}" type="pres">
      <dgm:prSet presAssocID="{81D6CC35-200F-4659-805F-3D9757B84033}" presName="root2" presStyleCnt="0"/>
      <dgm:spPr/>
    </dgm:pt>
    <dgm:pt modelId="{7592048F-B0F5-4528-BAEF-390F6CE7E72C}" type="pres">
      <dgm:prSet presAssocID="{81D6CC35-200F-4659-805F-3D9757B84033}" presName="LevelTwoTextNode" presStyleLbl="node4" presStyleIdx="1" presStyleCnt="3" custScaleX="297161">
        <dgm:presLayoutVars>
          <dgm:chPref val="3"/>
        </dgm:presLayoutVars>
      </dgm:prSet>
      <dgm:spPr/>
    </dgm:pt>
    <dgm:pt modelId="{6A0F8C9F-4B9D-492C-A0E5-631B0EAD1F31}" type="pres">
      <dgm:prSet presAssocID="{81D6CC35-200F-4659-805F-3D9757B84033}" presName="level3hierChild" presStyleCnt="0"/>
      <dgm:spPr/>
    </dgm:pt>
    <dgm:pt modelId="{565C9951-5F44-4A06-A26C-EF7BA6F0F7B3}" type="pres">
      <dgm:prSet presAssocID="{0F745017-2867-451A-95D9-3C28BFB56D5F}" presName="conn2-1" presStyleLbl="parChTrans1D3" presStyleIdx="11" presStyleCnt="17"/>
      <dgm:spPr/>
    </dgm:pt>
    <dgm:pt modelId="{AA07E09F-C68B-4B7E-A4FC-FF28817AB0C1}" type="pres">
      <dgm:prSet presAssocID="{0F745017-2867-451A-95D9-3C28BFB56D5F}" presName="connTx" presStyleLbl="parChTrans1D3" presStyleIdx="11" presStyleCnt="17"/>
      <dgm:spPr/>
    </dgm:pt>
    <dgm:pt modelId="{29E15D12-C9B7-478D-9DE5-0332828602F7}" type="pres">
      <dgm:prSet presAssocID="{C89DBA85-7085-4164-BD3A-F926FDFE8031}" presName="root2" presStyleCnt="0"/>
      <dgm:spPr/>
    </dgm:pt>
    <dgm:pt modelId="{1263DEC4-33A9-44BC-AED4-C27ADC598B5F}" type="pres">
      <dgm:prSet presAssocID="{C89DBA85-7085-4164-BD3A-F926FDFE8031}" presName="LevelTwoTextNode" presStyleLbl="node3" presStyleIdx="11" presStyleCnt="17" custScaleX="297161">
        <dgm:presLayoutVars>
          <dgm:chPref val="3"/>
        </dgm:presLayoutVars>
      </dgm:prSet>
      <dgm:spPr/>
    </dgm:pt>
    <dgm:pt modelId="{37ED38B1-CA7A-4B4C-BC54-F316AF11C6A3}" type="pres">
      <dgm:prSet presAssocID="{C89DBA85-7085-4164-BD3A-F926FDFE8031}" presName="level3hierChild" presStyleCnt="0"/>
      <dgm:spPr/>
    </dgm:pt>
    <dgm:pt modelId="{24E69915-76AB-41D7-891F-1BF4D152846E}" type="pres">
      <dgm:prSet presAssocID="{1C752F96-DBEE-407D-B400-3DD82C7261F5}" presName="conn2-1" presStyleLbl="parChTrans1D2" presStyleIdx="7" presStyleCnt="10"/>
      <dgm:spPr/>
    </dgm:pt>
    <dgm:pt modelId="{1DF22FB5-B054-4484-AD63-4798A114467D}" type="pres">
      <dgm:prSet presAssocID="{1C752F96-DBEE-407D-B400-3DD82C7261F5}" presName="connTx" presStyleLbl="parChTrans1D2" presStyleIdx="7" presStyleCnt="10"/>
      <dgm:spPr/>
    </dgm:pt>
    <dgm:pt modelId="{FD3562F8-CC16-4277-ADA8-1D8ABD9B18FD}" type="pres">
      <dgm:prSet presAssocID="{2BCDA6B0-6C5E-436E-BA08-33C1D8D35785}" presName="root2" presStyleCnt="0"/>
      <dgm:spPr/>
    </dgm:pt>
    <dgm:pt modelId="{189FEFBA-464E-43EE-B649-03669D4610D9}" type="pres">
      <dgm:prSet presAssocID="{2BCDA6B0-6C5E-436E-BA08-33C1D8D35785}" presName="LevelTwoTextNode" presStyleLbl="node2" presStyleIdx="6" presStyleCnt="9" custScaleX="297161">
        <dgm:presLayoutVars>
          <dgm:chPref val="3"/>
        </dgm:presLayoutVars>
      </dgm:prSet>
      <dgm:spPr/>
    </dgm:pt>
    <dgm:pt modelId="{9C1EA2BF-0842-4019-A3C1-4A586C31EE67}" type="pres">
      <dgm:prSet presAssocID="{2BCDA6B0-6C5E-436E-BA08-33C1D8D35785}" presName="level3hierChild" presStyleCnt="0"/>
      <dgm:spPr/>
    </dgm:pt>
    <dgm:pt modelId="{8281D401-7569-4EDD-AC7D-E70AA921706F}" type="pres">
      <dgm:prSet presAssocID="{0F126BFC-F7AC-46D0-87A0-2C0804516565}" presName="conn2-1" presStyleLbl="parChTrans1D3" presStyleIdx="12" presStyleCnt="17"/>
      <dgm:spPr/>
    </dgm:pt>
    <dgm:pt modelId="{B5FE913D-3E16-4A67-87BC-6FA2C243D1F6}" type="pres">
      <dgm:prSet presAssocID="{0F126BFC-F7AC-46D0-87A0-2C0804516565}" presName="connTx" presStyleLbl="parChTrans1D3" presStyleIdx="12" presStyleCnt="17"/>
      <dgm:spPr/>
    </dgm:pt>
    <dgm:pt modelId="{C3CA05FA-ED90-4AEE-8950-E1175A3F27C2}" type="pres">
      <dgm:prSet presAssocID="{C67F35E1-2B91-490B-9388-41906C70DD62}" presName="root2" presStyleCnt="0"/>
      <dgm:spPr/>
    </dgm:pt>
    <dgm:pt modelId="{0393088F-FEB4-4913-A392-6EAC5B148B3C}" type="pres">
      <dgm:prSet presAssocID="{C67F35E1-2B91-490B-9388-41906C70DD62}" presName="LevelTwoTextNode" presStyleLbl="node3" presStyleIdx="12" presStyleCnt="17" custScaleX="297161">
        <dgm:presLayoutVars>
          <dgm:chPref val="3"/>
        </dgm:presLayoutVars>
      </dgm:prSet>
      <dgm:spPr/>
    </dgm:pt>
    <dgm:pt modelId="{68E96801-93AB-450D-8B44-3AF4D646EAD4}" type="pres">
      <dgm:prSet presAssocID="{C67F35E1-2B91-490B-9388-41906C70DD62}" presName="level3hierChild" presStyleCnt="0"/>
      <dgm:spPr/>
    </dgm:pt>
    <dgm:pt modelId="{49D5DA44-8834-459D-9416-1EF0D7F94531}" type="pres">
      <dgm:prSet presAssocID="{51875F78-5FB4-4EBB-85A4-FF50511616B2}" presName="conn2-1" presStyleLbl="parChTrans1D4" presStyleIdx="2" presStyleCnt="3"/>
      <dgm:spPr/>
    </dgm:pt>
    <dgm:pt modelId="{37CA28FE-9FDF-46B7-8B1B-E2C48F21AE74}" type="pres">
      <dgm:prSet presAssocID="{51875F78-5FB4-4EBB-85A4-FF50511616B2}" presName="connTx" presStyleLbl="parChTrans1D4" presStyleIdx="2" presStyleCnt="3"/>
      <dgm:spPr/>
    </dgm:pt>
    <dgm:pt modelId="{4E194570-5FDB-4F7B-8450-C907F3B5B02D}" type="pres">
      <dgm:prSet presAssocID="{799FDEB9-0105-4844-B20E-6B634F5B5357}" presName="root2" presStyleCnt="0"/>
      <dgm:spPr/>
    </dgm:pt>
    <dgm:pt modelId="{0397D6B9-F8C7-4717-BE7A-366C097B59A7}" type="pres">
      <dgm:prSet presAssocID="{799FDEB9-0105-4844-B20E-6B634F5B5357}" presName="LevelTwoTextNode" presStyleLbl="node4" presStyleIdx="2" presStyleCnt="3" custScaleX="297161">
        <dgm:presLayoutVars>
          <dgm:chPref val="3"/>
        </dgm:presLayoutVars>
      </dgm:prSet>
      <dgm:spPr/>
    </dgm:pt>
    <dgm:pt modelId="{AD795C45-A001-43C9-A194-4198DFAF3DD4}" type="pres">
      <dgm:prSet presAssocID="{799FDEB9-0105-4844-B20E-6B634F5B5357}" presName="level3hierChild" presStyleCnt="0"/>
      <dgm:spPr/>
    </dgm:pt>
    <dgm:pt modelId="{9F23D642-8DCD-4D04-90FF-171ECB426150}" type="pres">
      <dgm:prSet presAssocID="{67FCCF4A-BD82-4C2C-8947-E16CA0AE68FD}" presName="conn2-1" presStyleLbl="parChTrans1D2" presStyleIdx="8" presStyleCnt="10"/>
      <dgm:spPr/>
    </dgm:pt>
    <dgm:pt modelId="{046199C8-4D77-4CC4-A74A-9CCDEBD7C99E}" type="pres">
      <dgm:prSet presAssocID="{67FCCF4A-BD82-4C2C-8947-E16CA0AE68FD}" presName="connTx" presStyleLbl="parChTrans1D2" presStyleIdx="8" presStyleCnt="10"/>
      <dgm:spPr/>
    </dgm:pt>
    <dgm:pt modelId="{1640293A-2429-402F-8BAC-3A7A1AB83F15}" type="pres">
      <dgm:prSet presAssocID="{B1DC0CE2-91AC-40E2-826A-C4D1D6160A7D}" presName="root2" presStyleCnt="0"/>
      <dgm:spPr/>
    </dgm:pt>
    <dgm:pt modelId="{69326F57-43BA-4032-9D54-520707CB12EE}" type="pres">
      <dgm:prSet presAssocID="{B1DC0CE2-91AC-40E2-826A-C4D1D6160A7D}" presName="LevelTwoTextNode" presStyleLbl="node2" presStyleIdx="7" presStyleCnt="9" custScaleX="297161">
        <dgm:presLayoutVars>
          <dgm:chPref val="3"/>
        </dgm:presLayoutVars>
      </dgm:prSet>
      <dgm:spPr/>
    </dgm:pt>
    <dgm:pt modelId="{0DFBC7C6-0C25-4B02-9B47-4ACEDD482522}" type="pres">
      <dgm:prSet presAssocID="{B1DC0CE2-91AC-40E2-826A-C4D1D6160A7D}" presName="level3hierChild" presStyleCnt="0"/>
      <dgm:spPr/>
    </dgm:pt>
    <dgm:pt modelId="{F3170F84-92E0-4808-AD52-16834DC954F4}" type="pres">
      <dgm:prSet presAssocID="{8F43841F-E6CB-4548-AAF9-C8471E31F031}" presName="conn2-1" presStyleLbl="parChTrans1D3" presStyleIdx="13" presStyleCnt="17"/>
      <dgm:spPr/>
    </dgm:pt>
    <dgm:pt modelId="{F221CA96-BC9B-4FE0-A32C-FE538A61FB36}" type="pres">
      <dgm:prSet presAssocID="{8F43841F-E6CB-4548-AAF9-C8471E31F031}" presName="connTx" presStyleLbl="parChTrans1D3" presStyleIdx="13" presStyleCnt="17"/>
      <dgm:spPr/>
    </dgm:pt>
    <dgm:pt modelId="{C00B8D79-10F3-4617-9573-D715A409DBDC}" type="pres">
      <dgm:prSet presAssocID="{9A6E4B1C-4C83-4B83-86B5-DC4FECCB5673}" presName="root2" presStyleCnt="0"/>
      <dgm:spPr/>
    </dgm:pt>
    <dgm:pt modelId="{FB836E73-9564-4024-9746-0FB39C1A8424}" type="pres">
      <dgm:prSet presAssocID="{9A6E4B1C-4C83-4B83-86B5-DC4FECCB5673}" presName="LevelTwoTextNode" presStyleLbl="node3" presStyleIdx="13" presStyleCnt="17" custScaleX="297161">
        <dgm:presLayoutVars>
          <dgm:chPref val="3"/>
        </dgm:presLayoutVars>
      </dgm:prSet>
      <dgm:spPr/>
    </dgm:pt>
    <dgm:pt modelId="{3EAF99E6-64D5-49EC-8FB6-BB39D71C2209}" type="pres">
      <dgm:prSet presAssocID="{9A6E4B1C-4C83-4B83-86B5-DC4FECCB5673}" presName="level3hierChild" presStyleCnt="0"/>
      <dgm:spPr/>
    </dgm:pt>
    <dgm:pt modelId="{3EFAF844-691A-4EB7-A33D-DE9FF86C7723}" type="pres">
      <dgm:prSet presAssocID="{4708DC56-E0DF-4198-91C3-4F87C1F3601F}" presName="conn2-1" presStyleLbl="parChTrans1D3" presStyleIdx="14" presStyleCnt="17"/>
      <dgm:spPr/>
    </dgm:pt>
    <dgm:pt modelId="{788F04B7-EDCD-4571-8A1C-6EA8774626A0}" type="pres">
      <dgm:prSet presAssocID="{4708DC56-E0DF-4198-91C3-4F87C1F3601F}" presName="connTx" presStyleLbl="parChTrans1D3" presStyleIdx="14" presStyleCnt="17"/>
      <dgm:spPr/>
    </dgm:pt>
    <dgm:pt modelId="{ED2D1B05-A916-4820-85D4-6C7B5207FC12}" type="pres">
      <dgm:prSet presAssocID="{DCB08B62-F37C-4294-8021-EC614A9069FB}" presName="root2" presStyleCnt="0"/>
      <dgm:spPr/>
    </dgm:pt>
    <dgm:pt modelId="{F4D1EE13-AD91-4D07-8CA1-74A751CD63F4}" type="pres">
      <dgm:prSet presAssocID="{DCB08B62-F37C-4294-8021-EC614A9069FB}" presName="LevelTwoTextNode" presStyleLbl="node3" presStyleIdx="14" presStyleCnt="17" custScaleX="297161">
        <dgm:presLayoutVars>
          <dgm:chPref val="3"/>
        </dgm:presLayoutVars>
      </dgm:prSet>
      <dgm:spPr/>
    </dgm:pt>
    <dgm:pt modelId="{476B3DB0-4898-4A93-BD61-8FF2991B0962}" type="pres">
      <dgm:prSet presAssocID="{DCB08B62-F37C-4294-8021-EC614A9069FB}" presName="level3hierChild" presStyleCnt="0"/>
      <dgm:spPr/>
    </dgm:pt>
    <dgm:pt modelId="{F8722052-67C1-471A-A81A-AA10652D6273}" type="pres">
      <dgm:prSet presAssocID="{DC15721C-16B8-44B4-BEAF-F11F273D75AE}" presName="conn2-1" presStyleLbl="parChTrans1D2" presStyleIdx="9" presStyleCnt="10"/>
      <dgm:spPr/>
    </dgm:pt>
    <dgm:pt modelId="{AC6E995F-CE60-4FDE-B2E9-5127358A957E}" type="pres">
      <dgm:prSet presAssocID="{DC15721C-16B8-44B4-BEAF-F11F273D75AE}" presName="connTx" presStyleLbl="parChTrans1D2" presStyleIdx="9" presStyleCnt="10"/>
      <dgm:spPr/>
    </dgm:pt>
    <dgm:pt modelId="{2B068B3B-2BAA-483E-A62A-5EAB5514410B}" type="pres">
      <dgm:prSet presAssocID="{539FC7E6-6B26-46DA-9556-FD08B3D8E86F}" presName="root2" presStyleCnt="0"/>
      <dgm:spPr/>
    </dgm:pt>
    <dgm:pt modelId="{634AC8F0-2424-4D8D-B6D6-78ECFB92E612}" type="pres">
      <dgm:prSet presAssocID="{539FC7E6-6B26-46DA-9556-FD08B3D8E86F}" presName="LevelTwoTextNode" presStyleLbl="node2" presStyleIdx="8" presStyleCnt="9" custScaleX="297161">
        <dgm:presLayoutVars>
          <dgm:chPref val="3"/>
        </dgm:presLayoutVars>
      </dgm:prSet>
      <dgm:spPr/>
    </dgm:pt>
    <dgm:pt modelId="{2A89E568-BB02-458A-B37E-6FDD52425B62}" type="pres">
      <dgm:prSet presAssocID="{539FC7E6-6B26-46DA-9556-FD08B3D8E86F}" presName="level3hierChild" presStyleCnt="0"/>
      <dgm:spPr/>
    </dgm:pt>
    <dgm:pt modelId="{E1436CA2-3DB7-4D2C-917E-2BEA77498A3B}" type="pres">
      <dgm:prSet presAssocID="{1D460BA2-B5B1-44E4-AC7C-771F9A0B4063}" presName="conn2-1" presStyleLbl="parChTrans1D3" presStyleIdx="15" presStyleCnt="17"/>
      <dgm:spPr/>
    </dgm:pt>
    <dgm:pt modelId="{D1418FF2-A962-451B-9ED8-1FCBCF226BFE}" type="pres">
      <dgm:prSet presAssocID="{1D460BA2-B5B1-44E4-AC7C-771F9A0B4063}" presName="connTx" presStyleLbl="parChTrans1D3" presStyleIdx="15" presStyleCnt="17"/>
      <dgm:spPr/>
    </dgm:pt>
    <dgm:pt modelId="{D271FF3C-5902-42E8-BD04-E50B3008FE87}" type="pres">
      <dgm:prSet presAssocID="{5F315E23-CB2C-459A-BC04-679B0C419E59}" presName="root2" presStyleCnt="0"/>
      <dgm:spPr/>
    </dgm:pt>
    <dgm:pt modelId="{897FAC38-C070-4DC4-AB8D-0FEB9FA3DB8F}" type="pres">
      <dgm:prSet presAssocID="{5F315E23-CB2C-459A-BC04-679B0C419E59}" presName="LevelTwoTextNode" presStyleLbl="node3" presStyleIdx="15" presStyleCnt="17" custScaleX="297161">
        <dgm:presLayoutVars>
          <dgm:chPref val="3"/>
        </dgm:presLayoutVars>
      </dgm:prSet>
      <dgm:spPr/>
    </dgm:pt>
    <dgm:pt modelId="{0F6AAE6E-F48E-4E60-AE8C-B909FABDE026}" type="pres">
      <dgm:prSet presAssocID="{5F315E23-CB2C-459A-BC04-679B0C419E59}" presName="level3hierChild" presStyleCnt="0"/>
      <dgm:spPr/>
    </dgm:pt>
    <dgm:pt modelId="{E5FCCC9C-9C24-4FE7-8493-28F7387C3413}" type="pres">
      <dgm:prSet presAssocID="{FB5FC13D-39E7-4609-A852-D0E1AE4CBB18}" presName="conn2-1" presStyleLbl="parChTrans1D3" presStyleIdx="16" presStyleCnt="17"/>
      <dgm:spPr/>
    </dgm:pt>
    <dgm:pt modelId="{20F112F2-6B8A-4B26-85EE-A8374BC7ACFC}" type="pres">
      <dgm:prSet presAssocID="{FB5FC13D-39E7-4609-A852-D0E1AE4CBB18}" presName="connTx" presStyleLbl="parChTrans1D3" presStyleIdx="16" presStyleCnt="17"/>
      <dgm:spPr/>
    </dgm:pt>
    <dgm:pt modelId="{58B3045E-82F8-4C07-AB2B-A1273CEA6219}" type="pres">
      <dgm:prSet presAssocID="{337ED4B5-7330-499B-A3FD-E4AF1A758FAD}" presName="root2" presStyleCnt="0"/>
      <dgm:spPr/>
    </dgm:pt>
    <dgm:pt modelId="{9E6318F1-8A86-4FA2-81D0-C5EC6DE7A24B}" type="pres">
      <dgm:prSet presAssocID="{337ED4B5-7330-499B-A3FD-E4AF1A758FAD}" presName="LevelTwoTextNode" presStyleLbl="node3" presStyleIdx="16" presStyleCnt="17" custScaleX="297161">
        <dgm:presLayoutVars>
          <dgm:chPref val="3"/>
        </dgm:presLayoutVars>
      </dgm:prSet>
      <dgm:spPr/>
    </dgm:pt>
    <dgm:pt modelId="{D661B0D7-5350-49CE-B37B-5137C9BD1C45}" type="pres">
      <dgm:prSet presAssocID="{337ED4B5-7330-499B-A3FD-E4AF1A758FAD}" presName="level3hierChild" presStyleCnt="0"/>
      <dgm:spPr/>
    </dgm:pt>
  </dgm:ptLst>
  <dgm:cxnLst>
    <dgm:cxn modelId="{63831800-D234-4AA3-B581-1FE79A65EC41}" srcId="{94F33972-9546-4BA1-B11A-A9A8C4CFBA57}" destId="{C89DBA85-7085-4164-BD3A-F926FDFE8031}" srcOrd="1" destOrd="0" parTransId="{0F745017-2867-451A-95D9-3C28BFB56D5F}" sibTransId="{896D5D31-740B-40D4-87D0-91BA43502AA3}"/>
    <dgm:cxn modelId="{3EBB2900-7FA1-47B8-B689-A77AED9D7C1E}" type="presOf" srcId="{80A14274-304D-451A-BA57-52BFC11988F0}" destId="{90CEC94A-4101-4C5A-81B4-7C369EE0B6EE}" srcOrd="1" destOrd="0" presId="urn:microsoft.com/office/officeart/2008/layout/HorizontalMultiLevelHierarchy"/>
    <dgm:cxn modelId="{4A376E00-2F0C-433E-B777-3746FD175B4A}" type="presOf" srcId="{B1DC0CE2-91AC-40E2-826A-C4D1D6160A7D}" destId="{69326F57-43BA-4032-9D54-520707CB12EE}" srcOrd="0" destOrd="0" presId="urn:microsoft.com/office/officeart/2008/layout/HorizontalMultiLevelHierarchy"/>
    <dgm:cxn modelId="{A9A7B401-81C6-4792-AE17-C20B8C990DA7}" type="presOf" srcId="{1D460BA2-B5B1-44E4-AC7C-771F9A0B4063}" destId="{D1418FF2-A962-451B-9ED8-1FCBCF226BFE}" srcOrd="1" destOrd="0" presId="urn:microsoft.com/office/officeart/2008/layout/HorizontalMultiLevelHierarchy"/>
    <dgm:cxn modelId="{CB0A9C02-4E26-4131-90DF-8CE3FC229836}" type="presOf" srcId="{B20A504C-1EFD-460B-BAC2-07FD02C54CA4}" destId="{DDCA2627-5E3F-4A4F-A1B0-C0496AFA803B}" srcOrd="1" destOrd="0" presId="urn:microsoft.com/office/officeart/2008/layout/HorizontalMultiLevelHierarchy"/>
    <dgm:cxn modelId="{9B87BA04-7556-4C88-B6C2-2E2CC64914DD}" type="presOf" srcId="{8DAEFB5E-1D31-4F0B-99D7-769758F9FB8C}" destId="{154D8FCE-2E8B-44AB-BB07-0025C1254FB6}" srcOrd="1" destOrd="0" presId="urn:microsoft.com/office/officeart/2008/layout/HorizontalMultiLevelHierarchy"/>
    <dgm:cxn modelId="{1C6CBD05-2500-4F3A-BD45-A1311A72388E}" type="presOf" srcId="{066616ED-3068-44B2-ADA7-86941A4904BB}" destId="{FC854545-5B31-4BF6-B371-36FE52592106}" srcOrd="0" destOrd="0" presId="urn:microsoft.com/office/officeart/2008/layout/HorizontalMultiLevelHierarchy"/>
    <dgm:cxn modelId="{E1CC6C07-71AB-4C31-8F8D-AE5B3C153460}" type="presOf" srcId="{51875F78-5FB4-4EBB-85A4-FF50511616B2}" destId="{49D5DA44-8834-459D-9416-1EF0D7F94531}" srcOrd="0" destOrd="0" presId="urn:microsoft.com/office/officeart/2008/layout/HorizontalMultiLevelHierarchy"/>
    <dgm:cxn modelId="{C496440B-4E09-42BA-A6F7-9DB9FA6D1291}" type="presOf" srcId="{B20A504C-1EFD-460B-BAC2-07FD02C54CA4}" destId="{70FB5F44-F886-48E3-BFF9-2AB451315162}" srcOrd="0" destOrd="0" presId="urn:microsoft.com/office/officeart/2008/layout/HorizontalMultiLevelHierarchy"/>
    <dgm:cxn modelId="{9467D40E-F403-476F-9A4B-B93A5B9C59EC}" type="presOf" srcId="{BAEAAE4C-ACDC-48EF-B87D-90C07220AEAF}" destId="{6C221120-1150-4029-9B58-7C64D4077372}" srcOrd="0" destOrd="0" presId="urn:microsoft.com/office/officeart/2008/layout/HorizontalMultiLevelHierarchy"/>
    <dgm:cxn modelId="{57F9AC10-1B5C-4D71-AC2F-D67BE50BEBDF}" srcId="{30481487-0ADC-43D1-9F14-C5A8E3D5D51E}" destId="{539FC7E6-6B26-46DA-9556-FD08B3D8E86F}" srcOrd="9" destOrd="0" parTransId="{DC15721C-16B8-44B4-BEAF-F11F273D75AE}" sibTransId="{B4565FC5-3374-4F50-BF55-6701197F78FE}"/>
    <dgm:cxn modelId="{DC533F11-0B83-408C-A701-EB4406D2E5F8}" type="presOf" srcId="{49D56675-2AF5-4E1F-9FA2-B91CB9653F45}" destId="{9337C8C3-98EA-4532-A8A4-7FF8A6023A32}" srcOrd="0" destOrd="0" presId="urn:microsoft.com/office/officeart/2008/layout/HorizontalMultiLevelHierarchy"/>
    <dgm:cxn modelId="{3ECEB014-6E8D-4940-95FD-FFF1B1A83032}" srcId="{30481487-0ADC-43D1-9F14-C5A8E3D5D51E}" destId="{785AAA68-06A9-4CFF-887E-E8A56B03FFDE}" srcOrd="5" destOrd="0" parTransId="{80A14274-304D-451A-BA57-52BFC11988F0}" sibTransId="{4D69CCBD-A925-401F-BFD9-55286DA16D65}"/>
    <dgm:cxn modelId="{616AD116-02B1-463F-BB76-1D27CB0A0391}" type="presOf" srcId="{E9D1B5C3-A605-43C9-A018-73A99CE5DECB}" destId="{882DAA82-035B-4152-B35A-4C5E3F031290}" srcOrd="1" destOrd="0" presId="urn:microsoft.com/office/officeart/2008/layout/HorizontalMultiLevelHierarchy"/>
    <dgm:cxn modelId="{15F3B018-558E-4F27-B880-B338BA559F47}" type="presOf" srcId="{67FCCF4A-BD82-4C2C-8947-E16CA0AE68FD}" destId="{046199C8-4D77-4CC4-A74A-9CCDEBD7C99E}" srcOrd="1" destOrd="0" presId="urn:microsoft.com/office/officeart/2008/layout/HorizontalMultiLevelHierarchy"/>
    <dgm:cxn modelId="{89A6021A-380A-4103-82D3-D9D8A72E0D2C}" type="presOf" srcId="{FF5F78BF-13F4-43FF-90D8-661ECDEFEEA2}" destId="{467EECDA-397D-4E1B-8E10-D913427ED854}" srcOrd="0" destOrd="0" presId="urn:microsoft.com/office/officeart/2008/layout/HorizontalMultiLevelHierarchy"/>
    <dgm:cxn modelId="{5163261E-3604-4F87-8BFD-42D15025A603}" type="presOf" srcId="{D702309E-3EC2-406F-97AA-7A0EE7460C82}" destId="{C3B14697-C311-4955-9B14-C74F08CF1D25}" srcOrd="0" destOrd="0" presId="urn:microsoft.com/office/officeart/2008/layout/HorizontalMultiLevelHierarchy"/>
    <dgm:cxn modelId="{300C391E-5566-439E-91D1-C8F0C4BA3AB1}" type="presOf" srcId="{02BCB8C4-E2C8-47B0-AEB1-0FBCF99A180F}" destId="{967D6F0A-BF42-4BFD-B5BB-D6E5C7EF1931}" srcOrd="1" destOrd="0" presId="urn:microsoft.com/office/officeart/2008/layout/HorizontalMultiLevelHierarchy"/>
    <dgm:cxn modelId="{1F1A441F-2DB8-483E-9108-5685D5C7183F}" type="presOf" srcId="{30481487-0ADC-43D1-9F14-C5A8E3D5D51E}" destId="{DC701AED-B490-4960-9FFE-7CE9FDC0929F}" srcOrd="0" destOrd="0" presId="urn:microsoft.com/office/officeart/2008/layout/HorizontalMultiLevelHierarchy"/>
    <dgm:cxn modelId="{D7FE9A1F-F31F-4A8C-A3F0-81CD8FCA4AE0}" type="presOf" srcId="{8F43841F-E6CB-4548-AAF9-C8471E31F031}" destId="{F3170F84-92E0-4808-AD52-16834DC954F4}" srcOrd="0" destOrd="0" presId="urn:microsoft.com/office/officeart/2008/layout/HorizontalMultiLevelHierarchy"/>
    <dgm:cxn modelId="{A4B4C61F-0AA2-4EE9-8FBF-229581187F3B}" type="presOf" srcId="{D702309E-3EC2-406F-97AA-7A0EE7460C82}" destId="{0FADDB35-C739-4477-A4A6-F8E34674BD50}" srcOrd="1" destOrd="0" presId="urn:microsoft.com/office/officeart/2008/layout/HorizontalMultiLevelHierarchy"/>
    <dgm:cxn modelId="{8E9FF41F-F0F4-480B-B82C-1E743127AC49}" type="presOf" srcId="{337ED4B5-7330-499B-A3FD-E4AF1A758FAD}" destId="{9E6318F1-8A86-4FA2-81D0-C5EC6DE7A24B}" srcOrd="0" destOrd="0" presId="urn:microsoft.com/office/officeart/2008/layout/HorizontalMultiLevelHierarchy"/>
    <dgm:cxn modelId="{5BD7C323-77F8-48AC-B206-6BDF61AD3CDF}" type="presOf" srcId="{277CC494-4007-4C07-A054-9FE734E6F800}" destId="{663C9E05-9F70-4358-B6DE-F5C63FC8EDB2}" srcOrd="0" destOrd="0" presId="urn:microsoft.com/office/officeart/2008/layout/HorizontalMultiLevelHierarchy"/>
    <dgm:cxn modelId="{B3D7BA2A-8AE2-4F12-9F60-15BDCF4B4F2C}" srcId="{49D56675-2AF5-4E1F-9FA2-B91CB9653F45}" destId="{81D6CC35-200F-4659-805F-3D9757B84033}" srcOrd="0" destOrd="0" parTransId="{BAEAAE4C-ACDC-48EF-B87D-90C07220AEAF}" sibTransId="{25E0949F-33FA-408A-9F38-5BFC64255CBF}"/>
    <dgm:cxn modelId="{83C7E52C-62A4-4A62-BB1F-F6CC17392ECB}" type="presOf" srcId="{2E628C07-3571-4367-90FE-07AAA4EE3878}" destId="{DD3340AD-981D-407F-A745-1D6C3966847B}" srcOrd="1" destOrd="0" presId="urn:microsoft.com/office/officeart/2008/layout/HorizontalMultiLevelHierarchy"/>
    <dgm:cxn modelId="{5BE3FF2C-90AC-432F-9021-9D360460AC9E}" type="presOf" srcId="{9F7F5FC6-2068-41D5-99C8-3D35AAC8C27A}" destId="{00B17825-AFAA-4EDC-A718-50D089E884D6}" srcOrd="0" destOrd="0" presId="urn:microsoft.com/office/officeart/2008/layout/HorizontalMultiLevelHierarchy"/>
    <dgm:cxn modelId="{9E33AE2D-59FB-4AAF-9F4F-07C953D8EA98}" type="presOf" srcId="{785AAA68-06A9-4CFF-887E-E8A56B03FFDE}" destId="{F95FDF29-9C52-402D-BBC5-B5E1E5165B50}" srcOrd="0" destOrd="0" presId="urn:microsoft.com/office/officeart/2008/layout/HorizontalMultiLevelHierarchy"/>
    <dgm:cxn modelId="{5D3FB22E-594E-4AC3-959A-A6D193BDC8F3}" type="presOf" srcId="{7F1B72FD-4715-4332-AA5C-912E46E42EED}" destId="{2EFDD619-5417-43AB-968A-B21720806F8C}" srcOrd="1" destOrd="0" presId="urn:microsoft.com/office/officeart/2008/layout/HorizontalMultiLevelHierarchy"/>
    <dgm:cxn modelId="{5138D42E-7371-499D-BFB3-B9CFA31F6002}" type="presOf" srcId="{E9D1B5C3-A605-43C9-A018-73A99CE5DECB}" destId="{01EC5889-CFCB-4AC3-80C9-0796F46BE4B3}" srcOrd="0" destOrd="0" presId="urn:microsoft.com/office/officeart/2008/layout/HorizontalMultiLevelHierarchy"/>
    <dgm:cxn modelId="{96967732-19F6-47D8-B0FF-EC283E399086}" type="presOf" srcId="{402D08D2-E839-4E47-B270-3792170D54FE}" destId="{D445DB76-BC2E-4454-ADAA-1EAA6B261375}" srcOrd="0" destOrd="0" presId="urn:microsoft.com/office/officeart/2008/layout/HorizontalMultiLevelHierarchy"/>
    <dgm:cxn modelId="{E8579432-998C-4256-8AD7-8EB7EED4779D}" type="presOf" srcId="{B0809CFF-9D10-46D0-AFFB-7B676A3092AF}" destId="{610B450A-F24B-4E19-815B-68778B11F83C}" srcOrd="0" destOrd="0" presId="urn:microsoft.com/office/officeart/2008/layout/HorizontalMultiLevelHierarchy"/>
    <dgm:cxn modelId="{DB243336-4D4F-4353-88C0-FA0358112FEB}" srcId="{30481487-0ADC-43D1-9F14-C5A8E3D5D51E}" destId="{61D502EE-EDC1-48C4-AD6C-3776BB88F515}" srcOrd="4" destOrd="0" parTransId="{B65A081A-AC1C-42A1-8487-611E28AD0217}" sibTransId="{00A5B11C-4EA9-4278-8603-27E6A177F908}"/>
    <dgm:cxn modelId="{7A257A36-831A-431D-BE02-C6C221B59283}" srcId="{C67F35E1-2B91-490B-9388-41906C70DD62}" destId="{799FDEB9-0105-4844-B20E-6B634F5B5357}" srcOrd="0" destOrd="0" parTransId="{51875F78-5FB4-4EBB-85A4-FF50511616B2}" sibTransId="{68E8F620-2079-4A77-9497-BCF33DC00C57}"/>
    <dgm:cxn modelId="{24B50438-2172-4A32-B02A-79419656BF82}" type="presOf" srcId="{5F315E23-CB2C-459A-BC04-679B0C419E59}" destId="{897FAC38-C070-4DC4-AB8D-0FEB9FA3DB8F}" srcOrd="0" destOrd="0" presId="urn:microsoft.com/office/officeart/2008/layout/HorizontalMultiLevelHierarchy"/>
    <dgm:cxn modelId="{21665838-1FF8-4BFD-A1B8-9C368F8C5119}" type="presOf" srcId="{D8D4595A-862D-4B73-8DBD-017BB0BB0334}" destId="{7197BECD-E73A-4507-A334-7CE4FDC956BB}" srcOrd="0" destOrd="0" presId="urn:microsoft.com/office/officeart/2008/layout/HorizontalMultiLevelHierarchy"/>
    <dgm:cxn modelId="{FF4D3D3B-31A0-4232-B70B-199208916EBF}" srcId="{60700C10-F890-42B9-9D63-8AA26DCE3F51}" destId="{B4B89B85-D8ED-4F93-911D-C61E6D8518F4}" srcOrd="1" destOrd="0" parTransId="{D702309E-3EC2-406F-97AA-7A0EE7460C82}" sibTransId="{37DF0917-2030-4431-8F0F-721640678B87}"/>
    <dgm:cxn modelId="{F63E6E3C-D814-4FE5-A1E0-500001211B6C}" srcId="{785AAA68-06A9-4CFF-887E-E8A56B03FFDE}" destId="{5D3374A9-482B-42B3-A21A-528D53163526}" srcOrd="1" destOrd="0" parTransId="{A46F46F0-564F-4E43-B186-AFB6E9237985}" sibTransId="{6AEB0C50-ADCC-4598-8D52-4DA7C62E224C}"/>
    <dgm:cxn modelId="{B151F53C-AB91-4B48-8867-EAEFBE1FBE82}" srcId="{B1DC0CE2-91AC-40E2-826A-C4D1D6160A7D}" destId="{DCB08B62-F37C-4294-8021-EC614A9069FB}" srcOrd="1" destOrd="0" parTransId="{4708DC56-E0DF-4198-91C3-4F87C1F3601F}" sibTransId="{2FD1DEB0-5C08-42E3-896D-2E9AF8E08C91}"/>
    <dgm:cxn modelId="{7927813D-7B89-4F53-8AD8-5E60AD6C83CC}" type="presOf" srcId="{1D460BA2-B5B1-44E4-AC7C-771F9A0B4063}" destId="{E1436CA2-3DB7-4D2C-917E-2BEA77498A3B}" srcOrd="0" destOrd="0" presId="urn:microsoft.com/office/officeart/2008/layout/HorizontalMultiLevelHierarchy"/>
    <dgm:cxn modelId="{A94AE35B-7FDA-4122-A179-EA89EDA2DDC1}" srcId="{B1DC0CE2-91AC-40E2-826A-C4D1D6160A7D}" destId="{9A6E4B1C-4C83-4B83-86B5-DC4FECCB5673}" srcOrd="0" destOrd="0" parTransId="{8F43841F-E6CB-4548-AAF9-C8471E31F031}" sibTransId="{0BEF6DE9-8FEC-4A12-93C2-297DBF45480B}"/>
    <dgm:cxn modelId="{38E2675C-31BB-411D-8C8D-EC771DFE34B5}" srcId="{1AE304FD-A69A-4509-9F0F-25C578E7A532}" destId="{6CFC4084-A355-43E8-9DD7-24345E8BB7CE}" srcOrd="0" destOrd="0" parTransId="{7F1B72FD-4715-4332-AA5C-912E46E42EED}" sibTransId="{0B55CB78-9524-4CC6-A48E-4A862FC39BD1}"/>
    <dgm:cxn modelId="{2C53025D-D8E2-4A15-BD31-9D3B5254615D}" type="presOf" srcId="{81D6CC35-200F-4659-805F-3D9757B84033}" destId="{7592048F-B0F5-4528-BAEF-390F6CE7E72C}" srcOrd="0" destOrd="0" presId="urn:microsoft.com/office/officeart/2008/layout/HorizontalMultiLevelHierarchy"/>
    <dgm:cxn modelId="{5D6BB15E-C06D-45C0-9EB1-87E7E63533A8}" type="presOf" srcId="{C9BD2ED5-9056-4072-9F8C-DCC943B8F1F0}" destId="{E6CDB106-33E4-436D-9F7A-16CD53634560}" srcOrd="0" destOrd="0" presId="urn:microsoft.com/office/officeart/2008/layout/HorizontalMultiLevelHierarchy"/>
    <dgm:cxn modelId="{EA36E15F-26C8-4CE5-A363-017599E61773}" srcId="{30481487-0ADC-43D1-9F14-C5A8E3D5D51E}" destId="{1AE304FD-A69A-4509-9F0F-25C578E7A532}" srcOrd="2" destOrd="0" parTransId="{2E628C07-3571-4367-90FE-07AAA4EE3878}" sibTransId="{C284CFD8-8F4D-4FDC-BD6B-5E1F9CFBE541}"/>
    <dgm:cxn modelId="{17F31741-5E72-4A63-A31C-0B1915F52EE1}" type="presOf" srcId="{0F745017-2867-451A-95D9-3C28BFB56D5F}" destId="{AA07E09F-C68B-4B7E-A4FC-FF28817AB0C1}" srcOrd="1" destOrd="0" presId="urn:microsoft.com/office/officeart/2008/layout/HorizontalMultiLevelHierarchy"/>
    <dgm:cxn modelId="{5EC16863-2374-4D86-A9BB-5524F876608D}" type="presOf" srcId="{277CC494-4007-4C07-A054-9FE734E6F800}" destId="{51A4D9C4-0594-4526-AEE6-BF9E22F360ED}" srcOrd="1" destOrd="0" presId="urn:microsoft.com/office/officeart/2008/layout/HorizontalMultiLevelHierarchy"/>
    <dgm:cxn modelId="{37DDAE43-F4AF-46F1-BF52-24531F33E8AF}" type="presOf" srcId="{0F745017-2867-451A-95D9-3C28BFB56D5F}" destId="{565C9951-5F44-4A06-A26C-EF7BA6F0F7B3}" srcOrd="0" destOrd="0" presId="urn:microsoft.com/office/officeart/2008/layout/HorizontalMultiLevelHierarchy"/>
    <dgm:cxn modelId="{9233BE43-A962-4528-892B-978F4562D307}" type="presOf" srcId="{8DAEFB5E-1D31-4F0B-99D7-769758F9FB8C}" destId="{1B98BF24-33A3-43C0-AFAF-7F4DA295B656}" srcOrd="0" destOrd="0" presId="urn:microsoft.com/office/officeart/2008/layout/HorizontalMultiLevelHierarchy"/>
    <dgm:cxn modelId="{205B1F64-EB32-4C36-BE91-7A25B0B5A006}" type="presOf" srcId="{4EC674D3-C1A4-4202-9F12-6234A94E657C}" destId="{CD5C5D52-2A26-43FA-A1BF-BB11E5A8815E}" srcOrd="0" destOrd="0" presId="urn:microsoft.com/office/officeart/2008/layout/HorizontalMultiLevelHierarchy"/>
    <dgm:cxn modelId="{F352B644-D3DE-467A-8BA6-08FD84D4D677}" type="presOf" srcId="{1C752F96-DBEE-407D-B400-3DD82C7261F5}" destId="{1DF22FB5-B054-4484-AD63-4798A114467D}" srcOrd="1" destOrd="0" presId="urn:microsoft.com/office/officeart/2008/layout/HorizontalMultiLevelHierarchy"/>
    <dgm:cxn modelId="{7E57CA68-6929-4712-84A3-887DD94D5C54}" srcId="{4EC674D3-C1A4-4202-9F12-6234A94E657C}" destId="{FF5F78BF-13F4-43FF-90D8-661ECDEFEEA2}" srcOrd="0" destOrd="0" parTransId="{B20A504C-1EFD-460B-BAC2-07FD02C54CA4}" sibTransId="{F4C8020F-27A0-4526-AB0E-285897B21200}"/>
    <dgm:cxn modelId="{D2ED414A-6137-457D-903B-A87C18F55A82}" type="presOf" srcId="{27C56CDF-98FA-4713-85E3-5774DF74BA1F}" destId="{65C698D6-20BF-42A0-B2A3-B10BDE44E7CC}" srcOrd="0" destOrd="0" presId="urn:microsoft.com/office/officeart/2008/layout/HorizontalMultiLevelHierarchy"/>
    <dgm:cxn modelId="{5C6B114D-786D-4BAF-B215-DE0DD2850DFD}" type="presOf" srcId="{6CFC4084-A355-43E8-9DD7-24345E8BB7CE}" destId="{61154109-C633-4915-ABC2-893A9F54BB32}" srcOrd="0" destOrd="0" presId="urn:microsoft.com/office/officeart/2008/layout/HorizontalMultiLevelHierarchy"/>
    <dgm:cxn modelId="{2CF0904E-00EF-4072-AF1F-805F80E70643}" type="presOf" srcId="{F5998A0F-9284-4F36-A356-1E9C29019160}" destId="{A1EF7130-AC22-4B68-8B74-6CD264E774A9}" srcOrd="0" destOrd="0" presId="urn:microsoft.com/office/officeart/2008/layout/HorizontalMultiLevelHierarchy"/>
    <dgm:cxn modelId="{9D09E06F-AD79-4398-9070-942260A57D40}" srcId="{785AAA68-06A9-4CFF-887E-E8A56B03FFDE}" destId="{92D0115B-C2B5-4585-8C00-1C8A50F3880A}" srcOrd="0" destOrd="0" parTransId="{D8D4595A-862D-4B73-8DBD-017BB0BB0334}" sibTransId="{839E4C2D-541A-4E8A-95E3-9BB82AFA3751}"/>
    <dgm:cxn modelId="{D78C1151-A57C-4A60-93DF-9B04A3C60992}" type="presOf" srcId="{D8D4595A-862D-4B73-8DBD-017BB0BB0334}" destId="{3C00D6CC-BF06-48C7-A75E-C227D2521E4B}" srcOrd="1" destOrd="0" presId="urn:microsoft.com/office/officeart/2008/layout/HorizontalMultiLevelHierarchy"/>
    <dgm:cxn modelId="{D0B89272-A2F9-4396-A2AD-4A1FFFDCA830}" type="presOf" srcId="{DCB08B62-F37C-4294-8021-EC614A9069FB}" destId="{F4D1EE13-AD91-4D07-8CA1-74A751CD63F4}" srcOrd="0" destOrd="0" presId="urn:microsoft.com/office/officeart/2008/layout/HorizontalMultiLevelHierarchy"/>
    <dgm:cxn modelId="{572EB772-7DDB-46A0-B452-F12BFD1312BE}" type="presOf" srcId="{A46F46F0-564F-4E43-B186-AFB6E9237985}" destId="{250A233B-FDDF-47E7-A1F4-DFE2704A4281}" srcOrd="1" destOrd="0" presId="urn:microsoft.com/office/officeart/2008/layout/HorizontalMultiLevelHierarchy"/>
    <dgm:cxn modelId="{315F7553-DF2C-4D58-955D-71836AF4238A}" type="presOf" srcId="{A46F46F0-564F-4E43-B186-AFB6E9237985}" destId="{BA897B63-7697-485F-BC20-C34696529E4C}" srcOrd="0" destOrd="0" presId="urn:microsoft.com/office/officeart/2008/layout/HorizontalMultiLevelHierarchy"/>
    <dgm:cxn modelId="{A0B47A73-05D6-4870-9898-2A9B73251022}" type="presOf" srcId="{94F33972-9546-4BA1-B11A-A9A8C4CFBA57}" destId="{87A3CAAF-5861-4D1A-AAFB-8AB01D0F7F5C}" srcOrd="0" destOrd="0" presId="urn:microsoft.com/office/officeart/2008/layout/HorizontalMultiLevelHierarchy"/>
    <dgm:cxn modelId="{B9BA8E74-4AB8-4F52-8719-63494D9012C6}" type="presOf" srcId="{61D502EE-EDC1-48C4-AD6C-3776BB88F515}" destId="{BD1A7487-0DC4-4B84-AA2E-4D1E9E56CBAE}" srcOrd="0" destOrd="0" presId="urn:microsoft.com/office/officeart/2008/layout/HorizontalMultiLevelHierarchy"/>
    <dgm:cxn modelId="{D363FD75-AFA7-43EF-BECD-AAFAD3F985BB}" type="presOf" srcId="{25B21E74-B067-48CB-9E48-50CBACC48E6B}" destId="{AAC49009-7FDF-4E9A-9115-15C439723252}" srcOrd="1" destOrd="0" presId="urn:microsoft.com/office/officeart/2008/layout/HorizontalMultiLevelHierarchy"/>
    <dgm:cxn modelId="{874C2F76-E709-4041-9E5B-81C8BC9BF2A9}" type="presOf" srcId="{4708DC56-E0DF-4198-91C3-4F87C1F3601F}" destId="{3EFAF844-691A-4EB7-A33D-DE9FF86C7723}" srcOrd="0" destOrd="0" presId="urn:microsoft.com/office/officeart/2008/layout/HorizontalMultiLevelHierarchy"/>
    <dgm:cxn modelId="{16BC3756-1AF9-4F49-A22F-E15D2C1F32F6}" srcId="{30481487-0ADC-43D1-9F14-C5A8E3D5D51E}" destId="{2BCDA6B0-6C5E-436E-BA08-33C1D8D35785}" srcOrd="7" destOrd="0" parTransId="{1C752F96-DBEE-407D-B400-3DD82C7261F5}" sibTransId="{2D30575A-BB5D-4A61-B452-B4B98D0046BF}"/>
    <dgm:cxn modelId="{E566C859-E781-4BBD-A43A-45A1BB450DD7}" srcId="{30481487-0ADC-43D1-9F14-C5A8E3D5D51E}" destId="{9F7F5FC6-2068-41D5-99C8-3D35AAC8C27A}" srcOrd="3" destOrd="0" parTransId="{DF969961-936B-44A2-B3FA-E474B36F964A}" sibTransId="{E9820BB2-DE41-4B93-A6A1-ED488A53A5B8}"/>
    <dgm:cxn modelId="{0E7EDB7E-70B1-47D1-894D-1035806B8A25}" type="presOf" srcId="{80A14274-304D-451A-BA57-52BFC11988F0}" destId="{ED0B664B-163F-4C86-B59B-91CAC64D593A}" srcOrd="0" destOrd="0" presId="urn:microsoft.com/office/officeart/2008/layout/HorizontalMultiLevelHierarchy"/>
    <dgm:cxn modelId="{9272A77F-B5F3-41CD-A4EA-C06C144AE75E}" srcId="{30481487-0ADC-43D1-9F14-C5A8E3D5D51E}" destId="{B1DC0CE2-91AC-40E2-826A-C4D1D6160A7D}" srcOrd="8" destOrd="0" parTransId="{67FCCF4A-BD82-4C2C-8947-E16CA0AE68FD}" sibTransId="{B0A8C98A-7A6B-43E3-8FB6-864887C4B563}"/>
    <dgm:cxn modelId="{D681B782-7E66-4AC5-9BE8-B8A2427AE73F}" type="presOf" srcId="{02BCB8C4-E2C8-47B0-AEB1-0FBCF99A180F}" destId="{AA515548-B073-4219-B9C8-E6DA6CE9BA51}" srcOrd="0" destOrd="0" presId="urn:microsoft.com/office/officeart/2008/layout/HorizontalMultiLevelHierarchy"/>
    <dgm:cxn modelId="{5BBC5F84-849C-4394-99FC-EDC7318050AE}" srcId="{61D502EE-EDC1-48C4-AD6C-3776BB88F515}" destId="{402D08D2-E839-4E47-B270-3792170D54FE}" srcOrd="0" destOrd="0" parTransId="{25B21E74-B067-48CB-9E48-50CBACC48E6B}" sibTransId="{87B604B4-36A9-4604-B983-D3A7545D5024}"/>
    <dgm:cxn modelId="{0E92A085-14F1-4B1E-94A0-AE2018DFA6E8}" type="presOf" srcId="{1C752F96-DBEE-407D-B400-3DD82C7261F5}" destId="{24E69915-76AB-41D7-891F-1BF4D152846E}" srcOrd="0" destOrd="0" presId="urn:microsoft.com/office/officeart/2008/layout/HorizontalMultiLevelHierarchy"/>
    <dgm:cxn modelId="{9142AD86-30B2-4110-B5CD-CE61A55201AF}" type="presOf" srcId="{FB5FC13D-39E7-4609-A852-D0E1AE4CBB18}" destId="{20F112F2-6B8A-4B26-85EE-A8374BC7ACFC}" srcOrd="1" destOrd="0" presId="urn:microsoft.com/office/officeart/2008/layout/HorizontalMultiLevelHierarchy"/>
    <dgm:cxn modelId="{E1B8A18A-0346-4AA9-BC11-F11F99FCB25D}" srcId="{30481487-0ADC-43D1-9F14-C5A8E3D5D51E}" destId="{60700C10-F890-42B9-9D63-8AA26DCE3F51}" srcOrd="1" destOrd="0" parTransId="{250DC8F5-5DDB-442D-B1AF-3F20030A700A}" sibTransId="{4191B9C7-E01D-4EA1-BA6B-75118DF937A9}"/>
    <dgm:cxn modelId="{12E06092-CA5D-4BAB-A68F-93C05C987C5A}" type="presOf" srcId="{250DC8F5-5DDB-442D-B1AF-3F20030A700A}" destId="{1D1CD28C-F06A-44F7-BC86-C5FFE896DA08}" srcOrd="1" destOrd="0" presId="urn:microsoft.com/office/officeart/2008/layout/HorizontalMultiLevelHierarchy"/>
    <dgm:cxn modelId="{EFEB6995-291D-41F5-9B2B-E08E3A4E6142}" type="presOf" srcId="{A70CF95B-7C77-48D8-B2AA-72A5FB214C65}" destId="{A90F34A0-D48E-494E-888E-DE9E75FA5662}" srcOrd="0" destOrd="0" presId="urn:microsoft.com/office/officeart/2008/layout/HorizontalMultiLevelHierarchy"/>
    <dgm:cxn modelId="{D4EDBF96-85E3-4381-B770-19D3721C24D5}" type="presOf" srcId="{2E628C07-3571-4367-90FE-07AAA4EE3878}" destId="{69DBCFBD-13D4-41A7-A603-44A6551D3823}" srcOrd="0" destOrd="0" presId="urn:microsoft.com/office/officeart/2008/layout/HorizontalMultiLevelHierarchy"/>
    <dgm:cxn modelId="{1BC1409C-3841-4DC1-A530-FAF073C30F15}" type="presOf" srcId="{DC15721C-16B8-44B4-BEAF-F11F273D75AE}" destId="{AC6E995F-CE60-4FDE-B2E9-5127358A957E}" srcOrd="1" destOrd="0" presId="urn:microsoft.com/office/officeart/2008/layout/HorizontalMultiLevelHierarchy"/>
    <dgm:cxn modelId="{DFEBA19C-C807-49A3-BC64-7E01A0A17CD5}" srcId="{61D502EE-EDC1-48C4-AD6C-3776BB88F515}" destId="{066616ED-3068-44B2-ADA7-86941A4904BB}" srcOrd="1" destOrd="0" parTransId="{B0809CFF-9D10-46D0-AFFB-7B676A3092AF}" sibTransId="{F2F1BA95-9EB2-4EDC-8417-475157D94215}"/>
    <dgm:cxn modelId="{ABE4E59E-7BD9-4464-AB80-77020E292261}" type="presOf" srcId="{2BCDA6B0-6C5E-436E-BA08-33C1D8D35785}" destId="{189FEFBA-464E-43EE-B649-03669D4610D9}" srcOrd="0" destOrd="0" presId="urn:microsoft.com/office/officeart/2008/layout/HorizontalMultiLevelHierarchy"/>
    <dgm:cxn modelId="{28221AA0-6D1D-421A-BA91-EB602F0303B7}" srcId="{539FC7E6-6B26-46DA-9556-FD08B3D8E86F}" destId="{5F315E23-CB2C-459A-BC04-679B0C419E59}" srcOrd="0" destOrd="0" parTransId="{1D460BA2-B5B1-44E4-AC7C-771F9A0B4063}" sibTransId="{6CA73B9D-C86D-46F5-A576-FCBDD46269DD}"/>
    <dgm:cxn modelId="{E49BD9A2-52E4-4E34-9D5C-E1676A7A71DE}" type="presOf" srcId="{B65A081A-AC1C-42A1-8487-611E28AD0217}" destId="{048726E2-DEDC-4F82-8AF2-161FD2938C18}" srcOrd="0" destOrd="0" presId="urn:microsoft.com/office/officeart/2008/layout/HorizontalMultiLevelHierarchy"/>
    <dgm:cxn modelId="{D233F3A3-EE97-4870-9774-33FC2D2759B2}" type="presOf" srcId="{30FA631A-D036-479C-83E3-42167F04B5FF}" destId="{75284700-12D2-4E14-B6EC-CFC8BFC6CADD}" srcOrd="0" destOrd="0" presId="urn:microsoft.com/office/officeart/2008/layout/HorizontalMultiLevelHierarchy"/>
    <dgm:cxn modelId="{4C75DFA5-8A82-4458-A107-3DBEA27C15BA}" type="presOf" srcId="{92D0115B-C2B5-4585-8C00-1C8A50F3880A}" destId="{072ECB66-FF03-4BC2-9C3B-46BC96F66597}" srcOrd="0" destOrd="0" presId="urn:microsoft.com/office/officeart/2008/layout/HorizontalMultiLevelHierarchy"/>
    <dgm:cxn modelId="{1F36A0A7-CD7E-43E9-8700-811C7674E0F6}" type="presOf" srcId="{83194759-DBBA-48B6-AC18-F84891F33651}" destId="{DF99C09E-61FC-4FA4-AB9C-36AD744DDA08}" srcOrd="0" destOrd="0" presId="urn:microsoft.com/office/officeart/2008/layout/HorizontalMultiLevelHierarchy"/>
    <dgm:cxn modelId="{F57D4DA9-7D59-4D87-B78B-474B47574720}" srcId="{30481487-0ADC-43D1-9F14-C5A8E3D5D51E}" destId="{DFD00EDF-A33C-4FA7-B61A-1C267EF9A1DA}" srcOrd="0" destOrd="0" parTransId="{E9D1B5C3-A605-43C9-A018-73A99CE5DECB}" sibTransId="{F0DEB144-A1C0-49AB-AA14-0F1B175EB80E}"/>
    <dgm:cxn modelId="{4CCB0AAA-6749-4C29-B637-918CCB03E318}" type="presOf" srcId="{67FCCF4A-BD82-4C2C-8947-E16CA0AE68FD}" destId="{9F23D642-8DCD-4D04-90FF-171ECB426150}" srcOrd="0" destOrd="0" presId="urn:microsoft.com/office/officeart/2008/layout/HorizontalMultiLevelHierarchy"/>
    <dgm:cxn modelId="{72C266AB-0E3A-42CA-ACDB-A5123EB06B8A}" type="presOf" srcId="{4708DC56-E0DF-4198-91C3-4F87C1F3601F}" destId="{788F04B7-EDCD-4571-8A1C-6EA8774626A0}" srcOrd="1" destOrd="0" presId="urn:microsoft.com/office/officeart/2008/layout/HorizontalMultiLevelHierarchy"/>
    <dgm:cxn modelId="{A9DEA9AF-B240-45F4-AB38-2BFB29197445}" srcId="{DFD00EDF-A33C-4FA7-B61A-1C267EF9A1DA}" destId="{83194759-DBBA-48B6-AC18-F84891F33651}" srcOrd="1" destOrd="0" parTransId="{F5998A0F-9284-4F36-A356-1E9C29019160}" sibTransId="{C08B7E59-2848-4ABE-978F-4BD443EC091D}"/>
    <dgm:cxn modelId="{0CA1B9B1-A4AD-404C-AF9D-1E86A8B6E838}" type="presOf" srcId="{65E5C1CA-76A7-4250-827F-120822B71081}" destId="{7F0BB836-347F-47FA-B3A2-9F41DA614299}" srcOrd="0" destOrd="0" presId="urn:microsoft.com/office/officeart/2008/layout/HorizontalMultiLevelHierarchy"/>
    <dgm:cxn modelId="{8D8FCEB2-B2D3-4382-A407-AF603B1527EE}" type="presOf" srcId="{BAEAAE4C-ACDC-48EF-B87D-90C07220AEAF}" destId="{3AD3F786-6DE8-4AF0-A889-71D9ABBB22D9}" srcOrd="1" destOrd="0" presId="urn:microsoft.com/office/officeart/2008/layout/HorizontalMultiLevelHierarchy"/>
    <dgm:cxn modelId="{C53DAEB4-31CC-4915-8C7B-EF0FE6E74A67}" type="presOf" srcId="{8F43841F-E6CB-4548-AAF9-C8471E31F031}" destId="{F221CA96-BC9B-4FE0-A32C-FE538A61FB36}" srcOrd="1" destOrd="0" presId="urn:microsoft.com/office/officeart/2008/layout/HorizontalMultiLevelHierarchy"/>
    <dgm:cxn modelId="{2A72EDB4-8083-4CEB-8AB8-4770F4134569}" srcId="{DFD00EDF-A33C-4FA7-B61A-1C267EF9A1DA}" destId="{4EC674D3-C1A4-4202-9F12-6234A94E657C}" srcOrd="0" destOrd="0" parTransId="{A70CF95B-7C77-48D8-B2AA-72A5FB214C65}" sibTransId="{67A8F95A-7BD9-4A6C-9786-2BF63D1F31BC}"/>
    <dgm:cxn modelId="{E27D18B7-3944-4F8F-815D-F02C3DF17910}" type="presOf" srcId="{539FC7E6-6B26-46DA-9556-FD08B3D8E86F}" destId="{634AC8F0-2424-4D8D-B6D6-78ECFB92E612}" srcOrd="0" destOrd="0" presId="urn:microsoft.com/office/officeart/2008/layout/HorizontalMultiLevelHierarchy"/>
    <dgm:cxn modelId="{8BE827BA-E291-456D-B8FA-5F3B54225629}" type="presOf" srcId="{F5998A0F-9284-4F36-A356-1E9C29019160}" destId="{2BFF8D11-C927-4FBB-92F2-2FB3545E9DD9}" srcOrd="1" destOrd="0" presId="urn:microsoft.com/office/officeart/2008/layout/HorizontalMultiLevelHierarchy"/>
    <dgm:cxn modelId="{5CF596BA-0C0A-4887-9352-7DF1BF5873CC}" type="presOf" srcId="{A70CF95B-7C77-48D8-B2AA-72A5FB214C65}" destId="{FAA2262E-5EDA-4112-95A8-D49A35B498C4}" srcOrd="1" destOrd="0" presId="urn:microsoft.com/office/officeart/2008/layout/HorizontalMultiLevelHierarchy"/>
    <dgm:cxn modelId="{28DB9CBA-B9FC-4988-A321-6F29FBA17A60}" type="presOf" srcId="{DC15721C-16B8-44B4-BEAF-F11F273D75AE}" destId="{F8722052-67C1-471A-A81A-AA10652D6273}" srcOrd="0" destOrd="0" presId="urn:microsoft.com/office/officeart/2008/layout/HorizontalMultiLevelHierarchy"/>
    <dgm:cxn modelId="{946356BD-CB6C-4939-ABDD-CB234849E60C}" type="presOf" srcId="{1AE304FD-A69A-4509-9F0F-25C578E7A532}" destId="{A22D9CFC-0E00-4429-8CEF-5D9101F1038B}" srcOrd="0" destOrd="0" presId="urn:microsoft.com/office/officeart/2008/layout/HorizontalMultiLevelHierarchy"/>
    <dgm:cxn modelId="{AEAF9BC5-A5D3-4B2B-97C0-8754696688F6}" srcId="{60700C10-F890-42B9-9D63-8AA26DCE3F51}" destId="{C9BD2ED5-9056-4072-9F8C-DCC943B8F1F0}" srcOrd="0" destOrd="0" parTransId="{27C56CDF-98FA-4713-85E3-5774DF74BA1F}" sibTransId="{7BC3393E-49DC-46C7-8D18-E98E3ABC0B2C}"/>
    <dgm:cxn modelId="{A2324AC8-D7AD-45E1-B95D-70A4B0614A8F}" type="presOf" srcId="{B0809CFF-9D10-46D0-AFFB-7B676A3092AF}" destId="{89874643-5545-422C-83B6-8734F1D5C07D}" srcOrd="1" destOrd="0" presId="urn:microsoft.com/office/officeart/2008/layout/HorizontalMultiLevelHierarchy"/>
    <dgm:cxn modelId="{72AB0DC9-1456-49AC-8ACC-260BEC311259}" type="presOf" srcId="{60700C10-F890-42B9-9D63-8AA26DCE3F51}" destId="{DA934E2A-DE1D-447B-BE9C-704FB8DA4F76}" srcOrd="0" destOrd="0" presId="urn:microsoft.com/office/officeart/2008/layout/HorizontalMultiLevelHierarchy"/>
    <dgm:cxn modelId="{67C05CCB-6061-4948-B88D-E7B51BDD9F35}" srcId="{94F33972-9546-4BA1-B11A-A9A8C4CFBA57}" destId="{49D56675-2AF5-4E1F-9FA2-B91CB9653F45}" srcOrd="0" destOrd="0" parTransId="{8DAEFB5E-1D31-4F0B-99D7-769758F9FB8C}" sibTransId="{AD7ACE26-0CD4-4ABA-BFC3-4F33110DBECE}"/>
    <dgm:cxn modelId="{E50568CB-6F86-41DB-9319-0D5E4474DF5E}" type="presOf" srcId="{DF969961-936B-44A2-B3FA-E474B36F964A}" destId="{D708B7C3-5B14-4FE9-9805-BE64E3BF5121}" srcOrd="1" destOrd="0" presId="urn:microsoft.com/office/officeart/2008/layout/HorizontalMultiLevelHierarchy"/>
    <dgm:cxn modelId="{E909AFCC-B703-4C7D-B6B9-F03924B90C24}" type="presOf" srcId="{C89DBA85-7085-4164-BD3A-F926FDFE8031}" destId="{1263DEC4-33A9-44BC-AED4-C27ADC598B5F}" srcOrd="0" destOrd="0" presId="urn:microsoft.com/office/officeart/2008/layout/HorizontalMultiLevelHierarchy"/>
    <dgm:cxn modelId="{E41FDAD2-9AD2-4EE2-B3E9-E9D98694846D}" type="presOf" srcId="{9A6E4B1C-4C83-4B83-86B5-DC4FECCB5673}" destId="{FB836E73-9564-4024-9746-0FB39C1A8424}" srcOrd="0" destOrd="0" presId="urn:microsoft.com/office/officeart/2008/layout/HorizontalMultiLevelHierarchy"/>
    <dgm:cxn modelId="{BBF52AD3-873B-4C97-B33B-53C46B49A559}" type="presOf" srcId="{DFD00EDF-A33C-4FA7-B61A-1C267EF9A1DA}" destId="{0FFA8885-5A6A-4CC2-B525-676357CA3686}" srcOrd="0" destOrd="0" presId="urn:microsoft.com/office/officeart/2008/layout/HorizontalMultiLevelHierarchy"/>
    <dgm:cxn modelId="{D40F07D7-D3F9-4CD4-8AC2-CDF239B9B910}" type="presOf" srcId="{0F126BFC-F7AC-46D0-87A0-2C0804516565}" destId="{8281D401-7569-4EDD-AC7D-E70AA921706F}" srcOrd="0" destOrd="0" presId="urn:microsoft.com/office/officeart/2008/layout/HorizontalMultiLevelHierarchy"/>
    <dgm:cxn modelId="{118B0AD7-60E5-4C92-A284-BFC77F34A73E}" type="presOf" srcId="{799FDEB9-0105-4844-B20E-6B634F5B5357}" destId="{0397D6B9-F8C7-4717-BE7A-366C097B59A7}" srcOrd="0" destOrd="0" presId="urn:microsoft.com/office/officeart/2008/layout/HorizontalMultiLevelHierarchy"/>
    <dgm:cxn modelId="{FBC996DC-B8D4-4B8C-877B-A5E77DEA2199}" type="presOf" srcId="{5D3374A9-482B-42B3-A21A-528D53163526}" destId="{498B1D72-AFC2-4F48-AC70-E10DE1E99072}" srcOrd="0" destOrd="0" presId="urn:microsoft.com/office/officeart/2008/layout/HorizontalMultiLevelHierarchy"/>
    <dgm:cxn modelId="{78809DDC-D8AF-475C-B232-47DB4C53D296}" type="presOf" srcId="{DF969961-936B-44A2-B3FA-E474B36F964A}" destId="{4A49657F-1013-419E-A7EB-1C4B59956A31}" srcOrd="0" destOrd="0" presId="urn:microsoft.com/office/officeart/2008/layout/HorizontalMultiLevelHierarchy"/>
    <dgm:cxn modelId="{8C2755DF-798E-44A3-ABFF-01A4509B6CD6}" srcId="{539FC7E6-6B26-46DA-9556-FD08B3D8E86F}" destId="{337ED4B5-7330-499B-A3FD-E4AF1A758FAD}" srcOrd="1" destOrd="0" parTransId="{FB5FC13D-39E7-4609-A852-D0E1AE4CBB18}" sibTransId="{AB5A3EB2-D3B5-48ED-8886-F723DB7A8043}"/>
    <dgm:cxn modelId="{2BA8C3DF-BE65-4D60-A5C8-C4746C001A2E}" type="presOf" srcId="{51875F78-5FB4-4EBB-85A4-FF50511616B2}" destId="{37CA28FE-9FDF-46B7-8B1B-E2C48F21AE74}" srcOrd="1" destOrd="0" presId="urn:microsoft.com/office/officeart/2008/layout/HorizontalMultiLevelHierarchy"/>
    <dgm:cxn modelId="{F72C8EE0-681C-4B2A-AE28-01D7793A951C}" type="presOf" srcId="{27C56CDF-98FA-4713-85E3-5774DF74BA1F}" destId="{8A1D69BC-E248-4ED9-9EF8-1A4D0AB39739}" srcOrd="1" destOrd="0" presId="urn:microsoft.com/office/officeart/2008/layout/HorizontalMultiLevelHierarchy"/>
    <dgm:cxn modelId="{F6B3D7E5-A102-4147-B276-25E84C80F99C}" type="presOf" srcId="{0F126BFC-F7AC-46D0-87A0-2C0804516565}" destId="{B5FE913D-3E16-4A67-87BC-6FA2C243D1F6}" srcOrd="1" destOrd="0" presId="urn:microsoft.com/office/officeart/2008/layout/HorizontalMultiLevelHierarchy"/>
    <dgm:cxn modelId="{111C4DE7-78A6-48ED-8CA8-371913C5AC43}" type="presOf" srcId="{B65A081A-AC1C-42A1-8487-611E28AD0217}" destId="{3974A452-9E80-4E1D-BAF4-C0DC38CA07EC}" srcOrd="1" destOrd="0" presId="urn:microsoft.com/office/officeart/2008/layout/HorizontalMultiLevelHierarchy"/>
    <dgm:cxn modelId="{FAEEA6ED-B24F-4223-9DFA-F7647F414E91}" type="presOf" srcId="{B4B89B85-D8ED-4F93-911D-C61E6D8518F4}" destId="{CF07F867-479A-4B15-9BD5-095861B9A7CA}" srcOrd="0" destOrd="0" presId="urn:microsoft.com/office/officeart/2008/layout/HorizontalMultiLevelHierarchy"/>
    <dgm:cxn modelId="{47192FF0-65AC-4A1D-87E4-A765FB57DB26}" srcId="{65E5C1CA-76A7-4250-827F-120822B71081}" destId="{30481487-0ADC-43D1-9F14-C5A8E3D5D51E}" srcOrd="0" destOrd="0" parTransId="{61D6CE0A-30DB-4AF0-B6EB-39D9D72E48AE}" sibTransId="{93EE085E-D23F-4637-8710-210E808A2749}"/>
    <dgm:cxn modelId="{4C2CB3F1-E1D1-4F9B-80C0-2CFF0831A778}" srcId="{30481487-0ADC-43D1-9F14-C5A8E3D5D51E}" destId="{94F33972-9546-4BA1-B11A-A9A8C4CFBA57}" srcOrd="6" destOrd="0" parTransId="{02BCB8C4-E2C8-47B0-AEB1-0FBCF99A180F}" sibTransId="{00C957E2-6911-41AB-8A7B-24EC5AA3A87D}"/>
    <dgm:cxn modelId="{836D77F3-06C7-46F1-A4B9-57980601A6EA}" srcId="{9F7F5FC6-2068-41D5-99C8-3D35AAC8C27A}" destId="{30FA631A-D036-479C-83E3-42167F04B5FF}" srcOrd="0" destOrd="0" parTransId="{277CC494-4007-4C07-A054-9FE734E6F800}" sibTransId="{C7C98484-A184-4911-959F-3EF49DE74049}"/>
    <dgm:cxn modelId="{A9B18BF3-F691-4A7A-B357-DD4B63904272}" type="presOf" srcId="{250DC8F5-5DDB-442D-B1AF-3F20030A700A}" destId="{299CAF7E-AF89-4ECC-B826-5E0CE8ED1BC4}" srcOrd="0" destOrd="0" presId="urn:microsoft.com/office/officeart/2008/layout/HorizontalMultiLevelHierarchy"/>
    <dgm:cxn modelId="{2C1B7FF4-252B-46D6-86F1-247942A2D10F}" srcId="{2BCDA6B0-6C5E-436E-BA08-33C1D8D35785}" destId="{C67F35E1-2B91-490B-9388-41906C70DD62}" srcOrd="0" destOrd="0" parTransId="{0F126BFC-F7AC-46D0-87A0-2C0804516565}" sibTransId="{5CDDA1FC-A294-4771-B143-01453E2BEC27}"/>
    <dgm:cxn modelId="{38F5A1F7-4DF2-4F0C-9FBD-278EBF7390B7}" type="presOf" srcId="{25B21E74-B067-48CB-9E48-50CBACC48E6B}" destId="{F670617C-7562-4674-AC56-2F5D0DA320C2}" srcOrd="0" destOrd="0" presId="urn:microsoft.com/office/officeart/2008/layout/HorizontalMultiLevelHierarchy"/>
    <dgm:cxn modelId="{FC2352FC-3CF0-475B-A2B1-7FCC46EFA9C7}" type="presOf" srcId="{C67F35E1-2B91-490B-9388-41906C70DD62}" destId="{0393088F-FEB4-4913-A392-6EAC5B148B3C}" srcOrd="0" destOrd="0" presId="urn:microsoft.com/office/officeart/2008/layout/HorizontalMultiLevelHierarchy"/>
    <dgm:cxn modelId="{4C705BFD-807A-4F50-A549-5D1991A86D84}" type="presOf" srcId="{7F1B72FD-4715-4332-AA5C-912E46E42EED}" destId="{BB9F8F1E-B8C3-47F2-AB31-07B7036DCEA6}" srcOrd="0" destOrd="0" presId="urn:microsoft.com/office/officeart/2008/layout/HorizontalMultiLevelHierarchy"/>
    <dgm:cxn modelId="{633446FD-9EDE-4A68-B8D2-5ED2D945072E}" type="presOf" srcId="{FB5FC13D-39E7-4609-A852-D0E1AE4CBB18}" destId="{E5FCCC9C-9C24-4FE7-8493-28F7387C3413}" srcOrd="0" destOrd="0" presId="urn:microsoft.com/office/officeart/2008/layout/HorizontalMultiLevelHierarchy"/>
    <dgm:cxn modelId="{09F31F3F-27F5-421E-8FAF-AE8ADE11D01F}" type="presParOf" srcId="{7F0BB836-347F-47FA-B3A2-9F41DA614299}" destId="{F0573837-0398-476D-B364-BE6BAE868022}" srcOrd="0" destOrd="0" presId="urn:microsoft.com/office/officeart/2008/layout/HorizontalMultiLevelHierarchy"/>
    <dgm:cxn modelId="{67465416-14FD-411E-8E58-380053679E23}" type="presParOf" srcId="{F0573837-0398-476D-B364-BE6BAE868022}" destId="{DC701AED-B490-4960-9FFE-7CE9FDC0929F}" srcOrd="0" destOrd="0" presId="urn:microsoft.com/office/officeart/2008/layout/HorizontalMultiLevelHierarchy"/>
    <dgm:cxn modelId="{ABC4E5CD-B78D-422B-8777-CFD087A0A5F3}" type="presParOf" srcId="{F0573837-0398-476D-B364-BE6BAE868022}" destId="{4EDC1EE5-BCF6-4F56-9CEA-D9596D3B0A62}" srcOrd="1" destOrd="0" presId="urn:microsoft.com/office/officeart/2008/layout/HorizontalMultiLevelHierarchy"/>
    <dgm:cxn modelId="{038877BC-6972-4822-96C8-E5D41262FBBD}" type="presParOf" srcId="{4EDC1EE5-BCF6-4F56-9CEA-D9596D3B0A62}" destId="{01EC5889-CFCB-4AC3-80C9-0796F46BE4B3}" srcOrd="0" destOrd="0" presId="urn:microsoft.com/office/officeart/2008/layout/HorizontalMultiLevelHierarchy"/>
    <dgm:cxn modelId="{896E7C68-ABCD-4C73-8C11-A08F3D5D3C71}" type="presParOf" srcId="{01EC5889-CFCB-4AC3-80C9-0796F46BE4B3}" destId="{882DAA82-035B-4152-B35A-4C5E3F031290}" srcOrd="0" destOrd="0" presId="urn:microsoft.com/office/officeart/2008/layout/HorizontalMultiLevelHierarchy"/>
    <dgm:cxn modelId="{E5BC9341-02C0-4A4C-953E-835EF052C524}" type="presParOf" srcId="{4EDC1EE5-BCF6-4F56-9CEA-D9596D3B0A62}" destId="{CFE20A07-B53D-456D-9A3D-19FE5C38AB78}" srcOrd="1" destOrd="0" presId="urn:microsoft.com/office/officeart/2008/layout/HorizontalMultiLevelHierarchy"/>
    <dgm:cxn modelId="{54C8D127-DCE7-4EBE-8679-59993A1DCC33}" type="presParOf" srcId="{CFE20A07-B53D-456D-9A3D-19FE5C38AB78}" destId="{0FFA8885-5A6A-4CC2-B525-676357CA3686}" srcOrd="0" destOrd="0" presId="urn:microsoft.com/office/officeart/2008/layout/HorizontalMultiLevelHierarchy"/>
    <dgm:cxn modelId="{A192A576-67E2-4F08-9E42-6F45B2B41FDC}" type="presParOf" srcId="{CFE20A07-B53D-456D-9A3D-19FE5C38AB78}" destId="{F5EB4201-B7C1-4BF5-8108-D7A0F6ACF3B6}" srcOrd="1" destOrd="0" presId="urn:microsoft.com/office/officeart/2008/layout/HorizontalMultiLevelHierarchy"/>
    <dgm:cxn modelId="{5D4F1E42-9679-4651-9A23-4F4663137F00}" type="presParOf" srcId="{F5EB4201-B7C1-4BF5-8108-D7A0F6ACF3B6}" destId="{A90F34A0-D48E-494E-888E-DE9E75FA5662}" srcOrd="0" destOrd="0" presId="urn:microsoft.com/office/officeart/2008/layout/HorizontalMultiLevelHierarchy"/>
    <dgm:cxn modelId="{4713C42C-178C-42F1-88A5-1BDB879ED115}" type="presParOf" srcId="{A90F34A0-D48E-494E-888E-DE9E75FA5662}" destId="{FAA2262E-5EDA-4112-95A8-D49A35B498C4}" srcOrd="0" destOrd="0" presId="urn:microsoft.com/office/officeart/2008/layout/HorizontalMultiLevelHierarchy"/>
    <dgm:cxn modelId="{57061556-807C-488B-934C-AD8690CF68A5}" type="presParOf" srcId="{F5EB4201-B7C1-4BF5-8108-D7A0F6ACF3B6}" destId="{D272E44C-61DC-4E55-8228-993B1E46F7FF}" srcOrd="1" destOrd="0" presId="urn:microsoft.com/office/officeart/2008/layout/HorizontalMultiLevelHierarchy"/>
    <dgm:cxn modelId="{2B105D61-F160-4B4A-B521-1FFCE21C3F1F}" type="presParOf" srcId="{D272E44C-61DC-4E55-8228-993B1E46F7FF}" destId="{CD5C5D52-2A26-43FA-A1BF-BB11E5A8815E}" srcOrd="0" destOrd="0" presId="urn:microsoft.com/office/officeart/2008/layout/HorizontalMultiLevelHierarchy"/>
    <dgm:cxn modelId="{8430F96C-7121-4B61-8124-86479224D653}" type="presParOf" srcId="{D272E44C-61DC-4E55-8228-993B1E46F7FF}" destId="{E872C31D-CAFD-47A5-BBCD-1EF36D8FC272}" srcOrd="1" destOrd="0" presId="urn:microsoft.com/office/officeart/2008/layout/HorizontalMultiLevelHierarchy"/>
    <dgm:cxn modelId="{D39C0708-80DC-4260-8CE2-7D7BC5DCCCE5}" type="presParOf" srcId="{E872C31D-CAFD-47A5-BBCD-1EF36D8FC272}" destId="{70FB5F44-F886-48E3-BFF9-2AB451315162}" srcOrd="0" destOrd="0" presId="urn:microsoft.com/office/officeart/2008/layout/HorizontalMultiLevelHierarchy"/>
    <dgm:cxn modelId="{AD860002-FF81-479C-B09E-D10E6EA8B2C4}" type="presParOf" srcId="{70FB5F44-F886-48E3-BFF9-2AB451315162}" destId="{DDCA2627-5E3F-4A4F-A1B0-C0496AFA803B}" srcOrd="0" destOrd="0" presId="urn:microsoft.com/office/officeart/2008/layout/HorizontalMultiLevelHierarchy"/>
    <dgm:cxn modelId="{603527A1-F0E5-41EC-B83E-1FEEB74D24C9}" type="presParOf" srcId="{E872C31D-CAFD-47A5-BBCD-1EF36D8FC272}" destId="{130BE22A-C82A-4FDE-ACDA-B8098534B316}" srcOrd="1" destOrd="0" presId="urn:microsoft.com/office/officeart/2008/layout/HorizontalMultiLevelHierarchy"/>
    <dgm:cxn modelId="{1B10CD13-50E7-4868-A1A8-7901905F07BF}" type="presParOf" srcId="{130BE22A-C82A-4FDE-ACDA-B8098534B316}" destId="{467EECDA-397D-4E1B-8E10-D913427ED854}" srcOrd="0" destOrd="0" presId="urn:microsoft.com/office/officeart/2008/layout/HorizontalMultiLevelHierarchy"/>
    <dgm:cxn modelId="{5941E412-82F7-434D-B5A0-E9D87986D686}" type="presParOf" srcId="{130BE22A-C82A-4FDE-ACDA-B8098534B316}" destId="{B31E0F30-6CD3-4D4F-B4ED-B04A1BCBA06C}" srcOrd="1" destOrd="0" presId="urn:microsoft.com/office/officeart/2008/layout/HorizontalMultiLevelHierarchy"/>
    <dgm:cxn modelId="{B084EEFD-7B65-4811-9E82-2112A8F5A2D4}" type="presParOf" srcId="{F5EB4201-B7C1-4BF5-8108-D7A0F6ACF3B6}" destId="{A1EF7130-AC22-4B68-8B74-6CD264E774A9}" srcOrd="2" destOrd="0" presId="urn:microsoft.com/office/officeart/2008/layout/HorizontalMultiLevelHierarchy"/>
    <dgm:cxn modelId="{452ECD7A-8656-4F3E-ADC8-8DADB9E6273B}" type="presParOf" srcId="{A1EF7130-AC22-4B68-8B74-6CD264E774A9}" destId="{2BFF8D11-C927-4FBB-92F2-2FB3545E9DD9}" srcOrd="0" destOrd="0" presId="urn:microsoft.com/office/officeart/2008/layout/HorizontalMultiLevelHierarchy"/>
    <dgm:cxn modelId="{0607D41F-EC9B-4CF5-8E2F-6CBD6B183B30}" type="presParOf" srcId="{F5EB4201-B7C1-4BF5-8108-D7A0F6ACF3B6}" destId="{48CAC779-E67F-4645-9D4D-56B6ADB955A1}" srcOrd="3" destOrd="0" presId="urn:microsoft.com/office/officeart/2008/layout/HorizontalMultiLevelHierarchy"/>
    <dgm:cxn modelId="{050FE3D0-3061-448D-9B0F-23E375D73B5A}" type="presParOf" srcId="{48CAC779-E67F-4645-9D4D-56B6ADB955A1}" destId="{DF99C09E-61FC-4FA4-AB9C-36AD744DDA08}" srcOrd="0" destOrd="0" presId="urn:microsoft.com/office/officeart/2008/layout/HorizontalMultiLevelHierarchy"/>
    <dgm:cxn modelId="{2DF0E208-F3C0-4276-8A10-DDB27CDF04B3}" type="presParOf" srcId="{48CAC779-E67F-4645-9D4D-56B6ADB955A1}" destId="{1E61001F-859B-45F8-86D5-038B78D238E2}" srcOrd="1" destOrd="0" presId="urn:microsoft.com/office/officeart/2008/layout/HorizontalMultiLevelHierarchy"/>
    <dgm:cxn modelId="{D1B1C972-BD90-49CC-B56E-96802D076202}" type="presParOf" srcId="{4EDC1EE5-BCF6-4F56-9CEA-D9596D3B0A62}" destId="{299CAF7E-AF89-4ECC-B826-5E0CE8ED1BC4}" srcOrd="2" destOrd="0" presId="urn:microsoft.com/office/officeart/2008/layout/HorizontalMultiLevelHierarchy"/>
    <dgm:cxn modelId="{7513A8C1-8D4C-48CD-890C-A4CF1F41131F}" type="presParOf" srcId="{299CAF7E-AF89-4ECC-B826-5E0CE8ED1BC4}" destId="{1D1CD28C-F06A-44F7-BC86-C5FFE896DA08}" srcOrd="0" destOrd="0" presId="urn:microsoft.com/office/officeart/2008/layout/HorizontalMultiLevelHierarchy"/>
    <dgm:cxn modelId="{C9C0A394-0EB2-4E61-8559-DE938A1973C1}" type="presParOf" srcId="{4EDC1EE5-BCF6-4F56-9CEA-D9596D3B0A62}" destId="{B7BD84D7-0153-4EE8-A2C3-4C3398C79E34}" srcOrd="3" destOrd="0" presId="urn:microsoft.com/office/officeart/2008/layout/HorizontalMultiLevelHierarchy"/>
    <dgm:cxn modelId="{0EA16882-A44D-46C9-BBED-F2BF7439B1DC}" type="presParOf" srcId="{B7BD84D7-0153-4EE8-A2C3-4C3398C79E34}" destId="{DA934E2A-DE1D-447B-BE9C-704FB8DA4F76}" srcOrd="0" destOrd="0" presId="urn:microsoft.com/office/officeart/2008/layout/HorizontalMultiLevelHierarchy"/>
    <dgm:cxn modelId="{58898908-D7E8-4F2D-891B-8BAD8FC47C0A}" type="presParOf" srcId="{B7BD84D7-0153-4EE8-A2C3-4C3398C79E34}" destId="{BC439E69-FF8C-4C51-AA5E-89DFF0F05B61}" srcOrd="1" destOrd="0" presId="urn:microsoft.com/office/officeart/2008/layout/HorizontalMultiLevelHierarchy"/>
    <dgm:cxn modelId="{86A0D059-CAA3-4B14-B416-5CA777982C2A}" type="presParOf" srcId="{BC439E69-FF8C-4C51-AA5E-89DFF0F05B61}" destId="{65C698D6-20BF-42A0-B2A3-B10BDE44E7CC}" srcOrd="0" destOrd="0" presId="urn:microsoft.com/office/officeart/2008/layout/HorizontalMultiLevelHierarchy"/>
    <dgm:cxn modelId="{CB33C2CF-C01B-4E0D-AC58-1940916A7045}" type="presParOf" srcId="{65C698D6-20BF-42A0-B2A3-B10BDE44E7CC}" destId="{8A1D69BC-E248-4ED9-9EF8-1A4D0AB39739}" srcOrd="0" destOrd="0" presId="urn:microsoft.com/office/officeart/2008/layout/HorizontalMultiLevelHierarchy"/>
    <dgm:cxn modelId="{457D2673-A076-415F-BE42-332E2C1F9C0E}" type="presParOf" srcId="{BC439E69-FF8C-4C51-AA5E-89DFF0F05B61}" destId="{630530D9-2EF9-47DE-A994-5070058849C5}" srcOrd="1" destOrd="0" presId="urn:microsoft.com/office/officeart/2008/layout/HorizontalMultiLevelHierarchy"/>
    <dgm:cxn modelId="{D371152F-08BF-4CBB-A0B3-6B89668AFB27}" type="presParOf" srcId="{630530D9-2EF9-47DE-A994-5070058849C5}" destId="{E6CDB106-33E4-436D-9F7A-16CD53634560}" srcOrd="0" destOrd="0" presId="urn:microsoft.com/office/officeart/2008/layout/HorizontalMultiLevelHierarchy"/>
    <dgm:cxn modelId="{B99E72A0-96D3-4BD3-B322-0512F9382C6E}" type="presParOf" srcId="{630530D9-2EF9-47DE-A994-5070058849C5}" destId="{550DD0F9-0D1F-4463-AE9E-D8689937435A}" srcOrd="1" destOrd="0" presId="urn:microsoft.com/office/officeart/2008/layout/HorizontalMultiLevelHierarchy"/>
    <dgm:cxn modelId="{1566E3B8-4089-4A2F-8E15-0D361309F99A}" type="presParOf" srcId="{BC439E69-FF8C-4C51-AA5E-89DFF0F05B61}" destId="{C3B14697-C311-4955-9B14-C74F08CF1D25}" srcOrd="2" destOrd="0" presId="urn:microsoft.com/office/officeart/2008/layout/HorizontalMultiLevelHierarchy"/>
    <dgm:cxn modelId="{93540FCE-ED8F-4F7F-8461-2CA1EF5201C3}" type="presParOf" srcId="{C3B14697-C311-4955-9B14-C74F08CF1D25}" destId="{0FADDB35-C739-4477-A4A6-F8E34674BD50}" srcOrd="0" destOrd="0" presId="urn:microsoft.com/office/officeart/2008/layout/HorizontalMultiLevelHierarchy"/>
    <dgm:cxn modelId="{27976714-BC08-4FF6-9FF3-11520DACBDD1}" type="presParOf" srcId="{BC439E69-FF8C-4C51-AA5E-89DFF0F05B61}" destId="{F68C01CD-D147-4076-B17C-A2CB7C257E02}" srcOrd="3" destOrd="0" presId="urn:microsoft.com/office/officeart/2008/layout/HorizontalMultiLevelHierarchy"/>
    <dgm:cxn modelId="{53D55271-4FF7-4085-92DD-8C72DF26E9B4}" type="presParOf" srcId="{F68C01CD-D147-4076-B17C-A2CB7C257E02}" destId="{CF07F867-479A-4B15-9BD5-095861B9A7CA}" srcOrd="0" destOrd="0" presId="urn:microsoft.com/office/officeart/2008/layout/HorizontalMultiLevelHierarchy"/>
    <dgm:cxn modelId="{7D646DE3-A693-4161-B5F8-061DEFDE0C22}" type="presParOf" srcId="{F68C01CD-D147-4076-B17C-A2CB7C257E02}" destId="{04FE0481-351C-426D-8333-1E9CA422E550}" srcOrd="1" destOrd="0" presId="urn:microsoft.com/office/officeart/2008/layout/HorizontalMultiLevelHierarchy"/>
    <dgm:cxn modelId="{32431A42-0B3A-4F89-88BC-4D0C50E18E0D}" type="presParOf" srcId="{4EDC1EE5-BCF6-4F56-9CEA-D9596D3B0A62}" destId="{69DBCFBD-13D4-41A7-A603-44A6551D3823}" srcOrd="4" destOrd="0" presId="urn:microsoft.com/office/officeart/2008/layout/HorizontalMultiLevelHierarchy"/>
    <dgm:cxn modelId="{AA7199BE-C610-4F1D-BE77-404C6A3B1D98}" type="presParOf" srcId="{69DBCFBD-13D4-41A7-A603-44A6551D3823}" destId="{DD3340AD-981D-407F-A745-1D6C3966847B}" srcOrd="0" destOrd="0" presId="urn:microsoft.com/office/officeart/2008/layout/HorizontalMultiLevelHierarchy"/>
    <dgm:cxn modelId="{CCA2A408-149A-4504-B996-9FE7697F6925}" type="presParOf" srcId="{4EDC1EE5-BCF6-4F56-9CEA-D9596D3B0A62}" destId="{E868C260-64E1-4DD6-9D0E-B46E10702060}" srcOrd="5" destOrd="0" presId="urn:microsoft.com/office/officeart/2008/layout/HorizontalMultiLevelHierarchy"/>
    <dgm:cxn modelId="{203DDA08-63CA-44C6-93E2-CE1A62929ACB}" type="presParOf" srcId="{E868C260-64E1-4DD6-9D0E-B46E10702060}" destId="{A22D9CFC-0E00-4429-8CEF-5D9101F1038B}" srcOrd="0" destOrd="0" presId="urn:microsoft.com/office/officeart/2008/layout/HorizontalMultiLevelHierarchy"/>
    <dgm:cxn modelId="{9DD553A7-76C2-4211-8C73-DCC0CBD72668}" type="presParOf" srcId="{E868C260-64E1-4DD6-9D0E-B46E10702060}" destId="{ED196F71-7942-4CC6-B58B-74907852A6EA}" srcOrd="1" destOrd="0" presId="urn:microsoft.com/office/officeart/2008/layout/HorizontalMultiLevelHierarchy"/>
    <dgm:cxn modelId="{24EF8EBF-DFE2-4AD3-96BD-AFFEDBF5B788}" type="presParOf" srcId="{ED196F71-7942-4CC6-B58B-74907852A6EA}" destId="{BB9F8F1E-B8C3-47F2-AB31-07B7036DCEA6}" srcOrd="0" destOrd="0" presId="urn:microsoft.com/office/officeart/2008/layout/HorizontalMultiLevelHierarchy"/>
    <dgm:cxn modelId="{193D3CF0-9CAE-400B-AC5E-53E29EB4AEC7}" type="presParOf" srcId="{BB9F8F1E-B8C3-47F2-AB31-07B7036DCEA6}" destId="{2EFDD619-5417-43AB-968A-B21720806F8C}" srcOrd="0" destOrd="0" presId="urn:microsoft.com/office/officeart/2008/layout/HorizontalMultiLevelHierarchy"/>
    <dgm:cxn modelId="{40B4B1A1-6731-4482-9E74-38B324FD9050}" type="presParOf" srcId="{ED196F71-7942-4CC6-B58B-74907852A6EA}" destId="{3B296931-755F-4D43-A0AB-6C05714827F5}" srcOrd="1" destOrd="0" presId="urn:microsoft.com/office/officeart/2008/layout/HorizontalMultiLevelHierarchy"/>
    <dgm:cxn modelId="{22FC6386-563A-4A82-A141-4EB964964217}" type="presParOf" srcId="{3B296931-755F-4D43-A0AB-6C05714827F5}" destId="{61154109-C633-4915-ABC2-893A9F54BB32}" srcOrd="0" destOrd="0" presId="urn:microsoft.com/office/officeart/2008/layout/HorizontalMultiLevelHierarchy"/>
    <dgm:cxn modelId="{ED6E908A-95FC-4667-AF53-91DA6B1ADE1A}" type="presParOf" srcId="{3B296931-755F-4D43-A0AB-6C05714827F5}" destId="{BD7CF9E6-0A0D-415C-A223-7BAC7C4806F8}" srcOrd="1" destOrd="0" presId="urn:microsoft.com/office/officeart/2008/layout/HorizontalMultiLevelHierarchy"/>
    <dgm:cxn modelId="{F91F66B5-41DD-432C-AD22-BD44AA640C9B}" type="presParOf" srcId="{4EDC1EE5-BCF6-4F56-9CEA-D9596D3B0A62}" destId="{4A49657F-1013-419E-A7EB-1C4B59956A31}" srcOrd="6" destOrd="0" presId="urn:microsoft.com/office/officeart/2008/layout/HorizontalMultiLevelHierarchy"/>
    <dgm:cxn modelId="{A6A2393C-8CDA-42D9-9F67-203C43D29BC9}" type="presParOf" srcId="{4A49657F-1013-419E-A7EB-1C4B59956A31}" destId="{D708B7C3-5B14-4FE9-9805-BE64E3BF5121}" srcOrd="0" destOrd="0" presId="urn:microsoft.com/office/officeart/2008/layout/HorizontalMultiLevelHierarchy"/>
    <dgm:cxn modelId="{03D8F8EC-FD62-48A3-9F48-E621BC0DC805}" type="presParOf" srcId="{4EDC1EE5-BCF6-4F56-9CEA-D9596D3B0A62}" destId="{23113B10-30D1-40CC-B02D-BA214227E254}" srcOrd="7" destOrd="0" presId="urn:microsoft.com/office/officeart/2008/layout/HorizontalMultiLevelHierarchy"/>
    <dgm:cxn modelId="{390DB056-1AD4-4B2A-B75C-44D082ABC89C}" type="presParOf" srcId="{23113B10-30D1-40CC-B02D-BA214227E254}" destId="{00B17825-AFAA-4EDC-A718-50D089E884D6}" srcOrd="0" destOrd="0" presId="urn:microsoft.com/office/officeart/2008/layout/HorizontalMultiLevelHierarchy"/>
    <dgm:cxn modelId="{B7CBA9F9-664E-4766-A253-858C89EB7C4D}" type="presParOf" srcId="{23113B10-30D1-40CC-B02D-BA214227E254}" destId="{697CF22D-69FD-4532-B580-A952F735DD21}" srcOrd="1" destOrd="0" presId="urn:microsoft.com/office/officeart/2008/layout/HorizontalMultiLevelHierarchy"/>
    <dgm:cxn modelId="{90D6F982-5EC9-4337-85D4-C18DBE21BE8D}" type="presParOf" srcId="{697CF22D-69FD-4532-B580-A952F735DD21}" destId="{663C9E05-9F70-4358-B6DE-F5C63FC8EDB2}" srcOrd="0" destOrd="0" presId="urn:microsoft.com/office/officeart/2008/layout/HorizontalMultiLevelHierarchy"/>
    <dgm:cxn modelId="{2084D832-F14A-4336-B57F-79B4FA9E17EA}" type="presParOf" srcId="{663C9E05-9F70-4358-B6DE-F5C63FC8EDB2}" destId="{51A4D9C4-0594-4526-AEE6-BF9E22F360ED}" srcOrd="0" destOrd="0" presId="urn:microsoft.com/office/officeart/2008/layout/HorizontalMultiLevelHierarchy"/>
    <dgm:cxn modelId="{E69212C5-0F6C-4705-9DAE-634A530ED100}" type="presParOf" srcId="{697CF22D-69FD-4532-B580-A952F735DD21}" destId="{3733A07E-4D89-4F2C-97D1-19F42DB6DF50}" srcOrd="1" destOrd="0" presId="urn:microsoft.com/office/officeart/2008/layout/HorizontalMultiLevelHierarchy"/>
    <dgm:cxn modelId="{94EA05D3-3474-4FD3-B861-86A70A403A29}" type="presParOf" srcId="{3733A07E-4D89-4F2C-97D1-19F42DB6DF50}" destId="{75284700-12D2-4E14-B6EC-CFC8BFC6CADD}" srcOrd="0" destOrd="0" presId="urn:microsoft.com/office/officeart/2008/layout/HorizontalMultiLevelHierarchy"/>
    <dgm:cxn modelId="{93165158-C52C-46FD-A1EA-B65A1A44C328}" type="presParOf" srcId="{3733A07E-4D89-4F2C-97D1-19F42DB6DF50}" destId="{4F8AB08C-7FCB-4E16-B6AA-C8622B3A0715}" srcOrd="1" destOrd="0" presId="urn:microsoft.com/office/officeart/2008/layout/HorizontalMultiLevelHierarchy"/>
    <dgm:cxn modelId="{023846EC-ADB4-4940-82A2-B0A2DB6B4156}" type="presParOf" srcId="{4EDC1EE5-BCF6-4F56-9CEA-D9596D3B0A62}" destId="{048726E2-DEDC-4F82-8AF2-161FD2938C18}" srcOrd="8" destOrd="0" presId="urn:microsoft.com/office/officeart/2008/layout/HorizontalMultiLevelHierarchy"/>
    <dgm:cxn modelId="{66822FCA-32A5-40A6-B559-ABE038367D96}" type="presParOf" srcId="{048726E2-DEDC-4F82-8AF2-161FD2938C18}" destId="{3974A452-9E80-4E1D-BAF4-C0DC38CA07EC}" srcOrd="0" destOrd="0" presId="urn:microsoft.com/office/officeart/2008/layout/HorizontalMultiLevelHierarchy"/>
    <dgm:cxn modelId="{0A7AFF6F-DB8B-4F35-A287-96AAD44ED0A5}" type="presParOf" srcId="{4EDC1EE5-BCF6-4F56-9CEA-D9596D3B0A62}" destId="{2BE03D09-B472-481D-8395-7C91E6CC0A58}" srcOrd="9" destOrd="0" presId="urn:microsoft.com/office/officeart/2008/layout/HorizontalMultiLevelHierarchy"/>
    <dgm:cxn modelId="{972F6B70-66AD-401F-BA5A-95D67A53C17A}" type="presParOf" srcId="{2BE03D09-B472-481D-8395-7C91E6CC0A58}" destId="{BD1A7487-0DC4-4B84-AA2E-4D1E9E56CBAE}" srcOrd="0" destOrd="0" presId="urn:microsoft.com/office/officeart/2008/layout/HorizontalMultiLevelHierarchy"/>
    <dgm:cxn modelId="{43FA6A0B-5CC4-44B7-8DCD-373CDC716EC8}" type="presParOf" srcId="{2BE03D09-B472-481D-8395-7C91E6CC0A58}" destId="{616CB14B-30A1-4A45-8429-C38A17C6560D}" srcOrd="1" destOrd="0" presId="urn:microsoft.com/office/officeart/2008/layout/HorizontalMultiLevelHierarchy"/>
    <dgm:cxn modelId="{B99F9572-AF37-4292-BF22-2DD89631B29C}" type="presParOf" srcId="{616CB14B-30A1-4A45-8429-C38A17C6560D}" destId="{F670617C-7562-4674-AC56-2F5D0DA320C2}" srcOrd="0" destOrd="0" presId="urn:microsoft.com/office/officeart/2008/layout/HorizontalMultiLevelHierarchy"/>
    <dgm:cxn modelId="{E328F780-5FE8-4FC3-ACDC-12419045C6CD}" type="presParOf" srcId="{F670617C-7562-4674-AC56-2F5D0DA320C2}" destId="{AAC49009-7FDF-4E9A-9115-15C439723252}" srcOrd="0" destOrd="0" presId="urn:microsoft.com/office/officeart/2008/layout/HorizontalMultiLevelHierarchy"/>
    <dgm:cxn modelId="{FCA1698D-7776-45F6-81B8-AA947CB268B9}" type="presParOf" srcId="{616CB14B-30A1-4A45-8429-C38A17C6560D}" destId="{BCB4CA71-9C2B-4E90-A895-442DE42A88A0}" srcOrd="1" destOrd="0" presId="urn:microsoft.com/office/officeart/2008/layout/HorizontalMultiLevelHierarchy"/>
    <dgm:cxn modelId="{C6A84511-8B69-49CD-B0D1-9B7CD9A280D1}" type="presParOf" srcId="{BCB4CA71-9C2B-4E90-A895-442DE42A88A0}" destId="{D445DB76-BC2E-4454-ADAA-1EAA6B261375}" srcOrd="0" destOrd="0" presId="urn:microsoft.com/office/officeart/2008/layout/HorizontalMultiLevelHierarchy"/>
    <dgm:cxn modelId="{21CE3640-61B8-4E73-BC17-9A1878C3AE92}" type="presParOf" srcId="{BCB4CA71-9C2B-4E90-A895-442DE42A88A0}" destId="{EB0B9A15-DB21-4080-A216-77B6D121155E}" srcOrd="1" destOrd="0" presId="urn:microsoft.com/office/officeart/2008/layout/HorizontalMultiLevelHierarchy"/>
    <dgm:cxn modelId="{7D3ADF76-D57C-42C0-9C52-C4492F5C8D6F}" type="presParOf" srcId="{616CB14B-30A1-4A45-8429-C38A17C6560D}" destId="{610B450A-F24B-4E19-815B-68778B11F83C}" srcOrd="2" destOrd="0" presId="urn:microsoft.com/office/officeart/2008/layout/HorizontalMultiLevelHierarchy"/>
    <dgm:cxn modelId="{17EED497-392D-4E2D-A1B3-F58624256026}" type="presParOf" srcId="{610B450A-F24B-4E19-815B-68778B11F83C}" destId="{89874643-5545-422C-83B6-8734F1D5C07D}" srcOrd="0" destOrd="0" presId="urn:microsoft.com/office/officeart/2008/layout/HorizontalMultiLevelHierarchy"/>
    <dgm:cxn modelId="{45D577C6-7C1F-47AC-A39A-8EBA7F5FBFBE}" type="presParOf" srcId="{616CB14B-30A1-4A45-8429-C38A17C6560D}" destId="{853A365E-A14C-46DB-9A53-F459473A0BF3}" srcOrd="3" destOrd="0" presId="urn:microsoft.com/office/officeart/2008/layout/HorizontalMultiLevelHierarchy"/>
    <dgm:cxn modelId="{7D2FDEE4-0C4F-4294-A584-85A3F2B0672A}" type="presParOf" srcId="{853A365E-A14C-46DB-9A53-F459473A0BF3}" destId="{FC854545-5B31-4BF6-B371-36FE52592106}" srcOrd="0" destOrd="0" presId="urn:microsoft.com/office/officeart/2008/layout/HorizontalMultiLevelHierarchy"/>
    <dgm:cxn modelId="{763EB1F8-3FD4-4AEB-9C44-951246302A4F}" type="presParOf" srcId="{853A365E-A14C-46DB-9A53-F459473A0BF3}" destId="{9B231EAB-2B28-44BE-A89E-CB7B318D2ED7}" srcOrd="1" destOrd="0" presId="urn:microsoft.com/office/officeart/2008/layout/HorizontalMultiLevelHierarchy"/>
    <dgm:cxn modelId="{256DEFE4-FFDB-4BA8-B72E-D5202C6C19C7}" type="presParOf" srcId="{4EDC1EE5-BCF6-4F56-9CEA-D9596D3B0A62}" destId="{ED0B664B-163F-4C86-B59B-91CAC64D593A}" srcOrd="10" destOrd="0" presId="urn:microsoft.com/office/officeart/2008/layout/HorizontalMultiLevelHierarchy"/>
    <dgm:cxn modelId="{B964D8E7-38E7-4CA0-A8D9-93872F1169D2}" type="presParOf" srcId="{ED0B664B-163F-4C86-B59B-91CAC64D593A}" destId="{90CEC94A-4101-4C5A-81B4-7C369EE0B6EE}" srcOrd="0" destOrd="0" presId="urn:microsoft.com/office/officeart/2008/layout/HorizontalMultiLevelHierarchy"/>
    <dgm:cxn modelId="{C56FA01F-3265-4EBF-AEAF-A13511716456}" type="presParOf" srcId="{4EDC1EE5-BCF6-4F56-9CEA-D9596D3B0A62}" destId="{10B97D20-465D-4EBB-A188-809382CF0084}" srcOrd="11" destOrd="0" presId="urn:microsoft.com/office/officeart/2008/layout/HorizontalMultiLevelHierarchy"/>
    <dgm:cxn modelId="{45E4AB29-CB16-47C2-9D37-CB835B8FF413}" type="presParOf" srcId="{10B97D20-465D-4EBB-A188-809382CF0084}" destId="{F95FDF29-9C52-402D-BBC5-B5E1E5165B50}" srcOrd="0" destOrd="0" presId="urn:microsoft.com/office/officeart/2008/layout/HorizontalMultiLevelHierarchy"/>
    <dgm:cxn modelId="{D26C2034-E947-4388-BC15-7765AD76BBAC}" type="presParOf" srcId="{10B97D20-465D-4EBB-A188-809382CF0084}" destId="{8A22F1E9-97E8-4F25-B1F0-4760EA9C6DE0}" srcOrd="1" destOrd="0" presId="urn:microsoft.com/office/officeart/2008/layout/HorizontalMultiLevelHierarchy"/>
    <dgm:cxn modelId="{098DA0CB-F6B1-4683-83F6-D10DDE482E71}" type="presParOf" srcId="{8A22F1E9-97E8-4F25-B1F0-4760EA9C6DE0}" destId="{7197BECD-E73A-4507-A334-7CE4FDC956BB}" srcOrd="0" destOrd="0" presId="urn:microsoft.com/office/officeart/2008/layout/HorizontalMultiLevelHierarchy"/>
    <dgm:cxn modelId="{CA6BD137-37A5-4FBC-A5A1-09FA62BA561D}" type="presParOf" srcId="{7197BECD-E73A-4507-A334-7CE4FDC956BB}" destId="{3C00D6CC-BF06-48C7-A75E-C227D2521E4B}" srcOrd="0" destOrd="0" presId="urn:microsoft.com/office/officeart/2008/layout/HorizontalMultiLevelHierarchy"/>
    <dgm:cxn modelId="{00ED7AB7-26FA-477A-A32E-DD26046ECBE2}" type="presParOf" srcId="{8A22F1E9-97E8-4F25-B1F0-4760EA9C6DE0}" destId="{C565D18A-E88A-4FC1-A141-2409AB25077A}" srcOrd="1" destOrd="0" presId="urn:microsoft.com/office/officeart/2008/layout/HorizontalMultiLevelHierarchy"/>
    <dgm:cxn modelId="{8AFE8547-D6E6-460D-85F9-1C31F3ABC0ED}" type="presParOf" srcId="{C565D18A-E88A-4FC1-A141-2409AB25077A}" destId="{072ECB66-FF03-4BC2-9C3B-46BC96F66597}" srcOrd="0" destOrd="0" presId="urn:microsoft.com/office/officeart/2008/layout/HorizontalMultiLevelHierarchy"/>
    <dgm:cxn modelId="{10A9F311-0E17-45ED-B64E-E239D90285B9}" type="presParOf" srcId="{C565D18A-E88A-4FC1-A141-2409AB25077A}" destId="{3AB573B2-D23D-4CFF-B48D-1190B0D4F5E7}" srcOrd="1" destOrd="0" presId="urn:microsoft.com/office/officeart/2008/layout/HorizontalMultiLevelHierarchy"/>
    <dgm:cxn modelId="{0566B70E-A128-4349-BF12-B7289B7BDBCF}" type="presParOf" srcId="{8A22F1E9-97E8-4F25-B1F0-4760EA9C6DE0}" destId="{BA897B63-7697-485F-BC20-C34696529E4C}" srcOrd="2" destOrd="0" presId="urn:microsoft.com/office/officeart/2008/layout/HorizontalMultiLevelHierarchy"/>
    <dgm:cxn modelId="{D09F4820-BE0D-4A2A-9503-9C434B82D899}" type="presParOf" srcId="{BA897B63-7697-485F-BC20-C34696529E4C}" destId="{250A233B-FDDF-47E7-A1F4-DFE2704A4281}" srcOrd="0" destOrd="0" presId="urn:microsoft.com/office/officeart/2008/layout/HorizontalMultiLevelHierarchy"/>
    <dgm:cxn modelId="{B769691D-DE8E-4EA1-B29F-AF78196F5129}" type="presParOf" srcId="{8A22F1E9-97E8-4F25-B1F0-4760EA9C6DE0}" destId="{FD7DB6D1-C8EB-42BF-A18A-74C17F0C7A59}" srcOrd="3" destOrd="0" presId="urn:microsoft.com/office/officeart/2008/layout/HorizontalMultiLevelHierarchy"/>
    <dgm:cxn modelId="{B7188FB7-1113-4EAD-A298-3CF8F701DA68}" type="presParOf" srcId="{FD7DB6D1-C8EB-42BF-A18A-74C17F0C7A59}" destId="{498B1D72-AFC2-4F48-AC70-E10DE1E99072}" srcOrd="0" destOrd="0" presId="urn:microsoft.com/office/officeart/2008/layout/HorizontalMultiLevelHierarchy"/>
    <dgm:cxn modelId="{7686EC11-5664-4AA5-809A-73EC5C66DFCA}" type="presParOf" srcId="{FD7DB6D1-C8EB-42BF-A18A-74C17F0C7A59}" destId="{1178CC53-C17A-47FA-AC34-D3D63AC9E8DF}" srcOrd="1" destOrd="0" presId="urn:microsoft.com/office/officeart/2008/layout/HorizontalMultiLevelHierarchy"/>
    <dgm:cxn modelId="{403B9052-AC23-4544-84F6-91A23DD17059}" type="presParOf" srcId="{4EDC1EE5-BCF6-4F56-9CEA-D9596D3B0A62}" destId="{AA515548-B073-4219-B9C8-E6DA6CE9BA51}" srcOrd="12" destOrd="0" presId="urn:microsoft.com/office/officeart/2008/layout/HorizontalMultiLevelHierarchy"/>
    <dgm:cxn modelId="{EC56DC0D-AAB8-49BE-8FAC-28827FC4B21A}" type="presParOf" srcId="{AA515548-B073-4219-B9C8-E6DA6CE9BA51}" destId="{967D6F0A-BF42-4BFD-B5BB-D6E5C7EF1931}" srcOrd="0" destOrd="0" presId="urn:microsoft.com/office/officeart/2008/layout/HorizontalMultiLevelHierarchy"/>
    <dgm:cxn modelId="{5F199AB9-C28A-4FE2-99A9-7E47899FA7B7}" type="presParOf" srcId="{4EDC1EE5-BCF6-4F56-9CEA-D9596D3B0A62}" destId="{52AB43E5-C52A-4D7D-B3F7-441265F3DF9E}" srcOrd="13" destOrd="0" presId="urn:microsoft.com/office/officeart/2008/layout/HorizontalMultiLevelHierarchy"/>
    <dgm:cxn modelId="{1C18B065-0B19-449F-8CAC-13D12C549ACA}" type="presParOf" srcId="{52AB43E5-C52A-4D7D-B3F7-441265F3DF9E}" destId="{87A3CAAF-5861-4D1A-AAFB-8AB01D0F7F5C}" srcOrd="0" destOrd="0" presId="urn:microsoft.com/office/officeart/2008/layout/HorizontalMultiLevelHierarchy"/>
    <dgm:cxn modelId="{55C0F623-910E-41D3-8D1F-1A46A122A82D}" type="presParOf" srcId="{52AB43E5-C52A-4D7D-B3F7-441265F3DF9E}" destId="{7FCE020C-844F-4DEC-8163-FB352F87150B}" srcOrd="1" destOrd="0" presId="urn:microsoft.com/office/officeart/2008/layout/HorizontalMultiLevelHierarchy"/>
    <dgm:cxn modelId="{3359C24D-11FA-4DE0-A59F-82A12AAFD9F6}" type="presParOf" srcId="{7FCE020C-844F-4DEC-8163-FB352F87150B}" destId="{1B98BF24-33A3-43C0-AFAF-7F4DA295B656}" srcOrd="0" destOrd="0" presId="urn:microsoft.com/office/officeart/2008/layout/HorizontalMultiLevelHierarchy"/>
    <dgm:cxn modelId="{AA12A661-F1F4-49B1-9680-C37FDA7441E0}" type="presParOf" srcId="{1B98BF24-33A3-43C0-AFAF-7F4DA295B656}" destId="{154D8FCE-2E8B-44AB-BB07-0025C1254FB6}" srcOrd="0" destOrd="0" presId="urn:microsoft.com/office/officeart/2008/layout/HorizontalMultiLevelHierarchy"/>
    <dgm:cxn modelId="{E45DA728-9A30-4919-9D10-5B39BCAFF144}" type="presParOf" srcId="{7FCE020C-844F-4DEC-8163-FB352F87150B}" destId="{F2775813-329E-45F8-BB4A-3E7DD78D3C68}" srcOrd="1" destOrd="0" presId="urn:microsoft.com/office/officeart/2008/layout/HorizontalMultiLevelHierarchy"/>
    <dgm:cxn modelId="{7B029A66-127B-4261-BD40-193547ED1768}" type="presParOf" srcId="{F2775813-329E-45F8-BB4A-3E7DD78D3C68}" destId="{9337C8C3-98EA-4532-A8A4-7FF8A6023A32}" srcOrd="0" destOrd="0" presId="urn:microsoft.com/office/officeart/2008/layout/HorizontalMultiLevelHierarchy"/>
    <dgm:cxn modelId="{844ED76B-6897-4977-A359-E6F9181399FA}" type="presParOf" srcId="{F2775813-329E-45F8-BB4A-3E7DD78D3C68}" destId="{ED16F859-C266-4E31-997B-5D36F3EED473}" srcOrd="1" destOrd="0" presId="urn:microsoft.com/office/officeart/2008/layout/HorizontalMultiLevelHierarchy"/>
    <dgm:cxn modelId="{1FF52C85-CD7E-41BA-BD86-A1EF93A0C359}" type="presParOf" srcId="{ED16F859-C266-4E31-997B-5D36F3EED473}" destId="{6C221120-1150-4029-9B58-7C64D4077372}" srcOrd="0" destOrd="0" presId="urn:microsoft.com/office/officeart/2008/layout/HorizontalMultiLevelHierarchy"/>
    <dgm:cxn modelId="{239AA2F1-1F96-4C6B-A463-DC02B640C85B}" type="presParOf" srcId="{6C221120-1150-4029-9B58-7C64D4077372}" destId="{3AD3F786-6DE8-4AF0-A889-71D9ABBB22D9}" srcOrd="0" destOrd="0" presId="urn:microsoft.com/office/officeart/2008/layout/HorizontalMultiLevelHierarchy"/>
    <dgm:cxn modelId="{134F894C-3DF4-4343-91C2-8F96F0BAF3C4}" type="presParOf" srcId="{ED16F859-C266-4E31-997B-5D36F3EED473}" destId="{EABE479A-CE2F-454D-8102-0C3A66509445}" srcOrd="1" destOrd="0" presId="urn:microsoft.com/office/officeart/2008/layout/HorizontalMultiLevelHierarchy"/>
    <dgm:cxn modelId="{0BC67D9E-E449-4619-812F-D238EB9B7FB6}" type="presParOf" srcId="{EABE479A-CE2F-454D-8102-0C3A66509445}" destId="{7592048F-B0F5-4528-BAEF-390F6CE7E72C}" srcOrd="0" destOrd="0" presId="urn:microsoft.com/office/officeart/2008/layout/HorizontalMultiLevelHierarchy"/>
    <dgm:cxn modelId="{996C58A8-639D-4419-A070-AE2B58253BAC}" type="presParOf" srcId="{EABE479A-CE2F-454D-8102-0C3A66509445}" destId="{6A0F8C9F-4B9D-492C-A0E5-631B0EAD1F31}" srcOrd="1" destOrd="0" presId="urn:microsoft.com/office/officeart/2008/layout/HorizontalMultiLevelHierarchy"/>
    <dgm:cxn modelId="{F2AD5258-ABF1-4B16-AADE-EB6F5C729976}" type="presParOf" srcId="{7FCE020C-844F-4DEC-8163-FB352F87150B}" destId="{565C9951-5F44-4A06-A26C-EF7BA6F0F7B3}" srcOrd="2" destOrd="0" presId="urn:microsoft.com/office/officeart/2008/layout/HorizontalMultiLevelHierarchy"/>
    <dgm:cxn modelId="{2879E29E-E952-4517-A9A6-BDDA6B8615DC}" type="presParOf" srcId="{565C9951-5F44-4A06-A26C-EF7BA6F0F7B3}" destId="{AA07E09F-C68B-4B7E-A4FC-FF28817AB0C1}" srcOrd="0" destOrd="0" presId="urn:microsoft.com/office/officeart/2008/layout/HorizontalMultiLevelHierarchy"/>
    <dgm:cxn modelId="{339D44CC-C60A-481B-8577-B902D48C9E65}" type="presParOf" srcId="{7FCE020C-844F-4DEC-8163-FB352F87150B}" destId="{29E15D12-C9B7-478D-9DE5-0332828602F7}" srcOrd="3" destOrd="0" presId="urn:microsoft.com/office/officeart/2008/layout/HorizontalMultiLevelHierarchy"/>
    <dgm:cxn modelId="{9C5FEB2A-4564-4129-8002-2356B8D70A75}" type="presParOf" srcId="{29E15D12-C9B7-478D-9DE5-0332828602F7}" destId="{1263DEC4-33A9-44BC-AED4-C27ADC598B5F}" srcOrd="0" destOrd="0" presId="urn:microsoft.com/office/officeart/2008/layout/HorizontalMultiLevelHierarchy"/>
    <dgm:cxn modelId="{28D0F510-2421-43F6-92FE-4BCBDDCB6FDC}" type="presParOf" srcId="{29E15D12-C9B7-478D-9DE5-0332828602F7}" destId="{37ED38B1-CA7A-4B4C-BC54-F316AF11C6A3}" srcOrd="1" destOrd="0" presId="urn:microsoft.com/office/officeart/2008/layout/HorizontalMultiLevelHierarchy"/>
    <dgm:cxn modelId="{058487B6-1954-4F2C-9A42-F769B2F3557D}" type="presParOf" srcId="{4EDC1EE5-BCF6-4F56-9CEA-D9596D3B0A62}" destId="{24E69915-76AB-41D7-891F-1BF4D152846E}" srcOrd="14" destOrd="0" presId="urn:microsoft.com/office/officeart/2008/layout/HorizontalMultiLevelHierarchy"/>
    <dgm:cxn modelId="{CC47982C-CB58-4F58-9E09-5DC3F5991B4E}" type="presParOf" srcId="{24E69915-76AB-41D7-891F-1BF4D152846E}" destId="{1DF22FB5-B054-4484-AD63-4798A114467D}" srcOrd="0" destOrd="0" presId="urn:microsoft.com/office/officeart/2008/layout/HorizontalMultiLevelHierarchy"/>
    <dgm:cxn modelId="{66801D1E-132E-4E1D-B439-69A87AEABBD7}" type="presParOf" srcId="{4EDC1EE5-BCF6-4F56-9CEA-D9596D3B0A62}" destId="{FD3562F8-CC16-4277-ADA8-1D8ABD9B18FD}" srcOrd="15" destOrd="0" presId="urn:microsoft.com/office/officeart/2008/layout/HorizontalMultiLevelHierarchy"/>
    <dgm:cxn modelId="{AF8B9C19-8E1C-4A68-B6ED-5F001863F716}" type="presParOf" srcId="{FD3562F8-CC16-4277-ADA8-1D8ABD9B18FD}" destId="{189FEFBA-464E-43EE-B649-03669D4610D9}" srcOrd="0" destOrd="0" presId="urn:microsoft.com/office/officeart/2008/layout/HorizontalMultiLevelHierarchy"/>
    <dgm:cxn modelId="{BD4F9DE7-4112-4C88-A611-59F4A8A018F4}" type="presParOf" srcId="{FD3562F8-CC16-4277-ADA8-1D8ABD9B18FD}" destId="{9C1EA2BF-0842-4019-A3C1-4A586C31EE67}" srcOrd="1" destOrd="0" presId="urn:microsoft.com/office/officeart/2008/layout/HorizontalMultiLevelHierarchy"/>
    <dgm:cxn modelId="{90937E46-60FE-4D27-BDD1-10A5A0C2EA07}" type="presParOf" srcId="{9C1EA2BF-0842-4019-A3C1-4A586C31EE67}" destId="{8281D401-7569-4EDD-AC7D-E70AA921706F}" srcOrd="0" destOrd="0" presId="urn:microsoft.com/office/officeart/2008/layout/HorizontalMultiLevelHierarchy"/>
    <dgm:cxn modelId="{50198375-DB03-49EA-B157-10C6BBACCAB5}" type="presParOf" srcId="{8281D401-7569-4EDD-AC7D-E70AA921706F}" destId="{B5FE913D-3E16-4A67-87BC-6FA2C243D1F6}" srcOrd="0" destOrd="0" presId="urn:microsoft.com/office/officeart/2008/layout/HorizontalMultiLevelHierarchy"/>
    <dgm:cxn modelId="{29606C36-B870-4C93-B43C-9899B2CBEEE1}" type="presParOf" srcId="{9C1EA2BF-0842-4019-A3C1-4A586C31EE67}" destId="{C3CA05FA-ED90-4AEE-8950-E1175A3F27C2}" srcOrd="1" destOrd="0" presId="urn:microsoft.com/office/officeart/2008/layout/HorizontalMultiLevelHierarchy"/>
    <dgm:cxn modelId="{ABBE6608-656B-4E97-B443-0E59D44DF9E9}" type="presParOf" srcId="{C3CA05FA-ED90-4AEE-8950-E1175A3F27C2}" destId="{0393088F-FEB4-4913-A392-6EAC5B148B3C}" srcOrd="0" destOrd="0" presId="urn:microsoft.com/office/officeart/2008/layout/HorizontalMultiLevelHierarchy"/>
    <dgm:cxn modelId="{49C18544-C6D5-4387-B707-AAC30E5262A2}" type="presParOf" srcId="{C3CA05FA-ED90-4AEE-8950-E1175A3F27C2}" destId="{68E96801-93AB-450D-8B44-3AF4D646EAD4}" srcOrd="1" destOrd="0" presId="urn:microsoft.com/office/officeart/2008/layout/HorizontalMultiLevelHierarchy"/>
    <dgm:cxn modelId="{923E8E55-BFAA-4265-ABC6-649F414F1A88}" type="presParOf" srcId="{68E96801-93AB-450D-8B44-3AF4D646EAD4}" destId="{49D5DA44-8834-459D-9416-1EF0D7F94531}" srcOrd="0" destOrd="0" presId="urn:microsoft.com/office/officeart/2008/layout/HorizontalMultiLevelHierarchy"/>
    <dgm:cxn modelId="{AAD4CFDA-980E-4FBD-AB5D-C7117275699D}" type="presParOf" srcId="{49D5DA44-8834-459D-9416-1EF0D7F94531}" destId="{37CA28FE-9FDF-46B7-8B1B-E2C48F21AE74}" srcOrd="0" destOrd="0" presId="urn:microsoft.com/office/officeart/2008/layout/HorizontalMultiLevelHierarchy"/>
    <dgm:cxn modelId="{7E4BF7B5-6242-4272-8CB3-810B927A3C0D}" type="presParOf" srcId="{68E96801-93AB-450D-8B44-3AF4D646EAD4}" destId="{4E194570-5FDB-4F7B-8450-C907F3B5B02D}" srcOrd="1" destOrd="0" presId="urn:microsoft.com/office/officeart/2008/layout/HorizontalMultiLevelHierarchy"/>
    <dgm:cxn modelId="{D9684834-23F2-4B72-AFC5-095B65C02726}" type="presParOf" srcId="{4E194570-5FDB-4F7B-8450-C907F3B5B02D}" destId="{0397D6B9-F8C7-4717-BE7A-366C097B59A7}" srcOrd="0" destOrd="0" presId="urn:microsoft.com/office/officeart/2008/layout/HorizontalMultiLevelHierarchy"/>
    <dgm:cxn modelId="{765B082C-761D-4861-BD91-01A8447709ED}" type="presParOf" srcId="{4E194570-5FDB-4F7B-8450-C907F3B5B02D}" destId="{AD795C45-A001-43C9-A194-4198DFAF3DD4}" srcOrd="1" destOrd="0" presId="urn:microsoft.com/office/officeart/2008/layout/HorizontalMultiLevelHierarchy"/>
    <dgm:cxn modelId="{12068200-B15C-4ABC-AE5B-32C648D3408B}" type="presParOf" srcId="{4EDC1EE5-BCF6-4F56-9CEA-D9596D3B0A62}" destId="{9F23D642-8DCD-4D04-90FF-171ECB426150}" srcOrd="16" destOrd="0" presId="urn:microsoft.com/office/officeart/2008/layout/HorizontalMultiLevelHierarchy"/>
    <dgm:cxn modelId="{3339DB98-EDED-45B4-AF11-FA8971EFC3D4}" type="presParOf" srcId="{9F23D642-8DCD-4D04-90FF-171ECB426150}" destId="{046199C8-4D77-4CC4-A74A-9CCDEBD7C99E}" srcOrd="0" destOrd="0" presId="urn:microsoft.com/office/officeart/2008/layout/HorizontalMultiLevelHierarchy"/>
    <dgm:cxn modelId="{B3DF1873-B140-430A-8478-2D83B6B61E2F}" type="presParOf" srcId="{4EDC1EE5-BCF6-4F56-9CEA-D9596D3B0A62}" destId="{1640293A-2429-402F-8BAC-3A7A1AB83F15}" srcOrd="17" destOrd="0" presId="urn:microsoft.com/office/officeart/2008/layout/HorizontalMultiLevelHierarchy"/>
    <dgm:cxn modelId="{6C248CEC-99DE-49C0-80F7-09FC34C2EDBF}" type="presParOf" srcId="{1640293A-2429-402F-8BAC-3A7A1AB83F15}" destId="{69326F57-43BA-4032-9D54-520707CB12EE}" srcOrd="0" destOrd="0" presId="urn:microsoft.com/office/officeart/2008/layout/HorizontalMultiLevelHierarchy"/>
    <dgm:cxn modelId="{58376C69-8360-4BC9-8B01-A8C575FF4701}" type="presParOf" srcId="{1640293A-2429-402F-8BAC-3A7A1AB83F15}" destId="{0DFBC7C6-0C25-4B02-9B47-4ACEDD482522}" srcOrd="1" destOrd="0" presId="urn:microsoft.com/office/officeart/2008/layout/HorizontalMultiLevelHierarchy"/>
    <dgm:cxn modelId="{1B59C1FE-3B7D-44EB-A513-996DCF05104B}" type="presParOf" srcId="{0DFBC7C6-0C25-4B02-9B47-4ACEDD482522}" destId="{F3170F84-92E0-4808-AD52-16834DC954F4}" srcOrd="0" destOrd="0" presId="urn:microsoft.com/office/officeart/2008/layout/HorizontalMultiLevelHierarchy"/>
    <dgm:cxn modelId="{7436927C-A580-44A0-8AB8-70B7C5145890}" type="presParOf" srcId="{F3170F84-92E0-4808-AD52-16834DC954F4}" destId="{F221CA96-BC9B-4FE0-A32C-FE538A61FB36}" srcOrd="0" destOrd="0" presId="urn:microsoft.com/office/officeart/2008/layout/HorizontalMultiLevelHierarchy"/>
    <dgm:cxn modelId="{8D4EBB00-9687-4011-9B49-FC881599B649}" type="presParOf" srcId="{0DFBC7C6-0C25-4B02-9B47-4ACEDD482522}" destId="{C00B8D79-10F3-4617-9573-D715A409DBDC}" srcOrd="1" destOrd="0" presId="urn:microsoft.com/office/officeart/2008/layout/HorizontalMultiLevelHierarchy"/>
    <dgm:cxn modelId="{717BD0BF-F29D-47AE-AF5E-F94A57F673E6}" type="presParOf" srcId="{C00B8D79-10F3-4617-9573-D715A409DBDC}" destId="{FB836E73-9564-4024-9746-0FB39C1A8424}" srcOrd="0" destOrd="0" presId="urn:microsoft.com/office/officeart/2008/layout/HorizontalMultiLevelHierarchy"/>
    <dgm:cxn modelId="{2FA52305-E340-4B5A-9E49-2D1EEC2CC8A6}" type="presParOf" srcId="{C00B8D79-10F3-4617-9573-D715A409DBDC}" destId="{3EAF99E6-64D5-49EC-8FB6-BB39D71C2209}" srcOrd="1" destOrd="0" presId="urn:microsoft.com/office/officeart/2008/layout/HorizontalMultiLevelHierarchy"/>
    <dgm:cxn modelId="{3778C7BC-AD3A-4025-B20E-0C9A30424B7D}" type="presParOf" srcId="{0DFBC7C6-0C25-4B02-9B47-4ACEDD482522}" destId="{3EFAF844-691A-4EB7-A33D-DE9FF86C7723}" srcOrd="2" destOrd="0" presId="urn:microsoft.com/office/officeart/2008/layout/HorizontalMultiLevelHierarchy"/>
    <dgm:cxn modelId="{302017EA-5380-444F-BFFB-CF0EB6376D74}" type="presParOf" srcId="{3EFAF844-691A-4EB7-A33D-DE9FF86C7723}" destId="{788F04B7-EDCD-4571-8A1C-6EA8774626A0}" srcOrd="0" destOrd="0" presId="urn:microsoft.com/office/officeart/2008/layout/HorizontalMultiLevelHierarchy"/>
    <dgm:cxn modelId="{585712C2-2BB1-491E-8B90-F1D584588F77}" type="presParOf" srcId="{0DFBC7C6-0C25-4B02-9B47-4ACEDD482522}" destId="{ED2D1B05-A916-4820-85D4-6C7B5207FC12}" srcOrd="3" destOrd="0" presId="urn:microsoft.com/office/officeart/2008/layout/HorizontalMultiLevelHierarchy"/>
    <dgm:cxn modelId="{72F4FA8D-886C-42B5-8B14-A7C693C4B7D4}" type="presParOf" srcId="{ED2D1B05-A916-4820-85D4-6C7B5207FC12}" destId="{F4D1EE13-AD91-4D07-8CA1-74A751CD63F4}" srcOrd="0" destOrd="0" presId="urn:microsoft.com/office/officeart/2008/layout/HorizontalMultiLevelHierarchy"/>
    <dgm:cxn modelId="{A3B2C974-578D-4C59-9C4D-9A5F27AB536B}" type="presParOf" srcId="{ED2D1B05-A916-4820-85D4-6C7B5207FC12}" destId="{476B3DB0-4898-4A93-BD61-8FF2991B0962}" srcOrd="1" destOrd="0" presId="urn:microsoft.com/office/officeart/2008/layout/HorizontalMultiLevelHierarchy"/>
    <dgm:cxn modelId="{28524E8A-70B9-407C-8A00-37379E10EBC8}" type="presParOf" srcId="{4EDC1EE5-BCF6-4F56-9CEA-D9596D3B0A62}" destId="{F8722052-67C1-471A-A81A-AA10652D6273}" srcOrd="18" destOrd="0" presId="urn:microsoft.com/office/officeart/2008/layout/HorizontalMultiLevelHierarchy"/>
    <dgm:cxn modelId="{CA5DCF6C-4283-4FA5-BD2C-0762BA4DD009}" type="presParOf" srcId="{F8722052-67C1-471A-A81A-AA10652D6273}" destId="{AC6E995F-CE60-4FDE-B2E9-5127358A957E}" srcOrd="0" destOrd="0" presId="urn:microsoft.com/office/officeart/2008/layout/HorizontalMultiLevelHierarchy"/>
    <dgm:cxn modelId="{C236498B-14AB-4F3F-8CD2-AE2C414B340D}" type="presParOf" srcId="{4EDC1EE5-BCF6-4F56-9CEA-D9596D3B0A62}" destId="{2B068B3B-2BAA-483E-A62A-5EAB5514410B}" srcOrd="19" destOrd="0" presId="urn:microsoft.com/office/officeart/2008/layout/HorizontalMultiLevelHierarchy"/>
    <dgm:cxn modelId="{192EEF6A-93B3-4C0F-B198-0A126BF6CBE0}" type="presParOf" srcId="{2B068B3B-2BAA-483E-A62A-5EAB5514410B}" destId="{634AC8F0-2424-4D8D-B6D6-78ECFB92E612}" srcOrd="0" destOrd="0" presId="urn:microsoft.com/office/officeart/2008/layout/HorizontalMultiLevelHierarchy"/>
    <dgm:cxn modelId="{01CA78D2-E9E1-4B27-818B-F0D45B2E259F}" type="presParOf" srcId="{2B068B3B-2BAA-483E-A62A-5EAB5514410B}" destId="{2A89E568-BB02-458A-B37E-6FDD52425B62}" srcOrd="1" destOrd="0" presId="urn:microsoft.com/office/officeart/2008/layout/HorizontalMultiLevelHierarchy"/>
    <dgm:cxn modelId="{8153FCFA-9294-4D32-A3B0-79138EC58E9D}" type="presParOf" srcId="{2A89E568-BB02-458A-B37E-6FDD52425B62}" destId="{E1436CA2-3DB7-4D2C-917E-2BEA77498A3B}" srcOrd="0" destOrd="0" presId="urn:microsoft.com/office/officeart/2008/layout/HorizontalMultiLevelHierarchy"/>
    <dgm:cxn modelId="{B3FF86C4-E5E7-4994-A07E-607E2D60FABD}" type="presParOf" srcId="{E1436CA2-3DB7-4D2C-917E-2BEA77498A3B}" destId="{D1418FF2-A962-451B-9ED8-1FCBCF226BFE}" srcOrd="0" destOrd="0" presId="urn:microsoft.com/office/officeart/2008/layout/HorizontalMultiLevelHierarchy"/>
    <dgm:cxn modelId="{AAE89BC3-67D9-4F8A-B505-B4287824A2C1}" type="presParOf" srcId="{2A89E568-BB02-458A-B37E-6FDD52425B62}" destId="{D271FF3C-5902-42E8-BD04-E50B3008FE87}" srcOrd="1" destOrd="0" presId="urn:microsoft.com/office/officeart/2008/layout/HorizontalMultiLevelHierarchy"/>
    <dgm:cxn modelId="{865188B9-4A3B-4E19-8E8A-C0A91B002136}" type="presParOf" srcId="{D271FF3C-5902-42E8-BD04-E50B3008FE87}" destId="{897FAC38-C070-4DC4-AB8D-0FEB9FA3DB8F}" srcOrd="0" destOrd="0" presId="urn:microsoft.com/office/officeart/2008/layout/HorizontalMultiLevelHierarchy"/>
    <dgm:cxn modelId="{652DEC93-0587-4DFC-BCDC-F572E72B2C7B}" type="presParOf" srcId="{D271FF3C-5902-42E8-BD04-E50B3008FE87}" destId="{0F6AAE6E-F48E-4E60-AE8C-B909FABDE026}" srcOrd="1" destOrd="0" presId="urn:microsoft.com/office/officeart/2008/layout/HorizontalMultiLevelHierarchy"/>
    <dgm:cxn modelId="{0C36410D-6879-438D-8129-232B8957B204}" type="presParOf" srcId="{2A89E568-BB02-458A-B37E-6FDD52425B62}" destId="{E5FCCC9C-9C24-4FE7-8493-28F7387C3413}" srcOrd="2" destOrd="0" presId="urn:microsoft.com/office/officeart/2008/layout/HorizontalMultiLevelHierarchy"/>
    <dgm:cxn modelId="{217D702C-B734-4EE9-A2C3-8C7FB571750D}" type="presParOf" srcId="{E5FCCC9C-9C24-4FE7-8493-28F7387C3413}" destId="{20F112F2-6B8A-4B26-85EE-A8374BC7ACFC}" srcOrd="0" destOrd="0" presId="urn:microsoft.com/office/officeart/2008/layout/HorizontalMultiLevelHierarchy"/>
    <dgm:cxn modelId="{ED128853-1F8A-4A38-8F78-0DEB4C231865}" type="presParOf" srcId="{2A89E568-BB02-458A-B37E-6FDD52425B62}" destId="{58B3045E-82F8-4C07-AB2B-A1273CEA6219}" srcOrd="3" destOrd="0" presId="urn:microsoft.com/office/officeart/2008/layout/HorizontalMultiLevelHierarchy"/>
    <dgm:cxn modelId="{116EDD96-5404-4934-A0D3-998F68C61437}" type="presParOf" srcId="{58B3045E-82F8-4C07-AB2B-A1273CEA6219}" destId="{9E6318F1-8A86-4FA2-81D0-C5EC6DE7A24B}" srcOrd="0" destOrd="0" presId="urn:microsoft.com/office/officeart/2008/layout/HorizontalMultiLevelHierarchy"/>
    <dgm:cxn modelId="{859B1969-9FF0-4C1C-A819-FF1CFEF1904B}" type="presParOf" srcId="{58B3045E-82F8-4C07-AB2B-A1273CEA6219}" destId="{D661B0D7-5350-49CE-B37B-5137C9BD1C45}"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191AD-BA6C-4039-ABC3-4B11A6AEE1D5}">
      <dsp:nvSpPr>
        <dsp:cNvPr id="0" name=""/>
        <dsp:cNvSpPr/>
      </dsp:nvSpPr>
      <dsp:spPr>
        <a:xfrm>
          <a:off x="0" y="4952346"/>
          <a:ext cx="4131408" cy="464343"/>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cs typeface="B Mitra" panose="00000400000000000000" pitchFamily="2" charset="-78"/>
            </a:rPr>
            <a:t>Conclusion</a:t>
          </a:r>
        </a:p>
      </dsp:txBody>
      <dsp:txXfrm>
        <a:off x="0" y="4952346"/>
        <a:ext cx="4131408" cy="464343"/>
      </dsp:txXfrm>
    </dsp:sp>
    <dsp:sp modelId="{066394DC-16E7-4346-B6C5-7F224D851E2F}">
      <dsp:nvSpPr>
        <dsp:cNvPr id="0" name=""/>
        <dsp:cNvSpPr/>
      </dsp:nvSpPr>
      <dsp:spPr>
        <a:xfrm rot="10800000">
          <a:off x="0" y="4245150"/>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Model Evaluation</a:t>
          </a:r>
        </a:p>
      </dsp:txBody>
      <dsp:txXfrm rot="10800000">
        <a:off x="0" y="4245150"/>
        <a:ext cx="4131408" cy="464040"/>
      </dsp:txXfrm>
    </dsp:sp>
    <dsp:sp modelId="{9B13E1DA-972F-492F-AD6C-9235E2EDA436}">
      <dsp:nvSpPr>
        <dsp:cNvPr id="0" name=""/>
        <dsp:cNvSpPr/>
      </dsp:nvSpPr>
      <dsp:spPr>
        <a:xfrm rot="10800000">
          <a:off x="0" y="3537954"/>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Modeling and Forecasting</a:t>
          </a:r>
        </a:p>
      </dsp:txBody>
      <dsp:txXfrm rot="10800000">
        <a:off x="0" y="3537954"/>
        <a:ext cx="4131408" cy="464040"/>
      </dsp:txXfrm>
    </dsp:sp>
    <dsp:sp modelId="{6E17CEF1-5F6A-4F44-871B-558285943085}">
      <dsp:nvSpPr>
        <dsp:cNvPr id="0" name=""/>
        <dsp:cNvSpPr/>
      </dsp:nvSpPr>
      <dsp:spPr>
        <a:xfrm rot="10800000">
          <a:off x="0" y="2830759"/>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Decomposition and Visualization</a:t>
          </a:r>
        </a:p>
      </dsp:txBody>
      <dsp:txXfrm rot="10800000">
        <a:off x="0" y="2830759"/>
        <a:ext cx="4131408" cy="464040"/>
      </dsp:txXfrm>
    </dsp:sp>
    <dsp:sp modelId="{4E26EFEE-2664-4AA1-9E2A-AB44FFDA5B0A}">
      <dsp:nvSpPr>
        <dsp:cNvPr id="0" name=""/>
        <dsp:cNvSpPr/>
      </dsp:nvSpPr>
      <dsp:spPr>
        <a:xfrm rot="10800000">
          <a:off x="0" y="2123563"/>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Statistical Analysis</a:t>
          </a:r>
        </a:p>
      </dsp:txBody>
      <dsp:txXfrm rot="10800000">
        <a:off x="0" y="2123563"/>
        <a:ext cx="4131408" cy="464040"/>
      </dsp:txXfrm>
    </dsp:sp>
    <dsp:sp modelId="{1DA6BF10-DF3E-40BE-BFF2-6C1241BCA085}">
      <dsp:nvSpPr>
        <dsp:cNvPr id="0" name=""/>
        <dsp:cNvSpPr/>
      </dsp:nvSpPr>
      <dsp:spPr>
        <a:xfrm rot="10800000">
          <a:off x="0" y="1416368"/>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Matrix Profile Analysis and Anomaly Detection</a:t>
          </a:r>
          <a:endParaRPr lang="fa-IR" sz="1500" kern="1200" dirty="0">
            <a:cs typeface="B Mitra" panose="00000400000000000000" pitchFamily="2" charset="-78"/>
          </a:endParaRPr>
        </a:p>
      </dsp:txBody>
      <dsp:txXfrm rot="10800000">
        <a:off x="0" y="1416368"/>
        <a:ext cx="4131408" cy="464040"/>
      </dsp:txXfrm>
    </dsp:sp>
    <dsp:sp modelId="{3222413E-BE23-4E84-843B-F7C5B4FC2A8F}">
      <dsp:nvSpPr>
        <dsp:cNvPr id="0" name=""/>
        <dsp:cNvSpPr/>
      </dsp:nvSpPr>
      <dsp:spPr>
        <a:xfrm rot="10800000">
          <a:off x="0" y="709172"/>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Data Preprocessing</a:t>
          </a:r>
        </a:p>
      </dsp:txBody>
      <dsp:txXfrm rot="10800000">
        <a:off x="0" y="709172"/>
        <a:ext cx="4131408" cy="464040"/>
      </dsp:txXfrm>
    </dsp:sp>
    <dsp:sp modelId="{B9FC46DB-F8E3-4DE1-93A3-6843A44DE0BB}">
      <dsp:nvSpPr>
        <dsp:cNvPr id="0" name=""/>
        <dsp:cNvSpPr/>
      </dsp:nvSpPr>
      <dsp:spPr>
        <a:xfrm rot="10800000">
          <a:off x="0" y="1655"/>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Data Collection and Preparation</a:t>
          </a:r>
          <a:endParaRPr lang="en-US" sz="1500" kern="1200" dirty="0"/>
        </a:p>
      </dsp:txBody>
      <dsp:txXfrm rot="10800000">
        <a:off x="0" y="1655"/>
        <a:ext cx="4131408" cy="464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341A3-80C9-4A8B-9AFA-144ABD1A61D3}">
      <dsp:nvSpPr>
        <dsp:cNvPr id="0" name=""/>
        <dsp:cNvSpPr/>
      </dsp:nvSpPr>
      <dsp:spPr>
        <a:xfrm>
          <a:off x="3861" y="0"/>
          <a:ext cx="3714733" cy="207191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Before Replacing Outliers (with Anomalies):</a:t>
          </a:r>
        </a:p>
      </dsp:txBody>
      <dsp:txXfrm>
        <a:off x="3861" y="0"/>
        <a:ext cx="3714733" cy="621574"/>
      </dsp:txXfrm>
    </dsp:sp>
    <dsp:sp modelId="{C7C59DB5-2B71-4A2B-8F9C-524971E9EEDD}">
      <dsp:nvSpPr>
        <dsp:cNvPr id="0" name=""/>
        <dsp:cNvSpPr/>
      </dsp:nvSpPr>
      <dsp:spPr>
        <a:xfrm>
          <a:off x="375334" y="612320"/>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Mean:0.0361</a:t>
          </a:r>
        </a:p>
      </dsp:txBody>
      <dsp:txXfrm>
        <a:off x="384174" y="621160"/>
        <a:ext cx="2954106" cy="284153"/>
      </dsp:txXfrm>
    </dsp:sp>
    <dsp:sp modelId="{759E5B9D-3B30-4C13-8346-7459EE29F15E}">
      <dsp:nvSpPr>
        <dsp:cNvPr id="0" name=""/>
        <dsp:cNvSpPr/>
      </dsp:nvSpPr>
      <dsp:spPr>
        <a:xfrm>
          <a:off x="375334" y="969894"/>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Standard Deviation: 0.010</a:t>
          </a:r>
        </a:p>
      </dsp:txBody>
      <dsp:txXfrm>
        <a:off x="384174" y="978734"/>
        <a:ext cx="2954106" cy="284153"/>
      </dsp:txXfrm>
    </dsp:sp>
    <dsp:sp modelId="{9B41A529-B3EE-48DF-837E-C5EEDF793BB9}">
      <dsp:nvSpPr>
        <dsp:cNvPr id="0" name=""/>
        <dsp:cNvSpPr/>
      </dsp:nvSpPr>
      <dsp:spPr>
        <a:xfrm>
          <a:off x="375334" y="1318164"/>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Skewness: -0.308 (slightly skewed left)</a:t>
          </a:r>
        </a:p>
      </dsp:txBody>
      <dsp:txXfrm>
        <a:off x="384174" y="1327004"/>
        <a:ext cx="2954106" cy="284153"/>
      </dsp:txXfrm>
    </dsp:sp>
    <dsp:sp modelId="{0F56FF22-270C-4CA2-8F9A-2B9F1A7BBD8E}">
      <dsp:nvSpPr>
        <dsp:cNvPr id="0" name=""/>
        <dsp:cNvSpPr/>
      </dsp:nvSpPr>
      <dsp:spPr>
        <a:xfrm>
          <a:off x="375334" y="1666433"/>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Kurtosis: 12.303 (high kurtosis, indicating heavy tails)</a:t>
          </a:r>
        </a:p>
      </dsp:txBody>
      <dsp:txXfrm>
        <a:off x="384174" y="1675273"/>
        <a:ext cx="2954106" cy="284153"/>
      </dsp:txXfrm>
    </dsp:sp>
    <dsp:sp modelId="{BFDBEF67-E095-4AF3-832C-E2C3DEAEAD52}">
      <dsp:nvSpPr>
        <dsp:cNvPr id="0" name=""/>
        <dsp:cNvSpPr/>
      </dsp:nvSpPr>
      <dsp:spPr>
        <a:xfrm>
          <a:off x="3997200" y="0"/>
          <a:ext cx="3714733" cy="207191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After Replacing Outliers with Median:</a:t>
          </a:r>
        </a:p>
      </dsp:txBody>
      <dsp:txXfrm>
        <a:off x="3997200" y="0"/>
        <a:ext cx="3714733" cy="621574"/>
      </dsp:txXfrm>
    </dsp:sp>
    <dsp:sp modelId="{8C83976F-3517-4BB8-A0CB-DC06C0FD562A}">
      <dsp:nvSpPr>
        <dsp:cNvPr id="0" name=""/>
        <dsp:cNvSpPr/>
      </dsp:nvSpPr>
      <dsp:spPr>
        <a:xfrm>
          <a:off x="4368673" y="621624"/>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Mean: 0.05 (slightly increased)</a:t>
          </a:r>
        </a:p>
      </dsp:txBody>
      <dsp:txXfrm>
        <a:off x="4377513" y="630464"/>
        <a:ext cx="2954106" cy="284153"/>
      </dsp:txXfrm>
    </dsp:sp>
    <dsp:sp modelId="{27973661-F18F-48EF-9C6D-F4047ADEADA9}">
      <dsp:nvSpPr>
        <dsp:cNvPr id="0" name=""/>
        <dsp:cNvSpPr/>
      </dsp:nvSpPr>
      <dsp:spPr>
        <a:xfrm>
          <a:off x="4368673" y="969894"/>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Standard Deviation: 0.008 (reduced variability)</a:t>
          </a:r>
        </a:p>
      </dsp:txBody>
      <dsp:txXfrm>
        <a:off x="4377513" y="978734"/>
        <a:ext cx="2954106" cy="284153"/>
      </dsp:txXfrm>
    </dsp:sp>
    <dsp:sp modelId="{5174AEC4-818A-4A29-BDA9-30F3A83D07C9}">
      <dsp:nvSpPr>
        <dsp:cNvPr id="0" name=""/>
        <dsp:cNvSpPr/>
      </dsp:nvSpPr>
      <dsp:spPr>
        <a:xfrm>
          <a:off x="4368673" y="1318164"/>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Skewness: 0.208 (shifted to slightly skewed right)</a:t>
          </a:r>
        </a:p>
      </dsp:txBody>
      <dsp:txXfrm>
        <a:off x="4377513" y="1327004"/>
        <a:ext cx="2954106" cy="284153"/>
      </dsp:txXfrm>
    </dsp:sp>
    <dsp:sp modelId="{9612831A-E818-49B5-8C05-EC90E2B1C3C3}">
      <dsp:nvSpPr>
        <dsp:cNvPr id="0" name=""/>
        <dsp:cNvSpPr/>
      </dsp:nvSpPr>
      <dsp:spPr>
        <a:xfrm>
          <a:off x="4368673" y="1666433"/>
          <a:ext cx="2971786" cy="30183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Kurtosis: 10.178 (still high but reduced)</a:t>
          </a:r>
        </a:p>
      </dsp:txBody>
      <dsp:txXfrm>
        <a:off x="4377513" y="1675273"/>
        <a:ext cx="2954106" cy="284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0C767-E705-42F1-B21E-BC2D6118323A}">
      <dsp:nvSpPr>
        <dsp:cNvPr id="0" name=""/>
        <dsp:cNvSpPr/>
      </dsp:nvSpPr>
      <dsp:spPr>
        <a:xfrm>
          <a:off x="2295" y="12866"/>
          <a:ext cx="1380577" cy="51840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Original Returns</a:t>
          </a:r>
        </a:p>
      </dsp:txBody>
      <dsp:txXfrm>
        <a:off x="2295" y="12866"/>
        <a:ext cx="1380577" cy="518400"/>
      </dsp:txXfrm>
    </dsp:sp>
    <dsp:sp modelId="{10AFBA66-83E2-4D05-8BFB-179CA3A78702}">
      <dsp:nvSpPr>
        <dsp:cNvPr id="0" name=""/>
        <dsp:cNvSpPr/>
      </dsp:nvSpPr>
      <dsp:spPr>
        <a:xfrm>
          <a:off x="2295" y="531266"/>
          <a:ext cx="1380577" cy="1111724"/>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Times New Roman" panose="02020603050405020304" pitchFamily="18" charset="0"/>
              <a:cs typeface="Times New Roman" panose="02020603050405020304" pitchFamily="18" charset="0"/>
            </a:rPr>
            <a:t>Shows daily market fluctuations</a:t>
          </a:r>
        </a:p>
      </dsp:txBody>
      <dsp:txXfrm>
        <a:off x="2295" y="531266"/>
        <a:ext cx="1380577" cy="1111724"/>
      </dsp:txXfrm>
    </dsp:sp>
    <dsp:sp modelId="{F30618C0-8474-42D1-9C3A-38F7241D10D2}">
      <dsp:nvSpPr>
        <dsp:cNvPr id="0" name=""/>
        <dsp:cNvSpPr/>
      </dsp:nvSpPr>
      <dsp:spPr>
        <a:xfrm>
          <a:off x="1576154" y="12866"/>
          <a:ext cx="1380577" cy="51840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Trend</a:t>
          </a:r>
        </a:p>
      </dsp:txBody>
      <dsp:txXfrm>
        <a:off x="1576154" y="12866"/>
        <a:ext cx="1380577" cy="518400"/>
      </dsp:txXfrm>
    </dsp:sp>
    <dsp:sp modelId="{90257AA1-7EE0-46A7-941D-5F97813664DE}">
      <dsp:nvSpPr>
        <dsp:cNvPr id="0" name=""/>
        <dsp:cNvSpPr/>
      </dsp:nvSpPr>
      <dsp:spPr>
        <a:xfrm>
          <a:off x="1576154" y="531266"/>
          <a:ext cx="1380577" cy="1111724"/>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Times New Roman" panose="02020603050405020304" pitchFamily="18" charset="0"/>
              <a:cs typeface="Times New Roman" panose="02020603050405020304" pitchFamily="18" charset="0"/>
            </a:rPr>
            <a:t>Highlights the overall long-term direction with cyclical movements.</a:t>
          </a:r>
        </a:p>
      </dsp:txBody>
      <dsp:txXfrm>
        <a:off x="1576154" y="531266"/>
        <a:ext cx="1380577" cy="1111724"/>
      </dsp:txXfrm>
    </dsp:sp>
    <dsp:sp modelId="{53ED2837-404C-4A99-A242-794092219F15}">
      <dsp:nvSpPr>
        <dsp:cNvPr id="0" name=""/>
        <dsp:cNvSpPr/>
      </dsp:nvSpPr>
      <dsp:spPr>
        <a:xfrm>
          <a:off x="3150012" y="12866"/>
          <a:ext cx="1380577" cy="51840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Seasonal Component</a:t>
          </a:r>
        </a:p>
      </dsp:txBody>
      <dsp:txXfrm>
        <a:off x="3150012" y="12866"/>
        <a:ext cx="1380577" cy="518400"/>
      </dsp:txXfrm>
    </dsp:sp>
    <dsp:sp modelId="{E85C6D21-3941-4801-8748-C883F2063333}">
      <dsp:nvSpPr>
        <dsp:cNvPr id="0" name=""/>
        <dsp:cNvSpPr/>
      </dsp:nvSpPr>
      <dsp:spPr>
        <a:xfrm>
          <a:off x="3150012" y="531266"/>
          <a:ext cx="1380577" cy="1111724"/>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Times New Roman" panose="02020603050405020304" pitchFamily="18" charset="0"/>
              <a:cs typeface="Times New Roman" panose="02020603050405020304" pitchFamily="18" charset="0"/>
            </a:rPr>
            <a:t>Captures consistent weekly patterns in returns.</a:t>
          </a:r>
        </a:p>
      </dsp:txBody>
      <dsp:txXfrm>
        <a:off x="3150012" y="531266"/>
        <a:ext cx="1380577" cy="1111724"/>
      </dsp:txXfrm>
    </dsp:sp>
    <dsp:sp modelId="{CE1856E9-79E2-4606-BB3C-CA1F5F4ED11D}">
      <dsp:nvSpPr>
        <dsp:cNvPr id="0" name=""/>
        <dsp:cNvSpPr/>
      </dsp:nvSpPr>
      <dsp:spPr>
        <a:xfrm>
          <a:off x="4723871" y="12866"/>
          <a:ext cx="1380577" cy="51840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Residuals</a:t>
          </a:r>
        </a:p>
      </dsp:txBody>
      <dsp:txXfrm>
        <a:off x="4723871" y="12866"/>
        <a:ext cx="1380577" cy="518400"/>
      </dsp:txXfrm>
    </dsp:sp>
    <dsp:sp modelId="{61700393-E622-4395-A6EC-F17E225B5242}">
      <dsp:nvSpPr>
        <dsp:cNvPr id="0" name=""/>
        <dsp:cNvSpPr/>
      </dsp:nvSpPr>
      <dsp:spPr>
        <a:xfrm>
          <a:off x="4723871" y="531266"/>
          <a:ext cx="1380577" cy="1111724"/>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Times New Roman" panose="02020603050405020304" pitchFamily="18" charset="0"/>
              <a:cs typeface="Times New Roman" panose="02020603050405020304" pitchFamily="18" charset="0"/>
            </a:rPr>
            <a:t>Reflect random noise and unexpected market events.</a:t>
          </a:r>
        </a:p>
      </dsp:txBody>
      <dsp:txXfrm>
        <a:off x="4723871" y="531266"/>
        <a:ext cx="1380577" cy="11117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DBDB9-3562-41E1-8015-249C990C8561}">
      <dsp:nvSpPr>
        <dsp:cNvPr id="0" name=""/>
        <dsp:cNvSpPr/>
      </dsp:nvSpPr>
      <dsp:spPr>
        <a:xfrm>
          <a:off x="215353" y="3571"/>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Start ADF Test</a:t>
          </a:r>
        </a:p>
      </dsp:txBody>
      <dsp:txXfrm>
        <a:off x="233209" y="21427"/>
        <a:ext cx="1183585" cy="573936"/>
      </dsp:txXfrm>
    </dsp:sp>
    <dsp:sp modelId="{BA786D0D-5E75-4C53-8B6F-E23A73BF63B0}">
      <dsp:nvSpPr>
        <dsp:cNvPr id="0" name=""/>
        <dsp:cNvSpPr/>
      </dsp:nvSpPr>
      <dsp:spPr>
        <a:xfrm>
          <a:off x="215353" y="704667"/>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Collect Data</a:t>
          </a:r>
        </a:p>
      </dsp:txBody>
      <dsp:txXfrm>
        <a:off x="233209" y="722523"/>
        <a:ext cx="1183585" cy="573936"/>
      </dsp:txXfrm>
    </dsp:sp>
    <dsp:sp modelId="{B9ED0223-81F4-4BDF-82BD-9F2F66970705}">
      <dsp:nvSpPr>
        <dsp:cNvPr id="0" name=""/>
        <dsp:cNvSpPr/>
      </dsp:nvSpPr>
      <dsp:spPr>
        <a:xfrm>
          <a:off x="215353" y="1405762"/>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Specify Model</a:t>
          </a:r>
        </a:p>
      </dsp:txBody>
      <dsp:txXfrm>
        <a:off x="233209" y="1423618"/>
        <a:ext cx="1183585" cy="573936"/>
      </dsp:txXfrm>
    </dsp:sp>
    <dsp:sp modelId="{57999E19-FF65-48B2-8F01-A19447A808C7}">
      <dsp:nvSpPr>
        <dsp:cNvPr id="0" name=""/>
        <dsp:cNvSpPr/>
      </dsp:nvSpPr>
      <dsp:spPr>
        <a:xfrm rot="19457599">
          <a:off x="1378196" y="1526499"/>
          <a:ext cx="600627" cy="17626"/>
        </a:xfrm>
        <a:custGeom>
          <a:avLst/>
          <a:gdLst/>
          <a:ahLst/>
          <a:cxnLst/>
          <a:rect l="0" t="0" r="0" b="0"/>
          <a:pathLst>
            <a:path>
              <a:moveTo>
                <a:pt x="0" y="8813"/>
              </a:moveTo>
              <a:lnTo>
                <a:pt x="60062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663494" y="1520297"/>
        <a:ext cx="30031" cy="30031"/>
      </dsp:txXfrm>
    </dsp:sp>
    <dsp:sp modelId="{0BDD8674-4AD5-4B5E-B5FE-D767C5F57751}">
      <dsp:nvSpPr>
        <dsp:cNvPr id="0" name=""/>
        <dsp:cNvSpPr/>
      </dsp:nvSpPr>
      <dsp:spPr>
        <a:xfrm>
          <a:off x="1922369" y="1055215"/>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autoregressive </a:t>
          </a:r>
        </a:p>
      </dsp:txBody>
      <dsp:txXfrm>
        <a:off x="1940225" y="1073071"/>
        <a:ext cx="1183585" cy="573936"/>
      </dsp:txXfrm>
    </dsp:sp>
    <dsp:sp modelId="{0F988586-55C2-4482-A331-1E4B203231DA}">
      <dsp:nvSpPr>
        <dsp:cNvPr id="0" name=""/>
        <dsp:cNvSpPr/>
      </dsp:nvSpPr>
      <dsp:spPr>
        <a:xfrm rot="2142401">
          <a:off x="1378196" y="1877047"/>
          <a:ext cx="600627" cy="17626"/>
        </a:xfrm>
        <a:custGeom>
          <a:avLst/>
          <a:gdLst/>
          <a:ahLst/>
          <a:cxnLst/>
          <a:rect l="0" t="0" r="0" b="0"/>
          <a:pathLst>
            <a:path>
              <a:moveTo>
                <a:pt x="0" y="8813"/>
              </a:moveTo>
              <a:lnTo>
                <a:pt x="60062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663494" y="1870845"/>
        <a:ext cx="30031" cy="30031"/>
      </dsp:txXfrm>
    </dsp:sp>
    <dsp:sp modelId="{C1C92650-BEDC-41DC-A32C-6FE7D0D9AE52}">
      <dsp:nvSpPr>
        <dsp:cNvPr id="0" name=""/>
        <dsp:cNvSpPr/>
      </dsp:nvSpPr>
      <dsp:spPr>
        <a:xfrm>
          <a:off x="1922369" y="1756310"/>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regression form</a:t>
          </a:r>
        </a:p>
      </dsp:txBody>
      <dsp:txXfrm>
        <a:off x="1940225" y="1774166"/>
        <a:ext cx="1183585" cy="573936"/>
      </dsp:txXfrm>
    </dsp:sp>
    <dsp:sp modelId="{CE10AF60-A0EF-4E99-9203-24BA6689C7AB}">
      <dsp:nvSpPr>
        <dsp:cNvPr id="0" name=""/>
        <dsp:cNvSpPr/>
      </dsp:nvSpPr>
      <dsp:spPr>
        <a:xfrm>
          <a:off x="215353" y="2106858"/>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Estimate Parameters</a:t>
          </a:r>
        </a:p>
      </dsp:txBody>
      <dsp:txXfrm>
        <a:off x="233209" y="2124714"/>
        <a:ext cx="1183585" cy="573936"/>
      </dsp:txXfrm>
    </dsp:sp>
    <dsp:sp modelId="{F9037DF5-16AC-4175-BB99-D69E11609E62}">
      <dsp:nvSpPr>
        <dsp:cNvPr id="0" name=""/>
        <dsp:cNvSpPr/>
      </dsp:nvSpPr>
      <dsp:spPr>
        <a:xfrm>
          <a:off x="215353" y="2807954"/>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Compute Test Statistic</a:t>
          </a:r>
        </a:p>
      </dsp:txBody>
      <dsp:txXfrm>
        <a:off x="233209" y="2825810"/>
        <a:ext cx="1183585" cy="573936"/>
      </dsp:txXfrm>
    </dsp:sp>
    <dsp:sp modelId="{4CB46386-4A5C-497B-80D9-C6DB86DCCE8E}">
      <dsp:nvSpPr>
        <dsp:cNvPr id="0" name=""/>
        <dsp:cNvSpPr/>
      </dsp:nvSpPr>
      <dsp:spPr>
        <a:xfrm>
          <a:off x="215353" y="3509050"/>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Determine Critical Values</a:t>
          </a:r>
        </a:p>
      </dsp:txBody>
      <dsp:txXfrm>
        <a:off x="233209" y="3526906"/>
        <a:ext cx="1183585" cy="573936"/>
      </dsp:txXfrm>
    </dsp:sp>
    <dsp:sp modelId="{14C4305A-7889-4F96-BF51-C8B6E6ED9415}">
      <dsp:nvSpPr>
        <dsp:cNvPr id="0" name=""/>
        <dsp:cNvSpPr/>
      </dsp:nvSpPr>
      <dsp:spPr>
        <a:xfrm>
          <a:off x="215353" y="4210146"/>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Compare Test Statistic to Critical Values                      </a:t>
          </a:r>
        </a:p>
      </dsp:txBody>
      <dsp:txXfrm>
        <a:off x="233209" y="4228002"/>
        <a:ext cx="1183585" cy="573936"/>
      </dsp:txXfrm>
    </dsp:sp>
    <dsp:sp modelId="{0C216F2F-9D6D-4623-9358-C3F640978C86}">
      <dsp:nvSpPr>
        <dsp:cNvPr id="0" name=""/>
        <dsp:cNvSpPr/>
      </dsp:nvSpPr>
      <dsp:spPr>
        <a:xfrm>
          <a:off x="215353" y="4911242"/>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Decision Rule</a:t>
          </a:r>
        </a:p>
      </dsp:txBody>
      <dsp:txXfrm>
        <a:off x="233209" y="4929098"/>
        <a:ext cx="1183585" cy="573936"/>
      </dsp:txXfrm>
    </dsp:sp>
    <dsp:sp modelId="{F6AAA021-BA45-42A4-966D-E42B6FC38B31}">
      <dsp:nvSpPr>
        <dsp:cNvPr id="0" name=""/>
        <dsp:cNvSpPr/>
      </dsp:nvSpPr>
      <dsp:spPr>
        <a:xfrm rot="19457599">
          <a:off x="1378196" y="5031979"/>
          <a:ext cx="600627" cy="17626"/>
        </a:xfrm>
        <a:custGeom>
          <a:avLst/>
          <a:gdLst/>
          <a:ahLst/>
          <a:cxnLst/>
          <a:rect l="0" t="0" r="0" b="0"/>
          <a:pathLst>
            <a:path>
              <a:moveTo>
                <a:pt x="0" y="8813"/>
              </a:moveTo>
              <a:lnTo>
                <a:pt x="60062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663494" y="5025776"/>
        <a:ext cx="30031" cy="30031"/>
      </dsp:txXfrm>
    </dsp:sp>
    <dsp:sp modelId="{4DD3B98E-22D7-446B-9976-ACA40601CC23}">
      <dsp:nvSpPr>
        <dsp:cNvPr id="0" name=""/>
        <dsp:cNvSpPr/>
      </dsp:nvSpPr>
      <dsp:spPr>
        <a:xfrm>
          <a:off x="1922369" y="4436524"/>
          <a:ext cx="1306745" cy="85798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τ&lt;</a:t>
          </a:r>
          <a:r>
            <a:rPr lang="en-US" sz="1300" kern="1200" dirty="0">
              <a:solidFill>
                <a:srgbClr val="595959"/>
              </a:solidFill>
              <a:latin typeface="Times New Roman" panose="02020603050405020304" pitchFamily="18" charset="0"/>
              <a:cs typeface="Times New Roman" panose="02020603050405020304" pitchFamily="18" charset="0"/>
            </a:rPr>
            <a:t>Critical </a:t>
          </a:r>
          <a:r>
            <a:rPr lang="en-US" sz="1400" kern="1200" dirty="0">
              <a:solidFill>
                <a:srgbClr val="595959"/>
              </a:solidFill>
              <a:latin typeface="Times New Roman" panose="02020603050405020304" pitchFamily="18" charset="0"/>
              <a:cs typeface="Times New Roman" panose="02020603050405020304" pitchFamily="18" charset="0"/>
            </a:rPr>
            <a:t> Value (reject null hypothesis)</a:t>
          </a:r>
        </a:p>
      </dsp:txBody>
      <dsp:txXfrm>
        <a:off x="1947499" y="4461654"/>
        <a:ext cx="1256485" cy="807728"/>
      </dsp:txXfrm>
    </dsp:sp>
    <dsp:sp modelId="{228FC8CC-1C57-43BF-B0E7-9BF1965E83B4}">
      <dsp:nvSpPr>
        <dsp:cNvPr id="0" name=""/>
        <dsp:cNvSpPr/>
      </dsp:nvSpPr>
      <dsp:spPr>
        <a:xfrm>
          <a:off x="3229114" y="4856705"/>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3460781" y="4853325"/>
        <a:ext cx="24385" cy="24385"/>
      </dsp:txXfrm>
    </dsp:sp>
    <dsp:sp modelId="{10EF9543-7F05-4E10-9186-A610241621FC}">
      <dsp:nvSpPr>
        <dsp:cNvPr id="0" name=""/>
        <dsp:cNvSpPr/>
      </dsp:nvSpPr>
      <dsp:spPr>
        <a:xfrm>
          <a:off x="3716833" y="4560694"/>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time series is stationary.</a:t>
          </a:r>
        </a:p>
      </dsp:txBody>
      <dsp:txXfrm>
        <a:off x="3734689" y="4578550"/>
        <a:ext cx="1183585" cy="573936"/>
      </dsp:txXfrm>
    </dsp:sp>
    <dsp:sp modelId="{2EABCC28-ED5C-4B04-8EA8-0D9A7A404366}">
      <dsp:nvSpPr>
        <dsp:cNvPr id="0" name=""/>
        <dsp:cNvSpPr/>
      </dsp:nvSpPr>
      <dsp:spPr>
        <a:xfrm rot="2653565">
          <a:off x="1338206" y="5444612"/>
          <a:ext cx="680607" cy="17626"/>
        </a:xfrm>
        <a:custGeom>
          <a:avLst/>
          <a:gdLst/>
          <a:ahLst/>
          <a:cxnLst/>
          <a:rect l="0" t="0" r="0" b="0"/>
          <a:pathLst>
            <a:path>
              <a:moveTo>
                <a:pt x="0" y="8813"/>
              </a:moveTo>
              <a:lnTo>
                <a:pt x="68060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661494" y="5436410"/>
        <a:ext cx="34030" cy="34030"/>
      </dsp:txXfrm>
    </dsp:sp>
    <dsp:sp modelId="{AD5CDB04-B17E-4033-88E2-53B1DDE50239}">
      <dsp:nvSpPr>
        <dsp:cNvPr id="0" name=""/>
        <dsp:cNvSpPr/>
      </dsp:nvSpPr>
      <dsp:spPr>
        <a:xfrm>
          <a:off x="1922369" y="5385960"/>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Else(fail to reject null hypothesis)</a:t>
          </a:r>
        </a:p>
      </dsp:txBody>
      <dsp:txXfrm>
        <a:off x="1940225" y="5403816"/>
        <a:ext cx="1183585" cy="573936"/>
      </dsp:txXfrm>
    </dsp:sp>
    <dsp:sp modelId="{61EDCA7D-A0E2-4F3B-9E3C-D3E0B1B8C413}">
      <dsp:nvSpPr>
        <dsp:cNvPr id="0" name=""/>
        <dsp:cNvSpPr/>
      </dsp:nvSpPr>
      <dsp:spPr>
        <a:xfrm>
          <a:off x="3141666" y="5681971"/>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3373333" y="5678591"/>
        <a:ext cx="24385" cy="24385"/>
      </dsp:txXfrm>
    </dsp:sp>
    <dsp:sp modelId="{B24CB7D3-EEFD-421C-9516-06FB703C3692}">
      <dsp:nvSpPr>
        <dsp:cNvPr id="0" name=""/>
        <dsp:cNvSpPr/>
      </dsp:nvSpPr>
      <dsp:spPr>
        <a:xfrm>
          <a:off x="3629385" y="5270047"/>
          <a:ext cx="1219297" cy="841473"/>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time series has a unit root (non-stationary).</a:t>
          </a:r>
        </a:p>
      </dsp:txBody>
      <dsp:txXfrm>
        <a:off x="3654031" y="5294693"/>
        <a:ext cx="1170005" cy="792181"/>
      </dsp:txXfrm>
    </dsp:sp>
    <dsp:sp modelId="{6AE15B12-7606-4B94-93C2-801CE90C86EB}">
      <dsp:nvSpPr>
        <dsp:cNvPr id="0" name=""/>
        <dsp:cNvSpPr/>
      </dsp:nvSpPr>
      <dsp:spPr>
        <a:xfrm>
          <a:off x="215353" y="5612338"/>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End</a:t>
          </a:r>
        </a:p>
      </dsp:txBody>
      <dsp:txXfrm>
        <a:off x="233209" y="5630194"/>
        <a:ext cx="1183585" cy="573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DBDB9-3562-41E1-8015-249C990C8561}">
      <dsp:nvSpPr>
        <dsp:cNvPr id="0" name=""/>
        <dsp:cNvSpPr/>
      </dsp:nvSpPr>
      <dsp:spPr>
        <a:xfrm>
          <a:off x="240960" y="29950"/>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Start KS Test</a:t>
          </a:r>
        </a:p>
      </dsp:txBody>
      <dsp:txXfrm>
        <a:off x="258816" y="47806"/>
        <a:ext cx="1413251" cy="573936"/>
      </dsp:txXfrm>
    </dsp:sp>
    <dsp:sp modelId="{BA786D0D-5E75-4C53-8B6F-E23A73BF63B0}">
      <dsp:nvSpPr>
        <dsp:cNvPr id="0" name=""/>
        <dsp:cNvSpPr/>
      </dsp:nvSpPr>
      <dsp:spPr>
        <a:xfrm>
          <a:off x="240960" y="731046"/>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Specify Reference Distribution:</a:t>
          </a:r>
        </a:p>
      </dsp:txBody>
      <dsp:txXfrm>
        <a:off x="258816" y="748902"/>
        <a:ext cx="1413251" cy="573936"/>
      </dsp:txXfrm>
    </dsp:sp>
    <dsp:sp modelId="{B9ED0223-81F4-4BDF-82BD-9F2F66970705}">
      <dsp:nvSpPr>
        <dsp:cNvPr id="0" name=""/>
        <dsp:cNvSpPr/>
      </dsp:nvSpPr>
      <dsp:spPr>
        <a:xfrm>
          <a:off x="240960" y="1432142"/>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Calculate ECDF</a:t>
          </a:r>
        </a:p>
      </dsp:txBody>
      <dsp:txXfrm>
        <a:off x="258816" y="1449998"/>
        <a:ext cx="1413251" cy="573936"/>
      </dsp:txXfrm>
    </dsp:sp>
    <dsp:sp modelId="{CE10AF60-A0EF-4E99-9203-24BA6689C7AB}">
      <dsp:nvSpPr>
        <dsp:cNvPr id="0" name=""/>
        <dsp:cNvSpPr/>
      </dsp:nvSpPr>
      <dsp:spPr>
        <a:xfrm>
          <a:off x="240960" y="2133238"/>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Calculate CDF</a:t>
          </a:r>
        </a:p>
      </dsp:txBody>
      <dsp:txXfrm>
        <a:off x="258816" y="2151094"/>
        <a:ext cx="1413251" cy="573936"/>
      </dsp:txXfrm>
    </dsp:sp>
    <dsp:sp modelId="{F9037DF5-16AC-4175-BB99-D69E11609E62}">
      <dsp:nvSpPr>
        <dsp:cNvPr id="0" name=""/>
        <dsp:cNvSpPr/>
      </dsp:nvSpPr>
      <dsp:spPr>
        <a:xfrm>
          <a:off x="240960" y="2834334"/>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Compute KS Statistic</a:t>
          </a:r>
        </a:p>
      </dsp:txBody>
      <dsp:txXfrm>
        <a:off x="258816" y="2852190"/>
        <a:ext cx="1413251" cy="573936"/>
      </dsp:txXfrm>
    </dsp:sp>
    <dsp:sp modelId="{4CB46386-4A5C-497B-80D9-C6DB86DCCE8E}">
      <dsp:nvSpPr>
        <dsp:cNvPr id="0" name=""/>
        <dsp:cNvSpPr/>
      </dsp:nvSpPr>
      <dsp:spPr>
        <a:xfrm>
          <a:off x="240960" y="3535430"/>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Determine P-value</a:t>
          </a:r>
        </a:p>
      </dsp:txBody>
      <dsp:txXfrm>
        <a:off x="258816" y="3553286"/>
        <a:ext cx="1413251" cy="573936"/>
      </dsp:txXfrm>
    </dsp:sp>
    <dsp:sp modelId="{14C4305A-7889-4F96-BF51-C8B6E6ED9415}">
      <dsp:nvSpPr>
        <dsp:cNvPr id="0" name=""/>
        <dsp:cNvSpPr/>
      </dsp:nvSpPr>
      <dsp:spPr>
        <a:xfrm>
          <a:off x="240960" y="4236525"/>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Compare P-value with Significance Level</a:t>
          </a:r>
        </a:p>
      </dsp:txBody>
      <dsp:txXfrm>
        <a:off x="258816" y="4254381"/>
        <a:ext cx="1413251" cy="573936"/>
      </dsp:txXfrm>
    </dsp:sp>
    <dsp:sp modelId="{0C216F2F-9D6D-4623-9358-C3F640978C86}">
      <dsp:nvSpPr>
        <dsp:cNvPr id="0" name=""/>
        <dsp:cNvSpPr/>
      </dsp:nvSpPr>
      <dsp:spPr>
        <a:xfrm>
          <a:off x="240960" y="4937621"/>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Decision Rule</a:t>
          </a:r>
        </a:p>
      </dsp:txBody>
      <dsp:txXfrm>
        <a:off x="258816" y="4955477"/>
        <a:ext cx="1413251" cy="573936"/>
      </dsp:txXfrm>
    </dsp:sp>
    <dsp:sp modelId="{F6AAA021-BA45-42A4-966D-E42B6FC38B31}">
      <dsp:nvSpPr>
        <dsp:cNvPr id="0" name=""/>
        <dsp:cNvSpPr/>
      </dsp:nvSpPr>
      <dsp:spPr>
        <a:xfrm rot="19225793">
          <a:off x="1617431" y="5032108"/>
          <a:ext cx="632706" cy="17626"/>
        </a:xfrm>
        <a:custGeom>
          <a:avLst/>
          <a:gdLst/>
          <a:ahLst/>
          <a:cxnLst/>
          <a:rect l="0" t="0" r="0" b="0"/>
          <a:pathLst>
            <a:path>
              <a:moveTo>
                <a:pt x="0" y="8813"/>
              </a:moveTo>
              <a:lnTo>
                <a:pt x="632706"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917966" y="5025104"/>
        <a:ext cx="31635" cy="31635"/>
      </dsp:txXfrm>
    </dsp:sp>
    <dsp:sp modelId="{4DD3B98E-22D7-446B-9976-ACA40601CC23}">
      <dsp:nvSpPr>
        <dsp:cNvPr id="0" name=""/>
        <dsp:cNvSpPr/>
      </dsp:nvSpPr>
      <dsp:spPr>
        <a:xfrm>
          <a:off x="2177643" y="4410403"/>
          <a:ext cx="1815618" cy="85798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p-value &lt; significance level</a:t>
          </a:r>
        </a:p>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(Reject Null Hypothesis)</a:t>
          </a:r>
        </a:p>
      </dsp:txBody>
      <dsp:txXfrm>
        <a:off x="2202773" y="4435533"/>
        <a:ext cx="1765358" cy="807728"/>
      </dsp:txXfrm>
    </dsp:sp>
    <dsp:sp modelId="{228FC8CC-1C57-43BF-B0E7-9BF1965E83B4}">
      <dsp:nvSpPr>
        <dsp:cNvPr id="0" name=""/>
        <dsp:cNvSpPr/>
      </dsp:nvSpPr>
      <dsp:spPr>
        <a:xfrm>
          <a:off x="3993262" y="4830584"/>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4224928" y="4827205"/>
        <a:ext cx="24385" cy="24385"/>
      </dsp:txXfrm>
    </dsp:sp>
    <dsp:sp modelId="{10EF9543-7F05-4E10-9186-A610241621FC}">
      <dsp:nvSpPr>
        <dsp:cNvPr id="0" name=""/>
        <dsp:cNvSpPr/>
      </dsp:nvSpPr>
      <dsp:spPr>
        <a:xfrm>
          <a:off x="4480981" y="4421316"/>
          <a:ext cx="1448963" cy="836163"/>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sample data does not follow the reference distribution.</a:t>
          </a:r>
        </a:p>
      </dsp:txBody>
      <dsp:txXfrm>
        <a:off x="4505471" y="4445806"/>
        <a:ext cx="1399983" cy="787183"/>
      </dsp:txXfrm>
    </dsp:sp>
    <dsp:sp modelId="{2EABCC28-ED5C-4B04-8EA8-0D9A7A404366}">
      <dsp:nvSpPr>
        <dsp:cNvPr id="0" name=""/>
        <dsp:cNvSpPr/>
      </dsp:nvSpPr>
      <dsp:spPr>
        <a:xfrm rot="2833722">
          <a:off x="1574678" y="5497241"/>
          <a:ext cx="718212" cy="17626"/>
        </a:xfrm>
        <a:custGeom>
          <a:avLst/>
          <a:gdLst/>
          <a:ahLst/>
          <a:cxnLst/>
          <a:rect l="0" t="0" r="0" b="0"/>
          <a:pathLst>
            <a:path>
              <a:moveTo>
                <a:pt x="0" y="8813"/>
              </a:moveTo>
              <a:lnTo>
                <a:pt x="718212"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915828" y="5488099"/>
        <a:ext cx="35910" cy="35910"/>
      </dsp:txXfrm>
    </dsp:sp>
    <dsp:sp modelId="{AD5CDB04-B17E-4033-88E2-53B1DDE50239}">
      <dsp:nvSpPr>
        <dsp:cNvPr id="0" name=""/>
        <dsp:cNvSpPr/>
      </dsp:nvSpPr>
      <dsp:spPr>
        <a:xfrm>
          <a:off x="2177643" y="5464839"/>
          <a:ext cx="1798024"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Else(Fail to Reject Null Hypothesis)</a:t>
          </a:r>
        </a:p>
      </dsp:txBody>
      <dsp:txXfrm>
        <a:off x="2195499" y="5482695"/>
        <a:ext cx="1762312" cy="573936"/>
      </dsp:txXfrm>
    </dsp:sp>
    <dsp:sp modelId="{61EDCA7D-A0E2-4F3B-9E3C-D3E0B1B8C413}">
      <dsp:nvSpPr>
        <dsp:cNvPr id="0" name=""/>
        <dsp:cNvSpPr/>
      </dsp:nvSpPr>
      <dsp:spPr>
        <a:xfrm>
          <a:off x="3975667" y="5760850"/>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4207334" y="5757471"/>
        <a:ext cx="24385" cy="24385"/>
      </dsp:txXfrm>
    </dsp:sp>
    <dsp:sp modelId="{B24CB7D3-EEFD-421C-9516-06FB703C3692}">
      <dsp:nvSpPr>
        <dsp:cNvPr id="0" name=""/>
        <dsp:cNvSpPr/>
      </dsp:nvSpPr>
      <dsp:spPr>
        <a:xfrm>
          <a:off x="4463386" y="5348927"/>
          <a:ext cx="1448963" cy="841473"/>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sample data follows the reference distribution.</a:t>
          </a:r>
        </a:p>
      </dsp:txBody>
      <dsp:txXfrm>
        <a:off x="4488032" y="5373573"/>
        <a:ext cx="1399671" cy="792181"/>
      </dsp:txXfrm>
    </dsp:sp>
    <dsp:sp modelId="{6AE15B12-7606-4B94-93C2-801CE90C86EB}">
      <dsp:nvSpPr>
        <dsp:cNvPr id="0" name=""/>
        <dsp:cNvSpPr/>
      </dsp:nvSpPr>
      <dsp:spPr>
        <a:xfrm>
          <a:off x="240960" y="5615909"/>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End</a:t>
          </a:r>
        </a:p>
      </dsp:txBody>
      <dsp:txXfrm>
        <a:off x="258816" y="5633765"/>
        <a:ext cx="1413251" cy="5739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CCC9C-9C24-4FE7-8493-28F7387C3413}">
      <dsp:nvSpPr>
        <dsp:cNvPr id="0" name=""/>
        <dsp:cNvSpPr/>
      </dsp:nvSpPr>
      <dsp:spPr>
        <a:xfrm>
          <a:off x="4313318" y="6359076"/>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410936" y="6451739"/>
        <a:ext cx="14483" cy="14483"/>
      </dsp:txXfrm>
    </dsp:sp>
    <dsp:sp modelId="{E1436CA2-3DB7-4D2C-917E-2BEA77498A3B}">
      <dsp:nvSpPr>
        <dsp:cNvPr id="0" name=""/>
        <dsp:cNvSpPr/>
      </dsp:nvSpPr>
      <dsp:spPr>
        <a:xfrm>
          <a:off x="4313318" y="6159267"/>
          <a:ext cx="209719" cy="199809"/>
        </a:xfrm>
        <a:custGeom>
          <a:avLst/>
          <a:gdLst/>
          <a:ahLst/>
          <a:cxnLst/>
          <a:rect l="0" t="0" r="0" b="0"/>
          <a:pathLst>
            <a:path>
              <a:moveTo>
                <a:pt x="0" y="199809"/>
              </a:moveTo>
              <a:lnTo>
                <a:pt x="104859" y="199809"/>
              </a:lnTo>
              <a:lnTo>
                <a:pt x="104859" y="0"/>
              </a:lnTo>
              <a:lnTo>
                <a:pt x="209719"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410936" y="6251930"/>
        <a:ext cx="14483" cy="14483"/>
      </dsp:txXfrm>
    </dsp:sp>
    <dsp:sp modelId="{F8722052-67C1-471A-A81A-AA10652D6273}">
      <dsp:nvSpPr>
        <dsp:cNvPr id="0" name=""/>
        <dsp:cNvSpPr/>
      </dsp:nvSpPr>
      <dsp:spPr>
        <a:xfrm>
          <a:off x="987567" y="3361934"/>
          <a:ext cx="209719" cy="2997141"/>
        </a:xfrm>
        <a:custGeom>
          <a:avLst/>
          <a:gdLst/>
          <a:ahLst/>
          <a:cxnLst/>
          <a:rect l="0" t="0" r="0" b="0"/>
          <a:pathLst>
            <a:path>
              <a:moveTo>
                <a:pt x="0" y="0"/>
              </a:moveTo>
              <a:lnTo>
                <a:pt x="104859" y="0"/>
              </a:lnTo>
              <a:lnTo>
                <a:pt x="104859" y="2997141"/>
              </a:lnTo>
              <a:lnTo>
                <a:pt x="209719" y="2997141"/>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17316" y="4785394"/>
        <a:ext cx="150223" cy="150223"/>
      </dsp:txXfrm>
    </dsp:sp>
    <dsp:sp modelId="{3EFAF844-691A-4EB7-A33D-DE9FF86C7723}">
      <dsp:nvSpPr>
        <dsp:cNvPr id="0" name=""/>
        <dsp:cNvSpPr/>
      </dsp:nvSpPr>
      <dsp:spPr>
        <a:xfrm>
          <a:off x="4313318" y="5559838"/>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0936" y="5652501"/>
        <a:ext cx="14483" cy="14483"/>
      </dsp:txXfrm>
    </dsp:sp>
    <dsp:sp modelId="{F3170F84-92E0-4808-AD52-16834DC954F4}">
      <dsp:nvSpPr>
        <dsp:cNvPr id="0" name=""/>
        <dsp:cNvSpPr/>
      </dsp:nvSpPr>
      <dsp:spPr>
        <a:xfrm>
          <a:off x="4313318" y="5360029"/>
          <a:ext cx="209719" cy="199809"/>
        </a:xfrm>
        <a:custGeom>
          <a:avLst/>
          <a:gdLst/>
          <a:ahLst/>
          <a:cxnLst/>
          <a:rect l="0" t="0" r="0" b="0"/>
          <a:pathLst>
            <a:path>
              <a:moveTo>
                <a:pt x="0" y="199809"/>
              </a:moveTo>
              <a:lnTo>
                <a:pt x="104859" y="199809"/>
              </a:lnTo>
              <a:lnTo>
                <a:pt x="104859" y="0"/>
              </a:lnTo>
              <a:lnTo>
                <a:pt x="209719"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0936" y="5452692"/>
        <a:ext cx="14483" cy="14483"/>
      </dsp:txXfrm>
    </dsp:sp>
    <dsp:sp modelId="{9F23D642-8DCD-4D04-90FF-171ECB426150}">
      <dsp:nvSpPr>
        <dsp:cNvPr id="0" name=""/>
        <dsp:cNvSpPr/>
      </dsp:nvSpPr>
      <dsp:spPr>
        <a:xfrm>
          <a:off x="987567" y="3361934"/>
          <a:ext cx="209719" cy="2197903"/>
        </a:xfrm>
        <a:custGeom>
          <a:avLst/>
          <a:gdLst/>
          <a:ahLst/>
          <a:cxnLst/>
          <a:rect l="0" t="0" r="0" b="0"/>
          <a:pathLst>
            <a:path>
              <a:moveTo>
                <a:pt x="0" y="0"/>
              </a:moveTo>
              <a:lnTo>
                <a:pt x="104859" y="0"/>
              </a:lnTo>
              <a:lnTo>
                <a:pt x="104859" y="2197903"/>
              </a:lnTo>
              <a:lnTo>
                <a:pt x="209719" y="219790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37230" y="4405689"/>
        <a:ext cx="110394" cy="110394"/>
      </dsp:txXfrm>
    </dsp:sp>
    <dsp:sp modelId="{49D5DA44-8834-459D-9416-1EF0D7F94531}">
      <dsp:nvSpPr>
        <dsp:cNvPr id="0" name=""/>
        <dsp:cNvSpPr/>
      </dsp:nvSpPr>
      <dsp:spPr>
        <a:xfrm>
          <a:off x="7639068" y="4914690"/>
          <a:ext cx="209719" cy="91440"/>
        </a:xfrm>
        <a:custGeom>
          <a:avLst/>
          <a:gdLst/>
          <a:ahLst/>
          <a:cxnLst/>
          <a:rect l="0" t="0" r="0" b="0"/>
          <a:pathLst>
            <a:path>
              <a:moveTo>
                <a:pt x="0" y="45720"/>
              </a:moveTo>
              <a:lnTo>
                <a:pt x="209719"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7738685" y="4955167"/>
        <a:ext cx="10485" cy="10485"/>
      </dsp:txXfrm>
    </dsp:sp>
    <dsp:sp modelId="{8281D401-7569-4EDD-AC7D-E70AA921706F}">
      <dsp:nvSpPr>
        <dsp:cNvPr id="0" name=""/>
        <dsp:cNvSpPr/>
      </dsp:nvSpPr>
      <dsp:spPr>
        <a:xfrm>
          <a:off x="4313318" y="4914690"/>
          <a:ext cx="209719" cy="91440"/>
        </a:xfrm>
        <a:custGeom>
          <a:avLst/>
          <a:gdLst/>
          <a:ahLst/>
          <a:cxnLst/>
          <a:rect l="0" t="0" r="0" b="0"/>
          <a:pathLst>
            <a:path>
              <a:moveTo>
                <a:pt x="0" y="45720"/>
              </a:moveTo>
              <a:lnTo>
                <a:pt x="209719"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2935" y="4955167"/>
        <a:ext cx="10485" cy="10485"/>
      </dsp:txXfrm>
    </dsp:sp>
    <dsp:sp modelId="{24E69915-76AB-41D7-891F-1BF4D152846E}">
      <dsp:nvSpPr>
        <dsp:cNvPr id="0" name=""/>
        <dsp:cNvSpPr/>
      </dsp:nvSpPr>
      <dsp:spPr>
        <a:xfrm>
          <a:off x="987567" y="3361934"/>
          <a:ext cx="209719" cy="1598475"/>
        </a:xfrm>
        <a:custGeom>
          <a:avLst/>
          <a:gdLst/>
          <a:ahLst/>
          <a:cxnLst/>
          <a:rect l="0" t="0" r="0" b="0"/>
          <a:pathLst>
            <a:path>
              <a:moveTo>
                <a:pt x="0" y="0"/>
              </a:moveTo>
              <a:lnTo>
                <a:pt x="104859" y="0"/>
              </a:lnTo>
              <a:lnTo>
                <a:pt x="104859" y="1598475"/>
              </a:lnTo>
              <a:lnTo>
                <a:pt x="209719" y="159847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52123" y="4120868"/>
        <a:ext cx="80608" cy="80608"/>
      </dsp:txXfrm>
    </dsp:sp>
    <dsp:sp modelId="{565C9951-5F44-4A06-A26C-EF7BA6F0F7B3}">
      <dsp:nvSpPr>
        <dsp:cNvPr id="0" name=""/>
        <dsp:cNvSpPr/>
      </dsp:nvSpPr>
      <dsp:spPr>
        <a:xfrm>
          <a:off x="4313318" y="4360982"/>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410936" y="4453645"/>
        <a:ext cx="14483" cy="14483"/>
      </dsp:txXfrm>
    </dsp:sp>
    <dsp:sp modelId="{6C221120-1150-4029-9B58-7C64D4077372}">
      <dsp:nvSpPr>
        <dsp:cNvPr id="0" name=""/>
        <dsp:cNvSpPr/>
      </dsp:nvSpPr>
      <dsp:spPr>
        <a:xfrm>
          <a:off x="7639068" y="4115452"/>
          <a:ext cx="209719" cy="91440"/>
        </a:xfrm>
        <a:custGeom>
          <a:avLst/>
          <a:gdLst/>
          <a:ahLst/>
          <a:cxnLst/>
          <a:rect l="0" t="0" r="0" b="0"/>
          <a:pathLst>
            <a:path>
              <a:moveTo>
                <a:pt x="0" y="45720"/>
              </a:moveTo>
              <a:lnTo>
                <a:pt x="209719"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7738685" y="4155929"/>
        <a:ext cx="10485" cy="10485"/>
      </dsp:txXfrm>
    </dsp:sp>
    <dsp:sp modelId="{1B98BF24-33A3-43C0-AFAF-7F4DA295B656}">
      <dsp:nvSpPr>
        <dsp:cNvPr id="0" name=""/>
        <dsp:cNvSpPr/>
      </dsp:nvSpPr>
      <dsp:spPr>
        <a:xfrm>
          <a:off x="4313318" y="4161172"/>
          <a:ext cx="209719" cy="199809"/>
        </a:xfrm>
        <a:custGeom>
          <a:avLst/>
          <a:gdLst/>
          <a:ahLst/>
          <a:cxnLst/>
          <a:rect l="0" t="0" r="0" b="0"/>
          <a:pathLst>
            <a:path>
              <a:moveTo>
                <a:pt x="0" y="199809"/>
              </a:moveTo>
              <a:lnTo>
                <a:pt x="104859" y="199809"/>
              </a:lnTo>
              <a:lnTo>
                <a:pt x="104859" y="0"/>
              </a:lnTo>
              <a:lnTo>
                <a:pt x="209719"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0936" y="4253835"/>
        <a:ext cx="14483" cy="14483"/>
      </dsp:txXfrm>
    </dsp:sp>
    <dsp:sp modelId="{AA515548-B073-4219-B9C8-E6DA6CE9BA51}">
      <dsp:nvSpPr>
        <dsp:cNvPr id="0" name=""/>
        <dsp:cNvSpPr/>
      </dsp:nvSpPr>
      <dsp:spPr>
        <a:xfrm>
          <a:off x="987567" y="3361934"/>
          <a:ext cx="209719" cy="999047"/>
        </a:xfrm>
        <a:custGeom>
          <a:avLst/>
          <a:gdLst/>
          <a:ahLst/>
          <a:cxnLst/>
          <a:rect l="0" t="0" r="0" b="0"/>
          <a:pathLst>
            <a:path>
              <a:moveTo>
                <a:pt x="0" y="0"/>
              </a:moveTo>
              <a:lnTo>
                <a:pt x="104859" y="0"/>
              </a:lnTo>
              <a:lnTo>
                <a:pt x="104859" y="999047"/>
              </a:lnTo>
              <a:lnTo>
                <a:pt x="209719" y="99904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66907" y="3835938"/>
        <a:ext cx="51041" cy="51041"/>
      </dsp:txXfrm>
    </dsp:sp>
    <dsp:sp modelId="{BA897B63-7697-485F-BC20-C34696529E4C}">
      <dsp:nvSpPr>
        <dsp:cNvPr id="0" name=""/>
        <dsp:cNvSpPr/>
      </dsp:nvSpPr>
      <dsp:spPr>
        <a:xfrm>
          <a:off x="4313318" y="3561744"/>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410936" y="3654407"/>
        <a:ext cx="14483" cy="14483"/>
      </dsp:txXfrm>
    </dsp:sp>
    <dsp:sp modelId="{7197BECD-E73A-4507-A334-7CE4FDC956BB}">
      <dsp:nvSpPr>
        <dsp:cNvPr id="0" name=""/>
        <dsp:cNvSpPr/>
      </dsp:nvSpPr>
      <dsp:spPr>
        <a:xfrm>
          <a:off x="4313318" y="3361935"/>
          <a:ext cx="209719" cy="199809"/>
        </a:xfrm>
        <a:custGeom>
          <a:avLst/>
          <a:gdLst/>
          <a:ahLst/>
          <a:cxnLst/>
          <a:rect l="0" t="0" r="0" b="0"/>
          <a:pathLst>
            <a:path>
              <a:moveTo>
                <a:pt x="0" y="199809"/>
              </a:moveTo>
              <a:lnTo>
                <a:pt x="104859" y="199809"/>
              </a:lnTo>
              <a:lnTo>
                <a:pt x="104859" y="0"/>
              </a:lnTo>
              <a:lnTo>
                <a:pt x="209719"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410936" y="3454598"/>
        <a:ext cx="14483" cy="14483"/>
      </dsp:txXfrm>
    </dsp:sp>
    <dsp:sp modelId="{ED0B664B-163F-4C86-B59B-91CAC64D593A}">
      <dsp:nvSpPr>
        <dsp:cNvPr id="0" name=""/>
        <dsp:cNvSpPr/>
      </dsp:nvSpPr>
      <dsp:spPr>
        <a:xfrm>
          <a:off x="987567" y="3361934"/>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1085186" y="3454598"/>
        <a:ext cx="14483" cy="14483"/>
      </dsp:txXfrm>
    </dsp:sp>
    <dsp:sp modelId="{610B450A-F24B-4E19-815B-68778B11F83C}">
      <dsp:nvSpPr>
        <dsp:cNvPr id="0" name=""/>
        <dsp:cNvSpPr/>
      </dsp:nvSpPr>
      <dsp:spPr>
        <a:xfrm>
          <a:off x="4313318" y="2762506"/>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410936" y="2855169"/>
        <a:ext cx="14483" cy="14483"/>
      </dsp:txXfrm>
    </dsp:sp>
    <dsp:sp modelId="{F670617C-7562-4674-AC56-2F5D0DA320C2}">
      <dsp:nvSpPr>
        <dsp:cNvPr id="0" name=""/>
        <dsp:cNvSpPr/>
      </dsp:nvSpPr>
      <dsp:spPr>
        <a:xfrm>
          <a:off x="4313318" y="2562697"/>
          <a:ext cx="209719" cy="199809"/>
        </a:xfrm>
        <a:custGeom>
          <a:avLst/>
          <a:gdLst/>
          <a:ahLst/>
          <a:cxnLst/>
          <a:rect l="0" t="0" r="0" b="0"/>
          <a:pathLst>
            <a:path>
              <a:moveTo>
                <a:pt x="0" y="199809"/>
              </a:moveTo>
              <a:lnTo>
                <a:pt x="104859" y="199809"/>
              </a:lnTo>
              <a:lnTo>
                <a:pt x="104859" y="0"/>
              </a:lnTo>
              <a:lnTo>
                <a:pt x="209719"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410936" y="2655360"/>
        <a:ext cx="14483" cy="14483"/>
      </dsp:txXfrm>
    </dsp:sp>
    <dsp:sp modelId="{048726E2-DEDC-4F82-8AF2-161FD2938C18}">
      <dsp:nvSpPr>
        <dsp:cNvPr id="0" name=""/>
        <dsp:cNvSpPr/>
      </dsp:nvSpPr>
      <dsp:spPr>
        <a:xfrm>
          <a:off x="987567" y="2762506"/>
          <a:ext cx="209719" cy="599428"/>
        </a:xfrm>
        <a:custGeom>
          <a:avLst/>
          <a:gdLst/>
          <a:ahLst/>
          <a:cxnLst/>
          <a:rect l="0" t="0" r="0" b="0"/>
          <a:pathLst>
            <a:path>
              <a:moveTo>
                <a:pt x="0" y="599428"/>
              </a:moveTo>
              <a:lnTo>
                <a:pt x="104859" y="599428"/>
              </a:lnTo>
              <a:lnTo>
                <a:pt x="104859" y="0"/>
              </a:lnTo>
              <a:lnTo>
                <a:pt x="209719"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1076551" y="3046344"/>
        <a:ext cx="31752" cy="31752"/>
      </dsp:txXfrm>
    </dsp:sp>
    <dsp:sp modelId="{663C9E05-9F70-4358-B6DE-F5C63FC8EDB2}">
      <dsp:nvSpPr>
        <dsp:cNvPr id="0" name=""/>
        <dsp:cNvSpPr/>
      </dsp:nvSpPr>
      <dsp:spPr>
        <a:xfrm>
          <a:off x="4313318" y="2117358"/>
          <a:ext cx="209719" cy="91440"/>
        </a:xfrm>
        <a:custGeom>
          <a:avLst/>
          <a:gdLst/>
          <a:ahLst/>
          <a:cxnLst/>
          <a:rect l="0" t="0" r="0" b="0"/>
          <a:pathLst>
            <a:path>
              <a:moveTo>
                <a:pt x="0" y="45720"/>
              </a:moveTo>
              <a:lnTo>
                <a:pt x="209719"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2935" y="2157835"/>
        <a:ext cx="10485" cy="10485"/>
      </dsp:txXfrm>
    </dsp:sp>
    <dsp:sp modelId="{4A49657F-1013-419E-A7EB-1C4B59956A31}">
      <dsp:nvSpPr>
        <dsp:cNvPr id="0" name=""/>
        <dsp:cNvSpPr/>
      </dsp:nvSpPr>
      <dsp:spPr>
        <a:xfrm>
          <a:off x="987567" y="2163078"/>
          <a:ext cx="209719" cy="1198856"/>
        </a:xfrm>
        <a:custGeom>
          <a:avLst/>
          <a:gdLst/>
          <a:ahLst/>
          <a:cxnLst/>
          <a:rect l="0" t="0" r="0" b="0"/>
          <a:pathLst>
            <a:path>
              <a:moveTo>
                <a:pt x="0" y="1198856"/>
              </a:moveTo>
              <a:lnTo>
                <a:pt x="104859" y="1198856"/>
              </a:lnTo>
              <a:lnTo>
                <a:pt x="104859" y="0"/>
              </a:lnTo>
              <a:lnTo>
                <a:pt x="209719"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62001" y="2732080"/>
        <a:ext cx="60853" cy="60853"/>
      </dsp:txXfrm>
    </dsp:sp>
    <dsp:sp modelId="{BB9F8F1E-B8C3-47F2-AB31-07B7036DCEA6}">
      <dsp:nvSpPr>
        <dsp:cNvPr id="0" name=""/>
        <dsp:cNvSpPr/>
      </dsp:nvSpPr>
      <dsp:spPr>
        <a:xfrm>
          <a:off x="4313318" y="1717739"/>
          <a:ext cx="209719" cy="91440"/>
        </a:xfrm>
        <a:custGeom>
          <a:avLst/>
          <a:gdLst/>
          <a:ahLst/>
          <a:cxnLst/>
          <a:rect l="0" t="0" r="0" b="0"/>
          <a:pathLst>
            <a:path>
              <a:moveTo>
                <a:pt x="0" y="45720"/>
              </a:moveTo>
              <a:lnTo>
                <a:pt x="209719"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2935" y="1758216"/>
        <a:ext cx="10485" cy="10485"/>
      </dsp:txXfrm>
    </dsp:sp>
    <dsp:sp modelId="{69DBCFBD-13D4-41A7-A603-44A6551D3823}">
      <dsp:nvSpPr>
        <dsp:cNvPr id="0" name=""/>
        <dsp:cNvSpPr/>
      </dsp:nvSpPr>
      <dsp:spPr>
        <a:xfrm>
          <a:off x="987567" y="1763459"/>
          <a:ext cx="209719" cy="1598475"/>
        </a:xfrm>
        <a:custGeom>
          <a:avLst/>
          <a:gdLst/>
          <a:ahLst/>
          <a:cxnLst/>
          <a:rect l="0" t="0" r="0" b="0"/>
          <a:pathLst>
            <a:path>
              <a:moveTo>
                <a:pt x="0" y="1598475"/>
              </a:moveTo>
              <a:lnTo>
                <a:pt x="104859" y="1598475"/>
              </a:lnTo>
              <a:lnTo>
                <a:pt x="104859" y="0"/>
              </a:lnTo>
              <a:lnTo>
                <a:pt x="209719"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52123" y="2522392"/>
        <a:ext cx="80608" cy="80608"/>
      </dsp:txXfrm>
    </dsp:sp>
    <dsp:sp modelId="{C3B14697-C311-4955-9B14-C74F08CF1D25}">
      <dsp:nvSpPr>
        <dsp:cNvPr id="0" name=""/>
        <dsp:cNvSpPr/>
      </dsp:nvSpPr>
      <dsp:spPr>
        <a:xfrm>
          <a:off x="4313318" y="1164031"/>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0936" y="1256694"/>
        <a:ext cx="14483" cy="14483"/>
      </dsp:txXfrm>
    </dsp:sp>
    <dsp:sp modelId="{65C698D6-20BF-42A0-B2A3-B10BDE44E7CC}">
      <dsp:nvSpPr>
        <dsp:cNvPr id="0" name=""/>
        <dsp:cNvSpPr/>
      </dsp:nvSpPr>
      <dsp:spPr>
        <a:xfrm>
          <a:off x="4313318" y="964221"/>
          <a:ext cx="209719" cy="199809"/>
        </a:xfrm>
        <a:custGeom>
          <a:avLst/>
          <a:gdLst/>
          <a:ahLst/>
          <a:cxnLst/>
          <a:rect l="0" t="0" r="0" b="0"/>
          <a:pathLst>
            <a:path>
              <a:moveTo>
                <a:pt x="0" y="199809"/>
              </a:moveTo>
              <a:lnTo>
                <a:pt x="104859" y="199809"/>
              </a:lnTo>
              <a:lnTo>
                <a:pt x="104859" y="0"/>
              </a:lnTo>
              <a:lnTo>
                <a:pt x="209719"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0936" y="1056884"/>
        <a:ext cx="14483" cy="14483"/>
      </dsp:txXfrm>
    </dsp:sp>
    <dsp:sp modelId="{299CAF7E-AF89-4ECC-B826-5E0CE8ED1BC4}">
      <dsp:nvSpPr>
        <dsp:cNvPr id="0" name=""/>
        <dsp:cNvSpPr/>
      </dsp:nvSpPr>
      <dsp:spPr>
        <a:xfrm>
          <a:off x="987567" y="1164031"/>
          <a:ext cx="209719" cy="2197903"/>
        </a:xfrm>
        <a:custGeom>
          <a:avLst/>
          <a:gdLst/>
          <a:ahLst/>
          <a:cxnLst/>
          <a:rect l="0" t="0" r="0" b="0"/>
          <a:pathLst>
            <a:path>
              <a:moveTo>
                <a:pt x="0" y="2197903"/>
              </a:moveTo>
              <a:lnTo>
                <a:pt x="104859" y="2197903"/>
              </a:lnTo>
              <a:lnTo>
                <a:pt x="104859" y="0"/>
              </a:lnTo>
              <a:lnTo>
                <a:pt x="209719"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37230" y="2207785"/>
        <a:ext cx="110394" cy="110394"/>
      </dsp:txXfrm>
    </dsp:sp>
    <dsp:sp modelId="{A1EF7130-AC22-4B68-8B74-6CD264E774A9}">
      <dsp:nvSpPr>
        <dsp:cNvPr id="0" name=""/>
        <dsp:cNvSpPr/>
      </dsp:nvSpPr>
      <dsp:spPr>
        <a:xfrm>
          <a:off x="4313318" y="364793"/>
          <a:ext cx="209719" cy="199809"/>
        </a:xfrm>
        <a:custGeom>
          <a:avLst/>
          <a:gdLst/>
          <a:ahLst/>
          <a:cxnLst/>
          <a:rect l="0" t="0" r="0" b="0"/>
          <a:pathLst>
            <a:path>
              <a:moveTo>
                <a:pt x="0" y="0"/>
              </a:moveTo>
              <a:lnTo>
                <a:pt x="104859" y="0"/>
              </a:lnTo>
              <a:lnTo>
                <a:pt x="104859" y="199809"/>
              </a:lnTo>
              <a:lnTo>
                <a:pt x="209719" y="19980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0936" y="457456"/>
        <a:ext cx="14483" cy="14483"/>
      </dsp:txXfrm>
    </dsp:sp>
    <dsp:sp modelId="{70FB5F44-F886-48E3-BFF9-2AB451315162}">
      <dsp:nvSpPr>
        <dsp:cNvPr id="0" name=""/>
        <dsp:cNvSpPr/>
      </dsp:nvSpPr>
      <dsp:spPr>
        <a:xfrm>
          <a:off x="7639068" y="119263"/>
          <a:ext cx="209719" cy="91440"/>
        </a:xfrm>
        <a:custGeom>
          <a:avLst/>
          <a:gdLst/>
          <a:ahLst/>
          <a:cxnLst/>
          <a:rect l="0" t="0" r="0" b="0"/>
          <a:pathLst>
            <a:path>
              <a:moveTo>
                <a:pt x="0" y="45720"/>
              </a:moveTo>
              <a:lnTo>
                <a:pt x="209719"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7738685" y="159740"/>
        <a:ext cx="10485" cy="10485"/>
      </dsp:txXfrm>
    </dsp:sp>
    <dsp:sp modelId="{A90F34A0-D48E-494E-888E-DE9E75FA5662}">
      <dsp:nvSpPr>
        <dsp:cNvPr id="0" name=""/>
        <dsp:cNvSpPr/>
      </dsp:nvSpPr>
      <dsp:spPr>
        <a:xfrm>
          <a:off x="4313318" y="164983"/>
          <a:ext cx="209719" cy="199809"/>
        </a:xfrm>
        <a:custGeom>
          <a:avLst/>
          <a:gdLst/>
          <a:ahLst/>
          <a:cxnLst/>
          <a:rect l="0" t="0" r="0" b="0"/>
          <a:pathLst>
            <a:path>
              <a:moveTo>
                <a:pt x="0" y="199809"/>
              </a:moveTo>
              <a:lnTo>
                <a:pt x="104859" y="199809"/>
              </a:lnTo>
              <a:lnTo>
                <a:pt x="104859" y="0"/>
              </a:lnTo>
              <a:lnTo>
                <a:pt x="209719"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4410936" y="257646"/>
        <a:ext cx="14483" cy="14483"/>
      </dsp:txXfrm>
    </dsp:sp>
    <dsp:sp modelId="{01EC5889-CFCB-4AC3-80C9-0796F46BE4B3}">
      <dsp:nvSpPr>
        <dsp:cNvPr id="0" name=""/>
        <dsp:cNvSpPr/>
      </dsp:nvSpPr>
      <dsp:spPr>
        <a:xfrm>
          <a:off x="987567" y="364793"/>
          <a:ext cx="209719" cy="2997141"/>
        </a:xfrm>
        <a:custGeom>
          <a:avLst/>
          <a:gdLst/>
          <a:ahLst/>
          <a:cxnLst/>
          <a:rect l="0" t="0" r="0" b="0"/>
          <a:pathLst>
            <a:path>
              <a:moveTo>
                <a:pt x="0" y="2997141"/>
              </a:moveTo>
              <a:lnTo>
                <a:pt x="104859" y="2997141"/>
              </a:lnTo>
              <a:lnTo>
                <a:pt x="104859" y="0"/>
              </a:lnTo>
              <a:lnTo>
                <a:pt x="209719"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chemeClr val="tx1"/>
            </a:solidFill>
            <a:latin typeface="Times New Roman" panose="02020603050405020304" pitchFamily="18" charset="0"/>
            <a:cs typeface="Times New Roman" panose="02020603050405020304" pitchFamily="18" charset="0"/>
          </a:endParaRPr>
        </a:p>
      </dsp:txBody>
      <dsp:txXfrm>
        <a:off x="1017316" y="1788252"/>
        <a:ext cx="150223" cy="150223"/>
      </dsp:txXfrm>
    </dsp:sp>
    <dsp:sp modelId="{DC701AED-B490-4960-9FFE-7CE9FDC0929F}">
      <dsp:nvSpPr>
        <dsp:cNvPr id="0" name=""/>
        <dsp:cNvSpPr/>
      </dsp:nvSpPr>
      <dsp:spPr>
        <a:xfrm rot="16200000">
          <a:off x="-1097620" y="3131920"/>
          <a:ext cx="3710347" cy="460028"/>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Hybrid SARIMA + SVM Model</a:t>
          </a:r>
        </a:p>
      </dsp:txBody>
      <dsp:txXfrm>
        <a:off x="-1097620" y="3131920"/>
        <a:ext cx="3710347" cy="460028"/>
      </dsp:txXfrm>
    </dsp:sp>
    <dsp:sp modelId="{0FFA8885-5A6A-4CC2-B525-676357CA3686}">
      <dsp:nvSpPr>
        <dsp:cNvPr id="0" name=""/>
        <dsp:cNvSpPr/>
      </dsp:nvSpPr>
      <dsp:spPr>
        <a:xfrm>
          <a:off x="1197287" y="204945"/>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Data Preparation</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197287" y="204945"/>
        <a:ext cx="3116030" cy="319695"/>
      </dsp:txXfrm>
    </dsp:sp>
    <dsp:sp modelId="{CD5C5D52-2A26-43FA-A1BF-BB11E5A8815E}">
      <dsp:nvSpPr>
        <dsp:cNvPr id="0" name=""/>
        <dsp:cNvSpPr/>
      </dsp:nvSpPr>
      <dsp:spPr>
        <a:xfrm>
          <a:off x="4523038" y="5136"/>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Check for stationarity: the Augmented Dickey-Fuller (ADF)</a:t>
          </a:r>
        </a:p>
      </dsp:txBody>
      <dsp:txXfrm>
        <a:off x="4523038" y="5136"/>
        <a:ext cx="3116030" cy="319695"/>
      </dsp:txXfrm>
    </dsp:sp>
    <dsp:sp modelId="{467EECDA-397D-4E1B-8E10-D913427ED854}">
      <dsp:nvSpPr>
        <dsp:cNvPr id="0" name=""/>
        <dsp:cNvSpPr/>
      </dsp:nvSpPr>
      <dsp:spPr>
        <a:xfrm>
          <a:off x="7848788" y="5136"/>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If p-value &lt; 0.05, data is stationary; otherwise, apply differencing.</a:t>
          </a:r>
        </a:p>
      </dsp:txBody>
      <dsp:txXfrm>
        <a:off x="7848788" y="5136"/>
        <a:ext cx="3116030" cy="319695"/>
      </dsp:txXfrm>
    </dsp:sp>
    <dsp:sp modelId="{DF99C09E-61FC-4FA4-AB9C-36AD744DDA08}">
      <dsp:nvSpPr>
        <dsp:cNvPr id="0" name=""/>
        <dsp:cNvSpPr/>
      </dsp:nvSpPr>
      <dsp:spPr>
        <a:xfrm>
          <a:off x="4523038" y="404755"/>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Plot the time series data.</a:t>
          </a:r>
        </a:p>
      </dsp:txBody>
      <dsp:txXfrm>
        <a:off x="4523038" y="404755"/>
        <a:ext cx="3116030" cy="319695"/>
      </dsp:txXfrm>
    </dsp:sp>
    <dsp:sp modelId="{DA934E2A-DE1D-447B-BE9C-704FB8DA4F76}">
      <dsp:nvSpPr>
        <dsp:cNvPr id="0" name=""/>
        <dsp:cNvSpPr/>
      </dsp:nvSpPr>
      <dsp:spPr>
        <a:xfrm>
          <a:off x="1197287" y="1004183"/>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Model Identification (SARIMA)</a:t>
          </a:r>
        </a:p>
      </dsp:txBody>
      <dsp:txXfrm>
        <a:off x="1197287" y="1004183"/>
        <a:ext cx="3116030" cy="319695"/>
      </dsp:txXfrm>
    </dsp:sp>
    <dsp:sp modelId="{E6CDB106-33E4-436D-9F7A-16CD53634560}">
      <dsp:nvSpPr>
        <dsp:cNvPr id="0" name=""/>
        <dsp:cNvSpPr/>
      </dsp:nvSpPr>
      <dsp:spPr>
        <a:xfrm>
          <a:off x="4523038" y="804374"/>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ACF and PACF Analysis: Identify initial SARIMA p (p, d, q) &amp; (P, D, Q, s).</a:t>
          </a:r>
        </a:p>
      </dsp:txBody>
      <dsp:txXfrm>
        <a:off x="4523038" y="804374"/>
        <a:ext cx="3116030" cy="319695"/>
      </dsp:txXfrm>
    </dsp:sp>
    <dsp:sp modelId="{CF07F867-479A-4B15-9BD5-095861B9A7CA}">
      <dsp:nvSpPr>
        <dsp:cNvPr id="0" name=""/>
        <dsp:cNvSpPr/>
      </dsp:nvSpPr>
      <dsp:spPr>
        <a:xfrm>
          <a:off x="4523038" y="1203992"/>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Seasonality Detection: Confirm periodicity and seasonal lags</a:t>
          </a:r>
        </a:p>
      </dsp:txBody>
      <dsp:txXfrm>
        <a:off x="4523038" y="1203992"/>
        <a:ext cx="3116030" cy="319695"/>
      </dsp:txXfrm>
    </dsp:sp>
    <dsp:sp modelId="{A22D9CFC-0E00-4429-8CEF-5D9101F1038B}">
      <dsp:nvSpPr>
        <dsp:cNvPr id="0" name=""/>
        <dsp:cNvSpPr/>
      </dsp:nvSpPr>
      <dsp:spPr>
        <a:xfrm>
          <a:off x="1197287" y="1603611"/>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Model Selection</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197287" y="1603611"/>
        <a:ext cx="3116030" cy="319695"/>
      </dsp:txXfrm>
    </dsp:sp>
    <dsp:sp modelId="{61154109-C633-4915-ABC2-893A9F54BB32}">
      <dsp:nvSpPr>
        <dsp:cNvPr id="0" name=""/>
        <dsp:cNvSpPr/>
      </dsp:nvSpPr>
      <dsp:spPr>
        <a:xfrm>
          <a:off x="4523038" y="1603611"/>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Select SARIMA Parameters: Based on ACF and PACF plots, choose tentative SARIMA model.</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1603611"/>
        <a:ext cx="3116030" cy="319695"/>
      </dsp:txXfrm>
    </dsp:sp>
    <dsp:sp modelId="{00B17825-AFAA-4EDC-A718-50D089E884D6}">
      <dsp:nvSpPr>
        <dsp:cNvPr id="0" name=""/>
        <dsp:cNvSpPr/>
      </dsp:nvSpPr>
      <dsp:spPr>
        <a:xfrm>
          <a:off x="1197287" y="2003230"/>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Estimate the Model</a:t>
          </a:r>
        </a:p>
      </dsp:txBody>
      <dsp:txXfrm>
        <a:off x="1197287" y="2003230"/>
        <a:ext cx="3116030" cy="319695"/>
      </dsp:txXfrm>
    </dsp:sp>
    <dsp:sp modelId="{75284700-12D2-4E14-B6EC-CFC8BFC6CADD}">
      <dsp:nvSpPr>
        <dsp:cNvPr id="0" name=""/>
        <dsp:cNvSpPr/>
      </dsp:nvSpPr>
      <dsp:spPr>
        <a:xfrm>
          <a:off x="4523038" y="2003230"/>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Use software to fit SARMA model parameters</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2003230"/>
        <a:ext cx="3116030" cy="319695"/>
      </dsp:txXfrm>
    </dsp:sp>
    <dsp:sp modelId="{BD1A7487-0DC4-4B84-AA2E-4D1E9E56CBAE}">
      <dsp:nvSpPr>
        <dsp:cNvPr id="0" name=""/>
        <dsp:cNvSpPr/>
      </dsp:nvSpPr>
      <dsp:spPr>
        <a:xfrm>
          <a:off x="1197287" y="2602659"/>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Residual Analysis</a:t>
          </a:r>
        </a:p>
      </dsp:txBody>
      <dsp:txXfrm>
        <a:off x="1197287" y="2602659"/>
        <a:ext cx="3116030" cy="319695"/>
      </dsp:txXfrm>
    </dsp:sp>
    <dsp:sp modelId="{D445DB76-BC2E-4454-ADAA-1EAA6B261375}">
      <dsp:nvSpPr>
        <dsp:cNvPr id="0" name=""/>
        <dsp:cNvSpPr/>
      </dsp:nvSpPr>
      <dsp:spPr>
        <a:xfrm>
          <a:off x="4523038" y="2402849"/>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Check Residual Stationarity</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2402849"/>
        <a:ext cx="3116030" cy="319695"/>
      </dsp:txXfrm>
    </dsp:sp>
    <dsp:sp modelId="{FC854545-5B31-4BF6-B371-36FE52592106}">
      <dsp:nvSpPr>
        <dsp:cNvPr id="0" name=""/>
        <dsp:cNvSpPr/>
      </dsp:nvSpPr>
      <dsp:spPr>
        <a:xfrm>
          <a:off x="4523038" y="2802468"/>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Check Residual Normality</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2802468"/>
        <a:ext cx="3116030" cy="319695"/>
      </dsp:txXfrm>
    </dsp:sp>
    <dsp:sp modelId="{F95FDF29-9C52-402D-BBC5-B5E1E5165B50}">
      <dsp:nvSpPr>
        <dsp:cNvPr id="0" name=""/>
        <dsp:cNvSpPr/>
      </dsp:nvSpPr>
      <dsp:spPr>
        <a:xfrm>
          <a:off x="1197287" y="3401896"/>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t-IT" sz="1200" b="0" kern="1200">
              <a:solidFill>
                <a:schemeClr val="tx1"/>
              </a:solidFill>
              <a:latin typeface="Times New Roman" panose="02020603050405020304" pitchFamily="18" charset="0"/>
              <a:cs typeface="Times New Roman" panose="02020603050405020304" pitchFamily="18" charset="0"/>
            </a:rPr>
            <a:t>Hybrid Model Setup (SARIMA + SVM)</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197287" y="3401896"/>
        <a:ext cx="3116030" cy="319695"/>
      </dsp:txXfrm>
    </dsp:sp>
    <dsp:sp modelId="{072ECB66-FF03-4BC2-9C3B-46BC96F66597}">
      <dsp:nvSpPr>
        <dsp:cNvPr id="0" name=""/>
        <dsp:cNvSpPr/>
      </dsp:nvSpPr>
      <dsp:spPr>
        <a:xfrm>
          <a:off x="4523038" y="3202087"/>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Identify Non-linear Patterns in Residuals</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3202087"/>
        <a:ext cx="3116030" cy="319695"/>
      </dsp:txXfrm>
    </dsp:sp>
    <dsp:sp modelId="{498B1D72-AFC2-4F48-AC70-E10DE1E99072}">
      <dsp:nvSpPr>
        <dsp:cNvPr id="0" name=""/>
        <dsp:cNvSpPr/>
      </dsp:nvSpPr>
      <dsp:spPr>
        <a:xfrm>
          <a:off x="4523038" y="3601706"/>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SVM Parameter Tuning: Optimize SVM hyperparameters (kernel type, C, epsilon).</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3601706"/>
        <a:ext cx="3116030" cy="319695"/>
      </dsp:txXfrm>
    </dsp:sp>
    <dsp:sp modelId="{87A3CAAF-5861-4D1A-AAFB-8AB01D0F7F5C}">
      <dsp:nvSpPr>
        <dsp:cNvPr id="0" name=""/>
        <dsp:cNvSpPr/>
      </dsp:nvSpPr>
      <dsp:spPr>
        <a:xfrm>
          <a:off x="1197287" y="4201134"/>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Model Evaluation</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197287" y="4201134"/>
        <a:ext cx="3116030" cy="319695"/>
      </dsp:txXfrm>
    </dsp:sp>
    <dsp:sp modelId="{9337C8C3-98EA-4532-A8A4-7FF8A6023A32}">
      <dsp:nvSpPr>
        <dsp:cNvPr id="0" name=""/>
        <dsp:cNvSpPr/>
      </dsp:nvSpPr>
      <dsp:spPr>
        <a:xfrm>
          <a:off x="4523038" y="4001325"/>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Perform diagnostic tests (</a:t>
          </a:r>
          <a:r>
            <a:rPr lang="en-US" sz="1200" b="0" kern="1200" dirty="0" err="1">
              <a:solidFill>
                <a:schemeClr val="tx1"/>
              </a:solidFill>
              <a:latin typeface="Times New Roman" panose="02020603050405020304" pitchFamily="18" charset="0"/>
              <a:cs typeface="Times New Roman" panose="02020603050405020304" pitchFamily="18" charset="0"/>
            </a:rPr>
            <a:t>Ljung</a:t>
          </a:r>
          <a:r>
            <a:rPr lang="en-US" sz="1200" b="0" kern="1200" dirty="0">
              <a:solidFill>
                <a:schemeClr val="tx1"/>
              </a:solidFill>
              <a:latin typeface="Times New Roman" panose="02020603050405020304" pitchFamily="18" charset="0"/>
              <a:cs typeface="Times New Roman" panose="02020603050405020304" pitchFamily="18" charset="0"/>
            </a:rPr>
            <a:t>-Box) on residuals</a:t>
          </a:r>
        </a:p>
      </dsp:txBody>
      <dsp:txXfrm>
        <a:off x="4523038" y="4001325"/>
        <a:ext cx="3116030" cy="319695"/>
      </dsp:txXfrm>
    </dsp:sp>
    <dsp:sp modelId="{7592048F-B0F5-4528-BAEF-390F6CE7E72C}">
      <dsp:nvSpPr>
        <dsp:cNvPr id="0" name=""/>
        <dsp:cNvSpPr/>
      </dsp:nvSpPr>
      <dsp:spPr>
        <a:xfrm>
          <a:off x="7848788" y="4001325"/>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Ensure residuals behave like white noise</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7848788" y="4001325"/>
        <a:ext cx="3116030" cy="319695"/>
      </dsp:txXfrm>
    </dsp:sp>
    <dsp:sp modelId="{1263DEC4-33A9-44BC-AED4-C27ADC598B5F}">
      <dsp:nvSpPr>
        <dsp:cNvPr id="0" name=""/>
        <dsp:cNvSpPr/>
      </dsp:nvSpPr>
      <dsp:spPr>
        <a:xfrm>
          <a:off x="4523038" y="4400944"/>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dirty="0">
              <a:solidFill>
                <a:schemeClr val="tx1"/>
              </a:solidFill>
              <a:latin typeface="Times New Roman" panose="02020603050405020304" pitchFamily="18" charset="0"/>
              <a:cs typeface="Times New Roman" panose="02020603050405020304" pitchFamily="18" charset="0"/>
            </a:rPr>
            <a:t>Check Forecast Accuracy: Compare SARIMA-only &amp; SARIMA + SVM model performance (MSE, RMSE).</a:t>
          </a:r>
        </a:p>
      </dsp:txBody>
      <dsp:txXfrm>
        <a:off x="4523038" y="4400944"/>
        <a:ext cx="3116030" cy="319695"/>
      </dsp:txXfrm>
    </dsp:sp>
    <dsp:sp modelId="{189FEFBA-464E-43EE-B649-03669D4610D9}">
      <dsp:nvSpPr>
        <dsp:cNvPr id="0" name=""/>
        <dsp:cNvSpPr/>
      </dsp:nvSpPr>
      <dsp:spPr>
        <a:xfrm>
          <a:off x="1197287" y="4800563"/>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Iterative Process</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197287" y="4800563"/>
        <a:ext cx="3116030" cy="319695"/>
      </dsp:txXfrm>
    </dsp:sp>
    <dsp:sp modelId="{0393088F-FEB4-4913-A392-6EAC5B148B3C}">
      <dsp:nvSpPr>
        <dsp:cNvPr id="0" name=""/>
        <dsp:cNvSpPr/>
      </dsp:nvSpPr>
      <dsp:spPr>
        <a:xfrm>
          <a:off x="4523038" y="4800563"/>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If model is inadequate, go back to Step 3 and adjust p and q</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4800563"/>
        <a:ext cx="3116030" cy="319695"/>
      </dsp:txXfrm>
    </dsp:sp>
    <dsp:sp modelId="{0397D6B9-F8C7-4717-BE7A-366C097B59A7}">
      <dsp:nvSpPr>
        <dsp:cNvPr id="0" name=""/>
        <dsp:cNvSpPr/>
      </dsp:nvSpPr>
      <dsp:spPr>
        <a:xfrm>
          <a:off x="7848788" y="4800563"/>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Re-estimate parameters and re-evaluate the model.</a:t>
          </a:r>
        </a:p>
      </dsp:txBody>
      <dsp:txXfrm>
        <a:off x="7848788" y="4800563"/>
        <a:ext cx="3116030" cy="319695"/>
      </dsp:txXfrm>
    </dsp:sp>
    <dsp:sp modelId="{69326F57-43BA-4032-9D54-520707CB12EE}">
      <dsp:nvSpPr>
        <dsp:cNvPr id="0" name=""/>
        <dsp:cNvSpPr/>
      </dsp:nvSpPr>
      <dsp:spPr>
        <a:xfrm>
          <a:off x="1197287" y="5399991"/>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Final Model Validation</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197287" y="5399991"/>
        <a:ext cx="3116030" cy="319695"/>
      </dsp:txXfrm>
    </dsp:sp>
    <dsp:sp modelId="{FB836E73-9564-4024-9746-0FB39C1A8424}">
      <dsp:nvSpPr>
        <dsp:cNvPr id="0" name=""/>
        <dsp:cNvSpPr/>
      </dsp:nvSpPr>
      <dsp:spPr>
        <a:xfrm>
          <a:off x="4523038" y="5200181"/>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Confirm model adequacy</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5200181"/>
        <a:ext cx="3116030" cy="319695"/>
      </dsp:txXfrm>
    </dsp:sp>
    <dsp:sp modelId="{F4D1EE13-AD91-4D07-8CA1-74A751CD63F4}">
      <dsp:nvSpPr>
        <dsp:cNvPr id="0" name=""/>
        <dsp:cNvSpPr/>
      </dsp:nvSpPr>
      <dsp:spPr>
        <a:xfrm>
          <a:off x="4523038" y="5599800"/>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Ensure all diagnostic checks are satisfied</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5599800"/>
        <a:ext cx="3116030" cy="319695"/>
      </dsp:txXfrm>
    </dsp:sp>
    <dsp:sp modelId="{634AC8F0-2424-4D8D-B6D6-78ECFB92E612}">
      <dsp:nvSpPr>
        <dsp:cNvPr id="0" name=""/>
        <dsp:cNvSpPr/>
      </dsp:nvSpPr>
      <dsp:spPr>
        <a:xfrm>
          <a:off x="1197287" y="6199229"/>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Start Forecasting</a:t>
          </a:r>
        </a:p>
      </dsp:txBody>
      <dsp:txXfrm>
        <a:off x="1197287" y="6199229"/>
        <a:ext cx="3116030" cy="319695"/>
      </dsp:txXfrm>
    </dsp:sp>
    <dsp:sp modelId="{897FAC38-C070-4DC4-AB8D-0FEB9FA3DB8F}">
      <dsp:nvSpPr>
        <dsp:cNvPr id="0" name=""/>
        <dsp:cNvSpPr/>
      </dsp:nvSpPr>
      <dsp:spPr>
        <a:xfrm>
          <a:off x="4523038" y="5999419"/>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solidFill>
                <a:schemeClr val="tx1"/>
              </a:solidFill>
              <a:latin typeface="Times New Roman" panose="02020603050405020304" pitchFamily="18" charset="0"/>
              <a:cs typeface="Times New Roman" panose="02020603050405020304" pitchFamily="18" charset="0"/>
            </a:rPr>
            <a:t>Deploy Model: Use validated SARIMA + SVM model for ongoing forecasting.</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4523038" y="5999419"/>
        <a:ext cx="3116030" cy="319695"/>
      </dsp:txXfrm>
    </dsp:sp>
    <dsp:sp modelId="{9E6318F1-8A86-4FA2-81D0-C5EC6DE7A24B}">
      <dsp:nvSpPr>
        <dsp:cNvPr id="0" name=""/>
        <dsp:cNvSpPr/>
      </dsp:nvSpPr>
      <dsp:spPr>
        <a:xfrm>
          <a:off x="4523038" y="6399038"/>
          <a:ext cx="3116030" cy="319695"/>
        </a:xfrm>
        <a:prstGeom prst="rect">
          <a:avLst/>
        </a:prstGeom>
        <a:solidFill>
          <a:srgbClr val="ECECEC"/>
        </a:solidFill>
        <a:ln w="12700" cap="flat" cmpd="sng" algn="ctr">
          <a:solidFill>
            <a:srgbClr val="ECECE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Monitor Model Performance: Regularly update and retrain as necessary based on new data</a:t>
          </a:r>
        </a:p>
      </dsp:txBody>
      <dsp:txXfrm>
        <a:off x="4523038" y="6399038"/>
        <a:ext cx="3116030" cy="3196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6A199-7301-06AB-2E43-D6D9A835987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3409184-7A85-AC73-9857-ED905E2E8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56B0590-F8A9-FE6C-3C16-A684036D5DDE}"/>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5" name="Segnaposto piè di pagina 4">
            <a:extLst>
              <a:ext uri="{FF2B5EF4-FFF2-40B4-BE49-F238E27FC236}">
                <a16:creationId xmlns:a16="http://schemas.microsoft.com/office/drawing/2014/main" id="{366C166B-C193-0FB2-8489-F039922309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94AF29-5B3E-280A-6EC0-A89ABBCB8E80}"/>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018181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48CB0-D36B-0758-827D-FF3DCE4353A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376015-7340-5E61-7295-70FCE3EF1C5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0EB535-5009-8CE0-0243-287CF63DD1B0}"/>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5" name="Segnaposto piè di pagina 4">
            <a:extLst>
              <a:ext uri="{FF2B5EF4-FFF2-40B4-BE49-F238E27FC236}">
                <a16:creationId xmlns:a16="http://schemas.microsoft.com/office/drawing/2014/main" id="{0DD32B01-7EA6-481E-0E4A-3E693AC395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ABC918-8CAA-806B-A883-BD1696D51286}"/>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400305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E2D647B-2617-9653-8308-6913EE10131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B5BBCFB-51FD-C9E3-E7DA-8CF7C255D2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E34916-011F-9716-3DF4-93A62F0FA7CB}"/>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5" name="Segnaposto piè di pagina 4">
            <a:extLst>
              <a:ext uri="{FF2B5EF4-FFF2-40B4-BE49-F238E27FC236}">
                <a16:creationId xmlns:a16="http://schemas.microsoft.com/office/drawing/2014/main" id="{B70AE060-5C7E-35F4-33EE-2B4E34D4FF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1EAAC2-101C-1CF8-B2BD-069AE3E8041F}"/>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2964832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2C0893-9986-7A39-53D9-6BEF7989072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71F2EC-EC33-08FD-D36E-F089BAA046A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DF57F1-E925-EB98-D12E-118B378895B7}"/>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5" name="Segnaposto piè di pagina 4">
            <a:extLst>
              <a:ext uri="{FF2B5EF4-FFF2-40B4-BE49-F238E27FC236}">
                <a16:creationId xmlns:a16="http://schemas.microsoft.com/office/drawing/2014/main" id="{EDC24461-E85E-2236-71EE-D2C83C5B7E1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D089CEC-AB08-E434-078B-B7E9B4197CA0}"/>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784951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BEE24-3F56-8FD6-0209-F1F12A2231A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30198E4-BEAF-9D6C-F5DF-690E694E8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98CFD12-6859-6183-A72E-18056856637A}"/>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5" name="Segnaposto piè di pagina 4">
            <a:extLst>
              <a:ext uri="{FF2B5EF4-FFF2-40B4-BE49-F238E27FC236}">
                <a16:creationId xmlns:a16="http://schemas.microsoft.com/office/drawing/2014/main" id="{1D923B2B-3FBC-312A-F68D-F0F47CBEF16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55C2CB-AC38-D33D-6482-698B7F71C3B7}"/>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788765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8A6FF3-95ED-AD90-D73D-CBC1F84B5F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934AC81-59C7-3EEF-BC2C-CA1DFFD4F3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B8C3CF3-C164-A284-6D4C-8C565AD15EE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CE1DED7-212F-F9D4-FD2E-4D4E2C122A50}"/>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6" name="Segnaposto piè di pagina 5">
            <a:extLst>
              <a:ext uri="{FF2B5EF4-FFF2-40B4-BE49-F238E27FC236}">
                <a16:creationId xmlns:a16="http://schemas.microsoft.com/office/drawing/2014/main" id="{8253295B-F875-3350-EF84-D399AAF4AE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F56512-E632-330A-75F7-6FD1CF51D3AD}"/>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34759694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5F73D-5A9F-6A3E-684F-9F8677965D7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6119C3F-7CB7-3CA1-FEAB-64BA1BD3F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A39DAD0-C4B9-85EB-688F-707373788B8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86AAD5B-36E9-8736-9F93-88554C0E0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0ED1390-3A30-C08B-ECFE-A4B221DC295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2139065-1995-EE62-66AB-ED0B0B72BE54}"/>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8" name="Segnaposto piè di pagina 7">
            <a:extLst>
              <a:ext uri="{FF2B5EF4-FFF2-40B4-BE49-F238E27FC236}">
                <a16:creationId xmlns:a16="http://schemas.microsoft.com/office/drawing/2014/main" id="{A7452D66-92DA-0ED1-0963-2E633AE74A2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88660B6-718D-D22F-4CEE-64D70B6AEFA3}"/>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7752259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700D2F-555C-9E15-BA5E-41BBDCE170E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6A2AA12-9F5F-BC72-A63C-47DB70C39377}"/>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4" name="Segnaposto piè di pagina 3">
            <a:extLst>
              <a:ext uri="{FF2B5EF4-FFF2-40B4-BE49-F238E27FC236}">
                <a16:creationId xmlns:a16="http://schemas.microsoft.com/office/drawing/2014/main" id="{44B8158E-887B-CCDB-D7DC-0E5ECB9D35D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518B500-0F6D-98A1-E85A-84D6543E8820}"/>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41181320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610B8AA-0A18-5025-0EF5-523A666A1F86}"/>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3" name="Segnaposto piè di pagina 2">
            <a:extLst>
              <a:ext uri="{FF2B5EF4-FFF2-40B4-BE49-F238E27FC236}">
                <a16:creationId xmlns:a16="http://schemas.microsoft.com/office/drawing/2014/main" id="{C35A00D4-44E1-1C11-86AD-C770D9627E9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97F3771-A8DB-CBE0-AE6B-72E2CE555365}"/>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5912539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BC7C66-8D8B-590A-2E55-26A31F3EDD4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B1365FC-5839-A385-E3E0-229A7D277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68871EF-DB37-6438-BD66-B20D5FFBA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5EC5A9B-F5A5-63FE-C2F8-305F55FB0A4B}"/>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6" name="Segnaposto piè di pagina 5">
            <a:extLst>
              <a:ext uri="{FF2B5EF4-FFF2-40B4-BE49-F238E27FC236}">
                <a16:creationId xmlns:a16="http://schemas.microsoft.com/office/drawing/2014/main" id="{69099A46-020A-A2DF-1928-8A64F0506E2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BDCB54F-2095-F06C-32E6-507C4ADD3C65}"/>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13258899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2BBE3B-BB8C-574D-9882-C2EB526239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9E33051-D0E9-F4C3-7F5F-ADF6FA821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65A1009-B0F0-122E-1112-6877CBFBE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F770E7D-BBE6-B6C4-448E-28E952441B6F}"/>
              </a:ext>
            </a:extLst>
          </p:cNvPr>
          <p:cNvSpPr>
            <a:spLocks noGrp="1"/>
          </p:cNvSpPr>
          <p:nvPr>
            <p:ph type="dt" sz="half" idx="10"/>
          </p:nvPr>
        </p:nvSpPr>
        <p:spPr/>
        <p:txBody>
          <a:bodyPr/>
          <a:lstStyle/>
          <a:p>
            <a:fld id="{BC6B2A02-DA68-4ABE-B4FB-E9499DA979C9}" type="datetimeFigureOut">
              <a:rPr lang="it-IT" smtClean="0"/>
              <a:t>25/09/2024</a:t>
            </a:fld>
            <a:endParaRPr lang="it-IT"/>
          </a:p>
        </p:txBody>
      </p:sp>
      <p:sp>
        <p:nvSpPr>
          <p:cNvPr id="6" name="Segnaposto piè di pagina 5">
            <a:extLst>
              <a:ext uri="{FF2B5EF4-FFF2-40B4-BE49-F238E27FC236}">
                <a16:creationId xmlns:a16="http://schemas.microsoft.com/office/drawing/2014/main" id="{FF7ACDBD-19CF-4867-868F-9C61809F41F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4D029E4-1845-DC43-21C1-931CC4004771}"/>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3236005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382663F-C72F-727B-A401-066EBA6873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5EBDBA-69A6-A837-4716-524857F97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183B23-B3C7-FE1C-81DE-A0B7BD865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B2A02-DA68-4ABE-B4FB-E9499DA979C9}" type="datetimeFigureOut">
              <a:rPr lang="it-IT" smtClean="0"/>
              <a:t>25/09/2024</a:t>
            </a:fld>
            <a:endParaRPr lang="it-IT"/>
          </a:p>
        </p:txBody>
      </p:sp>
      <p:sp>
        <p:nvSpPr>
          <p:cNvPr id="5" name="Segnaposto piè di pagina 4">
            <a:extLst>
              <a:ext uri="{FF2B5EF4-FFF2-40B4-BE49-F238E27FC236}">
                <a16:creationId xmlns:a16="http://schemas.microsoft.com/office/drawing/2014/main" id="{2A2022F2-6472-F451-5E0C-5A9E702D3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D020A01-BEEE-98D8-666E-5D8FDFD84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506A9-351F-4879-8FEE-88E7DDFD54D9}" type="slidenum">
              <a:rPr lang="it-IT" smtClean="0"/>
              <a:t>‹#›</a:t>
            </a:fld>
            <a:endParaRPr lang="it-IT"/>
          </a:p>
        </p:txBody>
      </p:sp>
    </p:spTree>
    <p:extLst>
      <p:ext uri="{BB962C8B-B14F-4D97-AF65-F5344CB8AC3E}">
        <p14:creationId xmlns:p14="http://schemas.microsoft.com/office/powerpoint/2010/main" val="265379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1.png"/><Relationship Id="rId7" Type="http://schemas.openxmlformats.org/officeDocument/2006/relationships/diagramColors" Target="../diagrams/colors4.xml"/><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0.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5.xml"/><Relationship Id="rId7" Type="http://schemas.openxmlformats.org/officeDocument/2006/relationships/image" Target="../media/image3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3390/e24020146" TargetMode="External"/><Relationship Id="rId2" Type="http://schemas.openxmlformats.org/officeDocument/2006/relationships/hyperlink" Target="https://otexts.com/fpp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A1F9B55-C4FA-432B-BA7D-7A745B36150A}"/>
              </a:ext>
            </a:extLst>
          </p:cNvPr>
          <p:cNvPicPr>
            <a:picLocks noChangeAspect="1"/>
          </p:cNvPicPr>
          <p:nvPr/>
        </p:nvPicPr>
        <p:blipFill rotWithShape="1">
          <a:blip r:embed="rId2">
            <a:alphaModFix amt="50000"/>
          </a:blip>
          <a:srcRect t="10" r="675"/>
          <a:stretch/>
        </p:blipFill>
        <p:spPr>
          <a:xfrm>
            <a:off x="1" y="650630"/>
            <a:ext cx="12071838" cy="6260123"/>
          </a:xfrm>
          <a:prstGeom prst="rect">
            <a:avLst/>
          </a:prstGeom>
        </p:spPr>
      </p:pic>
      <p:pic>
        <p:nvPicPr>
          <p:cNvPr id="7" name="Immagine 6">
            <a:extLst>
              <a:ext uri="{FF2B5EF4-FFF2-40B4-BE49-F238E27FC236}">
                <a16:creationId xmlns:a16="http://schemas.microsoft.com/office/drawing/2014/main" id="{A6F4F212-E0C8-8B9C-E900-19F2B534BDDE}"/>
              </a:ext>
            </a:extLst>
          </p:cNvPr>
          <p:cNvPicPr>
            <a:picLocks noChangeAspect="1"/>
          </p:cNvPicPr>
          <p:nvPr/>
        </p:nvPicPr>
        <p:blipFill>
          <a:blip r:embed="rId3"/>
          <a:stretch>
            <a:fillRect/>
          </a:stretch>
        </p:blipFill>
        <p:spPr>
          <a:xfrm>
            <a:off x="6095978" y="3428988"/>
            <a:ext cx="43" cy="24"/>
          </a:xfrm>
          <a:prstGeom prst="rect">
            <a:avLst/>
          </a:prstGeom>
        </p:spPr>
      </p:pic>
      <p:sp>
        <p:nvSpPr>
          <p:cNvPr id="4" name="Rectangle 3">
            <a:extLst>
              <a:ext uri="{FF2B5EF4-FFF2-40B4-BE49-F238E27FC236}">
                <a16:creationId xmlns:a16="http://schemas.microsoft.com/office/drawing/2014/main" id="{8EA733B5-3F21-4770-A252-C8EEA557DEF1}"/>
              </a:ext>
            </a:extLst>
          </p:cNvPr>
          <p:cNvSpPr/>
          <p:nvPr/>
        </p:nvSpPr>
        <p:spPr>
          <a:xfrm>
            <a:off x="1231878" y="1862667"/>
            <a:ext cx="9389230" cy="2154768"/>
          </a:xfrm>
          <a:prstGeom prst="rect">
            <a:avLst/>
          </a:prstGeom>
          <a:solidFill>
            <a:srgbClr val="E5E9E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TextBox 3">
            <a:extLst>
              <a:ext uri="{FF2B5EF4-FFF2-40B4-BE49-F238E27FC236}">
                <a16:creationId xmlns:a16="http://schemas.microsoft.com/office/drawing/2014/main" id="{D25CDFD3-F45F-FB0E-692D-82BD1695395D}"/>
              </a:ext>
            </a:extLst>
          </p:cNvPr>
          <p:cNvSpPr txBox="1"/>
          <p:nvPr/>
        </p:nvSpPr>
        <p:spPr>
          <a:xfrm>
            <a:off x="1429508" y="2138391"/>
            <a:ext cx="8578092" cy="1938992"/>
          </a:xfrm>
          <a:prstGeom prst="rect">
            <a:avLst/>
          </a:prstGeom>
          <a:noFill/>
        </p:spPr>
        <p:txBody>
          <a:bodyPr wrap="square" rtlCol="0">
            <a:spAutoFi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Enhancing Stock Index Predictions with Hybrid SARIMA and SVM</a:t>
            </a:r>
          </a:p>
          <a:p>
            <a:r>
              <a:rPr lang="en-US" sz="1400" i="1" dirty="0">
                <a:solidFill>
                  <a:schemeClr val="bg1">
                    <a:lumMod val="65000"/>
                  </a:schemeClr>
                </a:solidFill>
                <a:latin typeface="Times New Roman" panose="02020603050405020304" pitchFamily="18" charset="0"/>
                <a:cs typeface="Times New Roman" panose="02020603050405020304" pitchFamily="18" charset="0"/>
              </a:rPr>
              <a:t>DIGITAL DATA ANALYSIS</a:t>
            </a:r>
          </a:p>
          <a:p>
            <a:endParaRPr lang="en-US" sz="1400" i="1" dirty="0">
              <a:solidFill>
                <a:schemeClr val="bg1">
                  <a:lumMod val="65000"/>
                </a:schemeClr>
              </a:solidFill>
              <a:latin typeface="Times New Roman" panose="02020603050405020304" pitchFamily="18" charset="0"/>
              <a:cs typeface="Times New Roman" panose="02020603050405020304" pitchFamily="18" charset="0"/>
            </a:endParaRPr>
          </a:p>
          <a:p>
            <a:endParaRPr lang="en-US" sz="1200" i="1" dirty="0">
              <a:latin typeface="Times New Roman" panose="02020603050405020304" pitchFamily="18" charset="0"/>
              <a:cs typeface="Times New Roman" panose="02020603050405020304" pitchFamily="18" charset="0"/>
            </a:endParaRPr>
          </a:p>
          <a:p>
            <a:r>
              <a:rPr lang="en-US" sz="1200" i="1" dirty="0">
                <a:latin typeface="Times New Roman" panose="02020603050405020304" pitchFamily="18" charset="0"/>
                <a:cs typeface="Times New Roman" panose="02020603050405020304" pitchFamily="18" charset="0"/>
              </a:rPr>
              <a:t>Master Student Bahare Nasir</a:t>
            </a:r>
          </a:p>
          <a:p>
            <a:r>
              <a:rPr lang="en-US" sz="1200" i="1" dirty="0">
                <a:latin typeface="Times New Roman" panose="02020603050405020304" pitchFamily="18" charset="0"/>
                <a:cs typeface="Times New Roman" panose="02020603050405020304" pitchFamily="18" charset="0"/>
              </a:rPr>
              <a:t>Advisor:</a:t>
            </a:r>
            <a:r>
              <a:rPr lang="en-US" sz="1200" b="0" i="0" dirty="0">
                <a:solidFill>
                  <a:srgbClr val="000000"/>
                </a:solidFill>
                <a:effectLst/>
                <a:latin typeface="Times New Roman" panose="02020603050405020304" pitchFamily="18" charset="0"/>
              </a:rPr>
              <a:t> Professor </a:t>
            </a:r>
            <a:r>
              <a:rPr lang="en-US" sz="1200" i="1" dirty="0">
                <a:latin typeface="Times New Roman" panose="02020603050405020304" pitchFamily="18" charset="0"/>
                <a:cs typeface="Times New Roman" panose="02020603050405020304" pitchFamily="18" charset="0"/>
              </a:rPr>
              <a:t>Luca </a:t>
            </a:r>
            <a:r>
              <a:rPr lang="en-US" sz="1200" i="1" dirty="0" err="1">
                <a:latin typeface="Times New Roman" panose="02020603050405020304" pitchFamily="18" charset="0"/>
                <a:cs typeface="Times New Roman" panose="02020603050405020304" pitchFamily="18" charset="0"/>
              </a:rPr>
              <a:t>Giovannelli</a:t>
            </a:r>
            <a:endParaRPr lang="en-US" sz="1200" i="1"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5" name="Rectangle 4">
            <a:extLst>
              <a:ext uri="{FF2B5EF4-FFF2-40B4-BE49-F238E27FC236}">
                <a16:creationId xmlns:a16="http://schemas.microsoft.com/office/drawing/2014/main" id="{1ED863CB-EC4A-49F3-9110-FB6A84050552}"/>
              </a:ext>
            </a:extLst>
          </p:cNvPr>
          <p:cNvSpPr/>
          <p:nvPr/>
        </p:nvSpPr>
        <p:spPr>
          <a:xfrm>
            <a:off x="8796866" y="2645833"/>
            <a:ext cx="3395134" cy="19473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6F1079-8C06-454E-A017-22CBB300BCA5}"/>
              </a:ext>
            </a:extLst>
          </p:cNvPr>
          <p:cNvPicPr>
            <a:picLocks noChangeAspect="1"/>
          </p:cNvPicPr>
          <p:nvPr/>
        </p:nvPicPr>
        <p:blipFill>
          <a:blip r:embed="rId4">
            <a:alphaModFix amt="70000"/>
          </a:blip>
          <a:stretch>
            <a:fillRect/>
          </a:stretch>
        </p:blipFill>
        <p:spPr>
          <a:xfrm>
            <a:off x="8796866" y="2231094"/>
            <a:ext cx="1769781" cy="422103"/>
          </a:xfrm>
          <a:prstGeom prst="rect">
            <a:avLst/>
          </a:prstGeom>
        </p:spPr>
      </p:pic>
    </p:spTree>
    <p:extLst>
      <p:ext uri="{BB962C8B-B14F-4D97-AF65-F5344CB8AC3E}">
        <p14:creationId xmlns:p14="http://schemas.microsoft.com/office/powerpoint/2010/main" val="31208029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B9522FF-E316-4997-BEFA-6C3950A0B460}"/>
              </a:ext>
            </a:extLst>
          </p:cNvPr>
          <p:cNvSpPr/>
          <p:nvPr/>
        </p:nvSpPr>
        <p:spPr>
          <a:xfrm>
            <a:off x="10845799" y="4761665"/>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AB631-E143-4CCA-861C-E19C6BAE1EDA}"/>
              </a:ext>
            </a:extLst>
          </p:cNvPr>
          <p:cNvSpPr/>
          <p:nvPr/>
        </p:nvSpPr>
        <p:spPr>
          <a:xfrm>
            <a:off x="1274498" y="2907794"/>
            <a:ext cx="10772470" cy="3661923"/>
          </a:xfrm>
          <a:prstGeom prst="rect">
            <a:avLst/>
          </a:prstGeom>
          <a:solidFill>
            <a:srgbClr val="E3EBE6"/>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401DA6-8C56-42FF-AB96-7F7C8A125F95}"/>
              </a:ext>
            </a:extLst>
          </p:cNvPr>
          <p:cNvSpPr/>
          <p:nvPr/>
        </p:nvSpPr>
        <p:spPr>
          <a:xfrm>
            <a:off x="-4235" y="1772990"/>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274498" y="1210151"/>
            <a:ext cx="10235996" cy="1194451"/>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317096" y="173744"/>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Statistical Analysis:</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341966" y="1265513"/>
            <a:ext cx="3014077" cy="1368599"/>
          </a:xfrm>
        </p:spPr>
        <p:txBody>
          <a:bodyPr>
            <a:normAutofit/>
          </a:bodyPr>
          <a:lstStyle/>
          <a:p>
            <a:pPr marL="0" indent="0" algn="justLow">
              <a:buNone/>
            </a:pPr>
            <a:r>
              <a:rPr lang="en-US" sz="1600" b="1" dirty="0">
                <a:latin typeface="Times New Roman" panose="02020603050405020304" pitchFamily="18" charset="0"/>
                <a:cs typeface="Times New Roman" panose="02020603050405020304" pitchFamily="18" charset="0"/>
              </a:rPr>
              <a:t>Purpose: </a:t>
            </a:r>
          </a:p>
          <a:p>
            <a:pPr marL="0" indent="0" algn="justLow">
              <a:buNone/>
            </a:pPr>
            <a:r>
              <a:rPr lang="en-US" sz="1600" dirty="0">
                <a:latin typeface="Times New Roman" panose="02020603050405020304" pitchFamily="18" charset="0"/>
                <a:cs typeface="Times New Roman" panose="02020603050405020304" pitchFamily="18" charset="0"/>
              </a:rPr>
              <a:t>To assess the impact of replacing outliers with the median on the distribution of returns.</a:t>
            </a: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980942919"/>
              </p:ext>
            </p:extLst>
          </p:nvPr>
        </p:nvGraphicFramePr>
        <p:xfrm>
          <a:off x="4380913" y="752534"/>
          <a:ext cx="7715795" cy="2071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291EB915-FD00-4177-A108-84E78BE48E98}"/>
              </a:ext>
            </a:extLst>
          </p:cNvPr>
          <p:cNvSpPr txBox="1"/>
          <p:nvPr/>
        </p:nvSpPr>
        <p:spPr>
          <a:xfrm>
            <a:off x="1274499" y="2894225"/>
            <a:ext cx="5706594" cy="3675493"/>
          </a:xfrm>
          <a:prstGeom prst="rect">
            <a:avLst/>
          </a:prstGeom>
          <a:noFill/>
        </p:spPr>
        <p:txBody>
          <a:bodyPr wrap="square">
            <a:spAutoFit/>
          </a:bodyPr>
          <a:lstStyle/>
          <a:p>
            <a:pPr marR="0">
              <a:lnSpc>
                <a:spcPct val="107000"/>
              </a:lnSpc>
              <a:spcBef>
                <a:spcPts val="0"/>
              </a:spcBef>
              <a:spcAft>
                <a:spcPts val="800"/>
              </a:spcAft>
            </a:pPr>
            <a:r>
              <a:rPr lang="en-US" sz="1600" b="1" dirty="0">
                <a:effectLst/>
                <a:latin typeface="Times New Roman" panose="02020603050405020304" pitchFamily="18" charset="0"/>
                <a:ea typeface="Times New Roman" panose="02020603050405020304" pitchFamily="18" charset="0"/>
                <a:cs typeface="Arial" panose="020B0604020202020204" pitchFamily="34" charset="0"/>
              </a:rPr>
              <a:t>Benefits of Using Median for Outlier Replacement:</a:t>
            </a:r>
          </a:p>
          <a:p>
            <a:pPr marL="285750" marR="0" indent="-285750">
              <a:lnSpc>
                <a:spcPct val="107000"/>
              </a:lnSpc>
              <a:spcBef>
                <a:spcPts val="0"/>
              </a:spcBef>
              <a:spcAft>
                <a:spcPts val="800"/>
              </a:spcAft>
              <a:buFont typeface="Wingdings" panose="05000000000000000000" pitchFamily="2" charset="2"/>
              <a:buChar char="Ø"/>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Robustness: </a:t>
            </a:r>
          </a:p>
          <a:p>
            <a:pPr lvl="1">
              <a:lnSpc>
                <a:spcPct val="107000"/>
              </a:lnSpc>
              <a:spcAft>
                <a:spcPts val="8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less affected by extreme values, providing a stable central value.</a:t>
            </a:r>
          </a:p>
          <a:p>
            <a:pPr marL="285750" marR="0" indent="-285750">
              <a:lnSpc>
                <a:spcPct val="107000"/>
              </a:lnSpc>
              <a:spcBef>
                <a:spcPts val="0"/>
              </a:spcBef>
              <a:spcAft>
                <a:spcPts val="800"/>
              </a:spcAft>
              <a:buFont typeface="Wingdings" panose="05000000000000000000" pitchFamily="2" charset="2"/>
              <a:buChar char="Ø"/>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Preserves Data: </a:t>
            </a:r>
          </a:p>
          <a:p>
            <a:pPr lvl="1">
              <a:lnSpc>
                <a:spcPct val="107000"/>
              </a:lnSpc>
              <a:spcAft>
                <a:spcPts val="8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Keeps all data points, unlike removal, avoiding loss of information.</a:t>
            </a:r>
          </a:p>
          <a:p>
            <a:pPr marL="285750" marR="0" indent="-285750">
              <a:lnSpc>
                <a:spcPct val="107000"/>
              </a:lnSpc>
              <a:spcBef>
                <a:spcPts val="0"/>
              </a:spcBef>
              <a:spcAft>
                <a:spcPts val="800"/>
              </a:spcAft>
              <a:buFont typeface="Wingdings" panose="05000000000000000000" pitchFamily="2" charset="2"/>
              <a:buChar char="Ø"/>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Minimizes Distortion: </a:t>
            </a:r>
          </a:p>
          <a:p>
            <a:pPr lvl="1">
              <a:lnSpc>
                <a:spcPct val="107000"/>
              </a:lnSpc>
              <a:spcAft>
                <a:spcPts val="8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More accurate than the mean, which can still be skewed by outliers.</a:t>
            </a:r>
          </a:p>
          <a:p>
            <a:pPr marL="285750" marR="0" indent="-285750">
              <a:lnSpc>
                <a:spcPct val="107000"/>
              </a:lnSpc>
              <a:spcBef>
                <a:spcPts val="0"/>
              </a:spcBef>
              <a:spcAft>
                <a:spcPts val="800"/>
              </a:spcAft>
              <a:buFont typeface="Wingdings" panose="05000000000000000000" pitchFamily="2" charset="2"/>
              <a:buChar char="Ø"/>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Balances Distribution: </a:t>
            </a:r>
          </a:p>
          <a:p>
            <a:pPr lvl="1">
              <a:lnSpc>
                <a:spcPct val="107000"/>
              </a:lnSpc>
              <a:spcAft>
                <a:spcPts val="8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Reduces the impact of extremes, leading to a more balanced dataset.</a:t>
            </a:r>
          </a:p>
          <a:p>
            <a:pPr marL="285750" marR="0" indent="-285750">
              <a:lnSpc>
                <a:spcPct val="107000"/>
              </a:lnSpc>
              <a:spcBef>
                <a:spcPts val="0"/>
              </a:spcBef>
              <a:spcAft>
                <a:spcPts val="800"/>
              </a:spcAft>
              <a:buFont typeface="Wingdings" panose="05000000000000000000" pitchFamily="2" charset="2"/>
              <a:buChar char="Ø"/>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Maintains Order: </a:t>
            </a:r>
          </a:p>
          <a:p>
            <a:pPr lvl="1">
              <a:lnSpc>
                <a:spcPct val="107000"/>
              </a:lnSpc>
              <a:spcAft>
                <a:spcPts val="8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Preserves the sequential integrity of time series data.</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ABE0BC3-0E56-4B64-9647-4BFE221E8737}"/>
              </a:ext>
            </a:extLst>
          </p:cNvPr>
          <p:cNvPicPr>
            <a:picLocks noChangeAspect="1"/>
          </p:cNvPicPr>
          <p:nvPr/>
        </p:nvPicPr>
        <p:blipFill>
          <a:blip r:embed="rId7"/>
          <a:stretch>
            <a:fillRect/>
          </a:stretch>
        </p:blipFill>
        <p:spPr>
          <a:xfrm>
            <a:off x="6810202" y="3396807"/>
            <a:ext cx="5128723" cy="2670327"/>
          </a:xfrm>
          <a:prstGeom prst="rect">
            <a:avLst/>
          </a:prstGeom>
        </p:spPr>
      </p:pic>
    </p:spTree>
    <p:extLst>
      <p:ext uri="{BB962C8B-B14F-4D97-AF65-F5344CB8AC3E}">
        <p14:creationId xmlns:p14="http://schemas.microsoft.com/office/powerpoint/2010/main" val="16405665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0FF7476-A182-42E9-90FF-07F1A591CC8D}"/>
              </a:ext>
            </a:extLst>
          </p:cNvPr>
          <p:cNvPicPr>
            <a:picLocks noChangeAspect="1"/>
          </p:cNvPicPr>
          <p:nvPr/>
        </p:nvPicPr>
        <p:blipFill>
          <a:blip r:embed="rId2"/>
          <a:stretch>
            <a:fillRect/>
          </a:stretch>
        </p:blipFill>
        <p:spPr>
          <a:xfrm>
            <a:off x="6013938" y="146904"/>
            <a:ext cx="5926016" cy="6346840"/>
          </a:xfrm>
          <a:prstGeom prst="rect">
            <a:avLst/>
          </a:prstGeom>
        </p:spPr>
      </p:pic>
      <p:sp>
        <p:nvSpPr>
          <p:cNvPr id="5" name="Rectangle 4">
            <a:extLst>
              <a:ext uri="{FF2B5EF4-FFF2-40B4-BE49-F238E27FC236}">
                <a16:creationId xmlns:a16="http://schemas.microsoft.com/office/drawing/2014/main" id="{4D401DA6-8C56-42FF-AB96-7F7C8A125F95}"/>
              </a:ext>
            </a:extLst>
          </p:cNvPr>
          <p:cNvSpPr/>
          <p:nvPr/>
        </p:nvSpPr>
        <p:spPr>
          <a:xfrm>
            <a:off x="-4145" y="2020287"/>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668958" y="966278"/>
            <a:ext cx="5160341" cy="4820038"/>
          </a:xfrm>
          <a:prstGeom prst="rect">
            <a:avLst/>
          </a:prstGeom>
          <a:solidFill>
            <a:srgbClr val="ECECEC"/>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F9265F0-69AD-4075-B13F-E87E6644EC5C}"/>
              </a:ext>
            </a:extLst>
          </p:cNvPr>
          <p:cNvPicPr>
            <a:picLocks noChangeAspect="1"/>
          </p:cNvPicPr>
          <p:nvPr/>
        </p:nvPicPr>
        <p:blipFill>
          <a:blip r:embed="rId3"/>
          <a:stretch>
            <a:fillRect/>
          </a:stretch>
        </p:blipFill>
        <p:spPr>
          <a:xfrm>
            <a:off x="976805" y="1071684"/>
            <a:ext cx="4544645" cy="4544645"/>
          </a:xfrm>
          <a:prstGeom prst="rect">
            <a:avLst/>
          </a:prstGeom>
        </p:spPr>
      </p:pic>
      <p:pic>
        <p:nvPicPr>
          <p:cNvPr id="18" name="Picture 17">
            <a:extLst>
              <a:ext uri="{FF2B5EF4-FFF2-40B4-BE49-F238E27FC236}">
                <a16:creationId xmlns:a16="http://schemas.microsoft.com/office/drawing/2014/main" id="{73004DB6-F48C-4A7E-816B-780E4B765389}"/>
              </a:ext>
            </a:extLst>
          </p:cNvPr>
          <p:cNvPicPr>
            <a:picLocks noChangeAspect="1"/>
          </p:cNvPicPr>
          <p:nvPr/>
        </p:nvPicPr>
        <p:blipFill>
          <a:blip r:embed="rId4"/>
          <a:stretch>
            <a:fillRect/>
          </a:stretch>
        </p:blipFill>
        <p:spPr>
          <a:xfrm>
            <a:off x="6281914" y="364256"/>
            <a:ext cx="5390064" cy="2803087"/>
          </a:xfrm>
          <a:prstGeom prst="rect">
            <a:avLst/>
          </a:prstGeom>
        </p:spPr>
      </p:pic>
      <p:pic>
        <p:nvPicPr>
          <p:cNvPr id="23" name="Picture 22">
            <a:extLst>
              <a:ext uri="{FF2B5EF4-FFF2-40B4-BE49-F238E27FC236}">
                <a16:creationId xmlns:a16="http://schemas.microsoft.com/office/drawing/2014/main" id="{6461DBBC-3EE3-4FA3-964A-80B652C8D2B6}"/>
              </a:ext>
            </a:extLst>
          </p:cNvPr>
          <p:cNvPicPr>
            <a:picLocks noChangeAspect="1"/>
          </p:cNvPicPr>
          <p:nvPr/>
        </p:nvPicPr>
        <p:blipFill>
          <a:blip r:embed="rId5"/>
          <a:stretch>
            <a:fillRect/>
          </a:stretch>
        </p:blipFill>
        <p:spPr>
          <a:xfrm>
            <a:off x="6295658" y="3690658"/>
            <a:ext cx="5390064" cy="2682005"/>
          </a:xfrm>
          <a:prstGeom prst="rect">
            <a:avLst/>
          </a:prstGeom>
        </p:spPr>
      </p:pic>
    </p:spTree>
    <p:extLst>
      <p:ext uri="{BB962C8B-B14F-4D97-AF65-F5344CB8AC3E}">
        <p14:creationId xmlns:p14="http://schemas.microsoft.com/office/powerpoint/2010/main" val="23070549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802CD1-CCD8-4D5C-8205-3BEC37BBEDE0}"/>
              </a:ext>
            </a:extLst>
          </p:cNvPr>
          <p:cNvSpPr/>
          <p:nvPr/>
        </p:nvSpPr>
        <p:spPr>
          <a:xfrm>
            <a:off x="0" y="3920974"/>
            <a:ext cx="12192000" cy="1556634"/>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401DA6-8C56-42FF-AB96-7F7C8A125F95}"/>
              </a:ext>
            </a:extLst>
          </p:cNvPr>
          <p:cNvSpPr/>
          <p:nvPr/>
        </p:nvSpPr>
        <p:spPr>
          <a:xfrm>
            <a:off x="0" y="1684581"/>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231900" y="1474281"/>
            <a:ext cx="9728200" cy="543824"/>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146703" y="134433"/>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STL Decomposition of Returns (7 Days):</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231900" y="1567958"/>
            <a:ext cx="9391652" cy="456225"/>
          </a:xfrm>
        </p:spPr>
        <p:txBody>
          <a:bodyPr>
            <a:normAutofit/>
          </a:bodyPr>
          <a:lstStyle/>
          <a:p>
            <a:pPr marL="0" indent="0" algn="justLow">
              <a:buNone/>
            </a:pPr>
            <a:r>
              <a:rPr lang="en-US" sz="1800" b="1" dirty="0">
                <a:latin typeface="Times New Roman" panose="02020603050405020304" pitchFamily="18" charset="0"/>
                <a:cs typeface="Times New Roman" panose="02020603050405020304" pitchFamily="18" charset="0"/>
              </a:rPr>
              <a:t>Period: 7 days</a:t>
            </a:r>
            <a:endParaRPr lang="en-US" sz="18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943485007"/>
              </p:ext>
            </p:extLst>
          </p:nvPr>
        </p:nvGraphicFramePr>
        <p:xfrm>
          <a:off x="4736557" y="1033089"/>
          <a:ext cx="6106745" cy="1655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C5C2186-20EC-45D5-81EE-5BECE90E4AD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736557" y="2703231"/>
            <a:ext cx="6106745" cy="3998000"/>
          </a:xfrm>
          <a:prstGeom prst="rect">
            <a:avLst/>
          </a:prstGeom>
        </p:spPr>
      </p:pic>
      <p:sp>
        <p:nvSpPr>
          <p:cNvPr id="13" name="TextBox 12">
            <a:extLst>
              <a:ext uri="{FF2B5EF4-FFF2-40B4-BE49-F238E27FC236}">
                <a16:creationId xmlns:a16="http://schemas.microsoft.com/office/drawing/2014/main" id="{96A03703-D022-47DF-9262-6A3BF4581E1F}"/>
              </a:ext>
            </a:extLst>
          </p:cNvPr>
          <p:cNvSpPr txBox="1"/>
          <p:nvPr/>
        </p:nvSpPr>
        <p:spPr>
          <a:xfrm>
            <a:off x="1146703" y="4063822"/>
            <a:ext cx="3390356" cy="132343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This decomposition helps identify long-term trends, recurring weekly cycles, and irregular market behaviors, aiding in better forecasting and analysis of stock returns.</a:t>
            </a:r>
          </a:p>
        </p:txBody>
      </p:sp>
    </p:spTree>
    <p:extLst>
      <p:ext uri="{BB962C8B-B14F-4D97-AF65-F5344CB8AC3E}">
        <p14:creationId xmlns:p14="http://schemas.microsoft.com/office/powerpoint/2010/main" val="31023015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786784-ABFB-4980-A4B2-7F46F038CAD3}"/>
              </a:ext>
            </a:extLst>
          </p:cNvPr>
          <p:cNvPicPr>
            <a:picLocks noChangeAspect="1"/>
          </p:cNvPicPr>
          <p:nvPr/>
        </p:nvPicPr>
        <p:blipFill>
          <a:blip r:embed="rId2"/>
          <a:stretch>
            <a:fillRect/>
          </a:stretch>
        </p:blipFill>
        <p:spPr>
          <a:xfrm>
            <a:off x="135808" y="2240299"/>
            <a:ext cx="6029467" cy="4249280"/>
          </a:xfrm>
          <a:prstGeom prst="rect">
            <a:avLst/>
          </a:prstGeom>
        </p:spPr>
      </p:pic>
      <p:sp>
        <p:nvSpPr>
          <p:cNvPr id="9" name="Rectangle 8">
            <a:extLst>
              <a:ext uri="{FF2B5EF4-FFF2-40B4-BE49-F238E27FC236}">
                <a16:creationId xmlns:a16="http://schemas.microsoft.com/office/drawing/2014/main" id="{6130BEC1-87D0-421B-B26C-32B97EE59999}"/>
              </a:ext>
            </a:extLst>
          </p:cNvPr>
          <p:cNvSpPr/>
          <p:nvPr/>
        </p:nvSpPr>
        <p:spPr>
          <a:xfrm>
            <a:off x="0" y="1147177"/>
            <a:ext cx="12192000" cy="802607"/>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036D779-A7C2-4BC5-A17C-779A5E7174EA}"/>
              </a:ext>
            </a:extLst>
          </p:cNvPr>
          <p:cNvPicPr>
            <a:picLocks noChangeAspect="1"/>
          </p:cNvPicPr>
          <p:nvPr/>
        </p:nvPicPr>
        <p:blipFill rotWithShape="1">
          <a:blip r:embed="rId3"/>
          <a:srcRect l="1106" t="4331" r="1118" b="3924"/>
          <a:stretch/>
        </p:blipFill>
        <p:spPr>
          <a:xfrm>
            <a:off x="6285802" y="4687754"/>
            <a:ext cx="5770390" cy="1422900"/>
          </a:xfrm>
          <a:prstGeom prst="rect">
            <a:avLst/>
          </a:prstGeom>
        </p:spPr>
      </p:pic>
      <p:sp>
        <p:nvSpPr>
          <p:cNvPr id="16" name="Rectangle 15">
            <a:extLst>
              <a:ext uri="{FF2B5EF4-FFF2-40B4-BE49-F238E27FC236}">
                <a16:creationId xmlns:a16="http://schemas.microsoft.com/office/drawing/2014/main" id="{1F088F28-C67D-424D-8A87-164BF35359C7}"/>
              </a:ext>
            </a:extLst>
          </p:cNvPr>
          <p:cNvSpPr/>
          <p:nvPr/>
        </p:nvSpPr>
        <p:spPr>
          <a:xfrm>
            <a:off x="0" y="1917133"/>
            <a:ext cx="12192000" cy="74437"/>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66557B1-95E3-4840-8509-97AFF7887A51}"/>
              </a:ext>
            </a:extLst>
          </p:cNvPr>
          <p:cNvSpPr/>
          <p:nvPr/>
        </p:nvSpPr>
        <p:spPr>
          <a:xfrm>
            <a:off x="6096000" y="154103"/>
            <a:ext cx="5960192" cy="4237892"/>
          </a:xfrm>
          <a:prstGeom prst="rect">
            <a:avLst/>
          </a:prstGeom>
          <a:solidFill>
            <a:srgbClr val="ECECEC"/>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512233" y="1078401"/>
            <a:ext cx="11167533" cy="913169"/>
          </a:xfrm>
        </p:spPr>
        <p:txBody>
          <a:bodyPr>
            <a:normAutofit/>
          </a:bodyPr>
          <a:lstStyle/>
          <a:p>
            <a:r>
              <a:rPr lang="it-IT" sz="2000" b="1" dirty="0">
                <a:latin typeface="Times New Roman" panose="02020603050405020304" pitchFamily="18" charset="0"/>
                <a:cs typeface="Times New Roman" panose="02020603050405020304" pitchFamily="18" charset="0"/>
              </a:rPr>
              <a:t>STL Decomposition of Returns </a:t>
            </a:r>
          </a:p>
        </p:txBody>
      </p:sp>
      <p:sp>
        <p:nvSpPr>
          <p:cNvPr id="18" name="Rectangle 17">
            <a:extLst>
              <a:ext uri="{FF2B5EF4-FFF2-40B4-BE49-F238E27FC236}">
                <a16:creationId xmlns:a16="http://schemas.microsoft.com/office/drawing/2014/main" id="{3C8447C1-14F4-418B-8391-33157CC04AE8}"/>
              </a:ext>
            </a:extLst>
          </p:cNvPr>
          <p:cNvSpPr/>
          <p:nvPr/>
        </p:nvSpPr>
        <p:spPr>
          <a:xfrm>
            <a:off x="910024" y="2093440"/>
            <a:ext cx="4699000"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85B0E6E6-6BB8-42AA-AFE7-0D1B17D16D97}"/>
              </a:ext>
            </a:extLst>
          </p:cNvPr>
          <p:cNvPicPr>
            <a:picLocks noGrp="1" noChangeAspect="1"/>
          </p:cNvPicPr>
          <p:nvPr>
            <p:ph idx="1"/>
          </p:nvPr>
        </p:nvPicPr>
        <p:blipFill>
          <a:blip r:embed="rId4"/>
          <a:stretch>
            <a:fillRect/>
          </a:stretch>
        </p:blipFill>
        <p:spPr>
          <a:xfrm>
            <a:off x="6162780" y="377985"/>
            <a:ext cx="5772885" cy="3965971"/>
          </a:xfrm>
        </p:spPr>
      </p:pic>
      <p:sp>
        <p:nvSpPr>
          <p:cNvPr id="12" name="TextBox 11">
            <a:extLst>
              <a:ext uri="{FF2B5EF4-FFF2-40B4-BE49-F238E27FC236}">
                <a16:creationId xmlns:a16="http://schemas.microsoft.com/office/drawing/2014/main" id="{DD49CC94-18B4-4DF0-B3E6-9F9921F80F26}"/>
              </a:ext>
            </a:extLst>
          </p:cNvPr>
          <p:cNvSpPr txBox="1"/>
          <p:nvPr/>
        </p:nvSpPr>
        <p:spPr>
          <a:xfrm>
            <a:off x="6426011" y="4846460"/>
            <a:ext cx="5300170" cy="1077218"/>
          </a:xfrm>
          <a:prstGeom prst="rect">
            <a:avLst/>
          </a:prstGeom>
          <a:noFill/>
        </p:spPr>
        <p:txBody>
          <a:bodyPr wrap="square">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presence of clear trends and seasonality implies that structured, time-aware strategies are beneficial.</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volatility in residuals suggests the importance of adaptive models that can handle sudden market changes.</a:t>
            </a:r>
          </a:p>
        </p:txBody>
      </p:sp>
      <p:pic>
        <p:nvPicPr>
          <p:cNvPr id="7" name="Picture 6">
            <a:extLst>
              <a:ext uri="{FF2B5EF4-FFF2-40B4-BE49-F238E27FC236}">
                <a16:creationId xmlns:a16="http://schemas.microsoft.com/office/drawing/2014/main" id="{CCD65C77-6113-4425-87B0-3A79A722D930}"/>
              </a:ext>
            </a:extLst>
          </p:cNvPr>
          <p:cNvPicPr>
            <a:picLocks noChangeAspect="1"/>
          </p:cNvPicPr>
          <p:nvPr/>
        </p:nvPicPr>
        <p:blipFill>
          <a:blip r:embed="rId5"/>
          <a:stretch>
            <a:fillRect/>
          </a:stretch>
        </p:blipFill>
        <p:spPr>
          <a:xfrm>
            <a:off x="256335" y="2360970"/>
            <a:ext cx="5772884" cy="3965971"/>
          </a:xfrm>
          <a:prstGeom prst="rect">
            <a:avLst/>
          </a:prstGeom>
        </p:spPr>
      </p:pic>
    </p:spTree>
    <p:extLst>
      <p:ext uri="{BB962C8B-B14F-4D97-AF65-F5344CB8AC3E}">
        <p14:creationId xmlns:p14="http://schemas.microsoft.com/office/powerpoint/2010/main" val="27000518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786784-ABFB-4980-A4B2-7F46F038CAD3}"/>
              </a:ext>
            </a:extLst>
          </p:cNvPr>
          <p:cNvPicPr>
            <a:picLocks noChangeAspect="1"/>
          </p:cNvPicPr>
          <p:nvPr/>
        </p:nvPicPr>
        <p:blipFill>
          <a:blip r:embed="rId2"/>
          <a:stretch>
            <a:fillRect/>
          </a:stretch>
        </p:blipFill>
        <p:spPr>
          <a:xfrm>
            <a:off x="135808" y="2240299"/>
            <a:ext cx="6029467" cy="4249280"/>
          </a:xfrm>
          <a:prstGeom prst="rect">
            <a:avLst/>
          </a:prstGeom>
        </p:spPr>
      </p:pic>
      <p:sp>
        <p:nvSpPr>
          <p:cNvPr id="9" name="Rectangle 8">
            <a:extLst>
              <a:ext uri="{FF2B5EF4-FFF2-40B4-BE49-F238E27FC236}">
                <a16:creationId xmlns:a16="http://schemas.microsoft.com/office/drawing/2014/main" id="{6130BEC1-87D0-421B-B26C-32B97EE59999}"/>
              </a:ext>
            </a:extLst>
          </p:cNvPr>
          <p:cNvSpPr/>
          <p:nvPr/>
        </p:nvSpPr>
        <p:spPr>
          <a:xfrm>
            <a:off x="0" y="1147177"/>
            <a:ext cx="12192000" cy="802607"/>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F088F28-C67D-424D-8A87-164BF35359C7}"/>
              </a:ext>
            </a:extLst>
          </p:cNvPr>
          <p:cNvSpPr/>
          <p:nvPr/>
        </p:nvSpPr>
        <p:spPr>
          <a:xfrm>
            <a:off x="0" y="1917133"/>
            <a:ext cx="12192000" cy="74437"/>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66557B1-95E3-4840-8509-97AFF7887A51}"/>
              </a:ext>
            </a:extLst>
          </p:cNvPr>
          <p:cNvSpPr/>
          <p:nvPr/>
        </p:nvSpPr>
        <p:spPr>
          <a:xfrm>
            <a:off x="6393096" y="2060345"/>
            <a:ext cx="5495890" cy="3557940"/>
          </a:xfrm>
          <a:prstGeom prst="rect">
            <a:avLst/>
          </a:prstGeom>
          <a:solidFill>
            <a:srgbClr val="ECECEC"/>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512233" y="1078401"/>
            <a:ext cx="11167533" cy="913169"/>
          </a:xfrm>
        </p:spPr>
        <p:txBody>
          <a:bodyPr>
            <a:normAutofit/>
          </a:bodyPr>
          <a:lstStyle/>
          <a:p>
            <a:r>
              <a:rPr lang="it-IT" sz="2000" b="1" dirty="0">
                <a:latin typeface="Times New Roman" panose="02020603050405020304" pitchFamily="18" charset="0"/>
                <a:cs typeface="Times New Roman" panose="02020603050405020304" pitchFamily="18" charset="0"/>
              </a:rPr>
              <a:t>STL Decomposition of Returns </a:t>
            </a:r>
          </a:p>
        </p:txBody>
      </p:sp>
      <p:sp>
        <p:nvSpPr>
          <p:cNvPr id="18" name="Rectangle 17">
            <a:extLst>
              <a:ext uri="{FF2B5EF4-FFF2-40B4-BE49-F238E27FC236}">
                <a16:creationId xmlns:a16="http://schemas.microsoft.com/office/drawing/2014/main" id="{3C8447C1-14F4-418B-8391-33157CC04AE8}"/>
              </a:ext>
            </a:extLst>
          </p:cNvPr>
          <p:cNvSpPr/>
          <p:nvPr/>
        </p:nvSpPr>
        <p:spPr>
          <a:xfrm>
            <a:off x="910024" y="2093440"/>
            <a:ext cx="4699000"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DD49CC94-18B4-4DF0-B3E6-9F9921F80F26}"/>
              </a:ext>
            </a:extLst>
          </p:cNvPr>
          <p:cNvSpPr txBox="1"/>
          <p:nvPr/>
        </p:nvSpPr>
        <p:spPr>
          <a:xfrm>
            <a:off x="6609911" y="2170519"/>
            <a:ext cx="5300170" cy="329320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Conclusion:</a:t>
            </a:r>
          </a:p>
          <a:p>
            <a:pPr algn="just"/>
            <a:r>
              <a:rPr lang="en-US" sz="1600" dirty="0">
                <a:latin typeface="Times New Roman" panose="02020603050405020304" pitchFamily="18" charset="0"/>
                <a:cs typeface="Times New Roman" panose="02020603050405020304" pitchFamily="18" charset="0"/>
              </a:rPr>
              <a:t>Based on the STL decomposition of returns periods:</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There are clear trends and consistent seasonality in timeframes. </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residuals exhibit significant non-linear behavior, highlighting unpredictable market fluctuations.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confirms that a hybrid SARIMA + SVM approach is highly effective. </a:t>
            </a:r>
          </a:p>
          <a:p>
            <a:pPr algn="just"/>
            <a:r>
              <a:rPr lang="en-US" sz="1600" dirty="0">
                <a:latin typeface="Times New Roman" panose="02020603050405020304" pitchFamily="18" charset="0"/>
                <a:cs typeface="Times New Roman" panose="02020603050405020304" pitchFamily="18" charset="0"/>
              </a:rPr>
              <a:t>SARIMA models the linear trends and seasonality captured across these timeframes, while SVM handles the complex, non-linear residuals, resulting in a more comprehensive and accurate forecasting model.</a:t>
            </a:r>
          </a:p>
        </p:txBody>
      </p:sp>
      <p:pic>
        <p:nvPicPr>
          <p:cNvPr id="7" name="Picture 6">
            <a:extLst>
              <a:ext uri="{FF2B5EF4-FFF2-40B4-BE49-F238E27FC236}">
                <a16:creationId xmlns:a16="http://schemas.microsoft.com/office/drawing/2014/main" id="{CCD65C77-6113-4425-87B0-3A79A722D9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6335" y="2360970"/>
            <a:ext cx="5772883" cy="3965971"/>
          </a:xfrm>
          <a:prstGeom prst="rect">
            <a:avLst/>
          </a:prstGeom>
        </p:spPr>
      </p:pic>
    </p:spTree>
    <p:extLst>
      <p:ext uri="{BB962C8B-B14F-4D97-AF65-F5344CB8AC3E}">
        <p14:creationId xmlns:p14="http://schemas.microsoft.com/office/powerpoint/2010/main" val="2348281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ACEAFE4-69DF-41FD-9EC3-A549773BE0E2}"/>
              </a:ext>
            </a:extLst>
          </p:cNvPr>
          <p:cNvSpPr/>
          <p:nvPr/>
        </p:nvSpPr>
        <p:spPr>
          <a:xfrm>
            <a:off x="6503777" y="4146837"/>
            <a:ext cx="5228269" cy="1978816"/>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2A2E88-9C7F-4F6C-BA70-E5C8F97618DD}"/>
              </a:ext>
            </a:extLst>
          </p:cNvPr>
          <p:cNvSpPr txBox="1"/>
          <p:nvPr/>
        </p:nvSpPr>
        <p:spPr>
          <a:xfrm>
            <a:off x="6539386" y="4186661"/>
            <a:ext cx="5148096" cy="1246495"/>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High Return Months: April, October and November. show these months are typically more favorable for the market.</a:t>
            </a:r>
          </a:p>
          <a:p>
            <a:pPr marL="285750"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Low Return Months: June, August, and December have lower or negative returns, pointing to potential seasonal dips or volatility.</a:t>
            </a:r>
          </a:p>
        </p:txBody>
      </p:sp>
      <p:sp>
        <p:nvSpPr>
          <p:cNvPr id="22" name="Rectangle 21">
            <a:extLst>
              <a:ext uri="{FF2B5EF4-FFF2-40B4-BE49-F238E27FC236}">
                <a16:creationId xmlns:a16="http://schemas.microsoft.com/office/drawing/2014/main" id="{2017E536-1EE7-410E-B8BD-1E8FF350BDA7}"/>
              </a:ext>
            </a:extLst>
          </p:cNvPr>
          <p:cNvSpPr/>
          <p:nvPr/>
        </p:nvSpPr>
        <p:spPr>
          <a:xfrm>
            <a:off x="1134208" y="4161702"/>
            <a:ext cx="5228269" cy="1978816"/>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C19DE0-A9CA-45A6-8263-475E36A9D681}"/>
              </a:ext>
            </a:extLst>
          </p:cNvPr>
          <p:cNvSpPr/>
          <p:nvPr/>
        </p:nvSpPr>
        <p:spPr>
          <a:xfrm>
            <a:off x="6503778" y="836128"/>
            <a:ext cx="5219315" cy="2865436"/>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a:extLst>
              <a:ext uri="{FF2B5EF4-FFF2-40B4-BE49-F238E27FC236}">
                <a16:creationId xmlns:a16="http://schemas.microsoft.com/office/drawing/2014/main" id="{C9F5BEFD-7C70-4AD8-BD88-A686A07E2E98}"/>
              </a:ext>
            </a:extLst>
          </p:cNvPr>
          <p:cNvSpPr/>
          <p:nvPr/>
        </p:nvSpPr>
        <p:spPr>
          <a:xfrm>
            <a:off x="1134208" y="830495"/>
            <a:ext cx="5228270" cy="2871068"/>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952CA-C7F9-4059-A105-3B0CD2FED65A}"/>
              </a:ext>
            </a:extLst>
          </p:cNvPr>
          <p:cNvSpPr>
            <a:spLocks noGrp="1"/>
          </p:cNvSpPr>
          <p:nvPr>
            <p:ph type="title"/>
          </p:nvPr>
        </p:nvSpPr>
        <p:spPr>
          <a:xfrm>
            <a:off x="1134207" y="328656"/>
            <a:ext cx="5219315" cy="511844"/>
          </a:xfrm>
        </p:spPr>
        <p:txBody>
          <a:bodyPr>
            <a:no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Average Returns by Day of the Week:</a:t>
            </a:r>
          </a:p>
        </p:txBody>
      </p:sp>
      <p:sp>
        <p:nvSpPr>
          <p:cNvPr id="21" name="TextBox 20">
            <a:extLst>
              <a:ext uri="{FF2B5EF4-FFF2-40B4-BE49-F238E27FC236}">
                <a16:creationId xmlns:a16="http://schemas.microsoft.com/office/drawing/2014/main" id="{EA69616E-A0BA-4324-9A60-389B36A63651}"/>
              </a:ext>
            </a:extLst>
          </p:cNvPr>
          <p:cNvSpPr txBox="1"/>
          <p:nvPr/>
        </p:nvSpPr>
        <p:spPr>
          <a:xfrm>
            <a:off x="1106278" y="4161702"/>
            <a:ext cx="5148096" cy="1815882"/>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Returns are highest on Tuesdays and gradually decrease through the week. </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Friday shows a negative average return, indicating a potential end-of-week sell-off or market caution.</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pattern suggests that there may be a mid-week peak in market optimism or trading activity, followed by caution as the week closes.</a:t>
            </a:r>
          </a:p>
        </p:txBody>
      </p:sp>
      <p:sp>
        <p:nvSpPr>
          <p:cNvPr id="24" name="TextBox 23">
            <a:extLst>
              <a:ext uri="{FF2B5EF4-FFF2-40B4-BE49-F238E27FC236}">
                <a16:creationId xmlns:a16="http://schemas.microsoft.com/office/drawing/2014/main" id="{E6337804-7C49-47EF-A034-FC870B63D931}"/>
              </a:ext>
            </a:extLst>
          </p:cNvPr>
          <p:cNvSpPr txBox="1"/>
          <p:nvPr/>
        </p:nvSpPr>
        <p:spPr>
          <a:xfrm>
            <a:off x="1134207" y="3718761"/>
            <a:ext cx="609746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Observations:</a:t>
            </a:r>
          </a:p>
        </p:txBody>
      </p:sp>
      <p:pic>
        <p:nvPicPr>
          <p:cNvPr id="4" name="Picture 3">
            <a:extLst>
              <a:ext uri="{FF2B5EF4-FFF2-40B4-BE49-F238E27FC236}">
                <a16:creationId xmlns:a16="http://schemas.microsoft.com/office/drawing/2014/main" id="{C982AC9E-83E6-4E2D-A3D0-DF027452747C}"/>
              </a:ext>
            </a:extLst>
          </p:cNvPr>
          <p:cNvPicPr>
            <a:picLocks noChangeAspect="1"/>
          </p:cNvPicPr>
          <p:nvPr/>
        </p:nvPicPr>
        <p:blipFill>
          <a:blip r:embed="rId2"/>
          <a:stretch>
            <a:fillRect/>
          </a:stretch>
        </p:blipFill>
        <p:spPr>
          <a:xfrm>
            <a:off x="1242312" y="953909"/>
            <a:ext cx="5012062" cy="2624240"/>
          </a:xfrm>
          <a:prstGeom prst="rect">
            <a:avLst/>
          </a:prstGeom>
        </p:spPr>
      </p:pic>
      <p:sp>
        <p:nvSpPr>
          <p:cNvPr id="17" name="TextBox 16">
            <a:extLst>
              <a:ext uri="{FF2B5EF4-FFF2-40B4-BE49-F238E27FC236}">
                <a16:creationId xmlns:a16="http://schemas.microsoft.com/office/drawing/2014/main" id="{48D421D8-F0D9-48F3-AF07-B2310370A9C3}"/>
              </a:ext>
            </a:extLst>
          </p:cNvPr>
          <p:cNvSpPr txBox="1"/>
          <p:nvPr/>
        </p:nvSpPr>
        <p:spPr>
          <a:xfrm>
            <a:off x="6503777" y="3701563"/>
            <a:ext cx="277543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Observations:</a:t>
            </a:r>
          </a:p>
        </p:txBody>
      </p:sp>
      <p:pic>
        <p:nvPicPr>
          <p:cNvPr id="6" name="Picture 5">
            <a:extLst>
              <a:ext uri="{FF2B5EF4-FFF2-40B4-BE49-F238E27FC236}">
                <a16:creationId xmlns:a16="http://schemas.microsoft.com/office/drawing/2014/main" id="{38CA999B-AEA1-4817-84A6-41354C0ED03F}"/>
              </a:ext>
            </a:extLst>
          </p:cNvPr>
          <p:cNvPicPr>
            <a:picLocks noChangeAspect="1"/>
          </p:cNvPicPr>
          <p:nvPr/>
        </p:nvPicPr>
        <p:blipFill>
          <a:blip r:embed="rId3"/>
          <a:stretch>
            <a:fillRect/>
          </a:stretch>
        </p:blipFill>
        <p:spPr>
          <a:xfrm>
            <a:off x="6615929" y="953909"/>
            <a:ext cx="4995011" cy="2624240"/>
          </a:xfrm>
          <a:prstGeom prst="rect">
            <a:avLst/>
          </a:prstGeom>
        </p:spPr>
      </p:pic>
      <p:sp>
        <p:nvSpPr>
          <p:cNvPr id="26" name="Title 1">
            <a:extLst>
              <a:ext uri="{FF2B5EF4-FFF2-40B4-BE49-F238E27FC236}">
                <a16:creationId xmlns:a16="http://schemas.microsoft.com/office/drawing/2014/main" id="{664EDC17-2ABA-4406-8F27-55D6837FAC24}"/>
              </a:ext>
            </a:extLst>
          </p:cNvPr>
          <p:cNvSpPr txBox="1">
            <a:spLocks/>
          </p:cNvSpPr>
          <p:nvPr/>
        </p:nvSpPr>
        <p:spPr>
          <a:xfrm>
            <a:off x="6503776" y="315685"/>
            <a:ext cx="5219315" cy="5118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ea typeface="Times New Roman" panose="02020603050405020304" pitchFamily="18" charset="0"/>
                <a:cs typeface="Times New Roman" panose="02020603050405020304" pitchFamily="18" charset="0"/>
              </a:rPr>
              <a:t>Average Returns by Month:</a:t>
            </a:r>
          </a:p>
        </p:txBody>
      </p:sp>
    </p:spTree>
    <p:extLst>
      <p:ext uri="{BB962C8B-B14F-4D97-AF65-F5344CB8AC3E}">
        <p14:creationId xmlns:p14="http://schemas.microsoft.com/office/powerpoint/2010/main" val="7274466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ACEAFE4-69DF-41FD-9EC3-A549773BE0E2}"/>
              </a:ext>
            </a:extLst>
          </p:cNvPr>
          <p:cNvSpPr/>
          <p:nvPr/>
        </p:nvSpPr>
        <p:spPr>
          <a:xfrm>
            <a:off x="6503777" y="4146837"/>
            <a:ext cx="5228269" cy="1978816"/>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2A2E88-9C7F-4F6C-BA70-E5C8F97618DD}"/>
              </a:ext>
            </a:extLst>
          </p:cNvPr>
          <p:cNvSpPr txBox="1"/>
          <p:nvPr/>
        </p:nvSpPr>
        <p:spPr>
          <a:xfrm>
            <a:off x="6539386" y="4186661"/>
            <a:ext cx="5148096" cy="1246495"/>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Higher returns on the 1st, 15th, and 26th; dips on the 10th, 20th, and 31st.</a:t>
            </a:r>
          </a:p>
          <a:p>
            <a:pPr marL="285750" indent="-285750" algn="jus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Recognizing these patterns can aid in tactical decisions, such as timing entries and exits in the market around these recurring dates to optimize performance.</a:t>
            </a:r>
          </a:p>
        </p:txBody>
      </p:sp>
      <p:sp>
        <p:nvSpPr>
          <p:cNvPr id="22" name="Rectangle 21">
            <a:extLst>
              <a:ext uri="{FF2B5EF4-FFF2-40B4-BE49-F238E27FC236}">
                <a16:creationId xmlns:a16="http://schemas.microsoft.com/office/drawing/2014/main" id="{2017E536-1EE7-410E-B8BD-1E8FF350BDA7}"/>
              </a:ext>
            </a:extLst>
          </p:cNvPr>
          <p:cNvSpPr/>
          <p:nvPr/>
        </p:nvSpPr>
        <p:spPr>
          <a:xfrm>
            <a:off x="1134208" y="4161702"/>
            <a:ext cx="5228269" cy="1978816"/>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C19DE0-A9CA-45A6-8263-475E36A9D681}"/>
              </a:ext>
            </a:extLst>
          </p:cNvPr>
          <p:cNvSpPr/>
          <p:nvPr/>
        </p:nvSpPr>
        <p:spPr>
          <a:xfrm>
            <a:off x="6503778" y="836128"/>
            <a:ext cx="5219315" cy="2865436"/>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a:extLst>
              <a:ext uri="{FF2B5EF4-FFF2-40B4-BE49-F238E27FC236}">
                <a16:creationId xmlns:a16="http://schemas.microsoft.com/office/drawing/2014/main" id="{C9F5BEFD-7C70-4AD8-BD88-A686A07E2E98}"/>
              </a:ext>
            </a:extLst>
          </p:cNvPr>
          <p:cNvSpPr/>
          <p:nvPr/>
        </p:nvSpPr>
        <p:spPr>
          <a:xfrm>
            <a:off x="1134208" y="830495"/>
            <a:ext cx="5228270" cy="2871068"/>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952CA-C7F9-4059-A105-3B0CD2FED65A}"/>
              </a:ext>
            </a:extLst>
          </p:cNvPr>
          <p:cNvSpPr>
            <a:spLocks noGrp="1"/>
          </p:cNvSpPr>
          <p:nvPr>
            <p:ph type="title"/>
          </p:nvPr>
        </p:nvSpPr>
        <p:spPr>
          <a:xfrm>
            <a:off x="1134207" y="307086"/>
            <a:ext cx="5228270" cy="511844"/>
          </a:xfrm>
        </p:spPr>
        <p:txBody>
          <a:bodyPr>
            <a:no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Average Returns by Year:</a:t>
            </a:r>
          </a:p>
        </p:txBody>
      </p:sp>
      <p:sp>
        <p:nvSpPr>
          <p:cNvPr id="21" name="TextBox 20">
            <a:extLst>
              <a:ext uri="{FF2B5EF4-FFF2-40B4-BE49-F238E27FC236}">
                <a16:creationId xmlns:a16="http://schemas.microsoft.com/office/drawing/2014/main" id="{EA69616E-A0BA-4324-9A60-389B36A63651}"/>
              </a:ext>
            </a:extLst>
          </p:cNvPr>
          <p:cNvSpPr txBox="1"/>
          <p:nvPr/>
        </p:nvSpPr>
        <p:spPr>
          <a:xfrm>
            <a:off x="1106278" y="4161702"/>
            <a:ext cx="5148096" cy="1815882"/>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Yearly Volatility: Significant year-to-year volatility is observed, with sharp declines in years like 2008 and peaks in years like 2003 and 2013, reflecting economic cycles and major events.</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cyclical pattern highlights the importance of a long-term perspective to navigate market fluctuations and manage the impact of economic shifts.</a:t>
            </a:r>
          </a:p>
        </p:txBody>
      </p:sp>
      <p:sp>
        <p:nvSpPr>
          <p:cNvPr id="24" name="TextBox 23">
            <a:extLst>
              <a:ext uri="{FF2B5EF4-FFF2-40B4-BE49-F238E27FC236}">
                <a16:creationId xmlns:a16="http://schemas.microsoft.com/office/drawing/2014/main" id="{E6337804-7C49-47EF-A034-FC870B63D931}"/>
              </a:ext>
            </a:extLst>
          </p:cNvPr>
          <p:cNvSpPr txBox="1"/>
          <p:nvPr/>
        </p:nvSpPr>
        <p:spPr>
          <a:xfrm>
            <a:off x="1134207" y="3718761"/>
            <a:ext cx="609746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Observations:</a:t>
            </a:r>
          </a:p>
        </p:txBody>
      </p:sp>
      <p:pic>
        <p:nvPicPr>
          <p:cNvPr id="4" name="Picture 3">
            <a:extLst>
              <a:ext uri="{FF2B5EF4-FFF2-40B4-BE49-F238E27FC236}">
                <a16:creationId xmlns:a16="http://schemas.microsoft.com/office/drawing/2014/main" id="{C982AC9E-83E6-4E2D-A3D0-DF02745274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9146" y="953909"/>
            <a:ext cx="4938394" cy="2624240"/>
          </a:xfrm>
          <a:prstGeom prst="rect">
            <a:avLst/>
          </a:prstGeom>
        </p:spPr>
      </p:pic>
      <p:sp>
        <p:nvSpPr>
          <p:cNvPr id="17" name="TextBox 16">
            <a:extLst>
              <a:ext uri="{FF2B5EF4-FFF2-40B4-BE49-F238E27FC236}">
                <a16:creationId xmlns:a16="http://schemas.microsoft.com/office/drawing/2014/main" id="{48D421D8-F0D9-48F3-AF07-B2310370A9C3}"/>
              </a:ext>
            </a:extLst>
          </p:cNvPr>
          <p:cNvSpPr txBox="1"/>
          <p:nvPr/>
        </p:nvSpPr>
        <p:spPr>
          <a:xfrm>
            <a:off x="6503777" y="3701563"/>
            <a:ext cx="277543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Observations:</a:t>
            </a:r>
          </a:p>
        </p:txBody>
      </p:sp>
      <p:pic>
        <p:nvPicPr>
          <p:cNvPr id="6" name="Picture 5">
            <a:extLst>
              <a:ext uri="{FF2B5EF4-FFF2-40B4-BE49-F238E27FC236}">
                <a16:creationId xmlns:a16="http://schemas.microsoft.com/office/drawing/2014/main" id="{38CA999B-AEA1-4817-84A6-41354C0ED0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15929" y="974822"/>
            <a:ext cx="4995011" cy="2582414"/>
          </a:xfrm>
          <a:prstGeom prst="rect">
            <a:avLst/>
          </a:prstGeom>
        </p:spPr>
      </p:pic>
      <p:sp>
        <p:nvSpPr>
          <p:cNvPr id="13" name="Title 1">
            <a:extLst>
              <a:ext uri="{FF2B5EF4-FFF2-40B4-BE49-F238E27FC236}">
                <a16:creationId xmlns:a16="http://schemas.microsoft.com/office/drawing/2014/main" id="{EE46F8E1-CF67-494B-945B-7792964C1783}"/>
              </a:ext>
            </a:extLst>
          </p:cNvPr>
          <p:cNvSpPr txBox="1">
            <a:spLocks/>
          </p:cNvSpPr>
          <p:nvPr/>
        </p:nvSpPr>
        <p:spPr>
          <a:xfrm>
            <a:off x="6468167" y="318650"/>
            <a:ext cx="5219315" cy="5118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ea typeface="Times New Roman" panose="02020603050405020304" pitchFamily="18" charset="0"/>
                <a:cs typeface="Times New Roman" panose="02020603050405020304" pitchFamily="18" charset="0"/>
              </a:rPr>
              <a:t>Average Returns by Day of the Month:</a:t>
            </a:r>
          </a:p>
        </p:txBody>
      </p:sp>
    </p:spTree>
    <p:extLst>
      <p:ext uri="{BB962C8B-B14F-4D97-AF65-F5344CB8AC3E}">
        <p14:creationId xmlns:p14="http://schemas.microsoft.com/office/powerpoint/2010/main" val="466280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AEDE62-964E-4FE5-AB82-09DE8FB62832}"/>
              </a:ext>
            </a:extLst>
          </p:cNvPr>
          <p:cNvSpPr/>
          <p:nvPr/>
        </p:nvSpPr>
        <p:spPr>
          <a:xfrm>
            <a:off x="0" y="1290394"/>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ADA96C-AA54-4AFA-949A-2EAB50693B23}"/>
              </a:ext>
            </a:extLst>
          </p:cNvPr>
          <p:cNvSpPr/>
          <p:nvPr/>
        </p:nvSpPr>
        <p:spPr>
          <a:xfrm>
            <a:off x="1015998" y="948335"/>
            <a:ext cx="8576410" cy="1644612"/>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1015998" y="336980"/>
            <a:ext cx="10481734" cy="440325"/>
          </a:xfrm>
        </p:spPr>
        <p:txBody>
          <a:bodyPr>
            <a:normAutofit/>
          </a:bodyPr>
          <a:lstStyle/>
          <a:p>
            <a:r>
              <a:rPr lang="it-IT" sz="1800" b="1" dirty="0">
                <a:latin typeface="Times New Roman" panose="02020603050405020304" pitchFamily="18" charset="0"/>
                <a:cs typeface="Times New Roman" panose="02020603050405020304" pitchFamily="18" charset="0"/>
              </a:rPr>
              <a:t>Introduction to Stationarity</a:t>
            </a:r>
            <a:r>
              <a:rPr lang="it-IT" sz="2400" b="1" dirty="0">
                <a:latin typeface="Times New Roman" panose="02020603050405020304" pitchFamily="18" charset="0"/>
                <a:cs typeface="Times New Roman" panose="02020603050405020304" pitchFamily="18" charset="0"/>
              </a:rPr>
              <a:t>:</a:t>
            </a:r>
            <a:endParaRPr lang="it-IT" sz="24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1147441" y="1102103"/>
            <a:ext cx="8858206" cy="1908233"/>
          </a:xfrm>
        </p:spPr>
        <p:txBody>
          <a:bodyPr>
            <a:normAutofit/>
          </a:bodyPr>
          <a:lstStyle/>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Stationarity in time series : </a:t>
            </a:r>
          </a:p>
          <a:p>
            <a:pPr marL="0" indent="0" algn="just">
              <a:buNone/>
            </a:pPr>
            <a:r>
              <a:rPr lang="en-US" sz="1600" i="0" u="none" strike="noStrike" baseline="0" dirty="0">
                <a:solidFill>
                  <a:schemeClr val="tx1"/>
                </a:solidFill>
                <a:latin typeface="Times New Roman" panose="02020603050405020304" pitchFamily="18" charset="0"/>
                <a:cs typeface="Times New Roman" panose="02020603050405020304" pitchFamily="18" charset="0"/>
              </a:rPr>
              <a:t>statistical properties such as mean, variance, and autocorrelation structure do not change over time.</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A non-stationary time series:</a:t>
            </a:r>
          </a:p>
          <a:p>
            <a:pPr marL="0" indent="0" algn="just">
              <a:buNone/>
            </a:pPr>
            <a:r>
              <a:rPr lang="en-US" sz="1600" i="0" u="none" strike="noStrike" baseline="0" dirty="0">
                <a:solidFill>
                  <a:schemeClr val="tx1"/>
                </a:solidFill>
                <a:latin typeface="Times New Roman" panose="02020603050405020304" pitchFamily="18" charset="0"/>
                <a:cs typeface="Times New Roman" panose="02020603050405020304" pitchFamily="18" charset="0"/>
              </a:rPr>
              <a:t> trends, cycles, random walks, or other structures that change over time.</a:t>
            </a:r>
            <a:endParaRPr lang="it-IT" sz="1600" u="sng"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FFA7AA6-E9CE-4285-9209-F5A15E5D95F8}"/>
              </a:ext>
            </a:extLst>
          </p:cNvPr>
          <p:cNvSpPr/>
          <p:nvPr/>
        </p:nvSpPr>
        <p:spPr>
          <a:xfrm>
            <a:off x="-3" y="3611264"/>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6D87B2-4E60-4206-A5AA-698AAAFDDD4D}"/>
              </a:ext>
            </a:extLst>
          </p:cNvPr>
          <p:cNvSpPr/>
          <p:nvPr/>
        </p:nvSpPr>
        <p:spPr>
          <a:xfrm>
            <a:off x="1015998" y="3245053"/>
            <a:ext cx="8576410" cy="932165"/>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Titolo 1">
            <a:extLst>
              <a:ext uri="{FF2B5EF4-FFF2-40B4-BE49-F238E27FC236}">
                <a16:creationId xmlns:a16="http://schemas.microsoft.com/office/drawing/2014/main" id="{2A902784-DE2B-416E-8EAF-4F8497DB3F9E}"/>
              </a:ext>
            </a:extLst>
          </p:cNvPr>
          <p:cNvSpPr txBox="1">
            <a:spLocks/>
          </p:cNvSpPr>
          <p:nvPr/>
        </p:nvSpPr>
        <p:spPr>
          <a:xfrm>
            <a:off x="1015998" y="2768321"/>
            <a:ext cx="10481734" cy="440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800" b="1" dirty="0">
                <a:latin typeface="Times New Roman" panose="02020603050405020304" pitchFamily="18" charset="0"/>
                <a:cs typeface="Times New Roman" panose="02020603050405020304" pitchFamily="18" charset="0"/>
              </a:rPr>
              <a:t>The Dickey-Fuller Test:</a:t>
            </a:r>
            <a:endParaRPr lang="it-IT" sz="2400" dirty="0">
              <a:latin typeface="Times New Roman" panose="02020603050405020304" pitchFamily="18" charset="0"/>
              <a:cs typeface="Times New Roman" panose="02020603050405020304" pitchFamily="18" charset="0"/>
            </a:endParaRPr>
          </a:p>
        </p:txBody>
      </p:sp>
      <p:sp>
        <p:nvSpPr>
          <p:cNvPr id="14" name="Segnaposto contenuto 2">
            <a:extLst>
              <a:ext uri="{FF2B5EF4-FFF2-40B4-BE49-F238E27FC236}">
                <a16:creationId xmlns:a16="http://schemas.microsoft.com/office/drawing/2014/main" id="{37B358A3-05AE-4B2D-B30F-40DD3A4F90BF}"/>
              </a:ext>
            </a:extLst>
          </p:cNvPr>
          <p:cNvSpPr txBox="1">
            <a:spLocks/>
          </p:cNvSpPr>
          <p:nvPr/>
        </p:nvSpPr>
        <p:spPr>
          <a:xfrm>
            <a:off x="1147441" y="3322980"/>
            <a:ext cx="8576410" cy="1040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Dickey-Fuller test is used to determine whether a time series is stationary or not.</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test is capable of revealing the presence of unit roots in the series, indicating non-stationarity.</a:t>
            </a:r>
            <a:endParaRPr lang="it-IT" sz="1600" u="sng"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A1E8469-553D-4ACC-863B-0B53428AE05E}"/>
              </a:ext>
            </a:extLst>
          </p:cNvPr>
          <p:cNvSpPr/>
          <p:nvPr/>
        </p:nvSpPr>
        <p:spPr>
          <a:xfrm>
            <a:off x="0" y="5236860"/>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F744F-C9F9-457A-A792-38D2E43D7E88}"/>
              </a:ext>
            </a:extLst>
          </p:cNvPr>
          <p:cNvSpPr/>
          <p:nvPr/>
        </p:nvSpPr>
        <p:spPr>
          <a:xfrm>
            <a:off x="1015998" y="4881441"/>
            <a:ext cx="8576410" cy="102822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Titolo 1">
            <a:extLst>
              <a:ext uri="{FF2B5EF4-FFF2-40B4-BE49-F238E27FC236}">
                <a16:creationId xmlns:a16="http://schemas.microsoft.com/office/drawing/2014/main" id="{33E33EAD-CBE8-43AE-9800-743F39DB962A}"/>
              </a:ext>
            </a:extLst>
          </p:cNvPr>
          <p:cNvSpPr txBox="1">
            <a:spLocks/>
          </p:cNvSpPr>
          <p:nvPr/>
        </p:nvSpPr>
        <p:spPr>
          <a:xfrm>
            <a:off x="1015998" y="4314833"/>
            <a:ext cx="10481734" cy="440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The Null and Alternative Hypotheses:</a:t>
            </a:r>
            <a:r>
              <a:rPr lang="it-IT" sz="2400" b="1" dirty="0">
                <a:latin typeface="Times New Roman" panose="02020603050405020304" pitchFamily="18" charset="0"/>
                <a:cs typeface="Times New Roman" panose="02020603050405020304" pitchFamily="18" charset="0"/>
              </a:rPr>
              <a:t>:</a:t>
            </a:r>
            <a:endParaRPr lang="it-IT" sz="2400" dirty="0">
              <a:latin typeface="Times New Roman" panose="02020603050405020304" pitchFamily="18" charset="0"/>
              <a:cs typeface="Times New Roman" panose="02020603050405020304" pitchFamily="18" charset="0"/>
            </a:endParaRPr>
          </a:p>
        </p:txBody>
      </p:sp>
      <p:sp>
        <p:nvSpPr>
          <p:cNvPr id="18" name="Segnaposto contenuto 2">
            <a:extLst>
              <a:ext uri="{FF2B5EF4-FFF2-40B4-BE49-F238E27FC236}">
                <a16:creationId xmlns:a16="http://schemas.microsoft.com/office/drawing/2014/main" id="{FBB4E84C-C5D1-49A4-A3EC-5D66936C2527}"/>
              </a:ext>
            </a:extLst>
          </p:cNvPr>
          <p:cNvSpPr txBox="1">
            <a:spLocks/>
          </p:cNvSpPr>
          <p:nvPr/>
        </p:nvSpPr>
        <p:spPr>
          <a:xfrm>
            <a:off x="1147441" y="4995775"/>
            <a:ext cx="8444967" cy="1040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Null Hypothesis (H0): The time series has a unit root (i.e., it is non-stationary).</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Alternative Hypothesis (HA): The time series does not have a unit root (i.e., it is stationary).</a:t>
            </a:r>
            <a:endParaRPr lang="it-IT" sz="1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144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4891E79-D544-48D4-B878-209F864C5289}"/>
              </a:ext>
            </a:extLst>
          </p:cNvPr>
          <p:cNvCxnSpPr/>
          <p:nvPr/>
        </p:nvCxnSpPr>
        <p:spPr>
          <a:xfrm>
            <a:off x="7514773" y="643439"/>
            <a:ext cx="0" cy="5867680"/>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46C9454-67FC-4EC7-8847-0DE945873A90}"/>
              </a:ext>
            </a:extLst>
          </p:cNvPr>
          <p:cNvPicPr>
            <a:picLocks noChangeAspect="1"/>
          </p:cNvPicPr>
          <p:nvPr/>
        </p:nvPicPr>
        <p:blipFill>
          <a:blip r:embed="rId2"/>
          <a:stretch>
            <a:fillRect/>
          </a:stretch>
        </p:blipFill>
        <p:spPr>
          <a:xfrm>
            <a:off x="1" y="1419036"/>
            <a:ext cx="6665338" cy="510267"/>
          </a:xfrm>
          <a:prstGeom prst="rect">
            <a:avLst/>
          </a:prstGeom>
        </p:spPr>
      </p:pic>
      <p:pic>
        <p:nvPicPr>
          <p:cNvPr id="2" name="Picture 1">
            <a:extLst>
              <a:ext uri="{FF2B5EF4-FFF2-40B4-BE49-F238E27FC236}">
                <a16:creationId xmlns:a16="http://schemas.microsoft.com/office/drawing/2014/main" id="{6A00C816-A488-4810-8549-93A1DA691146}"/>
              </a:ext>
            </a:extLst>
          </p:cNvPr>
          <p:cNvPicPr>
            <a:picLocks noChangeAspect="1"/>
          </p:cNvPicPr>
          <p:nvPr/>
        </p:nvPicPr>
        <p:blipFill>
          <a:blip r:embed="rId2"/>
          <a:stretch>
            <a:fillRect/>
          </a:stretch>
        </p:blipFill>
        <p:spPr>
          <a:xfrm>
            <a:off x="1688705" y="2192834"/>
            <a:ext cx="5003985" cy="2294859"/>
          </a:xfrm>
          <a:prstGeom prst="rect">
            <a:avLst/>
          </a:prstGeom>
        </p:spPr>
      </p:pic>
      <p:pic>
        <p:nvPicPr>
          <p:cNvPr id="19" name="Picture 18">
            <a:extLst>
              <a:ext uri="{FF2B5EF4-FFF2-40B4-BE49-F238E27FC236}">
                <a16:creationId xmlns:a16="http://schemas.microsoft.com/office/drawing/2014/main" id="{1B7C47BD-E3D1-4F36-B9F5-908F0A7DF371}"/>
              </a:ext>
            </a:extLst>
          </p:cNvPr>
          <p:cNvPicPr>
            <a:picLocks noChangeAspect="1"/>
          </p:cNvPicPr>
          <p:nvPr/>
        </p:nvPicPr>
        <p:blipFill rotWithShape="1">
          <a:blip r:embed="rId3"/>
          <a:srcRect l="2527" t="1225" r="3459" b="2389"/>
          <a:stretch/>
        </p:blipFill>
        <p:spPr>
          <a:xfrm>
            <a:off x="1537490" y="2067875"/>
            <a:ext cx="5003987" cy="2294859"/>
          </a:xfrm>
          <a:prstGeom prst="rect">
            <a:avLst/>
          </a:prstGeom>
        </p:spPr>
      </p:pic>
      <p:sp>
        <p:nvSpPr>
          <p:cNvPr id="7" name="Rectangle 6">
            <a:extLst>
              <a:ext uri="{FF2B5EF4-FFF2-40B4-BE49-F238E27FC236}">
                <a16:creationId xmlns:a16="http://schemas.microsoft.com/office/drawing/2014/main" id="{C2322CB8-CBA6-46A7-84BC-FF5FE7ED3B85}"/>
              </a:ext>
            </a:extLst>
          </p:cNvPr>
          <p:cNvSpPr/>
          <p:nvPr/>
        </p:nvSpPr>
        <p:spPr>
          <a:xfrm>
            <a:off x="0" y="2518491"/>
            <a:ext cx="1537491" cy="92826"/>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7BE506D-5A9D-4709-BB54-3C9FD7778F95}"/>
              </a:ext>
            </a:extLst>
          </p:cNvPr>
          <p:cNvSpPr txBox="1">
            <a:spLocks/>
          </p:cNvSpPr>
          <p:nvPr/>
        </p:nvSpPr>
        <p:spPr>
          <a:xfrm>
            <a:off x="1661353" y="2317793"/>
            <a:ext cx="5529781" cy="204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Test Statistic: -16.42285366209938</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P-value: 2.52e-29</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Critical Values: {'1%': -3.43, '5%': -2.86, '10%': -2.56}</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series is stationary.</a:t>
            </a:r>
          </a:p>
        </p:txBody>
      </p:sp>
      <p:sp>
        <p:nvSpPr>
          <p:cNvPr id="13" name="Titolo 1">
            <a:extLst>
              <a:ext uri="{FF2B5EF4-FFF2-40B4-BE49-F238E27FC236}">
                <a16:creationId xmlns:a16="http://schemas.microsoft.com/office/drawing/2014/main" id="{B7C0A620-C992-4197-A81F-327B01DD6F22}"/>
              </a:ext>
            </a:extLst>
          </p:cNvPr>
          <p:cNvSpPr txBox="1">
            <a:spLocks/>
          </p:cNvSpPr>
          <p:nvPr/>
        </p:nvSpPr>
        <p:spPr>
          <a:xfrm>
            <a:off x="1537491" y="1454492"/>
            <a:ext cx="10481734" cy="440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800" b="1" dirty="0">
                <a:latin typeface="Times New Roman" panose="02020603050405020304" pitchFamily="18" charset="0"/>
                <a:cs typeface="Times New Roman" panose="02020603050405020304" pitchFamily="18" charset="0"/>
              </a:rPr>
              <a:t>The Dickey-Fuller Test Result:</a:t>
            </a:r>
            <a:endParaRPr lang="it-IT" sz="2400" dirty="0">
              <a:latin typeface="Times New Roman" panose="02020603050405020304" pitchFamily="18" charset="0"/>
              <a:cs typeface="Times New Roman" panose="02020603050405020304" pitchFamily="18" charset="0"/>
            </a:endParaRPr>
          </a:p>
        </p:txBody>
      </p:sp>
      <p:graphicFrame>
        <p:nvGraphicFramePr>
          <p:cNvPr id="17" name="Diagram 16">
            <a:extLst>
              <a:ext uri="{FF2B5EF4-FFF2-40B4-BE49-F238E27FC236}">
                <a16:creationId xmlns:a16="http://schemas.microsoft.com/office/drawing/2014/main" id="{78305B54-F1E4-41BE-92F6-5C68C0A28ABF}"/>
              </a:ext>
            </a:extLst>
          </p:cNvPr>
          <p:cNvGraphicFramePr/>
          <p:nvPr>
            <p:extLst>
              <p:ext uri="{D42A27DB-BD31-4B8C-83A1-F6EECF244321}">
                <p14:modId xmlns:p14="http://schemas.microsoft.com/office/powerpoint/2010/main" val="2790342392"/>
              </p:ext>
            </p:extLst>
          </p:nvPr>
        </p:nvGraphicFramePr>
        <p:xfrm>
          <a:off x="6665339" y="316221"/>
          <a:ext cx="5151484" cy="62255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12564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22E8AA-A9B4-49D9-8B2C-73B27B8953F7}"/>
              </a:ext>
            </a:extLst>
          </p:cNvPr>
          <p:cNvSpPr/>
          <p:nvPr/>
        </p:nvSpPr>
        <p:spPr>
          <a:xfrm>
            <a:off x="679034" y="5115402"/>
            <a:ext cx="6026640" cy="1148237"/>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780489-4946-4227-8D58-872AB4F57D2B}"/>
              </a:ext>
            </a:extLst>
          </p:cNvPr>
          <p:cNvSpPr/>
          <p:nvPr/>
        </p:nvSpPr>
        <p:spPr>
          <a:xfrm>
            <a:off x="684973" y="4020705"/>
            <a:ext cx="6026640" cy="1002364"/>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ECF744F-C9F9-457A-A792-38D2E43D7E88}"/>
              </a:ext>
            </a:extLst>
          </p:cNvPr>
          <p:cNvSpPr/>
          <p:nvPr/>
        </p:nvSpPr>
        <p:spPr>
          <a:xfrm>
            <a:off x="673097" y="3098937"/>
            <a:ext cx="6038515" cy="829434"/>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6D87B2-4E60-4206-A5AA-698AAAFDDD4D}"/>
              </a:ext>
            </a:extLst>
          </p:cNvPr>
          <p:cNvSpPr/>
          <p:nvPr/>
        </p:nvSpPr>
        <p:spPr>
          <a:xfrm>
            <a:off x="684973" y="2096573"/>
            <a:ext cx="6026640" cy="907212"/>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ADA96C-AA54-4AFA-949A-2EAB50693B23}"/>
              </a:ext>
            </a:extLst>
          </p:cNvPr>
          <p:cNvSpPr/>
          <p:nvPr/>
        </p:nvSpPr>
        <p:spPr>
          <a:xfrm>
            <a:off x="684973" y="979075"/>
            <a:ext cx="6026640" cy="1025164"/>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673098" y="538749"/>
            <a:ext cx="10481734" cy="440325"/>
          </a:xfrm>
        </p:spPr>
        <p:txBody>
          <a:bodyPr>
            <a:normAutofit/>
          </a:bodyPr>
          <a:lstStyle/>
          <a:p>
            <a:r>
              <a:rPr lang="it-IT" sz="1800" b="1" dirty="0">
                <a:latin typeface="Times New Roman" panose="02020603050405020304" pitchFamily="18" charset="0"/>
                <a:cs typeface="Times New Roman" panose="02020603050405020304" pitchFamily="18" charset="0"/>
              </a:rPr>
              <a:t>Kolmogorov-Smirnov Test:</a:t>
            </a:r>
            <a:endParaRPr lang="it-IT"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699722" y="1043037"/>
                <a:ext cx="5868865" cy="4999770"/>
              </a:xfrm>
              <a:ln>
                <a:noFill/>
              </a:ln>
            </p:spPr>
            <p:txBody>
              <a:bodyPr>
                <a:normAutofit fontScale="85000" lnSpcReduction="20000"/>
              </a:bodyPr>
              <a:lstStyle/>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Definition:</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The KS test is a nonparametric test used to compare a sample distribution with a reference probability distribution, or to compare two sample distributions.</a:t>
                </a:r>
              </a:p>
              <a:p>
                <a:pPr algn="just">
                  <a:buFont typeface="Wingdings" panose="05000000000000000000" pitchFamily="2" charset="2"/>
                  <a:buChar char="§"/>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Purpose:</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To determine if a sample comes from a population with a normal distribution.</a:t>
                </a:r>
              </a:p>
              <a:p>
                <a:pPr marL="0" indent="0" algn="just">
                  <a:buNone/>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Null Hypothesis (H₀):</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There is no difference between the observed distribution and the expected distribution.</a:t>
                </a:r>
              </a:p>
              <a:p>
                <a:pPr marL="0" indent="0" algn="just">
                  <a:buNone/>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Test Statistic:</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The maximum distance (D) between the empirical cumulative distribution function (ECDF) of the sample and the cumulative distribution function (CDF) of the reference distribution.</a:t>
                </a:r>
              </a:p>
              <a:p>
                <a:pPr algn="just">
                  <a:buFont typeface="Wingdings" panose="05000000000000000000" pitchFamily="2" charset="2"/>
                  <a:buChar char="§"/>
                </a:pPr>
                <a:endParaRPr lang="en-US" sz="1600" b="1"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Interpretation:</a:t>
                </a:r>
              </a:p>
              <a:p>
                <a:pPr marL="0" indent="0" algn="just">
                  <a:buNone/>
                </a:pPr>
                <a:endParaRPr lang="en-US" sz="1600" b="1"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𝑣𝑎𝑙𝑢𝑒</m:t>
                      </m:r>
                      <m:r>
                        <a:rPr lang="en-US" sz="1600" b="0" i="1" smtClean="0">
                          <a:latin typeface="Cambria Math" panose="02040503050406030204" pitchFamily="18" charset="0"/>
                          <a:cs typeface="Times New Roman" panose="02020603050405020304" pitchFamily="18" charset="0"/>
                        </a:rPr>
                        <m:t>(</m:t>
                      </m:r>
                      <m:r>
                        <m:rPr>
                          <m:nor/>
                        </m:rPr>
                        <a:rPr lang="en-US" sz="1600" dirty="0">
                          <a:latin typeface="Times New Roman" panose="02020603050405020304" pitchFamily="18" charset="0"/>
                          <a:cs typeface="Times New Roman" panose="02020603050405020304" pitchFamily="18" charset="0"/>
                        </a:rPr>
                        <m:t>e</m:t>
                      </m:r>
                      <m:r>
                        <m:rPr>
                          <m:nor/>
                        </m:rPr>
                        <a:rPr lang="en-US" sz="1600" dirty="0">
                          <a:latin typeface="Times New Roman" panose="02020603050405020304" pitchFamily="18" charset="0"/>
                          <a:cs typeface="Times New Roman" panose="02020603050405020304" pitchFamily="18" charset="0"/>
                        </a:rPr>
                        <m:t>.</m:t>
                      </m:r>
                      <m:r>
                        <m:rPr>
                          <m:nor/>
                        </m:rPr>
                        <a:rPr lang="en-US" sz="1600" dirty="0">
                          <a:latin typeface="Times New Roman" panose="02020603050405020304" pitchFamily="18" charset="0"/>
                          <a:cs typeface="Times New Roman" panose="02020603050405020304" pitchFamily="18" charset="0"/>
                        </a:rPr>
                        <m:t>g</m:t>
                      </m:r>
                      <m:r>
                        <m:rPr>
                          <m:nor/>
                        </m:rPr>
                        <a:rPr lang="en-US" sz="1600" dirty="0">
                          <a:latin typeface="Times New Roman" panose="02020603050405020304" pitchFamily="18" charset="0"/>
                          <a:cs typeface="Times New Roman" panose="02020603050405020304" pitchFamily="18" charset="0"/>
                        </a:rPr>
                        <m:t>., </m:t>
                      </m:r>
                      <m:r>
                        <m:rPr>
                          <m:nor/>
                        </m:rPr>
                        <a:rPr lang="en-US" sz="1600" dirty="0">
                          <a:latin typeface="Times New Roman" panose="02020603050405020304" pitchFamily="18" charset="0"/>
                          <a:cs typeface="Times New Roman" panose="02020603050405020304" pitchFamily="18" charset="0"/>
                        </a:rPr>
                        <m:t>0</m:t>
                      </m:r>
                      <m:r>
                        <m:rPr>
                          <m:nor/>
                        </m:rPr>
                        <a:rPr lang="en-US" sz="1600" dirty="0">
                          <a:latin typeface="Times New Roman" panose="02020603050405020304" pitchFamily="18" charset="0"/>
                          <a:cs typeface="Times New Roman" panose="02020603050405020304" pitchFamily="18" charset="0"/>
                        </a:rPr>
                        <m:t>.</m:t>
                      </m:r>
                      <m:r>
                        <m:rPr>
                          <m:nor/>
                        </m:rPr>
                        <a:rPr lang="en-US" sz="1600" dirty="0">
                          <a:latin typeface="Times New Roman" panose="02020603050405020304" pitchFamily="18" charset="0"/>
                          <a:cs typeface="Times New Roman" panose="02020603050405020304" pitchFamily="18" charset="0"/>
                        </a:rPr>
                        <m:t>05</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𝑐𝑎𝑛</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𝑛𝑜𝑡</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𝑟𝑒𝑗𝑒𝑐𝑡</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𝑛𝑢𝑙𝑙</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𝑦𝑝𝑜𝑡</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𝑒𝑠𝑖𝑠</m:t>
                      </m:r>
                    </m:oMath>
                  </m:oMathPara>
                </a14:m>
                <a:endParaRPr lang="en-US" sz="16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50A905D8-4AF5-AE1C-5B71-DFA367DDF4D1}"/>
                  </a:ext>
                </a:extLst>
              </p:cNvPr>
              <p:cNvSpPr>
                <a:spLocks noGrp="1" noRot="1" noChangeAspect="1" noMove="1" noResize="1" noEditPoints="1" noAdjustHandles="1" noChangeArrowheads="1" noChangeShapeType="1" noTextEdit="1"/>
              </p:cNvSpPr>
              <p:nvPr>
                <p:ph idx="1"/>
              </p:nvPr>
            </p:nvSpPr>
            <p:spPr>
              <a:xfrm>
                <a:off x="699722" y="1043037"/>
                <a:ext cx="5868865" cy="4999770"/>
              </a:xfrm>
              <a:blipFill>
                <a:blip r:embed="rId2"/>
                <a:stretch>
                  <a:fillRect l="-312" t="-1463" r="-3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84FDADE-8338-4CDB-97D0-C8273087FAAC}"/>
                  </a:ext>
                </a:extLst>
              </p:cNvPr>
              <p:cNvSpPr txBox="1"/>
              <p:nvPr/>
            </p:nvSpPr>
            <p:spPr>
              <a:xfrm>
                <a:off x="7070912" y="2388760"/>
                <a:ext cx="4699747" cy="2308324"/>
              </a:xfrm>
              <a:prstGeom prst="rect">
                <a:avLst/>
              </a:prstGeom>
              <a:noFill/>
            </p:spPr>
            <p:txBody>
              <a:bodyPr wrap="square">
                <a:spAutoFit/>
              </a:bodyPr>
              <a:lstStyle/>
              <a:p>
                <a:pPr marL="285750" indent="-285750" algn="just">
                  <a:buFont typeface="Wingdings" panose="05000000000000000000" pitchFamily="2" charset="2"/>
                  <a:buChar char="§"/>
                </a:pPr>
                <a14:m>
                  <m:oMath xmlns:m="http://schemas.openxmlformats.org/officeDocument/2006/math">
                    <m:r>
                      <a:rPr lang="en-US" i="1" dirty="0" smtClean="0">
                        <a:latin typeface="Cambria Math" panose="02040503050406030204" pitchFamily="18" charset="0"/>
                        <a:ea typeface="Cambria Math" panose="02040503050406030204" pitchFamily="18" charset="0"/>
                      </a:rPr>
                      <m:t>𝒟</m:t>
                    </m:r>
                  </m:oMath>
                </a14:m>
                <a:r>
                  <a:rPr lang="en-US" dirty="0">
                    <a:latin typeface="Times New Roman" panose="02020603050405020304" pitchFamily="18" charset="0"/>
                    <a:cs typeface="Times New Roman" panose="02020603050405020304" pitchFamily="18" charset="0"/>
                  </a:rPr>
                  <a:t> is the Kolmogorov-Smirnov statistic.</a:t>
                </a:r>
              </a:p>
              <a:p>
                <a:pPr marL="285750" indent="-285750" algn="just">
                  <a:buFont typeface="Wingdings" panose="05000000000000000000" pitchFamily="2" charset="2"/>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𝒮</m:t>
                        </m:r>
                        <m:r>
                          <m:rPr>
                            <m:nor/>
                          </m:rPr>
                          <a:rPr lang="en-US" dirty="0">
                            <a:latin typeface="Times New Roman" panose="02020603050405020304" pitchFamily="18" charset="0"/>
                            <a:cs typeface="Times New Roman" panose="02020603050405020304" pitchFamily="18" charset="0"/>
                          </a:rPr>
                          <m:t>𝓊𝓅</m:t>
                        </m:r>
                      </m:e>
                      <m:sub>
                        <m:r>
                          <a:rPr lang="en-US" i="1">
                            <a:latin typeface="Cambria Math" panose="02040503050406030204" pitchFamily="18" charset="0"/>
                          </a:rPr>
                          <m:t>𝓍</m:t>
                        </m:r>
                      </m:sub>
                    </m:sSub>
                  </m:oMath>
                </a14:m>
                <a:r>
                  <a:rPr lang="en-US" dirty="0">
                    <a:latin typeface="Times New Roman" panose="02020603050405020304" pitchFamily="18" charset="0"/>
                    <a:cs typeface="Times New Roman" panose="02020603050405020304" pitchFamily="18" charset="0"/>
                  </a:rPr>
                  <a:t> denotes the supremum (the maximum value).</a:t>
                </a:r>
              </a:p>
              <a:p>
                <a:pPr marL="285750" indent="-285750" algn="just">
                  <a:buFont typeface="Wingdings" panose="05000000000000000000" pitchFamily="2" charset="2"/>
                  <a:buChar char="§"/>
                </a:pP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𝑛</m:t>
                        </m:r>
                      </m:sub>
                    </m:sSub>
                    <m:r>
                      <a:rPr lang="en-US" i="1" dirty="0"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(𝑥) is the empirical cumulative distribution function (ECDF) of the sample.</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𝐹(𝑥) is the cumulative distribution function (CDF) of the reference distribution.</a:t>
                </a:r>
              </a:p>
              <a:p>
                <a:pPr algn="just"/>
                <a:endParaRPr lang="en-US"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084FDADE-8338-4CDB-97D0-C8273087FAAC}"/>
                  </a:ext>
                </a:extLst>
              </p:cNvPr>
              <p:cNvSpPr txBox="1">
                <a:spLocks noRot="1" noChangeAspect="1" noMove="1" noResize="1" noEditPoints="1" noAdjustHandles="1" noChangeArrowheads="1" noChangeShapeType="1" noTextEdit="1"/>
              </p:cNvSpPr>
              <p:nvPr/>
            </p:nvSpPr>
            <p:spPr>
              <a:xfrm>
                <a:off x="7070912" y="2388760"/>
                <a:ext cx="4699747" cy="2308324"/>
              </a:xfrm>
              <a:prstGeom prst="rect">
                <a:avLst/>
              </a:prstGeom>
              <a:blipFill>
                <a:blip r:embed="rId3"/>
                <a:stretch>
                  <a:fillRect l="-908" t="-1583" r="-10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4D5665C-ACB2-404B-ABB5-7B5AFBCBF1F2}"/>
                  </a:ext>
                </a:extLst>
              </p:cNvPr>
              <p:cNvSpPr txBox="1"/>
              <p:nvPr/>
            </p:nvSpPr>
            <p:spPr>
              <a:xfrm>
                <a:off x="7628965" y="1980841"/>
                <a:ext cx="280595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𝒟</m:t>
                    </m:r>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𝒮</m:t>
                        </m:r>
                        <m:r>
                          <m:rPr>
                            <m:nor/>
                          </m:rP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𝓊𝓅</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rPr>
                          <m:t>𝓍</m:t>
                        </m:r>
                      </m:sub>
                    </m:sSub>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sSub>
                      <m:sSubPr>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ctrlPr>
                      </m:sSub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t>𝐹</m:t>
                        </m:r>
                      </m:e>
                      <m:sub>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t>𝑛</m:t>
                        </m:r>
                      </m:sub>
                    </m:sSub>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t> </m:t>
                    </m:r>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(𝑥) - 𝐹(𝑥)|</a:t>
                </a:r>
              </a:p>
            </p:txBody>
          </p:sp>
        </mc:Choice>
        <mc:Fallback xmlns="">
          <p:sp>
            <p:nvSpPr>
              <p:cNvPr id="25" name="TextBox 24">
                <a:extLst>
                  <a:ext uri="{FF2B5EF4-FFF2-40B4-BE49-F238E27FC236}">
                    <a16:creationId xmlns:a16="http://schemas.microsoft.com/office/drawing/2014/main" id="{84D5665C-ACB2-404B-ABB5-7B5AFBCBF1F2}"/>
                  </a:ext>
                </a:extLst>
              </p:cNvPr>
              <p:cNvSpPr txBox="1">
                <a:spLocks noRot="1" noChangeAspect="1" noMove="1" noResize="1" noEditPoints="1" noAdjustHandles="1" noChangeArrowheads="1" noChangeShapeType="1" noTextEdit="1"/>
              </p:cNvSpPr>
              <p:nvPr/>
            </p:nvSpPr>
            <p:spPr>
              <a:xfrm>
                <a:off x="7628965" y="1980841"/>
                <a:ext cx="2805953" cy="369332"/>
              </a:xfrm>
              <a:prstGeom prst="rect">
                <a:avLst/>
              </a:prstGeom>
              <a:blipFill>
                <a:blip r:embed="rId4"/>
                <a:stretch>
                  <a:fillRect t="-11475" b="-24590"/>
                </a:stretch>
              </a:blipFill>
            </p:spPr>
            <p:txBody>
              <a:bodyPr/>
              <a:lstStyle/>
              <a:p>
                <a:r>
                  <a:rPr lang="en-US">
                    <a:noFill/>
                  </a:rPr>
                  <a:t> </a:t>
                </a:r>
              </a:p>
            </p:txBody>
          </p:sp>
        </mc:Fallback>
      </mc:AlternateContent>
    </p:spTree>
    <p:extLst>
      <p:ext uri="{BB962C8B-B14F-4D97-AF65-F5344CB8AC3E}">
        <p14:creationId xmlns:p14="http://schemas.microsoft.com/office/powerpoint/2010/main" val="37956130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1000D0D-2893-4DCA-A410-E7B38AF12693}"/>
              </a:ext>
            </a:extLst>
          </p:cNvPr>
          <p:cNvPicPr>
            <a:picLocks noChangeAspect="1"/>
          </p:cNvPicPr>
          <p:nvPr/>
        </p:nvPicPr>
        <p:blipFill rotWithShape="1">
          <a:blip r:embed="rId2"/>
          <a:srcRect l="5997" t="6980" r="1600" b="9721"/>
          <a:stretch/>
        </p:blipFill>
        <p:spPr>
          <a:xfrm>
            <a:off x="0" y="1"/>
            <a:ext cx="12191999" cy="6858000"/>
          </a:xfrm>
          <a:prstGeom prst="rect">
            <a:avLst/>
          </a:prstGeom>
        </p:spPr>
      </p:pic>
      <p:pic>
        <p:nvPicPr>
          <p:cNvPr id="6" name="Picture 5">
            <a:extLst>
              <a:ext uri="{FF2B5EF4-FFF2-40B4-BE49-F238E27FC236}">
                <a16:creationId xmlns:a16="http://schemas.microsoft.com/office/drawing/2014/main" id="{C1B5E8A5-C940-4332-A846-9882917ED423}"/>
              </a:ext>
            </a:extLst>
          </p:cNvPr>
          <p:cNvPicPr>
            <a:picLocks noChangeAspect="1"/>
          </p:cNvPicPr>
          <p:nvPr/>
        </p:nvPicPr>
        <p:blipFill>
          <a:blip r:embed="rId3">
            <a:alphaModFix amt="50000"/>
          </a:blip>
          <a:stretch>
            <a:fillRect/>
          </a:stretch>
        </p:blipFill>
        <p:spPr>
          <a:xfrm>
            <a:off x="9682271" y="1710345"/>
            <a:ext cx="2303366" cy="1245830"/>
          </a:xfrm>
          <a:prstGeom prst="rect">
            <a:avLst/>
          </a:prstGeom>
        </p:spPr>
      </p:pic>
      <p:pic>
        <p:nvPicPr>
          <p:cNvPr id="4" name="Picture 3">
            <a:extLst>
              <a:ext uri="{FF2B5EF4-FFF2-40B4-BE49-F238E27FC236}">
                <a16:creationId xmlns:a16="http://schemas.microsoft.com/office/drawing/2014/main" id="{A8ACB7FC-AF9D-478B-BD0B-E44556A904CD}"/>
              </a:ext>
            </a:extLst>
          </p:cNvPr>
          <p:cNvPicPr>
            <a:picLocks noChangeAspect="1"/>
          </p:cNvPicPr>
          <p:nvPr/>
        </p:nvPicPr>
        <p:blipFill>
          <a:blip r:embed="rId4">
            <a:alphaModFix amt="50000"/>
          </a:blip>
          <a:stretch>
            <a:fillRect/>
          </a:stretch>
        </p:blipFill>
        <p:spPr>
          <a:xfrm>
            <a:off x="8581182" y="188317"/>
            <a:ext cx="2759364" cy="1435902"/>
          </a:xfrm>
          <a:prstGeom prst="rect">
            <a:avLst/>
          </a:prstGeom>
        </p:spPr>
      </p:pic>
      <p:sp>
        <p:nvSpPr>
          <p:cNvPr id="5" name="Rectangle 4">
            <a:extLst>
              <a:ext uri="{FF2B5EF4-FFF2-40B4-BE49-F238E27FC236}">
                <a16:creationId xmlns:a16="http://schemas.microsoft.com/office/drawing/2014/main" id="{40ACFA31-4B4A-44C4-BA3B-18C900C74341}"/>
              </a:ext>
            </a:extLst>
          </p:cNvPr>
          <p:cNvSpPr/>
          <p:nvPr/>
        </p:nvSpPr>
        <p:spPr>
          <a:xfrm>
            <a:off x="1463964" y="652461"/>
            <a:ext cx="4843392" cy="5567363"/>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CCCAA-0F3F-E095-C2B0-6E7BCECE77D6}"/>
              </a:ext>
            </a:extLst>
          </p:cNvPr>
          <p:cNvSpPr>
            <a:spLocks noGrp="1"/>
          </p:cNvSpPr>
          <p:nvPr>
            <p:ph type="title"/>
          </p:nvPr>
        </p:nvSpPr>
        <p:spPr>
          <a:xfrm>
            <a:off x="1871938" y="878699"/>
            <a:ext cx="2415815" cy="428343"/>
          </a:xfrm>
        </p:spPr>
        <p:txBody>
          <a:bodyPr>
            <a:noAutofit/>
          </a:bodyPr>
          <a:lstStyle/>
          <a:p>
            <a:r>
              <a:rPr lang="en-US" sz="2000" b="1" dirty="0">
                <a:latin typeface="Times New Roman" panose="02020603050405020304" pitchFamily="18" charset="0"/>
                <a:cs typeface="Times New Roman" panose="02020603050405020304" pitchFamily="18" charset="0"/>
              </a:rPr>
              <a:t>Context</a:t>
            </a:r>
            <a:r>
              <a:rPr lang="fa-IR"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57A6AA8-E538-4D12-A025-8D4246816637}"/>
              </a:ext>
            </a:extLst>
          </p:cNvPr>
          <p:cNvSpPr/>
          <p:nvPr/>
        </p:nvSpPr>
        <p:spPr>
          <a:xfrm>
            <a:off x="1635887" y="0"/>
            <a:ext cx="170627" cy="13049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6C654DE-A05E-4C9E-B804-D39AC82CB388}"/>
              </a:ext>
            </a:extLst>
          </p:cNvPr>
          <p:cNvPicPr>
            <a:picLocks noChangeAspect="1"/>
          </p:cNvPicPr>
          <p:nvPr/>
        </p:nvPicPr>
        <p:blipFill>
          <a:blip r:embed="rId5">
            <a:alphaModFix amt="70000"/>
          </a:blip>
          <a:stretch>
            <a:fillRect/>
          </a:stretch>
        </p:blipFill>
        <p:spPr>
          <a:xfrm>
            <a:off x="8191879" y="1173410"/>
            <a:ext cx="1909235" cy="946980"/>
          </a:xfrm>
          <a:prstGeom prst="rect">
            <a:avLst/>
          </a:prstGeom>
        </p:spPr>
      </p:pic>
      <p:pic>
        <p:nvPicPr>
          <p:cNvPr id="11" name="Picture 10">
            <a:extLst>
              <a:ext uri="{FF2B5EF4-FFF2-40B4-BE49-F238E27FC236}">
                <a16:creationId xmlns:a16="http://schemas.microsoft.com/office/drawing/2014/main" id="{F1AFF459-2CE2-44D6-924C-B63E745EBB25}"/>
              </a:ext>
            </a:extLst>
          </p:cNvPr>
          <p:cNvPicPr>
            <a:picLocks noChangeAspect="1"/>
          </p:cNvPicPr>
          <p:nvPr/>
        </p:nvPicPr>
        <p:blipFill>
          <a:blip r:embed="rId6"/>
          <a:stretch>
            <a:fillRect/>
          </a:stretch>
        </p:blipFill>
        <p:spPr>
          <a:xfrm>
            <a:off x="7959814" y="3069147"/>
            <a:ext cx="3456014" cy="1245830"/>
          </a:xfrm>
          <a:prstGeom prst="rect">
            <a:avLst/>
          </a:prstGeom>
        </p:spPr>
      </p:pic>
      <p:pic>
        <p:nvPicPr>
          <p:cNvPr id="13" name="Picture 12">
            <a:extLst>
              <a:ext uri="{FF2B5EF4-FFF2-40B4-BE49-F238E27FC236}">
                <a16:creationId xmlns:a16="http://schemas.microsoft.com/office/drawing/2014/main" id="{439FBA12-A067-46FC-AF23-A44E0462F542}"/>
              </a:ext>
            </a:extLst>
          </p:cNvPr>
          <p:cNvPicPr>
            <a:picLocks noChangeAspect="1"/>
          </p:cNvPicPr>
          <p:nvPr/>
        </p:nvPicPr>
        <p:blipFill>
          <a:blip r:embed="rId7">
            <a:alphaModFix amt="50000"/>
          </a:blip>
          <a:stretch>
            <a:fillRect/>
          </a:stretch>
        </p:blipFill>
        <p:spPr>
          <a:xfrm>
            <a:off x="7959814" y="5012090"/>
            <a:ext cx="3344876" cy="1577855"/>
          </a:xfrm>
          <a:prstGeom prst="rect">
            <a:avLst/>
          </a:prstGeom>
        </p:spPr>
      </p:pic>
      <p:pic>
        <p:nvPicPr>
          <p:cNvPr id="15" name="Picture 14">
            <a:extLst>
              <a:ext uri="{FF2B5EF4-FFF2-40B4-BE49-F238E27FC236}">
                <a16:creationId xmlns:a16="http://schemas.microsoft.com/office/drawing/2014/main" id="{8EE12891-3083-497B-AEE6-9C500263FD8C}"/>
              </a:ext>
            </a:extLst>
          </p:cNvPr>
          <p:cNvPicPr>
            <a:picLocks noChangeAspect="1"/>
          </p:cNvPicPr>
          <p:nvPr/>
        </p:nvPicPr>
        <p:blipFill>
          <a:blip r:embed="rId8">
            <a:alphaModFix amt="70000"/>
          </a:blip>
          <a:stretch>
            <a:fillRect/>
          </a:stretch>
        </p:blipFill>
        <p:spPr>
          <a:xfrm>
            <a:off x="9682272" y="4337658"/>
            <a:ext cx="2555658" cy="737348"/>
          </a:xfrm>
          <a:prstGeom prst="rect">
            <a:avLst/>
          </a:prstGeom>
        </p:spPr>
      </p:pic>
      <p:pic>
        <p:nvPicPr>
          <p:cNvPr id="17" name="Content Placeholder 16">
            <a:extLst>
              <a:ext uri="{FF2B5EF4-FFF2-40B4-BE49-F238E27FC236}">
                <a16:creationId xmlns:a16="http://schemas.microsoft.com/office/drawing/2014/main" id="{D342C6E4-7F79-4EE9-9FFF-022C766196B1}"/>
              </a:ext>
            </a:extLst>
          </p:cNvPr>
          <p:cNvPicPr>
            <a:picLocks noGrp="1" noChangeAspect="1"/>
          </p:cNvPicPr>
          <p:nvPr>
            <p:ph idx="1"/>
          </p:nvPr>
        </p:nvPicPr>
        <p:blipFill>
          <a:blip r:embed="rId9"/>
          <a:stretch>
            <a:fillRect/>
          </a:stretch>
        </p:blipFill>
        <p:spPr>
          <a:xfrm>
            <a:off x="8191879" y="2369341"/>
            <a:ext cx="1213701" cy="643320"/>
          </a:xfrm>
        </p:spPr>
      </p:pic>
      <p:sp>
        <p:nvSpPr>
          <p:cNvPr id="20" name="Content Placeholder 2">
            <a:extLst>
              <a:ext uri="{FF2B5EF4-FFF2-40B4-BE49-F238E27FC236}">
                <a16:creationId xmlns:a16="http://schemas.microsoft.com/office/drawing/2014/main" id="{D698AEA5-13CE-453B-ABED-80669D0D1CAB}"/>
              </a:ext>
            </a:extLst>
          </p:cNvPr>
          <p:cNvSpPr txBox="1">
            <a:spLocks/>
          </p:cNvSpPr>
          <p:nvPr/>
        </p:nvSpPr>
        <p:spPr>
          <a:xfrm>
            <a:off x="1871938" y="1428052"/>
            <a:ext cx="4646407" cy="4870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it-IT" sz="1600" dirty="0">
                <a:latin typeface="Times New Roman" panose="02020603050405020304" pitchFamily="18" charset="0"/>
                <a:cs typeface="Times New Roman" panose="02020603050405020304" pitchFamily="18" charset="0"/>
              </a:rPr>
              <a:t>Suggested research methodology</a:t>
            </a:r>
          </a:p>
          <a:p>
            <a:pPr algn="just">
              <a:buFont typeface="Wingdings" panose="05000000000000000000" pitchFamily="2" charset="2"/>
              <a:buChar char="Ø"/>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Preparation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Anomaly Detection Using Matrix Profiles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Statistical Analysis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STL Decomposition</a:t>
            </a:r>
          </a:p>
          <a:p>
            <a:pPr algn="just">
              <a:buFont typeface="Wingdings" panose="05000000000000000000" pitchFamily="2" charset="2"/>
              <a:buChar char="Ø"/>
            </a:pPr>
            <a:r>
              <a:rPr lang="it-IT" sz="1600" dirty="0">
                <a:latin typeface="Times New Roman" panose="02020603050405020304" pitchFamily="18" charset="0"/>
                <a:cs typeface="Times New Roman" panose="02020603050405020304" pitchFamily="18" charset="0"/>
              </a:rPr>
              <a:t>The Dickey-Fuller Test</a:t>
            </a:r>
          </a:p>
          <a:p>
            <a:pPr algn="just">
              <a:buFont typeface="Wingdings" panose="05000000000000000000" pitchFamily="2" charset="2"/>
              <a:buChar char="Ø"/>
            </a:pPr>
            <a:r>
              <a:rPr lang="it-IT" sz="1600" dirty="0">
                <a:latin typeface="Times New Roman" panose="02020603050405020304" pitchFamily="18" charset="0"/>
                <a:cs typeface="Times New Roman" panose="02020603050405020304" pitchFamily="18" charset="0"/>
              </a:rPr>
              <a:t>Kolmogorov-Smirnov Test</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Introducing Models</a:t>
            </a:r>
          </a:p>
          <a:p>
            <a:pPr algn="just">
              <a:buFont typeface="Wingdings" panose="05000000000000000000" pitchFamily="2" charset="2"/>
              <a:buChar char="Ø"/>
            </a:pPr>
            <a:r>
              <a:rPr lang="en-US" sz="1600" b="0" dirty="0">
                <a:solidFill>
                  <a:schemeClr val="tx1"/>
                </a:solidFill>
                <a:latin typeface="Times New Roman" panose="02020603050405020304" pitchFamily="18" charset="0"/>
                <a:cs typeface="Times New Roman" panose="02020603050405020304" pitchFamily="18" charset="0"/>
              </a:rPr>
              <a:t>Forecasting</a:t>
            </a:r>
            <a:endParaRPr lang="en-US" sz="1600" kern="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t>
            </a:r>
            <a:r>
              <a:rPr lang="it-IT" sz="1600" dirty="0">
                <a:latin typeface="Times New Roman" panose="02020603050405020304" pitchFamily="18" charset="0"/>
                <a:cs typeface="Times New Roman" panose="02020603050405020304" pitchFamily="18" charset="0"/>
              </a:rPr>
              <a:t>onclusion</a:t>
            </a:r>
          </a:p>
          <a:p>
            <a:pPr algn="just">
              <a:buFont typeface="Wingdings" panose="05000000000000000000" pitchFamily="2" charset="2"/>
              <a:buChar char="Ø"/>
            </a:pPr>
            <a:r>
              <a:rPr kumimoji="0" lang="en-US"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Future Work Suggestions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References</a:t>
            </a:r>
          </a:p>
          <a:p>
            <a:pPr marL="0" indent="0" algn="just">
              <a:buNone/>
            </a:pPr>
            <a:endParaRPr lang="it-IT"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8804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A345905-A51C-40A2-8796-BC3B47AF3E1D}"/>
              </a:ext>
            </a:extLst>
          </p:cNvPr>
          <p:cNvSpPr/>
          <p:nvPr/>
        </p:nvSpPr>
        <p:spPr>
          <a:xfrm>
            <a:off x="0" y="2518491"/>
            <a:ext cx="1537491" cy="92826"/>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8248892-B501-4AA0-BF35-BC17F69F983A}"/>
              </a:ext>
            </a:extLst>
          </p:cNvPr>
          <p:cNvCxnSpPr/>
          <p:nvPr/>
        </p:nvCxnSpPr>
        <p:spPr>
          <a:xfrm>
            <a:off x="6684352" y="664124"/>
            <a:ext cx="0" cy="5529749"/>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15" name="Diagram 14">
            <a:extLst>
              <a:ext uri="{FF2B5EF4-FFF2-40B4-BE49-F238E27FC236}">
                <a16:creationId xmlns:a16="http://schemas.microsoft.com/office/drawing/2014/main" id="{73BFAA94-6FD6-47EE-830D-51759C5356E7}"/>
              </a:ext>
            </a:extLst>
          </p:cNvPr>
          <p:cNvGraphicFramePr/>
          <p:nvPr>
            <p:extLst>
              <p:ext uri="{D42A27DB-BD31-4B8C-83A1-F6EECF244321}">
                <p14:modId xmlns:p14="http://schemas.microsoft.com/office/powerpoint/2010/main" val="3050497687"/>
              </p:ext>
            </p:extLst>
          </p:nvPr>
        </p:nvGraphicFramePr>
        <p:xfrm>
          <a:off x="5739336" y="316220"/>
          <a:ext cx="6226506" cy="6225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BA685987-442A-4B0E-919C-F15531A31D18}"/>
              </a:ext>
            </a:extLst>
          </p:cNvPr>
          <p:cNvPicPr>
            <a:picLocks noChangeAspect="1"/>
          </p:cNvPicPr>
          <p:nvPr/>
        </p:nvPicPr>
        <p:blipFill>
          <a:blip r:embed="rId7"/>
          <a:stretch>
            <a:fillRect/>
          </a:stretch>
        </p:blipFill>
        <p:spPr>
          <a:xfrm>
            <a:off x="0" y="1419036"/>
            <a:ext cx="5702072" cy="510267"/>
          </a:xfrm>
          <a:prstGeom prst="rect">
            <a:avLst/>
          </a:prstGeom>
        </p:spPr>
      </p:pic>
      <p:pic>
        <p:nvPicPr>
          <p:cNvPr id="12" name="Picture 11">
            <a:extLst>
              <a:ext uri="{FF2B5EF4-FFF2-40B4-BE49-F238E27FC236}">
                <a16:creationId xmlns:a16="http://schemas.microsoft.com/office/drawing/2014/main" id="{D9E36593-4322-47CF-85EB-14257AE6DF8A}"/>
              </a:ext>
            </a:extLst>
          </p:cNvPr>
          <p:cNvPicPr>
            <a:picLocks noChangeAspect="1"/>
          </p:cNvPicPr>
          <p:nvPr/>
        </p:nvPicPr>
        <p:blipFill>
          <a:blip r:embed="rId7"/>
          <a:stretch>
            <a:fillRect/>
          </a:stretch>
        </p:blipFill>
        <p:spPr>
          <a:xfrm>
            <a:off x="1463776" y="2210800"/>
            <a:ext cx="4238296" cy="1914958"/>
          </a:xfrm>
          <a:prstGeom prst="rect">
            <a:avLst/>
          </a:prstGeom>
        </p:spPr>
      </p:pic>
      <p:pic>
        <p:nvPicPr>
          <p:cNvPr id="16" name="Picture 15">
            <a:extLst>
              <a:ext uri="{FF2B5EF4-FFF2-40B4-BE49-F238E27FC236}">
                <a16:creationId xmlns:a16="http://schemas.microsoft.com/office/drawing/2014/main" id="{4823FB0A-289B-4527-B904-CFD2647497C1}"/>
              </a:ext>
            </a:extLst>
          </p:cNvPr>
          <p:cNvPicPr>
            <a:picLocks noChangeAspect="1"/>
          </p:cNvPicPr>
          <p:nvPr/>
        </p:nvPicPr>
        <p:blipFill rotWithShape="1">
          <a:blip r:embed="rId8"/>
          <a:srcRect l="2527" t="1225" r="3459" b="2389"/>
          <a:stretch/>
        </p:blipFill>
        <p:spPr>
          <a:xfrm>
            <a:off x="1391580" y="2076858"/>
            <a:ext cx="4238296" cy="1901345"/>
          </a:xfrm>
          <a:prstGeom prst="rect">
            <a:avLst/>
          </a:prstGeom>
        </p:spPr>
      </p:pic>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1443658" y="2299533"/>
            <a:ext cx="4243600" cy="1616076"/>
          </a:xfrm>
        </p:spPr>
        <p:txBody>
          <a:bodyPr>
            <a:normAutofit/>
          </a:bodyPr>
          <a:lstStyle/>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KS Statistic: 0.086</a:t>
            </a:r>
          </a:p>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 3.02e-31</a:t>
            </a:r>
          </a:p>
          <a:p>
            <a:pPr marR="0" algn="just">
              <a:spcBef>
                <a:spcPts val="1200"/>
              </a:spcBef>
              <a:spcAft>
                <a:spcPts val="0"/>
              </a:spcAft>
              <a:buFont typeface="Wingdings" panose="05000000000000000000" pitchFamily="2" charset="2"/>
              <a:buChar char="Ø"/>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residuals are not normally distributed.</a:t>
            </a:r>
          </a:p>
        </p:txBody>
      </p:sp>
      <p:sp>
        <p:nvSpPr>
          <p:cNvPr id="19" name="TextBox 18">
            <a:extLst>
              <a:ext uri="{FF2B5EF4-FFF2-40B4-BE49-F238E27FC236}">
                <a16:creationId xmlns:a16="http://schemas.microsoft.com/office/drawing/2014/main" id="{FAB62388-CE47-4FF4-AB87-5C45152313DB}"/>
              </a:ext>
            </a:extLst>
          </p:cNvPr>
          <p:cNvSpPr txBox="1"/>
          <p:nvPr/>
        </p:nvSpPr>
        <p:spPr>
          <a:xfrm>
            <a:off x="1391580" y="1486710"/>
            <a:ext cx="609746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The Kolmogorov-Smirnov Test Result:</a:t>
            </a:r>
          </a:p>
        </p:txBody>
      </p:sp>
    </p:spTree>
    <p:extLst>
      <p:ext uri="{BB962C8B-B14F-4D97-AF65-F5344CB8AC3E}">
        <p14:creationId xmlns:p14="http://schemas.microsoft.com/office/powerpoint/2010/main" val="3820270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76298E3-8CE3-4C45-BE29-4244A0B9A152}"/>
              </a:ext>
            </a:extLst>
          </p:cNvPr>
          <p:cNvSpPr/>
          <p:nvPr/>
        </p:nvSpPr>
        <p:spPr>
          <a:xfrm>
            <a:off x="10654509" y="2472078"/>
            <a:ext cx="1537491" cy="92826"/>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345905-A51C-40A2-8796-BC3B47AF3E1D}"/>
              </a:ext>
            </a:extLst>
          </p:cNvPr>
          <p:cNvSpPr/>
          <p:nvPr/>
        </p:nvSpPr>
        <p:spPr>
          <a:xfrm>
            <a:off x="0" y="2518491"/>
            <a:ext cx="1537491" cy="92826"/>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A685987-442A-4B0E-919C-F15531A31D18}"/>
              </a:ext>
            </a:extLst>
          </p:cNvPr>
          <p:cNvPicPr>
            <a:picLocks noChangeAspect="1"/>
          </p:cNvPicPr>
          <p:nvPr/>
        </p:nvPicPr>
        <p:blipFill>
          <a:blip r:embed="rId2"/>
          <a:stretch>
            <a:fillRect/>
          </a:stretch>
        </p:blipFill>
        <p:spPr>
          <a:xfrm>
            <a:off x="0" y="1207144"/>
            <a:ext cx="5702072" cy="510267"/>
          </a:xfrm>
          <a:prstGeom prst="rect">
            <a:avLst/>
          </a:prstGeom>
        </p:spPr>
      </p:pic>
      <p:pic>
        <p:nvPicPr>
          <p:cNvPr id="12" name="Picture 11">
            <a:extLst>
              <a:ext uri="{FF2B5EF4-FFF2-40B4-BE49-F238E27FC236}">
                <a16:creationId xmlns:a16="http://schemas.microsoft.com/office/drawing/2014/main" id="{D9E36593-4322-47CF-85EB-14257AE6DF8A}"/>
              </a:ext>
            </a:extLst>
          </p:cNvPr>
          <p:cNvPicPr>
            <a:picLocks noChangeAspect="1"/>
          </p:cNvPicPr>
          <p:nvPr/>
        </p:nvPicPr>
        <p:blipFill>
          <a:blip r:embed="rId2"/>
          <a:stretch>
            <a:fillRect/>
          </a:stretch>
        </p:blipFill>
        <p:spPr>
          <a:xfrm>
            <a:off x="1391580" y="4419836"/>
            <a:ext cx="9413730" cy="2049382"/>
          </a:xfrm>
          <a:prstGeom prst="rect">
            <a:avLst/>
          </a:prstGeom>
        </p:spPr>
      </p:pic>
      <p:pic>
        <p:nvPicPr>
          <p:cNvPr id="16" name="Picture 15">
            <a:extLst>
              <a:ext uri="{FF2B5EF4-FFF2-40B4-BE49-F238E27FC236}">
                <a16:creationId xmlns:a16="http://schemas.microsoft.com/office/drawing/2014/main" id="{4823FB0A-289B-4527-B904-CFD2647497C1}"/>
              </a:ext>
            </a:extLst>
          </p:cNvPr>
          <p:cNvPicPr>
            <a:picLocks noChangeAspect="1"/>
          </p:cNvPicPr>
          <p:nvPr/>
        </p:nvPicPr>
        <p:blipFill rotWithShape="1">
          <a:blip r:embed="rId3"/>
          <a:srcRect l="2527" t="1225" r="3459" b="2389"/>
          <a:stretch/>
        </p:blipFill>
        <p:spPr>
          <a:xfrm>
            <a:off x="1377536" y="1920581"/>
            <a:ext cx="4238296" cy="2406685"/>
          </a:xfrm>
          <a:prstGeom prst="rect">
            <a:avLst/>
          </a:prstGeom>
        </p:spPr>
      </p:pic>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1396224" y="2054524"/>
            <a:ext cx="4243600" cy="1616076"/>
          </a:xfrm>
        </p:spPr>
        <p:txBody>
          <a:bodyPr>
            <a:noAutofit/>
          </a:bodyPr>
          <a:lstStyle/>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ADF Statistic: -10.298</a:t>
            </a:r>
          </a:p>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 3.41e-18</a:t>
            </a:r>
          </a:p>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Critical Values:</a:t>
            </a:r>
          </a:p>
          <a:p>
            <a:pPr marL="0" marR="0" indent="0" algn="just">
              <a:spcBef>
                <a:spcPts val="1200"/>
              </a:spcBef>
              <a:spcAft>
                <a:spcPts val="0"/>
              </a:spcAft>
              <a:buNone/>
            </a:pP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-3.43 -5%: -2.86 -10%: -2.567</a:t>
            </a:r>
          </a:p>
          <a:p>
            <a:pPr marL="0" marR="0" indent="0" algn="just">
              <a:spcBef>
                <a:spcPts val="1200"/>
              </a:spcBef>
              <a:spcAft>
                <a:spcPts val="0"/>
              </a:spcAft>
              <a:buNone/>
            </a:pP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residuals are stationary </a:t>
            </a: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(reject the null hypothesis).</a:t>
            </a:r>
            <a:endPar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AB62388-CE47-4FF4-AB87-5C45152313DB}"/>
              </a:ext>
            </a:extLst>
          </p:cNvPr>
          <p:cNvSpPr txBox="1"/>
          <p:nvPr/>
        </p:nvSpPr>
        <p:spPr>
          <a:xfrm>
            <a:off x="1391580" y="1284125"/>
            <a:ext cx="6097464" cy="369332"/>
          </a:xfrm>
          <a:prstGeom prst="rect">
            <a:avLst/>
          </a:prstGeom>
          <a:noFill/>
        </p:spPr>
        <p:txBody>
          <a:bodyPr wrap="square">
            <a:spAutoFit/>
          </a:bodyPr>
          <a:lstStyle/>
          <a:p>
            <a:r>
              <a:rPr lang="it-IT" sz="1800" b="1" dirty="0">
                <a:latin typeface="Times New Roman" panose="02020603050405020304" pitchFamily="18" charset="0"/>
                <a:cs typeface="Times New Roman" panose="02020603050405020304" pitchFamily="18" charset="0"/>
              </a:rPr>
              <a:t>The Dickey-Fuller Test Result:</a:t>
            </a: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54428C4-E9AC-4B17-A4F6-43A554A12458}"/>
              </a:ext>
            </a:extLst>
          </p:cNvPr>
          <p:cNvPicPr>
            <a:picLocks noChangeAspect="1"/>
          </p:cNvPicPr>
          <p:nvPr/>
        </p:nvPicPr>
        <p:blipFill>
          <a:blip r:embed="rId4"/>
          <a:stretch>
            <a:fillRect/>
          </a:stretch>
        </p:blipFill>
        <p:spPr>
          <a:xfrm>
            <a:off x="6489930" y="1209272"/>
            <a:ext cx="5700254" cy="506012"/>
          </a:xfrm>
          <a:prstGeom prst="rect">
            <a:avLst/>
          </a:prstGeom>
        </p:spPr>
      </p:pic>
      <p:pic>
        <p:nvPicPr>
          <p:cNvPr id="7" name="Picture 6">
            <a:extLst>
              <a:ext uri="{FF2B5EF4-FFF2-40B4-BE49-F238E27FC236}">
                <a16:creationId xmlns:a16="http://schemas.microsoft.com/office/drawing/2014/main" id="{93FFF3C8-4249-406E-B57E-3ABD3A5ED560}"/>
              </a:ext>
            </a:extLst>
          </p:cNvPr>
          <p:cNvPicPr>
            <a:picLocks noChangeAspect="1"/>
          </p:cNvPicPr>
          <p:nvPr/>
        </p:nvPicPr>
        <p:blipFill>
          <a:blip r:embed="rId5"/>
          <a:stretch>
            <a:fillRect/>
          </a:stretch>
        </p:blipFill>
        <p:spPr>
          <a:xfrm>
            <a:off x="6546873" y="1919809"/>
            <a:ext cx="4243184" cy="1902117"/>
          </a:xfrm>
          <a:prstGeom prst="rect">
            <a:avLst/>
          </a:prstGeom>
        </p:spPr>
      </p:pic>
      <p:sp>
        <p:nvSpPr>
          <p:cNvPr id="26" name="TextBox 25">
            <a:extLst>
              <a:ext uri="{FF2B5EF4-FFF2-40B4-BE49-F238E27FC236}">
                <a16:creationId xmlns:a16="http://schemas.microsoft.com/office/drawing/2014/main" id="{B58577CC-AD70-4EF9-9B2C-035DF0EEBDE7}"/>
              </a:ext>
            </a:extLst>
          </p:cNvPr>
          <p:cNvSpPr txBox="1"/>
          <p:nvPr/>
        </p:nvSpPr>
        <p:spPr>
          <a:xfrm>
            <a:off x="6489930" y="1277612"/>
            <a:ext cx="609746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The Kolmogorov-Smirnov Test Result:</a:t>
            </a:r>
          </a:p>
        </p:txBody>
      </p:sp>
      <p:sp>
        <p:nvSpPr>
          <p:cNvPr id="27" name="Segnaposto contenuto 2">
            <a:extLst>
              <a:ext uri="{FF2B5EF4-FFF2-40B4-BE49-F238E27FC236}">
                <a16:creationId xmlns:a16="http://schemas.microsoft.com/office/drawing/2014/main" id="{E31F8834-082D-40F5-921D-EE0DB7BB4D74}"/>
              </a:ext>
            </a:extLst>
          </p:cNvPr>
          <p:cNvSpPr txBox="1">
            <a:spLocks/>
          </p:cNvSpPr>
          <p:nvPr/>
        </p:nvSpPr>
        <p:spPr>
          <a:xfrm>
            <a:off x="6570865" y="2054524"/>
            <a:ext cx="4243600" cy="1616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KS Statistic: 0.2128</a:t>
            </a:r>
          </a:p>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p-value: 1.4473e-117</a:t>
            </a:r>
          </a:p>
          <a:p>
            <a:pPr algn="just">
              <a:spcBef>
                <a:spcPts val="1200"/>
              </a:spcBef>
              <a:buFont typeface="Wingdings" panose="05000000000000000000" pitchFamily="2" charset="2"/>
              <a:buChar char="Ø"/>
            </a:pPr>
            <a:r>
              <a:rPr lang="en-US" sz="16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residuals do not follow a normal distribution </a:t>
            </a: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(reject the null hypothesis). </a:t>
            </a:r>
            <a:endParaRPr lang="en-US" sz="16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AE0CD41B-B1CA-4FE1-8FF8-F21048B154A6}"/>
              </a:ext>
            </a:extLst>
          </p:cNvPr>
          <p:cNvSpPr txBox="1"/>
          <p:nvPr/>
        </p:nvSpPr>
        <p:spPr>
          <a:xfrm>
            <a:off x="1292666" y="599067"/>
            <a:ext cx="629529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Analyzing ADF and KS Tests for Residuals:</a:t>
            </a:r>
          </a:p>
        </p:txBody>
      </p:sp>
      <p:sp>
        <p:nvSpPr>
          <p:cNvPr id="29" name="TextBox 28">
            <a:extLst>
              <a:ext uri="{FF2B5EF4-FFF2-40B4-BE49-F238E27FC236}">
                <a16:creationId xmlns:a16="http://schemas.microsoft.com/office/drawing/2014/main" id="{79927F61-259B-456B-A74E-93E869430525}"/>
              </a:ext>
            </a:extLst>
          </p:cNvPr>
          <p:cNvSpPr txBox="1"/>
          <p:nvPr/>
        </p:nvSpPr>
        <p:spPr>
          <a:xfrm>
            <a:off x="1438584" y="4407115"/>
            <a:ext cx="9314831" cy="2062103"/>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Residuals Analysis:</a:t>
            </a:r>
          </a:p>
          <a:p>
            <a:pPr algn="just"/>
            <a:r>
              <a:rPr lang="en-US" sz="1600" dirty="0">
                <a:latin typeface="Times New Roman" panose="02020603050405020304" pitchFamily="18" charset="0"/>
                <a:cs typeface="Times New Roman" panose="02020603050405020304" pitchFamily="18" charset="0"/>
              </a:rPr>
              <a:t>Stationary residuals confirm that the model captures all trends and seasonality, leaving only random noise, which is essential for reliable forecasting. </a:t>
            </a:r>
          </a:p>
          <a:p>
            <a:pPr algn="just"/>
            <a:r>
              <a:rPr lang="en-US" sz="1600" dirty="0">
                <a:latin typeface="Times New Roman" panose="02020603050405020304" pitchFamily="18" charset="0"/>
                <a:cs typeface="Times New Roman" panose="02020603050405020304" pitchFamily="18" charset="0"/>
              </a:rPr>
              <a:t>residuals not following a normal distribution indicate that traditional linear models like ARIMA or SARIMA may not fully address the data's complexities.</a:t>
            </a:r>
          </a:p>
          <a:p>
            <a:pPr algn="just"/>
            <a:r>
              <a:rPr lang="en-US" sz="1600" b="1" dirty="0">
                <a:latin typeface="Times New Roman" panose="02020603050405020304" pitchFamily="18" charset="0"/>
                <a:cs typeface="Times New Roman" panose="02020603050405020304" pitchFamily="18" charset="0"/>
              </a:rPr>
              <a:t>Solution:</a:t>
            </a:r>
          </a:p>
          <a:p>
            <a:pPr algn="just"/>
            <a:r>
              <a:rPr lang="en-US" sz="1600" dirty="0">
                <a:latin typeface="Times New Roman" panose="02020603050405020304" pitchFamily="18" charset="0"/>
                <a:cs typeface="Times New Roman" panose="02020603050405020304" pitchFamily="18" charset="0"/>
              </a:rPr>
              <a:t>A hybrid model combining SARIMA (for linear trends and seasonality) and SVM (for non-linear deviations) is used to capture both linear and non-linear patterns, enhancing forecasting accuracy and robustness.</a:t>
            </a:r>
          </a:p>
        </p:txBody>
      </p:sp>
    </p:spTree>
    <p:extLst>
      <p:ext uri="{BB962C8B-B14F-4D97-AF65-F5344CB8AC3E}">
        <p14:creationId xmlns:p14="http://schemas.microsoft.com/office/powerpoint/2010/main" val="5674083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10861101" y="23822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6759" y="2107858"/>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6020940" y="1634904"/>
            <a:ext cx="5857468" cy="4326527"/>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00875B4-44E5-4008-A513-5894AF7BDD90}"/>
              </a:ext>
            </a:extLst>
          </p:cNvPr>
          <p:cNvSpPr/>
          <p:nvPr/>
        </p:nvSpPr>
        <p:spPr>
          <a:xfrm>
            <a:off x="666341" y="1331616"/>
            <a:ext cx="4864101" cy="4810104"/>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666341" y="392867"/>
            <a:ext cx="9911861" cy="450506"/>
          </a:xfrm>
        </p:spPr>
        <p:txBody>
          <a:bodyPr>
            <a:normAutofit/>
          </a:bodyPr>
          <a:lstStyle/>
          <a:p>
            <a:r>
              <a:rPr lang="en-US" sz="2000" b="1" dirty="0">
                <a:latin typeface="Times New Roman" panose="02020603050405020304" pitchFamily="18" charset="0"/>
                <a:cs typeface="Times New Roman" panose="02020603050405020304" pitchFamily="18" charset="0"/>
              </a:rPr>
              <a:t>Introducing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775187" y="1422158"/>
                <a:ext cx="4646407" cy="5042975"/>
              </a:xfrm>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Definition:</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ACF is a statistical tool used to identify repeating patterns or cycles in time series data.</a:t>
                </a:r>
              </a:p>
              <a:p>
                <a:pPr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measured by the correlation between observations separated by time units.</a:t>
                </a:r>
              </a:p>
              <a:p>
                <a:pPr algn="just">
                  <a:buFont typeface="Wingdings" panose="05000000000000000000" pitchFamily="2" charset="2"/>
                  <a:buChar char="§"/>
                </a:pPr>
                <a:r>
                  <a:rPr lang="en-US" sz="1400" dirty="0"/>
                  <a:t>Use Case: Identifying the order of moving average (MA) models in time series analysis.</a:t>
                </a: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Formula:</a:t>
                </a:r>
              </a:p>
              <a:p>
                <a:pPr marL="0" indent="0" algn="just">
                  <a:buNone/>
                </a:pPr>
                <a:endParaRPr lang="en-US" sz="1400" b="1"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0" smtClean="0">
                              <a:latin typeface="Cambria Math" panose="02040503050406030204" pitchFamily="18" charset="0"/>
                            </a:rPr>
                            <m:t>𝛒</m:t>
                          </m:r>
                        </m:e>
                        <m:sub>
                          <m:r>
                            <a:rPr lang="en-US" sz="1400" b="1" i="0" smtClean="0">
                              <a:latin typeface="Cambria Math" panose="02040503050406030204" pitchFamily="18" charset="0"/>
                              <a:cs typeface="Times New Roman" panose="02020603050405020304" pitchFamily="18" charset="0"/>
                            </a:rPr>
                            <m:t>𝐤</m:t>
                          </m:r>
                        </m:sub>
                      </m:sSub>
                      <m:r>
                        <a:rPr lang="en-US" sz="1400" b="1" i="0" smtClean="0">
                          <a:latin typeface="Cambria Math" panose="02040503050406030204" pitchFamily="18" charset="0"/>
                          <a:cs typeface="Times New Roman" panose="02020603050405020304" pitchFamily="18" charset="0"/>
                        </a:rPr>
                        <m:t>=</m:t>
                      </m:r>
                      <m:f>
                        <m:fPr>
                          <m:ctrlPr>
                            <a:rPr lang="en-US" sz="1400" b="1" i="1" smtClean="0">
                              <a:latin typeface="Cambria Math" panose="02040503050406030204" pitchFamily="18" charset="0"/>
                              <a:cs typeface="Times New Roman" panose="02020603050405020304" pitchFamily="18" charset="0"/>
                            </a:rPr>
                          </m:ctrlPr>
                        </m:fPr>
                        <m:num>
                          <m:sSubSup>
                            <m:sSubSupPr>
                              <m:ctrlPr>
                                <a:rPr lang="en-US" sz="1400" b="1" i="1" smtClean="0">
                                  <a:latin typeface="Cambria Math" panose="02040503050406030204" pitchFamily="18" charset="0"/>
                                  <a:cs typeface="Times New Roman" panose="02020603050405020304" pitchFamily="18" charset="0"/>
                                </a:rPr>
                              </m:ctrlPr>
                            </m:sSubSupPr>
                            <m:e>
                              <m:r>
                                <a:rPr lang="en-US" sz="1400" b="1" i="0">
                                  <a:latin typeface="Cambria Math" panose="02040503050406030204" pitchFamily="18" charset="0"/>
                                </a:rPr>
                                <m:t>𝚺</m:t>
                              </m:r>
                            </m:e>
                            <m:sub>
                              <m:r>
                                <a:rPr lang="en-US" sz="1400" b="1" i="0" smtClean="0">
                                  <a:latin typeface="Cambria Math" panose="02040503050406030204" pitchFamily="18" charset="0"/>
                                  <a:cs typeface="Times New Roman" panose="02020603050405020304" pitchFamily="18" charset="0"/>
                                </a:rPr>
                                <m:t>𝐭</m:t>
                              </m:r>
                              <m:r>
                                <a:rPr lang="en-US" sz="1400" b="1" i="0" smtClean="0">
                                  <a:latin typeface="Cambria Math" panose="02040503050406030204" pitchFamily="18" charset="0"/>
                                  <a:cs typeface="Times New Roman" panose="02020603050405020304" pitchFamily="18" charset="0"/>
                                </a:rPr>
                                <m:t>=</m:t>
                              </m:r>
                              <m:r>
                                <a:rPr lang="en-US" sz="1400" b="1" i="0" smtClean="0">
                                  <a:latin typeface="Cambria Math" panose="02040503050406030204" pitchFamily="18" charset="0"/>
                                  <a:cs typeface="Times New Roman" panose="02020603050405020304" pitchFamily="18" charset="0"/>
                                </a:rPr>
                                <m:t>𝟏</m:t>
                              </m:r>
                            </m:sub>
                            <m:sup>
                              <m:r>
                                <a:rPr lang="en-US" sz="1400" b="1" i="0" smtClean="0">
                                  <a:latin typeface="Cambria Math" panose="02040503050406030204" pitchFamily="18" charset="0"/>
                                  <a:cs typeface="Times New Roman" panose="02020603050405020304" pitchFamily="18" charset="0"/>
                                </a:rPr>
                                <m:t>𝐧</m:t>
                              </m:r>
                              <m:r>
                                <a:rPr lang="en-US" sz="1400" b="1" i="0" smtClean="0">
                                  <a:latin typeface="Cambria Math" panose="02040503050406030204" pitchFamily="18" charset="0"/>
                                  <a:cs typeface="Times New Roman" panose="02020603050405020304" pitchFamily="18" charset="0"/>
                                </a:rPr>
                                <m:t>−</m:t>
                              </m:r>
                              <m:r>
                                <a:rPr lang="en-US" sz="1400" b="1" i="0" smtClean="0">
                                  <a:latin typeface="Cambria Math" panose="02040503050406030204" pitchFamily="18" charset="0"/>
                                  <a:cs typeface="Times New Roman" panose="02020603050405020304" pitchFamily="18" charset="0"/>
                                </a:rPr>
                                <m:t>𝐤</m:t>
                              </m:r>
                            </m:sup>
                          </m:sSubSup>
                          <m:r>
                            <a:rPr lang="en-US" sz="1400" b="1" i="0" smtClean="0">
                              <a:latin typeface="Cambria Math" panose="02040503050406030204" pitchFamily="18" charset="0"/>
                              <a:cs typeface="Times New Roman" panose="02020603050405020304" pitchFamily="18" charset="0"/>
                            </a:rPr>
                            <m:t>(</m:t>
                          </m:r>
                          <m:sSub>
                            <m:sSubPr>
                              <m:ctrlPr>
                                <a:rPr lang="en-US" sz="1400" b="1" i="1" smtClean="0">
                                  <a:solidFill>
                                    <a:prstClr val="black"/>
                                  </a:solidFill>
                                  <a:latin typeface="Cambria Math" panose="02040503050406030204" pitchFamily="18" charset="0"/>
                                  <a:cs typeface="Times New Roman" panose="02020603050405020304" pitchFamily="18" charset="0"/>
                                </a:rPr>
                              </m:ctrlPr>
                            </m:sSubPr>
                            <m:e>
                              <m:r>
                                <a:rPr lang="en-US" sz="1400" b="1" i="0" smtClean="0">
                                  <a:solidFill>
                                    <a:prstClr val="black"/>
                                  </a:solidFill>
                                  <a:latin typeface="Cambria Math" panose="02040503050406030204" pitchFamily="18" charset="0"/>
                                  <a:cs typeface="Times New Roman" panose="02020603050405020304" pitchFamily="18" charset="0"/>
                                </a:rPr>
                                <m:t>𝐗</m:t>
                              </m:r>
                            </m:e>
                            <m: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𝐭</m:t>
                              </m:r>
                            </m:sub>
                          </m:sSub>
                          <m:r>
                            <a:rPr lang="en-US" sz="1400" b="1"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400" b="1" i="1">
                                  <a:solidFill>
                                    <a:prstClr val="black"/>
                                  </a:solidFill>
                                  <a:latin typeface="Cambria Math" panose="02040503050406030204" pitchFamily="18" charset="0"/>
                                  <a:cs typeface="Times New Roman" panose="02020603050405020304" pitchFamily="18" charset="0"/>
                                </a:rPr>
                              </m:ctrlPr>
                            </m:sSubPr>
                            <m:e>
                              <m:acc>
                                <m:accPr>
                                  <m:chr m:val="̅"/>
                                  <m:ctrlPr>
                                    <a:rPr lang="en-US" sz="1400" b="1" i="1" smtClean="0">
                                      <a:latin typeface="Cambria Math" panose="02040503050406030204" pitchFamily="18" charset="0"/>
                                      <a:cs typeface="Times New Roman" panose="02020603050405020304" pitchFamily="18" charset="0"/>
                                    </a:rPr>
                                  </m:ctrlPr>
                                </m:accPr>
                                <m:e>
                                  <m:r>
                                    <a:rPr lang="en-US" sz="1400" b="1" i="0" smtClean="0">
                                      <a:latin typeface="Cambria Math" panose="02040503050406030204" pitchFamily="18" charset="0"/>
                                      <a:cs typeface="Times New Roman" panose="02020603050405020304" pitchFamily="18" charset="0"/>
                                    </a:rPr>
                                    <m:t>𝐗</m:t>
                                  </m:r>
                                </m:e>
                              </m:acc>
                            </m:e>
                            <m: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𝐭</m:t>
                              </m:r>
                            </m:sub>
                          </m:sSub>
                          <m:r>
                            <a:rPr lang="en-US" sz="1400" b="1"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0">
                                  <a:solidFill>
                                    <a:prstClr val="black"/>
                                  </a:solidFill>
                                  <a:latin typeface="Cambria Math" panose="02040503050406030204" pitchFamily="18" charset="0"/>
                                  <a:cs typeface="Times New Roman" panose="02020603050405020304" pitchFamily="18" charset="0"/>
                                </a:rPr>
                                <m:t>𝐗</m:t>
                              </m:r>
                            </m:e>
                            <m: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𝐭</m:t>
                              </m:r>
                              <m:r>
                                <a:rPr lang="en-US" sz="1400" b="1"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1"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𝐤</m:t>
                              </m:r>
                            </m:sub>
                          </m:s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400" b="1" i="1">
                                  <a:solidFill>
                                    <a:prstClr val="black"/>
                                  </a:solidFill>
                                  <a:latin typeface="Cambria Math" panose="02040503050406030204" pitchFamily="18" charset="0"/>
                                  <a:cs typeface="Times New Roman" panose="02020603050405020304" pitchFamily="18" charset="0"/>
                                </a:rPr>
                              </m:ctrlPr>
                            </m:sSubPr>
                            <m:e>
                              <m:acc>
                                <m:accPr>
                                  <m:chr m:val="̅"/>
                                  <m:ctrlPr>
                                    <a:rPr lang="en-US" sz="1400" b="1" i="1">
                                      <a:latin typeface="Cambria Math" panose="02040503050406030204" pitchFamily="18" charset="0"/>
                                      <a:cs typeface="Times New Roman" panose="02020603050405020304" pitchFamily="18" charset="0"/>
                                    </a:rPr>
                                  </m:ctrlPr>
                                </m:accPr>
                                <m:e>
                                  <m:r>
                                    <a:rPr lang="en-US" sz="1400" b="1" i="0">
                                      <a:latin typeface="Cambria Math" panose="02040503050406030204" pitchFamily="18" charset="0"/>
                                      <a:cs typeface="Times New Roman" panose="02020603050405020304" pitchFamily="18" charset="0"/>
                                    </a:rPr>
                                    <m:t>𝐗</m:t>
                                  </m:r>
                                </m:e>
                              </m:acc>
                            </m:e>
                            <m: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𝐭</m:t>
                              </m:r>
                            </m:sub>
                          </m:s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num>
                        <m:den>
                          <m:sSubSup>
                            <m:sSubSupPr>
                              <m:ctrlPr>
                                <a:rPr lang="en-US" sz="1400" b="1" i="1">
                                  <a:latin typeface="Cambria Math" panose="02040503050406030204" pitchFamily="18" charset="0"/>
                                  <a:cs typeface="Times New Roman" panose="02020603050405020304" pitchFamily="18" charset="0"/>
                                </a:rPr>
                              </m:ctrlPr>
                            </m:sSubSupPr>
                            <m:e>
                              <m:r>
                                <a:rPr lang="en-US" sz="1400" b="1" i="0">
                                  <a:latin typeface="Cambria Math" panose="02040503050406030204" pitchFamily="18" charset="0"/>
                                </a:rPr>
                                <m:t>𝚺</m:t>
                              </m:r>
                            </m:e>
                            <m:sub>
                              <m:r>
                                <a:rPr lang="en-US" sz="1400" b="1" i="0">
                                  <a:latin typeface="Cambria Math" panose="02040503050406030204" pitchFamily="18" charset="0"/>
                                  <a:cs typeface="Times New Roman" panose="02020603050405020304" pitchFamily="18" charset="0"/>
                                </a:rPr>
                                <m:t>𝐭</m:t>
                              </m:r>
                              <m:r>
                                <a:rPr lang="en-US" sz="1400" b="1" i="0">
                                  <a:latin typeface="Cambria Math" panose="02040503050406030204" pitchFamily="18" charset="0"/>
                                  <a:cs typeface="Times New Roman" panose="02020603050405020304" pitchFamily="18" charset="0"/>
                                </a:rPr>
                                <m:t>=</m:t>
                              </m:r>
                              <m:r>
                                <a:rPr lang="en-US" sz="1400" b="1" i="0">
                                  <a:latin typeface="Cambria Math" panose="02040503050406030204" pitchFamily="18" charset="0"/>
                                  <a:cs typeface="Times New Roman" panose="02020603050405020304" pitchFamily="18" charset="0"/>
                                </a:rPr>
                                <m:t>𝟏</m:t>
                              </m:r>
                            </m:sub>
                            <m:sup>
                              <m:r>
                                <a:rPr lang="en-US" sz="1400" b="1" i="0">
                                  <a:latin typeface="Cambria Math" panose="02040503050406030204" pitchFamily="18" charset="0"/>
                                  <a:cs typeface="Times New Roman" panose="02020603050405020304" pitchFamily="18" charset="0"/>
                                </a:rPr>
                                <m:t>𝐧</m:t>
                              </m:r>
                            </m:sup>
                          </m:sSubSup>
                          <m:sSup>
                            <m:sSupPr>
                              <m:ctrlPr>
                                <a:rPr lang="en-US" sz="1400" b="1" i="1" smtClean="0">
                                  <a:solidFill>
                                    <a:srgbClr val="836967"/>
                                  </a:solidFill>
                                  <a:latin typeface="Cambria Math" panose="02040503050406030204" pitchFamily="18" charset="0"/>
                                </a:rPr>
                              </m:ctrlPr>
                            </m:sSupPr>
                            <m:e>
                              <m:r>
                                <a:rPr lang="en-US" sz="1400" b="1" i="0" smtClean="0">
                                  <a:latin typeface="Cambria Math" panose="02040503050406030204" pitchFamily="18" charset="0"/>
                                  <a:cs typeface="Times New Roman" panose="02020603050405020304" pitchFamily="18" charset="0"/>
                                </a:rPr>
                                <m:t> </m:t>
                              </m:r>
                              <m:r>
                                <a:rPr lang="en-US" sz="1400" b="1" i="0">
                                  <a:latin typeface="Cambria Math" panose="02040503050406030204" pitchFamily="18" charset="0"/>
                                  <a:cs typeface="Times New Roman" panose="02020603050405020304" pitchFamily="18" charset="0"/>
                                </a:rPr>
                                <m:t>(</m:t>
                              </m:r>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0">
                                      <a:solidFill>
                                        <a:prstClr val="black"/>
                                      </a:solidFill>
                                      <a:latin typeface="Cambria Math" panose="02040503050406030204" pitchFamily="18" charset="0"/>
                                      <a:cs typeface="Times New Roman" panose="02020603050405020304" pitchFamily="18" charset="0"/>
                                    </a:rPr>
                                    <m:t>𝐗</m:t>
                                  </m:r>
                                </m:e>
                                <m: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𝐭</m:t>
                                  </m:r>
                                </m:sub>
                              </m:sSub>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1400" b="1"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𝐗</m:t>
                                  </m:r>
                                </m:e>
                              </m:acc>
                              <m:r>
                                <a:rPr lang="en-US" sz="1400" b="1"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sup>
                              <m:r>
                                <a:rPr lang="en-US" sz="1400" b="1" i="0" smtClean="0">
                                  <a:latin typeface="Cambria Math" panose="02040503050406030204" pitchFamily="18" charset="0"/>
                                </a:rPr>
                                <m:t>𝟐</m:t>
                              </m:r>
                            </m:sup>
                          </m:sSup>
                        </m:den>
                      </m:f>
                    </m:oMath>
                  </m:oMathPara>
                </a14:m>
                <a:endParaRPr lang="en-US" sz="1400" b="1" dirty="0">
                  <a:latin typeface="Times New Roman" panose="02020603050405020304" pitchFamily="18" charset="0"/>
                  <a:cs typeface="Times New Roman" panose="02020603050405020304" pitchFamily="18" charset="0"/>
                </a:endParaRPr>
              </a:p>
              <a:p>
                <a:pPr algn="just"/>
                <a:endParaRPr lang="en-US" sz="1400" b="1" i="1" dirty="0">
                  <a:latin typeface="Cambria Math" panose="02040503050406030204" pitchFamily="18" charset="0"/>
                  <a:cs typeface="Times New Roman" panose="02020603050405020304" pitchFamily="18" charset="0"/>
                </a:endParaRPr>
              </a:p>
              <a:p>
                <a:pPr algn="just"/>
                <a14:m>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0" smtClean="0">
                            <a:latin typeface="Cambria Math" panose="02040503050406030204" pitchFamily="18" charset="0"/>
                          </a:rPr>
                          <m:t>𝛒</m:t>
                        </m:r>
                      </m:e>
                      <m:sub>
                        <m:r>
                          <a:rPr lang="en-US" sz="1400" b="1" i="0" smtClean="0">
                            <a:latin typeface="Cambria Math" panose="02040503050406030204" pitchFamily="18" charset="0"/>
                            <a:cs typeface="Times New Roman" panose="02020603050405020304" pitchFamily="18" charset="0"/>
                          </a:rPr>
                          <m:t>𝐤</m:t>
                        </m:r>
                      </m:sub>
                    </m:sSub>
                  </m:oMath>
                </a14:m>
                <a:r>
                  <a:rPr lang="en-US" sz="1400" dirty="0">
                    <a:latin typeface="Times New Roman" panose="02020603050405020304" pitchFamily="18" charset="0"/>
                    <a:cs typeface="Times New Roman" panose="02020603050405020304" pitchFamily="18" charset="0"/>
                  </a:rPr>
                  <a:t>: Autocorrelation at lag k </a:t>
                </a:r>
              </a:p>
              <a:p>
                <a:pPr algn="just"/>
                <a14:m>
                  <m:oMath xmlns:m="http://schemas.openxmlformats.org/officeDocument/2006/math">
                    <m:sSub>
                      <m:sSubPr>
                        <m:ctrlP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𝑿</m:t>
                        </m:r>
                      </m:e>
                      <m: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𝒕</m:t>
                        </m:r>
                      </m:sub>
                    </m:s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 </m:t>
                    </m:r>
                  </m:oMath>
                </a14:m>
                <a:r>
                  <a:rPr lang="en-US" sz="1400" dirty="0">
                    <a:latin typeface="Times New Roman" panose="02020603050405020304" pitchFamily="18" charset="0"/>
                    <a:cs typeface="Times New Roman" panose="02020603050405020304" pitchFamily="18" charset="0"/>
                  </a:rPr>
                  <a:t>: Value of the time series at time 𝑡</a:t>
                </a:r>
              </a:p>
              <a:p>
                <a:pPr algn="just"/>
                <a14:m>
                  <m:oMath xmlns:m="http://schemas.openxmlformats.org/officeDocument/2006/math">
                    <m:acc>
                      <m:accPr>
                        <m:chr m:val="̅"/>
                        <m:ctrlP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𝑿</m:t>
                        </m:r>
                      </m:e>
                    </m:acc>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1400" dirty="0">
                    <a:latin typeface="Times New Roman" panose="02020603050405020304" pitchFamily="18" charset="0"/>
                    <a:cs typeface="Times New Roman" panose="02020603050405020304" pitchFamily="18" charset="0"/>
                  </a:rPr>
                  <a:t>: Mean of the time series</a:t>
                </a:r>
              </a:p>
              <a:p>
                <a:pPr algn="just"/>
                <a:r>
                  <a:rPr lang="en-US" sz="1400" b="1" dirty="0">
                    <a:latin typeface="Times New Roman" panose="02020603050405020304" pitchFamily="18" charset="0"/>
                    <a:cs typeface="Times New Roman" panose="02020603050405020304" pitchFamily="18" charset="0"/>
                  </a:rPr>
                  <a:t>𝑛</a:t>
                </a:r>
                <a:r>
                  <a:rPr lang="en-US" sz="1400" dirty="0">
                    <a:latin typeface="Times New Roman" panose="02020603050405020304" pitchFamily="18" charset="0"/>
                    <a:cs typeface="Times New Roman" panose="02020603050405020304" pitchFamily="18" charset="0"/>
                  </a:rPr>
                  <a:t>: Number of observations</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AFC54A5-2E07-441D-B786-244CBCB7B189}"/>
                  </a:ext>
                </a:extLst>
              </p:cNvPr>
              <p:cNvSpPr>
                <a:spLocks noGrp="1" noRot="1" noChangeAspect="1" noMove="1" noResize="1" noEditPoints="1" noAdjustHandles="1" noChangeArrowheads="1" noChangeShapeType="1" noTextEdit="1"/>
              </p:cNvSpPr>
              <p:nvPr>
                <p:ph idx="1"/>
              </p:nvPr>
            </p:nvSpPr>
            <p:spPr>
              <a:xfrm>
                <a:off x="775187" y="1422158"/>
                <a:ext cx="4646407" cy="5042975"/>
              </a:xfrm>
              <a:blipFill>
                <a:blip r:embed="rId2"/>
                <a:stretch>
                  <a:fillRect l="-394" t="-483" r="-394"/>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54465971-0DE0-4C6C-A9BB-1421DAA7585B}"/>
              </a:ext>
            </a:extLst>
          </p:cNvPr>
          <p:cNvSpPr txBox="1">
            <a:spLocks/>
          </p:cNvSpPr>
          <p:nvPr/>
        </p:nvSpPr>
        <p:spPr>
          <a:xfrm>
            <a:off x="6020940" y="1121846"/>
            <a:ext cx="6033314"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The partial autocorrelation function (PACF):</a:t>
            </a:r>
          </a:p>
        </p:txBody>
      </p:sp>
      <p:sp>
        <p:nvSpPr>
          <p:cNvPr id="9" name="Title 1">
            <a:extLst>
              <a:ext uri="{FF2B5EF4-FFF2-40B4-BE49-F238E27FC236}">
                <a16:creationId xmlns:a16="http://schemas.microsoft.com/office/drawing/2014/main" id="{AC57EC3B-B17C-4519-8781-6A8409450651}"/>
              </a:ext>
            </a:extLst>
          </p:cNvPr>
          <p:cNvSpPr txBox="1">
            <a:spLocks/>
          </p:cNvSpPr>
          <p:nvPr/>
        </p:nvSpPr>
        <p:spPr>
          <a:xfrm>
            <a:off x="666341" y="876343"/>
            <a:ext cx="4210539" cy="2910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Autocorrelation Function (ACF):</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C0800FE8-004C-46C2-A0C0-19911DEFD204}"/>
                  </a:ext>
                </a:extLst>
              </p:cNvPr>
              <p:cNvSpPr txBox="1">
                <a:spLocks/>
              </p:cNvSpPr>
              <p:nvPr/>
            </p:nvSpPr>
            <p:spPr>
              <a:xfrm>
                <a:off x="6077601" y="1713454"/>
                <a:ext cx="5721676" cy="40123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dirty="0">
                    <a:latin typeface="Times New Roman" panose="02020603050405020304" pitchFamily="18" charset="0"/>
                    <a:cs typeface="Times New Roman" panose="02020603050405020304" pitchFamily="18" charset="0"/>
                  </a:rPr>
                  <a:t>Definition:</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PACF measures the correlation between observations of a time series separated by K time units, after removing the effects of correlations at shorter lags.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helps to identify the direct relationship between observations at lag k.</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Case: Identifying the order of autoregressive (AR) models in time series analysis.</a:t>
                </a:r>
              </a:p>
              <a:p>
                <a:pPr marL="0" indent="0">
                  <a:buNone/>
                </a:pPr>
                <a:r>
                  <a:rPr lang="en-US" sz="1400" b="1" dirty="0">
                    <a:latin typeface="Times New Roman" panose="02020603050405020304" pitchFamily="18" charset="0"/>
                    <a:cs typeface="Times New Roman" panose="02020603050405020304" pitchFamily="18" charset="0"/>
                  </a:rPr>
                  <a:t>Formula:</a:t>
                </a:r>
              </a:p>
              <a:p>
                <a:pPr marL="0" indent="0">
                  <a:buNone/>
                </a:pPr>
                <a:endParaRPr lang="en-US" sz="14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0">
                              <a:latin typeface="Cambria Math" panose="02040503050406030204" pitchFamily="18" charset="0"/>
                              <a:cs typeface="Times New Roman" panose="02020603050405020304" pitchFamily="18" charset="0"/>
                            </a:rPr>
                            <m:t>𝛟</m:t>
                          </m:r>
                        </m:e>
                        <m:sub>
                          <m:r>
                            <a:rPr lang="en-US" sz="1400" b="1" i="0" smtClean="0">
                              <a:latin typeface="Cambria Math" panose="02040503050406030204" pitchFamily="18" charset="0"/>
                              <a:cs typeface="Times New Roman" panose="02020603050405020304" pitchFamily="18" charset="0"/>
                            </a:rPr>
                            <m:t>𝐤𝐤</m:t>
                          </m:r>
                        </m:sub>
                      </m:sSub>
                      <m:r>
                        <a:rPr lang="en-US" sz="1400" b="1" i="0" smtClean="0">
                          <a:latin typeface="Cambria Math" panose="02040503050406030204" pitchFamily="18" charset="0"/>
                          <a:cs typeface="Times New Roman" panose="02020603050405020304" pitchFamily="18" charset="0"/>
                        </a:rPr>
                        <m:t>=</m:t>
                      </m:r>
                      <m:f>
                        <m:fPr>
                          <m:ctrlPr>
                            <a:rPr lang="en-US" sz="1400" b="1" i="1" smtClean="0">
                              <a:latin typeface="Cambria Math" panose="02040503050406030204" pitchFamily="18" charset="0"/>
                              <a:cs typeface="Times New Roman" panose="02020603050405020304" pitchFamily="18" charset="0"/>
                            </a:rPr>
                          </m:ctrlPr>
                        </m:fPr>
                        <m:num>
                          <m:sSub>
                            <m:sSubPr>
                              <m:ctrlPr>
                                <a:rPr lang="en-US" sz="1400" b="1" i="1">
                                  <a:latin typeface="Cambria Math" panose="02040503050406030204" pitchFamily="18" charset="0"/>
                                  <a:cs typeface="Times New Roman" panose="02020603050405020304" pitchFamily="18" charset="0"/>
                                </a:rPr>
                              </m:ctrlPr>
                            </m:sSubPr>
                            <m:e>
                              <m:r>
                                <a:rPr lang="en-US" sz="1400" b="1" i="0">
                                  <a:latin typeface="Cambria Math" panose="02040503050406030204" pitchFamily="18" charset="0"/>
                                </a:rPr>
                                <m:t>𝛒</m:t>
                              </m:r>
                            </m:e>
                            <m:sub>
                              <m:r>
                                <a:rPr lang="en-US" sz="1400" b="1" i="0">
                                  <a:latin typeface="Cambria Math" panose="02040503050406030204" pitchFamily="18" charset="0"/>
                                  <a:cs typeface="Times New Roman" panose="02020603050405020304" pitchFamily="18" charset="0"/>
                                </a:rPr>
                                <m:t>𝐤</m:t>
                              </m:r>
                            </m:sub>
                          </m:sSub>
                          <m:r>
                            <a:rPr lang="en-US" sz="1400" b="1" i="0" smtClean="0">
                              <a:latin typeface="Cambria Math" panose="02040503050406030204" pitchFamily="18" charset="0"/>
                              <a:cs typeface="Times New Roman" panose="02020603050405020304" pitchFamily="18" charset="0"/>
                            </a:rPr>
                            <m:t>−</m:t>
                          </m:r>
                          <m:sSubSup>
                            <m:sSubSupPr>
                              <m:ctrlPr>
                                <a:rPr lang="en-US" sz="1400" b="1" i="1" smtClean="0">
                                  <a:latin typeface="Cambria Math" panose="02040503050406030204" pitchFamily="18" charset="0"/>
                                  <a:cs typeface="Times New Roman" panose="02020603050405020304" pitchFamily="18" charset="0"/>
                                </a:rPr>
                              </m:ctrlPr>
                            </m:sSubSupPr>
                            <m:e>
                              <m:r>
                                <a:rPr lang="en-US" sz="1400" b="1" i="0">
                                  <a:latin typeface="Cambria Math" panose="02040503050406030204" pitchFamily="18" charset="0"/>
                                </a:rPr>
                                <m:t>𝚺</m:t>
                              </m:r>
                            </m:e>
                            <m:sub>
                              <m:r>
                                <a:rPr lang="en-US" sz="1400" b="1" i="0" smtClean="0">
                                  <a:latin typeface="Cambria Math" panose="02040503050406030204" pitchFamily="18" charset="0"/>
                                </a:rPr>
                                <m:t>𝐢</m:t>
                              </m:r>
                              <m:r>
                                <a:rPr lang="en-US" sz="1400" b="1" i="0" smtClean="0">
                                  <a:latin typeface="Cambria Math" panose="02040503050406030204" pitchFamily="18" charset="0"/>
                                  <a:cs typeface="Times New Roman" panose="02020603050405020304" pitchFamily="18" charset="0"/>
                                </a:rPr>
                                <m:t>=</m:t>
                              </m:r>
                              <m:r>
                                <a:rPr lang="en-US" sz="1400" b="1" i="0" smtClean="0">
                                  <a:latin typeface="Cambria Math" panose="02040503050406030204" pitchFamily="18" charset="0"/>
                                  <a:cs typeface="Times New Roman" panose="02020603050405020304" pitchFamily="18" charset="0"/>
                                </a:rPr>
                                <m:t>𝟏</m:t>
                              </m:r>
                            </m:sub>
                            <m:sup>
                              <m:r>
                                <a:rPr lang="en-US" sz="1400" b="1" i="0" smtClean="0">
                                  <a:latin typeface="Cambria Math" panose="02040503050406030204" pitchFamily="18" charset="0"/>
                                  <a:cs typeface="Times New Roman" panose="02020603050405020304" pitchFamily="18" charset="0"/>
                                </a:rPr>
                                <m:t>𝐤</m:t>
                              </m:r>
                              <m:r>
                                <a:rPr lang="en-US" sz="1400" b="1" i="0" smtClean="0">
                                  <a:latin typeface="Cambria Math" panose="02040503050406030204" pitchFamily="18" charset="0"/>
                                  <a:cs typeface="Times New Roman" panose="02020603050405020304" pitchFamily="18" charset="0"/>
                                </a:rPr>
                                <m:t>−</m:t>
                              </m:r>
                              <m:r>
                                <a:rPr lang="en-US" sz="1400" b="1" i="0" smtClean="0">
                                  <a:latin typeface="Cambria Math" panose="02040503050406030204" pitchFamily="18" charset="0"/>
                                  <a:cs typeface="Times New Roman" panose="02020603050405020304" pitchFamily="18" charset="0"/>
                                </a:rPr>
                                <m:t>𝟏</m:t>
                              </m:r>
                            </m:sup>
                          </m:sSubSup>
                          <m:sSub>
                            <m:sSubPr>
                              <m:ctrlPr>
                                <a:rPr lang="en-US" sz="1400" b="1" i="1">
                                  <a:latin typeface="Cambria Math" panose="02040503050406030204" pitchFamily="18" charset="0"/>
                                  <a:cs typeface="Times New Roman" panose="02020603050405020304" pitchFamily="18" charset="0"/>
                                </a:rPr>
                              </m:ctrlPr>
                            </m:sSubPr>
                            <m:e>
                              <m:r>
                                <a:rPr lang="en-US" sz="1400" b="1" i="0">
                                  <a:latin typeface="Cambria Math" panose="02040503050406030204" pitchFamily="18" charset="0"/>
                                  <a:cs typeface="Times New Roman" panose="02020603050405020304" pitchFamily="18" charset="0"/>
                                </a:rPr>
                                <m:t>𝛟</m:t>
                              </m:r>
                            </m:e>
                            <m:sub>
                              <m:r>
                                <a:rPr lang="en-US" sz="1400" b="1" i="0">
                                  <a:latin typeface="Cambria Math" panose="02040503050406030204" pitchFamily="18" charset="0"/>
                                  <a:cs typeface="Times New Roman" panose="02020603050405020304" pitchFamily="18" charset="0"/>
                                </a:rPr>
                                <m:t>𝐤</m:t>
                              </m:r>
                              <m:r>
                                <a:rPr lang="en-US" sz="1400" b="1" i="0" smtClean="0">
                                  <a:latin typeface="Cambria Math" panose="02040503050406030204" pitchFamily="18" charset="0"/>
                                  <a:cs typeface="Times New Roman" panose="02020603050405020304" pitchFamily="18" charset="0"/>
                                </a:rPr>
                                <m:t>𝐢</m:t>
                              </m:r>
                            </m:sub>
                          </m:sSub>
                          <m:sSub>
                            <m:sSubPr>
                              <m:ctrlPr>
                                <a:rPr lang="en-US" sz="1400" b="1" i="1" smtClean="0">
                                  <a:latin typeface="Cambria Math" panose="02040503050406030204" pitchFamily="18" charset="0"/>
                                  <a:cs typeface="Times New Roman" panose="02020603050405020304" pitchFamily="18" charset="0"/>
                                </a:rPr>
                              </m:ctrlPr>
                            </m:sSubPr>
                            <m:e>
                              <m:r>
                                <a:rPr lang="en-US" sz="1400" b="1" i="0">
                                  <a:latin typeface="Cambria Math" panose="02040503050406030204" pitchFamily="18" charset="0"/>
                                </a:rPr>
                                <m:t>𝛒</m:t>
                              </m:r>
                            </m:e>
                            <m:sub>
                              <m:r>
                                <a:rPr lang="en-US" sz="1400" b="1" i="0">
                                  <a:latin typeface="Cambria Math" panose="02040503050406030204" pitchFamily="18" charset="0"/>
                                  <a:cs typeface="Times New Roman" panose="02020603050405020304" pitchFamily="18" charset="0"/>
                                </a:rPr>
                                <m:t>𝐤</m:t>
                              </m:r>
                              <m:r>
                                <a:rPr lang="en-US" sz="1400" b="1" i="0" smtClean="0">
                                  <a:latin typeface="Cambria Math" panose="02040503050406030204" pitchFamily="18" charset="0"/>
                                  <a:cs typeface="Times New Roman" panose="02020603050405020304" pitchFamily="18" charset="0"/>
                                </a:rPr>
                                <m:t>−</m:t>
                              </m:r>
                              <m:r>
                                <a:rPr lang="en-US" sz="1400" b="1" i="0" smtClean="0">
                                  <a:latin typeface="Cambria Math" panose="02040503050406030204" pitchFamily="18" charset="0"/>
                                  <a:cs typeface="Times New Roman" panose="02020603050405020304" pitchFamily="18" charset="0"/>
                                </a:rPr>
                                <m:t>𝐢</m:t>
                              </m:r>
                            </m:sub>
                          </m:sSub>
                        </m:num>
                        <m:den>
                          <m:r>
                            <a:rPr lang="en-US" sz="1400" b="1"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400" b="1"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1400" b="1" i="1">
                                  <a:latin typeface="Cambria Math" panose="02040503050406030204" pitchFamily="18" charset="0"/>
                                  <a:cs typeface="Times New Roman" panose="02020603050405020304" pitchFamily="18" charset="0"/>
                                </a:rPr>
                              </m:ctrlPr>
                            </m:sSubSupPr>
                            <m:e>
                              <m:r>
                                <a:rPr lang="en-US" sz="1400" b="1" i="0" smtClean="0">
                                  <a:latin typeface="Cambria Math" panose="02040503050406030204" pitchFamily="18" charset="0"/>
                                </a:rPr>
                                <m:t>𝚺</m:t>
                              </m:r>
                            </m:e>
                            <m:sub>
                              <m:r>
                                <a:rPr lang="en-US" sz="1400" b="1" i="0" smtClean="0">
                                  <a:latin typeface="Cambria Math" panose="02040503050406030204" pitchFamily="18" charset="0"/>
                                </a:rPr>
                                <m:t>𝐢</m:t>
                              </m:r>
                              <m:r>
                                <a:rPr lang="en-US" sz="1400" b="1" i="0">
                                  <a:latin typeface="Cambria Math" panose="02040503050406030204" pitchFamily="18" charset="0"/>
                                  <a:cs typeface="Times New Roman" panose="02020603050405020304" pitchFamily="18" charset="0"/>
                                </a:rPr>
                                <m:t>=</m:t>
                              </m:r>
                              <m:r>
                                <a:rPr lang="en-US" sz="1400" b="1" i="0">
                                  <a:latin typeface="Cambria Math" panose="02040503050406030204" pitchFamily="18" charset="0"/>
                                  <a:cs typeface="Times New Roman" panose="02020603050405020304" pitchFamily="18" charset="0"/>
                                </a:rPr>
                                <m:t>𝟏</m:t>
                              </m:r>
                            </m:sub>
                            <m:sup>
                              <m:r>
                                <a:rPr lang="en-US" sz="1400" b="1" i="0" smtClean="0">
                                  <a:latin typeface="Cambria Math" panose="02040503050406030204" pitchFamily="18" charset="0"/>
                                  <a:cs typeface="Times New Roman" panose="02020603050405020304" pitchFamily="18" charset="0"/>
                                </a:rPr>
                                <m:t>𝐤</m:t>
                              </m:r>
                              <m:r>
                                <a:rPr lang="en-US" sz="1400" b="1" i="0" smtClean="0">
                                  <a:latin typeface="Cambria Math" panose="02040503050406030204" pitchFamily="18" charset="0"/>
                                  <a:cs typeface="Times New Roman" panose="02020603050405020304" pitchFamily="18" charset="0"/>
                                </a:rPr>
                                <m:t>−</m:t>
                              </m:r>
                              <m:r>
                                <a:rPr lang="en-US" sz="1400" b="1" i="0" smtClean="0">
                                  <a:latin typeface="Cambria Math" panose="02040503050406030204" pitchFamily="18" charset="0"/>
                                  <a:cs typeface="Times New Roman" panose="02020603050405020304" pitchFamily="18" charset="0"/>
                                </a:rPr>
                                <m:t>𝟏</m:t>
                              </m:r>
                            </m:sup>
                          </m:sSubSup>
                          <m:sSub>
                            <m:sSubPr>
                              <m:ctrlPr>
                                <a:rPr lang="en-US" sz="1400" b="1" i="1">
                                  <a:latin typeface="Cambria Math" panose="02040503050406030204" pitchFamily="18" charset="0"/>
                                  <a:cs typeface="Times New Roman" panose="02020603050405020304" pitchFamily="18" charset="0"/>
                                </a:rPr>
                              </m:ctrlPr>
                            </m:sSubPr>
                            <m:e>
                              <m:r>
                                <a:rPr lang="en-US" sz="1400" b="1" i="0">
                                  <a:latin typeface="Cambria Math" panose="02040503050406030204" pitchFamily="18" charset="0"/>
                                  <a:cs typeface="Times New Roman" panose="02020603050405020304" pitchFamily="18" charset="0"/>
                                </a:rPr>
                                <m:t>𝛟</m:t>
                              </m:r>
                            </m:e>
                            <m:sub>
                              <m:r>
                                <a:rPr lang="en-US" sz="1400" b="1" i="0">
                                  <a:latin typeface="Cambria Math" panose="02040503050406030204" pitchFamily="18" charset="0"/>
                                  <a:cs typeface="Times New Roman" panose="02020603050405020304" pitchFamily="18" charset="0"/>
                                </a:rPr>
                                <m:t>𝐤𝐢</m:t>
                              </m:r>
                            </m:sub>
                          </m:sSub>
                          <m:sSub>
                            <m:sSubPr>
                              <m:ctrlPr>
                                <a:rPr lang="en-US" sz="1400" b="1" i="1">
                                  <a:latin typeface="Cambria Math" panose="02040503050406030204" pitchFamily="18" charset="0"/>
                                  <a:cs typeface="Times New Roman" panose="02020603050405020304" pitchFamily="18" charset="0"/>
                                </a:rPr>
                              </m:ctrlPr>
                            </m:sSubPr>
                            <m:e>
                              <m:r>
                                <a:rPr lang="en-US" sz="1400" b="1" i="0">
                                  <a:latin typeface="Cambria Math" panose="02040503050406030204" pitchFamily="18" charset="0"/>
                                </a:rPr>
                                <m:t>𝛒</m:t>
                              </m:r>
                            </m:e>
                            <m:sub>
                              <m:r>
                                <a:rPr lang="en-US" sz="1400" b="1" i="0">
                                  <a:latin typeface="Cambria Math" panose="02040503050406030204" pitchFamily="18" charset="0"/>
                                  <a:cs typeface="Times New Roman" panose="02020603050405020304" pitchFamily="18" charset="0"/>
                                </a:rPr>
                                <m:t>𝐢</m:t>
                              </m:r>
                            </m:sub>
                          </m:sSub>
                        </m:den>
                      </m:f>
                    </m:oMath>
                  </m:oMathPara>
                </a14:m>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400" b="1" i="1" dirty="0">
                  <a:latin typeface="Cambria Math" panose="02040503050406030204" pitchFamily="18" charset="0"/>
                  <a:cs typeface="Times New Roman" panose="02020603050405020304" pitchFamily="18" charset="0"/>
                </a:endParaRPr>
              </a:p>
              <a:p>
                <a:pPr algn="just">
                  <a:buFont typeface="Wingdings" panose="05000000000000000000" pitchFamily="2" charset="2"/>
                  <a:buChar char="§"/>
                </a:pPr>
                <a14:m>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𝝓</m:t>
                        </m:r>
                      </m:e>
                      <m:sub>
                        <m:r>
                          <a:rPr lang="en-US" sz="1400" b="1" i="1" smtClean="0">
                            <a:latin typeface="Cambria Math" panose="02040503050406030204" pitchFamily="18" charset="0"/>
                            <a:cs typeface="Times New Roman" panose="02020603050405020304" pitchFamily="18" charset="0"/>
                          </a:rPr>
                          <m:t>𝒌𝒌</m:t>
                        </m:r>
                      </m:sub>
                    </m:sSub>
                  </m:oMath>
                </a14:m>
                <a:r>
                  <a:rPr lang="en-US" sz="1400" dirty="0">
                    <a:latin typeface="Times New Roman" panose="02020603050405020304" pitchFamily="18" charset="0"/>
                    <a:cs typeface="Times New Roman" panose="02020603050405020304" pitchFamily="18" charset="0"/>
                  </a:rPr>
                  <a:t>: Partial autocorrelation at lag k.</a:t>
                </a:r>
              </a:p>
              <a:p>
                <a:pPr algn="just">
                  <a:buFont typeface="Wingdings" panose="05000000000000000000" pitchFamily="2" charset="2"/>
                  <a:buChar char="§"/>
                </a:pPr>
                <a14:m>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0" smtClean="0">
                            <a:latin typeface="Cambria Math" panose="02040503050406030204" pitchFamily="18" charset="0"/>
                          </a:rPr>
                          <m:t>𝛒</m:t>
                        </m:r>
                      </m:e>
                      <m:sub>
                        <m:r>
                          <a:rPr lang="en-US" sz="1400" b="1" i="0" smtClean="0">
                            <a:latin typeface="Cambria Math" panose="02040503050406030204" pitchFamily="18" charset="0"/>
                            <a:cs typeface="Times New Roman" panose="02020603050405020304" pitchFamily="18" charset="0"/>
                          </a:rPr>
                          <m:t>𝐤</m:t>
                        </m:r>
                      </m:sub>
                    </m:sSub>
                  </m:oMath>
                </a14:m>
                <a:r>
                  <a:rPr lang="en-US" sz="1400" dirty="0">
                    <a:latin typeface="Times New Roman" panose="02020603050405020304" pitchFamily="18" charset="0"/>
                    <a:cs typeface="Times New Roman" panose="02020603050405020304" pitchFamily="18" charset="0"/>
                  </a:rPr>
                  <a:t>: Autocorrelation at lag k </a:t>
                </a:r>
              </a:p>
              <a:p>
                <a:pPr algn="just">
                  <a:buFont typeface="Wingdings" panose="05000000000000000000" pitchFamily="2" charset="2"/>
                  <a:buChar char="§"/>
                </a:pPr>
                <a14:m>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𝝓</m:t>
                        </m:r>
                      </m:e>
                      <m:sub>
                        <m:r>
                          <a:rPr lang="en-US" sz="1400" b="1" i="1">
                            <a:latin typeface="Cambria Math" panose="02040503050406030204" pitchFamily="18" charset="0"/>
                            <a:cs typeface="Times New Roman" panose="02020603050405020304" pitchFamily="18" charset="0"/>
                          </a:rPr>
                          <m:t>𝒌</m:t>
                        </m:r>
                        <m:r>
                          <a:rPr lang="en-US" sz="1400" b="1" i="1" smtClean="0">
                            <a:latin typeface="Cambria Math" panose="02040503050406030204" pitchFamily="18" charset="0"/>
                            <a:cs typeface="Times New Roman" panose="02020603050405020304" pitchFamily="18" charset="0"/>
                          </a:rPr>
                          <m:t>𝒊</m:t>
                        </m:r>
                      </m:sub>
                    </m:sSub>
                  </m:oMath>
                </a14:m>
                <a:r>
                  <a:rPr lang="en-US" sz="1400" dirty="0">
                    <a:latin typeface="Times New Roman" panose="02020603050405020304" pitchFamily="18" charset="0"/>
                    <a:cs typeface="Times New Roman" panose="02020603050405020304" pitchFamily="18" charset="0"/>
                  </a:rPr>
                  <a:t>: Partial autocorrelation at lag k given </a:t>
                </a:r>
                <a:r>
                  <a:rPr lang="en-US" sz="1400" dirty="0" err="1">
                    <a:latin typeface="Times New Roman" panose="02020603050405020304" pitchFamily="18" charset="0"/>
                    <a:cs typeface="Times New Roman" panose="02020603050405020304" pitchFamily="18" charset="0"/>
                  </a:rPr>
                  <a:t>i</a:t>
                </a: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mc:Choice>
        <mc:Fallback xmlns="">
          <p:sp>
            <p:nvSpPr>
              <p:cNvPr id="10" name="Content Placeholder 2">
                <a:extLst>
                  <a:ext uri="{FF2B5EF4-FFF2-40B4-BE49-F238E27FC236}">
                    <a16:creationId xmlns:a16="http://schemas.microsoft.com/office/drawing/2014/main" id="{C0800FE8-004C-46C2-A0C0-19911DEFD204}"/>
                  </a:ext>
                </a:extLst>
              </p:cNvPr>
              <p:cNvSpPr txBox="1">
                <a:spLocks noRot="1" noChangeAspect="1" noMove="1" noResize="1" noEditPoints="1" noAdjustHandles="1" noChangeArrowheads="1" noChangeShapeType="1" noTextEdit="1"/>
              </p:cNvSpPr>
              <p:nvPr/>
            </p:nvSpPr>
            <p:spPr>
              <a:xfrm>
                <a:off x="6077601" y="1713454"/>
                <a:ext cx="5721676" cy="4012330"/>
              </a:xfrm>
              <a:prstGeom prst="rect">
                <a:avLst/>
              </a:prstGeom>
              <a:blipFill>
                <a:blip r:embed="rId3"/>
                <a:stretch>
                  <a:fillRect l="-319" t="-1368"/>
                </a:stretch>
              </a:blipFill>
            </p:spPr>
            <p:txBody>
              <a:bodyPr/>
              <a:lstStyle/>
              <a:p>
                <a:r>
                  <a:rPr lang="en-US">
                    <a:noFill/>
                  </a:rPr>
                  <a:t> </a:t>
                </a:r>
              </a:p>
            </p:txBody>
          </p:sp>
        </mc:Fallback>
      </mc:AlternateContent>
    </p:spTree>
    <p:extLst>
      <p:ext uri="{BB962C8B-B14F-4D97-AF65-F5344CB8AC3E}">
        <p14:creationId xmlns:p14="http://schemas.microsoft.com/office/powerpoint/2010/main" val="22615112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017E536-1EE7-410E-B8BD-1E8FF350BDA7}"/>
              </a:ext>
            </a:extLst>
          </p:cNvPr>
          <p:cNvSpPr/>
          <p:nvPr/>
        </p:nvSpPr>
        <p:spPr>
          <a:xfrm>
            <a:off x="1245978" y="5070308"/>
            <a:ext cx="9179099" cy="1163438"/>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F5BEFD-7C70-4AD8-BD88-A686A07E2E98}"/>
              </a:ext>
            </a:extLst>
          </p:cNvPr>
          <p:cNvSpPr/>
          <p:nvPr/>
        </p:nvSpPr>
        <p:spPr>
          <a:xfrm>
            <a:off x="2126272" y="881590"/>
            <a:ext cx="7939454" cy="3885212"/>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952CA-C7F9-4059-A105-3B0CD2FED65A}"/>
              </a:ext>
            </a:extLst>
          </p:cNvPr>
          <p:cNvSpPr>
            <a:spLocks noGrp="1"/>
          </p:cNvSpPr>
          <p:nvPr>
            <p:ph type="title"/>
          </p:nvPr>
        </p:nvSpPr>
        <p:spPr>
          <a:xfrm>
            <a:off x="1245978" y="405507"/>
            <a:ext cx="10515600" cy="511844"/>
          </a:xfrm>
        </p:spPr>
        <p:txBody>
          <a:bodyPr>
            <a:no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ACF and PACF:</a:t>
            </a:r>
            <a:endParaRPr lang="en-US" sz="24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A69616E-A0BA-4324-9A60-389B36A63651}"/>
              </a:ext>
            </a:extLst>
          </p:cNvPr>
          <p:cNvSpPr txBox="1"/>
          <p:nvPr/>
        </p:nvSpPr>
        <p:spPr>
          <a:xfrm>
            <a:off x="1362340" y="5168936"/>
            <a:ext cx="8946373" cy="830997"/>
          </a:xfrm>
          <a:prstGeom prst="rect">
            <a:avLst/>
          </a:prstGeom>
          <a:noFill/>
          <a:ln>
            <a:noFill/>
          </a:ln>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ACF and PACF plots show immediate autocorrelation at lag 1, suggesting AR(1) could capture linear patterns. </a:t>
            </a:r>
          </a:p>
          <a:p>
            <a:pPr algn="just"/>
            <a:r>
              <a:rPr lang="en-US" sz="1600" dirty="0">
                <a:latin typeface="Times New Roman" panose="02020603050405020304" pitchFamily="18" charset="0"/>
                <a:cs typeface="Times New Roman" panose="02020603050405020304" pitchFamily="18" charset="0"/>
              </a:rPr>
              <a:t>However, to address non-linear relationships, a hybrid model like SARIMA + SVM is more suitable.</a:t>
            </a:r>
          </a:p>
        </p:txBody>
      </p:sp>
      <p:sp>
        <p:nvSpPr>
          <p:cNvPr id="24" name="TextBox 23">
            <a:extLst>
              <a:ext uri="{FF2B5EF4-FFF2-40B4-BE49-F238E27FC236}">
                <a16:creationId xmlns:a16="http://schemas.microsoft.com/office/drawing/2014/main" id="{E6337804-7C49-47EF-A034-FC870B63D931}"/>
              </a:ext>
            </a:extLst>
          </p:cNvPr>
          <p:cNvSpPr txBox="1"/>
          <p:nvPr/>
        </p:nvSpPr>
        <p:spPr>
          <a:xfrm>
            <a:off x="1245978" y="4704993"/>
            <a:ext cx="609746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F9331F96-881B-45B9-9517-8AD5EE975D89}"/>
              </a:ext>
            </a:extLst>
          </p:cNvPr>
          <p:cNvPicPr>
            <a:picLocks noChangeAspect="1"/>
          </p:cNvPicPr>
          <p:nvPr/>
        </p:nvPicPr>
        <p:blipFill>
          <a:blip r:embed="rId2"/>
          <a:stretch>
            <a:fillRect/>
          </a:stretch>
        </p:blipFill>
        <p:spPr>
          <a:xfrm>
            <a:off x="2395445" y="979929"/>
            <a:ext cx="7401109" cy="3670950"/>
          </a:xfrm>
          <a:prstGeom prst="rect">
            <a:avLst/>
          </a:prstGeom>
        </p:spPr>
      </p:pic>
    </p:spTree>
    <p:extLst>
      <p:ext uri="{BB962C8B-B14F-4D97-AF65-F5344CB8AC3E}">
        <p14:creationId xmlns:p14="http://schemas.microsoft.com/office/powerpoint/2010/main" val="10782504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10861101" y="23822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6759" y="2107858"/>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6258984" y="1121846"/>
            <a:ext cx="5619423" cy="5195342"/>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00875B4-44E5-4008-A513-5894AF7BDD90}"/>
              </a:ext>
            </a:extLst>
          </p:cNvPr>
          <p:cNvSpPr/>
          <p:nvPr/>
        </p:nvSpPr>
        <p:spPr>
          <a:xfrm>
            <a:off x="313593" y="1121847"/>
            <a:ext cx="5619424" cy="5195342"/>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455898" y="297638"/>
            <a:ext cx="9911861" cy="450506"/>
          </a:xfrm>
        </p:spPr>
        <p:txBody>
          <a:bodyPr>
            <a:normAutofit/>
          </a:bodyPr>
          <a:lstStyle/>
          <a:p>
            <a:r>
              <a:rPr lang="en-US" sz="2000" b="1" dirty="0">
                <a:latin typeface="Times New Roman" panose="02020603050405020304" pitchFamily="18" charset="0"/>
                <a:cs typeface="Times New Roman" panose="02020603050405020304" pitchFamily="18" charset="0"/>
              </a:rPr>
              <a:t>Introducing Models: </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455898" y="1291742"/>
            <a:ext cx="5292807" cy="4855550"/>
          </a:xfrm>
        </p:spPr>
        <p:txBody>
          <a:bodyPr>
            <a:noAutofit/>
          </a:bodyPr>
          <a:lstStyle/>
          <a:p>
            <a:pPr marL="0" indent="0" algn="just">
              <a:buNone/>
            </a:pPr>
            <a:r>
              <a:rPr lang="en-US" sz="1500" b="1" dirty="0">
                <a:latin typeface="Times New Roman" panose="02020603050405020304" pitchFamily="18" charset="0"/>
                <a:cs typeface="Times New Roman" panose="02020603050405020304" pitchFamily="18" charset="0"/>
              </a:rPr>
              <a:t>Definition:</a:t>
            </a: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SARIMA stands for Seasonal </a:t>
            </a:r>
            <a:r>
              <a:rPr lang="en-US" sz="1500" dirty="0" err="1">
                <a:latin typeface="Times New Roman" panose="02020603050405020304" pitchFamily="18" charset="0"/>
                <a:cs typeface="Times New Roman" panose="02020603050405020304" pitchFamily="18" charset="0"/>
              </a:rPr>
              <a:t>AutoRegressive</a:t>
            </a:r>
            <a:r>
              <a:rPr lang="en-US" sz="1500" dirty="0">
                <a:latin typeface="Times New Roman" panose="02020603050405020304" pitchFamily="18" charset="0"/>
                <a:cs typeface="Times New Roman" panose="02020603050405020304" pitchFamily="18" charset="0"/>
              </a:rPr>
              <a:t> Integrated Moving Average.</a:t>
            </a:r>
            <a:endParaRPr lang="fa-IR" sz="1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Extends ARIMA by incorporating seasonal components, capturing trends, seasonality, and noise.</a:t>
            </a:r>
            <a:endParaRPr lang="fa-IR" sz="1500" dirty="0">
              <a:latin typeface="Times New Roman" panose="02020603050405020304" pitchFamily="18" charset="0"/>
              <a:cs typeface="Times New Roman" panose="02020603050405020304" pitchFamily="18" charset="0"/>
            </a:endParaRPr>
          </a:p>
          <a:p>
            <a:pPr marL="0" indent="0" algn="just">
              <a:buNone/>
            </a:pPr>
            <a:r>
              <a:rPr lang="en-US" sz="1500" b="1" dirty="0">
                <a:latin typeface="Times New Roman" panose="02020603050405020304" pitchFamily="18" charset="0"/>
                <a:cs typeface="Times New Roman" panose="02020603050405020304" pitchFamily="18" charset="0"/>
              </a:rPr>
              <a:t>Formula:</a:t>
            </a:r>
          </a:p>
          <a:p>
            <a:pPr marL="0" indent="0" algn="ctr">
              <a:buNone/>
            </a:pPr>
            <a:r>
              <a:rPr lang="pt-BR" sz="1500" b="1" dirty="0">
                <a:latin typeface="Times New Roman" panose="02020603050405020304" pitchFamily="18" charset="0"/>
                <a:cs typeface="Times New Roman" panose="02020603050405020304" pitchFamily="18" charset="0"/>
              </a:rPr>
              <a:t>SARIMA(p, d, q) × (P, D, Q, s)</a:t>
            </a:r>
            <a:endParaRPr lang="en-US" sz="15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p, d, q: Non-seasonal autoregressive, differencing, and moving average orders.</a:t>
            </a: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P, D, Q, s: Seasonal autoregressive, differencing, moving average orders, and season length.</a:t>
            </a:r>
          </a:p>
          <a:p>
            <a:pPr marL="0" indent="0">
              <a:buNone/>
            </a:pPr>
            <a:r>
              <a:rPr lang="en-US" sz="1500" b="1" dirty="0">
                <a:latin typeface="Times New Roman" panose="02020603050405020304" pitchFamily="18" charset="0"/>
                <a:cs typeface="Times New Roman" panose="02020603050405020304" pitchFamily="18" charset="0"/>
              </a:rPr>
              <a:t>Components:</a:t>
            </a: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AR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AutoRegressive</a:t>
            </a:r>
            <a:r>
              <a:rPr lang="en-US" sz="15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Relates current values to past values.</a:t>
            </a:r>
          </a:p>
          <a:p>
            <a:pPr>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MA</a:t>
            </a:r>
            <a:r>
              <a:rPr lang="en-US" sz="1500" dirty="0">
                <a:latin typeface="Times New Roman" panose="02020603050405020304" pitchFamily="18" charset="0"/>
                <a:cs typeface="Times New Roman" panose="02020603050405020304" pitchFamily="18" charset="0"/>
              </a:rPr>
              <a:t> (Moving Average): </a:t>
            </a:r>
            <a:r>
              <a:rPr lang="en-US" sz="1400" dirty="0">
                <a:latin typeface="Times New Roman" panose="02020603050405020304" pitchFamily="18" charset="0"/>
                <a:cs typeface="Times New Roman" panose="02020603050405020304" pitchFamily="18" charset="0"/>
              </a:rPr>
              <a:t>Models the error as a combination of past errors.</a:t>
            </a:r>
          </a:p>
          <a:p>
            <a:pPr>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Seasonal Components</a:t>
            </a:r>
            <a:r>
              <a:rPr lang="en-US" sz="15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Address repeating patterns at regular intervals.</a:t>
            </a:r>
          </a:p>
          <a:p>
            <a:pPr marL="0" indent="0" algn="just">
              <a:buNone/>
            </a:pPr>
            <a:endParaRPr lang="en-US" sz="15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4465971-0DE0-4C6C-A9BB-1421DAA7585B}"/>
              </a:ext>
            </a:extLst>
          </p:cNvPr>
          <p:cNvSpPr txBox="1">
            <a:spLocks/>
          </p:cNvSpPr>
          <p:nvPr/>
        </p:nvSpPr>
        <p:spPr>
          <a:xfrm>
            <a:off x="6470324" y="643968"/>
            <a:ext cx="6033314"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Support Vector Machine (SVM) for Regression</a:t>
            </a:r>
          </a:p>
        </p:txBody>
      </p:sp>
      <p:sp>
        <p:nvSpPr>
          <p:cNvPr id="9" name="Title 1">
            <a:extLst>
              <a:ext uri="{FF2B5EF4-FFF2-40B4-BE49-F238E27FC236}">
                <a16:creationId xmlns:a16="http://schemas.microsoft.com/office/drawing/2014/main" id="{AC57EC3B-B17C-4519-8781-6A8409450651}"/>
              </a:ext>
            </a:extLst>
          </p:cNvPr>
          <p:cNvSpPr txBox="1">
            <a:spLocks/>
          </p:cNvSpPr>
          <p:nvPr/>
        </p:nvSpPr>
        <p:spPr>
          <a:xfrm>
            <a:off x="455898" y="791839"/>
            <a:ext cx="4210539" cy="2910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SARIMA (Seasonal ARIMA) Model</a:t>
            </a:r>
          </a:p>
        </p:txBody>
      </p:sp>
      <p:sp>
        <p:nvSpPr>
          <p:cNvPr id="10" name="Content Placeholder 2">
            <a:extLst>
              <a:ext uri="{FF2B5EF4-FFF2-40B4-BE49-F238E27FC236}">
                <a16:creationId xmlns:a16="http://schemas.microsoft.com/office/drawing/2014/main" id="{C0800FE8-004C-46C2-A0C0-19911DEFD204}"/>
              </a:ext>
            </a:extLst>
          </p:cNvPr>
          <p:cNvSpPr txBox="1">
            <a:spLocks/>
          </p:cNvSpPr>
          <p:nvPr/>
        </p:nvSpPr>
        <p:spPr>
          <a:xfrm>
            <a:off x="6470324" y="1291742"/>
            <a:ext cx="5265778" cy="4855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latin typeface="Times New Roman" panose="02020603050405020304" pitchFamily="18" charset="0"/>
                <a:cs typeface="Times New Roman" panose="02020603050405020304" pitchFamily="18" charset="0"/>
              </a:rPr>
              <a:t>Definition:</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SVM is a machine learning method that captures complex, non-linear relationships in data.</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Effective for regression tasks where traditional models may fail to capture non-linear dynamics.</a:t>
            </a:r>
          </a:p>
          <a:p>
            <a:pPr marL="0" indent="0" algn="just">
              <a:buNone/>
            </a:pPr>
            <a:r>
              <a:rPr lang="en-US" sz="1600" b="1" dirty="0">
                <a:latin typeface="Times New Roman" panose="02020603050405020304" pitchFamily="18" charset="0"/>
                <a:cs typeface="Times New Roman" panose="02020603050405020304" pitchFamily="18" charset="0"/>
              </a:rPr>
              <a:t>Key Features: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Kernel Trick: Transforms data into higher dimensions, making it easier to find patterns.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Support Vectors: Data points that define the decision boundary.</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Hyperplane: A line or plane that best fits the data in high-dimensional space.</a:t>
            </a:r>
          </a:p>
          <a:p>
            <a:pPr marL="0" indent="0" algn="just">
              <a:buNone/>
            </a:pPr>
            <a:r>
              <a:rPr lang="en-US" sz="1600" b="1" dirty="0">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Flexibility: Handles non-linear relationships well.</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Robustness: Less sensitive to outliers in the data set.</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Versatility: Applicable to both classification and regression tasks.</a:t>
            </a:r>
          </a:p>
        </p:txBody>
      </p:sp>
    </p:spTree>
    <p:extLst>
      <p:ext uri="{BB962C8B-B14F-4D97-AF65-F5344CB8AC3E}">
        <p14:creationId xmlns:p14="http://schemas.microsoft.com/office/powerpoint/2010/main" val="3830103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C97B99F-D924-4171-A34A-BE7845589E2F}"/>
              </a:ext>
            </a:extLst>
          </p:cNvPr>
          <p:cNvSpPr/>
          <p:nvPr/>
        </p:nvSpPr>
        <p:spPr>
          <a:xfrm rot="5400000" flipV="1">
            <a:off x="-12603" y="6122909"/>
            <a:ext cx="1457131" cy="457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52EFD9-8FB7-439D-B018-7C22F93C5C55}"/>
              </a:ext>
            </a:extLst>
          </p:cNvPr>
          <p:cNvPicPr>
            <a:picLocks noChangeAspect="1"/>
          </p:cNvPicPr>
          <p:nvPr/>
        </p:nvPicPr>
        <p:blipFill>
          <a:blip r:embed="rId2"/>
          <a:stretch>
            <a:fillRect/>
          </a:stretch>
        </p:blipFill>
        <p:spPr>
          <a:xfrm rot="5400000">
            <a:off x="-2380032" y="2867896"/>
            <a:ext cx="6235949" cy="500157"/>
          </a:xfrm>
          <a:prstGeom prst="rect">
            <a:avLst/>
          </a:prstGeom>
        </p:spPr>
      </p:pic>
      <p:graphicFrame>
        <p:nvGraphicFramePr>
          <p:cNvPr id="5" name="Diagram 4">
            <a:extLst>
              <a:ext uri="{FF2B5EF4-FFF2-40B4-BE49-F238E27FC236}">
                <a16:creationId xmlns:a16="http://schemas.microsoft.com/office/drawing/2014/main" id="{1F18577A-BD9C-469C-ADF7-ECFFB2C6D272}"/>
              </a:ext>
            </a:extLst>
          </p:cNvPr>
          <p:cNvGraphicFramePr/>
          <p:nvPr>
            <p:extLst>
              <p:ext uri="{D42A27DB-BD31-4B8C-83A1-F6EECF244321}">
                <p14:modId xmlns:p14="http://schemas.microsoft.com/office/powerpoint/2010/main" val="1554169981"/>
              </p:ext>
            </p:extLst>
          </p:nvPr>
        </p:nvGraphicFramePr>
        <p:xfrm>
          <a:off x="800100" y="67065"/>
          <a:ext cx="11492358" cy="6723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065FEA64-E32D-4A5D-B6C0-C23B1BB36514}"/>
              </a:ext>
            </a:extLst>
          </p:cNvPr>
          <p:cNvSpPr>
            <a:spLocks noGrp="1"/>
          </p:cNvSpPr>
          <p:nvPr>
            <p:ph idx="1"/>
          </p:nvPr>
        </p:nvSpPr>
        <p:spPr>
          <a:xfrm rot="16200000">
            <a:off x="-1629485" y="2392875"/>
            <a:ext cx="5141627" cy="698518"/>
          </a:xfrm>
        </p:spPr>
        <p:txBody>
          <a:bodyPr>
            <a:noAutofit/>
          </a:bodyPr>
          <a:lstStyle/>
          <a:p>
            <a:pPr marL="0" indent="0">
              <a:buNone/>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Hybrid SARIMA + SVM Model Flowchart:</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1089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053C68-7481-4D4B-9C39-596403D9A972}"/>
              </a:ext>
            </a:extLst>
          </p:cNvPr>
          <p:cNvPicPr>
            <a:picLocks noChangeAspect="1"/>
          </p:cNvPicPr>
          <p:nvPr/>
        </p:nvPicPr>
        <p:blipFill>
          <a:blip r:embed="rId2"/>
          <a:stretch>
            <a:fillRect/>
          </a:stretch>
        </p:blipFill>
        <p:spPr>
          <a:xfrm>
            <a:off x="4206837" y="598925"/>
            <a:ext cx="7676009" cy="4636059"/>
          </a:xfrm>
          <a:prstGeom prst="rect">
            <a:avLst/>
          </a:prstGeom>
        </p:spPr>
      </p:pic>
      <p:sp>
        <p:nvSpPr>
          <p:cNvPr id="9" name="Rectangle 8">
            <a:extLst>
              <a:ext uri="{FF2B5EF4-FFF2-40B4-BE49-F238E27FC236}">
                <a16:creationId xmlns:a16="http://schemas.microsoft.com/office/drawing/2014/main" id="{D352E02A-0639-4F3F-8D0E-B560460E56A2}"/>
              </a:ext>
            </a:extLst>
          </p:cNvPr>
          <p:cNvSpPr/>
          <p:nvPr/>
        </p:nvSpPr>
        <p:spPr>
          <a:xfrm>
            <a:off x="0" y="1214128"/>
            <a:ext cx="12192000" cy="641050"/>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557B1-95E3-4840-8509-97AFF7887A51}"/>
              </a:ext>
            </a:extLst>
          </p:cNvPr>
          <p:cNvSpPr/>
          <p:nvPr/>
        </p:nvSpPr>
        <p:spPr>
          <a:xfrm>
            <a:off x="4299766" y="533818"/>
            <a:ext cx="7676010" cy="4636059"/>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72618" y="1088136"/>
            <a:ext cx="4868659" cy="913169"/>
          </a:xfrm>
        </p:spPr>
        <p:txBody>
          <a:bodyPr>
            <a:normAutofit/>
          </a:bodyPr>
          <a:lstStyle/>
          <a:p>
            <a:r>
              <a:rPr lang="it-IT" sz="1800" b="1" dirty="0">
                <a:latin typeface="Times New Roman" panose="02020603050405020304" pitchFamily="18" charset="0"/>
                <a:cs typeface="Times New Roman" panose="02020603050405020304" pitchFamily="18" charset="0"/>
              </a:rPr>
              <a:t>Hybrid SARIMA + SVR Model Forecast:</a:t>
            </a:r>
          </a:p>
        </p:txBody>
      </p:sp>
      <p:sp>
        <p:nvSpPr>
          <p:cNvPr id="8" name="Content Placeholder 2">
            <a:extLst>
              <a:ext uri="{FF2B5EF4-FFF2-40B4-BE49-F238E27FC236}">
                <a16:creationId xmlns:a16="http://schemas.microsoft.com/office/drawing/2014/main" id="{79DCB572-01EF-4F93-B16E-E86252E62056}"/>
              </a:ext>
            </a:extLst>
          </p:cNvPr>
          <p:cNvSpPr>
            <a:spLocks noGrp="1"/>
          </p:cNvSpPr>
          <p:nvPr>
            <p:ph idx="1"/>
          </p:nvPr>
        </p:nvSpPr>
        <p:spPr>
          <a:xfrm>
            <a:off x="4443373" y="598925"/>
            <a:ext cx="7676009" cy="4307183"/>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To forecast stock returns by combining: SARIMA and SVR modeling techniques: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SARIMA: Captures trends and seasonality.</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SVR: Addresses residual non-linear patterns.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Insights: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Linear Trends: Managed by SARIMA.</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Non-Linear Residuals: Corrected by SVR.</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Improvement: Enhanced accuracy by addressing both patterns.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Suitable for complex data with both predictable and irregular behaviors.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Balances volatility smoothing and detailed prediction.</a:t>
            </a:r>
          </a:p>
        </p:txBody>
      </p:sp>
      <p:pic>
        <p:nvPicPr>
          <p:cNvPr id="4" name="Picture 3">
            <a:extLst>
              <a:ext uri="{FF2B5EF4-FFF2-40B4-BE49-F238E27FC236}">
                <a16:creationId xmlns:a16="http://schemas.microsoft.com/office/drawing/2014/main" id="{7ADC96A7-8A89-401A-BFEA-5ED228D4B323}"/>
              </a:ext>
            </a:extLst>
          </p:cNvPr>
          <p:cNvPicPr>
            <a:picLocks noChangeAspect="1"/>
          </p:cNvPicPr>
          <p:nvPr/>
        </p:nvPicPr>
        <p:blipFill>
          <a:blip r:embed="rId3"/>
          <a:stretch>
            <a:fillRect/>
          </a:stretch>
        </p:blipFill>
        <p:spPr>
          <a:xfrm>
            <a:off x="427551" y="2001304"/>
            <a:ext cx="3635680" cy="3927223"/>
          </a:xfrm>
          <a:prstGeom prst="rect">
            <a:avLst/>
          </a:prstGeom>
        </p:spPr>
      </p:pic>
      <p:sp>
        <p:nvSpPr>
          <p:cNvPr id="13" name="TextBox 12">
            <a:extLst>
              <a:ext uri="{FF2B5EF4-FFF2-40B4-BE49-F238E27FC236}">
                <a16:creationId xmlns:a16="http://schemas.microsoft.com/office/drawing/2014/main" id="{DBCE8FBF-24F6-44FD-969F-F6F1FB476D4A}"/>
              </a:ext>
            </a:extLst>
          </p:cNvPr>
          <p:cNvSpPr txBox="1"/>
          <p:nvPr/>
        </p:nvSpPr>
        <p:spPr>
          <a:xfrm>
            <a:off x="427551" y="2127297"/>
            <a:ext cx="3635680" cy="363176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Model Parameters:</a:t>
            </a:r>
          </a:p>
          <a:p>
            <a:pPr marL="285750" indent="-28575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SARIMA Model:</a:t>
            </a:r>
          </a:p>
          <a:p>
            <a:r>
              <a:rPr lang="en-US" sz="1500" dirty="0">
                <a:latin typeface="Times New Roman" panose="02020603050405020304" pitchFamily="18" charset="0"/>
                <a:cs typeface="Times New Roman" panose="02020603050405020304" pitchFamily="18" charset="0"/>
              </a:rPr>
              <a:t>Order: (3, 0, 5) </a:t>
            </a:r>
          </a:p>
          <a:p>
            <a:r>
              <a:rPr lang="en-US" sz="1500" dirty="0">
                <a:latin typeface="Times New Roman" panose="02020603050405020304" pitchFamily="18" charset="0"/>
                <a:cs typeface="Times New Roman" panose="02020603050405020304" pitchFamily="18" charset="0"/>
              </a:rPr>
              <a:t>Seasonal Order: (1, 1, </a:t>
            </a:r>
            <a:r>
              <a:rPr lang="fa-IR" sz="1500" dirty="0">
                <a:latin typeface="Times New Roman" panose="02020603050405020304" pitchFamily="18" charset="0"/>
                <a:cs typeface="Times New Roman" panose="02020603050405020304" pitchFamily="18" charset="0"/>
              </a:rPr>
              <a:t>0</a:t>
            </a:r>
            <a:r>
              <a:rPr lang="en-US" sz="1500" dirty="0">
                <a:latin typeface="Times New Roman" panose="02020603050405020304" pitchFamily="18" charset="0"/>
                <a:cs typeface="Times New Roman" panose="02020603050405020304" pitchFamily="18" charset="0"/>
              </a:rPr>
              <a:t>, 1</a:t>
            </a:r>
            <a:r>
              <a:rPr lang="fa-IR" sz="1500" dirty="0">
                <a:latin typeface="Times New Roman" panose="02020603050405020304" pitchFamily="18" charset="0"/>
                <a:cs typeface="Times New Roman" panose="02020603050405020304" pitchFamily="18" charset="0"/>
              </a:rPr>
              <a:t>0</a:t>
            </a:r>
            <a:r>
              <a:rPr lang="en-US" sz="1500" dirty="0">
                <a:latin typeface="Times New Roman" panose="02020603050405020304" pitchFamily="18" charset="0"/>
                <a:cs typeface="Times New Roman" panose="02020603050405020304" pitchFamily="18" charset="0"/>
              </a:rPr>
              <a:t>)</a:t>
            </a:r>
            <a:endParaRPr lang="fa-IR"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Optimization Method: L-BFGS-B</a:t>
            </a:r>
            <a:endParaRPr lang="fa-IR"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Maximum Iterations: 300</a:t>
            </a:r>
          </a:p>
          <a:p>
            <a:endParaRPr lang="en-US"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SVR Model:</a:t>
            </a:r>
          </a:p>
          <a:p>
            <a:r>
              <a:rPr lang="en-US" sz="1500" dirty="0">
                <a:latin typeface="Times New Roman" panose="02020603050405020304" pitchFamily="18" charset="0"/>
                <a:cs typeface="Times New Roman" panose="02020603050405020304" pitchFamily="18" charset="0"/>
              </a:rPr>
              <a:t>Optimized Parameters:</a:t>
            </a:r>
          </a:p>
          <a:p>
            <a:pPr marL="285750" indent="-285750">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C</a:t>
            </a:r>
            <a:r>
              <a:rPr lang="en-US" sz="1600" dirty="0"/>
              <a:t>(Regularization Parameter)</a:t>
            </a:r>
            <a:r>
              <a:rPr lang="en-US" sz="1500" dirty="0">
                <a:latin typeface="Times New Roman" panose="02020603050405020304" pitchFamily="18" charset="0"/>
                <a:cs typeface="Times New Roman" panose="02020603050405020304" pitchFamily="18" charset="0"/>
              </a:rPr>
              <a:t>: (0.1, 10)</a:t>
            </a:r>
            <a:endParaRPr lang="fa-IR"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Epsilon</a:t>
            </a:r>
            <a:r>
              <a:rPr lang="en-US" sz="1600" dirty="0"/>
              <a:t>(Insensitivity Zone)</a:t>
            </a:r>
            <a:r>
              <a:rPr lang="en-US" sz="1500" dirty="0">
                <a:latin typeface="Times New Roman" panose="02020603050405020304" pitchFamily="18" charset="0"/>
                <a:cs typeface="Times New Roman" panose="02020603050405020304" pitchFamily="18" charset="0"/>
              </a:rPr>
              <a:t>: (0.01, 0.5)</a:t>
            </a:r>
            <a:endParaRPr lang="fa-IR"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Kernel: RBF (Radial Basis Function)</a:t>
            </a:r>
            <a:endParaRPr lang="fa-IR" sz="15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Model Selection Process:</a:t>
            </a:r>
            <a:r>
              <a:rPr lang="fa-IR"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Used with 200 iterations 5-fold cross-validation for SVR hyperparameter optimization.</a:t>
            </a:r>
          </a:p>
        </p:txBody>
      </p:sp>
    </p:spTree>
    <p:extLst>
      <p:ext uri="{BB962C8B-B14F-4D97-AF65-F5344CB8AC3E}">
        <p14:creationId xmlns:p14="http://schemas.microsoft.com/office/powerpoint/2010/main" val="5531778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66557B1-95E3-4840-8509-97AFF7887A51}"/>
              </a:ext>
            </a:extLst>
          </p:cNvPr>
          <p:cNvSpPr/>
          <p:nvPr/>
        </p:nvSpPr>
        <p:spPr>
          <a:xfrm>
            <a:off x="0" y="290525"/>
            <a:ext cx="12192000" cy="1563097"/>
          </a:xfrm>
          <a:prstGeom prst="rect">
            <a:avLst/>
          </a:prstGeom>
          <a:solidFill>
            <a:srgbClr val="ECECEC"/>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352E02A-0639-4F3F-8D0E-B560460E56A2}"/>
              </a:ext>
            </a:extLst>
          </p:cNvPr>
          <p:cNvSpPr/>
          <p:nvPr/>
        </p:nvSpPr>
        <p:spPr>
          <a:xfrm>
            <a:off x="434057" y="2285999"/>
            <a:ext cx="4393926" cy="3771901"/>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0EA41D-D3C7-40BA-8E5B-76FB5363157B}"/>
              </a:ext>
            </a:extLst>
          </p:cNvPr>
          <p:cNvPicPr>
            <a:picLocks noChangeAspect="1"/>
          </p:cNvPicPr>
          <p:nvPr/>
        </p:nvPicPr>
        <p:blipFill rotWithShape="1">
          <a:blip r:embed="rId2">
            <a:extLst>
              <a:ext uri="{28A0092B-C50C-407E-A947-70E740481C1C}">
                <a14:useLocalDpi xmlns:a14="http://schemas.microsoft.com/office/drawing/2010/main" val="0"/>
              </a:ext>
            </a:extLst>
          </a:blip>
          <a:srcRect t="4689"/>
          <a:stretch/>
        </p:blipFill>
        <p:spPr>
          <a:xfrm>
            <a:off x="4867004" y="2532185"/>
            <a:ext cx="6962611" cy="3455179"/>
          </a:xfrm>
          <a:prstGeom prst="rect">
            <a:avLst/>
          </a:prstGeom>
        </p:spPr>
      </p:pic>
      <p:sp>
        <p:nvSpPr>
          <p:cNvPr id="16" name="Rectangle 15">
            <a:extLst>
              <a:ext uri="{FF2B5EF4-FFF2-40B4-BE49-F238E27FC236}">
                <a16:creationId xmlns:a16="http://schemas.microsoft.com/office/drawing/2014/main" id="{1F088F28-C67D-424D-8A87-164BF35359C7}"/>
              </a:ext>
            </a:extLst>
          </p:cNvPr>
          <p:cNvSpPr/>
          <p:nvPr/>
        </p:nvSpPr>
        <p:spPr>
          <a:xfrm>
            <a:off x="0" y="870636"/>
            <a:ext cx="10700238"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484799" y="172481"/>
            <a:ext cx="4868659" cy="913169"/>
          </a:xfrm>
        </p:spPr>
        <p:txBody>
          <a:bodyPr>
            <a:normAutofit/>
          </a:bodyPr>
          <a:lstStyle/>
          <a:p>
            <a:r>
              <a:rPr lang="it-IT" sz="1800" b="1" dirty="0">
                <a:latin typeface="Times New Roman" panose="02020603050405020304" pitchFamily="18" charset="0"/>
                <a:cs typeface="Times New Roman" panose="02020603050405020304" pitchFamily="18" charset="0"/>
              </a:rPr>
              <a:t>Hybrid SARIMA + SVR Model Forecast:</a:t>
            </a:r>
          </a:p>
        </p:txBody>
      </p:sp>
      <p:sp>
        <p:nvSpPr>
          <p:cNvPr id="8" name="Content Placeholder 2">
            <a:extLst>
              <a:ext uri="{FF2B5EF4-FFF2-40B4-BE49-F238E27FC236}">
                <a16:creationId xmlns:a16="http://schemas.microsoft.com/office/drawing/2014/main" id="{79DCB572-01EF-4F93-B16E-E86252E62056}"/>
              </a:ext>
            </a:extLst>
          </p:cNvPr>
          <p:cNvSpPr>
            <a:spLocks noGrp="1"/>
          </p:cNvSpPr>
          <p:nvPr>
            <p:ph idx="1"/>
          </p:nvPr>
        </p:nvSpPr>
        <p:spPr>
          <a:xfrm>
            <a:off x="484799" y="1085650"/>
            <a:ext cx="10294570" cy="1563097"/>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Forecast Performance (Model Evaluation):</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Metrics:          MSE:0.00016         MAE: 0.0095           RMSE:0.01278 </a:t>
            </a:r>
          </a:p>
        </p:txBody>
      </p:sp>
      <p:sp>
        <p:nvSpPr>
          <p:cNvPr id="11" name="TextBox 10">
            <a:extLst>
              <a:ext uri="{FF2B5EF4-FFF2-40B4-BE49-F238E27FC236}">
                <a16:creationId xmlns:a16="http://schemas.microsoft.com/office/drawing/2014/main" id="{DF076488-4848-4DE0-A6D3-9621E4000E8F}"/>
              </a:ext>
            </a:extLst>
          </p:cNvPr>
          <p:cNvSpPr txBox="1"/>
          <p:nvPr/>
        </p:nvSpPr>
        <p:spPr>
          <a:xfrm>
            <a:off x="434058" y="2405068"/>
            <a:ext cx="4393925" cy="3539430"/>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SARIMA + SVR model accurately predicts return trends, with predictions closely aligning with actual data.</a:t>
            </a:r>
            <a:endParaRPr lang="fa-I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demonstrates robust predictive accuracy, as indicated by the MSE, MAE, and RMSE metrics, particularly during stable market periods.</a:t>
            </a:r>
            <a:endParaRPr lang="fa-I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While slight deviations are observed during volatile periods, suggesting room for refinement, the model remains a reliable baseline for forecasting market returns.</a:t>
            </a:r>
            <a:endParaRPr lang="fa-I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Overall, it offers significant value in practical applications, effectively capturing market trends and providing actionable insights.</a:t>
            </a:r>
          </a:p>
        </p:txBody>
      </p:sp>
    </p:spTree>
    <p:extLst>
      <p:ext uri="{BB962C8B-B14F-4D97-AF65-F5344CB8AC3E}">
        <p14:creationId xmlns:p14="http://schemas.microsoft.com/office/powerpoint/2010/main" val="24001234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A71BFEA-1FCC-44AD-9096-9345435E1898}"/>
              </a:ext>
            </a:extLst>
          </p:cNvPr>
          <p:cNvSpPr/>
          <p:nvPr/>
        </p:nvSpPr>
        <p:spPr>
          <a:xfrm>
            <a:off x="1356780" y="1270044"/>
            <a:ext cx="9752293" cy="3707342"/>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7ACAC8-3F6B-460A-A54B-3F26EDECD011}"/>
              </a:ext>
            </a:extLst>
          </p:cNvPr>
          <p:cNvSpPr/>
          <p:nvPr/>
        </p:nvSpPr>
        <p:spPr>
          <a:xfrm>
            <a:off x="0" y="1934212"/>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B58D255-5C89-49E6-8DEB-7A0C7722A912}"/>
              </a:ext>
            </a:extLst>
          </p:cNvPr>
          <p:cNvSpPr/>
          <p:nvPr/>
        </p:nvSpPr>
        <p:spPr>
          <a:xfrm>
            <a:off x="1509180" y="1422444"/>
            <a:ext cx="9752293" cy="3707342"/>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C08F80E-1130-4414-A04F-4C8872E7B0CA}"/>
              </a:ext>
            </a:extLst>
          </p:cNvPr>
          <p:cNvSpPr txBox="1"/>
          <p:nvPr/>
        </p:nvSpPr>
        <p:spPr>
          <a:xfrm>
            <a:off x="1957664" y="1437956"/>
            <a:ext cx="8855324" cy="3539430"/>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Cross-Validation MSE Scores:</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Mean Squared Error (MSE), Mean Absolute Error (MAE), and Root Mean Squared Error (RMSE) indicate reasonable predictive accuracy, although some discrepancies exist, especially during volatile periods.</a:t>
            </a:r>
            <a:endParaRPr lang="fa-IR"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Ljung-Box Test:</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Ljung</a:t>
            </a:r>
            <a:r>
              <a:rPr lang="en-US" sz="1600" dirty="0">
                <a:latin typeface="Times New Roman" panose="02020603050405020304" pitchFamily="18" charset="0"/>
                <a:cs typeface="Times New Roman" panose="02020603050405020304" pitchFamily="18" charset="0"/>
              </a:rPr>
              <a:t>-Box test checks for the presence of autocorrelation in the residuals of the model.</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Purpose: To validate that residuals behave like white noise (i.e., no autocorrelation).</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Result: The test results show a p-value of 0.431666, suggesting that there is no significant autocorrelation left in the residuals, which confirms the model's adequacy.</a:t>
            </a:r>
            <a:endParaRPr lang="fa-IR" sz="1600" dirty="0">
              <a:latin typeface="Times New Roman" panose="02020603050405020304" pitchFamily="18" charset="0"/>
              <a:cs typeface="Times New Roman" panose="02020603050405020304" pitchFamily="18" charset="0"/>
            </a:endParaRPr>
          </a:p>
          <a:p>
            <a:pPr algn="just"/>
            <a:endParaRPr lang="fa-IR"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Kolmogorov-Smirnov (KS) Test for Normality of Residuals::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KS Statistic is 0.0867 with a p-value of 0.8669, indicating that the residuals are normally distributed, supporting the assumptions required for effective time series modeling.</a:t>
            </a:r>
          </a:p>
        </p:txBody>
      </p:sp>
      <p:sp>
        <p:nvSpPr>
          <p:cNvPr id="10" name="TextBox 9">
            <a:extLst>
              <a:ext uri="{FF2B5EF4-FFF2-40B4-BE49-F238E27FC236}">
                <a16:creationId xmlns:a16="http://schemas.microsoft.com/office/drawing/2014/main" id="{6562FA62-8AE0-41C0-B46C-BB758EBDBE7E}"/>
              </a:ext>
            </a:extLst>
          </p:cNvPr>
          <p:cNvSpPr txBox="1"/>
          <p:nvPr/>
        </p:nvSpPr>
        <p:spPr>
          <a:xfrm>
            <a:off x="1356780" y="685424"/>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Model Validation:</a:t>
            </a:r>
          </a:p>
        </p:txBody>
      </p:sp>
    </p:spTree>
    <p:extLst>
      <p:ext uri="{BB962C8B-B14F-4D97-AF65-F5344CB8AC3E}">
        <p14:creationId xmlns:p14="http://schemas.microsoft.com/office/powerpoint/2010/main" val="25370021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7CF3B4-1666-47FD-8872-E6248F2084AB}"/>
              </a:ext>
            </a:extLst>
          </p:cNvPr>
          <p:cNvSpPr/>
          <p:nvPr/>
        </p:nvSpPr>
        <p:spPr>
          <a:xfrm>
            <a:off x="1300431" y="0"/>
            <a:ext cx="1869507" cy="6858000"/>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1AD1289-F40B-45BE-822B-9C28C0DBA0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9758" y="3650428"/>
            <a:ext cx="3590854" cy="1841356"/>
          </a:xfrm>
          <a:prstGeom prst="rect">
            <a:avLst/>
          </a:prstGeom>
        </p:spPr>
      </p:pic>
      <p:pic>
        <p:nvPicPr>
          <p:cNvPr id="5" name="Picture 4">
            <a:extLst>
              <a:ext uri="{FF2B5EF4-FFF2-40B4-BE49-F238E27FC236}">
                <a16:creationId xmlns:a16="http://schemas.microsoft.com/office/drawing/2014/main" id="{76490FDC-46B3-45B3-A509-C98749FD32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195" y="741670"/>
            <a:ext cx="4001981" cy="2713556"/>
          </a:xfrm>
          <a:prstGeom prst="rect">
            <a:avLst/>
          </a:prstGeom>
        </p:spPr>
      </p:pic>
      <p:sp>
        <p:nvSpPr>
          <p:cNvPr id="7" name="Rectangle 6">
            <a:extLst>
              <a:ext uri="{FF2B5EF4-FFF2-40B4-BE49-F238E27FC236}">
                <a16:creationId xmlns:a16="http://schemas.microsoft.com/office/drawing/2014/main" id="{C2322CB8-CBA6-46A7-84BC-FF5FE7ED3B85}"/>
              </a:ext>
            </a:extLst>
          </p:cNvPr>
          <p:cNvSpPr/>
          <p:nvPr/>
        </p:nvSpPr>
        <p:spPr>
          <a:xfrm>
            <a:off x="10845799" y="2319905"/>
            <a:ext cx="1346201" cy="95779"/>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01469-9871-4CC8-95B5-7BA6D8BC381F}"/>
              </a:ext>
            </a:extLst>
          </p:cNvPr>
          <p:cNvSpPr/>
          <p:nvPr/>
        </p:nvSpPr>
        <p:spPr>
          <a:xfrm>
            <a:off x="4589585" y="1184526"/>
            <a:ext cx="7249006" cy="4931804"/>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05094F1-3D9A-4782-B4E8-EDB2F0ECF49E}"/>
              </a:ext>
            </a:extLst>
          </p:cNvPr>
          <p:cNvSpPr txBox="1">
            <a:spLocks/>
          </p:cNvSpPr>
          <p:nvPr/>
        </p:nvSpPr>
        <p:spPr>
          <a:xfrm>
            <a:off x="4724400" y="1254450"/>
            <a:ext cx="7161083" cy="50496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Times New Roman" panose="02020603050405020304" pitchFamily="18" charset="0"/>
                <a:cs typeface="Times New Roman" panose="02020603050405020304" pitchFamily="18" charset="0"/>
              </a:rPr>
              <a:t>ACF and PACF of Residuals: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ACF and PACF plots show no significant autocorrelation in the residuals after lag 1, suggesting that the residuals behave like white noise. </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supports that the model is well-specified and effective in capturing the patterns within the data.</a:t>
            </a:r>
            <a:endParaRPr lang="fa-IR"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Residuals (eta) Plot:</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Residuals mostly resemble white noise, fluctuating around zero without a clear pattern, indicating effective model performance. Some variance inconsistencies and spikes are observed, particularly during high volatility periods.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Statistical tests, including the Ljung-Box and Kolmogorov-Smirnov tests, confirm no significant autocorrelations beyond lag 1, indicating that the model effectively captures the data's patterns, leaving only random noise in the residuals.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Despite exhibiting some white noise properties, The model's residuals show variance inconsistencies, especially during high volatility periods, indicating that while it performs well overall, further refinements may be needed for improved stability.</a:t>
            </a:r>
          </a:p>
        </p:txBody>
      </p:sp>
      <p:sp>
        <p:nvSpPr>
          <p:cNvPr id="17" name="TextBox 16">
            <a:extLst>
              <a:ext uri="{FF2B5EF4-FFF2-40B4-BE49-F238E27FC236}">
                <a16:creationId xmlns:a16="http://schemas.microsoft.com/office/drawing/2014/main" id="{A3DF7283-C8C3-413C-BA72-9031E162B448}"/>
              </a:ext>
            </a:extLst>
          </p:cNvPr>
          <p:cNvSpPr txBox="1"/>
          <p:nvPr/>
        </p:nvSpPr>
        <p:spPr>
          <a:xfrm>
            <a:off x="4589585" y="741670"/>
            <a:ext cx="6673366" cy="369332"/>
          </a:xfrm>
          <a:prstGeom prst="rect">
            <a:avLst/>
          </a:prstGeom>
          <a:noFill/>
        </p:spPr>
        <p:txBody>
          <a:bodyPr wrap="square">
            <a:spAutoFit/>
          </a:bodyPr>
          <a:lstStyle/>
          <a:p>
            <a:pPr algn="justLow"/>
            <a:r>
              <a:rPr lang="en-US" b="1" dirty="0">
                <a:latin typeface="Times New Roman" panose="02020603050405020304" pitchFamily="18" charset="0"/>
                <a:cs typeface="Times New Roman" panose="02020603050405020304" pitchFamily="18" charset="0"/>
              </a:rPr>
              <a:t>Residual Analysis:</a:t>
            </a:r>
          </a:p>
        </p:txBody>
      </p:sp>
    </p:spTree>
    <p:extLst>
      <p:ext uri="{BB962C8B-B14F-4D97-AF65-F5344CB8AC3E}">
        <p14:creationId xmlns:p14="http://schemas.microsoft.com/office/powerpoint/2010/main" val="21570224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10861101" y="23822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0" y="2769710"/>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6381424" y="1655130"/>
            <a:ext cx="4762335" cy="4326527"/>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00875B4-44E5-4008-A513-5894AF7BDD90}"/>
              </a:ext>
            </a:extLst>
          </p:cNvPr>
          <p:cNvSpPr/>
          <p:nvPr/>
        </p:nvSpPr>
        <p:spPr>
          <a:xfrm>
            <a:off x="1339442" y="2066649"/>
            <a:ext cx="4864101" cy="346303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339442" y="1095787"/>
            <a:ext cx="9911861" cy="450506"/>
          </a:xfrm>
        </p:spPr>
        <p:txBody>
          <a:bodyPr>
            <a:normAutofit/>
          </a:bodyPr>
          <a:lstStyle/>
          <a:p>
            <a:r>
              <a:rPr lang="en-US" sz="20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448288" y="2165360"/>
            <a:ext cx="4646407" cy="4491315"/>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Stock Market: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Dynamics platform for issuing, buying, and selling securities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Allows companies to raise capital, investors to earn returns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Influences: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Economic indicators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Corporate performance</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Geopolitical events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4465971-0DE0-4C6C-A9BB-1421DAA7585B}"/>
              </a:ext>
            </a:extLst>
          </p:cNvPr>
          <p:cNvSpPr txBox="1">
            <a:spLocks/>
          </p:cNvSpPr>
          <p:nvPr/>
        </p:nvSpPr>
        <p:spPr>
          <a:xfrm>
            <a:off x="6311089" y="1021884"/>
            <a:ext cx="4649012"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Introducing the importance of the Data:</a:t>
            </a:r>
          </a:p>
        </p:txBody>
      </p:sp>
      <p:sp>
        <p:nvSpPr>
          <p:cNvPr id="9" name="Title 1">
            <a:extLst>
              <a:ext uri="{FF2B5EF4-FFF2-40B4-BE49-F238E27FC236}">
                <a16:creationId xmlns:a16="http://schemas.microsoft.com/office/drawing/2014/main" id="{AC57EC3B-B17C-4519-8781-6A8409450651}"/>
              </a:ext>
            </a:extLst>
          </p:cNvPr>
          <p:cNvSpPr txBox="1">
            <a:spLocks/>
          </p:cNvSpPr>
          <p:nvPr/>
        </p:nvSpPr>
        <p:spPr>
          <a:xfrm>
            <a:off x="1339442" y="1646462"/>
            <a:ext cx="4210539" cy="2910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The Dynamics of the Stock Market:</a:t>
            </a:r>
          </a:p>
        </p:txBody>
      </p:sp>
      <p:sp>
        <p:nvSpPr>
          <p:cNvPr id="10" name="Content Placeholder 2">
            <a:extLst>
              <a:ext uri="{FF2B5EF4-FFF2-40B4-BE49-F238E27FC236}">
                <a16:creationId xmlns:a16="http://schemas.microsoft.com/office/drawing/2014/main" id="{C0800FE8-004C-46C2-A0C0-19911DEFD204}"/>
              </a:ext>
            </a:extLst>
          </p:cNvPr>
          <p:cNvSpPr txBox="1">
            <a:spLocks/>
          </p:cNvSpPr>
          <p:nvPr/>
        </p:nvSpPr>
        <p:spPr>
          <a:xfrm>
            <a:off x="6494748" y="1792003"/>
            <a:ext cx="4649012" cy="4012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latin typeface="Times New Roman" panose="02020603050405020304" pitchFamily="18" charset="0"/>
                <a:cs typeface="Times New Roman" panose="02020603050405020304" pitchFamily="18" charset="0"/>
              </a:rPr>
              <a:t>Dow Jones Industrial Average:</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Closely watched stock market index</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Insights from Historical Data:</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Long-term economic trends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Market cycles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Impacts of major events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Benefits: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Comprehensive market behavior analysis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Enhanced understanding of stock market dynamics</a:t>
            </a: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002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A71BFEA-1FCC-44AD-9096-9345435E1898}"/>
              </a:ext>
            </a:extLst>
          </p:cNvPr>
          <p:cNvSpPr/>
          <p:nvPr/>
        </p:nvSpPr>
        <p:spPr>
          <a:xfrm>
            <a:off x="1356780" y="1270044"/>
            <a:ext cx="9752293" cy="3707342"/>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7ACAC8-3F6B-460A-A54B-3F26EDECD011}"/>
              </a:ext>
            </a:extLst>
          </p:cNvPr>
          <p:cNvSpPr/>
          <p:nvPr/>
        </p:nvSpPr>
        <p:spPr>
          <a:xfrm>
            <a:off x="0" y="1934212"/>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B58D255-5C89-49E6-8DEB-7A0C7722A912}"/>
              </a:ext>
            </a:extLst>
          </p:cNvPr>
          <p:cNvSpPr/>
          <p:nvPr/>
        </p:nvSpPr>
        <p:spPr>
          <a:xfrm>
            <a:off x="1509180" y="1422444"/>
            <a:ext cx="9752293" cy="3707342"/>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C08F80E-1130-4414-A04F-4C8872E7B0CA}"/>
              </a:ext>
            </a:extLst>
          </p:cNvPr>
          <p:cNvSpPr txBox="1"/>
          <p:nvPr/>
        </p:nvSpPr>
        <p:spPr>
          <a:xfrm>
            <a:off x="1805264" y="2258843"/>
            <a:ext cx="8855324" cy="230832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Model Effectiveness: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SARIMA + SVR hybrid model effectively captures key patterns in stock returns, as indicated by low error metrics (MSE, MAE, RMSE).</a:t>
            </a:r>
            <a:endParaRPr lang="fa-IR"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Residual analysis shows that the model successfully removes autocorrelations, resembling white noise, although some variance inconsistencies are observed.</a:t>
            </a:r>
            <a:endParaRPr lang="fa-IR"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Limitations: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 faces challenges in accurately capturing extreme market volatility, suggesting that the current approach may not fully address sudden shifts in market behavior.</a:t>
            </a:r>
          </a:p>
        </p:txBody>
      </p:sp>
      <p:sp>
        <p:nvSpPr>
          <p:cNvPr id="10" name="TextBox 9">
            <a:extLst>
              <a:ext uri="{FF2B5EF4-FFF2-40B4-BE49-F238E27FC236}">
                <a16:creationId xmlns:a16="http://schemas.microsoft.com/office/drawing/2014/main" id="{6562FA62-8AE0-41C0-B46C-BB758EBDBE7E}"/>
              </a:ext>
            </a:extLst>
          </p:cNvPr>
          <p:cNvSpPr txBox="1"/>
          <p:nvPr/>
        </p:nvSpPr>
        <p:spPr>
          <a:xfrm>
            <a:off x="1805264" y="1706333"/>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1482279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B3952D-4A23-400B-8148-BF08A067927C}"/>
              </a:ext>
            </a:extLst>
          </p:cNvPr>
          <p:cNvSpPr/>
          <p:nvPr/>
        </p:nvSpPr>
        <p:spPr>
          <a:xfrm>
            <a:off x="4137651" y="718076"/>
            <a:ext cx="7204480" cy="5421845"/>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7ACAC8-3F6B-460A-A54B-3F26EDECD011}"/>
              </a:ext>
            </a:extLst>
          </p:cNvPr>
          <p:cNvSpPr/>
          <p:nvPr/>
        </p:nvSpPr>
        <p:spPr>
          <a:xfrm>
            <a:off x="0" y="1934212"/>
            <a:ext cx="5329767" cy="17398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0281B89-72C4-457A-82F3-09534003AC8E}"/>
              </a:ext>
            </a:extLst>
          </p:cNvPr>
          <p:cNvSpPr/>
          <p:nvPr/>
        </p:nvSpPr>
        <p:spPr>
          <a:xfrm>
            <a:off x="3951589" y="860993"/>
            <a:ext cx="7576604" cy="5136013"/>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241E8C-B4EF-48E3-9B30-021EA346BBA8}"/>
              </a:ext>
            </a:extLst>
          </p:cNvPr>
          <p:cNvSpPr txBox="1"/>
          <p:nvPr/>
        </p:nvSpPr>
        <p:spPr>
          <a:xfrm>
            <a:off x="4197566" y="1166840"/>
            <a:ext cx="7084649" cy="4524315"/>
          </a:xfrm>
          <a:prstGeom prst="rect">
            <a:avLst/>
          </a:prstGeom>
          <a:noFill/>
          <a:ln>
            <a:noFill/>
          </a:ln>
        </p:spPr>
        <p:txBody>
          <a:bodyPr wrap="square">
            <a:spAutoFit/>
          </a:bodyPr>
          <a:lstStyle/>
          <a:p>
            <a:pPr algn="justLow"/>
            <a:r>
              <a:rPr lang="en-US" sz="1600" b="1" dirty="0">
                <a:latin typeface="Times New Roman" panose="02020603050405020304" pitchFamily="18" charset="0"/>
                <a:cs typeface="Times New Roman" panose="02020603050405020304" pitchFamily="18" charset="0"/>
              </a:rPr>
              <a:t>Opportunities for Improvement:</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Advanced Volatility Modeling: </a:t>
            </a:r>
          </a:p>
          <a:p>
            <a:pPr lvl="1" algn="justLow"/>
            <a:r>
              <a:rPr lang="en-US" sz="1600" dirty="0">
                <a:latin typeface="Times New Roman" panose="02020603050405020304" pitchFamily="18" charset="0"/>
                <a:cs typeface="Times New Roman" panose="02020603050405020304" pitchFamily="18" charset="0"/>
              </a:rPr>
              <a:t>Consider exploring models like GARCH to better handle periods of high volatility and refine the model's response to extreme market conditions.</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Integration of Non-Linear Methods: </a:t>
            </a:r>
          </a:p>
          <a:p>
            <a:pPr lvl="1" algn="justLow"/>
            <a:r>
              <a:rPr lang="en-US" sz="1600" dirty="0">
                <a:latin typeface="Times New Roman" panose="02020603050405020304" pitchFamily="18" charset="0"/>
                <a:cs typeface="Times New Roman" panose="02020603050405020304" pitchFamily="18" charset="0"/>
              </a:rPr>
              <a:t>Further enhance the hybrid approach by incorporating more sophisticated non-linear techniques, potentially improving the model’s ability to capture complex market behaviors.</a:t>
            </a:r>
          </a:p>
          <a:p>
            <a:pPr lvl="1" algn="justLow"/>
            <a:endParaRPr lang="en-US" sz="1600" dirty="0">
              <a:latin typeface="Times New Roman" panose="02020603050405020304" pitchFamily="18" charset="0"/>
              <a:cs typeface="Times New Roman" panose="02020603050405020304" pitchFamily="18" charset="0"/>
            </a:endParaRPr>
          </a:p>
          <a:p>
            <a:pPr lvl="1" algn="justLow"/>
            <a:endParaRPr lang="en-US" sz="1600" dirty="0">
              <a:latin typeface="Times New Roman" panose="02020603050405020304" pitchFamily="18" charset="0"/>
              <a:cs typeface="Times New Roman" panose="02020603050405020304" pitchFamily="18" charset="0"/>
            </a:endParaRPr>
          </a:p>
          <a:p>
            <a:pPr algn="justLow"/>
            <a:r>
              <a:rPr lang="en-US" sz="1600" b="1" dirty="0">
                <a:latin typeface="Times New Roman" panose="02020603050405020304" pitchFamily="18" charset="0"/>
                <a:cs typeface="Times New Roman" panose="02020603050405020304" pitchFamily="18" charset="0"/>
              </a:rPr>
              <a:t>Future Recommendations:</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Iterative Model Refinement: </a:t>
            </a:r>
          </a:p>
          <a:p>
            <a:pPr lvl="1" algn="justLow"/>
            <a:r>
              <a:rPr lang="en-US" sz="1600" dirty="0">
                <a:latin typeface="Times New Roman" panose="02020603050405020304" pitchFamily="18" charset="0"/>
                <a:cs typeface="Times New Roman" panose="02020603050405020304" pitchFamily="18" charset="0"/>
              </a:rPr>
              <a:t>Regularly revisit the model's performance with new data to continuously improve its accuracy and robustness.</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Enhanced Validation Practices: </a:t>
            </a:r>
          </a:p>
          <a:p>
            <a:pPr lvl="1" algn="justLow"/>
            <a:r>
              <a:rPr lang="en-US" sz="1600" dirty="0">
                <a:latin typeface="Times New Roman" panose="02020603050405020304" pitchFamily="18" charset="0"/>
                <a:cs typeface="Times New Roman" panose="02020603050405020304" pitchFamily="18" charset="0"/>
              </a:rPr>
              <a:t>Implement more comprehensive validation techniques, including stress testing under various market scenarios, to ensure the model's adaptability and reliability.</a:t>
            </a:r>
          </a:p>
        </p:txBody>
      </p:sp>
    </p:spTree>
    <p:extLst>
      <p:ext uri="{BB962C8B-B14F-4D97-AF65-F5344CB8AC3E}">
        <p14:creationId xmlns:p14="http://schemas.microsoft.com/office/powerpoint/2010/main" val="3363572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99C8D0A-D2DB-4394-BAD8-1911227C3045}"/>
              </a:ext>
            </a:extLst>
          </p:cNvPr>
          <p:cNvSpPr/>
          <p:nvPr/>
        </p:nvSpPr>
        <p:spPr>
          <a:xfrm>
            <a:off x="532880" y="1213025"/>
            <a:ext cx="10096797" cy="3780247"/>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172601-4E7F-4402-B3A6-E72F53F86D09}"/>
              </a:ext>
            </a:extLst>
          </p:cNvPr>
          <p:cNvSpPr/>
          <p:nvPr/>
        </p:nvSpPr>
        <p:spPr>
          <a:xfrm>
            <a:off x="0" y="1353025"/>
            <a:ext cx="1574859" cy="165134"/>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4067FF2-A667-4AC6-804C-F686D2BDEE84}"/>
              </a:ext>
            </a:extLst>
          </p:cNvPr>
          <p:cNvSpPr/>
          <p:nvPr/>
        </p:nvSpPr>
        <p:spPr>
          <a:xfrm>
            <a:off x="771005" y="974900"/>
            <a:ext cx="10096797" cy="3780247"/>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7DAC436-7F40-4E23-A4D2-1766B0ADC58F}"/>
              </a:ext>
            </a:extLst>
          </p:cNvPr>
          <p:cNvSpPr>
            <a:spLocks noGrp="1"/>
          </p:cNvSpPr>
          <p:nvPr>
            <p:ph type="title"/>
          </p:nvPr>
        </p:nvSpPr>
        <p:spPr>
          <a:xfrm>
            <a:off x="780753" y="248695"/>
            <a:ext cx="10515600" cy="625475"/>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fa-I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9" name="Segnaposto contenuto 2">
            <a:extLst>
              <a:ext uri="{FF2B5EF4-FFF2-40B4-BE49-F238E27FC236}">
                <a16:creationId xmlns:a16="http://schemas.microsoft.com/office/drawing/2014/main" id="{E51AD42D-FF72-48CA-8D4B-2EAE11650C38}"/>
              </a:ext>
            </a:extLst>
          </p:cNvPr>
          <p:cNvSpPr>
            <a:spLocks noGrp="1"/>
          </p:cNvSpPr>
          <p:nvPr>
            <p:ph idx="1"/>
          </p:nvPr>
        </p:nvSpPr>
        <p:spPr>
          <a:xfrm>
            <a:off x="918198" y="1250708"/>
            <a:ext cx="9830541" cy="3623502"/>
          </a:xfrm>
        </p:spPr>
        <p:txBody>
          <a:bodyPr>
            <a:no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Box, G. E. P., Jenkins, G. M., </a:t>
            </a:r>
            <a:r>
              <a:rPr lang="en-US" sz="1600" dirty="0" err="1">
                <a:latin typeface="Times New Roman" panose="02020603050405020304" pitchFamily="18" charset="0"/>
                <a:cs typeface="Times New Roman" panose="02020603050405020304" pitchFamily="18" charset="0"/>
              </a:rPr>
              <a:t>Reinsel</a:t>
            </a:r>
            <a:r>
              <a:rPr lang="en-US" sz="1600" dirty="0">
                <a:latin typeface="Times New Roman" panose="02020603050405020304" pitchFamily="18" charset="0"/>
                <a:cs typeface="Times New Roman" panose="02020603050405020304" pitchFamily="18" charset="0"/>
              </a:rPr>
              <a:t>, G. C., &amp; Ljung, G. M. (2015). Time Series Analysis: Forecasting and Control. John Wiley &amp; Sons.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Hyndman, R. J., &amp; </a:t>
            </a:r>
            <a:r>
              <a:rPr lang="en-US" sz="1600" dirty="0" err="1">
                <a:latin typeface="Times New Roman" panose="02020603050405020304" pitchFamily="18" charset="0"/>
                <a:cs typeface="Times New Roman" panose="02020603050405020304" pitchFamily="18" charset="0"/>
              </a:rPr>
              <a:t>Athanasopoulos</a:t>
            </a:r>
            <a:r>
              <a:rPr lang="en-US" sz="1600" dirty="0">
                <a:latin typeface="Times New Roman" panose="02020603050405020304" pitchFamily="18" charset="0"/>
                <a:cs typeface="Times New Roman" panose="02020603050405020304" pitchFamily="18" charset="0"/>
              </a:rPr>
              <a:t>, G. (2018). Forecasting: Principles and Practice. </a:t>
            </a:r>
            <a:r>
              <a:rPr lang="en-US" sz="1600" dirty="0" err="1">
                <a:latin typeface="Times New Roman" panose="02020603050405020304" pitchFamily="18" charset="0"/>
                <a:cs typeface="Times New Roman" panose="02020603050405020304" pitchFamily="18" charset="0"/>
              </a:rPr>
              <a:t>OTexts</a:t>
            </a:r>
            <a:r>
              <a:rPr lang="en-US" sz="1600" dirty="0">
                <a:latin typeface="Times New Roman" panose="02020603050405020304" pitchFamily="18" charset="0"/>
                <a:cs typeface="Times New Roman" panose="02020603050405020304" pitchFamily="18" charset="0"/>
              </a:rPr>
              <a:t>. Retrieved from </a:t>
            </a:r>
            <a:r>
              <a:rPr lang="en-US" sz="1600" dirty="0">
                <a:latin typeface="Times New Roman" panose="02020603050405020304" pitchFamily="18" charset="0"/>
                <a:cs typeface="Times New Roman" panose="02020603050405020304" pitchFamily="18" charset="0"/>
                <a:hlinkClick r:id="rId2"/>
              </a:rPr>
              <a:t>https://otexts.com/fpp3/</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Ljung, G. M., &amp; Box, G. E. P. (1978). On a Measure of Lack of Fit in Time Series Models. </a:t>
            </a:r>
            <a:r>
              <a:rPr lang="en-US" sz="1600" dirty="0" err="1">
                <a:latin typeface="Times New Roman" panose="02020603050405020304" pitchFamily="18" charset="0"/>
                <a:cs typeface="Times New Roman" panose="02020603050405020304" pitchFamily="18" charset="0"/>
              </a:rPr>
              <a:t>Biometrika</a:t>
            </a:r>
            <a:r>
              <a:rPr lang="en-US" sz="1600" dirty="0">
                <a:latin typeface="Times New Roman" panose="02020603050405020304" pitchFamily="18" charset="0"/>
                <a:cs typeface="Times New Roman" panose="02020603050405020304" pitchFamily="18" charset="0"/>
              </a:rPr>
              <a:t>, 65(2), 297-303.</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Wei, W. W. S. (2006). Time Series Analysis: Univariate and Multivariate Methods. Pearson Education.</a:t>
            </a:r>
          </a:p>
          <a:p>
            <a:pPr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Lv</a:t>
            </a:r>
            <a:r>
              <a:rPr lang="en-US" sz="1600" dirty="0">
                <a:latin typeface="Times New Roman" panose="02020603050405020304" pitchFamily="18" charset="0"/>
                <a:cs typeface="Times New Roman" panose="02020603050405020304" pitchFamily="18" charset="0"/>
              </a:rPr>
              <a:t>, P.; Wu, Q.; Xu, J.; Shu Y. Stock Index Prediction Based on Time Series Decomposition and Hybrid Model. Entropy 2022, 24, 146. </a:t>
            </a:r>
            <a:r>
              <a:rPr lang="en-US" sz="1600" dirty="0">
                <a:latin typeface="Times New Roman" panose="02020603050405020304" pitchFamily="18" charset="0"/>
                <a:cs typeface="Times New Roman" panose="02020603050405020304" pitchFamily="18" charset="0"/>
                <a:hlinkClick r:id="rId3"/>
              </a:rPr>
              <a:t>https://doi.org/10.3390/e24020146</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Journal of Statistical and Econometric Methods, vol.4, no.4, 2015, 41-53 , ISSN: 1792-6602 (print), 1792-6939 (online) , </a:t>
            </a:r>
            <a:r>
              <a:rPr lang="en-US" sz="1600" dirty="0" err="1">
                <a:latin typeface="Times New Roman" panose="02020603050405020304" pitchFamily="18" charset="0"/>
                <a:cs typeface="Times New Roman" panose="02020603050405020304" pitchFamily="18" charset="0"/>
              </a:rPr>
              <a:t>Scienpress</a:t>
            </a:r>
            <a:r>
              <a:rPr lang="en-US" sz="1600" dirty="0">
                <a:latin typeface="Times New Roman" panose="02020603050405020304" pitchFamily="18" charset="0"/>
                <a:cs typeface="Times New Roman" panose="02020603050405020304" pitchFamily="18" charset="0"/>
              </a:rPr>
              <a:t> Ltd, 2015</a:t>
            </a:r>
          </a:p>
        </p:txBody>
      </p:sp>
    </p:spTree>
    <p:extLst>
      <p:ext uri="{BB962C8B-B14F-4D97-AF65-F5344CB8AC3E}">
        <p14:creationId xmlns:p14="http://schemas.microsoft.com/office/powerpoint/2010/main" val="4268076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9282" y="4361515"/>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1" y="16965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1231900" y="3764362"/>
            <a:ext cx="9728199" cy="2399982"/>
          </a:xfrm>
          <a:prstGeom prst="rect">
            <a:avLst/>
          </a:prstGeom>
          <a:solidFill>
            <a:schemeClr val="bg1">
              <a:lumMod val="95000"/>
            </a:schemeClr>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0875B4-44E5-4008-A513-5894AF7BDD90}"/>
              </a:ext>
            </a:extLst>
          </p:cNvPr>
          <p:cNvSpPr/>
          <p:nvPr/>
        </p:nvSpPr>
        <p:spPr>
          <a:xfrm>
            <a:off x="1231899" y="924360"/>
            <a:ext cx="9728200" cy="2381547"/>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231895" y="484199"/>
            <a:ext cx="9911861" cy="440161"/>
          </a:xfrm>
        </p:spPr>
        <p:txBody>
          <a:bodyPr>
            <a:normAutofit/>
          </a:bodyPr>
          <a:lstStyle/>
          <a:p>
            <a:r>
              <a:rPr lang="en-US" sz="1800" b="1" dirty="0">
                <a:latin typeface="Times New Roman" panose="02020603050405020304" pitchFamily="18" charset="0"/>
                <a:cs typeface="Times New Roman" panose="02020603050405020304" pitchFamily="18" charset="0"/>
              </a:rPr>
              <a:t>Understanding Time Series Analysis: </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425327" y="952083"/>
            <a:ext cx="9298026" cy="107651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Time series analysis is crucial for stock market forecasting, identifying patterns and predicting future price movements. Integrating traditional ARIMA models with advanced SVM methods enhances forecast accuracy and decision-making in complex financial markets.</a:t>
            </a:r>
          </a:p>
          <a:p>
            <a:pPr marL="0" indent="0" algn="just">
              <a:buNone/>
            </a:pPr>
            <a:r>
              <a:rPr lang="en-US" sz="1600" dirty="0">
                <a:latin typeface="Times New Roman" panose="02020603050405020304" pitchFamily="18" charset="0"/>
                <a:cs typeface="Times New Roman" panose="02020603050405020304" pitchFamily="18" charset="0"/>
              </a:rPr>
              <a:t>Key Techniques: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4465971-0DE0-4C6C-A9BB-1421DAA7585B}"/>
              </a:ext>
            </a:extLst>
          </p:cNvPr>
          <p:cNvSpPr txBox="1">
            <a:spLocks/>
          </p:cNvSpPr>
          <p:nvPr/>
        </p:nvSpPr>
        <p:spPr>
          <a:xfrm>
            <a:off x="1231893" y="3174278"/>
            <a:ext cx="9911861"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Linking Time Series Analysis and Stock Market Dynamics:</a:t>
            </a:r>
          </a:p>
        </p:txBody>
      </p:sp>
      <p:sp>
        <p:nvSpPr>
          <p:cNvPr id="9" name="Content Placeholder 2">
            <a:extLst>
              <a:ext uri="{FF2B5EF4-FFF2-40B4-BE49-F238E27FC236}">
                <a16:creationId xmlns:a16="http://schemas.microsoft.com/office/drawing/2014/main" id="{0F7CB2B7-1F97-49A4-B9C2-5B54ED01CDA8}"/>
              </a:ext>
            </a:extLst>
          </p:cNvPr>
          <p:cNvSpPr txBox="1">
            <a:spLocks/>
          </p:cNvSpPr>
          <p:nvPr/>
        </p:nvSpPr>
        <p:spPr>
          <a:xfrm>
            <a:off x="1425327" y="3955784"/>
            <a:ext cx="9298026" cy="2384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Pattern Recognition and Forecasting: </a:t>
            </a:r>
          </a:p>
          <a:p>
            <a:pPr marL="0" indent="0" algn="just">
              <a:buNone/>
            </a:pPr>
            <a:r>
              <a:rPr lang="en-US" sz="1600" dirty="0">
                <a:latin typeface="Times New Roman" panose="02020603050405020304" pitchFamily="18" charset="0"/>
                <a:cs typeface="Times New Roman" panose="02020603050405020304" pitchFamily="18" charset="0"/>
              </a:rPr>
              <a:t>Time series analysis helps in identifying trends, seasonality, and anomalies in stock market data, which are crucial for forecasting future price movements.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Hybrid Models for Better Accuracy: </a:t>
            </a:r>
          </a:p>
          <a:p>
            <a:pPr marL="0" indent="0" algn="just">
              <a:buNone/>
            </a:pPr>
            <a:r>
              <a:rPr lang="en-US" sz="1600" dirty="0">
                <a:latin typeface="Times New Roman" panose="02020603050405020304" pitchFamily="18" charset="0"/>
                <a:cs typeface="Times New Roman" panose="02020603050405020304" pitchFamily="18" charset="0"/>
              </a:rPr>
              <a:t>Combining traditional models like ARIMA/SARIMA with advanced machine learning methods such as SVM enhances the ability to predict both linear and non-linear market behaviors, leading to more robust and reliable investment decisions.</a:t>
            </a:r>
          </a:p>
        </p:txBody>
      </p:sp>
      <p:sp>
        <p:nvSpPr>
          <p:cNvPr id="10" name="Content Placeholder 2">
            <a:extLst>
              <a:ext uri="{FF2B5EF4-FFF2-40B4-BE49-F238E27FC236}">
                <a16:creationId xmlns:a16="http://schemas.microsoft.com/office/drawing/2014/main" id="{68852144-8A7D-47E1-9315-6928E377D4DB}"/>
              </a:ext>
            </a:extLst>
          </p:cNvPr>
          <p:cNvSpPr txBox="1">
            <a:spLocks/>
          </p:cNvSpPr>
          <p:nvPr/>
        </p:nvSpPr>
        <p:spPr>
          <a:xfrm>
            <a:off x="1555421" y="2027252"/>
            <a:ext cx="4632402" cy="10765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ARIMA/SARIMA Models:</a:t>
            </a: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capture linear patterns and seasonal trends variations</a:t>
            </a: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Useful for forecasting</a:t>
            </a:r>
          </a:p>
        </p:txBody>
      </p:sp>
      <p:sp>
        <p:nvSpPr>
          <p:cNvPr id="11" name="Content Placeholder 2">
            <a:extLst>
              <a:ext uri="{FF2B5EF4-FFF2-40B4-BE49-F238E27FC236}">
                <a16:creationId xmlns:a16="http://schemas.microsoft.com/office/drawing/2014/main" id="{4488AB5C-024A-40B6-958F-119B157FA2A3}"/>
              </a:ext>
            </a:extLst>
          </p:cNvPr>
          <p:cNvSpPr txBox="1">
            <a:spLocks/>
          </p:cNvSpPr>
          <p:nvPr/>
        </p:nvSpPr>
        <p:spPr>
          <a:xfrm>
            <a:off x="6187823" y="2022840"/>
            <a:ext cx="4632402" cy="1145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SVM (Support Vector Machine):</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captures complex, non-linear relationships in data</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Improves accuracy by addressing dynamics missed by traditional models.</a:t>
            </a:r>
          </a:p>
        </p:txBody>
      </p:sp>
    </p:spTree>
    <p:extLst>
      <p:ext uri="{BB962C8B-B14F-4D97-AF65-F5344CB8AC3E}">
        <p14:creationId xmlns:p14="http://schemas.microsoft.com/office/powerpoint/2010/main" val="20277020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F088F28-C67D-424D-8A87-164BF35359C7}"/>
              </a:ext>
            </a:extLst>
          </p:cNvPr>
          <p:cNvSpPr/>
          <p:nvPr/>
        </p:nvSpPr>
        <p:spPr>
          <a:xfrm>
            <a:off x="0" y="1917133"/>
            <a:ext cx="12192000" cy="74437"/>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557B1-95E3-4840-8509-97AFF7887A51}"/>
              </a:ext>
            </a:extLst>
          </p:cNvPr>
          <p:cNvSpPr/>
          <p:nvPr/>
        </p:nvSpPr>
        <p:spPr>
          <a:xfrm>
            <a:off x="5813385" y="0"/>
            <a:ext cx="5038333" cy="6857999"/>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512233" y="1078401"/>
            <a:ext cx="11167533" cy="913169"/>
          </a:xfrm>
        </p:spPr>
        <p:txBody>
          <a:bodyPr>
            <a:normAutofit/>
          </a:bodyPr>
          <a:lstStyle/>
          <a:p>
            <a:r>
              <a:rPr lang="it-IT" sz="2200" b="1" dirty="0">
                <a:latin typeface="Times New Roman" panose="02020603050405020304" pitchFamily="18" charset="0"/>
                <a:cs typeface="Times New Roman" panose="02020603050405020304" pitchFamily="18" charset="0"/>
              </a:rPr>
              <a:t>Suggested research methodology:</a:t>
            </a:r>
          </a:p>
        </p:txBody>
      </p:sp>
      <p:sp>
        <p:nvSpPr>
          <p:cNvPr id="18" name="Rectangle 17">
            <a:extLst>
              <a:ext uri="{FF2B5EF4-FFF2-40B4-BE49-F238E27FC236}">
                <a16:creationId xmlns:a16="http://schemas.microsoft.com/office/drawing/2014/main" id="{3C8447C1-14F4-418B-8391-33157CC04AE8}"/>
              </a:ext>
            </a:extLst>
          </p:cNvPr>
          <p:cNvSpPr/>
          <p:nvPr/>
        </p:nvSpPr>
        <p:spPr>
          <a:xfrm>
            <a:off x="512233" y="2084648"/>
            <a:ext cx="4699000"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AD557E16-60F2-4534-AE57-4515E6CCE0C0}"/>
              </a:ext>
            </a:extLst>
          </p:cNvPr>
          <p:cNvGraphicFramePr/>
          <p:nvPr>
            <p:extLst>
              <p:ext uri="{D42A27DB-BD31-4B8C-83A1-F6EECF244321}">
                <p14:modId xmlns:p14="http://schemas.microsoft.com/office/powerpoint/2010/main" val="253571003"/>
              </p:ext>
            </p:extLst>
          </p:nvPr>
        </p:nvGraphicFramePr>
        <p:xfrm>
          <a:off x="6266847" y="719665"/>
          <a:ext cx="413140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8617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81893F-3083-46DB-8628-67C67EF346E4}"/>
              </a:ext>
            </a:extLst>
          </p:cNvPr>
          <p:cNvSpPr/>
          <p:nvPr/>
        </p:nvSpPr>
        <p:spPr>
          <a:xfrm>
            <a:off x="0" y="2744977"/>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2228B84-2E34-4381-98DC-A8E563117134}"/>
              </a:ext>
            </a:extLst>
          </p:cNvPr>
          <p:cNvSpPr/>
          <p:nvPr/>
        </p:nvSpPr>
        <p:spPr>
          <a:xfrm>
            <a:off x="1439703" y="1521801"/>
            <a:ext cx="9587873" cy="4994980"/>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940238" y="365125"/>
            <a:ext cx="11251761" cy="913169"/>
          </a:xfrm>
        </p:spPr>
        <p:txBody>
          <a:bodyPr>
            <a:normAutofit/>
          </a:bodyPr>
          <a:lstStyle/>
          <a:p>
            <a:pPr marL="0" marR="0" algn="l" rtl="1">
              <a:spcBef>
                <a:spcPts val="1200"/>
              </a:spcBef>
              <a:spcAft>
                <a:spcPts val="0"/>
              </a:spcAft>
            </a:pPr>
            <a:r>
              <a:rPr lang="en-U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Preparation:</a:t>
            </a:r>
          </a:p>
        </p:txBody>
      </p:sp>
      <p:sp>
        <p:nvSpPr>
          <p:cNvPr id="10" name="TextBox 9">
            <a:extLst>
              <a:ext uri="{FF2B5EF4-FFF2-40B4-BE49-F238E27FC236}">
                <a16:creationId xmlns:a16="http://schemas.microsoft.com/office/drawing/2014/main" id="{A2D2A96F-2138-459E-A0B1-B22951F1305A}"/>
              </a:ext>
            </a:extLst>
          </p:cNvPr>
          <p:cNvSpPr txBox="1"/>
          <p:nvPr/>
        </p:nvSpPr>
        <p:spPr>
          <a:xfrm>
            <a:off x="940238" y="1048436"/>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Analyze market behaviors and trends over time:</a:t>
            </a:r>
          </a:p>
        </p:txBody>
      </p:sp>
      <p:pic>
        <p:nvPicPr>
          <p:cNvPr id="7" name="Picture 6">
            <a:extLst>
              <a:ext uri="{FF2B5EF4-FFF2-40B4-BE49-F238E27FC236}">
                <a16:creationId xmlns:a16="http://schemas.microsoft.com/office/drawing/2014/main" id="{6BC5FAEB-EE70-47BE-AF86-C43D6C970980}"/>
              </a:ext>
            </a:extLst>
          </p:cNvPr>
          <p:cNvPicPr>
            <a:picLocks noChangeAspect="1"/>
          </p:cNvPicPr>
          <p:nvPr/>
        </p:nvPicPr>
        <p:blipFill>
          <a:blip r:embed="rId2"/>
          <a:stretch>
            <a:fillRect/>
          </a:stretch>
        </p:blipFill>
        <p:spPr>
          <a:xfrm>
            <a:off x="1810956" y="1719287"/>
            <a:ext cx="8845365" cy="4600007"/>
          </a:xfrm>
          <a:prstGeom prst="rect">
            <a:avLst/>
          </a:prstGeom>
        </p:spPr>
      </p:pic>
    </p:spTree>
    <p:extLst>
      <p:ext uri="{BB962C8B-B14F-4D97-AF65-F5344CB8AC3E}">
        <p14:creationId xmlns:p14="http://schemas.microsoft.com/office/powerpoint/2010/main" val="3622098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138C6FB-344C-4909-BC99-D1F43C7AB616}"/>
              </a:ext>
            </a:extLst>
          </p:cNvPr>
          <p:cNvSpPr/>
          <p:nvPr/>
        </p:nvSpPr>
        <p:spPr>
          <a:xfrm>
            <a:off x="1" y="4997096"/>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15" name="Rectangle 14">
            <a:extLst>
              <a:ext uri="{FF2B5EF4-FFF2-40B4-BE49-F238E27FC236}">
                <a16:creationId xmlns:a16="http://schemas.microsoft.com/office/drawing/2014/main" id="{516616DD-0290-4ECC-A084-AF3A8071DF4D}"/>
              </a:ext>
            </a:extLst>
          </p:cNvPr>
          <p:cNvSpPr/>
          <p:nvPr/>
        </p:nvSpPr>
        <p:spPr>
          <a:xfrm>
            <a:off x="1231900" y="4399147"/>
            <a:ext cx="9728200" cy="1753955"/>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962F636-1DC1-4BA4-8E0B-66A6EFC57072}"/>
              </a:ext>
            </a:extLst>
          </p:cNvPr>
          <p:cNvSpPr/>
          <p:nvPr/>
        </p:nvSpPr>
        <p:spPr>
          <a:xfrm>
            <a:off x="-1" y="2902752"/>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0" y="1276085"/>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1231900" y="2626797"/>
            <a:ext cx="9728199" cy="1310072"/>
          </a:xfrm>
          <a:prstGeom prst="rect">
            <a:avLst/>
          </a:prstGeom>
          <a:solidFill>
            <a:schemeClr val="bg1">
              <a:lumMod val="95000"/>
            </a:schemeClr>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0875B4-44E5-4008-A513-5894AF7BDD90}"/>
              </a:ext>
            </a:extLst>
          </p:cNvPr>
          <p:cNvSpPr/>
          <p:nvPr/>
        </p:nvSpPr>
        <p:spPr>
          <a:xfrm>
            <a:off x="1210240" y="931747"/>
            <a:ext cx="9728200" cy="1199228"/>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231895" y="484199"/>
            <a:ext cx="9911861" cy="440161"/>
          </a:xfrm>
        </p:spPr>
        <p:txBody>
          <a:bodyPr>
            <a:normAutofit/>
          </a:bodyPr>
          <a:lstStyle/>
          <a:p>
            <a:r>
              <a:rPr lang="en-US" sz="1800" b="1" dirty="0">
                <a:latin typeface="Times New Roman" panose="02020603050405020304" pitchFamily="18" charset="0"/>
                <a:cs typeface="Times New Roman" panose="02020603050405020304" pitchFamily="18" charset="0"/>
              </a:rPr>
              <a:t>Data Composition:</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425327" y="1047077"/>
            <a:ext cx="9298026" cy="107651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Our dataset consists of historical stock prices, specifically the closing prices of the Dow Jones index, which reflect the final price at which a stock is traded on a particular trading day. However, analyzing raw closing prices directly can present challenges due to the presence of trends, seasonal effects, and varying volatility over time.</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F7CB2B7-1F97-49A4-B9C2-5B54ED01CDA8}"/>
              </a:ext>
            </a:extLst>
          </p:cNvPr>
          <p:cNvSpPr txBox="1">
            <a:spLocks/>
          </p:cNvSpPr>
          <p:nvPr/>
        </p:nvSpPr>
        <p:spPr>
          <a:xfrm>
            <a:off x="528512" y="4074184"/>
            <a:ext cx="9298026" cy="1507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397E769E-5C31-40B7-BC1F-E3ABD2E94134}"/>
              </a:ext>
            </a:extLst>
          </p:cNvPr>
          <p:cNvSpPr txBox="1">
            <a:spLocks/>
          </p:cNvSpPr>
          <p:nvPr/>
        </p:nvSpPr>
        <p:spPr>
          <a:xfrm>
            <a:off x="1231891" y="2181155"/>
            <a:ext cx="9911861" cy="38397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Why Not Use Close Prices Directly:</a:t>
            </a:r>
          </a:p>
        </p:txBody>
      </p:sp>
      <p:sp>
        <p:nvSpPr>
          <p:cNvPr id="13" name="Content Placeholder 2">
            <a:extLst>
              <a:ext uri="{FF2B5EF4-FFF2-40B4-BE49-F238E27FC236}">
                <a16:creationId xmlns:a16="http://schemas.microsoft.com/office/drawing/2014/main" id="{C5B11BA1-6619-4C3B-A666-413C6B7E2D29}"/>
              </a:ext>
            </a:extLst>
          </p:cNvPr>
          <p:cNvSpPr txBox="1">
            <a:spLocks/>
          </p:cNvSpPr>
          <p:nvPr/>
        </p:nvSpPr>
        <p:spPr>
          <a:xfrm>
            <a:off x="1425327" y="2666119"/>
            <a:ext cx="9298026" cy="1395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Non-Stationarity: Closing prices often show trends and changing scales, making them difficult to model and predict accurately.</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Volatility Misrepresentation: High prices can appear more volatile than lower ones, even with identical percentage changes.</a:t>
            </a: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solidFill>
                <a:srgbClr val="374151"/>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solidFill>
                <a:srgbClr val="374151"/>
              </a:solidFill>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C1375F71-4814-4F1E-8F1B-DE040AE87C9A}"/>
              </a:ext>
            </a:extLst>
          </p:cNvPr>
          <p:cNvSpPr txBox="1">
            <a:spLocks/>
          </p:cNvSpPr>
          <p:nvPr/>
        </p:nvSpPr>
        <p:spPr>
          <a:xfrm>
            <a:off x="1231890" y="3984710"/>
            <a:ext cx="9911861" cy="38397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Why We Use Returns:</a:t>
            </a:r>
          </a:p>
        </p:txBody>
      </p:sp>
      <p:sp>
        <p:nvSpPr>
          <p:cNvPr id="18" name="Content Placeholder 2">
            <a:extLst>
              <a:ext uri="{FF2B5EF4-FFF2-40B4-BE49-F238E27FC236}">
                <a16:creationId xmlns:a16="http://schemas.microsoft.com/office/drawing/2014/main" id="{2E8D6516-503A-422C-B12D-69FE6FD36D98}"/>
              </a:ext>
            </a:extLst>
          </p:cNvPr>
          <p:cNvSpPr txBox="1">
            <a:spLocks/>
          </p:cNvSpPr>
          <p:nvPr/>
        </p:nvSpPr>
        <p:spPr>
          <a:xfrm>
            <a:off x="1425327" y="4458162"/>
            <a:ext cx="9298026" cy="1984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Achieving Stationarity: Returns, calculated as percentage changes, help remove trends and stabilize variance, making data more suitable for models.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Relative Changes: Returns focus on percentage changes, making it easier to compare across different stocks and periods.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Similar to Differencing: Returns act like differencing, capturing daily price movements without long-term biases.</a:t>
            </a:r>
            <a:endParaRPr lang="en-US" sz="1600" dirty="0">
              <a:solidFill>
                <a:srgbClr val="374151"/>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solidFill>
                <a:srgbClr val="374151"/>
              </a:solidFill>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075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F4A3BF-4EB4-43C7-BCF0-A6E18027B118}"/>
              </a:ext>
            </a:extLst>
          </p:cNvPr>
          <p:cNvSpPr/>
          <p:nvPr/>
        </p:nvSpPr>
        <p:spPr>
          <a:xfrm>
            <a:off x="6387219" y="0"/>
            <a:ext cx="5804781" cy="6858000"/>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EBD75D2-14F3-425B-8CF0-6C2529FBA3A6}"/>
              </a:ext>
            </a:extLst>
          </p:cNvPr>
          <p:cNvSpPr txBox="1"/>
          <p:nvPr/>
        </p:nvSpPr>
        <p:spPr>
          <a:xfrm>
            <a:off x="85057" y="346772"/>
            <a:ext cx="9190828" cy="368755"/>
          </a:xfrm>
          <a:prstGeom prst="rect">
            <a:avLst/>
          </a:prstGeom>
          <a:noFill/>
        </p:spPr>
        <p:txBody>
          <a:bodyPr wrap="square">
            <a:spAutoFit/>
          </a:bodyPr>
          <a:lstStyle/>
          <a:p>
            <a:pPr marR="0" algn="justLow">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Anomaly Detection in Time Series Data Using Matrix Profiles</a:t>
            </a:r>
            <a:r>
              <a:rPr lang="en-US" b="1" dirty="0">
                <a:latin typeface="Times New Roman" panose="02020603050405020304" pitchFamily="18" charset="0"/>
                <a:ea typeface="Times New Roman" panose="02020603050405020304" pitchFamily="18" charset="0"/>
                <a:cs typeface="Arial" panose="020B0604020202020204" pitchFamily="34" charset="0"/>
              </a:rPr>
              <a:t>:</a:t>
            </a:r>
          </a:p>
        </p:txBody>
      </p:sp>
      <p:pic>
        <p:nvPicPr>
          <p:cNvPr id="3" name="Picture 2">
            <a:extLst>
              <a:ext uri="{FF2B5EF4-FFF2-40B4-BE49-F238E27FC236}">
                <a16:creationId xmlns:a16="http://schemas.microsoft.com/office/drawing/2014/main" id="{FC467F0D-2D4F-4E38-96D4-D5B1D75A90D4}"/>
              </a:ext>
            </a:extLst>
          </p:cNvPr>
          <p:cNvPicPr>
            <a:picLocks noChangeAspect="1"/>
          </p:cNvPicPr>
          <p:nvPr/>
        </p:nvPicPr>
        <p:blipFill>
          <a:blip r:embed="rId2"/>
          <a:stretch>
            <a:fillRect/>
          </a:stretch>
        </p:blipFill>
        <p:spPr>
          <a:xfrm>
            <a:off x="428415" y="931989"/>
            <a:ext cx="5244709" cy="2663084"/>
          </a:xfrm>
          <a:prstGeom prst="rect">
            <a:avLst/>
          </a:prstGeom>
        </p:spPr>
      </p:pic>
      <p:pic>
        <p:nvPicPr>
          <p:cNvPr id="13" name="Picture 12">
            <a:extLst>
              <a:ext uri="{FF2B5EF4-FFF2-40B4-BE49-F238E27FC236}">
                <a16:creationId xmlns:a16="http://schemas.microsoft.com/office/drawing/2014/main" id="{B34AE658-F962-4D9F-B2B3-2F9A8F1DF3B6}"/>
              </a:ext>
            </a:extLst>
          </p:cNvPr>
          <p:cNvPicPr>
            <a:picLocks noChangeAspect="1"/>
          </p:cNvPicPr>
          <p:nvPr/>
        </p:nvPicPr>
        <p:blipFill>
          <a:blip r:embed="rId3"/>
          <a:stretch>
            <a:fillRect/>
          </a:stretch>
        </p:blipFill>
        <p:spPr>
          <a:xfrm>
            <a:off x="428415" y="3811536"/>
            <a:ext cx="5244709" cy="2738871"/>
          </a:xfrm>
          <a:prstGeom prst="rect">
            <a:avLst/>
          </a:prstGeom>
        </p:spPr>
      </p:pic>
      <p:sp>
        <p:nvSpPr>
          <p:cNvPr id="14" name="TextBox 13">
            <a:extLst>
              <a:ext uri="{FF2B5EF4-FFF2-40B4-BE49-F238E27FC236}">
                <a16:creationId xmlns:a16="http://schemas.microsoft.com/office/drawing/2014/main" id="{2A6763CB-09C0-4E8A-89BF-F800925454F6}"/>
              </a:ext>
            </a:extLst>
          </p:cNvPr>
          <p:cNvSpPr txBox="1"/>
          <p:nvPr/>
        </p:nvSpPr>
        <p:spPr>
          <a:xfrm>
            <a:off x="6487565" y="128064"/>
            <a:ext cx="5381665" cy="6601872"/>
          </a:xfrm>
          <a:prstGeom prst="rect">
            <a:avLst/>
          </a:prstGeom>
          <a:noFill/>
        </p:spPr>
        <p:txBody>
          <a:bodyPr wrap="square">
            <a:spAutoFit/>
          </a:bodyPr>
          <a:lstStyle/>
          <a:p>
            <a:pPr algn="justLow">
              <a:lnSpc>
                <a:spcPct val="107000"/>
              </a:lnSpc>
              <a:spcAft>
                <a:spcPts val="800"/>
              </a:spcAft>
            </a:pPr>
            <a:r>
              <a:rPr lang="en-US" sz="1500" b="1" dirty="0">
                <a:cs typeface="B Mitra" panose="00000400000000000000" pitchFamily="2" charset="-78"/>
              </a:rPr>
              <a:t>Data Collection and Preparation:</a:t>
            </a:r>
          </a:p>
          <a:p>
            <a:pPr marL="285750" indent="-285750" algn="justLow">
              <a:lnSpc>
                <a:spcPct val="107000"/>
              </a:lnSpc>
              <a:spcAft>
                <a:spcPts val="800"/>
              </a:spcAft>
              <a:buFont typeface="Wingdings" panose="05000000000000000000" pitchFamily="2" charset="2"/>
              <a:buChar char="§"/>
            </a:pPr>
            <a:r>
              <a:rPr lang="en-US" sz="1500" dirty="0"/>
              <a:t>Filter data from 1990 onwards and calculate daily returns to assess stock price variability.</a:t>
            </a:r>
            <a:endParaRPr lang="en-US" sz="1500" dirty="0">
              <a:cs typeface="B Mitra" panose="00000400000000000000" pitchFamily="2" charset="-78"/>
            </a:endParaRPr>
          </a:p>
          <a:p>
            <a:pPr algn="justLow">
              <a:lnSpc>
                <a:spcPct val="107000"/>
              </a:lnSpc>
              <a:spcAft>
                <a:spcPts val="800"/>
              </a:spcAft>
            </a:pPr>
            <a:r>
              <a:rPr lang="en-US" sz="1500" b="1" dirty="0"/>
              <a:t>Normalization:</a:t>
            </a:r>
          </a:p>
          <a:p>
            <a:pPr marL="285750" indent="-285750" algn="justLow">
              <a:lnSpc>
                <a:spcPct val="107000"/>
              </a:lnSpc>
              <a:spcAft>
                <a:spcPts val="800"/>
              </a:spcAft>
              <a:buFont typeface="Wingdings" panose="05000000000000000000" pitchFamily="2" charset="2"/>
              <a:buChar char="§"/>
            </a:pPr>
            <a:r>
              <a:rPr lang="en-US" sz="1500" dirty="0"/>
              <a:t>Use Z-score normalization (</a:t>
            </a:r>
            <a:r>
              <a:rPr lang="en-US" sz="1500" dirty="0" err="1"/>
              <a:t>StandardScaler</a:t>
            </a:r>
            <a:r>
              <a:rPr lang="en-US" sz="1500" dirty="0"/>
              <a:t>). to normalize returns, ensuring consistent scale for comparison.</a:t>
            </a:r>
          </a:p>
          <a:p>
            <a:pPr algn="justLow">
              <a:lnSpc>
                <a:spcPct val="107000"/>
              </a:lnSpc>
              <a:spcAft>
                <a:spcPts val="800"/>
              </a:spcAft>
            </a:pPr>
            <a:r>
              <a:rPr lang="en-US" sz="1500" b="1" dirty="0"/>
              <a:t>Matrix Profile Calculation and Anomaly Detection:</a:t>
            </a:r>
          </a:p>
          <a:p>
            <a:pPr marL="285750" indent="-285750" algn="justLow">
              <a:lnSpc>
                <a:spcPct val="107000"/>
              </a:lnSpc>
              <a:spcAft>
                <a:spcPts val="800"/>
              </a:spcAft>
              <a:buFont typeface="Wingdings" panose="05000000000000000000" pitchFamily="2" charset="2"/>
              <a:buChar char="§"/>
            </a:pPr>
            <a:r>
              <a:rPr lang="en-US" sz="1500" dirty="0"/>
              <a:t>Calculate matrix profiles to identify discords, which are the most anomalous subsequences.</a:t>
            </a:r>
          </a:p>
          <a:p>
            <a:pPr algn="justLow">
              <a:lnSpc>
                <a:spcPct val="107000"/>
              </a:lnSpc>
              <a:spcAft>
                <a:spcPts val="800"/>
              </a:spcAft>
            </a:pPr>
            <a:r>
              <a:rPr lang="en-US" sz="1500" b="1" dirty="0"/>
              <a:t>Two-Sided Anomaly Detection:</a:t>
            </a:r>
          </a:p>
          <a:p>
            <a:pPr marL="285750" indent="-285750" algn="justLow">
              <a:lnSpc>
                <a:spcPct val="107000"/>
              </a:lnSpc>
              <a:spcAft>
                <a:spcPts val="800"/>
              </a:spcAft>
              <a:buFont typeface="Wingdings" panose="05000000000000000000" pitchFamily="2" charset="2"/>
              <a:buChar char="§"/>
            </a:pPr>
            <a:r>
              <a:rPr lang="en-US" sz="1500" dirty="0"/>
              <a:t>Set upper and lower thresholds (mean ± 1.5 * std) to detect significant deviations in both directions.</a:t>
            </a:r>
          </a:p>
          <a:p>
            <a:pPr algn="justLow">
              <a:lnSpc>
                <a:spcPct val="107000"/>
              </a:lnSpc>
              <a:spcAft>
                <a:spcPts val="800"/>
              </a:spcAft>
            </a:pPr>
            <a:r>
              <a:rPr lang="en-US" sz="1500" b="1" dirty="0"/>
              <a:t>Statistical Analysis:</a:t>
            </a:r>
          </a:p>
          <a:p>
            <a:pPr marL="285750" indent="-285750" algn="justLow">
              <a:lnSpc>
                <a:spcPct val="107000"/>
              </a:lnSpc>
              <a:spcAft>
                <a:spcPts val="800"/>
              </a:spcAft>
              <a:buFont typeface="Wingdings" panose="05000000000000000000" pitchFamily="2" charset="2"/>
              <a:buChar char="§"/>
            </a:pPr>
            <a:r>
              <a:rPr lang="en-US" sz="1500" dirty="0"/>
              <a:t>Analyze mean, standard deviation, skewness, and kurtosis to understand data distribution with anomalies.</a:t>
            </a:r>
          </a:p>
          <a:p>
            <a:pPr algn="justLow">
              <a:lnSpc>
                <a:spcPct val="107000"/>
              </a:lnSpc>
              <a:spcAft>
                <a:spcPts val="800"/>
              </a:spcAft>
            </a:pPr>
            <a:r>
              <a:rPr lang="en-US" sz="1500" b="1" dirty="0"/>
              <a:t>Outlier Replacement:</a:t>
            </a:r>
          </a:p>
          <a:p>
            <a:pPr marL="285750" indent="-285750" algn="justLow">
              <a:lnSpc>
                <a:spcPct val="107000"/>
              </a:lnSpc>
              <a:spcAft>
                <a:spcPts val="800"/>
              </a:spcAft>
              <a:buFont typeface="Wingdings" panose="05000000000000000000" pitchFamily="2" charset="2"/>
              <a:buChar char="§"/>
            </a:pPr>
            <a:r>
              <a:rPr lang="en-US" sz="1500" dirty="0"/>
              <a:t>Replace anomalies with the median value to mitigate the impact of outliers.</a:t>
            </a:r>
          </a:p>
          <a:p>
            <a:pPr algn="justLow">
              <a:lnSpc>
                <a:spcPct val="107000"/>
              </a:lnSpc>
              <a:spcAft>
                <a:spcPts val="800"/>
              </a:spcAft>
            </a:pPr>
            <a:r>
              <a:rPr lang="en-US" sz="1500" b="1" dirty="0"/>
              <a:t>Visualization:</a:t>
            </a:r>
          </a:p>
          <a:p>
            <a:pPr marL="285750" indent="-285750" algn="justLow">
              <a:lnSpc>
                <a:spcPct val="107000"/>
              </a:lnSpc>
              <a:spcAft>
                <a:spcPts val="800"/>
              </a:spcAft>
              <a:buFont typeface="Wingdings" panose="05000000000000000000" pitchFamily="2" charset="2"/>
              <a:buChar char="§"/>
            </a:pPr>
            <a:r>
              <a:rPr lang="en-US" sz="1500" dirty="0"/>
              <a:t>Plot normalized returns and anomalies to validate detection effectiveness and threshold choices</a:t>
            </a:r>
          </a:p>
        </p:txBody>
      </p:sp>
      <p:pic>
        <p:nvPicPr>
          <p:cNvPr id="7" name="Picture 6">
            <a:extLst>
              <a:ext uri="{FF2B5EF4-FFF2-40B4-BE49-F238E27FC236}">
                <a16:creationId xmlns:a16="http://schemas.microsoft.com/office/drawing/2014/main" id="{24097EA2-38AA-42C5-A5CC-E3CEFD50E2DF}"/>
              </a:ext>
            </a:extLst>
          </p:cNvPr>
          <p:cNvPicPr>
            <a:picLocks noChangeAspect="1"/>
          </p:cNvPicPr>
          <p:nvPr/>
        </p:nvPicPr>
        <p:blipFill>
          <a:blip r:embed="rId2"/>
          <a:stretch>
            <a:fillRect/>
          </a:stretch>
        </p:blipFill>
        <p:spPr>
          <a:xfrm>
            <a:off x="428415" y="934235"/>
            <a:ext cx="5244709" cy="2663084"/>
          </a:xfrm>
          <a:prstGeom prst="rect">
            <a:avLst/>
          </a:prstGeom>
        </p:spPr>
      </p:pic>
      <p:pic>
        <p:nvPicPr>
          <p:cNvPr id="9" name="Picture 8">
            <a:extLst>
              <a:ext uri="{FF2B5EF4-FFF2-40B4-BE49-F238E27FC236}">
                <a16:creationId xmlns:a16="http://schemas.microsoft.com/office/drawing/2014/main" id="{1F174B73-92C0-4DA9-AF2B-4D1D7B7B4C40}"/>
              </a:ext>
            </a:extLst>
          </p:cNvPr>
          <p:cNvPicPr>
            <a:picLocks noChangeAspect="1"/>
          </p:cNvPicPr>
          <p:nvPr/>
        </p:nvPicPr>
        <p:blipFill>
          <a:blip r:embed="rId3"/>
          <a:stretch>
            <a:fillRect/>
          </a:stretch>
        </p:blipFill>
        <p:spPr>
          <a:xfrm>
            <a:off x="428415" y="3813782"/>
            <a:ext cx="5244709" cy="2738871"/>
          </a:xfrm>
          <a:prstGeom prst="rect">
            <a:avLst/>
          </a:prstGeom>
        </p:spPr>
      </p:pic>
    </p:spTree>
    <p:extLst>
      <p:ext uri="{BB962C8B-B14F-4D97-AF65-F5344CB8AC3E}">
        <p14:creationId xmlns:p14="http://schemas.microsoft.com/office/powerpoint/2010/main" val="21288807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9282" y="4361515"/>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1" y="16965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1231900" y="3455533"/>
            <a:ext cx="9728199" cy="2399982"/>
          </a:xfrm>
          <a:prstGeom prst="rect">
            <a:avLst/>
          </a:prstGeom>
          <a:solidFill>
            <a:schemeClr val="bg1">
              <a:lumMod val="95000"/>
            </a:schemeClr>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0875B4-44E5-4008-A513-5894AF7BDD90}"/>
              </a:ext>
            </a:extLst>
          </p:cNvPr>
          <p:cNvSpPr/>
          <p:nvPr/>
        </p:nvSpPr>
        <p:spPr>
          <a:xfrm>
            <a:off x="1231899" y="924360"/>
            <a:ext cx="9728200" cy="2062317"/>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231895" y="484199"/>
            <a:ext cx="9911861" cy="440161"/>
          </a:xfrm>
        </p:spPr>
        <p:txBody>
          <a:bodyPr>
            <a:normAutofit/>
          </a:bodyPr>
          <a:lstStyle/>
          <a:p>
            <a:r>
              <a:rPr lang="en-US" sz="1800" b="1" dirty="0">
                <a:latin typeface="Times New Roman" panose="02020603050405020304" pitchFamily="18" charset="0"/>
                <a:cs typeface="Times New Roman" panose="02020603050405020304" pitchFamily="18" charset="0"/>
              </a:rPr>
              <a:t>Why Two-Sided Anomaly Detection?</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231893" y="1001036"/>
            <a:ext cx="9728199" cy="1794918"/>
          </a:xfrm>
        </p:spPr>
        <p:txBody>
          <a:bodyPr>
            <a:no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Financial Context: </a:t>
            </a:r>
          </a:p>
          <a:p>
            <a:pPr marL="457200" lvl="1" indent="0" algn="just">
              <a:buNone/>
            </a:pPr>
            <a:r>
              <a:rPr lang="en-US" sz="1400" dirty="0">
                <a:latin typeface="Times New Roman" panose="02020603050405020304" pitchFamily="18" charset="0"/>
                <a:cs typeface="Times New Roman" panose="02020603050405020304" pitchFamily="18" charset="0"/>
              </a:rPr>
              <a:t>Detects both positive (sharp rises) and negative (sudden falls) anomalies in stock prices.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Balanced Sensitivity:</a:t>
            </a:r>
          </a:p>
          <a:p>
            <a:pPr marL="457200" lvl="1" indent="0" algn="just">
              <a:buNone/>
            </a:pPr>
            <a:r>
              <a:rPr lang="en-US" sz="1400" dirty="0">
                <a:latin typeface="Times New Roman" panose="02020603050405020304" pitchFamily="18" charset="0"/>
                <a:cs typeface="Times New Roman" panose="02020603050405020304" pitchFamily="18" charset="0"/>
              </a:rPr>
              <a:t>Captures deviations on both ends, ensuring sensitivity to all types of anomalies.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Versatility:</a:t>
            </a:r>
          </a:p>
          <a:p>
            <a:pPr marL="457200" lvl="1" indent="0" algn="just">
              <a:buNone/>
            </a:pPr>
            <a:r>
              <a:rPr lang="en-US" sz="1400" dirty="0">
                <a:latin typeface="Times New Roman" panose="02020603050405020304" pitchFamily="18" charset="0"/>
                <a:cs typeface="Times New Roman" panose="02020603050405020304" pitchFamily="18" charset="0"/>
              </a:rPr>
              <a:t>Flexible and adaptable to contexts requiring detection of both upper and lower anomalies.</a:t>
            </a:r>
          </a:p>
          <a:p>
            <a:pPr marL="0" indent="0" algn="just">
              <a:buNone/>
            </a:pPr>
            <a:endParaRPr lang="en-US" sz="16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4465971-0DE0-4C6C-A9BB-1421DAA7585B}"/>
              </a:ext>
            </a:extLst>
          </p:cNvPr>
          <p:cNvSpPr txBox="1">
            <a:spLocks/>
          </p:cNvSpPr>
          <p:nvPr/>
        </p:nvSpPr>
        <p:spPr>
          <a:xfrm>
            <a:off x="1231894" y="2985545"/>
            <a:ext cx="9911861"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Why Not Other Methods?</a:t>
            </a:r>
          </a:p>
        </p:txBody>
      </p:sp>
      <p:sp>
        <p:nvSpPr>
          <p:cNvPr id="9" name="Content Placeholder 2">
            <a:extLst>
              <a:ext uri="{FF2B5EF4-FFF2-40B4-BE49-F238E27FC236}">
                <a16:creationId xmlns:a16="http://schemas.microsoft.com/office/drawing/2014/main" id="{0F7CB2B7-1F97-49A4-B9C2-5B54ED01CDA8}"/>
              </a:ext>
            </a:extLst>
          </p:cNvPr>
          <p:cNvSpPr txBox="1">
            <a:spLocks/>
          </p:cNvSpPr>
          <p:nvPr/>
        </p:nvSpPr>
        <p:spPr>
          <a:xfrm>
            <a:off x="1336919" y="3549457"/>
            <a:ext cx="9298026" cy="2384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Specificity: </a:t>
            </a:r>
          </a:p>
          <a:p>
            <a:pPr marL="457200" lvl="1" indent="0" algn="just">
              <a:buNone/>
            </a:pPr>
            <a:r>
              <a:rPr lang="en-US" sz="1400" dirty="0">
                <a:latin typeface="Times New Roman" panose="02020603050405020304" pitchFamily="18" charset="0"/>
                <a:cs typeface="Times New Roman" panose="02020603050405020304" pitchFamily="18" charset="0"/>
              </a:rPr>
              <a:t>Matrix profiles provide detailed similarity measures of subsequences, ideal for time series analysis</a:t>
            </a:r>
            <a:r>
              <a:rPr 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Efficiency: </a:t>
            </a:r>
          </a:p>
          <a:p>
            <a:pPr marL="457200" lvl="1" indent="0" algn="just">
              <a:buNone/>
            </a:pPr>
            <a:r>
              <a:rPr lang="en-US" sz="1400" dirty="0">
                <a:latin typeface="Times New Roman" panose="02020603050405020304" pitchFamily="18" charset="0"/>
                <a:cs typeface="Times New Roman" panose="02020603050405020304" pitchFamily="18" charset="0"/>
              </a:rPr>
              <a:t>Computationally efficient, allowing precise detection of both local and global anomalies.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Comparative Simplicity: </a:t>
            </a:r>
          </a:p>
          <a:p>
            <a:pPr marL="457200" lvl="1" indent="0" algn="just">
              <a:buNone/>
            </a:pPr>
            <a:r>
              <a:rPr lang="en-US" sz="1400" dirty="0">
                <a:latin typeface="Times New Roman" panose="02020603050405020304" pitchFamily="18" charset="0"/>
                <a:cs typeface="Times New Roman" panose="02020603050405020304" pitchFamily="18" charset="0"/>
              </a:rPr>
              <a:t>Offers a direct, interpretable approach without extensive tuning or training, unlike machine learning methods.</a:t>
            </a:r>
          </a:p>
        </p:txBody>
      </p:sp>
    </p:spTree>
    <p:extLst>
      <p:ext uri="{BB962C8B-B14F-4D97-AF65-F5344CB8AC3E}">
        <p14:creationId xmlns:p14="http://schemas.microsoft.com/office/powerpoint/2010/main" val="18464822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9660</TotalTime>
  <Words>3758</Words>
  <Application>Microsoft Office PowerPoint</Application>
  <PresentationFormat>Widescreen</PresentationFormat>
  <Paragraphs>456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 Mitra</vt:lpstr>
      <vt:lpstr>Calibri</vt:lpstr>
      <vt:lpstr>Calibri Light</vt:lpstr>
      <vt:lpstr>Cambria Math</vt:lpstr>
      <vt:lpstr>Times New Roman</vt:lpstr>
      <vt:lpstr>Wingdings</vt:lpstr>
      <vt:lpstr>Tema di Office</vt:lpstr>
      <vt:lpstr>PowerPoint Presentation</vt:lpstr>
      <vt:lpstr>Context:</vt:lpstr>
      <vt:lpstr>Introduction: </vt:lpstr>
      <vt:lpstr>Understanding Time Series Analysis: </vt:lpstr>
      <vt:lpstr>Suggested research methodology:</vt:lpstr>
      <vt:lpstr>Data Preparation:</vt:lpstr>
      <vt:lpstr>Data Composition:</vt:lpstr>
      <vt:lpstr>PowerPoint Presentation</vt:lpstr>
      <vt:lpstr>Why Two-Sided Anomaly Detection?</vt:lpstr>
      <vt:lpstr>Statistical Analysis:</vt:lpstr>
      <vt:lpstr>PowerPoint Presentation</vt:lpstr>
      <vt:lpstr>STL Decomposition of Returns (7 Days):</vt:lpstr>
      <vt:lpstr>STL Decomposition of Returns </vt:lpstr>
      <vt:lpstr>STL Decomposition of Returns </vt:lpstr>
      <vt:lpstr>Average Returns by Day of the Week:</vt:lpstr>
      <vt:lpstr>Average Returns by Year:</vt:lpstr>
      <vt:lpstr>Introduction to Stationarity:</vt:lpstr>
      <vt:lpstr>PowerPoint Presentation</vt:lpstr>
      <vt:lpstr>Kolmogorov-Smirnov Test:</vt:lpstr>
      <vt:lpstr>PowerPoint Presentation</vt:lpstr>
      <vt:lpstr>PowerPoint Presentation</vt:lpstr>
      <vt:lpstr>Introducing Models: </vt:lpstr>
      <vt:lpstr>ACF and PACF:</vt:lpstr>
      <vt:lpstr>Introducing Models: </vt:lpstr>
      <vt:lpstr>PowerPoint Presentation</vt:lpstr>
      <vt:lpstr>Hybrid SARIMA + SVR Model Forecast:</vt:lpstr>
      <vt:lpstr>Hybrid SARIMA + SVR Model Forecast:</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Bahare</dc:creator>
  <cp:lastModifiedBy>bahare nasir</cp:lastModifiedBy>
  <cp:revision>274</cp:revision>
  <cp:lastPrinted>2023-06-07T13:06:10Z</cp:lastPrinted>
  <dcterms:created xsi:type="dcterms:W3CDTF">2023-06-07T13:02:44Z</dcterms:created>
  <dcterms:modified xsi:type="dcterms:W3CDTF">2024-09-25T07:55:42Z</dcterms:modified>
</cp:coreProperties>
</file>