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7" r:id="rId2"/>
    <p:sldId id="376" r:id="rId3"/>
    <p:sldId id="363" r:id="rId4"/>
    <p:sldId id="427" r:id="rId5"/>
    <p:sldId id="339" r:id="rId6"/>
    <p:sldId id="398" r:id="rId7"/>
    <p:sldId id="364" r:id="rId8"/>
    <p:sldId id="428" r:id="rId9"/>
    <p:sldId id="429" r:id="rId10"/>
    <p:sldId id="432" r:id="rId11"/>
    <p:sldId id="430" r:id="rId12"/>
    <p:sldId id="433" r:id="rId13"/>
    <p:sldId id="431" r:id="rId14"/>
    <p:sldId id="434" r:id="rId15"/>
    <p:sldId id="435" r:id="rId16"/>
    <p:sldId id="436" r:id="rId17"/>
    <p:sldId id="439" r:id="rId18"/>
    <p:sldId id="440" r:id="rId19"/>
    <p:sldId id="441" r:id="rId20"/>
    <p:sldId id="444" r:id="rId21"/>
    <p:sldId id="438" r:id="rId22"/>
    <p:sldId id="442" r:id="rId23"/>
    <p:sldId id="443" r:id="rId24"/>
    <p:sldId id="445" r:id="rId25"/>
    <p:sldId id="338" r:id="rId26"/>
    <p:sldId id="399" r:id="rId27"/>
    <p:sldId id="449" r:id="rId28"/>
    <p:sldId id="452" r:id="rId29"/>
    <p:sldId id="453" r:id="rId30"/>
    <p:sldId id="404" r:id="rId31"/>
    <p:sldId id="455" r:id="rId32"/>
    <p:sldId id="459" r:id="rId33"/>
    <p:sldId id="458" r:id="rId34"/>
    <p:sldId id="380" r:id="rId35"/>
    <p:sldId id="423" r:id="rId36"/>
    <p:sldId id="353" r:id="rId37"/>
    <p:sldId id="425" r:id="rId38"/>
    <p:sldId id="396" r:id="rId39"/>
    <p:sldId id="415" r:id="rId40"/>
    <p:sldId id="421"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hare Nasir" initials="BN" lastIdx="1" clrIdx="0">
    <p:extLst>
      <p:ext uri="{19B8F6BF-5375-455C-9EA6-DF929625EA0E}">
        <p15:presenceInfo xmlns:p15="http://schemas.microsoft.com/office/powerpoint/2012/main" userId="c84d1cbd9b105c0a" providerId="Windows Live"/>
      </p:ext>
    </p:extLst>
  </p:cmAuthor>
  <p:cmAuthor id="2" name="bahare nasir" initials="bn" lastIdx="1" clrIdx="1">
    <p:extLst>
      <p:ext uri="{19B8F6BF-5375-455C-9EA6-DF929625EA0E}">
        <p15:presenceInfo xmlns:p15="http://schemas.microsoft.com/office/powerpoint/2012/main" userId="bahare nas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ECECEC"/>
    <a:srgbClr val="E1EDE6"/>
    <a:srgbClr val="E3EBE6"/>
    <a:srgbClr val="E5E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0" autoAdjust="0"/>
    <p:restoredTop sz="96323" autoAdjust="0"/>
  </p:normalViewPr>
  <p:slideViewPr>
    <p:cSldViewPr snapToGrid="0">
      <p:cViewPr varScale="1">
        <p:scale>
          <a:sx n="109" d="100"/>
          <a:sy n="109" d="100"/>
        </p:scale>
        <p:origin x="8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935F98-7F25-43B5-BEF0-6A7DD86DAFCA}" type="doc">
      <dgm:prSet loTypeId="urn:microsoft.com/office/officeart/2005/8/layout/process4" loCatId="process" qsTypeId="urn:microsoft.com/office/officeart/2005/8/quickstyle/3d3" qsCatId="3D" csTypeId="urn:microsoft.com/office/officeart/2005/8/colors/accent3_1" csCatId="accent3" phldr="1"/>
      <dgm:spPr/>
      <dgm:t>
        <a:bodyPr/>
        <a:lstStyle/>
        <a:p>
          <a:endParaRPr lang="en-US"/>
        </a:p>
      </dgm:t>
    </dgm:pt>
    <dgm:pt modelId="{25D680DC-FDF6-4255-98C6-7023F1A44EBA}">
      <dgm:prSet phldrT="[Text]"/>
      <dgm:spPr/>
      <dgm:t>
        <a:bodyPr/>
        <a:lstStyle/>
        <a:p>
          <a:r>
            <a:rPr lang="en-US" dirty="0">
              <a:cs typeface="B Mitra" panose="00000400000000000000" pitchFamily="2" charset="-78"/>
            </a:rPr>
            <a:t>Data Collection and Preparation</a:t>
          </a:r>
          <a:endParaRPr lang="en-US" dirty="0"/>
        </a:p>
      </dgm:t>
    </dgm:pt>
    <dgm:pt modelId="{7523F1A1-FD08-4CEF-8F56-8804BCB14B29}" type="parTrans" cxnId="{B042F5A7-53D0-49A6-8035-8842F0E8ED4A}">
      <dgm:prSet/>
      <dgm:spPr/>
      <dgm:t>
        <a:bodyPr/>
        <a:lstStyle/>
        <a:p>
          <a:endParaRPr lang="en-US"/>
        </a:p>
      </dgm:t>
    </dgm:pt>
    <dgm:pt modelId="{C30E8233-78BC-40F4-9F60-8D76283A6F92}" type="sibTrans" cxnId="{B042F5A7-53D0-49A6-8035-8842F0E8ED4A}">
      <dgm:prSet/>
      <dgm:spPr/>
      <dgm:t>
        <a:bodyPr/>
        <a:lstStyle/>
        <a:p>
          <a:endParaRPr lang="en-US"/>
        </a:p>
      </dgm:t>
    </dgm:pt>
    <dgm:pt modelId="{FAF34453-4904-4D60-9785-6FCAB0D362A9}">
      <dgm:prSet phldrT="[Text]"/>
      <dgm:spPr/>
      <dgm:t>
        <a:bodyPr/>
        <a:lstStyle/>
        <a:p>
          <a:r>
            <a:rPr lang="en-US">
              <a:cs typeface="B Mitra" panose="00000400000000000000" pitchFamily="2" charset="-78"/>
            </a:rPr>
            <a:t>Segmentation</a:t>
          </a:r>
        </a:p>
      </dgm:t>
    </dgm:pt>
    <dgm:pt modelId="{5DEAD587-1AD9-417C-AB81-19CED7AEE2A3}" type="parTrans" cxnId="{F6449A90-B26B-4B5E-B694-6DE9E5281F78}">
      <dgm:prSet/>
      <dgm:spPr/>
      <dgm:t>
        <a:bodyPr/>
        <a:lstStyle/>
        <a:p>
          <a:endParaRPr lang="en-US"/>
        </a:p>
      </dgm:t>
    </dgm:pt>
    <dgm:pt modelId="{A840A345-BC8C-4902-A992-8833B09D2C2A}" type="sibTrans" cxnId="{F6449A90-B26B-4B5E-B694-6DE9E5281F78}">
      <dgm:prSet/>
      <dgm:spPr/>
      <dgm:t>
        <a:bodyPr/>
        <a:lstStyle/>
        <a:p>
          <a:endParaRPr lang="en-US"/>
        </a:p>
      </dgm:t>
    </dgm:pt>
    <dgm:pt modelId="{66108C60-48CF-420B-B8CF-B43602062320}">
      <dgm:prSet phldrT="[Text]"/>
      <dgm:spPr/>
      <dgm:t>
        <a:bodyPr/>
        <a:lstStyle/>
        <a:p>
          <a:r>
            <a:rPr lang="en-US" dirty="0">
              <a:cs typeface="B Mitra" panose="00000400000000000000" pitchFamily="2" charset="-78"/>
            </a:rPr>
            <a:t>Outlier Detection and Analysis</a:t>
          </a:r>
          <a:endParaRPr lang="fa-IR" dirty="0">
            <a:cs typeface="B Mitra" panose="00000400000000000000" pitchFamily="2" charset="-78"/>
          </a:endParaRPr>
        </a:p>
      </dgm:t>
    </dgm:pt>
    <dgm:pt modelId="{ADA94D1B-AB39-46BB-A281-7BFA8BA71617}" type="parTrans" cxnId="{D1303C0E-5B69-4FAC-84FE-369FA5012C1A}">
      <dgm:prSet/>
      <dgm:spPr/>
      <dgm:t>
        <a:bodyPr/>
        <a:lstStyle/>
        <a:p>
          <a:endParaRPr lang="en-US"/>
        </a:p>
      </dgm:t>
    </dgm:pt>
    <dgm:pt modelId="{E5B457E9-E46D-4298-8B0E-59BD27AA6589}" type="sibTrans" cxnId="{D1303C0E-5B69-4FAC-84FE-369FA5012C1A}">
      <dgm:prSet/>
      <dgm:spPr/>
      <dgm:t>
        <a:bodyPr/>
        <a:lstStyle/>
        <a:p>
          <a:endParaRPr lang="en-US"/>
        </a:p>
      </dgm:t>
    </dgm:pt>
    <dgm:pt modelId="{9CE839F6-8486-4E97-BE77-98D3C801473E}">
      <dgm:prSet/>
      <dgm:spPr/>
      <dgm:t>
        <a:bodyPr/>
        <a:lstStyle/>
        <a:p>
          <a:r>
            <a:rPr lang="en-US">
              <a:cs typeface="B Mitra" panose="00000400000000000000" pitchFamily="2" charset="-78"/>
            </a:rPr>
            <a:t>Temporal Analysis</a:t>
          </a:r>
        </a:p>
      </dgm:t>
    </dgm:pt>
    <dgm:pt modelId="{698F34CB-5B63-4EF2-91C2-877AF4CBE895}" type="parTrans" cxnId="{DB5797AE-D543-4B36-A36A-B1F043E05835}">
      <dgm:prSet/>
      <dgm:spPr/>
      <dgm:t>
        <a:bodyPr/>
        <a:lstStyle/>
        <a:p>
          <a:endParaRPr lang="en-US"/>
        </a:p>
      </dgm:t>
    </dgm:pt>
    <dgm:pt modelId="{05016AF1-364C-4072-9F43-06A131B76EA9}" type="sibTrans" cxnId="{DB5797AE-D543-4B36-A36A-B1F043E05835}">
      <dgm:prSet/>
      <dgm:spPr/>
      <dgm:t>
        <a:bodyPr/>
        <a:lstStyle/>
        <a:p>
          <a:endParaRPr lang="en-US"/>
        </a:p>
      </dgm:t>
    </dgm:pt>
    <dgm:pt modelId="{B05EBFDD-13F3-4953-A62D-F97F14C674CB}">
      <dgm:prSet/>
      <dgm:spPr/>
      <dgm:t>
        <a:bodyPr/>
        <a:lstStyle/>
        <a:p>
          <a:r>
            <a:rPr lang="en-US">
              <a:cs typeface="B Mitra" panose="00000400000000000000" pitchFamily="2" charset="-78"/>
            </a:rPr>
            <a:t> Statistical Analysis</a:t>
          </a:r>
        </a:p>
      </dgm:t>
    </dgm:pt>
    <dgm:pt modelId="{CAF4E8B1-5DAD-4C52-B46A-50D391DC776F}" type="parTrans" cxnId="{D5EE0D0B-1064-4D6A-835C-E65834CFF062}">
      <dgm:prSet/>
      <dgm:spPr/>
      <dgm:t>
        <a:bodyPr/>
        <a:lstStyle/>
        <a:p>
          <a:endParaRPr lang="en-US"/>
        </a:p>
      </dgm:t>
    </dgm:pt>
    <dgm:pt modelId="{521FC15B-516E-4EBF-B78C-3E85E40D4E86}" type="sibTrans" cxnId="{D5EE0D0B-1064-4D6A-835C-E65834CFF062}">
      <dgm:prSet/>
      <dgm:spPr/>
      <dgm:t>
        <a:bodyPr/>
        <a:lstStyle/>
        <a:p>
          <a:endParaRPr lang="en-US"/>
        </a:p>
      </dgm:t>
    </dgm:pt>
    <dgm:pt modelId="{6A35428B-6DB8-4729-98D1-DDF56ED9C4E1}">
      <dgm:prSet/>
      <dgm:spPr/>
      <dgm:t>
        <a:bodyPr/>
        <a:lstStyle/>
        <a:p>
          <a:r>
            <a:rPr lang="en-US" dirty="0">
              <a:cs typeface="B Mitra" panose="00000400000000000000" pitchFamily="2" charset="-78"/>
            </a:rPr>
            <a:t>Residual Analysis</a:t>
          </a:r>
        </a:p>
      </dgm:t>
    </dgm:pt>
    <dgm:pt modelId="{3DD8DDAB-147D-4E60-A6F5-A2A7E9D6AEEA}" type="parTrans" cxnId="{E67DE85E-C52A-427F-8C8C-231EE565FED3}">
      <dgm:prSet/>
      <dgm:spPr/>
      <dgm:t>
        <a:bodyPr/>
        <a:lstStyle/>
        <a:p>
          <a:endParaRPr lang="en-US"/>
        </a:p>
      </dgm:t>
    </dgm:pt>
    <dgm:pt modelId="{968BB3EC-0255-449C-9C94-1737CD826890}" type="sibTrans" cxnId="{E67DE85E-C52A-427F-8C8C-231EE565FED3}">
      <dgm:prSet/>
      <dgm:spPr/>
      <dgm:t>
        <a:bodyPr/>
        <a:lstStyle/>
        <a:p>
          <a:endParaRPr lang="en-US"/>
        </a:p>
      </dgm:t>
    </dgm:pt>
    <dgm:pt modelId="{8A967BDF-2C16-4B3C-A3F8-6E028909B1A4}">
      <dgm:prSet/>
      <dgm:spPr/>
      <dgm:t>
        <a:bodyPr/>
        <a:lstStyle/>
        <a:p>
          <a:r>
            <a:rPr lang="en-US">
              <a:cs typeface="B Mitra" panose="00000400000000000000" pitchFamily="2" charset="-78"/>
            </a:rPr>
            <a:t>ARIMA Modeling</a:t>
          </a:r>
        </a:p>
      </dgm:t>
    </dgm:pt>
    <dgm:pt modelId="{FA24CCF8-FC8D-4408-A2DC-CFD7FBC8168E}" type="parTrans" cxnId="{7ED3CA3E-DC8F-4882-98D2-643819A49765}">
      <dgm:prSet/>
      <dgm:spPr/>
      <dgm:t>
        <a:bodyPr/>
        <a:lstStyle/>
        <a:p>
          <a:endParaRPr lang="en-US"/>
        </a:p>
      </dgm:t>
    </dgm:pt>
    <dgm:pt modelId="{D768F1D8-44B4-4998-8F51-EED59D425B93}" type="sibTrans" cxnId="{7ED3CA3E-DC8F-4882-98D2-643819A49765}">
      <dgm:prSet/>
      <dgm:spPr/>
      <dgm:t>
        <a:bodyPr/>
        <a:lstStyle/>
        <a:p>
          <a:endParaRPr lang="en-US"/>
        </a:p>
      </dgm:t>
    </dgm:pt>
    <dgm:pt modelId="{9CD16DA2-7F30-4979-B803-4C53705E3A2C}">
      <dgm:prSet/>
      <dgm:spPr/>
      <dgm:t>
        <a:bodyPr/>
        <a:lstStyle/>
        <a:p>
          <a:r>
            <a:rPr lang="en-US">
              <a:cs typeface="B Mitra" panose="00000400000000000000" pitchFamily="2" charset="-78"/>
            </a:rPr>
            <a:t>Conclusion</a:t>
          </a:r>
        </a:p>
      </dgm:t>
    </dgm:pt>
    <dgm:pt modelId="{BE54463B-6A82-4214-8167-E0236205797B}" type="parTrans" cxnId="{748B6C52-10FC-4C34-B5AD-F5A6468DCD2D}">
      <dgm:prSet/>
      <dgm:spPr/>
      <dgm:t>
        <a:bodyPr/>
        <a:lstStyle/>
        <a:p>
          <a:endParaRPr lang="en-US"/>
        </a:p>
      </dgm:t>
    </dgm:pt>
    <dgm:pt modelId="{73B6F9F6-A2D8-40BD-859B-5B7F79F23346}" type="sibTrans" cxnId="{748B6C52-10FC-4C34-B5AD-F5A6468DCD2D}">
      <dgm:prSet/>
      <dgm:spPr/>
      <dgm:t>
        <a:bodyPr/>
        <a:lstStyle/>
        <a:p>
          <a:endParaRPr lang="en-US"/>
        </a:p>
      </dgm:t>
    </dgm:pt>
    <dgm:pt modelId="{0F5FA4BA-BBAD-4040-8BB1-CCBB9A237AC3}" type="pres">
      <dgm:prSet presAssocID="{BC935F98-7F25-43B5-BEF0-6A7DD86DAFCA}" presName="Name0" presStyleCnt="0">
        <dgm:presLayoutVars>
          <dgm:dir/>
          <dgm:animLvl val="lvl"/>
          <dgm:resizeHandles val="exact"/>
        </dgm:presLayoutVars>
      </dgm:prSet>
      <dgm:spPr/>
    </dgm:pt>
    <dgm:pt modelId="{5F485661-8CE8-4187-8CEB-31601965C859}" type="pres">
      <dgm:prSet presAssocID="{9CD16DA2-7F30-4979-B803-4C53705E3A2C}" presName="boxAndChildren" presStyleCnt="0"/>
      <dgm:spPr/>
    </dgm:pt>
    <dgm:pt modelId="{E8F191AD-BA6C-4039-ABC3-4B11A6AEE1D5}" type="pres">
      <dgm:prSet presAssocID="{9CD16DA2-7F30-4979-B803-4C53705E3A2C}" presName="parentTextBox" presStyleLbl="node1" presStyleIdx="0" presStyleCnt="8"/>
      <dgm:spPr/>
    </dgm:pt>
    <dgm:pt modelId="{8BBC7AB2-4313-4A32-ACAA-F0808FD0D1CB}" type="pres">
      <dgm:prSet presAssocID="{D768F1D8-44B4-4998-8F51-EED59D425B93}" presName="sp" presStyleCnt="0"/>
      <dgm:spPr/>
    </dgm:pt>
    <dgm:pt modelId="{923E7C28-B229-43EE-9E07-05E9B151852D}" type="pres">
      <dgm:prSet presAssocID="{8A967BDF-2C16-4B3C-A3F8-6E028909B1A4}" presName="arrowAndChildren" presStyleCnt="0"/>
      <dgm:spPr/>
    </dgm:pt>
    <dgm:pt modelId="{066394DC-16E7-4346-B6C5-7F224D851E2F}" type="pres">
      <dgm:prSet presAssocID="{8A967BDF-2C16-4B3C-A3F8-6E028909B1A4}" presName="parentTextArrow" presStyleLbl="node1" presStyleIdx="1" presStyleCnt="8"/>
      <dgm:spPr/>
    </dgm:pt>
    <dgm:pt modelId="{22289F13-1B2E-4757-A9BC-B735EED57CD2}" type="pres">
      <dgm:prSet presAssocID="{968BB3EC-0255-449C-9C94-1737CD826890}" presName="sp" presStyleCnt="0"/>
      <dgm:spPr/>
    </dgm:pt>
    <dgm:pt modelId="{905F2AAE-B129-4B6E-BB7B-FB44BE52B728}" type="pres">
      <dgm:prSet presAssocID="{6A35428B-6DB8-4729-98D1-DDF56ED9C4E1}" presName="arrowAndChildren" presStyleCnt="0"/>
      <dgm:spPr/>
    </dgm:pt>
    <dgm:pt modelId="{9B13E1DA-972F-492F-AD6C-9235E2EDA436}" type="pres">
      <dgm:prSet presAssocID="{6A35428B-6DB8-4729-98D1-DDF56ED9C4E1}" presName="parentTextArrow" presStyleLbl="node1" presStyleIdx="2" presStyleCnt="8"/>
      <dgm:spPr/>
    </dgm:pt>
    <dgm:pt modelId="{C60651B3-E6AE-4776-8822-B9E2703B88A1}" type="pres">
      <dgm:prSet presAssocID="{521FC15B-516E-4EBF-B78C-3E85E40D4E86}" presName="sp" presStyleCnt="0"/>
      <dgm:spPr/>
    </dgm:pt>
    <dgm:pt modelId="{20E133F4-6C68-4D35-ADE8-FE0CD6CCD965}" type="pres">
      <dgm:prSet presAssocID="{B05EBFDD-13F3-4953-A62D-F97F14C674CB}" presName="arrowAndChildren" presStyleCnt="0"/>
      <dgm:spPr/>
    </dgm:pt>
    <dgm:pt modelId="{6E17CEF1-5F6A-4F44-871B-558285943085}" type="pres">
      <dgm:prSet presAssocID="{B05EBFDD-13F3-4953-A62D-F97F14C674CB}" presName="parentTextArrow" presStyleLbl="node1" presStyleIdx="3" presStyleCnt="8"/>
      <dgm:spPr/>
    </dgm:pt>
    <dgm:pt modelId="{83235D91-ED70-482D-AFCF-4014DC681111}" type="pres">
      <dgm:prSet presAssocID="{05016AF1-364C-4072-9F43-06A131B76EA9}" presName="sp" presStyleCnt="0"/>
      <dgm:spPr/>
    </dgm:pt>
    <dgm:pt modelId="{0489061A-7837-4A13-B1C7-58F2EEF1911E}" type="pres">
      <dgm:prSet presAssocID="{9CE839F6-8486-4E97-BE77-98D3C801473E}" presName="arrowAndChildren" presStyleCnt="0"/>
      <dgm:spPr/>
    </dgm:pt>
    <dgm:pt modelId="{4E26EFEE-2664-4AA1-9E2A-AB44FFDA5B0A}" type="pres">
      <dgm:prSet presAssocID="{9CE839F6-8486-4E97-BE77-98D3C801473E}" presName="parentTextArrow" presStyleLbl="node1" presStyleIdx="4" presStyleCnt="8"/>
      <dgm:spPr/>
    </dgm:pt>
    <dgm:pt modelId="{6846A015-8DB9-4970-8E7D-45ABB93139C4}" type="pres">
      <dgm:prSet presAssocID="{E5B457E9-E46D-4298-8B0E-59BD27AA6589}" presName="sp" presStyleCnt="0"/>
      <dgm:spPr/>
    </dgm:pt>
    <dgm:pt modelId="{FE183F82-D444-4C1F-9142-B88E910C7EC0}" type="pres">
      <dgm:prSet presAssocID="{66108C60-48CF-420B-B8CF-B43602062320}" presName="arrowAndChildren" presStyleCnt="0"/>
      <dgm:spPr/>
    </dgm:pt>
    <dgm:pt modelId="{1DA6BF10-DF3E-40BE-BFF2-6C1241BCA085}" type="pres">
      <dgm:prSet presAssocID="{66108C60-48CF-420B-B8CF-B43602062320}" presName="parentTextArrow" presStyleLbl="node1" presStyleIdx="5" presStyleCnt="8"/>
      <dgm:spPr/>
    </dgm:pt>
    <dgm:pt modelId="{E2E137F7-B30B-4BE1-8E78-655FAB8996DE}" type="pres">
      <dgm:prSet presAssocID="{A840A345-BC8C-4902-A992-8833B09D2C2A}" presName="sp" presStyleCnt="0"/>
      <dgm:spPr/>
    </dgm:pt>
    <dgm:pt modelId="{5B8C66E2-AD54-472B-8D6C-285AF86DB405}" type="pres">
      <dgm:prSet presAssocID="{FAF34453-4904-4D60-9785-6FCAB0D362A9}" presName="arrowAndChildren" presStyleCnt="0"/>
      <dgm:spPr/>
    </dgm:pt>
    <dgm:pt modelId="{3222413E-BE23-4E84-843B-F7C5B4FC2A8F}" type="pres">
      <dgm:prSet presAssocID="{FAF34453-4904-4D60-9785-6FCAB0D362A9}" presName="parentTextArrow" presStyleLbl="node1" presStyleIdx="6" presStyleCnt="8"/>
      <dgm:spPr/>
    </dgm:pt>
    <dgm:pt modelId="{E1CD1F4A-3F3D-404E-A9DB-D43CC8546AE4}" type="pres">
      <dgm:prSet presAssocID="{C30E8233-78BC-40F4-9F60-8D76283A6F92}" presName="sp" presStyleCnt="0"/>
      <dgm:spPr/>
    </dgm:pt>
    <dgm:pt modelId="{23594952-D7FB-4E66-9454-DC6E98EEF413}" type="pres">
      <dgm:prSet presAssocID="{25D680DC-FDF6-4255-98C6-7023F1A44EBA}" presName="arrowAndChildren" presStyleCnt="0"/>
      <dgm:spPr/>
    </dgm:pt>
    <dgm:pt modelId="{B9FC46DB-F8E3-4DE1-93A3-6843A44DE0BB}" type="pres">
      <dgm:prSet presAssocID="{25D680DC-FDF6-4255-98C6-7023F1A44EBA}" presName="parentTextArrow" presStyleLbl="node1" presStyleIdx="7" presStyleCnt="8" custLinFactNeighborX="93972" custLinFactNeighborY="-45"/>
      <dgm:spPr/>
    </dgm:pt>
  </dgm:ptLst>
  <dgm:cxnLst>
    <dgm:cxn modelId="{7A0A840A-D511-40FD-9BC2-025CC9EEA7D8}" type="presOf" srcId="{BC935F98-7F25-43B5-BEF0-6A7DD86DAFCA}" destId="{0F5FA4BA-BBAD-4040-8BB1-CCBB9A237AC3}" srcOrd="0" destOrd="0" presId="urn:microsoft.com/office/officeart/2005/8/layout/process4"/>
    <dgm:cxn modelId="{D5EE0D0B-1064-4D6A-835C-E65834CFF062}" srcId="{BC935F98-7F25-43B5-BEF0-6A7DD86DAFCA}" destId="{B05EBFDD-13F3-4953-A62D-F97F14C674CB}" srcOrd="4" destOrd="0" parTransId="{CAF4E8B1-5DAD-4C52-B46A-50D391DC776F}" sibTransId="{521FC15B-516E-4EBF-B78C-3E85E40D4E86}"/>
    <dgm:cxn modelId="{D1303C0E-5B69-4FAC-84FE-369FA5012C1A}" srcId="{BC935F98-7F25-43B5-BEF0-6A7DD86DAFCA}" destId="{66108C60-48CF-420B-B8CF-B43602062320}" srcOrd="2" destOrd="0" parTransId="{ADA94D1B-AB39-46BB-A281-7BFA8BA71617}" sibTransId="{E5B457E9-E46D-4298-8B0E-59BD27AA6589}"/>
    <dgm:cxn modelId="{891DB412-5160-4F50-BA28-4BFE1FCA5BEE}" type="presOf" srcId="{6A35428B-6DB8-4729-98D1-DDF56ED9C4E1}" destId="{9B13E1DA-972F-492F-AD6C-9235E2EDA436}" srcOrd="0" destOrd="0" presId="urn:microsoft.com/office/officeart/2005/8/layout/process4"/>
    <dgm:cxn modelId="{0BE87E2F-8843-404D-A50A-C251213B15B5}" type="presOf" srcId="{9CD16DA2-7F30-4979-B803-4C53705E3A2C}" destId="{E8F191AD-BA6C-4039-ABC3-4B11A6AEE1D5}" srcOrd="0" destOrd="0" presId="urn:microsoft.com/office/officeart/2005/8/layout/process4"/>
    <dgm:cxn modelId="{7ED3CA3E-DC8F-4882-98D2-643819A49765}" srcId="{BC935F98-7F25-43B5-BEF0-6A7DD86DAFCA}" destId="{8A967BDF-2C16-4B3C-A3F8-6E028909B1A4}" srcOrd="6" destOrd="0" parTransId="{FA24CCF8-FC8D-4408-A2DC-CFD7FBC8168E}" sibTransId="{D768F1D8-44B4-4998-8F51-EED59D425B93}"/>
    <dgm:cxn modelId="{E67DE85E-C52A-427F-8C8C-231EE565FED3}" srcId="{BC935F98-7F25-43B5-BEF0-6A7DD86DAFCA}" destId="{6A35428B-6DB8-4729-98D1-DDF56ED9C4E1}" srcOrd="5" destOrd="0" parTransId="{3DD8DDAB-147D-4E60-A6F5-A2A7E9D6AEEA}" sibTransId="{968BB3EC-0255-449C-9C94-1737CD826890}"/>
    <dgm:cxn modelId="{06F4CB66-1EDC-40B4-B376-C02F4448F65F}" type="presOf" srcId="{25D680DC-FDF6-4255-98C6-7023F1A44EBA}" destId="{B9FC46DB-F8E3-4DE1-93A3-6843A44DE0BB}" srcOrd="0" destOrd="0" presId="urn:microsoft.com/office/officeart/2005/8/layout/process4"/>
    <dgm:cxn modelId="{748B6C52-10FC-4C34-B5AD-F5A6468DCD2D}" srcId="{BC935F98-7F25-43B5-BEF0-6A7DD86DAFCA}" destId="{9CD16DA2-7F30-4979-B803-4C53705E3A2C}" srcOrd="7" destOrd="0" parTransId="{BE54463B-6A82-4214-8167-E0236205797B}" sibTransId="{73B6F9F6-A2D8-40BD-859B-5B7F79F23346}"/>
    <dgm:cxn modelId="{A9BC9C88-7066-4EA7-A824-ABCFEE7C89B1}" type="presOf" srcId="{8A967BDF-2C16-4B3C-A3F8-6E028909B1A4}" destId="{066394DC-16E7-4346-B6C5-7F224D851E2F}" srcOrd="0" destOrd="0" presId="urn:microsoft.com/office/officeart/2005/8/layout/process4"/>
    <dgm:cxn modelId="{F6449A90-B26B-4B5E-B694-6DE9E5281F78}" srcId="{BC935F98-7F25-43B5-BEF0-6A7DD86DAFCA}" destId="{FAF34453-4904-4D60-9785-6FCAB0D362A9}" srcOrd="1" destOrd="0" parTransId="{5DEAD587-1AD9-417C-AB81-19CED7AEE2A3}" sibTransId="{A840A345-BC8C-4902-A992-8833B09D2C2A}"/>
    <dgm:cxn modelId="{098DEE9D-9DB9-4857-A0C1-3C0E8835526B}" type="presOf" srcId="{66108C60-48CF-420B-B8CF-B43602062320}" destId="{1DA6BF10-DF3E-40BE-BFF2-6C1241BCA085}" srcOrd="0" destOrd="0" presId="urn:microsoft.com/office/officeart/2005/8/layout/process4"/>
    <dgm:cxn modelId="{B042F5A7-53D0-49A6-8035-8842F0E8ED4A}" srcId="{BC935F98-7F25-43B5-BEF0-6A7DD86DAFCA}" destId="{25D680DC-FDF6-4255-98C6-7023F1A44EBA}" srcOrd="0" destOrd="0" parTransId="{7523F1A1-FD08-4CEF-8F56-8804BCB14B29}" sibTransId="{C30E8233-78BC-40F4-9F60-8D76283A6F92}"/>
    <dgm:cxn modelId="{DB5797AE-D543-4B36-A36A-B1F043E05835}" srcId="{BC935F98-7F25-43B5-BEF0-6A7DD86DAFCA}" destId="{9CE839F6-8486-4E97-BE77-98D3C801473E}" srcOrd="3" destOrd="0" parTransId="{698F34CB-5B63-4EF2-91C2-877AF4CBE895}" sibTransId="{05016AF1-364C-4072-9F43-06A131B76EA9}"/>
    <dgm:cxn modelId="{23ABB7EE-B3A1-4BB3-AFF2-84C8FF8C2DAF}" type="presOf" srcId="{B05EBFDD-13F3-4953-A62D-F97F14C674CB}" destId="{6E17CEF1-5F6A-4F44-871B-558285943085}" srcOrd="0" destOrd="0" presId="urn:microsoft.com/office/officeart/2005/8/layout/process4"/>
    <dgm:cxn modelId="{F8D2C2EE-ACF5-4D81-92D8-E438D66AE84E}" type="presOf" srcId="{FAF34453-4904-4D60-9785-6FCAB0D362A9}" destId="{3222413E-BE23-4E84-843B-F7C5B4FC2A8F}" srcOrd="0" destOrd="0" presId="urn:microsoft.com/office/officeart/2005/8/layout/process4"/>
    <dgm:cxn modelId="{FB6DADFF-BF84-43BF-9D52-0681712CE80A}" type="presOf" srcId="{9CE839F6-8486-4E97-BE77-98D3C801473E}" destId="{4E26EFEE-2664-4AA1-9E2A-AB44FFDA5B0A}" srcOrd="0" destOrd="0" presId="urn:microsoft.com/office/officeart/2005/8/layout/process4"/>
    <dgm:cxn modelId="{AF37517A-8254-412F-A2CD-94BD1CD41A69}" type="presParOf" srcId="{0F5FA4BA-BBAD-4040-8BB1-CCBB9A237AC3}" destId="{5F485661-8CE8-4187-8CEB-31601965C859}" srcOrd="0" destOrd="0" presId="urn:microsoft.com/office/officeart/2005/8/layout/process4"/>
    <dgm:cxn modelId="{36330BD3-B518-433C-A039-091D0A227BB9}" type="presParOf" srcId="{5F485661-8CE8-4187-8CEB-31601965C859}" destId="{E8F191AD-BA6C-4039-ABC3-4B11A6AEE1D5}" srcOrd="0" destOrd="0" presId="urn:microsoft.com/office/officeart/2005/8/layout/process4"/>
    <dgm:cxn modelId="{3C3FA3C9-472F-4E40-AFCC-D8FB3C56C1E4}" type="presParOf" srcId="{0F5FA4BA-BBAD-4040-8BB1-CCBB9A237AC3}" destId="{8BBC7AB2-4313-4A32-ACAA-F0808FD0D1CB}" srcOrd="1" destOrd="0" presId="urn:microsoft.com/office/officeart/2005/8/layout/process4"/>
    <dgm:cxn modelId="{1D2D979A-F91D-42A0-AB2E-3DF0EC496CB7}" type="presParOf" srcId="{0F5FA4BA-BBAD-4040-8BB1-CCBB9A237AC3}" destId="{923E7C28-B229-43EE-9E07-05E9B151852D}" srcOrd="2" destOrd="0" presId="urn:microsoft.com/office/officeart/2005/8/layout/process4"/>
    <dgm:cxn modelId="{0F4D4C16-2445-4ECC-99EA-7F6BF8060898}" type="presParOf" srcId="{923E7C28-B229-43EE-9E07-05E9B151852D}" destId="{066394DC-16E7-4346-B6C5-7F224D851E2F}" srcOrd="0" destOrd="0" presId="urn:microsoft.com/office/officeart/2005/8/layout/process4"/>
    <dgm:cxn modelId="{91BE1BAC-F0E5-420E-9C85-01303E10F108}" type="presParOf" srcId="{0F5FA4BA-BBAD-4040-8BB1-CCBB9A237AC3}" destId="{22289F13-1B2E-4757-A9BC-B735EED57CD2}" srcOrd="3" destOrd="0" presId="urn:microsoft.com/office/officeart/2005/8/layout/process4"/>
    <dgm:cxn modelId="{BC0CD409-552E-432A-941F-8CF3A75D95D5}" type="presParOf" srcId="{0F5FA4BA-BBAD-4040-8BB1-CCBB9A237AC3}" destId="{905F2AAE-B129-4B6E-BB7B-FB44BE52B728}" srcOrd="4" destOrd="0" presId="urn:microsoft.com/office/officeart/2005/8/layout/process4"/>
    <dgm:cxn modelId="{C426AB9E-C876-4803-8149-B030CA4BE0B9}" type="presParOf" srcId="{905F2AAE-B129-4B6E-BB7B-FB44BE52B728}" destId="{9B13E1DA-972F-492F-AD6C-9235E2EDA436}" srcOrd="0" destOrd="0" presId="urn:microsoft.com/office/officeart/2005/8/layout/process4"/>
    <dgm:cxn modelId="{554C279B-EE25-44FD-8437-E0F5D49211F2}" type="presParOf" srcId="{0F5FA4BA-BBAD-4040-8BB1-CCBB9A237AC3}" destId="{C60651B3-E6AE-4776-8822-B9E2703B88A1}" srcOrd="5" destOrd="0" presId="urn:microsoft.com/office/officeart/2005/8/layout/process4"/>
    <dgm:cxn modelId="{3BD1C13B-270C-414D-BBFE-1A7E89ED7CB0}" type="presParOf" srcId="{0F5FA4BA-BBAD-4040-8BB1-CCBB9A237AC3}" destId="{20E133F4-6C68-4D35-ADE8-FE0CD6CCD965}" srcOrd="6" destOrd="0" presId="urn:microsoft.com/office/officeart/2005/8/layout/process4"/>
    <dgm:cxn modelId="{8B3D4BE4-8D8A-4705-8BD7-61BC4B71EB58}" type="presParOf" srcId="{20E133F4-6C68-4D35-ADE8-FE0CD6CCD965}" destId="{6E17CEF1-5F6A-4F44-871B-558285943085}" srcOrd="0" destOrd="0" presId="urn:microsoft.com/office/officeart/2005/8/layout/process4"/>
    <dgm:cxn modelId="{E6825FC6-A84E-455E-846B-C598CB814452}" type="presParOf" srcId="{0F5FA4BA-BBAD-4040-8BB1-CCBB9A237AC3}" destId="{83235D91-ED70-482D-AFCF-4014DC681111}" srcOrd="7" destOrd="0" presId="urn:microsoft.com/office/officeart/2005/8/layout/process4"/>
    <dgm:cxn modelId="{E3689FA2-D7AE-482A-9223-E231137F5125}" type="presParOf" srcId="{0F5FA4BA-BBAD-4040-8BB1-CCBB9A237AC3}" destId="{0489061A-7837-4A13-B1C7-58F2EEF1911E}" srcOrd="8" destOrd="0" presId="urn:microsoft.com/office/officeart/2005/8/layout/process4"/>
    <dgm:cxn modelId="{DF913626-FEA8-44C8-94D8-CE6A597DAEED}" type="presParOf" srcId="{0489061A-7837-4A13-B1C7-58F2EEF1911E}" destId="{4E26EFEE-2664-4AA1-9E2A-AB44FFDA5B0A}" srcOrd="0" destOrd="0" presId="urn:microsoft.com/office/officeart/2005/8/layout/process4"/>
    <dgm:cxn modelId="{A9B2D6BB-9BEC-477F-9221-DE4DFBD363C1}" type="presParOf" srcId="{0F5FA4BA-BBAD-4040-8BB1-CCBB9A237AC3}" destId="{6846A015-8DB9-4970-8E7D-45ABB93139C4}" srcOrd="9" destOrd="0" presId="urn:microsoft.com/office/officeart/2005/8/layout/process4"/>
    <dgm:cxn modelId="{2C26BF7A-DC23-4BB6-AB47-79E12EA33555}" type="presParOf" srcId="{0F5FA4BA-BBAD-4040-8BB1-CCBB9A237AC3}" destId="{FE183F82-D444-4C1F-9142-B88E910C7EC0}" srcOrd="10" destOrd="0" presId="urn:microsoft.com/office/officeart/2005/8/layout/process4"/>
    <dgm:cxn modelId="{7F8F7A79-839C-431C-AC74-D51B5C1A7BA0}" type="presParOf" srcId="{FE183F82-D444-4C1F-9142-B88E910C7EC0}" destId="{1DA6BF10-DF3E-40BE-BFF2-6C1241BCA085}" srcOrd="0" destOrd="0" presId="urn:microsoft.com/office/officeart/2005/8/layout/process4"/>
    <dgm:cxn modelId="{674709D8-BD1F-4A3F-BF37-C74788847DAA}" type="presParOf" srcId="{0F5FA4BA-BBAD-4040-8BB1-CCBB9A237AC3}" destId="{E2E137F7-B30B-4BE1-8E78-655FAB8996DE}" srcOrd="11" destOrd="0" presId="urn:microsoft.com/office/officeart/2005/8/layout/process4"/>
    <dgm:cxn modelId="{FC798281-7779-4032-9C94-43C17B819CF1}" type="presParOf" srcId="{0F5FA4BA-BBAD-4040-8BB1-CCBB9A237AC3}" destId="{5B8C66E2-AD54-472B-8D6C-285AF86DB405}" srcOrd="12" destOrd="0" presId="urn:microsoft.com/office/officeart/2005/8/layout/process4"/>
    <dgm:cxn modelId="{57F907C6-B3B9-420C-BF00-6D30B5DE5DCC}" type="presParOf" srcId="{5B8C66E2-AD54-472B-8D6C-285AF86DB405}" destId="{3222413E-BE23-4E84-843B-F7C5B4FC2A8F}" srcOrd="0" destOrd="0" presId="urn:microsoft.com/office/officeart/2005/8/layout/process4"/>
    <dgm:cxn modelId="{19612D88-1F34-446B-8566-4A86F0046753}" type="presParOf" srcId="{0F5FA4BA-BBAD-4040-8BB1-CCBB9A237AC3}" destId="{E1CD1F4A-3F3D-404E-A9DB-D43CC8546AE4}" srcOrd="13" destOrd="0" presId="urn:microsoft.com/office/officeart/2005/8/layout/process4"/>
    <dgm:cxn modelId="{969C3001-787C-43E4-AC84-60EF36963653}" type="presParOf" srcId="{0F5FA4BA-BBAD-4040-8BB1-CCBB9A237AC3}" destId="{23594952-D7FB-4E66-9454-DC6E98EEF413}" srcOrd="14" destOrd="0" presId="urn:microsoft.com/office/officeart/2005/8/layout/process4"/>
    <dgm:cxn modelId="{C752637C-A276-42D6-87FE-8BAE9257DE04}" type="presParOf" srcId="{23594952-D7FB-4E66-9454-DC6E98EEF413}" destId="{B9FC46DB-F8E3-4DE1-93A3-6843A44DE0B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418649-4FC9-4CE8-BCA0-B30CBFFE60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CB72C62-6123-4DB9-8AB0-5D87C03AA686}">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Start KS Test</a:t>
          </a:r>
        </a:p>
      </dgm:t>
    </dgm:pt>
    <dgm:pt modelId="{5681276B-BCBD-4255-BC02-3920E6E13331}" type="parTrans" cxnId="{B7416C8B-51DC-483B-8969-E59C6F098F10}">
      <dgm:prSet/>
      <dgm:spPr/>
      <dgm:t>
        <a:bodyPr/>
        <a:lstStyle/>
        <a:p>
          <a:endParaRPr lang="en-US"/>
        </a:p>
      </dgm:t>
    </dgm:pt>
    <dgm:pt modelId="{39F395A3-4C71-42F3-B6F5-357E3CE21FFC}" type="sibTrans" cxnId="{B7416C8B-51DC-483B-8969-E59C6F098F10}">
      <dgm:prSet/>
      <dgm:spPr/>
      <dgm:t>
        <a:bodyPr/>
        <a:lstStyle/>
        <a:p>
          <a:endParaRPr lang="en-US"/>
        </a:p>
      </dgm:t>
    </dgm:pt>
    <dgm:pt modelId="{ED8EF59D-EB10-4AA2-A466-B2246FBD41B9}">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Calculate CDF</a:t>
          </a:r>
        </a:p>
      </dgm:t>
    </dgm:pt>
    <dgm:pt modelId="{6C36952D-FFCF-45D5-9F53-4FBBFB9E2EF0}" type="parTrans" cxnId="{47C23B40-6346-4A91-B6BF-E0E1D0C775BB}">
      <dgm:prSet/>
      <dgm:spPr/>
      <dgm:t>
        <a:bodyPr/>
        <a:lstStyle/>
        <a:p>
          <a:endParaRPr lang="en-US"/>
        </a:p>
      </dgm:t>
    </dgm:pt>
    <dgm:pt modelId="{56A9D064-4D07-439B-BC30-5FA7F162B629}" type="sibTrans" cxnId="{47C23B40-6346-4A91-B6BF-E0E1D0C775BB}">
      <dgm:prSet/>
      <dgm:spPr/>
      <dgm:t>
        <a:bodyPr/>
        <a:lstStyle/>
        <a:p>
          <a:endParaRPr lang="en-US"/>
        </a:p>
      </dgm:t>
    </dgm:pt>
    <dgm:pt modelId="{64829154-C7BB-4B00-9CAC-07CFF85BD5E1}">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Decision Rule</a:t>
          </a:r>
        </a:p>
      </dgm:t>
    </dgm:pt>
    <dgm:pt modelId="{14A797B3-563E-4CB7-9CF5-35154485AFCA}" type="parTrans" cxnId="{AAC96075-81A2-47FB-BE22-C377AC06C427}">
      <dgm:prSet/>
      <dgm:spPr/>
      <dgm:t>
        <a:bodyPr/>
        <a:lstStyle/>
        <a:p>
          <a:endParaRPr lang="en-US"/>
        </a:p>
      </dgm:t>
    </dgm:pt>
    <dgm:pt modelId="{DD52E344-DC1B-4EED-9982-C27000ACA845}" type="sibTrans" cxnId="{AAC96075-81A2-47FB-BE22-C377AC06C427}">
      <dgm:prSet/>
      <dgm:spPr/>
      <dgm:t>
        <a:bodyPr/>
        <a:lstStyle/>
        <a:p>
          <a:endParaRPr lang="en-US"/>
        </a:p>
      </dgm:t>
    </dgm:pt>
    <dgm:pt modelId="{502A50CA-C0E5-4B42-9DB9-45B5BFF50D7E}">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Specify Reference Distribution:</a:t>
          </a:r>
        </a:p>
      </dgm:t>
    </dgm:pt>
    <dgm:pt modelId="{EA99488C-18D9-41D1-A7D1-78EF665A4614}" type="parTrans" cxnId="{FD06BB6D-CD63-4AA5-AF6B-906F12113574}">
      <dgm:prSet/>
      <dgm:spPr/>
      <dgm:t>
        <a:bodyPr/>
        <a:lstStyle/>
        <a:p>
          <a:endParaRPr lang="en-US"/>
        </a:p>
      </dgm:t>
    </dgm:pt>
    <dgm:pt modelId="{FFC76344-0CA7-4BE7-A0A5-8397062E89C0}" type="sibTrans" cxnId="{FD06BB6D-CD63-4AA5-AF6B-906F12113574}">
      <dgm:prSet/>
      <dgm:spPr/>
      <dgm:t>
        <a:bodyPr/>
        <a:lstStyle/>
        <a:p>
          <a:endParaRPr lang="en-US"/>
        </a:p>
      </dgm:t>
    </dgm:pt>
    <dgm:pt modelId="{D1EB9D1D-F84E-4348-8BEA-44211D6A651C}">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Compute KS Statistic</a:t>
          </a:r>
        </a:p>
      </dgm:t>
    </dgm:pt>
    <dgm:pt modelId="{75EFC636-9E3D-484E-A503-A4476C84126B}" type="parTrans" cxnId="{E1EBA6F5-1959-4D3D-85D1-870269E14F06}">
      <dgm:prSet/>
      <dgm:spPr/>
      <dgm:t>
        <a:bodyPr/>
        <a:lstStyle/>
        <a:p>
          <a:endParaRPr lang="en-US"/>
        </a:p>
      </dgm:t>
    </dgm:pt>
    <dgm:pt modelId="{A939F068-2F7E-4986-BF9A-CA864A65FF00}" type="sibTrans" cxnId="{E1EBA6F5-1959-4D3D-85D1-870269E14F06}">
      <dgm:prSet/>
      <dgm:spPr/>
      <dgm:t>
        <a:bodyPr/>
        <a:lstStyle/>
        <a:p>
          <a:endParaRPr lang="en-US"/>
        </a:p>
      </dgm:t>
    </dgm:pt>
    <dgm:pt modelId="{C3038F32-BD58-42AE-8FD2-0798C206E91B}">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Determine P-value</a:t>
          </a:r>
        </a:p>
      </dgm:t>
    </dgm:pt>
    <dgm:pt modelId="{480F0BD3-845D-4C6D-91C7-736A2DD5120C}" type="parTrans" cxnId="{4851077F-A736-4AB2-BA14-5181CBB765E3}">
      <dgm:prSet/>
      <dgm:spPr/>
      <dgm:t>
        <a:bodyPr/>
        <a:lstStyle/>
        <a:p>
          <a:endParaRPr lang="en-US"/>
        </a:p>
      </dgm:t>
    </dgm:pt>
    <dgm:pt modelId="{CD70C0AD-788F-467C-9288-43BE594B021B}" type="sibTrans" cxnId="{4851077F-A736-4AB2-BA14-5181CBB765E3}">
      <dgm:prSet/>
      <dgm:spPr/>
      <dgm:t>
        <a:bodyPr/>
        <a:lstStyle/>
        <a:p>
          <a:endParaRPr lang="en-US"/>
        </a:p>
      </dgm:t>
    </dgm:pt>
    <dgm:pt modelId="{11B0759E-F438-41E8-BF95-467252CE66AB}">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Compare P-value with Significance Level</a:t>
          </a:r>
        </a:p>
      </dgm:t>
    </dgm:pt>
    <dgm:pt modelId="{9735458E-5315-4DE1-9233-3B074D7E293E}" type="parTrans" cxnId="{AA3FA840-D730-48B7-84E7-ECB080BFAA7C}">
      <dgm:prSet/>
      <dgm:spPr/>
      <dgm:t>
        <a:bodyPr/>
        <a:lstStyle/>
        <a:p>
          <a:endParaRPr lang="en-US"/>
        </a:p>
      </dgm:t>
    </dgm:pt>
    <dgm:pt modelId="{F6918684-1420-45A8-A083-85B22F6CC7BB}" type="sibTrans" cxnId="{AA3FA840-D730-48B7-84E7-ECB080BFAA7C}">
      <dgm:prSet/>
      <dgm:spPr/>
      <dgm:t>
        <a:bodyPr/>
        <a:lstStyle/>
        <a:p>
          <a:endParaRPr lang="en-US"/>
        </a:p>
      </dgm:t>
    </dgm:pt>
    <dgm:pt modelId="{39DCDA52-F061-461F-9DDF-D202D76602D8}">
      <dgm:prSet phldrT="[Tex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Calculate ECDF</a:t>
          </a:r>
        </a:p>
      </dgm:t>
    </dgm:pt>
    <dgm:pt modelId="{260D4B84-C266-4758-B5E5-147438D0736D}" type="parTrans" cxnId="{460EE227-0DC0-46E5-A20A-DE6008A5CCAE}">
      <dgm:prSet/>
      <dgm:spPr/>
      <dgm:t>
        <a:bodyPr/>
        <a:lstStyle/>
        <a:p>
          <a:endParaRPr lang="en-US"/>
        </a:p>
      </dgm:t>
    </dgm:pt>
    <dgm:pt modelId="{01321FD3-AAE4-4DC2-BAEE-6B82E4674FF0}" type="sibTrans" cxnId="{460EE227-0DC0-46E5-A20A-DE6008A5CCAE}">
      <dgm:prSet/>
      <dgm:spPr/>
      <dgm:t>
        <a:bodyPr/>
        <a:lstStyle/>
        <a:p>
          <a:endParaRPr lang="en-US"/>
        </a:p>
      </dgm:t>
    </dgm:pt>
    <dgm:pt modelId="{34CB03D4-FE75-44D6-88BB-320D3793AFF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p-value &lt; significance level</a:t>
          </a:r>
        </a:p>
        <a:p>
          <a:r>
            <a:rPr lang="en-US" sz="1400" dirty="0">
              <a:solidFill>
                <a:srgbClr val="595959"/>
              </a:solidFill>
              <a:latin typeface="Times New Roman" panose="02020603050405020304" pitchFamily="18" charset="0"/>
              <a:cs typeface="Times New Roman" panose="02020603050405020304" pitchFamily="18" charset="0"/>
            </a:rPr>
            <a:t>(Reject Null Hypothesis)</a:t>
          </a:r>
        </a:p>
      </dgm:t>
    </dgm:pt>
    <dgm:pt modelId="{414A3A41-F06F-43FD-8AC1-974A19F26146}" type="parTrans" cxnId="{17D96052-738B-4C9E-9D36-9C1A7CD2B38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866909E4-4331-4C38-8BD2-18A1A8384B2F}" type="sibTrans" cxnId="{17D96052-738B-4C9E-9D36-9C1A7CD2B38C}">
      <dgm:prSet/>
      <dgm:spPr/>
      <dgm:t>
        <a:bodyPr/>
        <a:lstStyle/>
        <a:p>
          <a:endParaRPr lang="en-US"/>
        </a:p>
      </dgm:t>
    </dgm:pt>
    <dgm:pt modelId="{52776266-1742-4400-A5A1-4CFF6D438FA0}">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Else(Fail to Reject Null Hypothesis)</a:t>
          </a:r>
        </a:p>
      </dgm:t>
    </dgm:pt>
    <dgm:pt modelId="{3986F5A6-587F-4A37-A75A-BF9AD51DACA0}" type="parTrans" cxnId="{2A754468-A8EB-4183-BAC0-143C233BDC1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6CEE61BD-D0C3-4609-9181-544B6E02C4AF}" type="sibTrans" cxnId="{2A754468-A8EB-4183-BAC0-143C233BDC17}">
      <dgm:prSet/>
      <dgm:spPr/>
      <dgm:t>
        <a:bodyPr/>
        <a:lstStyle/>
        <a:p>
          <a:endParaRPr lang="en-US"/>
        </a:p>
      </dgm:t>
    </dgm:pt>
    <dgm:pt modelId="{4093E182-6AE2-4D3A-88E9-BDDCA51EE2B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End</a:t>
          </a:r>
        </a:p>
      </dgm:t>
    </dgm:pt>
    <dgm:pt modelId="{7135CF2A-E787-423F-81A4-9B4331D9DD68}" type="parTrans" cxnId="{E9659689-B55A-4254-9CF5-7F2A224C460C}">
      <dgm:prSet/>
      <dgm:spPr/>
      <dgm:t>
        <a:bodyPr/>
        <a:lstStyle/>
        <a:p>
          <a:endParaRPr lang="en-US"/>
        </a:p>
      </dgm:t>
    </dgm:pt>
    <dgm:pt modelId="{2780EAE6-F4C5-4987-B5EE-D7010FD94EE2}" type="sibTrans" cxnId="{E9659689-B55A-4254-9CF5-7F2A224C460C}">
      <dgm:prSet/>
      <dgm:spPr/>
      <dgm:t>
        <a:bodyPr/>
        <a:lstStyle/>
        <a:p>
          <a:endParaRPr lang="en-US"/>
        </a:p>
      </dgm:t>
    </dgm:pt>
    <dgm:pt modelId="{5533B59A-3E9C-491B-8B20-FDA1B1EA8D01}">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sample data does not follow the reference distribution.</a:t>
          </a:r>
        </a:p>
      </dgm:t>
    </dgm:pt>
    <dgm:pt modelId="{B6D52BE9-80C6-4BDB-8072-E1A5AC3EE003}" type="parTrans" cxnId="{82998C0B-AAF2-4847-87E1-0E685FEA94BD}">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EDEA17E4-01B2-44AE-99F2-625D178F9AA9}" type="sibTrans" cxnId="{82998C0B-AAF2-4847-87E1-0E685FEA94BD}">
      <dgm:prSet/>
      <dgm:spPr/>
      <dgm:t>
        <a:bodyPr/>
        <a:lstStyle/>
        <a:p>
          <a:endParaRPr lang="en-US"/>
        </a:p>
      </dgm:t>
    </dgm:pt>
    <dgm:pt modelId="{2D13223A-F153-435C-8863-2BB102296D0D}">
      <dgm:prSet custT="1"/>
      <dgm:spPr>
        <a:solidFill>
          <a:srgbClr val="E5E9E8"/>
        </a:solidFill>
        <a:ln>
          <a:no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sample data follows the reference distribution.</a:t>
          </a:r>
        </a:p>
      </dgm:t>
    </dgm:pt>
    <dgm:pt modelId="{CD8741A1-0A36-447D-9F3F-AE7CB3FA1EEC}" type="parTrans" cxnId="{26F5EA83-D884-4C09-8502-097130EF47B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E9070B0-8709-49C9-A0B4-6A911EE779C9}" type="sibTrans" cxnId="{26F5EA83-D884-4C09-8502-097130EF47B7}">
      <dgm:prSet/>
      <dgm:spPr/>
      <dgm:t>
        <a:bodyPr/>
        <a:lstStyle/>
        <a:p>
          <a:endParaRPr lang="en-US"/>
        </a:p>
      </dgm:t>
    </dgm:pt>
    <dgm:pt modelId="{164723BB-1F03-46E3-B0A7-C664E83555BB}" type="pres">
      <dgm:prSet presAssocID="{15418649-4FC9-4CE8-BCA0-B30CBFFE6030}" presName="diagram" presStyleCnt="0">
        <dgm:presLayoutVars>
          <dgm:chPref val="1"/>
          <dgm:dir/>
          <dgm:animOne val="branch"/>
          <dgm:animLvl val="lvl"/>
          <dgm:resizeHandles val="exact"/>
        </dgm:presLayoutVars>
      </dgm:prSet>
      <dgm:spPr/>
    </dgm:pt>
    <dgm:pt modelId="{A6257967-C6B5-48B7-9C94-A3298BF4386B}" type="pres">
      <dgm:prSet presAssocID="{ECB72C62-6123-4DB9-8AB0-5D87C03AA686}" presName="root1" presStyleCnt="0"/>
      <dgm:spPr/>
    </dgm:pt>
    <dgm:pt modelId="{CBDDBDB9-3562-41E1-8015-249C990C8561}" type="pres">
      <dgm:prSet presAssocID="{ECB72C62-6123-4DB9-8AB0-5D87C03AA686}" presName="LevelOneTextNode" presStyleLbl="node0" presStyleIdx="0" presStyleCnt="9" custScaleX="118836" custLinFactNeighborX="-2280" custLinFactNeighborY="4327">
        <dgm:presLayoutVars>
          <dgm:chPref val="3"/>
        </dgm:presLayoutVars>
      </dgm:prSet>
      <dgm:spPr/>
    </dgm:pt>
    <dgm:pt modelId="{3B84D147-FDE3-4967-BFC4-00756CE572CD}" type="pres">
      <dgm:prSet presAssocID="{ECB72C62-6123-4DB9-8AB0-5D87C03AA686}" presName="level2hierChild" presStyleCnt="0"/>
      <dgm:spPr/>
    </dgm:pt>
    <dgm:pt modelId="{2F15DBBF-0621-4732-A83C-810482E15504}" type="pres">
      <dgm:prSet presAssocID="{502A50CA-C0E5-4B42-9DB9-45B5BFF50D7E}" presName="root1" presStyleCnt="0"/>
      <dgm:spPr/>
    </dgm:pt>
    <dgm:pt modelId="{BA786D0D-5E75-4C53-8B6F-E23A73BF63B0}" type="pres">
      <dgm:prSet presAssocID="{502A50CA-C0E5-4B42-9DB9-45B5BFF50D7E}" presName="LevelOneTextNode" presStyleLbl="node0" presStyleIdx="1" presStyleCnt="9" custScaleX="118836" custLinFactNeighborX="-2280" custLinFactNeighborY="4327">
        <dgm:presLayoutVars>
          <dgm:chPref val="3"/>
        </dgm:presLayoutVars>
      </dgm:prSet>
      <dgm:spPr/>
    </dgm:pt>
    <dgm:pt modelId="{FE5C3144-8BC3-44FF-8EA0-581C52D64AAC}" type="pres">
      <dgm:prSet presAssocID="{502A50CA-C0E5-4B42-9DB9-45B5BFF50D7E}" presName="level2hierChild" presStyleCnt="0"/>
      <dgm:spPr/>
    </dgm:pt>
    <dgm:pt modelId="{39D559B2-240D-4FCF-964D-34C7F8DF1B0B}" type="pres">
      <dgm:prSet presAssocID="{39DCDA52-F061-461F-9DDF-D202D76602D8}" presName="root1" presStyleCnt="0"/>
      <dgm:spPr/>
    </dgm:pt>
    <dgm:pt modelId="{B9ED0223-81F4-4BDF-82BD-9F2F66970705}" type="pres">
      <dgm:prSet presAssocID="{39DCDA52-F061-461F-9DDF-D202D76602D8}" presName="LevelOneTextNode" presStyleLbl="node0" presStyleIdx="2" presStyleCnt="9" custScaleX="118836" custLinFactNeighborX="-2280" custLinFactNeighborY="4327">
        <dgm:presLayoutVars>
          <dgm:chPref val="3"/>
        </dgm:presLayoutVars>
      </dgm:prSet>
      <dgm:spPr/>
    </dgm:pt>
    <dgm:pt modelId="{1ACF0795-BEE9-4072-8AFD-E586686A53D3}" type="pres">
      <dgm:prSet presAssocID="{39DCDA52-F061-461F-9DDF-D202D76602D8}" presName="level2hierChild" presStyleCnt="0"/>
      <dgm:spPr/>
    </dgm:pt>
    <dgm:pt modelId="{827C9E70-D3E0-41D6-8EDF-F763D7C9F621}" type="pres">
      <dgm:prSet presAssocID="{ED8EF59D-EB10-4AA2-A466-B2246FBD41B9}" presName="root1" presStyleCnt="0"/>
      <dgm:spPr/>
    </dgm:pt>
    <dgm:pt modelId="{CE10AF60-A0EF-4E99-9203-24BA6689C7AB}" type="pres">
      <dgm:prSet presAssocID="{ED8EF59D-EB10-4AA2-A466-B2246FBD41B9}" presName="LevelOneTextNode" presStyleLbl="node0" presStyleIdx="3" presStyleCnt="9" custScaleX="118836" custLinFactNeighborX="-2280" custLinFactNeighborY="4327">
        <dgm:presLayoutVars>
          <dgm:chPref val="3"/>
        </dgm:presLayoutVars>
      </dgm:prSet>
      <dgm:spPr/>
    </dgm:pt>
    <dgm:pt modelId="{6730976B-42C9-4D7E-ACF0-285B354C522A}" type="pres">
      <dgm:prSet presAssocID="{ED8EF59D-EB10-4AA2-A466-B2246FBD41B9}" presName="level2hierChild" presStyleCnt="0"/>
      <dgm:spPr/>
    </dgm:pt>
    <dgm:pt modelId="{6AD96353-C552-4468-B93C-C3DE861EA1EB}" type="pres">
      <dgm:prSet presAssocID="{D1EB9D1D-F84E-4348-8BEA-44211D6A651C}" presName="root1" presStyleCnt="0"/>
      <dgm:spPr/>
    </dgm:pt>
    <dgm:pt modelId="{F9037DF5-16AC-4175-BB99-D69E11609E62}" type="pres">
      <dgm:prSet presAssocID="{D1EB9D1D-F84E-4348-8BEA-44211D6A651C}" presName="LevelOneTextNode" presStyleLbl="node0" presStyleIdx="4" presStyleCnt="9" custScaleX="118836" custLinFactNeighborX="-2280" custLinFactNeighborY="4327">
        <dgm:presLayoutVars>
          <dgm:chPref val="3"/>
        </dgm:presLayoutVars>
      </dgm:prSet>
      <dgm:spPr/>
    </dgm:pt>
    <dgm:pt modelId="{DEE37ED7-68C5-4D74-9C77-C3B8764ABE69}" type="pres">
      <dgm:prSet presAssocID="{D1EB9D1D-F84E-4348-8BEA-44211D6A651C}" presName="level2hierChild" presStyleCnt="0"/>
      <dgm:spPr/>
    </dgm:pt>
    <dgm:pt modelId="{41BDA5FB-5252-4CE1-8138-A812111461D1}" type="pres">
      <dgm:prSet presAssocID="{C3038F32-BD58-42AE-8FD2-0798C206E91B}" presName="root1" presStyleCnt="0"/>
      <dgm:spPr/>
    </dgm:pt>
    <dgm:pt modelId="{4CB46386-4A5C-497B-80D9-C6DB86DCCE8E}" type="pres">
      <dgm:prSet presAssocID="{C3038F32-BD58-42AE-8FD2-0798C206E91B}" presName="LevelOneTextNode" presStyleLbl="node0" presStyleIdx="5" presStyleCnt="9" custScaleX="118836" custLinFactNeighborX="-2280" custLinFactNeighborY="4327">
        <dgm:presLayoutVars>
          <dgm:chPref val="3"/>
        </dgm:presLayoutVars>
      </dgm:prSet>
      <dgm:spPr/>
    </dgm:pt>
    <dgm:pt modelId="{F0656428-8D23-4AE3-96D8-80FFB05B276D}" type="pres">
      <dgm:prSet presAssocID="{C3038F32-BD58-42AE-8FD2-0798C206E91B}" presName="level2hierChild" presStyleCnt="0"/>
      <dgm:spPr/>
    </dgm:pt>
    <dgm:pt modelId="{F5BC4E7F-D114-42AC-9077-0894A3BEC948}" type="pres">
      <dgm:prSet presAssocID="{11B0759E-F438-41E8-BF95-467252CE66AB}" presName="root1" presStyleCnt="0"/>
      <dgm:spPr/>
    </dgm:pt>
    <dgm:pt modelId="{14C4305A-7889-4F96-BF51-C8B6E6ED9415}" type="pres">
      <dgm:prSet presAssocID="{11B0759E-F438-41E8-BF95-467252CE66AB}" presName="LevelOneTextNode" presStyleLbl="node0" presStyleIdx="6" presStyleCnt="9" custScaleX="118836" custLinFactNeighborX="-2280" custLinFactNeighborY="4327">
        <dgm:presLayoutVars>
          <dgm:chPref val="3"/>
        </dgm:presLayoutVars>
      </dgm:prSet>
      <dgm:spPr/>
    </dgm:pt>
    <dgm:pt modelId="{722C5383-310A-4850-A434-F9806A12E73C}" type="pres">
      <dgm:prSet presAssocID="{11B0759E-F438-41E8-BF95-467252CE66AB}" presName="level2hierChild" presStyleCnt="0"/>
      <dgm:spPr/>
    </dgm:pt>
    <dgm:pt modelId="{70CAF091-A857-4ACF-976E-608935FD92D9}" type="pres">
      <dgm:prSet presAssocID="{64829154-C7BB-4B00-9CAC-07CFF85BD5E1}" presName="root1" presStyleCnt="0"/>
      <dgm:spPr/>
    </dgm:pt>
    <dgm:pt modelId="{0C216F2F-9D6D-4623-9358-C3F640978C86}" type="pres">
      <dgm:prSet presAssocID="{64829154-C7BB-4B00-9CAC-07CFF85BD5E1}" presName="LevelOneTextNode" presStyleLbl="node0" presStyleIdx="7" presStyleCnt="9" custScaleX="118836" custLinFactNeighborX="-2280" custLinFactNeighborY="4327">
        <dgm:presLayoutVars>
          <dgm:chPref val="3"/>
        </dgm:presLayoutVars>
      </dgm:prSet>
      <dgm:spPr/>
    </dgm:pt>
    <dgm:pt modelId="{843AD960-12B6-4CCB-AD59-74DD2C457E9B}" type="pres">
      <dgm:prSet presAssocID="{64829154-C7BB-4B00-9CAC-07CFF85BD5E1}" presName="level2hierChild" presStyleCnt="0"/>
      <dgm:spPr/>
    </dgm:pt>
    <dgm:pt modelId="{F6AAA021-BA45-42A4-966D-E42B6FC38B31}" type="pres">
      <dgm:prSet presAssocID="{414A3A41-F06F-43FD-8AC1-974A19F26146}" presName="conn2-1" presStyleLbl="parChTrans1D2" presStyleIdx="0" presStyleCnt="2"/>
      <dgm:spPr/>
    </dgm:pt>
    <dgm:pt modelId="{FEFA1683-2F96-4FEA-A329-08198FAD6EC3}" type="pres">
      <dgm:prSet presAssocID="{414A3A41-F06F-43FD-8AC1-974A19F26146}" presName="connTx" presStyleLbl="parChTrans1D2" presStyleIdx="0" presStyleCnt="2"/>
      <dgm:spPr/>
    </dgm:pt>
    <dgm:pt modelId="{E98FE96A-B3C1-4ABE-84BC-CD0CFB237C80}" type="pres">
      <dgm:prSet presAssocID="{34CB03D4-FE75-44D6-88BB-320D3793AFFD}" presName="root2" presStyleCnt="0"/>
      <dgm:spPr/>
    </dgm:pt>
    <dgm:pt modelId="{4DD3B98E-22D7-446B-9976-ACA40601CC23}" type="pres">
      <dgm:prSet presAssocID="{34CB03D4-FE75-44D6-88BB-320D3793AFFD}" presName="LevelTwoTextNode" presStyleLbl="node2" presStyleIdx="0" presStyleCnt="2" custScaleX="148907" custScaleY="140735" custLinFactNeighborX="-2280" custLinFactNeighborY="4327">
        <dgm:presLayoutVars>
          <dgm:chPref val="3"/>
        </dgm:presLayoutVars>
      </dgm:prSet>
      <dgm:spPr/>
    </dgm:pt>
    <dgm:pt modelId="{54CB05F7-8842-4F62-AF2E-B140E8E8C804}" type="pres">
      <dgm:prSet presAssocID="{34CB03D4-FE75-44D6-88BB-320D3793AFFD}" presName="level3hierChild" presStyleCnt="0"/>
      <dgm:spPr/>
    </dgm:pt>
    <dgm:pt modelId="{228FC8CC-1C57-43BF-B0E7-9BF1965E83B4}" type="pres">
      <dgm:prSet presAssocID="{B6D52BE9-80C6-4BDB-8072-E1A5AC3EE003}" presName="conn2-1" presStyleLbl="parChTrans1D3" presStyleIdx="0" presStyleCnt="2"/>
      <dgm:spPr/>
    </dgm:pt>
    <dgm:pt modelId="{50B296A2-89F1-4FC2-B90F-A01FA9F1F2BA}" type="pres">
      <dgm:prSet presAssocID="{B6D52BE9-80C6-4BDB-8072-E1A5AC3EE003}" presName="connTx" presStyleLbl="parChTrans1D3" presStyleIdx="0" presStyleCnt="2"/>
      <dgm:spPr/>
    </dgm:pt>
    <dgm:pt modelId="{D05B55E4-C8D4-477C-A665-A632A4923B23}" type="pres">
      <dgm:prSet presAssocID="{5533B59A-3E9C-491B-8B20-FDA1B1EA8D01}" presName="root2" presStyleCnt="0"/>
      <dgm:spPr/>
    </dgm:pt>
    <dgm:pt modelId="{10EF9543-7F05-4E10-9186-A610241621FC}" type="pres">
      <dgm:prSet presAssocID="{5533B59A-3E9C-491B-8B20-FDA1B1EA8D01}" presName="LevelTwoTextNode" presStyleLbl="node3" presStyleIdx="0" presStyleCnt="2" custScaleX="118836" custScaleY="137155" custLinFactNeighborX="-2280" custLinFactNeighborY="4327">
        <dgm:presLayoutVars>
          <dgm:chPref val="3"/>
        </dgm:presLayoutVars>
      </dgm:prSet>
      <dgm:spPr/>
    </dgm:pt>
    <dgm:pt modelId="{438F3460-FAE5-4D81-AAE3-D078EF7FB5F9}" type="pres">
      <dgm:prSet presAssocID="{5533B59A-3E9C-491B-8B20-FDA1B1EA8D01}" presName="level3hierChild" presStyleCnt="0"/>
      <dgm:spPr/>
    </dgm:pt>
    <dgm:pt modelId="{2EABCC28-ED5C-4B04-8EA8-0D9A7A404366}" type="pres">
      <dgm:prSet presAssocID="{3986F5A6-587F-4A37-A75A-BF9AD51DACA0}" presName="conn2-1" presStyleLbl="parChTrans1D2" presStyleIdx="1" presStyleCnt="2"/>
      <dgm:spPr/>
    </dgm:pt>
    <dgm:pt modelId="{42C9BA0C-EA24-44C4-9BF8-CDC6C9EC0C8D}" type="pres">
      <dgm:prSet presAssocID="{3986F5A6-587F-4A37-A75A-BF9AD51DACA0}" presName="connTx" presStyleLbl="parChTrans1D2" presStyleIdx="1" presStyleCnt="2"/>
      <dgm:spPr/>
    </dgm:pt>
    <dgm:pt modelId="{D6963BA5-AB1A-42C8-92AE-80F6931AF1FE}" type="pres">
      <dgm:prSet presAssocID="{52776266-1742-4400-A5A1-4CFF6D438FA0}" presName="root2" presStyleCnt="0"/>
      <dgm:spPr/>
    </dgm:pt>
    <dgm:pt modelId="{AD5CDB04-B17E-4033-88E2-53B1DDE50239}" type="pres">
      <dgm:prSet presAssocID="{52776266-1742-4400-A5A1-4CFF6D438FA0}" presName="LevelTwoTextNode" presStyleLbl="node2" presStyleIdx="1" presStyleCnt="2" custScaleX="147464" custLinFactNeighborX="-2280" custLinFactNeighborY="4327">
        <dgm:presLayoutVars>
          <dgm:chPref val="3"/>
        </dgm:presLayoutVars>
      </dgm:prSet>
      <dgm:spPr/>
    </dgm:pt>
    <dgm:pt modelId="{FB1CDD8E-0485-4211-B904-5BE6D3754440}" type="pres">
      <dgm:prSet presAssocID="{52776266-1742-4400-A5A1-4CFF6D438FA0}" presName="level3hierChild" presStyleCnt="0"/>
      <dgm:spPr/>
    </dgm:pt>
    <dgm:pt modelId="{61EDCA7D-A0E2-4F3B-9E3C-D3E0B1B8C413}" type="pres">
      <dgm:prSet presAssocID="{CD8741A1-0A36-447D-9F3F-AE7CB3FA1EEC}" presName="conn2-1" presStyleLbl="parChTrans1D3" presStyleIdx="1" presStyleCnt="2"/>
      <dgm:spPr/>
    </dgm:pt>
    <dgm:pt modelId="{EB331D3A-8833-420C-92A0-FD1FF2FD3A7F}" type="pres">
      <dgm:prSet presAssocID="{CD8741A1-0A36-447D-9F3F-AE7CB3FA1EEC}" presName="connTx" presStyleLbl="parChTrans1D3" presStyleIdx="1" presStyleCnt="2"/>
      <dgm:spPr/>
    </dgm:pt>
    <dgm:pt modelId="{5F4D1D65-5D9A-4784-B4B3-14B81D041934}" type="pres">
      <dgm:prSet presAssocID="{2D13223A-F153-435C-8863-2BB102296D0D}" presName="root2" presStyleCnt="0"/>
      <dgm:spPr/>
    </dgm:pt>
    <dgm:pt modelId="{B24CB7D3-EEFD-421C-9516-06FB703C3692}" type="pres">
      <dgm:prSet presAssocID="{2D13223A-F153-435C-8863-2BB102296D0D}" presName="LevelTwoTextNode" presStyleLbl="node3" presStyleIdx="1" presStyleCnt="2" custScaleX="118836" custScaleY="138026" custLinFactNeighborX="-2280" custLinFactNeighborY="4327">
        <dgm:presLayoutVars>
          <dgm:chPref val="3"/>
        </dgm:presLayoutVars>
      </dgm:prSet>
      <dgm:spPr/>
    </dgm:pt>
    <dgm:pt modelId="{33CD6FF9-788C-43F4-B779-93117A920B4F}" type="pres">
      <dgm:prSet presAssocID="{2D13223A-F153-435C-8863-2BB102296D0D}" presName="level3hierChild" presStyleCnt="0"/>
      <dgm:spPr/>
    </dgm:pt>
    <dgm:pt modelId="{98F1350F-4E59-4369-B244-DD19CE012DFB}" type="pres">
      <dgm:prSet presAssocID="{4093E182-6AE2-4D3A-88E9-BDDCA51EE2BD}" presName="root1" presStyleCnt="0"/>
      <dgm:spPr/>
    </dgm:pt>
    <dgm:pt modelId="{6AE15B12-7606-4B94-93C2-801CE90C86EB}" type="pres">
      <dgm:prSet presAssocID="{4093E182-6AE2-4D3A-88E9-BDDCA51EE2BD}" presName="LevelOneTextNode" presStyleLbl="node0" presStyleIdx="8" presStyleCnt="9" custScaleX="118836" custLinFactNeighborX="-2280" custLinFactNeighborY="4327">
        <dgm:presLayoutVars>
          <dgm:chPref val="3"/>
        </dgm:presLayoutVars>
      </dgm:prSet>
      <dgm:spPr/>
    </dgm:pt>
    <dgm:pt modelId="{7590868B-E8CF-40CB-BA54-26FE73AA6495}" type="pres">
      <dgm:prSet presAssocID="{4093E182-6AE2-4D3A-88E9-BDDCA51EE2BD}" presName="level2hierChild" presStyleCnt="0"/>
      <dgm:spPr/>
    </dgm:pt>
  </dgm:ptLst>
  <dgm:cxnLst>
    <dgm:cxn modelId="{C8EB9109-6BF1-4833-8951-46E8C76EF19C}" type="presOf" srcId="{414A3A41-F06F-43FD-8AC1-974A19F26146}" destId="{FEFA1683-2F96-4FEA-A329-08198FAD6EC3}" srcOrd="1" destOrd="0" presId="urn:microsoft.com/office/officeart/2005/8/layout/hierarchy2"/>
    <dgm:cxn modelId="{82998C0B-AAF2-4847-87E1-0E685FEA94BD}" srcId="{34CB03D4-FE75-44D6-88BB-320D3793AFFD}" destId="{5533B59A-3E9C-491B-8B20-FDA1B1EA8D01}" srcOrd="0" destOrd="0" parTransId="{B6D52BE9-80C6-4BDB-8072-E1A5AC3EE003}" sibTransId="{EDEA17E4-01B2-44AE-99F2-625D178F9AA9}"/>
    <dgm:cxn modelId="{3CED4815-DD7D-434D-BFD4-79EF2747F23B}" type="presOf" srcId="{502A50CA-C0E5-4B42-9DB9-45B5BFF50D7E}" destId="{BA786D0D-5E75-4C53-8B6F-E23A73BF63B0}" srcOrd="0" destOrd="0" presId="urn:microsoft.com/office/officeart/2005/8/layout/hierarchy2"/>
    <dgm:cxn modelId="{F52C7B15-3E89-406B-9B9A-35C164A0CB00}" type="presOf" srcId="{4093E182-6AE2-4D3A-88E9-BDDCA51EE2BD}" destId="{6AE15B12-7606-4B94-93C2-801CE90C86EB}" srcOrd="0" destOrd="0" presId="urn:microsoft.com/office/officeart/2005/8/layout/hierarchy2"/>
    <dgm:cxn modelId="{B67F281B-07D2-4FAD-8CAC-5D69B7FDB821}" type="presOf" srcId="{2D13223A-F153-435C-8863-2BB102296D0D}" destId="{B24CB7D3-EEFD-421C-9516-06FB703C3692}" srcOrd="0" destOrd="0" presId="urn:microsoft.com/office/officeart/2005/8/layout/hierarchy2"/>
    <dgm:cxn modelId="{460EE227-0DC0-46E5-A20A-DE6008A5CCAE}" srcId="{15418649-4FC9-4CE8-BCA0-B30CBFFE6030}" destId="{39DCDA52-F061-461F-9DDF-D202D76602D8}" srcOrd="2" destOrd="0" parTransId="{260D4B84-C266-4758-B5E5-147438D0736D}" sibTransId="{01321FD3-AAE4-4DC2-BAEE-6B82E4674FF0}"/>
    <dgm:cxn modelId="{B313762F-ACB4-4132-A8F6-BAA96608432F}" type="presOf" srcId="{ECB72C62-6123-4DB9-8AB0-5D87C03AA686}" destId="{CBDDBDB9-3562-41E1-8015-249C990C8561}" srcOrd="0" destOrd="0" presId="urn:microsoft.com/office/officeart/2005/8/layout/hierarchy2"/>
    <dgm:cxn modelId="{47C23B40-6346-4A91-B6BF-E0E1D0C775BB}" srcId="{15418649-4FC9-4CE8-BCA0-B30CBFFE6030}" destId="{ED8EF59D-EB10-4AA2-A466-B2246FBD41B9}" srcOrd="3" destOrd="0" parTransId="{6C36952D-FFCF-45D5-9F53-4FBBFB9E2EF0}" sibTransId="{56A9D064-4D07-439B-BC30-5FA7F162B629}"/>
    <dgm:cxn modelId="{AA3FA840-D730-48B7-84E7-ECB080BFAA7C}" srcId="{15418649-4FC9-4CE8-BCA0-B30CBFFE6030}" destId="{11B0759E-F438-41E8-BF95-467252CE66AB}" srcOrd="6" destOrd="0" parTransId="{9735458E-5315-4DE1-9233-3B074D7E293E}" sibTransId="{F6918684-1420-45A8-A083-85B22F6CC7BB}"/>
    <dgm:cxn modelId="{E76F2E61-F2B9-460D-9D10-97AA9661BD23}" type="presOf" srcId="{B6D52BE9-80C6-4BDB-8072-E1A5AC3EE003}" destId="{228FC8CC-1C57-43BF-B0E7-9BF1965E83B4}" srcOrd="0" destOrd="0" presId="urn:microsoft.com/office/officeart/2005/8/layout/hierarchy2"/>
    <dgm:cxn modelId="{2A754468-A8EB-4183-BAC0-143C233BDC17}" srcId="{64829154-C7BB-4B00-9CAC-07CFF85BD5E1}" destId="{52776266-1742-4400-A5A1-4CFF6D438FA0}" srcOrd="1" destOrd="0" parTransId="{3986F5A6-587F-4A37-A75A-BF9AD51DACA0}" sibTransId="{6CEE61BD-D0C3-4609-9181-544B6E02C4AF}"/>
    <dgm:cxn modelId="{FD06BB6D-CD63-4AA5-AF6B-906F12113574}" srcId="{15418649-4FC9-4CE8-BCA0-B30CBFFE6030}" destId="{502A50CA-C0E5-4B42-9DB9-45B5BFF50D7E}" srcOrd="1" destOrd="0" parTransId="{EA99488C-18D9-41D1-A7D1-78EF665A4614}" sibTransId="{FFC76344-0CA7-4BE7-A0A5-8397062E89C0}"/>
    <dgm:cxn modelId="{17D96052-738B-4C9E-9D36-9C1A7CD2B38C}" srcId="{64829154-C7BB-4B00-9CAC-07CFF85BD5E1}" destId="{34CB03D4-FE75-44D6-88BB-320D3793AFFD}" srcOrd="0" destOrd="0" parTransId="{414A3A41-F06F-43FD-8AC1-974A19F26146}" sibTransId="{866909E4-4331-4C38-8BD2-18A1A8384B2F}"/>
    <dgm:cxn modelId="{37BF3854-825D-43DA-AF61-201A89125EB8}" type="presOf" srcId="{64829154-C7BB-4B00-9CAC-07CFF85BD5E1}" destId="{0C216F2F-9D6D-4623-9358-C3F640978C86}" srcOrd="0" destOrd="0" presId="urn:microsoft.com/office/officeart/2005/8/layout/hierarchy2"/>
    <dgm:cxn modelId="{AAC96075-81A2-47FB-BE22-C377AC06C427}" srcId="{15418649-4FC9-4CE8-BCA0-B30CBFFE6030}" destId="{64829154-C7BB-4B00-9CAC-07CFF85BD5E1}" srcOrd="7" destOrd="0" parTransId="{14A797B3-563E-4CB7-9CF5-35154485AFCA}" sibTransId="{DD52E344-DC1B-4EED-9982-C27000ACA845}"/>
    <dgm:cxn modelId="{AC63F97C-1B02-4EEF-B05C-775EF269B99E}" type="presOf" srcId="{B6D52BE9-80C6-4BDB-8072-E1A5AC3EE003}" destId="{50B296A2-89F1-4FC2-B90F-A01FA9F1F2BA}" srcOrd="1" destOrd="0" presId="urn:microsoft.com/office/officeart/2005/8/layout/hierarchy2"/>
    <dgm:cxn modelId="{4851077F-A736-4AB2-BA14-5181CBB765E3}" srcId="{15418649-4FC9-4CE8-BCA0-B30CBFFE6030}" destId="{C3038F32-BD58-42AE-8FD2-0798C206E91B}" srcOrd="5" destOrd="0" parTransId="{480F0BD3-845D-4C6D-91C7-736A2DD5120C}" sibTransId="{CD70C0AD-788F-467C-9288-43BE594B021B}"/>
    <dgm:cxn modelId="{E4EE8581-9564-446B-8B0B-60E8D82E3E9B}" type="presOf" srcId="{11B0759E-F438-41E8-BF95-467252CE66AB}" destId="{14C4305A-7889-4F96-BF51-C8B6E6ED9415}" srcOrd="0" destOrd="0" presId="urn:microsoft.com/office/officeart/2005/8/layout/hierarchy2"/>
    <dgm:cxn modelId="{26F5EA83-D884-4C09-8502-097130EF47B7}" srcId="{52776266-1742-4400-A5A1-4CFF6D438FA0}" destId="{2D13223A-F153-435C-8863-2BB102296D0D}" srcOrd="0" destOrd="0" parTransId="{CD8741A1-0A36-447D-9F3F-AE7CB3FA1EEC}" sibTransId="{7E9070B0-8709-49C9-A0B4-6A911EE779C9}"/>
    <dgm:cxn modelId="{6D9FC585-A704-433A-9C7D-8517DAED4D36}" type="presOf" srcId="{5533B59A-3E9C-491B-8B20-FDA1B1EA8D01}" destId="{10EF9543-7F05-4E10-9186-A610241621FC}" srcOrd="0" destOrd="0" presId="urn:microsoft.com/office/officeart/2005/8/layout/hierarchy2"/>
    <dgm:cxn modelId="{E9659689-B55A-4254-9CF5-7F2A224C460C}" srcId="{15418649-4FC9-4CE8-BCA0-B30CBFFE6030}" destId="{4093E182-6AE2-4D3A-88E9-BDDCA51EE2BD}" srcOrd="8" destOrd="0" parTransId="{7135CF2A-E787-423F-81A4-9B4331D9DD68}" sibTransId="{2780EAE6-F4C5-4987-B5EE-D7010FD94EE2}"/>
    <dgm:cxn modelId="{B7416C8B-51DC-483B-8969-E59C6F098F10}" srcId="{15418649-4FC9-4CE8-BCA0-B30CBFFE6030}" destId="{ECB72C62-6123-4DB9-8AB0-5D87C03AA686}" srcOrd="0" destOrd="0" parTransId="{5681276B-BCBD-4255-BC02-3920E6E13331}" sibTransId="{39F395A3-4C71-42F3-B6F5-357E3CE21FFC}"/>
    <dgm:cxn modelId="{867E988E-63B5-458F-BFBB-B9F983ED5166}" type="presOf" srcId="{3986F5A6-587F-4A37-A75A-BF9AD51DACA0}" destId="{42C9BA0C-EA24-44C4-9BF8-CDC6C9EC0C8D}" srcOrd="1" destOrd="0" presId="urn:microsoft.com/office/officeart/2005/8/layout/hierarchy2"/>
    <dgm:cxn modelId="{C4B0D890-0C86-41F7-B04D-644B9E5522D1}" type="presOf" srcId="{39DCDA52-F061-461F-9DDF-D202D76602D8}" destId="{B9ED0223-81F4-4BDF-82BD-9F2F66970705}" srcOrd="0" destOrd="0" presId="urn:microsoft.com/office/officeart/2005/8/layout/hierarchy2"/>
    <dgm:cxn modelId="{F328F895-CBF9-4839-9542-A765120C3923}" type="presOf" srcId="{C3038F32-BD58-42AE-8FD2-0798C206E91B}" destId="{4CB46386-4A5C-497B-80D9-C6DB86DCCE8E}" srcOrd="0" destOrd="0" presId="urn:microsoft.com/office/officeart/2005/8/layout/hierarchy2"/>
    <dgm:cxn modelId="{C814A799-DA6E-497C-B120-0A2F9FEE96F3}" type="presOf" srcId="{ED8EF59D-EB10-4AA2-A466-B2246FBD41B9}" destId="{CE10AF60-A0EF-4E99-9203-24BA6689C7AB}" srcOrd="0" destOrd="0" presId="urn:microsoft.com/office/officeart/2005/8/layout/hierarchy2"/>
    <dgm:cxn modelId="{FC700AA3-F4AC-495E-B721-E94464225436}" type="presOf" srcId="{CD8741A1-0A36-447D-9F3F-AE7CB3FA1EEC}" destId="{61EDCA7D-A0E2-4F3B-9E3C-D3E0B1B8C413}" srcOrd="0" destOrd="0" presId="urn:microsoft.com/office/officeart/2005/8/layout/hierarchy2"/>
    <dgm:cxn modelId="{98B3DBA3-27C9-40C4-BFAC-022F3DDE8FEC}" type="presOf" srcId="{414A3A41-F06F-43FD-8AC1-974A19F26146}" destId="{F6AAA021-BA45-42A4-966D-E42B6FC38B31}" srcOrd="0" destOrd="0" presId="urn:microsoft.com/office/officeart/2005/8/layout/hierarchy2"/>
    <dgm:cxn modelId="{486410BF-A9B1-4DEB-9C76-40FBA38AA7D8}" type="presOf" srcId="{3986F5A6-587F-4A37-A75A-BF9AD51DACA0}" destId="{2EABCC28-ED5C-4B04-8EA8-0D9A7A404366}" srcOrd="0" destOrd="0" presId="urn:microsoft.com/office/officeart/2005/8/layout/hierarchy2"/>
    <dgm:cxn modelId="{C80464C0-5BA9-4633-B03D-87CDA0F3B960}" type="presOf" srcId="{15418649-4FC9-4CE8-BCA0-B30CBFFE6030}" destId="{164723BB-1F03-46E3-B0A7-C664E83555BB}" srcOrd="0" destOrd="0" presId="urn:microsoft.com/office/officeart/2005/8/layout/hierarchy2"/>
    <dgm:cxn modelId="{D03EA8D2-39F4-412C-B0C5-4468394F6027}" type="presOf" srcId="{CD8741A1-0A36-447D-9F3F-AE7CB3FA1EEC}" destId="{EB331D3A-8833-420C-92A0-FD1FF2FD3A7F}" srcOrd="1" destOrd="0" presId="urn:microsoft.com/office/officeart/2005/8/layout/hierarchy2"/>
    <dgm:cxn modelId="{0E51C9D7-F65E-4E82-9522-29C9775CCA3E}" type="presOf" srcId="{D1EB9D1D-F84E-4348-8BEA-44211D6A651C}" destId="{F9037DF5-16AC-4175-BB99-D69E11609E62}" srcOrd="0" destOrd="0" presId="urn:microsoft.com/office/officeart/2005/8/layout/hierarchy2"/>
    <dgm:cxn modelId="{2CC12EDB-0A45-425C-9AFF-AD6556DACAAA}" type="presOf" srcId="{52776266-1742-4400-A5A1-4CFF6D438FA0}" destId="{AD5CDB04-B17E-4033-88E2-53B1DDE50239}" srcOrd="0" destOrd="0" presId="urn:microsoft.com/office/officeart/2005/8/layout/hierarchy2"/>
    <dgm:cxn modelId="{E1EBA6F5-1959-4D3D-85D1-870269E14F06}" srcId="{15418649-4FC9-4CE8-BCA0-B30CBFFE6030}" destId="{D1EB9D1D-F84E-4348-8BEA-44211D6A651C}" srcOrd="4" destOrd="0" parTransId="{75EFC636-9E3D-484E-A503-A4476C84126B}" sibTransId="{A939F068-2F7E-4986-BF9A-CA864A65FF00}"/>
    <dgm:cxn modelId="{810AFBFC-3A12-4357-9F42-CED72553E998}" type="presOf" srcId="{34CB03D4-FE75-44D6-88BB-320D3793AFFD}" destId="{4DD3B98E-22D7-446B-9976-ACA40601CC23}" srcOrd="0" destOrd="0" presId="urn:microsoft.com/office/officeart/2005/8/layout/hierarchy2"/>
    <dgm:cxn modelId="{6184CF73-A4AC-4ED5-8944-E7B6532CE902}" type="presParOf" srcId="{164723BB-1F03-46E3-B0A7-C664E83555BB}" destId="{A6257967-C6B5-48B7-9C94-A3298BF4386B}" srcOrd="0" destOrd="0" presId="urn:microsoft.com/office/officeart/2005/8/layout/hierarchy2"/>
    <dgm:cxn modelId="{144F453C-441A-49CB-A99C-20FAB63078D5}" type="presParOf" srcId="{A6257967-C6B5-48B7-9C94-A3298BF4386B}" destId="{CBDDBDB9-3562-41E1-8015-249C990C8561}" srcOrd="0" destOrd="0" presId="urn:microsoft.com/office/officeart/2005/8/layout/hierarchy2"/>
    <dgm:cxn modelId="{86D9C744-CA08-40A4-92FA-B6F6E6284E05}" type="presParOf" srcId="{A6257967-C6B5-48B7-9C94-A3298BF4386B}" destId="{3B84D147-FDE3-4967-BFC4-00756CE572CD}" srcOrd="1" destOrd="0" presId="urn:microsoft.com/office/officeart/2005/8/layout/hierarchy2"/>
    <dgm:cxn modelId="{C7C715CA-998C-45E2-9648-9BCF222ABBA5}" type="presParOf" srcId="{164723BB-1F03-46E3-B0A7-C664E83555BB}" destId="{2F15DBBF-0621-4732-A83C-810482E15504}" srcOrd="1" destOrd="0" presId="urn:microsoft.com/office/officeart/2005/8/layout/hierarchy2"/>
    <dgm:cxn modelId="{20BE8E59-F259-42B7-9512-78B60FAF89C5}" type="presParOf" srcId="{2F15DBBF-0621-4732-A83C-810482E15504}" destId="{BA786D0D-5E75-4C53-8B6F-E23A73BF63B0}" srcOrd="0" destOrd="0" presId="urn:microsoft.com/office/officeart/2005/8/layout/hierarchy2"/>
    <dgm:cxn modelId="{6108520F-063A-4106-86EB-25CB8EDFBA68}" type="presParOf" srcId="{2F15DBBF-0621-4732-A83C-810482E15504}" destId="{FE5C3144-8BC3-44FF-8EA0-581C52D64AAC}" srcOrd="1" destOrd="0" presId="urn:microsoft.com/office/officeart/2005/8/layout/hierarchy2"/>
    <dgm:cxn modelId="{BA2B2A28-3191-4203-A2A6-1623243FA55E}" type="presParOf" srcId="{164723BB-1F03-46E3-B0A7-C664E83555BB}" destId="{39D559B2-240D-4FCF-964D-34C7F8DF1B0B}" srcOrd="2" destOrd="0" presId="urn:microsoft.com/office/officeart/2005/8/layout/hierarchy2"/>
    <dgm:cxn modelId="{6723F3A5-7E13-47B0-B194-A04CF53D5568}" type="presParOf" srcId="{39D559B2-240D-4FCF-964D-34C7F8DF1B0B}" destId="{B9ED0223-81F4-4BDF-82BD-9F2F66970705}" srcOrd="0" destOrd="0" presId="urn:microsoft.com/office/officeart/2005/8/layout/hierarchy2"/>
    <dgm:cxn modelId="{BB129EE1-F1E4-4C28-A1DF-2C1379AC56BE}" type="presParOf" srcId="{39D559B2-240D-4FCF-964D-34C7F8DF1B0B}" destId="{1ACF0795-BEE9-4072-8AFD-E586686A53D3}" srcOrd="1" destOrd="0" presId="urn:microsoft.com/office/officeart/2005/8/layout/hierarchy2"/>
    <dgm:cxn modelId="{9E4AB173-52C0-4F00-8B60-01F825129703}" type="presParOf" srcId="{164723BB-1F03-46E3-B0A7-C664E83555BB}" destId="{827C9E70-D3E0-41D6-8EDF-F763D7C9F621}" srcOrd="3" destOrd="0" presId="urn:microsoft.com/office/officeart/2005/8/layout/hierarchy2"/>
    <dgm:cxn modelId="{DABF1FAA-30ED-4055-B5F4-28F545E93493}" type="presParOf" srcId="{827C9E70-D3E0-41D6-8EDF-F763D7C9F621}" destId="{CE10AF60-A0EF-4E99-9203-24BA6689C7AB}" srcOrd="0" destOrd="0" presId="urn:microsoft.com/office/officeart/2005/8/layout/hierarchy2"/>
    <dgm:cxn modelId="{6FD6311A-681F-41EE-859B-7E6270146C37}" type="presParOf" srcId="{827C9E70-D3E0-41D6-8EDF-F763D7C9F621}" destId="{6730976B-42C9-4D7E-ACF0-285B354C522A}" srcOrd="1" destOrd="0" presId="urn:microsoft.com/office/officeart/2005/8/layout/hierarchy2"/>
    <dgm:cxn modelId="{12A9CE5F-76CF-49BA-8FC4-3E0F11335B60}" type="presParOf" srcId="{164723BB-1F03-46E3-B0A7-C664E83555BB}" destId="{6AD96353-C552-4468-B93C-C3DE861EA1EB}" srcOrd="4" destOrd="0" presId="urn:microsoft.com/office/officeart/2005/8/layout/hierarchy2"/>
    <dgm:cxn modelId="{992EC18B-B8D9-45FB-BB6F-1E585EFE54BD}" type="presParOf" srcId="{6AD96353-C552-4468-B93C-C3DE861EA1EB}" destId="{F9037DF5-16AC-4175-BB99-D69E11609E62}" srcOrd="0" destOrd="0" presId="urn:microsoft.com/office/officeart/2005/8/layout/hierarchy2"/>
    <dgm:cxn modelId="{CC8BC618-6597-410E-AC9C-5D4EA17969E0}" type="presParOf" srcId="{6AD96353-C552-4468-B93C-C3DE861EA1EB}" destId="{DEE37ED7-68C5-4D74-9C77-C3B8764ABE69}" srcOrd="1" destOrd="0" presId="urn:microsoft.com/office/officeart/2005/8/layout/hierarchy2"/>
    <dgm:cxn modelId="{7D2E83F6-984B-4A7F-AF82-054396F5FFF5}" type="presParOf" srcId="{164723BB-1F03-46E3-B0A7-C664E83555BB}" destId="{41BDA5FB-5252-4CE1-8138-A812111461D1}" srcOrd="5" destOrd="0" presId="urn:microsoft.com/office/officeart/2005/8/layout/hierarchy2"/>
    <dgm:cxn modelId="{DBF693A8-6DA2-468E-9E2B-AACC90B54027}" type="presParOf" srcId="{41BDA5FB-5252-4CE1-8138-A812111461D1}" destId="{4CB46386-4A5C-497B-80D9-C6DB86DCCE8E}" srcOrd="0" destOrd="0" presId="urn:microsoft.com/office/officeart/2005/8/layout/hierarchy2"/>
    <dgm:cxn modelId="{1D96849B-B8F6-42CE-B406-E539914D893E}" type="presParOf" srcId="{41BDA5FB-5252-4CE1-8138-A812111461D1}" destId="{F0656428-8D23-4AE3-96D8-80FFB05B276D}" srcOrd="1" destOrd="0" presId="urn:microsoft.com/office/officeart/2005/8/layout/hierarchy2"/>
    <dgm:cxn modelId="{60606F4B-3055-4BF7-8455-DB66D7E7640E}" type="presParOf" srcId="{164723BB-1F03-46E3-B0A7-C664E83555BB}" destId="{F5BC4E7F-D114-42AC-9077-0894A3BEC948}" srcOrd="6" destOrd="0" presId="urn:microsoft.com/office/officeart/2005/8/layout/hierarchy2"/>
    <dgm:cxn modelId="{12C5947C-868D-467C-B43F-012AE17AE176}" type="presParOf" srcId="{F5BC4E7F-D114-42AC-9077-0894A3BEC948}" destId="{14C4305A-7889-4F96-BF51-C8B6E6ED9415}" srcOrd="0" destOrd="0" presId="urn:microsoft.com/office/officeart/2005/8/layout/hierarchy2"/>
    <dgm:cxn modelId="{11A15D6C-E555-4B48-8565-3C5FF5978167}" type="presParOf" srcId="{F5BC4E7F-D114-42AC-9077-0894A3BEC948}" destId="{722C5383-310A-4850-A434-F9806A12E73C}" srcOrd="1" destOrd="0" presId="urn:microsoft.com/office/officeart/2005/8/layout/hierarchy2"/>
    <dgm:cxn modelId="{79140F7B-74FE-43ED-BA2B-7B8FA44489C4}" type="presParOf" srcId="{164723BB-1F03-46E3-B0A7-C664E83555BB}" destId="{70CAF091-A857-4ACF-976E-608935FD92D9}" srcOrd="7" destOrd="0" presId="urn:microsoft.com/office/officeart/2005/8/layout/hierarchy2"/>
    <dgm:cxn modelId="{FFF7AB2D-8AD5-40E8-A7D4-9A4D1790A57F}" type="presParOf" srcId="{70CAF091-A857-4ACF-976E-608935FD92D9}" destId="{0C216F2F-9D6D-4623-9358-C3F640978C86}" srcOrd="0" destOrd="0" presId="urn:microsoft.com/office/officeart/2005/8/layout/hierarchy2"/>
    <dgm:cxn modelId="{A0939C2C-155E-47E3-87D7-F552155362DE}" type="presParOf" srcId="{70CAF091-A857-4ACF-976E-608935FD92D9}" destId="{843AD960-12B6-4CCB-AD59-74DD2C457E9B}" srcOrd="1" destOrd="0" presId="urn:microsoft.com/office/officeart/2005/8/layout/hierarchy2"/>
    <dgm:cxn modelId="{AC239AAD-53E6-4209-AD7B-4976EC3089A5}" type="presParOf" srcId="{843AD960-12B6-4CCB-AD59-74DD2C457E9B}" destId="{F6AAA021-BA45-42A4-966D-E42B6FC38B31}" srcOrd="0" destOrd="0" presId="urn:microsoft.com/office/officeart/2005/8/layout/hierarchy2"/>
    <dgm:cxn modelId="{D0CEFBBC-F032-4A67-AB94-C25FDCBFDB99}" type="presParOf" srcId="{F6AAA021-BA45-42A4-966D-E42B6FC38B31}" destId="{FEFA1683-2F96-4FEA-A329-08198FAD6EC3}" srcOrd="0" destOrd="0" presId="urn:microsoft.com/office/officeart/2005/8/layout/hierarchy2"/>
    <dgm:cxn modelId="{D74A06DA-63A3-4B29-A687-DA2F3A891D7F}" type="presParOf" srcId="{843AD960-12B6-4CCB-AD59-74DD2C457E9B}" destId="{E98FE96A-B3C1-4ABE-84BC-CD0CFB237C80}" srcOrd="1" destOrd="0" presId="urn:microsoft.com/office/officeart/2005/8/layout/hierarchy2"/>
    <dgm:cxn modelId="{0BDE48D4-80F2-40D2-9DDD-6BA0B4C4382A}" type="presParOf" srcId="{E98FE96A-B3C1-4ABE-84BC-CD0CFB237C80}" destId="{4DD3B98E-22D7-446B-9976-ACA40601CC23}" srcOrd="0" destOrd="0" presId="urn:microsoft.com/office/officeart/2005/8/layout/hierarchy2"/>
    <dgm:cxn modelId="{2C3C14D8-A91F-4EBB-876B-D65D3F228F57}" type="presParOf" srcId="{E98FE96A-B3C1-4ABE-84BC-CD0CFB237C80}" destId="{54CB05F7-8842-4F62-AF2E-B140E8E8C804}" srcOrd="1" destOrd="0" presId="urn:microsoft.com/office/officeart/2005/8/layout/hierarchy2"/>
    <dgm:cxn modelId="{DB120252-B4D3-4911-9A6E-F54AFDE2B778}" type="presParOf" srcId="{54CB05F7-8842-4F62-AF2E-B140E8E8C804}" destId="{228FC8CC-1C57-43BF-B0E7-9BF1965E83B4}" srcOrd="0" destOrd="0" presId="urn:microsoft.com/office/officeart/2005/8/layout/hierarchy2"/>
    <dgm:cxn modelId="{D14F8A93-7E6C-41D4-B540-092363B5992D}" type="presParOf" srcId="{228FC8CC-1C57-43BF-B0E7-9BF1965E83B4}" destId="{50B296A2-89F1-4FC2-B90F-A01FA9F1F2BA}" srcOrd="0" destOrd="0" presId="urn:microsoft.com/office/officeart/2005/8/layout/hierarchy2"/>
    <dgm:cxn modelId="{259216F1-3DE5-4952-A82B-C82AA7C72660}" type="presParOf" srcId="{54CB05F7-8842-4F62-AF2E-B140E8E8C804}" destId="{D05B55E4-C8D4-477C-A665-A632A4923B23}" srcOrd="1" destOrd="0" presId="urn:microsoft.com/office/officeart/2005/8/layout/hierarchy2"/>
    <dgm:cxn modelId="{AC3A5EA9-D531-4A4F-86C6-74B55286B92B}" type="presParOf" srcId="{D05B55E4-C8D4-477C-A665-A632A4923B23}" destId="{10EF9543-7F05-4E10-9186-A610241621FC}" srcOrd="0" destOrd="0" presId="urn:microsoft.com/office/officeart/2005/8/layout/hierarchy2"/>
    <dgm:cxn modelId="{01839D99-AE80-45A5-B9F6-4CEBFDADAABD}" type="presParOf" srcId="{D05B55E4-C8D4-477C-A665-A632A4923B23}" destId="{438F3460-FAE5-4D81-AAE3-D078EF7FB5F9}" srcOrd="1" destOrd="0" presId="urn:microsoft.com/office/officeart/2005/8/layout/hierarchy2"/>
    <dgm:cxn modelId="{D7DD9F7B-3C0B-4094-BDB6-25252EBC3B0E}" type="presParOf" srcId="{843AD960-12B6-4CCB-AD59-74DD2C457E9B}" destId="{2EABCC28-ED5C-4B04-8EA8-0D9A7A404366}" srcOrd="2" destOrd="0" presId="urn:microsoft.com/office/officeart/2005/8/layout/hierarchy2"/>
    <dgm:cxn modelId="{D5BA79D1-7B87-4E6B-8F53-1711F5CA8508}" type="presParOf" srcId="{2EABCC28-ED5C-4B04-8EA8-0D9A7A404366}" destId="{42C9BA0C-EA24-44C4-9BF8-CDC6C9EC0C8D}" srcOrd="0" destOrd="0" presId="urn:microsoft.com/office/officeart/2005/8/layout/hierarchy2"/>
    <dgm:cxn modelId="{E32A77CB-401A-4B28-88E3-D8BF4829E3FB}" type="presParOf" srcId="{843AD960-12B6-4CCB-AD59-74DD2C457E9B}" destId="{D6963BA5-AB1A-42C8-92AE-80F6931AF1FE}" srcOrd="3" destOrd="0" presId="urn:microsoft.com/office/officeart/2005/8/layout/hierarchy2"/>
    <dgm:cxn modelId="{34473549-7E57-48EE-A7DA-B271F6036EE6}" type="presParOf" srcId="{D6963BA5-AB1A-42C8-92AE-80F6931AF1FE}" destId="{AD5CDB04-B17E-4033-88E2-53B1DDE50239}" srcOrd="0" destOrd="0" presId="urn:microsoft.com/office/officeart/2005/8/layout/hierarchy2"/>
    <dgm:cxn modelId="{66195932-DB16-4D09-A9CD-6F97DD9717D9}" type="presParOf" srcId="{D6963BA5-AB1A-42C8-92AE-80F6931AF1FE}" destId="{FB1CDD8E-0485-4211-B904-5BE6D3754440}" srcOrd="1" destOrd="0" presId="urn:microsoft.com/office/officeart/2005/8/layout/hierarchy2"/>
    <dgm:cxn modelId="{347A9176-1D62-4B4B-9925-C0E45C3CAAEB}" type="presParOf" srcId="{FB1CDD8E-0485-4211-B904-5BE6D3754440}" destId="{61EDCA7D-A0E2-4F3B-9E3C-D3E0B1B8C413}" srcOrd="0" destOrd="0" presId="urn:microsoft.com/office/officeart/2005/8/layout/hierarchy2"/>
    <dgm:cxn modelId="{EECAF0FC-9EBB-40F5-9BDC-9415A73543BF}" type="presParOf" srcId="{61EDCA7D-A0E2-4F3B-9E3C-D3E0B1B8C413}" destId="{EB331D3A-8833-420C-92A0-FD1FF2FD3A7F}" srcOrd="0" destOrd="0" presId="urn:microsoft.com/office/officeart/2005/8/layout/hierarchy2"/>
    <dgm:cxn modelId="{54386261-46B1-4478-A7DE-FC9C04884821}" type="presParOf" srcId="{FB1CDD8E-0485-4211-B904-5BE6D3754440}" destId="{5F4D1D65-5D9A-4784-B4B3-14B81D041934}" srcOrd="1" destOrd="0" presId="urn:microsoft.com/office/officeart/2005/8/layout/hierarchy2"/>
    <dgm:cxn modelId="{4F7A7951-D023-4903-85BC-34ECB6D0FEDA}" type="presParOf" srcId="{5F4D1D65-5D9A-4784-B4B3-14B81D041934}" destId="{B24CB7D3-EEFD-421C-9516-06FB703C3692}" srcOrd="0" destOrd="0" presId="urn:microsoft.com/office/officeart/2005/8/layout/hierarchy2"/>
    <dgm:cxn modelId="{E214874B-5445-458F-A94D-354498EA3DA8}" type="presParOf" srcId="{5F4D1D65-5D9A-4784-B4B3-14B81D041934}" destId="{33CD6FF9-788C-43F4-B779-93117A920B4F}" srcOrd="1" destOrd="0" presId="urn:microsoft.com/office/officeart/2005/8/layout/hierarchy2"/>
    <dgm:cxn modelId="{A9F61210-B25F-4404-920D-6FAEA935668B}" type="presParOf" srcId="{164723BB-1F03-46E3-B0A7-C664E83555BB}" destId="{98F1350F-4E59-4369-B244-DD19CE012DFB}" srcOrd="8" destOrd="0" presId="urn:microsoft.com/office/officeart/2005/8/layout/hierarchy2"/>
    <dgm:cxn modelId="{D07BABAA-950C-4DDC-B7A7-BCAB2BAD8E75}" type="presParOf" srcId="{98F1350F-4E59-4369-B244-DD19CE012DFB}" destId="{6AE15B12-7606-4B94-93C2-801CE90C86EB}" srcOrd="0" destOrd="0" presId="urn:microsoft.com/office/officeart/2005/8/layout/hierarchy2"/>
    <dgm:cxn modelId="{F57D918A-3282-45B8-A9D9-A58D76844E2E}" type="presParOf" srcId="{98F1350F-4E59-4369-B244-DD19CE012DFB}" destId="{7590868B-E8CF-40CB-BA54-26FE73AA6495}" srcOrd="1" destOrd="0" presId="urn:microsoft.com/office/officeart/2005/8/layout/hierarchy2"/>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D5BA6B9B-4F69-4C5B-8C45-E0418B7141CB}"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414735E2-375F-46B4-ABA6-EAEFFA4A1D29}">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Start </a:t>
          </a:r>
          <a:r>
            <a:rPr lang="en-US" sz="1200" dirty="0" err="1">
              <a:solidFill>
                <a:srgbClr val="595959"/>
              </a:solidFill>
              <a:latin typeface="Times New Roman" panose="02020603050405020304" pitchFamily="18" charset="0"/>
              <a:cs typeface="Times New Roman" panose="02020603050405020304" pitchFamily="18" charset="0"/>
            </a:rPr>
            <a:t>Quantilization</a:t>
          </a:r>
          <a:endParaRPr lang="en-US" sz="1200" dirty="0">
            <a:solidFill>
              <a:srgbClr val="595959"/>
            </a:solidFill>
            <a:latin typeface="Times New Roman" panose="02020603050405020304" pitchFamily="18" charset="0"/>
            <a:cs typeface="Times New Roman" panose="02020603050405020304" pitchFamily="18" charset="0"/>
          </a:endParaRPr>
        </a:p>
      </dgm:t>
    </dgm:pt>
    <dgm:pt modelId="{43C8FC79-F00B-4646-AD3C-ED8233812729}" type="parTrans" cxnId="{47EDC12E-B6A3-4238-A1F9-760BECE7F04B}">
      <dgm:prSet/>
      <dgm:spPr/>
      <dgm:t>
        <a:bodyPr/>
        <a:lstStyle/>
        <a:p>
          <a:endParaRPr lang="en-US"/>
        </a:p>
      </dgm:t>
    </dgm:pt>
    <dgm:pt modelId="{830859EC-FAAC-4935-B5EA-79EDBE54627C}" type="sibTrans" cxnId="{47EDC12E-B6A3-4238-A1F9-760BECE7F04B}">
      <dgm:prSet/>
      <dgm:spPr/>
      <dgm:t>
        <a:bodyPr/>
        <a:lstStyle/>
        <a:p>
          <a:endParaRPr lang="en-US"/>
        </a:p>
      </dgm:t>
    </dgm:pt>
    <dgm:pt modelId="{3404C9A1-47BC-4DF3-8CD5-9529DF087735}">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Compute Quantiles of Standard Normal Distribution</a:t>
          </a:r>
        </a:p>
      </dgm:t>
    </dgm:pt>
    <dgm:pt modelId="{3EC9D358-094D-4F70-A9FC-F9272BF8F578}" type="parTrans" cxnId="{DF7515F4-42C0-41AD-A5E1-F582EF883DFC}">
      <dgm:prSet/>
      <dgm:spPr/>
      <dgm:t>
        <a:bodyPr/>
        <a:lstStyle/>
        <a:p>
          <a:endParaRPr lang="en-US"/>
        </a:p>
      </dgm:t>
    </dgm:pt>
    <dgm:pt modelId="{6F099B0F-0E1E-4014-9475-DA5FAED7ADD8}" type="sibTrans" cxnId="{DF7515F4-42C0-41AD-A5E1-F582EF883DFC}">
      <dgm:prSet/>
      <dgm:spPr/>
      <dgm:t>
        <a:bodyPr/>
        <a:lstStyle/>
        <a:p>
          <a:endParaRPr lang="en-US"/>
        </a:p>
      </dgm:t>
    </dgm:pt>
    <dgm:pt modelId="{8BEBC001-A3A3-448F-A462-4B67C778CF29}">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Map Each Residual to Corresponding Quantile</a:t>
          </a:r>
        </a:p>
      </dgm:t>
    </dgm:pt>
    <dgm:pt modelId="{D157B9E3-38A5-49FE-9609-A6A456474D38}" type="parTrans" cxnId="{6FD67484-6C1D-4672-AE48-B1AE92972C6E}">
      <dgm:prSet/>
      <dgm:spPr/>
      <dgm:t>
        <a:bodyPr/>
        <a:lstStyle/>
        <a:p>
          <a:endParaRPr lang="en-US"/>
        </a:p>
      </dgm:t>
    </dgm:pt>
    <dgm:pt modelId="{1EE1131F-0750-4342-8100-F7CD3FA500E4}" type="sibTrans" cxnId="{6FD67484-6C1D-4672-AE48-B1AE92972C6E}">
      <dgm:prSet/>
      <dgm:spPr/>
      <dgm:t>
        <a:bodyPr/>
        <a:lstStyle/>
        <a:p>
          <a:endParaRPr lang="en-US"/>
        </a:p>
      </dgm:t>
    </dgm:pt>
    <dgm:pt modelId="{C6CCF401-A7B3-476C-A5EE-D596E2673BAA}">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Order Residuals from Smallest to Largest</a:t>
          </a:r>
        </a:p>
      </dgm:t>
    </dgm:pt>
    <dgm:pt modelId="{40224EAA-7256-4240-8219-C9CCDC9444AB}" type="parTrans" cxnId="{384498EC-30DA-49FB-8AD0-31CE3303DF52}">
      <dgm:prSet/>
      <dgm:spPr/>
      <dgm:t>
        <a:bodyPr/>
        <a:lstStyle/>
        <a:p>
          <a:endParaRPr lang="en-US"/>
        </a:p>
      </dgm:t>
    </dgm:pt>
    <dgm:pt modelId="{77024403-B43C-4323-8DD6-D05B069A5E5D}" type="sibTrans" cxnId="{384498EC-30DA-49FB-8AD0-31CE3303DF52}">
      <dgm:prSet/>
      <dgm:spPr/>
      <dgm:t>
        <a:bodyPr/>
        <a:lstStyle/>
        <a:p>
          <a:endParaRPr lang="en-US"/>
        </a:p>
      </dgm:t>
    </dgm:pt>
    <dgm:pt modelId="{ECE5B1A8-FB83-4BAB-9057-3519533EBF4E}">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End</a:t>
          </a:r>
        </a:p>
      </dgm:t>
    </dgm:pt>
    <dgm:pt modelId="{B19C49A9-188D-45D5-89B5-079C42EEEF22}" type="parTrans" cxnId="{39B491C4-22C6-499D-8C7C-50C01B9FAA45}">
      <dgm:prSet/>
      <dgm:spPr/>
      <dgm:t>
        <a:bodyPr/>
        <a:lstStyle/>
        <a:p>
          <a:endParaRPr lang="en-US"/>
        </a:p>
      </dgm:t>
    </dgm:pt>
    <dgm:pt modelId="{F606D333-5B87-4F71-BFBB-2E2058C54B38}" type="sibTrans" cxnId="{39B491C4-22C6-499D-8C7C-50C01B9FAA45}">
      <dgm:prSet/>
      <dgm:spPr/>
      <dgm:t>
        <a:bodyPr/>
        <a:lstStyle/>
        <a:p>
          <a:endParaRPr lang="en-US"/>
        </a:p>
      </dgm:t>
    </dgm:pt>
    <dgm:pt modelId="{AAD66495-86C3-41E2-8371-8E0A72D8D5EB}">
      <dgm:prSet custT="1"/>
      <dgm:spPr>
        <a:solidFill>
          <a:srgbClr val="E1EDE6"/>
        </a:solidFill>
        <a:ln w="12700" cap="flat" cmpd="sng" algn="ctr">
          <a:noFill/>
          <a:prstDash val="solid"/>
          <a:miter lim="800000"/>
        </a:ln>
        <a:effectLst/>
      </dgm:spPr>
      <dgm:t>
        <a:bodyPr spcFirstLastPara="0" vert="horz" wrap="square" lIns="36005" tIns="12002" rIns="12002" bIns="12002" numCol="1" spcCol="1270" anchor="ctr" anchorCtr="0"/>
        <a:lstStyle/>
        <a:p>
          <a:pPr marL="0" lvl="0" indent="0" algn="ctr" defTabSz="400050">
            <a:lnSpc>
              <a:spcPct val="90000"/>
            </a:lnSpc>
            <a:spcBef>
              <a:spcPct val="0"/>
            </a:spcBef>
            <a:spcAft>
              <a:spcPct val="35000"/>
            </a:spcAft>
            <a:buNone/>
          </a:pPr>
          <a:r>
            <a:rPr lang="en-US" sz="1200" kern="1200" dirty="0">
              <a:solidFill>
                <a:srgbClr val="595959"/>
              </a:solidFill>
              <a:latin typeface="Times New Roman" panose="02020603050405020304" pitchFamily="18" charset="0"/>
              <a:ea typeface="+mn-ea"/>
              <a:cs typeface="Times New Roman" panose="02020603050405020304" pitchFamily="18" charset="0"/>
            </a:rPr>
            <a:t>STL Decomposition</a:t>
          </a:r>
        </a:p>
      </dgm:t>
    </dgm:pt>
    <dgm:pt modelId="{55C350EB-28CF-42E7-8DFB-4CA9448120D8}" type="parTrans" cxnId="{B3998685-FC64-43CA-B44F-B3F5CC9608BA}">
      <dgm:prSet/>
      <dgm:spPr/>
      <dgm:t>
        <a:bodyPr/>
        <a:lstStyle/>
        <a:p>
          <a:endParaRPr lang="en-US"/>
        </a:p>
      </dgm:t>
    </dgm:pt>
    <dgm:pt modelId="{7CE0915E-EB04-409B-8308-A2B04797945D}" type="sibTrans" cxnId="{B3998685-FC64-43CA-B44F-B3F5CC9608BA}">
      <dgm:prSet/>
      <dgm:spPr/>
      <dgm:t>
        <a:bodyPr/>
        <a:lstStyle/>
        <a:p>
          <a:endParaRPr lang="en-US"/>
        </a:p>
      </dgm:t>
    </dgm:pt>
    <dgm:pt modelId="{B56BA3CA-169B-4DEF-B799-F6EFC82D5565}">
      <dgm:prSet phldrT="[Text]" custT="1"/>
      <dgm:spPr>
        <a:solidFill>
          <a:srgbClr val="E1EDE6"/>
        </a:solidFill>
        <a:ln>
          <a:noFill/>
        </a:ln>
      </dgm:spPr>
      <dgm:t>
        <a:bodyPr/>
        <a:lstStyle/>
        <a:p>
          <a:r>
            <a:rPr lang="en-US" sz="1200" dirty="0">
              <a:solidFill>
                <a:srgbClr val="595959"/>
              </a:solidFill>
              <a:latin typeface="Times New Roman" panose="02020603050405020304" pitchFamily="18" charset="0"/>
              <a:cs typeface="Times New Roman" panose="02020603050405020304" pitchFamily="18" charset="0"/>
            </a:rPr>
            <a:t>Validate Normality: K-S Test, Q-Q plot, Histogram</a:t>
          </a:r>
        </a:p>
      </dgm:t>
    </dgm:pt>
    <dgm:pt modelId="{CE849DDC-1039-4B5F-B5F6-5F64AD27D3E3}" type="parTrans" cxnId="{E0B76A56-ABD9-4F9D-A4AD-5A6FE667FBA4}">
      <dgm:prSet/>
      <dgm:spPr/>
      <dgm:t>
        <a:bodyPr/>
        <a:lstStyle/>
        <a:p>
          <a:endParaRPr lang="en-US"/>
        </a:p>
      </dgm:t>
    </dgm:pt>
    <dgm:pt modelId="{95E3F7A8-399C-4AC0-90DE-C4F49349A09E}" type="sibTrans" cxnId="{E0B76A56-ABD9-4F9D-A4AD-5A6FE667FBA4}">
      <dgm:prSet/>
      <dgm:spPr/>
      <dgm:t>
        <a:bodyPr/>
        <a:lstStyle/>
        <a:p>
          <a:endParaRPr lang="en-US"/>
        </a:p>
      </dgm:t>
    </dgm:pt>
    <dgm:pt modelId="{57D83CB5-429C-4D5E-A0ED-966E9D117EF1}" type="pres">
      <dgm:prSet presAssocID="{D5BA6B9B-4F69-4C5B-8C45-E0418B7141CB}" presName="Name0" presStyleCnt="0">
        <dgm:presLayoutVars>
          <dgm:dir/>
          <dgm:animLvl val="lvl"/>
          <dgm:resizeHandles val="exact"/>
        </dgm:presLayoutVars>
      </dgm:prSet>
      <dgm:spPr/>
    </dgm:pt>
    <dgm:pt modelId="{DFDB7417-3599-4452-BC0F-95D06DC1B9D6}" type="pres">
      <dgm:prSet presAssocID="{414735E2-375F-46B4-ABA6-EAEFFA4A1D29}" presName="parTxOnly" presStyleLbl="node1" presStyleIdx="0" presStyleCnt="7">
        <dgm:presLayoutVars>
          <dgm:chMax val="0"/>
          <dgm:chPref val="0"/>
          <dgm:bulletEnabled val="1"/>
        </dgm:presLayoutVars>
      </dgm:prSet>
      <dgm:spPr/>
    </dgm:pt>
    <dgm:pt modelId="{CD6F6292-EF21-4A49-A4C5-B6822BAAD2FF}" type="pres">
      <dgm:prSet presAssocID="{830859EC-FAAC-4935-B5EA-79EDBE54627C}" presName="parTxOnlySpace" presStyleCnt="0"/>
      <dgm:spPr/>
    </dgm:pt>
    <dgm:pt modelId="{8D5A26A3-B78F-46E9-B866-F66CC1844602}" type="pres">
      <dgm:prSet presAssocID="{AAD66495-86C3-41E2-8371-8E0A72D8D5EB}" presName="parTxOnly" presStyleLbl="node1" presStyleIdx="1" presStyleCnt="7">
        <dgm:presLayoutVars>
          <dgm:chMax val="0"/>
          <dgm:chPref val="0"/>
          <dgm:bulletEnabled val="1"/>
        </dgm:presLayoutVars>
      </dgm:prSet>
      <dgm:spPr>
        <a:xfrm>
          <a:off x="1389810" y="1164554"/>
          <a:ext cx="1544233" cy="617693"/>
        </a:xfrm>
        <a:prstGeom prst="chevron">
          <a:avLst/>
        </a:prstGeom>
      </dgm:spPr>
    </dgm:pt>
    <dgm:pt modelId="{00BA22BF-2143-4721-85B6-9CF82F352D1B}" type="pres">
      <dgm:prSet presAssocID="{7CE0915E-EB04-409B-8308-A2B04797945D}" presName="parTxOnlySpace" presStyleCnt="0"/>
      <dgm:spPr/>
    </dgm:pt>
    <dgm:pt modelId="{CE3000E4-9BB8-4F03-AF57-A2D2809E215F}" type="pres">
      <dgm:prSet presAssocID="{C6CCF401-A7B3-476C-A5EE-D596E2673BAA}" presName="parTxOnly" presStyleLbl="node1" presStyleIdx="2" presStyleCnt="7">
        <dgm:presLayoutVars>
          <dgm:chMax val="0"/>
          <dgm:chPref val="0"/>
          <dgm:bulletEnabled val="1"/>
        </dgm:presLayoutVars>
      </dgm:prSet>
      <dgm:spPr/>
    </dgm:pt>
    <dgm:pt modelId="{406DCF9B-8708-4D1D-8E5E-F3E0DFFC6080}" type="pres">
      <dgm:prSet presAssocID="{77024403-B43C-4323-8DD6-D05B069A5E5D}" presName="parTxOnlySpace" presStyleCnt="0"/>
      <dgm:spPr/>
    </dgm:pt>
    <dgm:pt modelId="{E09724AD-551B-4F58-8D2D-279D990D563B}" type="pres">
      <dgm:prSet presAssocID="{3404C9A1-47BC-4DF3-8CD5-9529DF087735}" presName="parTxOnly" presStyleLbl="node1" presStyleIdx="3" presStyleCnt="7">
        <dgm:presLayoutVars>
          <dgm:chMax val="0"/>
          <dgm:chPref val="0"/>
          <dgm:bulletEnabled val="1"/>
        </dgm:presLayoutVars>
      </dgm:prSet>
      <dgm:spPr/>
    </dgm:pt>
    <dgm:pt modelId="{879EE03E-7E05-4E4B-A9A1-DFD334D6A624}" type="pres">
      <dgm:prSet presAssocID="{6F099B0F-0E1E-4014-9475-DA5FAED7ADD8}" presName="parTxOnlySpace" presStyleCnt="0"/>
      <dgm:spPr/>
    </dgm:pt>
    <dgm:pt modelId="{17091153-B040-4C86-9D36-4FEA7FECE8A1}" type="pres">
      <dgm:prSet presAssocID="{8BEBC001-A3A3-448F-A462-4B67C778CF29}" presName="parTxOnly" presStyleLbl="node1" presStyleIdx="4" presStyleCnt="7">
        <dgm:presLayoutVars>
          <dgm:chMax val="0"/>
          <dgm:chPref val="0"/>
          <dgm:bulletEnabled val="1"/>
        </dgm:presLayoutVars>
      </dgm:prSet>
      <dgm:spPr/>
    </dgm:pt>
    <dgm:pt modelId="{61DCEC3E-5F86-42BE-825E-A26787BB3EFB}" type="pres">
      <dgm:prSet presAssocID="{1EE1131F-0750-4342-8100-F7CD3FA500E4}" presName="parTxOnlySpace" presStyleCnt="0"/>
      <dgm:spPr/>
    </dgm:pt>
    <dgm:pt modelId="{028D9D18-ACC6-4722-8E71-FE25961922AB}" type="pres">
      <dgm:prSet presAssocID="{B56BA3CA-169B-4DEF-B799-F6EFC82D5565}" presName="parTxOnly" presStyleLbl="node1" presStyleIdx="5" presStyleCnt="7">
        <dgm:presLayoutVars>
          <dgm:chMax val="0"/>
          <dgm:chPref val="0"/>
          <dgm:bulletEnabled val="1"/>
        </dgm:presLayoutVars>
      </dgm:prSet>
      <dgm:spPr/>
    </dgm:pt>
    <dgm:pt modelId="{29DD0345-E2D3-4A29-8EEF-233F8FC668EF}" type="pres">
      <dgm:prSet presAssocID="{95E3F7A8-399C-4AC0-90DE-C4F49349A09E}" presName="parTxOnlySpace" presStyleCnt="0"/>
      <dgm:spPr/>
    </dgm:pt>
    <dgm:pt modelId="{F702C202-2B90-482F-927E-E3A3D85FA74B}" type="pres">
      <dgm:prSet presAssocID="{ECE5B1A8-FB83-4BAB-9057-3519533EBF4E}" presName="parTxOnly" presStyleLbl="node1" presStyleIdx="6" presStyleCnt="7">
        <dgm:presLayoutVars>
          <dgm:chMax val="0"/>
          <dgm:chPref val="0"/>
          <dgm:bulletEnabled val="1"/>
        </dgm:presLayoutVars>
      </dgm:prSet>
      <dgm:spPr/>
    </dgm:pt>
  </dgm:ptLst>
  <dgm:cxnLst>
    <dgm:cxn modelId="{6EF8E11C-2995-4FCB-A604-C179501B1204}" type="presOf" srcId="{AAD66495-86C3-41E2-8371-8E0A72D8D5EB}" destId="{8D5A26A3-B78F-46E9-B866-F66CC1844602}" srcOrd="0" destOrd="0" presId="urn:microsoft.com/office/officeart/2005/8/layout/chevron1"/>
    <dgm:cxn modelId="{47EDC12E-B6A3-4238-A1F9-760BECE7F04B}" srcId="{D5BA6B9B-4F69-4C5B-8C45-E0418B7141CB}" destId="{414735E2-375F-46B4-ABA6-EAEFFA4A1D29}" srcOrd="0" destOrd="0" parTransId="{43C8FC79-F00B-4646-AD3C-ED8233812729}" sibTransId="{830859EC-FAAC-4935-B5EA-79EDBE54627C}"/>
    <dgm:cxn modelId="{44F3F066-6B5D-457E-BA9E-5C95D120319C}" type="presOf" srcId="{B56BA3CA-169B-4DEF-B799-F6EFC82D5565}" destId="{028D9D18-ACC6-4722-8E71-FE25961922AB}" srcOrd="0" destOrd="0" presId="urn:microsoft.com/office/officeart/2005/8/layout/chevron1"/>
    <dgm:cxn modelId="{E0B76A56-ABD9-4F9D-A4AD-5A6FE667FBA4}" srcId="{D5BA6B9B-4F69-4C5B-8C45-E0418B7141CB}" destId="{B56BA3CA-169B-4DEF-B799-F6EFC82D5565}" srcOrd="5" destOrd="0" parTransId="{CE849DDC-1039-4B5F-B5F6-5F64AD27D3E3}" sibTransId="{95E3F7A8-399C-4AC0-90DE-C4F49349A09E}"/>
    <dgm:cxn modelId="{1ECC1577-8CF0-4C20-8A91-ABE9BFEC8B5A}" type="presOf" srcId="{D5BA6B9B-4F69-4C5B-8C45-E0418B7141CB}" destId="{57D83CB5-429C-4D5E-A0ED-966E9D117EF1}" srcOrd="0" destOrd="0" presId="urn:microsoft.com/office/officeart/2005/8/layout/chevron1"/>
    <dgm:cxn modelId="{6FD67484-6C1D-4672-AE48-B1AE92972C6E}" srcId="{D5BA6B9B-4F69-4C5B-8C45-E0418B7141CB}" destId="{8BEBC001-A3A3-448F-A462-4B67C778CF29}" srcOrd="4" destOrd="0" parTransId="{D157B9E3-38A5-49FE-9609-A6A456474D38}" sibTransId="{1EE1131F-0750-4342-8100-F7CD3FA500E4}"/>
    <dgm:cxn modelId="{B3998685-FC64-43CA-B44F-B3F5CC9608BA}" srcId="{D5BA6B9B-4F69-4C5B-8C45-E0418B7141CB}" destId="{AAD66495-86C3-41E2-8371-8E0A72D8D5EB}" srcOrd="1" destOrd="0" parTransId="{55C350EB-28CF-42E7-8DFB-4CA9448120D8}" sibTransId="{7CE0915E-EB04-409B-8308-A2B04797945D}"/>
    <dgm:cxn modelId="{0EB33D9A-9FEF-4F94-A2DF-889CE421F67A}" type="presOf" srcId="{8BEBC001-A3A3-448F-A462-4B67C778CF29}" destId="{17091153-B040-4C86-9D36-4FEA7FECE8A1}" srcOrd="0" destOrd="0" presId="urn:microsoft.com/office/officeart/2005/8/layout/chevron1"/>
    <dgm:cxn modelId="{C21799B4-716A-4983-BDEE-70215D2F1BB3}" type="presOf" srcId="{C6CCF401-A7B3-476C-A5EE-D596E2673BAA}" destId="{CE3000E4-9BB8-4F03-AF57-A2D2809E215F}" srcOrd="0" destOrd="0" presId="urn:microsoft.com/office/officeart/2005/8/layout/chevron1"/>
    <dgm:cxn modelId="{8DD07CB6-1E27-4EFD-A29B-641A975FB021}" type="presOf" srcId="{3404C9A1-47BC-4DF3-8CD5-9529DF087735}" destId="{E09724AD-551B-4F58-8D2D-279D990D563B}" srcOrd="0" destOrd="0" presId="urn:microsoft.com/office/officeart/2005/8/layout/chevron1"/>
    <dgm:cxn modelId="{39B491C4-22C6-499D-8C7C-50C01B9FAA45}" srcId="{D5BA6B9B-4F69-4C5B-8C45-E0418B7141CB}" destId="{ECE5B1A8-FB83-4BAB-9057-3519533EBF4E}" srcOrd="6" destOrd="0" parTransId="{B19C49A9-188D-45D5-89B5-079C42EEEF22}" sibTransId="{F606D333-5B87-4F71-BFBB-2E2058C54B38}"/>
    <dgm:cxn modelId="{CAA851CB-5FB2-45D2-8141-626146C2E1DC}" type="presOf" srcId="{414735E2-375F-46B4-ABA6-EAEFFA4A1D29}" destId="{DFDB7417-3599-4452-BC0F-95D06DC1B9D6}" srcOrd="0" destOrd="0" presId="urn:microsoft.com/office/officeart/2005/8/layout/chevron1"/>
    <dgm:cxn modelId="{384498EC-30DA-49FB-8AD0-31CE3303DF52}" srcId="{D5BA6B9B-4F69-4C5B-8C45-E0418B7141CB}" destId="{C6CCF401-A7B3-476C-A5EE-D596E2673BAA}" srcOrd="2" destOrd="0" parTransId="{40224EAA-7256-4240-8219-C9CCDC9444AB}" sibTransId="{77024403-B43C-4323-8DD6-D05B069A5E5D}"/>
    <dgm:cxn modelId="{0A456EEE-D475-46B3-A2BB-899AA221D0D6}" type="presOf" srcId="{ECE5B1A8-FB83-4BAB-9057-3519533EBF4E}" destId="{F702C202-2B90-482F-927E-E3A3D85FA74B}" srcOrd="0" destOrd="0" presId="urn:microsoft.com/office/officeart/2005/8/layout/chevron1"/>
    <dgm:cxn modelId="{DF7515F4-42C0-41AD-A5E1-F582EF883DFC}" srcId="{D5BA6B9B-4F69-4C5B-8C45-E0418B7141CB}" destId="{3404C9A1-47BC-4DF3-8CD5-9529DF087735}" srcOrd="3" destOrd="0" parTransId="{3EC9D358-094D-4F70-A9FC-F9272BF8F578}" sibTransId="{6F099B0F-0E1E-4014-9475-DA5FAED7ADD8}"/>
    <dgm:cxn modelId="{E383E2A3-D9A9-4525-A2E3-582BA3B564A4}" type="presParOf" srcId="{57D83CB5-429C-4D5E-A0ED-966E9D117EF1}" destId="{DFDB7417-3599-4452-BC0F-95D06DC1B9D6}" srcOrd="0" destOrd="0" presId="urn:microsoft.com/office/officeart/2005/8/layout/chevron1"/>
    <dgm:cxn modelId="{C35E68A7-F16B-4E99-994C-B00D82E481BF}" type="presParOf" srcId="{57D83CB5-429C-4D5E-A0ED-966E9D117EF1}" destId="{CD6F6292-EF21-4A49-A4C5-B6822BAAD2FF}" srcOrd="1" destOrd="0" presId="urn:microsoft.com/office/officeart/2005/8/layout/chevron1"/>
    <dgm:cxn modelId="{5C10EB52-750E-462B-9AC8-6DF1C2C283F3}" type="presParOf" srcId="{57D83CB5-429C-4D5E-A0ED-966E9D117EF1}" destId="{8D5A26A3-B78F-46E9-B866-F66CC1844602}" srcOrd="2" destOrd="0" presId="urn:microsoft.com/office/officeart/2005/8/layout/chevron1"/>
    <dgm:cxn modelId="{576A6E63-60FE-44F4-AC98-64F5A1BA9BCF}" type="presParOf" srcId="{57D83CB5-429C-4D5E-A0ED-966E9D117EF1}" destId="{00BA22BF-2143-4721-85B6-9CF82F352D1B}" srcOrd="3" destOrd="0" presId="urn:microsoft.com/office/officeart/2005/8/layout/chevron1"/>
    <dgm:cxn modelId="{01BCFC0A-B819-442D-A620-018B00697C9A}" type="presParOf" srcId="{57D83CB5-429C-4D5E-A0ED-966E9D117EF1}" destId="{CE3000E4-9BB8-4F03-AF57-A2D2809E215F}" srcOrd="4" destOrd="0" presId="urn:microsoft.com/office/officeart/2005/8/layout/chevron1"/>
    <dgm:cxn modelId="{46BA2473-A1DB-4D42-8147-0897879D48E6}" type="presParOf" srcId="{57D83CB5-429C-4D5E-A0ED-966E9D117EF1}" destId="{406DCF9B-8708-4D1D-8E5E-F3E0DFFC6080}" srcOrd="5" destOrd="0" presId="urn:microsoft.com/office/officeart/2005/8/layout/chevron1"/>
    <dgm:cxn modelId="{8E1C5C17-7A13-48EE-8E68-D5D2F1E15F55}" type="presParOf" srcId="{57D83CB5-429C-4D5E-A0ED-966E9D117EF1}" destId="{E09724AD-551B-4F58-8D2D-279D990D563B}" srcOrd="6" destOrd="0" presId="urn:microsoft.com/office/officeart/2005/8/layout/chevron1"/>
    <dgm:cxn modelId="{B5E02DA6-6113-4BD6-B17E-D602F0D3FC6D}" type="presParOf" srcId="{57D83CB5-429C-4D5E-A0ED-966E9D117EF1}" destId="{879EE03E-7E05-4E4B-A9A1-DFD334D6A624}" srcOrd="7" destOrd="0" presId="urn:microsoft.com/office/officeart/2005/8/layout/chevron1"/>
    <dgm:cxn modelId="{EEBFCDA7-67A1-4732-A882-D9DDBDC9E3D5}" type="presParOf" srcId="{57D83CB5-429C-4D5E-A0ED-966E9D117EF1}" destId="{17091153-B040-4C86-9D36-4FEA7FECE8A1}" srcOrd="8" destOrd="0" presId="urn:microsoft.com/office/officeart/2005/8/layout/chevron1"/>
    <dgm:cxn modelId="{1180050F-CCFB-4736-9BEB-D50775918552}" type="presParOf" srcId="{57D83CB5-429C-4D5E-A0ED-966E9D117EF1}" destId="{61DCEC3E-5F86-42BE-825E-A26787BB3EFB}" srcOrd="9" destOrd="0" presId="urn:microsoft.com/office/officeart/2005/8/layout/chevron1"/>
    <dgm:cxn modelId="{3CA6EB61-8759-4AE9-A9F1-0F2CB96E3F1B}" type="presParOf" srcId="{57D83CB5-429C-4D5E-A0ED-966E9D117EF1}" destId="{028D9D18-ACC6-4722-8E71-FE25961922AB}" srcOrd="10" destOrd="0" presId="urn:microsoft.com/office/officeart/2005/8/layout/chevron1"/>
    <dgm:cxn modelId="{D21E99C9-5FB6-4D46-B65F-E51A2BED382D}" type="presParOf" srcId="{57D83CB5-429C-4D5E-A0ED-966E9D117EF1}" destId="{29DD0345-E2D3-4A29-8EEF-233F8FC668EF}" srcOrd="11" destOrd="0" presId="urn:microsoft.com/office/officeart/2005/8/layout/chevron1"/>
    <dgm:cxn modelId="{B697621C-D4A8-400E-8EAD-0BCC3935AF5D}" type="presParOf" srcId="{57D83CB5-429C-4D5E-A0ED-966E9D117EF1}" destId="{F702C202-2B90-482F-927E-E3A3D85FA74B}" srcOrd="1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E5C1CA-76A7-4250-827F-120822B71081}"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30481487-0ADC-43D1-9F14-C5A8E3D5D51E}">
      <dgm:prSet phldrT="[Tex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Consider a general ARIMA Model</a:t>
          </a:r>
        </a:p>
      </dgm:t>
    </dgm:pt>
    <dgm:pt modelId="{61D6CE0A-30DB-4AF0-B6EB-39D9D72E48AE}" type="parTrans" cxnId="{47192FF0-65AC-4A1D-87E4-A765FB57DB26}">
      <dgm:prSet/>
      <dgm:spPr/>
      <dgm:t>
        <a:bodyPr/>
        <a:lstStyle/>
        <a:p>
          <a:endParaRPr lang="en-US"/>
        </a:p>
      </dgm:t>
    </dgm:pt>
    <dgm:pt modelId="{93EE085E-D23F-4637-8710-210E808A2749}" type="sibTrans" cxnId="{47192FF0-65AC-4A1D-87E4-A765FB57DB26}">
      <dgm:prSet/>
      <dgm:spPr/>
      <dgm:t>
        <a:bodyPr/>
        <a:lstStyle/>
        <a:p>
          <a:endParaRPr lang="en-US"/>
        </a:p>
      </dgm:t>
    </dgm:pt>
    <dgm:pt modelId="{DFD00EDF-A33C-4FA7-B61A-1C267EF9A1DA}" type="asst">
      <dgm:prSet phldrT="[Tex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Data Preparation</a:t>
          </a:r>
        </a:p>
      </dgm:t>
    </dgm:pt>
    <dgm:pt modelId="{E9D1B5C3-A605-43C9-A018-73A99CE5DECB}" type="parTrans" cxnId="{F57D4DA9-7D59-4D87-B78B-474B47574720}">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F0DEB144-A1C0-49AB-AA14-0F1B175EB80E}" type="sibTrans" cxnId="{F57D4DA9-7D59-4D87-B78B-474B47574720}">
      <dgm:prSet/>
      <dgm:spPr/>
      <dgm:t>
        <a:bodyPr/>
        <a:lstStyle/>
        <a:p>
          <a:endParaRPr lang="en-US"/>
        </a:p>
      </dgm:t>
    </dgm:pt>
    <dgm:pt modelId="{4EC674D3-C1A4-4202-9F12-6234A94E657C}">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Check for stationarity: the Augmented Dickey-Fuller (ADF)</a:t>
          </a:r>
        </a:p>
      </dgm:t>
    </dgm:pt>
    <dgm:pt modelId="{A70CF95B-7C77-48D8-B2AA-72A5FB214C65}" type="parTrans" cxnId="{2A72EDB4-8083-4CEB-8AB8-4770F4134569}">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67A8F95A-7BD9-4A6C-9786-2BF63D1F31BC}" type="sibTrans" cxnId="{2A72EDB4-8083-4CEB-8AB8-4770F4134569}">
      <dgm:prSet/>
      <dgm:spPr/>
      <dgm:t>
        <a:bodyPr/>
        <a:lstStyle/>
        <a:p>
          <a:endParaRPr lang="en-US"/>
        </a:p>
      </dgm:t>
    </dgm:pt>
    <dgm:pt modelId="{FF5F78BF-13F4-43FF-90D8-661ECDEFEEA2}">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If p-value &lt; 0.05, data is stationary; otherwise, apply differencing.</a:t>
          </a:r>
        </a:p>
      </dgm:t>
    </dgm:pt>
    <dgm:pt modelId="{B20A504C-1EFD-460B-BAC2-07FD02C54CA4}" type="parTrans" cxnId="{7E57CA68-6929-4712-84A3-887DD94D5C54}">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F4C8020F-27A0-4526-AB0E-285897B21200}" type="sibTrans" cxnId="{7E57CA68-6929-4712-84A3-887DD94D5C54}">
      <dgm:prSet/>
      <dgm:spPr/>
      <dgm:t>
        <a:bodyPr/>
        <a:lstStyle/>
        <a:p>
          <a:endParaRPr lang="en-US"/>
        </a:p>
      </dgm:t>
    </dgm:pt>
    <dgm:pt modelId="{83194759-DBBA-48B6-AC18-F84891F33651}">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Plot the time series data.</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F5998A0F-9284-4F36-A356-1E9C29019160}" type="parTrans" cxnId="{A9DEA9AF-B240-45F4-AB38-2BFB29197445}">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C08B7E59-2848-4ABE-978F-4BD443EC091D}" type="sibTrans" cxnId="{A9DEA9AF-B240-45F4-AB38-2BFB29197445}">
      <dgm:prSet/>
      <dgm:spPr/>
      <dgm:t>
        <a:bodyPr/>
        <a:lstStyle/>
        <a:p>
          <a:endParaRPr lang="en-US"/>
        </a:p>
      </dgm:t>
    </dgm:pt>
    <dgm:pt modelId="{60700C10-F890-42B9-9D63-8AA26DCE3F51}">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Using ACF and PACF</a:t>
          </a:r>
        </a:p>
      </dgm:t>
    </dgm:pt>
    <dgm:pt modelId="{250DC8F5-5DDB-442D-B1AF-3F20030A700A}" type="parTrans" cxnId="{E1B8A18A-0346-4AA9-BC11-F11F99FCB25D}">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4191B9C7-E01D-4EA1-BA6B-75118DF937A9}" type="sibTrans" cxnId="{E1B8A18A-0346-4AA9-BC11-F11F99FCB25D}">
      <dgm:prSet/>
      <dgm:spPr/>
      <dgm:t>
        <a:bodyPr/>
        <a:lstStyle/>
        <a:p>
          <a:endParaRPr lang="en-US"/>
        </a:p>
      </dgm:t>
    </dgm:pt>
    <dgm:pt modelId="{C9BD2ED5-9056-4072-9F8C-DCC943B8F1F0}">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Identify the order (p) from PACF where it cuts off.</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27C56CDF-98FA-4713-85E3-5774DF74BA1F}" type="parTrans" cxnId="{AEAF9BC5-A5D3-4B2B-97C0-8754696688F6}">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7BC3393E-49DC-46C7-8D18-E98E3ABC0B2C}" type="sibTrans" cxnId="{AEAF9BC5-A5D3-4B2B-97C0-8754696688F6}">
      <dgm:prSet/>
      <dgm:spPr/>
      <dgm:t>
        <a:bodyPr/>
        <a:lstStyle/>
        <a:p>
          <a:endParaRPr lang="en-US"/>
        </a:p>
      </dgm:t>
    </dgm:pt>
    <dgm:pt modelId="{B4B89B85-D8ED-4F93-911D-C61E6D8518F4}">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Identify the order (q) from ACF where it cuts off.</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D702309E-3EC2-406F-97AA-7A0EE7460C82}" type="parTrans" cxnId="{FF4D3D3B-31A0-4232-B70B-199208916EBF}">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37DF0917-2030-4431-8F0F-721640678B87}" type="sibTrans" cxnId="{FF4D3D3B-31A0-4232-B70B-199208916EBF}">
      <dgm:prSet/>
      <dgm:spPr/>
      <dgm:t>
        <a:bodyPr/>
        <a:lstStyle/>
        <a:p>
          <a:endParaRPr lang="en-US"/>
        </a:p>
      </dgm:t>
    </dgm:pt>
    <dgm:pt modelId="{1AE304FD-A69A-4509-9F0F-25C578E7A532}">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Model Selection</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2E628C07-3571-4367-90FE-07AAA4EE3878}" type="parTrans" cxnId="{EA36E15F-26C8-4CE5-A363-017599E61773}">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C284CFD8-8F4D-4FDC-BD6B-5E1F9CFBE541}" type="sibTrans" cxnId="{EA36E15F-26C8-4CE5-A363-017599E61773}">
      <dgm:prSet/>
      <dgm:spPr/>
      <dgm:t>
        <a:bodyPr/>
        <a:lstStyle/>
        <a:p>
          <a:endParaRPr lang="en-US"/>
        </a:p>
      </dgm:t>
    </dgm:pt>
    <dgm:pt modelId="{6CFC4084-A355-43E8-9DD7-24345E8BB7CE}">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Choose tentative ARMA(p, q) model based on ACF and PACF plots</a:t>
          </a:r>
        </a:p>
      </dgm:t>
    </dgm:pt>
    <dgm:pt modelId="{7F1B72FD-4715-4332-AA5C-912E46E42EED}" type="parTrans" cxnId="{38E2675C-31BB-411D-8C8D-EC771DFE34B5}">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0B55CB78-9524-4CC6-A48E-4A862FC39BD1}" type="sibTrans" cxnId="{38E2675C-31BB-411D-8C8D-EC771DFE34B5}">
      <dgm:prSet/>
      <dgm:spPr/>
      <dgm:t>
        <a:bodyPr/>
        <a:lstStyle/>
        <a:p>
          <a:endParaRPr lang="en-US"/>
        </a:p>
      </dgm:t>
    </dgm:pt>
    <dgm:pt modelId="{9F7F5FC6-2068-41D5-99C8-3D35AAC8C27A}">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Estimate the Model</a:t>
          </a:r>
        </a:p>
      </dgm:t>
    </dgm:pt>
    <dgm:pt modelId="{DF969961-936B-44A2-B3FA-E474B36F964A}" type="parTrans" cxnId="{E566C859-E781-4BBD-A43A-45A1BB450DD7}">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E9820BB2-DE41-4B93-A6A1-ED488A53A5B8}" type="sibTrans" cxnId="{E566C859-E781-4BBD-A43A-45A1BB450DD7}">
      <dgm:prSet/>
      <dgm:spPr/>
      <dgm:t>
        <a:bodyPr/>
        <a:lstStyle/>
        <a:p>
          <a:endParaRPr lang="en-US"/>
        </a:p>
      </dgm:t>
    </dgm:pt>
    <dgm:pt modelId="{30FA631A-D036-479C-83E3-42167F04B5FF}">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Use software to estimate ARMA model parameters</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277CC494-4007-4C07-A054-9FE734E6F800}" type="parTrans" cxnId="{836D77F3-06C7-46F1-A4B9-57980601A6EA}">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C7C98484-A184-4911-959F-3EF49DE74049}" type="sibTrans" cxnId="{836D77F3-06C7-46F1-A4B9-57980601A6EA}">
      <dgm:prSet/>
      <dgm:spPr/>
      <dgm:t>
        <a:bodyPr/>
        <a:lstStyle/>
        <a:p>
          <a:endParaRPr lang="en-US"/>
        </a:p>
      </dgm:t>
    </dgm:pt>
    <dgm:pt modelId="{C7194532-2936-4D0F-828C-DA5748285ECB}">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Model Evaluation</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0EDBDE8E-0FEA-4F25-9F9D-5D116BFA37FF}" type="parTrans" cxnId="{12645DE3-B4C8-427A-A699-19A3189094DD}">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C3CFAD93-8D45-443C-B8BC-746720846E19}" type="sibTrans" cxnId="{12645DE3-B4C8-427A-A699-19A3189094DD}">
      <dgm:prSet/>
      <dgm:spPr/>
      <dgm:t>
        <a:bodyPr/>
        <a:lstStyle/>
        <a:p>
          <a:endParaRPr lang="en-US"/>
        </a:p>
      </dgm:t>
    </dgm:pt>
    <dgm:pt modelId="{94F33972-9546-4BA1-B11A-A9A8C4CFBA57}">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Check residuals using ACF and PACF plots</a:t>
          </a:r>
        </a:p>
      </dgm:t>
    </dgm:pt>
    <dgm:pt modelId="{02BCB8C4-E2C8-47B0-AEB1-0FBCF99A180F}" type="parTrans" cxnId="{4C2CB3F1-E1D1-4F9B-80C0-2CFF0831A778}">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00C957E2-6911-41AB-8A7B-24EC5AA3A87D}" type="sibTrans" cxnId="{4C2CB3F1-E1D1-4F9B-80C0-2CFF0831A778}">
      <dgm:prSet/>
      <dgm:spPr/>
      <dgm:t>
        <a:bodyPr/>
        <a:lstStyle/>
        <a:p>
          <a:endParaRPr lang="en-US"/>
        </a:p>
      </dgm:t>
    </dgm:pt>
    <dgm:pt modelId="{A826CC0B-BD54-4474-8F8F-EE488837EBED}">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Residuals should show no significant autocorrelation</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B8AE659A-E446-4BAE-BF6F-2AEC782CE83B}" type="parTrans" cxnId="{8887F7BE-CBBF-48EB-A296-16D291ED654F}">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27FF98BF-6AE6-4EF7-980A-A30FC38F0330}" type="sibTrans" cxnId="{8887F7BE-CBBF-48EB-A296-16D291ED654F}">
      <dgm:prSet/>
      <dgm:spPr/>
      <dgm:t>
        <a:bodyPr/>
        <a:lstStyle/>
        <a:p>
          <a:endParaRPr lang="en-US"/>
        </a:p>
      </dgm:t>
    </dgm:pt>
    <dgm:pt modelId="{49D56675-2AF5-4E1F-9FA2-B91CB9653F45}">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Perform diagnostic tests (e.g., Ljung-Box test) on residuals</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8DAEFB5E-1D31-4F0B-99D7-769758F9FB8C}" type="parTrans" cxnId="{67C05CCB-6061-4948-B88D-E7B51BDD9F35}">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AD7ACE26-0CD4-4ABA-BFC3-4F33110DBECE}" type="sibTrans" cxnId="{67C05CCB-6061-4948-B88D-E7B51BDD9F35}">
      <dgm:prSet/>
      <dgm:spPr/>
      <dgm:t>
        <a:bodyPr/>
        <a:lstStyle/>
        <a:p>
          <a:endParaRPr lang="en-US"/>
        </a:p>
      </dgm:t>
    </dgm:pt>
    <dgm:pt modelId="{81D6CC35-200F-4659-805F-3D9757B84033}">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Ensure residuals behave like white noise</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BAEAAE4C-ACDC-48EF-B87D-90C07220AEAF}" type="parTrans" cxnId="{B3D7BA2A-8AE2-4F12-9F60-15BDCF4B4F2C}">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25E0949F-33FA-408A-9F38-5BFC64255CBF}" type="sibTrans" cxnId="{B3D7BA2A-8AE2-4F12-9F60-15BDCF4B4F2C}">
      <dgm:prSet/>
      <dgm:spPr/>
      <dgm:t>
        <a:bodyPr/>
        <a:lstStyle/>
        <a:p>
          <a:endParaRPr lang="en-US"/>
        </a:p>
      </dgm:t>
    </dgm:pt>
    <dgm:pt modelId="{2BCDA6B0-6C5E-436E-BA08-33C1D8D35785}">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Iterative Process</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1C752F96-DBEE-407D-B400-3DD82C7261F5}" type="parTrans" cxnId="{16BC3756-1AF9-4F49-A22F-E15D2C1F32F6}">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2D30575A-BB5D-4A61-B452-B4B98D0046BF}" type="sibTrans" cxnId="{16BC3756-1AF9-4F49-A22F-E15D2C1F32F6}">
      <dgm:prSet/>
      <dgm:spPr/>
      <dgm:t>
        <a:bodyPr/>
        <a:lstStyle/>
        <a:p>
          <a:endParaRPr lang="en-US"/>
        </a:p>
      </dgm:t>
    </dgm:pt>
    <dgm:pt modelId="{C67F35E1-2B91-490B-9388-41906C70DD62}">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If model is inadequate, go back to Step 3 and adjust p and q</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0F126BFC-F7AC-46D0-87A0-2C0804516565}" type="parTrans" cxnId="{2C1B7FF4-252B-46D6-86F1-247942A2D10F}">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5CDDA1FC-A294-4771-B143-01453E2BEC27}" type="sibTrans" cxnId="{2C1B7FF4-252B-46D6-86F1-247942A2D10F}">
      <dgm:prSet/>
      <dgm:spPr/>
      <dgm:t>
        <a:bodyPr/>
        <a:lstStyle/>
        <a:p>
          <a:endParaRPr lang="en-US"/>
        </a:p>
      </dgm:t>
    </dgm:pt>
    <dgm:pt modelId="{799FDEB9-0105-4844-B20E-6B634F5B5357}">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Re-estimate parameters and re-evaluate the model.</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51875F78-5FB4-4EBB-85A4-FF50511616B2}" type="parTrans" cxnId="{7A257A36-831A-431D-BE02-C6C221B59283}">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68E8F620-2079-4A77-9497-BCF33DC00C57}" type="sibTrans" cxnId="{7A257A36-831A-431D-BE02-C6C221B59283}">
      <dgm:prSet/>
      <dgm:spPr/>
      <dgm:t>
        <a:bodyPr/>
        <a:lstStyle/>
        <a:p>
          <a:endParaRPr lang="en-US"/>
        </a:p>
      </dgm:t>
    </dgm:pt>
    <dgm:pt modelId="{B1DC0CE2-91AC-40E2-826A-C4D1D6160A7D}">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Final Model Validation</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67FCCF4A-BD82-4C2C-8947-E16CA0AE68FD}" type="parTrans" cxnId="{9272A77F-B5F3-41CD-A4EA-C06C144AE75E}">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B0A8C98A-7A6B-43E3-8FB6-864887C4B563}" type="sibTrans" cxnId="{9272A77F-B5F3-41CD-A4EA-C06C144AE75E}">
      <dgm:prSet/>
      <dgm:spPr/>
      <dgm:t>
        <a:bodyPr/>
        <a:lstStyle/>
        <a:p>
          <a:endParaRPr lang="en-US"/>
        </a:p>
      </dgm:t>
    </dgm:pt>
    <dgm:pt modelId="{9A6E4B1C-4C83-4B83-86B5-DC4FECCB5673}">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Confirm model adequacy</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8F43841F-E6CB-4548-AAF9-C8471E31F031}" type="parTrans" cxnId="{A94AE35B-7FDA-4122-A179-EA89EDA2DDC1}">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0BEF6DE9-8FEC-4A12-93C2-297DBF45480B}" type="sibTrans" cxnId="{A94AE35B-7FDA-4122-A179-EA89EDA2DDC1}">
      <dgm:prSet/>
      <dgm:spPr/>
      <dgm:t>
        <a:bodyPr/>
        <a:lstStyle/>
        <a:p>
          <a:endParaRPr lang="en-US"/>
        </a:p>
      </dgm:t>
    </dgm:pt>
    <dgm:pt modelId="{DCB08B62-F37C-4294-8021-EC614A9069FB}">
      <dgm:prSet custT="1"/>
      <dgm:spPr>
        <a:solidFill>
          <a:srgbClr val="ECECEC"/>
        </a:solidFill>
        <a:ln w="19050">
          <a:noFill/>
        </a:ln>
      </dgm:spPr>
      <dgm:t>
        <a:bodyPr/>
        <a:lstStyle/>
        <a:p>
          <a:r>
            <a:rPr lang="en-US" sz="1400" b="0" dirty="0">
              <a:solidFill>
                <a:srgbClr val="595959"/>
              </a:solidFill>
              <a:latin typeface="Times New Roman" panose="02020603050405020304" pitchFamily="18" charset="0"/>
              <a:cs typeface="Times New Roman" panose="02020603050405020304" pitchFamily="18" charset="0"/>
            </a:rPr>
            <a:t>Ensure all diagnostic checks are satisfied</a:t>
          </a:r>
        </a:p>
      </dgm:t>
    </dgm:pt>
    <dgm:pt modelId="{4708DC56-E0DF-4198-91C3-4F87C1F3601F}" type="parTrans" cxnId="{B151F53C-AB91-4B48-8867-EAEFBE1FBE82}">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2FD1DEB0-5C08-42E3-896D-2E9AF8E08C91}" type="sibTrans" cxnId="{B151F53C-AB91-4B48-8867-EAEFBE1FBE82}">
      <dgm:prSet/>
      <dgm:spPr/>
      <dgm:t>
        <a:bodyPr/>
        <a:lstStyle/>
        <a:p>
          <a:endParaRPr lang="en-US"/>
        </a:p>
      </dgm:t>
    </dgm:pt>
    <dgm:pt modelId="{539FC7E6-6B26-46DA-9556-FD08B3D8E86F}">
      <dgm:prSet custT="1"/>
      <dgm:spPr>
        <a:solidFill>
          <a:srgbClr val="ECECEC"/>
        </a:solidFill>
        <a:ln w="19050">
          <a:noFill/>
        </a:ln>
      </dgm:spPr>
      <dgm:t>
        <a:bodyPr/>
        <a:lstStyle/>
        <a:p>
          <a:r>
            <a:rPr lang="en-US" sz="1400" b="0">
              <a:solidFill>
                <a:srgbClr val="595959"/>
              </a:solidFill>
              <a:latin typeface="Times New Roman" panose="02020603050405020304" pitchFamily="18" charset="0"/>
              <a:cs typeface="Times New Roman" panose="02020603050405020304" pitchFamily="18" charset="0"/>
            </a:rPr>
            <a:t>Start Forecasting</a:t>
          </a:r>
          <a:endParaRPr lang="en-US" sz="1400" b="0" dirty="0">
            <a:solidFill>
              <a:srgbClr val="595959"/>
            </a:solidFill>
            <a:latin typeface="Times New Roman" panose="02020603050405020304" pitchFamily="18" charset="0"/>
            <a:cs typeface="Times New Roman" panose="02020603050405020304" pitchFamily="18" charset="0"/>
          </a:endParaRPr>
        </a:p>
      </dgm:t>
    </dgm:pt>
    <dgm:pt modelId="{DC15721C-16B8-44B4-BEAF-F11F273D75AE}" type="parTrans" cxnId="{57F9AC10-1B5C-4D71-AC2F-D67BE50BEBDF}">
      <dgm:prSet custT="1"/>
      <dgm:spPr>
        <a:solidFill>
          <a:srgbClr val="ECECEC"/>
        </a:solidFill>
        <a:ln w="19050">
          <a:solidFill>
            <a:srgbClr val="595959"/>
          </a:solidFill>
        </a:ln>
      </dgm:spPr>
      <dgm:t>
        <a:bodyPr/>
        <a:lstStyle/>
        <a:p>
          <a:endParaRPr lang="en-US" sz="1400" b="0">
            <a:solidFill>
              <a:srgbClr val="595959"/>
            </a:solidFill>
            <a:latin typeface="Times New Roman" panose="02020603050405020304" pitchFamily="18" charset="0"/>
            <a:cs typeface="Times New Roman" panose="02020603050405020304" pitchFamily="18" charset="0"/>
          </a:endParaRPr>
        </a:p>
      </dgm:t>
    </dgm:pt>
    <dgm:pt modelId="{B4565FC5-3374-4F50-BF55-6701197F78FE}" type="sibTrans" cxnId="{57F9AC10-1B5C-4D71-AC2F-D67BE50BEBDF}">
      <dgm:prSet/>
      <dgm:spPr/>
      <dgm:t>
        <a:bodyPr/>
        <a:lstStyle/>
        <a:p>
          <a:endParaRPr lang="en-US"/>
        </a:p>
      </dgm:t>
    </dgm:pt>
    <dgm:pt modelId="{E5E9D92F-D47B-4D08-AEDF-43F37E227697}" type="pres">
      <dgm:prSet presAssocID="{65E5C1CA-76A7-4250-827F-120822B71081}" presName="Name0" presStyleCnt="0">
        <dgm:presLayoutVars>
          <dgm:chPref val="1"/>
          <dgm:dir/>
          <dgm:animOne val="branch"/>
          <dgm:animLvl val="lvl"/>
          <dgm:resizeHandles val="exact"/>
        </dgm:presLayoutVars>
      </dgm:prSet>
      <dgm:spPr/>
    </dgm:pt>
    <dgm:pt modelId="{50F2366C-178C-4810-9895-252E31B9D19B}" type="pres">
      <dgm:prSet presAssocID="{30481487-0ADC-43D1-9F14-C5A8E3D5D51E}" presName="root1" presStyleCnt="0"/>
      <dgm:spPr/>
    </dgm:pt>
    <dgm:pt modelId="{774717E6-A6C0-4E77-AEC7-F8C6B3F93921}" type="pres">
      <dgm:prSet presAssocID="{30481487-0ADC-43D1-9F14-C5A8E3D5D51E}" presName="LevelOneTextNode" presStyleLbl="node0" presStyleIdx="0" presStyleCnt="1" custScaleX="164760" custScaleY="116445">
        <dgm:presLayoutVars>
          <dgm:chPref val="3"/>
        </dgm:presLayoutVars>
      </dgm:prSet>
      <dgm:spPr/>
    </dgm:pt>
    <dgm:pt modelId="{7ED1304E-978F-42F1-A8C7-7AAA2061A360}" type="pres">
      <dgm:prSet presAssocID="{30481487-0ADC-43D1-9F14-C5A8E3D5D51E}" presName="level2hierChild" presStyleCnt="0"/>
      <dgm:spPr/>
    </dgm:pt>
    <dgm:pt modelId="{FF5E107C-1144-415F-BEE3-0A0DC91563C4}" type="pres">
      <dgm:prSet presAssocID="{E9D1B5C3-A605-43C9-A018-73A99CE5DECB}" presName="conn2-1" presStyleLbl="parChTrans1D2" presStyleIdx="0" presStyleCnt="8" custScaleX="2000000"/>
      <dgm:spPr/>
    </dgm:pt>
    <dgm:pt modelId="{923A0A6D-6210-47FD-94F8-B394C4A35193}" type="pres">
      <dgm:prSet presAssocID="{E9D1B5C3-A605-43C9-A018-73A99CE5DECB}" presName="connTx" presStyleLbl="parChTrans1D2" presStyleIdx="0" presStyleCnt="8"/>
      <dgm:spPr/>
    </dgm:pt>
    <dgm:pt modelId="{1E48BA08-AE2C-4D61-8290-090D51E3643F}" type="pres">
      <dgm:prSet presAssocID="{DFD00EDF-A33C-4FA7-B61A-1C267EF9A1DA}" presName="root2" presStyleCnt="0"/>
      <dgm:spPr/>
    </dgm:pt>
    <dgm:pt modelId="{AC0272D5-745C-498E-8266-A8D5748427FE}" type="pres">
      <dgm:prSet presAssocID="{DFD00EDF-A33C-4FA7-B61A-1C267EF9A1DA}" presName="LevelTwoTextNode" presStyleLbl="asst1" presStyleIdx="0" presStyleCnt="1" custScaleX="164760">
        <dgm:presLayoutVars>
          <dgm:chPref val="3"/>
        </dgm:presLayoutVars>
      </dgm:prSet>
      <dgm:spPr/>
    </dgm:pt>
    <dgm:pt modelId="{E243C70B-A9B1-487D-8607-DC2E2DAAFBAB}" type="pres">
      <dgm:prSet presAssocID="{DFD00EDF-A33C-4FA7-B61A-1C267EF9A1DA}" presName="level3hierChild" presStyleCnt="0"/>
      <dgm:spPr/>
    </dgm:pt>
    <dgm:pt modelId="{FC5E8559-8AC8-4B6E-B817-AF08D32B4622}" type="pres">
      <dgm:prSet presAssocID="{A70CF95B-7C77-48D8-B2AA-72A5FB214C65}" presName="conn2-1" presStyleLbl="parChTrans1D3" presStyleIdx="0" presStyleCnt="11" custScaleX="2000000"/>
      <dgm:spPr/>
    </dgm:pt>
    <dgm:pt modelId="{2916284B-771B-4DED-B4FC-CD41D9D57814}" type="pres">
      <dgm:prSet presAssocID="{A70CF95B-7C77-48D8-B2AA-72A5FB214C65}" presName="connTx" presStyleLbl="parChTrans1D3" presStyleIdx="0" presStyleCnt="11"/>
      <dgm:spPr/>
    </dgm:pt>
    <dgm:pt modelId="{198E3426-CE01-46A6-BA42-0C94BE490D5A}" type="pres">
      <dgm:prSet presAssocID="{4EC674D3-C1A4-4202-9F12-6234A94E657C}" presName="root2" presStyleCnt="0"/>
      <dgm:spPr/>
    </dgm:pt>
    <dgm:pt modelId="{D0A2A724-F6C8-4650-A0F0-743D668AE0EA}" type="pres">
      <dgm:prSet presAssocID="{4EC674D3-C1A4-4202-9F12-6234A94E657C}" presName="LevelTwoTextNode" presStyleLbl="node3" presStyleIdx="0" presStyleCnt="11" custScaleX="164760">
        <dgm:presLayoutVars>
          <dgm:chPref val="3"/>
        </dgm:presLayoutVars>
      </dgm:prSet>
      <dgm:spPr/>
    </dgm:pt>
    <dgm:pt modelId="{D5232F08-AF27-4FD5-93E2-D9DA556B3058}" type="pres">
      <dgm:prSet presAssocID="{4EC674D3-C1A4-4202-9F12-6234A94E657C}" presName="level3hierChild" presStyleCnt="0"/>
      <dgm:spPr/>
    </dgm:pt>
    <dgm:pt modelId="{28D6E5B7-7E7E-4CE7-B79D-E15871D36319}" type="pres">
      <dgm:prSet presAssocID="{B20A504C-1EFD-460B-BAC2-07FD02C54CA4}" presName="conn2-1" presStyleLbl="parChTrans1D4" presStyleIdx="0" presStyleCnt="4" custScaleX="2000000"/>
      <dgm:spPr/>
    </dgm:pt>
    <dgm:pt modelId="{02246617-5F07-48D8-A6CC-19EDCAE29AA6}" type="pres">
      <dgm:prSet presAssocID="{B20A504C-1EFD-460B-BAC2-07FD02C54CA4}" presName="connTx" presStyleLbl="parChTrans1D4" presStyleIdx="0" presStyleCnt="4"/>
      <dgm:spPr/>
    </dgm:pt>
    <dgm:pt modelId="{6D54D863-9975-4F6A-AF7A-D53C98B2B8CF}" type="pres">
      <dgm:prSet presAssocID="{FF5F78BF-13F4-43FF-90D8-661ECDEFEEA2}" presName="root2" presStyleCnt="0"/>
      <dgm:spPr/>
    </dgm:pt>
    <dgm:pt modelId="{5DF5DCAC-0632-40DA-A31D-89BD88A9D4E1}" type="pres">
      <dgm:prSet presAssocID="{FF5F78BF-13F4-43FF-90D8-661ECDEFEEA2}" presName="LevelTwoTextNode" presStyleLbl="node4" presStyleIdx="0" presStyleCnt="4" custScaleX="164760" custScaleY="155218">
        <dgm:presLayoutVars>
          <dgm:chPref val="3"/>
        </dgm:presLayoutVars>
      </dgm:prSet>
      <dgm:spPr/>
    </dgm:pt>
    <dgm:pt modelId="{6F64805E-CC79-4891-AEAD-555EF6C8BE98}" type="pres">
      <dgm:prSet presAssocID="{FF5F78BF-13F4-43FF-90D8-661ECDEFEEA2}" presName="level3hierChild" presStyleCnt="0"/>
      <dgm:spPr/>
    </dgm:pt>
    <dgm:pt modelId="{A23CC658-9210-40FE-B169-C3786E39E737}" type="pres">
      <dgm:prSet presAssocID="{F5998A0F-9284-4F36-A356-1E9C29019160}" presName="conn2-1" presStyleLbl="parChTrans1D3" presStyleIdx="1" presStyleCnt="11" custScaleX="2000000"/>
      <dgm:spPr/>
    </dgm:pt>
    <dgm:pt modelId="{8119247E-BAA1-4A0E-887E-11B61384E203}" type="pres">
      <dgm:prSet presAssocID="{F5998A0F-9284-4F36-A356-1E9C29019160}" presName="connTx" presStyleLbl="parChTrans1D3" presStyleIdx="1" presStyleCnt="11"/>
      <dgm:spPr/>
    </dgm:pt>
    <dgm:pt modelId="{4D0458E2-ED79-468B-B84D-7BFA2159A078}" type="pres">
      <dgm:prSet presAssocID="{83194759-DBBA-48B6-AC18-F84891F33651}" presName="root2" presStyleCnt="0"/>
      <dgm:spPr/>
    </dgm:pt>
    <dgm:pt modelId="{2FA595A8-5B9A-414E-ADC5-4E72965ABF2F}" type="pres">
      <dgm:prSet presAssocID="{83194759-DBBA-48B6-AC18-F84891F33651}" presName="LevelTwoTextNode" presStyleLbl="node3" presStyleIdx="1" presStyleCnt="11" custScaleX="164760">
        <dgm:presLayoutVars>
          <dgm:chPref val="3"/>
        </dgm:presLayoutVars>
      </dgm:prSet>
      <dgm:spPr/>
    </dgm:pt>
    <dgm:pt modelId="{57B32C7C-1604-437B-8B95-E22417F78D58}" type="pres">
      <dgm:prSet presAssocID="{83194759-DBBA-48B6-AC18-F84891F33651}" presName="level3hierChild" presStyleCnt="0"/>
      <dgm:spPr/>
    </dgm:pt>
    <dgm:pt modelId="{4E69544D-DE31-4F85-ABEF-AE28E26AEC20}" type="pres">
      <dgm:prSet presAssocID="{250DC8F5-5DDB-442D-B1AF-3F20030A700A}" presName="conn2-1" presStyleLbl="parChTrans1D2" presStyleIdx="1" presStyleCnt="8" custScaleX="2000000"/>
      <dgm:spPr/>
    </dgm:pt>
    <dgm:pt modelId="{529FAA32-EF25-4F3E-A5B1-E05A6F4D0E70}" type="pres">
      <dgm:prSet presAssocID="{250DC8F5-5DDB-442D-B1AF-3F20030A700A}" presName="connTx" presStyleLbl="parChTrans1D2" presStyleIdx="1" presStyleCnt="8"/>
      <dgm:spPr/>
    </dgm:pt>
    <dgm:pt modelId="{08F607AB-311E-4E69-85FD-483F942B05F7}" type="pres">
      <dgm:prSet presAssocID="{60700C10-F890-42B9-9D63-8AA26DCE3F51}" presName="root2" presStyleCnt="0"/>
      <dgm:spPr/>
    </dgm:pt>
    <dgm:pt modelId="{DF85264E-3E8F-4EC8-94E3-03E128E19807}" type="pres">
      <dgm:prSet presAssocID="{60700C10-F890-42B9-9D63-8AA26DCE3F51}" presName="LevelTwoTextNode" presStyleLbl="node2" presStyleIdx="0" presStyleCnt="7" custScaleX="164760">
        <dgm:presLayoutVars>
          <dgm:chPref val="3"/>
        </dgm:presLayoutVars>
      </dgm:prSet>
      <dgm:spPr/>
    </dgm:pt>
    <dgm:pt modelId="{E34EB010-7C47-4467-B659-0EA26F1A1CAB}" type="pres">
      <dgm:prSet presAssocID="{60700C10-F890-42B9-9D63-8AA26DCE3F51}" presName="level3hierChild" presStyleCnt="0"/>
      <dgm:spPr/>
    </dgm:pt>
    <dgm:pt modelId="{3A31D444-88A3-4F2E-B9E5-A83B6606734A}" type="pres">
      <dgm:prSet presAssocID="{27C56CDF-98FA-4713-85E3-5774DF74BA1F}" presName="conn2-1" presStyleLbl="parChTrans1D3" presStyleIdx="2" presStyleCnt="11" custScaleX="2000000"/>
      <dgm:spPr/>
    </dgm:pt>
    <dgm:pt modelId="{F99885C9-2579-46B6-AE4D-7C1A00C759B8}" type="pres">
      <dgm:prSet presAssocID="{27C56CDF-98FA-4713-85E3-5774DF74BA1F}" presName="connTx" presStyleLbl="parChTrans1D3" presStyleIdx="2" presStyleCnt="11"/>
      <dgm:spPr/>
    </dgm:pt>
    <dgm:pt modelId="{D2FFB2BD-A7D7-4735-9A86-3D5139E47DEA}" type="pres">
      <dgm:prSet presAssocID="{C9BD2ED5-9056-4072-9F8C-DCC943B8F1F0}" presName="root2" presStyleCnt="0"/>
      <dgm:spPr/>
    </dgm:pt>
    <dgm:pt modelId="{833F5335-553A-4BCE-A507-61B3781F9374}" type="pres">
      <dgm:prSet presAssocID="{C9BD2ED5-9056-4072-9F8C-DCC943B8F1F0}" presName="LevelTwoTextNode" presStyleLbl="node3" presStyleIdx="2" presStyleCnt="11" custScaleX="164760">
        <dgm:presLayoutVars>
          <dgm:chPref val="3"/>
        </dgm:presLayoutVars>
      </dgm:prSet>
      <dgm:spPr/>
    </dgm:pt>
    <dgm:pt modelId="{E7FE0D7C-66F5-4068-8C22-128AA95139F9}" type="pres">
      <dgm:prSet presAssocID="{C9BD2ED5-9056-4072-9F8C-DCC943B8F1F0}" presName="level3hierChild" presStyleCnt="0"/>
      <dgm:spPr/>
    </dgm:pt>
    <dgm:pt modelId="{326C8F4D-C7F0-40D7-A382-8D38F00E1FF6}" type="pres">
      <dgm:prSet presAssocID="{D702309E-3EC2-406F-97AA-7A0EE7460C82}" presName="conn2-1" presStyleLbl="parChTrans1D3" presStyleIdx="3" presStyleCnt="11" custScaleX="2000000"/>
      <dgm:spPr/>
    </dgm:pt>
    <dgm:pt modelId="{3877095A-EB47-4EE0-82C8-92724DEC048E}" type="pres">
      <dgm:prSet presAssocID="{D702309E-3EC2-406F-97AA-7A0EE7460C82}" presName="connTx" presStyleLbl="parChTrans1D3" presStyleIdx="3" presStyleCnt="11"/>
      <dgm:spPr/>
    </dgm:pt>
    <dgm:pt modelId="{21618F6C-0180-4672-AD3C-F85222EAD499}" type="pres">
      <dgm:prSet presAssocID="{B4B89B85-D8ED-4F93-911D-C61E6D8518F4}" presName="root2" presStyleCnt="0"/>
      <dgm:spPr/>
    </dgm:pt>
    <dgm:pt modelId="{B74DD111-5A50-4EC8-89B8-ABBFF5123697}" type="pres">
      <dgm:prSet presAssocID="{B4B89B85-D8ED-4F93-911D-C61E6D8518F4}" presName="LevelTwoTextNode" presStyleLbl="node3" presStyleIdx="3" presStyleCnt="11" custScaleX="164760">
        <dgm:presLayoutVars>
          <dgm:chPref val="3"/>
        </dgm:presLayoutVars>
      </dgm:prSet>
      <dgm:spPr/>
    </dgm:pt>
    <dgm:pt modelId="{3723E1C0-6BDA-4652-A3AC-F026F2B2069E}" type="pres">
      <dgm:prSet presAssocID="{B4B89B85-D8ED-4F93-911D-C61E6D8518F4}" presName="level3hierChild" presStyleCnt="0"/>
      <dgm:spPr/>
    </dgm:pt>
    <dgm:pt modelId="{24783107-1F31-47F4-9DF5-32C81BD7FC87}" type="pres">
      <dgm:prSet presAssocID="{2E628C07-3571-4367-90FE-07AAA4EE3878}" presName="conn2-1" presStyleLbl="parChTrans1D2" presStyleIdx="2" presStyleCnt="8" custScaleX="2000000"/>
      <dgm:spPr/>
    </dgm:pt>
    <dgm:pt modelId="{805865B9-89EA-442E-9C5B-8749E3468610}" type="pres">
      <dgm:prSet presAssocID="{2E628C07-3571-4367-90FE-07AAA4EE3878}" presName="connTx" presStyleLbl="parChTrans1D2" presStyleIdx="2" presStyleCnt="8"/>
      <dgm:spPr/>
    </dgm:pt>
    <dgm:pt modelId="{18FC4FD6-DD56-477A-B0E1-ECA3FB84F49B}" type="pres">
      <dgm:prSet presAssocID="{1AE304FD-A69A-4509-9F0F-25C578E7A532}" presName="root2" presStyleCnt="0"/>
      <dgm:spPr/>
    </dgm:pt>
    <dgm:pt modelId="{19E8966C-2339-4533-B87F-7982280568B1}" type="pres">
      <dgm:prSet presAssocID="{1AE304FD-A69A-4509-9F0F-25C578E7A532}" presName="LevelTwoTextNode" presStyleLbl="node2" presStyleIdx="1" presStyleCnt="7" custScaleX="164760">
        <dgm:presLayoutVars>
          <dgm:chPref val="3"/>
        </dgm:presLayoutVars>
      </dgm:prSet>
      <dgm:spPr/>
    </dgm:pt>
    <dgm:pt modelId="{868428C0-B9A5-41A8-929A-D388BA78553B}" type="pres">
      <dgm:prSet presAssocID="{1AE304FD-A69A-4509-9F0F-25C578E7A532}" presName="level3hierChild" presStyleCnt="0"/>
      <dgm:spPr/>
    </dgm:pt>
    <dgm:pt modelId="{FE518EBB-B716-4A5F-B4EE-48765222B0F5}" type="pres">
      <dgm:prSet presAssocID="{7F1B72FD-4715-4332-AA5C-912E46E42EED}" presName="conn2-1" presStyleLbl="parChTrans1D3" presStyleIdx="4" presStyleCnt="11" custScaleX="2000000"/>
      <dgm:spPr/>
    </dgm:pt>
    <dgm:pt modelId="{914F75C1-6D8F-45C7-973A-A1F4905C536F}" type="pres">
      <dgm:prSet presAssocID="{7F1B72FD-4715-4332-AA5C-912E46E42EED}" presName="connTx" presStyleLbl="parChTrans1D3" presStyleIdx="4" presStyleCnt="11"/>
      <dgm:spPr/>
    </dgm:pt>
    <dgm:pt modelId="{63C9339A-19B9-4600-8732-D8554FE9FD02}" type="pres">
      <dgm:prSet presAssocID="{6CFC4084-A355-43E8-9DD7-24345E8BB7CE}" presName="root2" presStyleCnt="0"/>
      <dgm:spPr/>
    </dgm:pt>
    <dgm:pt modelId="{2AC9B854-4C21-49B8-8798-6132E4A8301D}" type="pres">
      <dgm:prSet presAssocID="{6CFC4084-A355-43E8-9DD7-24345E8BB7CE}" presName="LevelTwoTextNode" presStyleLbl="node3" presStyleIdx="4" presStyleCnt="11" custScaleX="164760">
        <dgm:presLayoutVars>
          <dgm:chPref val="3"/>
        </dgm:presLayoutVars>
      </dgm:prSet>
      <dgm:spPr/>
    </dgm:pt>
    <dgm:pt modelId="{AE4BB019-4EDA-49BD-8028-74005DE59C8B}" type="pres">
      <dgm:prSet presAssocID="{6CFC4084-A355-43E8-9DD7-24345E8BB7CE}" presName="level3hierChild" presStyleCnt="0"/>
      <dgm:spPr/>
    </dgm:pt>
    <dgm:pt modelId="{30A730CF-235D-4BCD-ABE2-FB0155D5B00C}" type="pres">
      <dgm:prSet presAssocID="{DF969961-936B-44A2-B3FA-E474B36F964A}" presName="conn2-1" presStyleLbl="parChTrans1D2" presStyleIdx="3" presStyleCnt="8" custScaleX="2000000"/>
      <dgm:spPr/>
    </dgm:pt>
    <dgm:pt modelId="{67D77C15-1B7A-402A-B69D-D8A4EC8D262A}" type="pres">
      <dgm:prSet presAssocID="{DF969961-936B-44A2-B3FA-E474B36F964A}" presName="connTx" presStyleLbl="parChTrans1D2" presStyleIdx="3" presStyleCnt="8"/>
      <dgm:spPr/>
    </dgm:pt>
    <dgm:pt modelId="{2F286C60-C645-484B-AE9F-8F052B2E4A33}" type="pres">
      <dgm:prSet presAssocID="{9F7F5FC6-2068-41D5-99C8-3D35AAC8C27A}" presName="root2" presStyleCnt="0"/>
      <dgm:spPr/>
    </dgm:pt>
    <dgm:pt modelId="{D471C07C-9310-4860-ACD2-A0E0354BA7E8}" type="pres">
      <dgm:prSet presAssocID="{9F7F5FC6-2068-41D5-99C8-3D35AAC8C27A}" presName="LevelTwoTextNode" presStyleLbl="node2" presStyleIdx="2" presStyleCnt="7" custScaleX="164760">
        <dgm:presLayoutVars>
          <dgm:chPref val="3"/>
        </dgm:presLayoutVars>
      </dgm:prSet>
      <dgm:spPr/>
    </dgm:pt>
    <dgm:pt modelId="{6302CAFB-F3B4-45C6-9D36-14DCC52CE2FB}" type="pres">
      <dgm:prSet presAssocID="{9F7F5FC6-2068-41D5-99C8-3D35AAC8C27A}" presName="level3hierChild" presStyleCnt="0"/>
      <dgm:spPr/>
    </dgm:pt>
    <dgm:pt modelId="{742443D2-758F-446F-A8FE-6EA1482A3403}" type="pres">
      <dgm:prSet presAssocID="{277CC494-4007-4C07-A054-9FE734E6F800}" presName="conn2-1" presStyleLbl="parChTrans1D3" presStyleIdx="5" presStyleCnt="11" custScaleX="2000000"/>
      <dgm:spPr/>
    </dgm:pt>
    <dgm:pt modelId="{2CB224CC-F7FD-492F-A755-D235660773FA}" type="pres">
      <dgm:prSet presAssocID="{277CC494-4007-4C07-A054-9FE734E6F800}" presName="connTx" presStyleLbl="parChTrans1D3" presStyleIdx="5" presStyleCnt="11"/>
      <dgm:spPr/>
    </dgm:pt>
    <dgm:pt modelId="{2705A82C-09AE-4737-BFA4-192336EB4162}" type="pres">
      <dgm:prSet presAssocID="{30FA631A-D036-479C-83E3-42167F04B5FF}" presName="root2" presStyleCnt="0"/>
      <dgm:spPr/>
    </dgm:pt>
    <dgm:pt modelId="{C6D69ACC-9395-48F0-A4C9-AD7CB055D335}" type="pres">
      <dgm:prSet presAssocID="{30FA631A-D036-479C-83E3-42167F04B5FF}" presName="LevelTwoTextNode" presStyleLbl="node3" presStyleIdx="5" presStyleCnt="11" custScaleX="164760">
        <dgm:presLayoutVars>
          <dgm:chPref val="3"/>
        </dgm:presLayoutVars>
      </dgm:prSet>
      <dgm:spPr/>
    </dgm:pt>
    <dgm:pt modelId="{DD8D1E49-A647-4F18-9053-10953E201276}" type="pres">
      <dgm:prSet presAssocID="{30FA631A-D036-479C-83E3-42167F04B5FF}" presName="level3hierChild" presStyleCnt="0"/>
      <dgm:spPr/>
    </dgm:pt>
    <dgm:pt modelId="{0E705E8E-B57B-4563-BD3F-E967B4FB3993}" type="pres">
      <dgm:prSet presAssocID="{0EDBDE8E-0FEA-4F25-9F9D-5D116BFA37FF}" presName="conn2-1" presStyleLbl="parChTrans1D2" presStyleIdx="4" presStyleCnt="8" custScaleX="2000000"/>
      <dgm:spPr/>
    </dgm:pt>
    <dgm:pt modelId="{885C9AF2-E30C-4715-AACB-539F13B9F1F4}" type="pres">
      <dgm:prSet presAssocID="{0EDBDE8E-0FEA-4F25-9F9D-5D116BFA37FF}" presName="connTx" presStyleLbl="parChTrans1D2" presStyleIdx="4" presStyleCnt="8"/>
      <dgm:spPr/>
    </dgm:pt>
    <dgm:pt modelId="{DF113D44-735D-4804-82BA-1295E7DC898E}" type="pres">
      <dgm:prSet presAssocID="{C7194532-2936-4D0F-828C-DA5748285ECB}" presName="root2" presStyleCnt="0"/>
      <dgm:spPr/>
    </dgm:pt>
    <dgm:pt modelId="{A1BCE384-BEC7-42DF-A96C-6095695AB82F}" type="pres">
      <dgm:prSet presAssocID="{C7194532-2936-4D0F-828C-DA5748285ECB}" presName="LevelTwoTextNode" presStyleLbl="node2" presStyleIdx="3" presStyleCnt="7" custScaleX="164760">
        <dgm:presLayoutVars>
          <dgm:chPref val="3"/>
        </dgm:presLayoutVars>
      </dgm:prSet>
      <dgm:spPr/>
    </dgm:pt>
    <dgm:pt modelId="{E6415BE6-0F1E-4453-8097-DCECA8A3733B}" type="pres">
      <dgm:prSet presAssocID="{C7194532-2936-4D0F-828C-DA5748285ECB}" presName="level3hierChild" presStyleCnt="0"/>
      <dgm:spPr/>
    </dgm:pt>
    <dgm:pt modelId="{CB04C0AE-1C95-43D4-933E-42CEF5B98F84}" type="pres">
      <dgm:prSet presAssocID="{02BCB8C4-E2C8-47B0-AEB1-0FBCF99A180F}" presName="conn2-1" presStyleLbl="parChTrans1D3" presStyleIdx="6" presStyleCnt="11" custScaleX="2000000"/>
      <dgm:spPr/>
    </dgm:pt>
    <dgm:pt modelId="{14557155-FC37-4AB4-8AC6-BF51FD522093}" type="pres">
      <dgm:prSet presAssocID="{02BCB8C4-E2C8-47B0-AEB1-0FBCF99A180F}" presName="connTx" presStyleLbl="parChTrans1D3" presStyleIdx="6" presStyleCnt="11"/>
      <dgm:spPr/>
    </dgm:pt>
    <dgm:pt modelId="{BBA65C6A-F314-4BE3-B406-1A791A4353D4}" type="pres">
      <dgm:prSet presAssocID="{94F33972-9546-4BA1-B11A-A9A8C4CFBA57}" presName="root2" presStyleCnt="0"/>
      <dgm:spPr/>
    </dgm:pt>
    <dgm:pt modelId="{6E39853E-ED26-4662-BFED-9D26E10B7CC9}" type="pres">
      <dgm:prSet presAssocID="{94F33972-9546-4BA1-B11A-A9A8C4CFBA57}" presName="LevelTwoTextNode" presStyleLbl="node3" presStyleIdx="6" presStyleCnt="11" custScaleX="164760">
        <dgm:presLayoutVars>
          <dgm:chPref val="3"/>
        </dgm:presLayoutVars>
      </dgm:prSet>
      <dgm:spPr/>
    </dgm:pt>
    <dgm:pt modelId="{C6608B98-E07C-4AB3-B5EF-03C1580DDF0A}" type="pres">
      <dgm:prSet presAssocID="{94F33972-9546-4BA1-B11A-A9A8C4CFBA57}" presName="level3hierChild" presStyleCnt="0"/>
      <dgm:spPr/>
    </dgm:pt>
    <dgm:pt modelId="{CC5E682E-8B4C-4CC3-82DD-AA26AA60E7AA}" type="pres">
      <dgm:prSet presAssocID="{B8AE659A-E446-4BAE-BF6F-2AEC782CE83B}" presName="conn2-1" presStyleLbl="parChTrans1D4" presStyleIdx="1" presStyleCnt="4" custScaleX="2000000"/>
      <dgm:spPr/>
    </dgm:pt>
    <dgm:pt modelId="{50E08E7C-DC18-41FD-8B32-68A105A7C348}" type="pres">
      <dgm:prSet presAssocID="{B8AE659A-E446-4BAE-BF6F-2AEC782CE83B}" presName="connTx" presStyleLbl="parChTrans1D4" presStyleIdx="1" presStyleCnt="4"/>
      <dgm:spPr/>
    </dgm:pt>
    <dgm:pt modelId="{1E87BC4E-A44F-4321-9DF1-971E0B23140D}" type="pres">
      <dgm:prSet presAssocID="{A826CC0B-BD54-4474-8F8F-EE488837EBED}" presName="root2" presStyleCnt="0"/>
      <dgm:spPr/>
    </dgm:pt>
    <dgm:pt modelId="{6D0DB5E3-227F-4A1C-BB1F-CE49E48F1A02}" type="pres">
      <dgm:prSet presAssocID="{A826CC0B-BD54-4474-8F8F-EE488837EBED}" presName="LevelTwoTextNode" presStyleLbl="node4" presStyleIdx="1" presStyleCnt="4" custScaleX="164760">
        <dgm:presLayoutVars>
          <dgm:chPref val="3"/>
        </dgm:presLayoutVars>
      </dgm:prSet>
      <dgm:spPr/>
    </dgm:pt>
    <dgm:pt modelId="{8E40781D-1A77-4352-9C05-16512CE379C2}" type="pres">
      <dgm:prSet presAssocID="{A826CC0B-BD54-4474-8F8F-EE488837EBED}" presName="level3hierChild" presStyleCnt="0"/>
      <dgm:spPr/>
    </dgm:pt>
    <dgm:pt modelId="{A83A354E-C1F3-4583-937E-D02D63DEB16C}" type="pres">
      <dgm:prSet presAssocID="{8DAEFB5E-1D31-4F0B-99D7-769758F9FB8C}" presName="conn2-1" presStyleLbl="parChTrans1D3" presStyleIdx="7" presStyleCnt="11" custScaleX="2000000"/>
      <dgm:spPr/>
    </dgm:pt>
    <dgm:pt modelId="{24F358ED-08C6-4BAE-BDF6-297922670E6D}" type="pres">
      <dgm:prSet presAssocID="{8DAEFB5E-1D31-4F0B-99D7-769758F9FB8C}" presName="connTx" presStyleLbl="parChTrans1D3" presStyleIdx="7" presStyleCnt="11"/>
      <dgm:spPr/>
    </dgm:pt>
    <dgm:pt modelId="{0EA4A527-2667-4777-B382-8181A9B1E5E0}" type="pres">
      <dgm:prSet presAssocID="{49D56675-2AF5-4E1F-9FA2-B91CB9653F45}" presName="root2" presStyleCnt="0"/>
      <dgm:spPr/>
    </dgm:pt>
    <dgm:pt modelId="{701D7EC3-E84A-4DC9-8FFD-9584532C5508}" type="pres">
      <dgm:prSet presAssocID="{49D56675-2AF5-4E1F-9FA2-B91CB9653F45}" presName="LevelTwoTextNode" presStyleLbl="node3" presStyleIdx="7" presStyleCnt="11" custScaleX="164760">
        <dgm:presLayoutVars>
          <dgm:chPref val="3"/>
        </dgm:presLayoutVars>
      </dgm:prSet>
      <dgm:spPr/>
    </dgm:pt>
    <dgm:pt modelId="{FBA4C3BB-D1A9-4DBB-B479-A1790EA39BE6}" type="pres">
      <dgm:prSet presAssocID="{49D56675-2AF5-4E1F-9FA2-B91CB9653F45}" presName="level3hierChild" presStyleCnt="0"/>
      <dgm:spPr/>
    </dgm:pt>
    <dgm:pt modelId="{8D39F7AA-A66E-4DE2-9BDF-F5746925CDE7}" type="pres">
      <dgm:prSet presAssocID="{BAEAAE4C-ACDC-48EF-B87D-90C07220AEAF}" presName="conn2-1" presStyleLbl="parChTrans1D4" presStyleIdx="2" presStyleCnt="4" custScaleX="2000000"/>
      <dgm:spPr/>
    </dgm:pt>
    <dgm:pt modelId="{567FCFCB-4C92-4F7B-87D9-A62AC0551298}" type="pres">
      <dgm:prSet presAssocID="{BAEAAE4C-ACDC-48EF-B87D-90C07220AEAF}" presName="connTx" presStyleLbl="parChTrans1D4" presStyleIdx="2" presStyleCnt="4"/>
      <dgm:spPr/>
    </dgm:pt>
    <dgm:pt modelId="{FCDFC7F0-EE1D-4575-B768-759498F0A4B9}" type="pres">
      <dgm:prSet presAssocID="{81D6CC35-200F-4659-805F-3D9757B84033}" presName="root2" presStyleCnt="0"/>
      <dgm:spPr/>
    </dgm:pt>
    <dgm:pt modelId="{FAD6147C-B681-4D84-9326-2E1A9F71F508}" type="pres">
      <dgm:prSet presAssocID="{81D6CC35-200F-4659-805F-3D9757B84033}" presName="LevelTwoTextNode" presStyleLbl="node4" presStyleIdx="2" presStyleCnt="4" custScaleX="164760">
        <dgm:presLayoutVars>
          <dgm:chPref val="3"/>
        </dgm:presLayoutVars>
      </dgm:prSet>
      <dgm:spPr/>
    </dgm:pt>
    <dgm:pt modelId="{04D541ED-F270-46DB-8ED8-8FBFB8333E48}" type="pres">
      <dgm:prSet presAssocID="{81D6CC35-200F-4659-805F-3D9757B84033}" presName="level3hierChild" presStyleCnt="0"/>
      <dgm:spPr/>
    </dgm:pt>
    <dgm:pt modelId="{B6BCBEEC-CDF8-416A-B33E-8770218BE1DF}" type="pres">
      <dgm:prSet presAssocID="{1C752F96-DBEE-407D-B400-3DD82C7261F5}" presName="conn2-1" presStyleLbl="parChTrans1D2" presStyleIdx="5" presStyleCnt="8" custScaleX="2000000"/>
      <dgm:spPr/>
    </dgm:pt>
    <dgm:pt modelId="{2482B01A-3BFE-4F02-943B-4544DE9054DF}" type="pres">
      <dgm:prSet presAssocID="{1C752F96-DBEE-407D-B400-3DD82C7261F5}" presName="connTx" presStyleLbl="parChTrans1D2" presStyleIdx="5" presStyleCnt="8"/>
      <dgm:spPr/>
    </dgm:pt>
    <dgm:pt modelId="{26AF18D2-365B-4531-9B25-2954552B4027}" type="pres">
      <dgm:prSet presAssocID="{2BCDA6B0-6C5E-436E-BA08-33C1D8D35785}" presName="root2" presStyleCnt="0"/>
      <dgm:spPr/>
    </dgm:pt>
    <dgm:pt modelId="{4BE5E935-C280-48A1-8284-08A8E633B933}" type="pres">
      <dgm:prSet presAssocID="{2BCDA6B0-6C5E-436E-BA08-33C1D8D35785}" presName="LevelTwoTextNode" presStyleLbl="node2" presStyleIdx="4" presStyleCnt="7" custScaleX="164760">
        <dgm:presLayoutVars>
          <dgm:chPref val="3"/>
        </dgm:presLayoutVars>
      </dgm:prSet>
      <dgm:spPr/>
    </dgm:pt>
    <dgm:pt modelId="{72D1658E-C4F0-4F05-BBDF-D1AA707527EE}" type="pres">
      <dgm:prSet presAssocID="{2BCDA6B0-6C5E-436E-BA08-33C1D8D35785}" presName="level3hierChild" presStyleCnt="0"/>
      <dgm:spPr/>
    </dgm:pt>
    <dgm:pt modelId="{46B4AB1B-4CB6-403F-A690-339752832B9B}" type="pres">
      <dgm:prSet presAssocID="{0F126BFC-F7AC-46D0-87A0-2C0804516565}" presName="conn2-1" presStyleLbl="parChTrans1D3" presStyleIdx="8" presStyleCnt="11" custScaleX="2000000"/>
      <dgm:spPr/>
    </dgm:pt>
    <dgm:pt modelId="{EA9DB00D-FEB4-44C6-B995-194967D52B35}" type="pres">
      <dgm:prSet presAssocID="{0F126BFC-F7AC-46D0-87A0-2C0804516565}" presName="connTx" presStyleLbl="parChTrans1D3" presStyleIdx="8" presStyleCnt="11"/>
      <dgm:spPr/>
    </dgm:pt>
    <dgm:pt modelId="{8731C5BE-43C9-45F4-A2A6-EFF71A64B7E3}" type="pres">
      <dgm:prSet presAssocID="{C67F35E1-2B91-490B-9388-41906C70DD62}" presName="root2" presStyleCnt="0"/>
      <dgm:spPr/>
    </dgm:pt>
    <dgm:pt modelId="{5F557734-BE00-4DB9-954C-D524753D3D13}" type="pres">
      <dgm:prSet presAssocID="{C67F35E1-2B91-490B-9388-41906C70DD62}" presName="LevelTwoTextNode" presStyleLbl="node3" presStyleIdx="8" presStyleCnt="11" custScaleX="164760">
        <dgm:presLayoutVars>
          <dgm:chPref val="3"/>
        </dgm:presLayoutVars>
      </dgm:prSet>
      <dgm:spPr/>
    </dgm:pt>
    <dgm:pt modelId="{0FDCE68A-AC5B-4662-BB98-2CEA71200EEF}" type="pres">
      <dgm:prSet presAssocID="{C67F35E1-2B91-490B-9388-41906C70DD62}" presName="level3hierChild" presStyleCnt="0"/>
      <dgm:spPr/>
    </dgm:pt>
    <dgm:pt modelId="{05F442CC-2538-40F2-898D-9C9608107964}" type="pres">
      <dgm:prSet presAssocID="{51875F78-5FB4-4EBB-85A4-FF50511616B2}" presName="conn2-1" presStyleLbl="parChTrans1D4" presStyleIdx="3" presStyleCnt="4" custScaleX="2000000"/>
      <dgm:spPr/>
    </dgm:pt>
    <dgm:pt modelId="{168BDDC8-E7B9-4E9E-9C20-EDC7B52252C3}" type="pres">
      <dgm:prSet presAssocID="{51875F78-5FB4-4EBB-85A4-FF50511616B2}" presName="connTx" presStyleLbl="parChTrans1D4" presStyleIdx="3" presStyleCnt="4"/>
      <dgm:spPr/>
    </dgm:pt>
    <dgm:pt modelId="{1C261EE1-3974-47DC-BA28-E082C6C5A0C1}" type="pres">
      <dgm:prSet presAssocID="{799FDEB9-0105-4844-B20E-6B634F5B5357}" presName="root2" presStyleCnt="0"/>
      <dgm:spPr/>
    </dgm:pt>
    <dgm:pt modelId="{80FFAAC5-3286-4F78-AA0C-38DE0350B501}" type="pres">
      <dgm:prSet presAssocID="{799FDEB9-0105-4844-B20E-6B634F5B5357}" presName="LevelTwoTextNode" presStyleLbl="node4" presStyleIdx="3" presStyleCnt="4" custScaleX="164760">
        <dgm:presLayoutVars>
          <dgm:chPref val="3"/>
        </dgm:presLayoutVars>
      </dgm:prSet>
      <dgm:spPr/>
    </dgm:pt>
    <dgm:pt modelId="{EF992D77-0A9A-4BCB-919F-3C40333C703D}" type="pres">
      <dgm:prSet presAssocID="{799FDEB9-0105-4844-B20E-6B634F5B5357}" presName="level3hierChild" presStyleCnt="0"/>
      <dgm:spPr/>
    </dgm:pt>
    <dgm:pt modelId="{CAF9D1E4-A612-4796-8C75-84A0EC4217EA}" type="pres">
      <dgm:prSet presAssocID="{67FCCF4A-BD82-4C2C-8947-E16CA0AE68FD}" presName="conn2-1" presStyleLbl="parChTrans1D2" presStyleIdx="6" presStyleCnt="8" custScaleX="2000000"/>
      <dgm:spPr/>
    </dgm:pt>
    <dgm:pt modelId="{5C21ED5E-12B0-40DF-A769-9B3D228DDBE7}" type="pres">
      <dgm:prSet presAssocID="{67FCCF4A-BD82-4C2C-8947-E16CA0AE68FD}" presName="connTx" presStyleLbl="parChTrans1D2" presStyleIdx="6" presStyleCnt="8"/>
      <dgm:spPr/>
    </dgm:pt>
    <dgm:pt modelId="{726DE56F-F03A-484C-B580-655E5D9BD3B7}" type="pres">
      <dgm:prSet presAssocID="{B1DC0CE2-91AC-40E2-826A-C4D1D6160A7D}" presName="root2" presStyleCnt="0"/>
      <dgm:spPr/>
    </dgm:pt>
    <dgm:pt modelId="{2630429D-8EEF-4710-9A5A-577941997A55}" type="pres">
      <dgm:prSet presAssocID="{B1DC0CE2-91AC-40E2-826A-C4D1D6160A7D}" presName="LevelTwoTextNode" presStyleLbl="node2" presStyleIdx="5" presStyleCnt="7" custScaleX="164760">
        <dgm:presLayoutVars>
          <dgm:chPref val="3"/>
        </dgm:presLayoutVars>
      </dgm:prSet>
      <dgm:spPr/>
    </dgm:pt>
    <dgm:pt modelId="{04169C49-D727-482A-A9FF-220699D1DA70}" type="pres">
      <dgm:prSet presAssocID="{B1DC0CE2-91AC-40E2-826A-C4D1D6160A7D}" presName="level3hierChild" presStyleCnt="0"/>
      <dgm:spPr/>
    </dgm:pt>
    <dgm:pt modelId="{D74301AD-29A3-42FF-9DCF-4E6654799ECD}" type="pres">
      <dgm:prSet presAssocID="{8F43841F-E6CB-4548-AAF9-C8471E31F031}" presName="conn2-1" presStyleLbl="parChTrans1D3" presStyleIdx="9" presStyleCnt="11" custScaleX="2000000"/>
      <dgm:spPr/>
    </dgm:pt>
    <dgm:pt modelId="{EBFEC6EF-0B3C-45EE-82DB-0C36637EFE86}" type="pres">
      <dgm:prSet presAssocID="{8F43841F-E6CB-4548-AAF9-C8471E31F031}" presName="connTx" presStyleLbl="parChTrans1D3" presStyleIdx="9" presStyleCnt="11"/>
      <dgm:spPr/>
    </dgm:pt>
    <dgm:pt modelId="{5FBC60B2-B84F-4928-8B86-9213D019F658}" type="pres">
      <dgm:prSet presAssocID="{9A6E4B1C-4C83-4B83-86B5-DC4FECCB5673}" presName="root2" presStyleCnt="0"/>
      <dgm:spPr/>
    </dgm:pt>
    <dgm:pt modelId="{1E3A9F0F-E654-4D97-A768-BFCAB575708E}" type="pres">
      <dgm:prSet presAssocID="{9A6E4B1C-4C83-4B83-86B5-DC4FECCB5673}" presName="LevelTwoTextNode" presStyleLbl="node3" presStyleIdx="9" presStyleCnt="11" custScaleX="164760">
        <dgm:presLayoutVars>
          <dgm:chPref val="3"/>
        </dgm:presLayoutVars>
      </dgm:prSet>
      <dgm:spPr/>
    </dgm:pt>
    <dgm:pt modelId="{5F48EF01-C596-474E-86DA-C8E65E692368}" type="pres">
      <dgm:prSet presAssocID="{9A6E4B1C-4C83-4B83-86B5-DC4FECCB5673}" presName="level3hierChild" presStyleCnt="0"/>
      <dgm:spPr/>
    </dgm:pt>
    <dgm:pt modelId="{93797BDE-8CF8-4CBF-B602-910D8ADBE32B}" type="pres">
      <dgm:prSet presAssocID="{4708DC56-E0DF-4198-91C3-4F87C1F3601F}" presName="conn2-1" presStyleLbl="parChTrans1D3" presStyleIdx="10" presStyleCnt="11" custScaleX="2000000"/>
      <dgm:spPr/>
    </dgm:pt>
    <dgm:pt modelId="{820637FA-135E-4514-83A3-5EDCE88FB569}" type="pres">
      <dgm:prSet presAssocID="{4708DC56-E0DF-4198-91C3-4F87C1F3601F}" presName="connTx" presStyleLbl="parChTrans1D3" presStyleIdx="10" presStyleCnt="11"/>
      <dgm:spPr/>
    </dgm:pt>
    <dgm:pt modelId="{030817AA-D3F5-4B97-86AB-FEE11A0035A4}" type="pres">
      <dgm:prSet presAssocID="{DCB08B62-F37C-4294-8021-EC614A9069FB}" presName="root2" presStyleCnt="0"/>
      <dgm:spPr/>
    </dgm:pt>
    <dgm:pt modelId="{0E64A2A4-4592-4623-8B37-02CEF80C3939}" type="pres">
      <dgm:prSet presAssocID="{DCB08B62-F37C-4294-8021-EC614A9069FB}" presName="LevelTwoTextNode" presStyleLbl="node3" presStyleIdx="10" presStyleCnt="11" custScaleX="164760">
        <dgm:presLayoutVars>
          <dgm:chPref val="3"/>
        </dgm:presLayoutVars>
      </dgm:prSet>
      <dgm:spPr/>
    </dgm:pt>
    <dgm:pt modelId="{C3AAA61D-AEE9-4D20-9A46-93ECBED93B01}" type="pres">
      <dgm:prSet presAssocID="{DCB08B62-F37C-4294-8021-EC614A9069FB}" presName="level3hierChild" presStyleCnt="0"/>
      <dgm:spPr/>
    </dgm:pt>
    <dgm:pt modelId="{19377589-75A0-402D-A66C-E76A32344EFE}" type="pres">
      <dgm:prSet presAssocID="{DC15721C-16B8-44B4-BEAF-F11F273D75AE}" presName="conn2-1" presStyleLbl="parChTrans1D2" presStyleIdx="7" presStyleCnt="8" custScaleX="2000000"/>
      <dgm:spPr/>
    </dgm:pt>
    <dgm:pt modelId="{8663F6F6-D03B-49ED-82C7-FCA442BFBC8B}" type="pres">
      <dgm:prSet presAssocID="{DC15721C-16B8-44B4-BEAF-F11F273D75AE}" presName="connTx" presStyleLbl="parChTrans1D2" presStyleIdx="7" presStyleCnt="8"/>
      <dgm:spPr/>
    </dgm:pt>
    <dgm:pt modelId="{8150251B-9734-4825-97A5-F362FA9E3638}" type="pres">
      <dgm:prSet presAssocID="{539FC7E6-6B26-46DA-9556-FD08B3D8E86F}" presName="root2" presStyleCnt="0"/>
      <dgm:spPr/>
    </dgm:pt>
    <dgm:pt modelId="{F23EDAF6-4B93-4924-8A8A-30A1BC3B1C9F}" type="pres">
      <dgm:prSet presAssocID="{539FC7E6-6B26-46DA-9556-FD08B3D8E86F}" presName="LevelTwoTextNode" presStyleLbl="node2" presStyleIdx="6" presStyleCnt="7" custScaleX="164760">
        <dgm:presLayoutVars>
          <dgm:chPref val="3"/>
        </dgm:presLayoutVars>
      </dgm:prSet>
      <dgm:spPr/>
    </dgm:pt>
    <dgm:pt modelId="{AA1341F1-88CA-4CFB-8B30-D714847CD7A1}" type="pres">
      <dgm:prSet presAssocID="{539FC7E6-6B26-46DA-9556-FD08B3D8E86F}" presName="level3hierChild" presStyleCnt="0"/>
      <dgm:spPr/>
    </dgm:pt>
  </dgm:ptLst>
  <dgm:cxnLst>
    <dgm:cxn modelId="{F684CA02-931B-4595-BA8E-A9C835FC933C}" type="presOf" srcId="{A70CF95B-7C77-48D8-B2AA-72A5FB214C65}" destId="{FC5E8559-8AC8-4B6E-B817-AF08D32B4622}" srcOrd="0" destOrd="0" presId="urn:microsoft.com/office/officeart/2008/layout/HorizontalMultiLevelHierarchy"/>
    <dgm:cxn modelId="{B86D5403-58B2-4098-A565-399B940F4AF0}" type="presOf" srcId="{BAEAAE4C-ACDC-48EF-B87D-90C07220AEAF}" destId="{8D39F7AA-A66E-4DE2-9BDF-F5746925CDE7}" srcOrd="0" destOrd="0" presId="urn:microsoft.com/office/officeart/2008/layout/HorizontalMultiLevelHierarchy"/>
    <dgm:cxn modelId="{C3062E0A-53FC-4965-A00F-343DA1213B0B}" type="presOf" srcId="{94F33972-9546-4BA1-B11A-A9A8C4CFBA57}" destId="{6E39853E-ED26-4662-BFED-9D26E10B7CC9}" srcOrd="0" destOrd="0" presId="urn:microsoft.com/office/officeart/2008/layout/HorizontalMultiLevelHierarchy"/>
    <dgm:cxn modelId="{6B6DD80C-A6D1-4620-9497-65F82E9C8A76}" type="presOf" srcId="{8F43841F-E6CB-4548-AAF9-C8471E31F031}" destId="{D74301AD-29A3-42FF-9DCF-4E6654799ECD}" srcOrd="0" destOrd="0" presId="urn:microsoft.com/office/officeart/2008/layout/HorizontalMultiLevelHierarchy"/>
    <dgm:cxn modelId="{5654EE0D-7A87-484B-BDB7-89AEC73E55E4}" type="presOf" srcId="{539FC7E6-6B26-46DA-9556-FD08B3D8E86F}" destId="{F23EDAF6-4B93-4924-8A8A-30A1BC3B1C9F}" srcOrd="0" destOrd="0" presId="urn:microsoft.com/office/officeart/2008/layout/HorizontalMultiLevelHierarchy"/>
    <dgm:cxn modelId="{ED585A10-B31D-4A62-86B1-B94F67D04718}" type="presOf" srcId="{30481487-0ADC-43D1-9F14-C5A8E3D5D51E}" destId="{774717E6-A6C0-4E77-AEC7-F8C6B3F93921}" srcOrd="0" destOrd="0" presId="urn:microsoft.com/office/officeart/2008/layout/HorizontalMultiLevelHierarchy"/>
    <dgm:cxn modelId="{57F9AC10-1B5C-4D71-AC2F-D67BE50BEBDF}" srcId="{30481487-0ADC-43D1-9F14-C5A8E3D5D51E}" destId="{539FC7E6-6B26-46DA-9556-FD08B3D8E86F}" srcOrd="7" destOrd="0" parTransId="{DC15721C-16B8-44B4-BEAF-F11F273D75AE}" sibTransId="{B4565FC5-3374-4F50-BF55-6701197F78FE}"/>
    <dgm:cxn modelId="{77FDFF11-62FC-4DD6-8EEA-4A20CD464291}" type="presOf" srcId="{DC15721C-16B8-44B4-BEAF-F11F273D75AE}" destId="{19377589-75A0-402D-A66C-E76A32344EFE}" srcOrd="0" destOrd="0" presId="urn:microsoft.com/office/officeart/2008/layout/HorizontalMultiLevelHierarchy"/>
    <dgm:cxn modelId="{BE766114-52B5-429D-A68C-9550D2E320BD}" type="presOf" srcId="{30FA631A-D036-479C-83E3-42167F04B5FF}" destId="{C6D69ACC-9395-48F0-A4C9-AD7CB055D335}" srcOrd="0" destOrd="0" presId="urn:microsoft.com/office/officeart/2008/layout/HorizontalMultiLevelHierarchy"/>
    <dgm:cxn modelId="{0D3CA820-FD44-41DE-862D-1C474107830E}" type="presOf" srcId="{C7194532-2936-4D0F-828C-DA5748285ECB}" destId="{A1BCE384-BEC7-42DF-A96C-6095695AB82F}" srcOrd="0" destOrd="0" presId="urn:microsoft.com/office/officeart/2008/layout/HorizontalMultiLevelHierarchy"/>
    <dgm:cxn modelId="{3BF4E020-4607-43AE-ACCD-9688B85B53BF}" type="presOf" srcId="{2E628C07-3571-4367-90FE-07AAA4EE3878}" destId="{24783107-1F31-47F4-9DF5-32C81BD7FC87}" srcOrd="0" destOrd="0" presId="urn:microsoft.com/office/officeart/2008/layout/HorizontalMultiLevelHierarchy"/>
    <dgm:cxn modelId="{E8264222-3CF0-443B-B8BD-C6B3ABA3ADE3}" type="presOf" srcId="{E9D1B5C3-A605-43C9-A018-73A99CE5DECB}" destId="{FF5E107C-1144-415F-BEE3-0A0DC91563C4}" srcOrd="0" destOrd="0" presId="urn:microsoft.com/office/officeart/2008/layout/HorizontalMultiLevelHierarchy"/>
    <dgm:cxn modelId="{17A62E23-FC55-4BB5-9937-D0B4CD0527AC}" type="presOf" srcId="{BAEAAE4C-ACDC-48EF-B87D-90C07220AEAF}" destId="{567FCFCB-4C92-4F7B-87D9-A62AC0551298}" srcOrd="1" destOrd="0" presId="urn:microsoft.com/office/officeart/2008/layout/HorizontalMultiLevelHierarchy"/>
    <dgm:cxn modelId="{B4A8A424-1092-470C-9203-FD1264A53DBF}" type="presOf" srcId="{4708DC56-E0DF-4198-91C3-4F87C1F3601F}" destId="{93797BDE-8CF8-4CBF-B602-910D8ADBE32B}" srcOrd="0" destOrd="0" presId="urn:microsoft.com/office/officeart/2008/layout/HorizontalMultiLevelHierarchy"/>
    <dgm:cxn modelId="{6D38D627-88BA-43FC-A80E-5B459F802E8A}" type="presOf" srcId="{81D6CC35-200F-4659-805F-3D9757B84033}" destId="{FAD6147C-B681-4D84-9326-2E1A9F71F508}" srcOrd="0" destOrd="0" presId="urn:microsoft.com/office/officeart/2008/layout/HorizontalMultiLevelHierarchy"/>
    <dgm:cxn modelId="{FFDD7C2A-AE8C-4B6D-835C-9A3930419B85}" type="presOf" srcId="{F5998A0F-9284-4F36-A356-1E9C29019160}" destId="{A23CC658-9210-40FE-B169-C3786E39E737}" srcOrd="0" destOrd="0" presId="urn:microsoft.com/office/officeart/2008/layout/HorizontalMultiLevelHierarchy"/>
    <dgm:cxn modelId="{B3D7BA2A-8AE2-4F12-9F60-15BDCF4B4F2C}" srcId="{49D56675-2AF5-4E1F-9FA2-B91CB9653F45}" destId="{81D6CC35-200F-4659-805F-3D9757B84033}" srcOrd="0" destOrd="0" parTransId="{BAEAAE4C-ACDC-48EF-B87D-90C07220AEAF}" sibTransId="{25E0949F-33FA-408A-9F38-5BFC64255CBF}"/>
    <dgm:cxn modelId="{4C5AED2C-3B80-40D5-AD9A-D2536953B2BC}" type="presOf" srcId="{67FCCF4A-BD82-4C2C-8947-E16CA0AE68FD}" destId="{5C21ED5E-12B0-40DF-A769-9B3D228DDBE7}" srcOrd="1" destOrd="0" presId="urn:microsoft.com/office/officeart/2008/layout/HorizontalMultiLevelHierarchy"/>
    <dgm:cxn modelId="{D24D5132-EF25-491D-923C-025C8858132C}" type="presOf" srcId="{9A6E4B1C-4C83-4B83-86B5-DC4FECCB5673}" destId="{1E3A9F0F-E654-4D97-A768-BFCAB575708E}" srcOrd="0" destOrd="0" presId="urn:microsoft.com/office/officeart/2008/layout/HorizontalMultiLevelHierarchy"/>
    <dgm:cxn modelId="{4A1E3535-1DFF-434B-8881-738632BF8ECA}" type="presOf" srcId="{7F1B72FD-4715-4332-AA5C-912E46E42EED}" destId="{FE518EBB-B716-4A5F-B4EE-48765222B0F5}" srcOrd="0" destOrd="0" presId="urn:microsoft.com/office/officeart/2008/layout/HorizontalMultiLevelHierarchy"/>
    <dgm:cxn modelId="{7A257A36-831A-431D-BE02-C6C221B59283}" srcId="{C67F35E1-2B91-490B-9388-41906C70DD62}" destId="{799FDEB9-0105-4844-B20E-6B634F5B5357}" srcOrd="0" destOrd="0" parTransId="{51875F78-5FB4-4EBB-85A4-FF50511616B2}" sibTransId="{68E8F620-2079-4A77-9497-BCF33DC00C57}"/>
    <dgm:cxn modelId="{2DD05C37-3960-4044-A802-AFF6A930EE15}" type="presOf" srcId="{4EC674D3-C1A4-4202-9F12-6234A94E657C}" destId="{D0A2A724-F6C8-4650-A0F0-743D668AE0EA}" srcOrd="0" destOrd="0" presId="urn:microsoft.com/office/officeart/2008/layout/HorizontalMultiLevelHierarchy"/>
    <dgm:cxn modelId="{E742F837-D06B-40E8-BEA0-305A05C596F2}" type="presOf" srcId="{DCB08B62-F37C-4294-8021-EC614A9069FB}" destId="{0E64A2A4-4592-4623-8B37-02CEF80C3939}" srcOrd="0" destOrd="0" presId="urn:microsoft.com/office/officeart/2008/layout/HorizontalMultiLevelHierarchy"/>
    <dgm:cxn modelId="{FF4D3D3B-31A0-4232-B70B-199208916EBF}" srcId="{60700C10-F890-42B9-9D63-8AA26DCE3F51}" destId="{B4B89B85-D8ED-4F93-911D-C61E6D8518F4}" srcOrd="1" destOrd="0" parTransId="{D702309E-3EC2-406F-97AA-7A0EE7460C82}" sibTransId="{37DF0917-2030-4431-8F0F-721640678B87}"/>
    <dgm:cxn modelId="{B151F53C-AB91-4B48-8867-EAEFBE1FBE82}" srcId="{B1DC0CE2-91AC-40E2-826A-C4D1D6160A7D}" destId="{DCB08B62-F37C-4294-8021-EC614A9069FB}" srcOrd="1" destOrd="0" parTransId="{4708DC56-E0DF-4198-91C3-4F87C1F3601F}" sibTransId="{2FD1DEB0-5C08-42E3-896D-2E9AF8E08C91}"/>
    <dgm:cxn modelId="{7B67BF3F-59C0-4EFD-AEFF-B0E321847406}" type="presOf" srcId="{02BCB8C4-E2C8-47B0-AEB1-0FBCF99A180F}" destId="{CB04C0AE-1C95-43D4-933E-42CEF5B98F84}" srcOrd="0" destOrd="0" presId="urn:microsoft.com/office/officeart/2008/layout/HorizontalMultiLevelHierarchy"/>
    <dgm:cxn modelId="{E6EF1B5B-CEA1-484E-AEF9-FD193B4F8E65}" type="presOf" srcId="{D702309E-3EC2-406F-97AA-7A0EE7460C82}" destId="{3877095A-EB47-4EE0-82C8-92724DEC048E}" srcOrd="1" destOrd="0" presId="urn:microsoft.com/office/officeart/2008/layout/HorizontalMultiLevelHierarchy"/>
    <dgm:cxn modelId="{A94AE35B-7FDA-4122-A179-EA89EDA2DDC1}" srcId="{B1DC0CE2-91AC-40E2-826A-C4D1D6160A7D}" destId="{9A6E4B1C-4C83-4B83-86B5-DC4FECCB5673}" srcOrd="0" destOrd="0" parTransId="{8F43841F-E6CB-4548-AAF9-C8471E31F031}" sibTransId="{0BEF6DE9-8FEC-4A12-93C2-297DBF45480B}"/>
    <dgm:cxn modelId="{38E2675C-31BB-411D-8C8D-EC771DFE34B5}" srcId="{1AE304FD-A69A-4509-9F0F-25C578E7A532}" destId="{6CFC4084-A355-43E8-9DD7-24345E8BB7CE}" srcOrd="0" destOrd="0" parTransId="{7F1B72FD-4715-4332-AA5C-912E46E42EED}" sibTransId="{0B55CB78-9524-4CC6-A48E-4A862FC39BD1}"/>
    <dgm:cxn modelId="{AB82805F-252D-4C8F-B28D-C4871B1A7D0C}" type="presOf" srcId="{7F1B72FD-4715-4332-AA5C-912E46E42EED}" destId="{914F75C1-6D8F-45C7-973A-A1F4905C536F}" srcOrd="1" destOrd="0" presId="urn:microsoft.com/office/officeart/2008/layout/HorizontalMultiLevelHierarchy"/>
    <dgm:cxn modelId="{EA36E15F-26C8-4CE5-A363-017599E61773}" srcId="{30481487-0ADC-43D1-9F14-C5A8E3D5D51E}" destId="{1AE304FD-A69A-4509-9F0F-25C578E7A532}" srcOrd="2" destOrd="0" parTransId="{2E628C07-3571-4367-90FE-07AAA4EE3878}" sibTransId="{C284CFD8-8F4D-4FDC-BD6B-5E1F9CFBE541}"/>
    <dgm:cxn modelId="{ABF36761-6438-45E6-B51C-B82805BF06A3}" type="presOf" srcId="{250DC8F5-5DDB-442D-B1AF-3F20030A700A}" destId="{4E69544D-DE31-4F85-ABEF-AE28E26AEC20}" srcOrd="0" destOrd="0" presId="urn:microsoft.com/office/officeart/2008/layout/HorizontalMultiLevelHierarchy"/>
    <dgm:cxn modelId="{9602F741-FFE3-449E-A3BF-0A56C0767D86}" type="presOf" srcId="{27C56CDF-98FA-4713-85E3-5774DF74BA1F}" destId="{3A31D444-88A3-4F2E-B9E5-A83B6606734A}" srcOrd="0" destOrd="0" presId="urn:microsoft.com/office/officeart/2008/layout/HorizontalMultiLevelHierarchy"/>
    <dgm:cxn modelId="{51954463-661A-4AFA-8ACA-911005942DC9}" type="presOf" srcId="{0F126BFC-F7AC-46D0-87A0-2C0804516565}" destId="{46B4AB1B-4CB6-403F-A690-339752832B9B}" srcOrd="0" destOrd="0" presId="urn:microsoft.com/office/officeart/2008/layout/HorizontalMultiLevelHierarchy"/>
    <dgm:cxn modelId="{BBF56246-75EC-493B-BC35-A13C9701B78C}" type="presOf" srcId="{C67F35E1-2B91-490B-9388-41906C70DD62}" destId="{5F557734-BE00-4DB9-954C-D524753D3D13}" srcOrd="0" destOrd="0" presId="urn:microsoft.com/office/officeart/2008/layout/HorizontalMultiLevelHierarchy"/>
    <dgm:cxn modelId="{1F2F4646-93E9-432B-A55B-B5E827FDE7AD}" type="presOf" srcId="{51875F78-5FB4-4EBB-85A4-FF50511616B2}" destId="{05F442CC-2538-40F2-898D-9C9608107964}" srcOrd="0" destOrd="0" presId="urn:microsoft.com/office/officeart/2008/layout/HorizontalMultiLevelHierarchy"/>
    <dgm:cxn modelId="{D4AEE146-F616-4E86-B67A-06E5BABAA288}" type="presOf" srcId="{799FDEB9-0105-4844-B20E-6B634F5B5357}" destId="{80FFAAC5-3286-4F78-AA0C-38DE0350B501}" srcOrd="0" destOrd="0" presId="urn:microsoft.com/office/officeart/2008/layout/HorizontalMultiLevelHierarchy"/>
    <dgm:cxn modelId="{849B2268-6397-4A12-9D62-424DE6F93B96}" type="presOf" srcId="{2BCDA6B0-6C5E-436E-BA08-33C1D8D35785}" destId="{4BE5E935-C280-48A1-8284-08A8E633B933}" srcOrd="0" destOrd="0" presId="urn:microsoft.com/office/officeart/2008/layout/HorizontalMultiLevelHierarchy"/>
    <dgm:cxn modelId="{1B497568-ED2B-4DAC-B898-11DECB8C8A90}" type="presOf" srcId="{83194759-DBBA-48B6-AC18-F84891F33651}" destId="{2FA595A8-5B9A-414E-ADC5-4E72965ABF2F}" srcOrd="0" destOrd="0" presId="urn:microsoft.com/office/officeart/2008/layout/HorizontalMultiLevelHierarchy"/>
    <dgm:cxn modelId="{7E57CA68-6929-4712-84A3-887DD94D5C54}" srcId="{4EC674D3-C1A4-4202-9F12-6234A94E657C}" destId="{FF5F78BF-13F4-43FF-90D8-661ECDEFEEA2}" srcOrd="0" destOrd="0" parTransId="{B20A504C-1EFD-460B-BAC2-07FD02C54CA4}" sibTransId="{F4C8020F-27A0-4526-AB0E-285897B21200}"/>
    <dgm:cxn modelId="{1C6FFE68-6CD7-4264-A143-84926D6F33D3}" type="presOf" srcId="{60700C10-F890-42B9-9D63-8AA26DCE3F51}" destId="{DF85264E-3E8F-4EC8-94E3-03E128E19807}" srcOrd="0" destOrd="0" presId="urn:microsoft.com/office/officeart/2008/layout/HorizontalMultiLevelHierarchy"/>
    <dgm:cxn modelId="{FF251A49-6232-4734-BA45-B82EDF8F7AAD}" type="presOf" srcId="{DF969961-936B-44A2-B3FA-E474B36F964A}" destId="{30A730CF-235D-4BCD-ABE2-FB0155D5B00C}" srcOrd="0" destOrd="0" presId="urn:microsoft.com/office/officeart/2008/layout/HorizontalMultiLevelHierarchy"/>
    <dgm:cxn modelId="{D2D0CA6C-02C3-496D-8589-B9AD0ED2DE39}" type="presOf" srcId="{250DC8F5-5DDB-442D-B1AF-3F20030A700A}" destId="{529FAA32-EF25-4F3E-A5B1-E05A6F4D0E70}" srcOrd="1" destOrd="0" presId="urn:microsoft.com/office/officeart/2008/layout/HorizontalMultiLevelHierarchy"/>
    <dgm:cxn modelId="{7C208E6D-DED4-4A1F-BDBB-B40AA49BF0DB}" type="presOf" srcId="{51875F78-5FB4-4EBB-85A4-FF50511616B2}" destId="{168BDDC8-E7B9-4E9E-9C20-EDC7B52252C3}" srcOrd="1" destOrd="0" presId="urn:microsoft.com/office/officeart/2008/layout/HorizontalMultiLevelHierarchy"/>
    <dgm:cxn modelId="{57093251-FC82-4E8E-B74F-D5530E0D3578}" type="presOf" srcId="{DFD00EDF-A33C-4FA7-B61A-1C267EF9A1DA}" destId="{AC0272D5-745C-498E-8266-A8D5748427FE}" srcOrd="0" destOrd="0" presId="urn:microsoft.com/office/officeart/2008/layout/HorizontalMultiLevelHierarchy"/>
    <dgm:cxn modelId="{B638AE73-5127-453E-80ED-B7BF1C998649}" type="presOf" srcId="{B20A504C-1EFD-460B-BAC2-07FD02C54CA4}" destId="{28D6E5B7-7E7E-4CE7-B79D-E15871D36319}" srcOrd="0" destOrd="0" presId="urn:microsoft.com/office/officeart/2008/layout/HorizontalMultiLevelHierarchy"/>
    <dgm:cxn modelId="{3DE00B76-2DE7-4E7E-9122-899EC6650222}" type="presOf" srcId="{8F43841F-E6CB-4548-AAF9-C8471E31F031}" destId="{EBFEC6EF-0B3C-45EE-82DB-0C36637EFE86}" srcOrd="1" destOrd="0" presId="urn:microsoft.com/office/officeart/2008/layout/HorizontalMultiLevelHierarchy"/>
    <dgm:cxn modelId="{16BC3756-1AF9-4F49-A22F-E15D2C1F32F6}" srcId="{30481487-0ADC-43D1-9F14-C5A8E3D5D51E}" destId="{2BCDA6B0-6C5E-436E-BA08-33C1D8D35785}" srcOrd="5" destOrd="0" parTransId="{1C752F96-DBEE-407D-B400-3DD82C7261F5}" sibTransId="{2D30575A-BB5D-4A61-B452-B4B98D0046BF}"/>
    <dgm:cxn modelId="{67919C76-C87F-41A6-A376-49B57EEE7CAF}" type="presOf" srcId="{27C56CDF-98FA-4713-85E3-5774DF74BA1F}" destId="{F99885C9-2579-46B6-AE4D-7C1A00C759B8}" srcOrd="1" destOrd="0" presId="urn:microsoft.com/office/officeart/2008/layout/HorizontalMultiLevelHierarchy"/>
    <dgm:cxn modelId="{6323C179-9E10-4963-8ABF-B76AC18FE0F7}" type="presOf" srcId="{8DAEFB5E-1D31-4F0B-99D7-769758F9FB8C}" destId="{A83A354E-C1F3-4583-937E-D02D63DEB16C}" srcOrd="0" destOrd="0" presId="urn:microsoft.com/office/officeart/2008/layout/HorizontalMultiLevelHierarchy"/>
    <dgm:cxn modelId="{E566C859-E781-4BBD-A43A-45A1BB450DD7}" srcId="{30481487-0ADC-43D1-9F14-C5A8E3D5D51E}" destId="{9F7F5FC6-2068-41D5-99C8-3D35AAC8C27A}" srcOrd="3" destOrd="0" parTransId="{DF969961-936B-44A2-B3FA-E474B36F964A}" sibTransId="{E9820BB2-DE41-4B93-A6A1-ED488A53A5B8}"/>
    <dgm:cxn modelId="{2E394F7C-3B7A-470D-B910-68E319782B9D}" type="presOf" srcId="{4708DC56-E0DF-4198-91C3-4F87C1F3601F}" destId="{820637FA-135E-4514-83A3-5EDCE88FB569}" srcOrd="1" destOrd="0" presId="urn:microsoft.com/office/officeart/2008/layout/HorizontalMultiLevelHierarchy"/>
    <dgm:cxn modelId="{FCBCA77E-3979-405A-B219-8CCE8F9E44EF}" type="presOf" srcId="{2E628C07-3571-4367-90FE-07AAA4EE3878}" destId="{805865B9-89EA-442E-9C5B-8749E3468610}" srcOrd="1" destOrd="0" presId="urn:microsoft.com/office/officeart/2008/layout/HorizontalMultiLevelHierarchy"/>
    <dgm:cxn modelId="{9272A77F-B5F3-41CD-A4EA-C06C144AE75E}" srcId="{30481487-0ADC-43D1-9F14-C5A8E3D5D51E}" destId="{B1DC0CE2-91AC-40E2-826A-C4D1D6160A7D}" srcOrd="6" destOrd="0" parTransId="{67FCCF4A-BD82-4C2C-8947-E16CA0AE68FD}" sibTransId="{B0A8C98A-7A6B-43E3-8FB6-864887C4B563}"/>
    <dgm:cxn modelId="{940EAB80-EC5C-4564-B1A2-8E62AEBA029B}" type="presOf" srcId="{9F7F5FC6-2068-41D5-99C8-3D35AAC8C27A}" destId="{D471C07C-9310-4860-ACD2-A0E0354BA7E8}" srcOrd="0" destOrd="0" presId="urn:microsoft.com/office/officeart/2008/layout/HorizontalMultiLevelHierarchy"/>
    <dgm:cxn modelId="{E8E99582-52F4-445A-93F0-9686E7C3869A}" type="presOf" srcId="{6CFC4084-A355-43E8-9DD7-24345E8BB7CE}" destId="{2AC9B854-4C21-49B8-8798-6132E4A8301D}" srcOrd="0" destOrd="0" presId="urn:microsoft.com/office/officeart/2008/layout/HorizontalMultiLevelHierarchy"/>
    <dgm:cxn modelId="{1D45E885-CE33-495D-973C-869F7A09B62D}" type="presOf" srcId="{02BCB8C4-E2C8-47B0-AEB1-0FBCF99A180F}" destId="{14557155-FC37-4AB4-8AC6-BF51FD522093}" srcOrd="1" destOrd="0" presId="urn:microsoft.com/office/officeart/2008/layout/HorizontalMultiLevelHierarchy"/>
    <dgm:cxn modelId="{D1984587-9D23-4337-9D04-C566D3B6A3C8}" type="presOf" srcId="{277CC494-4007-4C07-A054-9FE734E6F800}" destId="{2CB224CC-F7FD-492F-A755-D235660773FA}" srcOrd="1" destOrd="0" presId="urn:microsoft.com/office/officeart/2008/layout/HorizontalMultiLevelHierarchy"/>
    <dgm:cxn modelId="{9FF97188-A69B-43DE-B066-CC70FDB768D8}" type="presOf" srcId="{F5998A0F-9284-4F36-A356-1E9C29019160}" destId="{8119247E-BAA1-4A0E-887E-11B61384E203}" srcOrd="1" destOrd="0" presId="urn:microsoft.com/office/officeart/2008/layout/HorizontalMultiLevelHierarchy"/>
    <dgm:cxn modelId="{E1B8A18A-0346-4AA9-BC11-F11F99FCB25D}" srcId="{30481487-0ADC-43D1-9F14-C5A8E3D5D51E}" destId="{60700C10-F890-42B9-9D63-8AA26DCE3F51}" srcOrd="1" destOrd="0" parTransId="{250DC8F5-5DDB-442D-B1AF-3F20030A700A}" sibTransId="{4191B9C7-E01D-4EA1-BA6B-75118DF937A9}"/>
    <dgm:cxn modelId="{C1A1A98D-B93D-4274-A09B-CD525D1FFC5C}" type="presOf" srcId="{B1DC0CE2-91AC-40E2-826A-C4D1D6160A7D}" destId="{2630429D-8EEF-4710-9A5A-577941997A55}" srcOrd="0" destOrd="0" presId="urn:microsoft.com/office/officeart/2008/layout/HorizontalMultiLevelHierarchy"/>
    <dgm:cxn modelId="{29725D92-9D5E-4B3C-BCEE-3B91CD517587}" type="presOf" srcId="{A826CC0B-BD54-4474-8F8F-EE488837EBED}" destId="{6D0DB5E3-227F-4A1C-BB1F-CE49E48F1A02}" srcOrd="0" destOrd="0" presId="urn:microsoft.com/office/officeart/2008/layout/HorizontalMultiLevelHierarchy"/>
    <dgm:cxn modelId="{7E403294-2AD7-47CD-B87D-3B8E217F4B1A}" type="presOf" srcId="{277CC494-4007-4C07-A054-9FE734E6F800}" destId="{742443D2-758F-446F-A8FE-6EA1482A3403}" srcOrd="0" destOrd="0" presId="urn:microsoft.com/office/officeart/2008/layout/HorizontalMultiLevelHierarchy"/>
    <dgm:cxn modelId="{935B7E9B-D8F1-4AC6-A54C-39704CD67ABC}" type="presOf" srcId="{FF5F78BF-13F4-43FF-90D8-661ECDEFEEA2}" destId="{5DF5DCAC-0632-40DA-A31D-89BD88A9D4E1}" srcOrd="0" destOrd="0" presId="urn:microsoft.com/office/officeart/2008/layout/HorizontalMultiLevelHierarchy"/>
    <dgm:cxn modelId="{F57D4DA9-7D59-4D87-B78B-474B47574720}" srcId="{30481487-0ADC-43D1-9F14-C5A8E3D5D51E}" destId="{DFD00EDF-A33C-4FA7-B61A-1C267EF9A1DA}" srcOrd="0" destOrd="0" parTransId="{E9D1B5C3-A605-43C9-A018-73A99CE5DECB}" sibTransId="{F0DEB144-A1C0-49AB-AA14-0F1B175EB80E}"/>
    <dgm:cxn modelId="{F01562AF-1564-4834-98D6-16902A7F945E}" type="presOf" srcId="{1AE304FD-A69A-4509-9F0F-25C578E7A532}" destId="{19E8966C-2339-4533-B87F-7982280568B1}" srcOrd="0" destOrd="0" presId="urn:microsoft.com/office/officeart/2008/layout/HorizontalMultiLevelHierarchy"/>
    <dgm:cxn modelId="{A9DEA9AF-B240-45F4-AB38-2BFB29197445}" srcId="{DFD00EDF-A33C-4FA7-B61A-1C267EF9A1DA}" destId="{83194759-DBBA-48B6-AC18-F84891F33651}" srcOrd="1" destOrd="0" parTransId="{F5998A0F-9284-4F36-A356-1E9C29019160}" sibTransId="{C08B7E59-2848-4ABE-978F-4BD443EC091D}"/>
    <dgm:cxn modelId="{CE2FF7B0-3171-4B2A-9812-FC6EE0FF72E4}" type="presOf" srcId="{B8AE659A-E446-4BAE-BF6F-2AEC782CE83B}" destId="{CC5E682E-8B4C-4CC3-82DD-AA26AA60E7AA}" srcOrd="0" destOrd="0" presId="urn:microsoft.com/office/officeart/2008/layout/HorizontalMultiLevelHierarchy"/>
    <dgm:cxn modelId="{651E93B2-77DF-45DF-87E6-83EF6658F7AE}" type="presOf" srcId="{B4B89B85-D8ED-4F93-911D-C61E6D8518F4}" destId="{B74DD111-5A50-4EC8-89B8-ABBFF5123697}" srcOrd="0" destOrd="0" presId="urn:microsoft.com/office/officeart/2008/layout/HorizontalMultiLevelHierarchy"/>
    <dgm:cxn modelId="{55DAD6B3-5730-4338-9B82-BE566174EE2E}" type="presOf" srcId="{8DAEFB5E-1D31-4F0B-99D7-769758F9FB8C}" destId="{24F358ED-08C6-4BAE-BDF6-297922670E6D}" srcOrd="1" destOrd="0" presId="urn:microsoft.com/office/officeart/2008/layout/HorizontalMultiLevelHierarchy"/>
    <dgm:cxn modelId="{2A72EDB4-8083-4CEB-8AB8-4770F4134569}" srcId="{DFD00EDF-A33C-4FA7-B61A-1C267EF9A1DA}" destId="{4EC674D3-C1A4-4202-9F12-6234A94E657C}" srcOrd="0" destOrd="0" parTransId="{A70CF95B-7C77-48D8-B2AA-72A5FB214C65}" sibTransId="{67A8F95A-7BD9-4A6C-9786-2BF63D1F31BC}"/>
    <dgm:cxn modelId="{637C5DB5-0989-4514-9746-BFFC996EB3C9}" type="presOf" srcId="{B8AE659A-E446-4BAE-BF6F-2AEC782CE83B}" destId="{50E08E7C-DC18-41FD-8B32-68A105A7C348}" srcOrd="1" destOrd="0" presId="urn:microsoft.com/office/officeart/2008/layout/HorizontalMultiLevelHierarchy"/>
    <dgm:cxn modelId="{0D6A4BBA-76F7-4CBB-86BB-3A244D55B3CA}" type="presOf" srcId="{0F126BFC-F7AC-46D0-87A0-2C0804516565}" destId="{EA9DB00D-FEB4-44C6-B995-194967D52B35}" srcOrd="1" destOrd="0" presId="urn:microsoft.com/office/officeart/2008/layout/HorizontalMultiLevelHierarchy"/>
    <dgm:cxn modelId="{138789BC-0064-4412-BA9F-3532D0AD9A46}" type="presOf" srcId="{A70CF95B-7C77-48D8-B2AA-72A5FB214C65}" destId="{2916284B-771B-4DED-B4FC-CD41D9D57814}" srcOrd="1" destOrd="0" presId="urn:microsoft.com/office/officeart/2008/layout/HorizontalMultiLevelHierarchy"/>
    <dgm:cxn modelId="{8887F7BE-CBBF-48EB-A296-16D291ED654F}" srcId="{94F33972-9546-4BA1-B11A-A9A8C4CFBA57}" destId="{A826CC0B-BD54-4474-8F8F-EE488837EBED}" srcOrd="0" destOrd="0" parTransId="{B8AE659A-E446-4BAE-BF6F-2AEC782CE83B}" sibTransId="{27FF98BF-6AE6-4EF7-980A-A30FC38F0330}"/>
    <dgm:cxn modelId="{807ABBBF-6F2F-4D63-A0E3-82C4CEFD03C7}" type="presOf" srcId="{1C752F96-DBEE-407D-B400-3DD82C7261F5}" destId="{B6BCBEEC-CDF8-416A-B33E-8770218BE1DF}" srcOrd="0" destOrd="0" presId="urn:microsoft.com/office/officeart/2008/layout/HorizontalMultiLevelHierarchy"/>
    <dgm:cxn modelId="{B8F3A4C0-213E-4D27-B3B0-B62EB4E591E0}" type="presOf" srcId="{C9BD2ED5-9056-4072-9F8C-DCC943B8F1F0}" destId="{833F5335-553A-4BCE-A507-61B3781F9374}" srcOrd="0" destOrd="0" presId="urn:microsoft.com/office/officeart/2008/layout/HorizontalMultiLevelHierarchy"/>
    <dgm:cxn modelId="{20418AC2-9736-4EA3-8829-CBD97D72103C}" type="presOf" srcId="{DC15721C-16B8-44B4-BEAF-F11F273D75AE}" destId="{8663F6F6-D03B-49ED-82C7-FCA442BFBC8B}" srcOrd="1" destOrd="0" presId="urn:microsoft.com/office/officeart/2008/layout/HorizontalMultiLevelHierarchy"/>
    <dgm:cxn modelId="{0A42DBC3-2B48-43CC-AD2D-164E9CEEB4D1}" type="presOf" srcId="{B20A504C-1EFD-460B-BAC2-07FD02C54CA4}" destId="{02246617-5F07-48D8-A6CC-19EDCAE29AA6}" srcOrd="1" destOrd="0" presId="urn:microsoft.com/office/officeart/2008/layout/HorizontalMultiLevelHierarchy"/>
    <dgm:cxn modelId="{C4C222C4-6CDE-4865-915B-2127AA30AAF5}" type="presOf" srcId="{67FCCF4A-BD82-4C2C-8947-E16CA0AE68FD}" destId="{CAF9D1E4-A612-4796-8C75-84A0EC4217EA}" srcOrd="0" destOrd="0" presId="urn:microsoft.com/office/officeart/2008/layout/HorizontalMultiLevelHierarchy"/>
    <dgm:cxn modelId="{AEAF9BC5-A5D3-4B2B-97C0-8754696688F6}" srcId="{60700C10-F890-42B9-9D63-8AA26DCE3F51}" destId="{C9BD2ED5-9056-4072-9F8C-DCC943B8F1F0}" srcOrd="0" destOrd="0" parTransId="{27C56CDF-98FA-4713-85E3-5774DF74BA1F}" sibTransId="{7BC3393E-49DC-46C7-8D18-E98E3ABC0B2C}"/>
    <dgm:cxn modelId="{67C05CCB-6061-4948-B88D-E7B51BDD9F35}" srcId="{C7194532-2936-4D0F-828C-DA5748285ECB}" destId="{49D56675-2AF5-4E1F-9FA2-B91CB9653F45}" srcOrd="1" destOrd="0" parTransId="{8DAEFB5E-1D31-4F0B-99D7-769758F9FB8C}" sibTransId="{AD7ACE26-0CD4-4ABA-BFC3-4F33110DBECE}"/>
    <dgm:cxn modelId="{A23248CD-DD9C-4D61-9D89-01EAAB0776EB}" type="presOf" srcId="{D702309E-3EC2-406F-97AA-7A0EE7460C82}" destId="{326C8F4D-C7F0-40D7-A382-8D38F00E1FF6}" srcOrd="0" destOrd="0" presId="urn:microsoft.com/office/officeart/2008/layout/HorizontalMultiLevelHierarchy"/>
    <dgm:cxn modelId="{A2D433CF-38C9-4FCD-BDF4-801386F62579}" type="presOf" srcId="{1C752F96-DBEE-407D-B400-3DD82C7261F5}" destId="{2482B01A-3BFE-4F02-943B-4544DE9054DF}" srcOrd="1" destOrd="0" presId="urn:microsoft.com/office/officeart/2008/layout/HorizontalMultiLevelHierarchy"/>
    <dgm:cxn modelId="{D54C19D8-F81C-4C44-B7C2-4763F053061F}" type="presOf" srcId="{65E5C1CA-76A7-4250-827F-120822B71081}" destId="{E5E9D92F-D47B-4D08-AEDF-43F37E227697}" srcOrd="0" destOrd="0" presId="urn:microsoft.com/office/officeart/2008/layout/HorizontalMultiLevelHierarchy"/>
    <dgm:cxn modelId="{F718A2DB-72FB-42A4-8C9B-9D71EA12AD3E}" type="presOf" srcId="{0EDBDE8E-0FEA-4F25-9F9D-5D116BFA37FF}" destId="{0E705E8E-B57B-4563-BD3F-E967B4FB3993}" srcOrd="0" destOrd="0" presId="urn:microsoft.com/office/officeart/2008/layout/HorizontalMultiLevelHierarchy"/>
    <dgm:cxn modelId="{E7DB38DF-1C0D-4382-88C1-CBA8CE9D4120}" type="presOf" srcId="{49D56675-2AF5-4E1F-9FA2-B91CB9653F45}" destId="{701D7EC3-E84A-4DC9-8FFD-9584532C5508}" srcOrd="0" destOrd="0" presId="urn:microsoft.com/office/officeart/2008/layout/HorizontalMultiLevelHierarchy"/>
    <dgm:cxn modelId="{12645DE3-B4C8-427A-A699-19A3189094DD}" srcId="{30481487-0ADC-43D1-9F14-C5A8E3D5D51E}" destId="{C7194532-2936-4D0F-828C-DA5748285ECB}" srcOrd="4" destOrd="0" parTransId="{0EDBDE8E-0FEA-4F25-9F9D-5D116BFA37FF}" sibTransId="{C3CFAD93-8D45-443C-B8BC-746720846E19}"/>
    <dgm:cxn modelId="{CB6754E6-C6E0-45BD-B9A9-AF3C9E0214F3}" type="presOf" srcId="{E9D1B5C3-A605-43C9-A018-73A99CE5DECB}" destId="{923A0A6D-6210-47FD-94F8-B394C4A35193}" srcOrd="1" destOrd="0" presId="urn:microsoft.com/office/officeart/2008/layout/HorizontalMultiLevelHierarchy"/>
    <dgm:cxn modelId="{B5ADB4E9-21E8-44FE-BBC3-E7241559F823}" type="presOf" srcId="{0EDBDE8E-0FEA-4F25-9F9D-5D116BFA37FF}" destId="{885C9AF2-E30C-4715-AACB-539F13B9F1F4}" srcOrd="1" destOrd="0" presId="urn:microsoft.com/office/officeart/2008/layout/HorizontalMultiLevelHierarchy"/>
    <dgm:cxn modelId="{81CF57EB-FA3E-4C2F-96BF-CCB0F65E548F}" type="presOf" srcId="{DF969961-936B-44A2-B3FA-E474B36F964A}" destId="{67D77C15-1B7A-402A-B69D-D8A4EC8D262A}" srcOrd="1" destOrd="0" presId="urn:microsoft.com/office/officeart/2008/layout/HorizontalMultiLevelHierarchy"/>
    <dgm:cxn modelId="{47192FF0-65AC-4A1D-87E4-A765FB57DB26}" srcId="{65E5C1CA-76A7-4250-827F-120822B71081}" destId="{30481487-0ADC-43D1-9F14-C5A8E3D5D51E}" srcOrd="0" destOrd="0" parTransId="{61D6CE0A-30DB-4AF0-B6EB-39D9D72E48AE}" sibTransId="{93EE085E-D23F-4637-8710-210E808A2749}"/>
    <dgm:cxn modelId="{4C2CB3F1-E1D1-4F9B-80C0-2CFF0831A778}" srcId="{C7194532-2936-4D0F-828C-DA5748285ECB}" destId="{94F33972-9546-4BA1-B11A-A9A8C4CFBA57}" srcOrd="0" destOrd="0" parTransId="{02BCB8C4-E2C8-47B0-AEB1-0FBCF99A180F}" sibTransId="{00C957E2-6911-41AB-8A7B-24EC5AA3A87D}"/>
    <dgm:cxn modelId="{836D77F3-06C7-46F1-A4B9-57980601A6EA}" srcId="{9F7F5FC6-2068-41D5-99C8-3D35AAC8C27A}" destId="{30FA631A-D036-479C-83E3-42167F04B5FF}" srcOrd="0" destOrd="0" parTransId="{277CC494-4007-4C07-A054-9FE734E6F800}" sibTransId="{C7C98484-A184-4911-959F-3EF49DE74049}"/>
    <dgm:cxn modelId="{2C1B7FF4-252B-46D6-86F1-247942A2D10F}" srcId="{2BCDA6B0-6C5E-436E-BA08-33C1D8D35785}" destId="{C67F35E1-2B91-490B-9388-41906C70DD62}" srcOrd="0" destOrd="0" parTransId="{0F126BFC-F7AC-46D0-87A0-2C0804516565}" sibTransId="{5CDDA1FC-A294-4771-B143-01453E2BEC27}"/>
    <dgm:cxn modelId="{E6D9CB0A-999C-445D-B269-F81AA5886FCD}" type="presParOf" srcId="{E5E9D92F-D47B-4D08-AEDF-43F37E227697}" destId="{50F2366C-178C-4810-9895-252E31B9D19B}" srcOrd="0" destOrd="0" presId="urn:microsoft.com/office/officeart/2008/layout/HorizontalMultiLevelHierarchy"/>
    <dgm:cxn modelId="{71297391-D65B-4DE2-967C-69D22390DE92}" type="presParOf" srcId="{50F2366C-178C-4810-9895-252E31B9D19B}" destId="{774717E6-A6C0-4E77-AEC7-F8C6B3F93921}" srcOrd="0" destOrd="0" presId="urn:microsoft.com/office/officeart/2008/layout/HorizontalMultiLevelHierarchy"/>
    <dgm:cxn modelId="{AEDFFD67-8742-46F4-87FC-80FB35B03B9A}" type="presParOf" srcId="{50F2366C-178C-4810-9895-252E31B9D19B}" destId="{7ED1304E-978F-42F1-A8C7-7AAA2061A360}" srcOrd="1" destOrd="0" presId="urn:microsoft.com/office/officeart/2008/layout/HorizontalMultiLevelHierarchy"/>
    <dgm:cxn modelId="{A7B4B076-5910-477D-A47C-723E46BD756E}" type="presParOf" srcId="{7ED1304E-978F-42F1-A8C7-7AAA2061A360}" destId="{FF5E107C-1144-415F-BEE3-0A0DC91563C4}" srcOrd="0" destOrd="0" presId="urn:microsoft.com/office/officeart/2008/layout/HorizontalMultiLevelHierarchy"/>
    <dgm:cxn modelId="{C066C02F-AEAD-44C9-9AFF-999DD6528287}" type="presParOf" srcId="{FF5E107C-1144-415F-BEE3-0A0DC91563C4}" destId="{923A0A6D-6210-47FD-94F8-B394C4A35193}" srcOrd="0" destOrd="0" presId="urn:microsoft.com/office/officeart/2008/layout/HorizontalMultiLevelHierarchy"/>
    <dgm:cxn modelId="{DFEA2EA8-9589-4FC2-AF47-F793F5602DC8}" type="presParOf" srcId="{7ED1304E-978F-42F1-A8C7-7AAA2061A360}" destId="{1E48BA08-AE2C-4D61-8290-090D51E3643F}" srcOrd="1" destOrd="0" presId="urn:microsoft.com/office/officeart/2008/layout/HorizontalMultiLevelHierarchy"/>
    <dgm:cxn modelId="{E5DA903F-F3F7-4976-A65B-EA580E2BBC92}" type="presParOf" srcId="{1E48BA08-AE2C-4D61-8290-090D51E3643F}" destId="{AC0272D5-745C-498E-8266-A8D5748427FE}" srcOrd="0" destOrd="0" presId="urn:microsoft.com/office/officeart/2008/layout/HorizontalMultiLevelHierarchy"/>
    <dgm:cxn modelId="{44B12E3D-F220-442D-A189-1F2E89ECFA9C}" type="presParOf" srcId="{1E48BA08-AE2C-4D61-8290-090D51E3643F}" destId="{E243C70B-A9B1-487D-8607-DC2E2DAAFBAB}" srcOrd="1" destOrd="0" presId="urn:microsoft.com/office/officeart/2008/layout/HorizontalMultiLevelHierarchy"/>
    <dgm:cxn modelId="{DF1EA7BE-289D-45B4-8BCA-714323D87E46}" type="presParOf" srcId="{E243C70B-A9B1-487D-8607-DC2E2DAAFBAB}" destId="{FC5E8559-8AC8-4B6E-B817-AF08D32B4622}" srcOrd="0" destOrd="0" presId="urn:microsoft.com/office/officeart/2008/layout/HorizontalMultiLevelHierarchy"/>
    <dgm:cxn modelId="{BE62CCD0-532C-493D-935C-36038621A943}" type="presParOf" srcId="{FC5E8559-8AC8-4B6E-B817-AF08D32B4622}" destId="{2916284B-771B-4DED-B4FC-CD41D9D57814}" srcOrd="0" destOrd="0" presId="urn:microsoft.com/office/officeart/2008/layout/HorizontalMultiLevelHierarchy"/>
    <dgm:cxn modelId="{6907D81A-7A8C-4834-A4B1-39A3970E1749}" type="presParOf" srcId="{E243C70B-A9B1-487D-8607-DC2E2DAAFBAB}" destId="{198E3426-CE01-46A6-BA42-0C94BE490D5A}" srcOrd="1" destOrd="0" presId="urn:microsoft.com/office/officeart/2008/layout/HorizontalMultiLevelHierarchy"/>
    <dgm:cxn modelId="{11F4B5E1-16AD-445F-BFA2-3BD78CA9D693}" type="presParOf" srcId="{198E3426-CE01-46A6-BA42-0C94BE490D5A}" destId="{D0A2A724-F6C8-4650-A0F0-743D668AE0EA}" srcOrd="0" destOrd="0" presId="urn:microsoft.com/office/officeart/2008/layout/HorizontalMultiLevelHierarchy"/>
    <dgm:cxn modelId="{BA860A72-F1B1-438E-92F4-D6F829C2D0DD}" type="presParOf" srcId="{198E3426-CE01-46A6-BA42-0C94BE490D5A}" destId="{D5232F08-AF27-4FD5-93E2-D9DA556B3058}" srcOrd="1" destOrd="0" presId="urn:microsoft.com/office/officeart/2008/layout/HorizontalMultiLevelHierarchy"/>
    <dgm:cxn modelId="{B26E5AB1-D429-4A17-B540-92179A659E7C}" type="presParOf" srcId="{D5232F08-AF27-4FD5-93E2-D9DA556B3058}" destId="{28D6E5B7-7E7E-4CE7-B79D-E15871D36319}" srcOrd="0" destOrd="0" presId="urn:microsoft.com/office/officeart/2008/layout/HorizontalMultiLevelHierarchy"/>
    <dgm:cxn modelId="{85376E66-77DC-4845-B9A6-CF725D0BF243}" type="presParOf" srcId="{28D6E5B7-7E7E-4CE7-B79D-E15871D36319}" destId="{02246617-5F07-48D8-A6CC-19EDCAE29AA6}" srcOrd="0" destOrd="0" presId="urn:microsoft.com/office/officeart/2008/layout/HorizontalMultiLevelHierarchy"/>
    <dgm:cxn modelId="{52CA940D-022B-4B41-A009-AC2D21E4D7DF}" type="presParOf" srcId="{D5232F08-AF27-4FD5-93E2-D9DA556B3058}" destId="{6D54D863-9975-4F6A-AF7A-D53C98B2B8CF}" srcOrd="1" destOrd="0" presId="urn:microsoft.com/office/officeart/2008/layout/HorizontalMultiLevelHierarchy"/>
    <dgm:cxn modelId="{A93D665B-BEE3-4692-A4D4-8970B557B410}" type="presParOf" srcId="{6D54D863-9975-4F6A-AF7A-D53C98B2B8CF}" destId="{5DF5DCAC-0632-40DA-A31D-89BD88A9D4E1}" srcOrd="0" destOrd="0" presId="urn:microsoft.com/office/officeart/2008/layout/HorizontalMultiLevelHierarchy"/>
    <dgm:cxn modelId="{05B5F7CC-0DB7-4E36-AB93-286A79B36081}" type="presParOf" srcId="{6D54D863-9975-4F6A-AF7A-D53C98B2B8CF}" destId="{6F64805E-CC79-4891-AEAD-555EF6C8BE98}" srcOrd="1" destOrd="0" presId="urn:microsoft.com/office/officeart/2008/layout/HorizontalMultiLevelHierarchy"/>
    <dgm:cxn modelId="{2D954328-E2C7-42E0-8E35-D6DE543E52FD}" type="presParOf" srcId="{E243C70B-A9B1-487D-8607-DC2E2DAAFBAB}" destId="{A23CC658-9210-40FE-B169-C3786E39E737}" srcOrd="2" destOrd="0" presId="urn:microsoft.com/office/officeart/2008/layout/HorizontalMultiLevelHierarchy"/>
    <dgm:cxn modelId="{8562432C-B04B-460F-829F-7600FE64A65A}" type="presParOf" srcId="{A23CC658-9210-40FE-B169-C3786E39E737}" destId="{8119247E-BAA1-4A0E-887E-11B61384E203}" srcOrd="0" destOrd="0" presId="urn:microsoft.com/office/officeart/2008/layout/HorizontalMultiLevelHierarchy"/>
    <dgm:cxn modelId="{578DB983-75B7-4216-BA59-6DA99911C153}" type="presParOf" srcId="{E243C70B-A9B1-487D-8607-DC2E2DAAFBAB}" destId="{4D0458E2-ED79-468B-B84D-7BFA2159A078}" srcOrd="3" destOrd="0" presId="urn:microsoft.com/office/officeart/2008/layout/HorizontalMultiLevelHierarchy"/>
    <dgm:cxn modelId="{C2194D10-CBEF-4576-90EA-EC45C8735068}" type="presParOf" srcId="{4D0458E2-ED79-468B-B84D-7BFA2159A078}" destId="{2FA595A8-5B9A-414E-ADC5-4E72965ABF2F}" srcOrd="0" destOrd="0" presId="urn:microsoft.com/office/officeart/2008/layout/HorizontalMultiLevelHierarchy"/>
    <dgm:cxn modelId="{5F0136AB-4E25-4255-BF33-5F66F0BA7E2E}" type="presParOf" srcId="{4D0458E2-ED79-468B-B84D-7BFA2159A078}" destId="{57B32C7C-1604-437B-8B95-E22417F78D58}" srcOrd="1" destOrd="0" presId="urn:microsoft.com/office/officeart/2008/layout/HorizontalMultiLevelHierarchy"/>
    <dgm:cxn modelId="{D12175B7-A270-4D14-A724-60BA283D051F}" type="presParOf" srcId="{7ED1304E-978F-42F1-A8C7-7AAA2061A360}" destId="{4E69544D-DE31-4F85-ABEF-AE28E26AEC20}" srcOrd="2" destOrd="0" presId="urn:microsoft.com/office/officeart/2008/layout/HorizontalMultiLevelHierarchy"/>
    <dgm:cxn modelId="{586840E8-F8F5-4873-8A68-607ED82524BA}" type="presParOf" srcId="{4E69544D-DE31-4F85-ABEF-AE28E26AEC20}" destId="{529FAA32-EF25-4F3E-A5B1-E05A6F4D0E70}" srcOrd="0" destOrd="0" presId="urn:microsoft.com/office/officeart/2008/layout/HorizontalMultiLevelHierarchy"/>
    <dgm:cxn modelId="{E321377D-8B2E-4C39-BA35-BE4988663572}" type="presParOf" srcId="{7ED1304E-978F-42F1-A8C7-7AAA2061A360}" destId="{08F607AB-311E-4E69-85FD-483F942B05F7}" srcOrd="3" destOrd="0" presId="urn:microsoft.com/office/officeart/2008/layout/HorizontalMultiLevelHierarchy"/>
    <dgm:cxn modelId="{77C69E3F-C613-4009-A39A-C46C88E27C9F}" type="presParOf" srcId="{08F607AB-311E-4E69-85FD-483F942B05F7}" destId="{DF85264E-3E8F-4EC8-94E3-03E128E19807}" srcOrd="0" destOrd="0" presId="urn:microsoft.com/office/officeart/2008/layout/HorizontalMultiLevelHierarchy"/>
    <dgm:cxn modelId="{DD9BD8F1-5536-4478-B69B-FEE677F18724}" type="presParOf" srcId="{08F607AB-311E-4E69-85FD-483F942B05F7}" destId="{E34EB010-7C47-4467-B659-0EA26F1A1CAB}" srcOrd="1" destOrd="0" presId="urn:microsoft.com/office/officeart/2008/layout/HorizontalMultiLevelHierarchy"/>
    <dgm:cxn modelId="{93FE4C6C-21E0-4108-A0F3-9D9DC5EE3085}" type="presParOf" srcId="{E34EB010-7C47-4467-B659-0EA26F1A1CAB}" destId="{3A31D444-88A3-4F2E-B9E5-A83B6606734A}" srcOrd="0" destOrd="0" presId="urn:microsoft.com/office/officeart/2008/layout/HorizontalMultiLevelHierarchy"/>
    <dgm:cxn modelId="{86BAC38A-CD6F-42DC-8B9F-8742156D45BD}" type="presParOf" srcId="{3A31D444-88A3-4F2E-B9E5-A83B6606734A}" destId="{F99885C9-2579-46B6-AE4D-7C1A00C759B8}" srcOrd="0" destOrd="0" presId="urn:microsoft.com/office/officeart/2008/layout/HorizontalMultiLevelHierarchy"/>
    <dgm:cxn modelId="{60D8B1E0-8A0A-49B5-A599-C2FAB819EF3B}" type="presParOf" srcId="{E34EB010-7C47-4467-B659-0EA26F1A1CAB}" destId="{D2FFB2BD-A7D7-4735-9A86-3D5139E47DEA}" srcOrd="1" destOrd="0" presId="urn:microsoft.com/office/officeart/2008/layout/HorizontalMultiLevelHierarchy"/>
    <dgm:cxn modelId="{E1B903EA-AF34-4CF6-B24C-01F404F34534}" type="presParOf" srcId="{D2FFB2BD-A7D7-4735-9A86-3D5139E47DEA}" destId="{833F5335-553A-4BCE-A507-61B3781F9374}" srcOrd="0" destOrd="0" presId="urn:microsoft.com/office/officeart/2008/layout/HorizontalMultiLevelHierarchy"/>
    <dgm:cxn modelId="{8EAFD9CD-E5FA-49AB-A0D9-AA90BA3F6410}" type="presParOf" srcId="{D2FFB2BD-A7D7-4735-9A86-3D5139E47DEA}" destId="{E7FE0D7C-66F5-4068-8C22-128AA95139F9}" srcOrd="1" destOrd="0" presId="urn:microsoft.com/office/officeart/2008/layout/HorizontalMultiLevelHierarchy"/>
    <dgm:cxn modelId="{EB2202B7-8617-4E08-8CF7-088A514547D0}" type="presParOf" srcId="{E34EB010-7C47-4467-B659-0EA26F1A1CAB}" destId="{326C8F4D-C7F0-40D7-A382-8D38F00E1FF6}" srcOrd="2" destOrd="0" presId="urn:microsoft.com/office/officeart/2008/layout/HorizontalMultiLevelHierarchy"/>
    <dgm:cxn modelId="{A80FF142-BC6C-4486-AED8-3B0D466317A7}" type="presParOf" srcId="{326C8F4D-C7F0-40D7-A382-8D38F00E1FF6}" destId="{3877095A-EB47-4EE0-82C8-92724DEC048E}" srcOrd="0" destOrd="0" presId="urn:microsoft.com/office/officeart/2008/layout/HorizontalMultiLevelHierarchy"/>
    <dgm:cxn modelId="{4F567679-6DBA-436C-912E-19BB85FE4D9A}" type="presParOf" srcId="{E34EB010-7C47-4467-B659-0EA26F1A1CAB}" destId="{21618F6C-0180-4672-AD3C-F85222EAD499}" srcOrd="3" destOrd="0" presId="urn:microsoft.com/office/officeart/2008/layout/HorizontalMultiLevelHierarchy"/>
    <dgm:cxn modelId="{76E2F92E-25E5-4682-94F6-C437137E61CD}" type="presParOf" srcId="{21618F6C-0180-4672-AD3C-F85222EAD499}" destId="{B74DD111-5A50-4EC8-89B8-ABBFF5123697}" srcOrd="0" destOrd="0" presId="urn:microsoft.com/office/officeart/2008/layout/HorizontalMultiLevelHierarchy"/>
    <dgm:cxn modelId="{8260FD0E-8C97-45BC-BA4E-4885BAF689A0}" type="presParOf" srcId="{21618F6C-0180-4672-AD3C-F85222EAD499}" destId="{3723E1C0-6BDA-4652-A3AC-F026F2B2069E}" srcOrd="1" destOrd="0" presId="urn:microsoft.com/office/officeart/2008/layout/HorizontalMultiLevelHierarchy"/>
    <dgm:cxn modelId="{29772094-8673-4865-8EC1-74759B9793F2}" type="presParOf" srcId="{7ED1304E-978F-42F1-A8C7-7AAA2061A360}" destId="{24783107-1F31-47F4-9DF5-32C81BD7FC87}" srcOrd="4" destOrd="0" presId="urn:microsoft.com/office/officeart/2008/layout/HorizontalMultiLevelHierarchy"/>
    <dgm:cxn modelId="{C5FBC835-57AF-4175-AD7D-074A3228FE7F}" type="presParOf" srcId="{24783107-1F31-47F4-9DF5-32C81BD7FC87}" destId="{805865B9-89EA-442E-9C5B-8749E3468610}" srcOrd="0" destOrd="0" presId="urn:microsoft.com/office/officeart/2008/layout/HorizontalMultiLevelHierarchy"/>
    <dgm:cxn modelId="{E44DDE4A-39B9-4729-8433-B89AE0F500F1}" type="presParOf" srcId="{7ED1304E-978F-42F1-A8C7-7AAA2061A360}" destId="{18FC4FD6-DD56-477A-B0E1-ECA3FB84F49B}" srcOrd="5" destOrd="0" presId="urn:microsoft.com/office/officeart/2008/layout/HorizontalMultiLevelHierarchy"/>
    <dgm:cxn modelId="{4F4F79BC-58FE-4F42-8277-87DD2C7BF13C}" type="presParOf" srcId="{18FC4FD6-DD56-477A-B0E1-ECA3FB84F49B}" destId="{19E8966C-2339-4533-B87F-7982280568B1}" srcOrd="0" destOrd="0" presId="urn:microsoft.com/office/officeart/2008/layout/HorizontalMultiLevelHierarchy"/>
    <dgm:cxn modelId="{5A6FE270-D489-446C-8F3E-22FAD92C5D5D}" type="presParOf" srcId="{18FC4FD6-DD56-477A-B0E1-ECA3FB84F49B}" destId="{868428C0-B9A5-41A8-929A-D388BA78553B}" srcOrd="1" destOrd="0" presId="urn:microsoft.com/office/officeart/2008/layout/HorizontalMultiLevelHierarchy"/>
    <dgm:cxn modelId="{339B58E0-9B6F-40BF-AABC-12F2BF60235D}" type="presParOf" srcId="{868428C0-B9A5-41A8-929A-D388BA78553B}" destId="{FE518EBB-B716-4A5F-B4EE-48765222B0F5}" srcOrd="0" destOrd="0" presId="urn:microsoft.com/office/officeart/2008/layout/HorizontalMultiLevelHierarchy"/>
    <dgm:cxn modelId="{8038AA06-2BFC-4A8C-9A35-6C2FB4B3196F}" type="presParOf" srcId="{FE518EBB-B716-4A5F-B4EE-48765222B0F5}" destId="{914F75C1-6D8F-45C7-973A-A1F4905C536F}" srcOrd="0" destOrd="0" presId="urn:microsoft.com/office/officeart/2008/layout/HorizontalMultiLevelHierarchy"/>
    <dgm:cxn modelId="{7C8D838B-B019-4D9A-9DD4-58C848CF72AC}" type="presParOf" srcId="{868428C0-B9A5-41A8-929A-D388BA78553B}" destId="{63C9339A-19B9-4600-8732-D8554FE9FD02}" srcOrd="1" destOrd="0" presId="urn:microsoft.com/office/officeart/2008/layout/HorizontalMultiLevelHierarchy"/>
    <dgm:cxn modelId="{5430E01E-9996-4F66-A343-3065D84C7F58}" type="presParOf" srcId="{63C9339A-19B9-4600-8732-D8554FE9FD02}" destId="{2AC9B854-4C21-49B8-8798-6132E4A8301D}" srcOrd="0" destOrd="0" presId="urn:microsoft.com/office/officeart/2008/layout/HorizontalMultiLevelHierarchy"/>
    <dgm:cxn modelId="{3463F1A9-C498-4D61-9391-F1C587CE7BF1}" type="presParOf" srcId="{63C9339A-19B9-4600-8732-D8554FE9FD02}" destId="{AE4BB019-4EDA-49BD-8028-74005DE59C8B}" srcOrd="1" destOrd="0" presId="urn:microsoft.com/office/officeart/2008/layout/HorizontalMultiLevelHierarchy"/>
    <dgm:cxn modelId="{9979182A-0EAA-40FB-9EAD-2626BCAABB2B}" type="presParOf" srcId="{7ED1304E-978F-42F1-A8C7-7AAA2061A360}" destId="{30A730CF-235D-4BCD-ABE2-FB0155D5B00C}" srcOrd="6" destOrd="0" presId="urn:microsoft.com/office/officeart/2008/layout/HorizontalMultiLevelHierarchy"/>
    <dgm:cxn modelId="{F4E0A3F1-D4E6-4AD2-B3DE-09A9147067AE}" type="presParOf" srcId="{30A730CF-235D-4BCD-ABE2-FB0155D5B00C}" destId="{67D77C15-1B7A-402A-B69D-D8A4EC8D262A}" srcOrd="0" destOrd="0" presId="urn:microsoft.com/office/officeart/2008/layout/HorizontalMultiLevelHierarchy"/>
    <dgm:cxn modelId="{844E89CB-A4F6-4B8C-AD0A-7F1C0DFB28DF}" type="presParOf" srcId="{7ED1304E-978F-42F1-A8C7-7AAA2061A360}" destId="{2F286C60-C645-484B-AE9F-8F052B2E4A33}" srcOrd="7" destOrd="0" presId="urn:microsoft.com/office/officeart/2008/layout/HorizontalMultiLevelHierarchy"/>
    <dgm:cxn modelId="{1C306465-C6D2-4795-890F-BEDC56BD9345}" type="presParOf" srcId="{2F286C60-C645-484B-AE9F-8F052B2E4A33}" destId="{D471C07C-9310-4860-ACD2-A0E0354BA7E8}" srcOrd="0" destOrd="0" presId="urn:microsoft.com/office/officeart/2008/layout/HorizontalMultiLevelHierarchy"/>
    <dgm:cxn modelId="{DD38A431-87D7-426E-847B-2897FC1120B6}" type="presParOf" srcId="{2F286C60-C645-484B-AE9F-8F052B2E4A33}" destId="{6302CAFB-F3B4-45C6-9D36-14DCC52CE2FB}" srcOrd="1" destOrd="0" presId="urn:microsoft.com/office/officeart/2008/layout/HorizontalMultiLevelHierarchy"/>
    <dgm:cxn modelId="{9EC93164-EC56-4FDB-B3C1-B4BFDDBCAADF}" type="presParOf" srcId="{6302CAFB-F3B4-45C6-9D36-14DCC52CE2FB}" destId="{742443D2-758F-446F-A8FE-6EA1482A3403}" srcOrd="0" destOrd="0" presId="urn:microsoft.com/office/officeart/2008/layout/HorizontalMultiLevelHierarchy"/>
    <dgm:cxn modelId="{FE932C6C-8620-4F49-8E92-292D9F65999D}" type="presParOf" srcId="{742443D2-758F-446F-A8FE-6EA1482A3403}" destId="{2CB224CC-F7FD-492F-A755-D235660773FA}" srcOrd="0" destOrd="0" presId="urn:microsoft.com/office/officeart/2008/layout/HorizontalMultiLevelHierarchy"/>
    <dgm:cxn modelId="{83C70AAC-F28D-433E-82AF-E019B0F3EFFD}" type="presParOf" srcId="{6302CAFB-F3B4-45C6-9D36-14DCC52CE2FB}" destId="{2705A82C-09AE-4737-BFA4-192336EB4162}" srcOrd="1" destOrd="0" presId="urn:microsoft.com/office/officeart/2008/layout/HorizontalMultiLevelHierarchy"/>
    <dgm:cxn modelId="{57CEE7ED-1C43-43DF-ADA2-A4E5B527BE5E}" type="presParOf" srcId="{2705A82C-09AE-4737-BFA4-192336EB4162}" destId="{C6D69ACC-9395-48F0-A4C9-AD7CB055D335}" srcOrd="0" destOrd="0" presId="urn:microsoft.com/office/officeart/2008/layout/HorizontalMultiLevelHierarchy"/>
    <dgm:cxn modelId="{8AA29D23-5A78-4696-A44C-579BE757743F}" type="presParOf" srcId="{2705A82C-09AE-4737-BFA4-192336EB4162}" destId="{DD8D1E49-A647-4F18-9053-10953E201276}" srcOrd="1" destOrd="0" presId="urn:microsoft.com/office/officeart/2008/layout/HorizontalMultiLevelHierarchy"/>
    <dgm:cxn modelId="{D932C13A-B423-48BC-9991-16126A262ACF}" type="presParOf" srcId="{7ED1304E-978F-42F1-A8C7-7AAA2061A360}" destId="{0E705E8E-B57B-4563-BD3F-E967B4FB3993}" srcOrd="8" destOrd="0" presId="urn:microsoft.com/office/officeart/2008/layout/HorizontalMultiLevelHierarchy"/>
    <dgm:cxn modelId="{6FC61DD9-4AE9-49AE-BCEB-07C0916C08BF}" type="presParOf" srcId="{0E705E8E-B57B-4563-BD3F-E967B4FB3993}" destId="{885C9AF2-E30C-4715-AACB-539F13B9F1F4}" srcOrd="0" destOrd="0" presId="urn:microsoft.com/office/officeart/2008/layout/HorizontalMultiLevelHierarchy"/>
    <dgm:cxn modelId="{5C9D8FF3-3101-4D13-86EC-136A963463AA}" type="presParOf" srcId="{7ED1304E-978F-42F1-A8C7-7AAA2061A360}" destId="{DF113D44-735D-4804-82BA-1295E7DC898E}" srcOrd="9" destOrd="0" presId="urn:microsoft.com/office/officeart/2008/layout/HorizontalMultiLevelHierarchy"/>
    <dgm:cxn modelId="{C4A6B8F1-E9B5-485A-98A0-1ADBD36C2736}" type="presParOf" srcId="{DF113D44-735D-4804-82BA-1295E7DC898E}" destId="{A1BCE384-BEC7-42DF-A96C-6095695AB82F}" srcOrd="0" destOrd="0" presId="urn:microsoft.com/office/officeart/2008/layout/HorizontalMultiLevelHierarchy"/>
    <dgm:cxn modelId="{B3081C07-4781-419F-96B2-2E8C469AE354}" type="presParOf" srcId="{DF113D44-735D-4804-82BA-1295E7DC898E}" destId="{E6415BE6-0F1E-4453-8097-DCECA8A3733B}" srcOrd="1" destOrd="0" presId="urn:microsoft.com/office/officeart/2008/layout/HorizontalMultiLevelHierarchy"/>
    <dgm:cxn modelId="{04828457-712C-4DE6-8361-69C9B4858AB2}" type="presParOf" srcId="{E6415BE6-0F1E-4453-8097-DCECA8A3733B}" destId="{CB04C0AE-1C95-43D4-933E-42CEF5B98F84}" srcOrd="0" destOrd="0" presId="urn:microsoft.com/office/officeart/2008/layout/HorizontalMultiLevelHierarchy"/>
    <dgm:cxn modelId="{A2F4167B-4527-46CB-A0B7-42034183FA3E}" type="presParOf" srcId="{CB04C0AE-1C95-43D4-933E-42CEF5B98F84}" destId="{14557155-FC37-4AB4-8AC6-BF51FD522093}" srcOrd="0" destOrd="0" presId="urn:microsoft.com/office/officeart/2008/layout/HorizontalMultiLevelHierarchy"/>
    <dgm:cxn modelId="{125AB682-205C-4A38-9567-6B4D4571E3CC}" type="presParOf" srcId="{E6415BE6-0F1E-4453-8097-DCECA8A3733B}" destId="{BBA65C6A-F314-4BE3-B406-1A791A4353D4}" srcOrd="1" destOrd="0" presId="urn:microsoft.com/office/officeart/2008/layout/HorizontalMultiLevelHierarchy"/>
    <dgm:cxn modelId="{DA690C72-AEFF-417B-A641-DD5C201F48BE}" type="presParOf" srcId="{BBA65C6A-F314-4BE3-B406-1A791A4353D4}" destId="{6E39853E-ED26-4662-BFED-9D26E10B7CC9}" srcOrd="0" destOrd="0" presId="urn:microsoft.com/office/officeart/2008/layout/HorizontalMultiLevelHierarchy"/>
    <dgm:cxn modelId="{EA373556-6C57-4D90-AA32-5C1A53CAA219}" type="presParOf" srcId="{BBA65C6A-F314-4BE3-B406-1A791A4353D4}" destId="{C6608B98-E07C-4AB3-B5EF-03C1580DDF0A}" srcOrd="1" destOrd="0" presId="urn:microsoft.com/office/officeart/2008/layout/HorizontalMultiLevelHierarchy"/>
    <dgm:cxn modelId="{3AA4F2EF-F21C-4422-BF92-A5913B2995AA}" type="presParOf" srcId="{C6608B98-E07C-4AB3-B5EF-03C1580DDF0A}" destId="{CC5E682E-8B4C-4CC3-82DD-AA26AA60E7AA}" srcOrd="0" destOrd="0" presId="urn:microsoft.com/office/officeart/2008/layout/HorizontalMultiLevelHierarchy"/>
    <dgm:cxn modelId="{8A5498EC-4636-4CDD-932C-7A85AA08712F}" type="presParOf" srcId="{CC5E682E-8B4C-4CC3-82DD-AA26AA60E7AA}" destId="{50E08E7C-DC18-41FD-8B32-68A105A7C348}" srcOrd="0" destOrd="0" presId="urn:microsoft.com/office/officeart/2008/layout/HorizontalMultiLevelHierarchy"/>
    <dgm:cxn modelId="{1B1CCE9A-FA3D-41B7-A9D9-720B194D4294}" type="presParOf" srcId="{C6608B98-E07C-4AB3-B5EF-03C1580DDF0A}" destId="{1E87BC4E-A44F-4321-9DF1-971E0B23140D}" srcOrd="1" destOrd="0" presId="urn:microsoft.com/office/officeart/2008/layout/HorizontalMultiLevelHierarchy"/>
    <dgm:cxn modelId="{63FF31CF-BD12-48CB-95AC-7D4C7581DF83}" type="presParOf" srcId="{1E87BC4E-A44F-4321-9DF1-971E0B23140D}" destId="{6D0DB5E3-227F-4A1C-BB1F-CE49E48F1A02}" srcOrd="0" destOrd="0" presId="urn:microsoft.com/office/officeart/2008/layout/HorizontalMultiLevelHierarchy"/>
    <dgm:cxn modelId="{AFDB1E3B-82F2-474B-919F-04E8FA6DE1EC}" type="presParOf" srcId="{1E87BC4E-A44F-4321-9DF1-971E0B23140D}" destId="{8E40781D-1A77-4352-9C05-16512CE379C2}" srcOrd="1" destOrd="0" presId="urn:microsoft.com/office/officeart/2008/layout/HorizontalMultiLevelHierarchy"/>
    <dgm:cxn modelId="{EFE5C0E6-9437-4343-A123-8636BFB75589}" type="presParOf" srcId="{E6415BE6-0F1E-4453-8097-DCECA8A3733B}" destId="{A83A354E-C1F3-4583-937E-D02D63DEB16C}" srcOrd="2" destOrd="0" presId="urn:microsoft.com/office/officeart/2008/layout/HorizontalMultiLevelHierarchy"/>
    <dgm:cxn modelId="{F4CB6EA1-B526-4825-8B2B-646787F28C0F}" type="presParOf" srcId="{A83A354E-C1F3-4583-937E-D02D63DEB16C}" destId="{24F358ED-08C6-4BAE-BDF6-297922670E6D}" srcOrd="0" destOrd="0" presId="urn:microsoft.com/office/officeart/2008/layout/HorizontalMultiLevelHierarchy"/>
    <dgm:cxn modelId="{69697AA3-1577-4D61-AD7A-BF2AEF8C45D5}" type="presParOf" srcId="{E6415BE6-0F1E-4453-8097-DCECA8A3733B}" destId="{0EA4A527-2667-4777-B382-8181A9B1E5E0}" srcOrd="3" destOrd="0" presId="urn:microsoft.com/office/officeart/2008/layout/HorizontalMultiLevelHierarchy"/>
    <dgm:cxn modelId="{8AA8E163-A73F-4A3F-AD05-6047730F3F3F}" type="presParOf" srcId="{0EA4A527-2667-4777-B382-8181A9B1E5E0}" destId="{701D7EC3-E84A-4DC9-8FFD-9584532C5508}" srcOrd="0" destOrd="0" presId="urn:microsoft.com/office/officeart/2008/layout/HorizontalMultiLevelHierarchy"/>
    <dgm:cxn modelId="{572150E4-3503-40D2-B9AC-CF6AE7799DF3}" type="presParOf" srcId="{0EA4A527-2667-4777-B382-8181A9B1E5E0}" destId="{FBA4C3BB-D1A9-4DBB-B479-A1790EA39BE6}" srcOrd="1" destOrd="0" presId="urn:microsoft.com/office/officeart/2008/layout/HorizontalMultiLevelHierarchy"/>
    <dgm:cxn modelId="{419391CC-226C-47EB-874B-9EBDA9FF625F}" type="presParOf" srcId="{FBA4C3BB-D1A9-4DBB-B479-A1790EA39BE6}" destId="{8D39F7AA-A66E-4DE2-9BDF-F5746925CDE7}" srcOrd="0" destOrd="0" presId="urn:microsoft.com/office/officeart/2008/layout/HorizontalMultiLevelHierarchy"/>
    <dgm:cxn modelId="{5F1CCCFC-D76E-4BB7-88F5-0C16348F7585}" type="presParOf" srcId="{8D39F7AA-A66E-4DE2-9BDF-F5746925CDE7}" destId="{567FCFCB-4C92-4F7B-87D9-A62AC0551298}" srcOrd="0" destOrd="0" presId="urn:microsoft.com/office/officeart/2008/layout/HorizontalMultiLevelHierarchy"/>
    <dgm:cxn modelId="{F70DDFE2-EF6B-4B84-A1D0-147FB44ED3CE}" type="presParOf" srcId="{FBA4C3BB-D1A9-4DBB-B479-A1790EA39BE6}" destId="{FCDFC7F0-EE1D-4575-B768-759498F0A4B9}" srcOrd="1" destOrd="0" presId="urn:microsoft.com/office/officeart/2008/layout/HorizontalMultiLevelHierarchy"/>
    <dgm:cxn modelId="{B9784D4B-99C1-4F9A-AB97-0F110297FF23}" type="presParOf" srcId="{FCDFC7F0-EE1D-4575-B768-759498F0A4B9}" destId="{FAD6147C-B681-4D84-9326-2E1A9F71F508}" srcOrd="0" destOrd="0" presId="urn:microsoft.com/office/officeart/2008/layout/HorizontalMultiLevelHierarchy"/>
    <dgm:cxn modelId="{45C7F751-4A0E-4C12-833E-2C41CAAE369E}" type="presParOf" srcId="{FCDFC7F0-EE1D-4575-B768-759498F0A4B9}" destId="{04D541ED-F270-46DB-8ED8-8FBFB8333E48}" srcOrd="1" destOrd="0" presId="urn:microsoft.com/office/officeart/2008/layout/HorizontalMultiLevelHierarchy"/>
    <dgm:cxn modelId="{7995DC94-CEA6-4788-BF6C-79FD10E810E3}" type="presParOf" srcId="{7ED1304E-978F-42F1-A8C7-7AAA2061A360}" destId="{B6BCBEEC-CDF8-416A-B33E-8770218BE1DF}" srcOrd="10" destOrd="0" presId="urn:microsoft.com/office/officeart/2008/layout/HorizontalMultiLevelHierarchy"/>
    <dgm:cxn modelId="{251C1F2C-9AB5-452D-9C3C-09A20F7F8D18}" type="presParOf" srcId="{B6BCBEEC-CDF8-416A-B33E-8770218BE1DF}" destId="{2482B01A-3BFE-4F02-943B-4544DE9054DF}" srcOrd="0" destOrd="0" presId="urn:microsoft.com/office/officeart/2008/layout/HorizontalMultiLevelHierarchy"/>
    <dgm:cxn modelId="{4B77F5E4-DF6A-43C3-AE16-D249A8D67229}" type="presParOf" srcId="{7ED1304E-978F-42F1-A8C7-7AAA2061A360}" destId="{26AF18D2-365B-4531-9B25-2954552B4027}" srcOrd="11" destOrd="0" presId="urn:microsoft.com/office/officeart/2008/layout/HorizontalMultiLevelHierarchy"/>
    <dgm:cxn modelId="{EBF16FEB-B8AF-44C0-B9F6-1B50F2CF8573}" type="presParOf" srcId="{26AF18D2-365B-4531-9B25-2954552B4027}" destId="{4BE5E935-C280-48A1-8284-08A8E633B933}" srcOrd="0" destOrd="0" presId="urn:microsoft.com/office/officeart/2008/layout/HorizontalMultiLevelHierarchy"/>
    <dgm:cxn modelId="{6020F386-9D70-4908-93F7-19C9A30C825B}" type="presParOf" srcId="{26AF18D2-365B-4531-9B25-2954552B4027}" destId="{72D1658E-C4F0-4F05-BBDF-D1AA707527EE}" srcOrd="1" destOrd="0" presId="urn:microsoft.com/office/officeart/2008/layout/HorizontalMultiLevelHierarchy"/>
    <dgm:cxn modelId="{A94C827E-71C3-469F-9D9E-D99DA6DDE479}" type="presParOf" srcId="{72D1658E-C4F0-4F05-BBDF-D1AA707527EE}" destId="{46B4AB1B-4CB6-403F-A690-339752832B9B}" srcOrd="0" destOrd="0" presId="urn:microsoft.com/office/officeart/2008/layout/HorizontalMultiLevelHierarchy"/>
    <dgm:cxn modelId="{63BE53D5-CE66-40DA-8337-2AB7A26EA13C}" type="presParOf" srcId="{46B4AB1B-4CB6-403F-A690-339752832B9B}" destId="{EA9DB00D-FEB4-44C6-B995-194967D52B35}" srcOrd="0" destOrd="0" presId="urn:microsoft.com/office/officeart/2008/layout/HorizontalMultiLevelHierarchy"/>
    <dgm:cxn modelId="{24F448E2-8CC3-4943-AD27-FB910BB03A46}" type="presParOf" srcId="{72D1658E-C4F0-4F05-BBDF-D1AA707527EE}" destId="{8731C5BE-43C9-45F4-A2A6-EFF71A64B7E3}" srcOrd="1" destOrd="0" presId="urn:microsoft.com/office/officeart/2008/layout/HorizontalMultiLevelHierarchy"/>
    <dgm:cxn modelId="{47C367C8-48D1-4849-871F-5A2AC61F9C32}" type="presParOf" srcId="{8731C5BE-43C9-45F4-A2A6-EFF71A64B7E3}" destId="{5F557734-BE00-4DB9-954C-D524753D3D13}" srcOrd="0" destOrd="0" presId="urn:microsoft.com/office/officeart/2008/layout/HorizontalMultiLevelHierarchy"/>
    <dgm:cxn modelId="{4BA0FC66-E49A-4D39-9A14-06088CD77865}" type="presParOf" srcId="{8731C5BE-43C9-45F4-A2A6-EFF71A64B7E3}" destId="{0FDCE68A-AC5B-4662-BB98-2CEA71200EEF}" srcOrd="1" destOrd="0" presId="urn:microsoft.com/office/officeart/2008/layout/HorizontalMultiLevelHierarchy"/>
    <dgm:cxn modelId="{BF5CFF90-9FFE-4B5F-9CDC-8F5B6A676461}" type="presParOf" srcId="{0FDCE68A-AC5B-4662-BB98-2CEA71200EEF}" destId="{05F442CC-2538-40F2-898D-9C9608107964}" srcOrd="0" destOrd="0" presId="urn:microsoft.com/office/officeart/2008/layout/HorizontalMultiLevelHierarchy"/>
    <dgm:cxn modelId="{066149B3-44CC-4DFA-96DA-C5881527DA00}" type="presParOf" srcId="{05F442CC-2538-40F2-898D-9C9608107964}" destId="{168BDDC8-E7B9-4E9E-9C20-EDC7B52252C3}" srcOrd="0" destOrd="0" presId="urn:microsoft.com/office/officeart/2008/layout/HorizontalMultiLevelHierarchy"/>
    <dgm:cxn modelId="{CCAC78EE-5040-4812-99D5-28791C4AB6CF}" type="presParOf" srcId="{0FDCE68A-AC5B-4662-BB98-2CEA71200EEF}" destId="{1C261EE1-3974-47DC-BA28-E082C6C5A0C1}" srcOrd="1" destOrd="0" presId="urn:microsoft.com/office/officeart/2008/layout/HorizontalMultiLevelHierarchy"/>
    <dgm:cxn modelId="{5E917C6B-1B06-4790-AF4C-105D60EF6475}" type="presParOf" srcId="{1C261EE1-3974-47DC-BA28-E082C6C5A0C1}" destId="{80FFAAC5-3286-4F78-AA0C-38DE0350B501}" srcOrd="0" destOrd="0" presId="urn:microsoft.com/office/officeart/2008/layout/HorizontalMultiLevelHierarchy"/>
    <dgm:cxn modelId="{35F78635-83AB-4261-B2AC-ECBDFD98FB7D}" type="presParOf" srcId="{1C261EE1-3974-47DC-BA28-E082C6C5A0C1}" destId="{EF992D77-0A9A-4BCB-919F-3C40333C703D}" srcOrd="1" destOrd="0" presId="urn:microsoft.com/office/officeart/2008/layout/HorizontalMultiLevelHierarchy"/>
    <dgm:cxn modelId="{C7848977-EBCF-4326-8754-1F9DFE365CC4}" type="presParOf" srcId="{7ED1304E-978F-42F1-A8C7-7AAA2061A360}" destId="{CAF9D1E4-A612-4796-8C75-84A0EC4217EA}" srcOrd="12" destOrd="0" presId="urn:microsoft.com/office/officeart/2008/layout/HorizontalMultiLevelHierarchy"/>
    <dgm:cxn modelId="{280E4425-6017-45E2-9535-A73569B78143}" type="presParOf" srcId="{CAF9D1E4-A612-4796-8C75-84A0EC4217EA}" destId="{5C21ED5E-12B0-40DF-A769-9B3D228DDBE7}" srcOrd="0" destOrd="0" presId="urn:microsoft.com/office/officeart/2008/layout/HorizontalMultiLevelHierarchy"/>
    <dgm:cxn modelId="{29953102-7882-4580-AD39-1DD173A9D130}" type="presParOf" srcId="{7ED1304E-978F-42F1-A8C7-7AAA2061A360}" destId="{726DE56F-F03A-484C-B580-655E5D9BD3B7}" srcOrd="13" destOrd="0" presId="urn:microsoft.com/office/officeart/2008/layout/HorizontalMultiLevelHierarchy"/>
    <dgm:cxn modelId="{34F67620-D96F-4649-A4D3-F6CB91098753}" type="presParOf" srcId="{726DE56F-F03A-484C-B580-655E5D9BD3B7}" destId="{2630429D-8EEF-4710-9A5A-577941997A55}" srcOrd="0" destOrd="0" presId="urn:microsoft.com/office/officeart/2008/layout/HorizontalMultiLevelHierarchy"/>
    <dgm:cxn modelId="{1C47FD50-B3F4-4575-BA51-FE3B811F69BE}" type="presParOf" srcId="{726DE56F-F03A-484C-B580-655E5D9BD3B7}" destId="{04169C49-D727-482A-A9FF-220699D1DA70}" srcOrd="1" destOrd="0" presId="urn:microsoft.com/office/officeart/2008/layout/HorizontalMultiLevelHierarchy"/>
    <dgm:cxn modelId="{4E90E910-3845-417A-9CAD-DBC45C6DB218}" type="presParOf" srcId="{04169C49-D727-482A-A9FF-220699D1DA70}" destId="{D74301AD-29A3-42FF-9DCF-4E6654799ECD}" srcOrd="0" destOrd="0" presId="urn:microsoft.com/office/officeart/2008/layout/HorizontalMultiLevelHierarchy"/>
    <dgm:cxn modelId="{11E46B32-AEF6-4408-BA54-E335E72DAAF0}" type="presParOf" srcId="{D74301AD-29A3-42FF-9DCF-4E6654799ECD}" destId="{EBFEC6EF-0B3C-45EE-82DB-0C36637EFE86}" srcOrd="0" destOrd="0" presId="urn:microsoft.com/office/officeart/2008/layout/HorizontalMultiLevelHierarchy"/>
    <dgm:cxn modelId="{1FBE7BB9-D635-4DE6-8CD3-525CB375EAEC}" type="presParOf" srcId="{04169C49-D727-482A-A9FF-220699D1DA70}" destId="{5FBC60B2-B84F-4928-8B86-9213D019F658}" srcOrd="1" destOrd="0" presId="urn:microsoft.com/office/officeart/2008/layout/HorizontalMultiLevelHierarchy"/>
    <dgm:cxn modelId="{DA259E72-6C3A-4C27-BC94-CAAC27D98EDA}" type="presParOf" srcId="{5FBC60B2-B84F-4928-8B86-9213D019F658}" destId="{1E3A9F0F-E654-4D97-A768-BFCAB575708E}" srcOrd="0" destOrd="0" presId="urn:microsoft.com/office/officeart/2008/layout/HorizontalMultiLevelHierarchy"/>
    <dgm:cxn modelId="{E5F73BE8-7FC6-48E4-B08D-27D055066245}" type="presParOf" srcId="{5FBC60B2-B84F-4928-8B86-9213D019F658}" destId="{5F48EF01-C596-474E-86DA-C8E65E692368}" srcOrd="1" destOrd="0" presId="urn:microsoft.com/office/officeart/2008/layout/HorizontalMultiLevelHierarchy"/>
    <dgm:cxn modelId="{AFEB2BCE-2C8A-4726-873B-7C9A8005841D}" type="presParOf" srcId="{04169C49-D727-482A-A9FF-220699D1DA70}" destId="{93797BDE-8CF8-4CBF-B602-910D8ADBE32B}" srcOrd="2" destOrd="0" presId="urn:microsoft.com/office/officeart/2008/layout/HorizontalMultiLevelHierarchy"/>
    <dgm:cxn modelId="{C8B7C388-DC9E-4D76-B056-1FAE92563528}" type="presParOf" srcId="{93797BDE-8CF8-4CBF-B602-910D8ADBE32B}" destId="{820637FA-135E-4514-83A3-5EDCE88FB569}" srcOrd="0" destOrd="0" presId="urn:microsoft.com/office/officeart/2008/layout/HorizontalMultiLevelHierarchy"/>
    <dgm:cxn modelId="{50F7BCB6-FAC0-4A30-9F50-A81A4D83BE91}" type="presParOf" srcId="{04169C49-D727-482A-A9FF-220699D1DA70}" destId="{030817AA-D3F5-4B97-86AB-FEE11A0035A4}" srcOrd="3" destOrd="0" presId="urn:microsoft.com/office/officeart/2008/layout/HorizontalMultiLevelHierarchy"/>
    <dgm:cxn modelId="{84D318E4-58B3-4687-88E5-1066DC79B57C}" type="presParOf" srcId="{030817AA-D3F5-4B97-86AB-FEE11A0035A4}" destId="{0E64A2A4-4592-4623-8B37-02CEF80C3939}" srcOrd="0" destOrd="0" presId="urn:microsoft.com/office/officeart/2008/layout/HorizontalMultiLevelHierarchy"/>
    <dgm:cxn modelId="{440AB91F-7070-4666-B170-81A640BF4B25}" type="presParOf" srcId="{030817AA-D3F5-4B97-86AB-FEE11A0035A4}" destId="{C3AAA61D-AEE9-4D20-9A46-93ECBED93B01}" srcOrd="1" destOrd="0" presId="urn:microsoft.com/office/officeart/2008/layout/HorizontalMultiLevelHierarchy"/>
    <dgm:cxn modelId="{8FA44E33-DA8E-4D71-85DD-3BD84D46C11A}" type="presParOf" srcId="{7ED1304E-978F-42F1-A8C7-7AAA2061A360}" destId="{19377589-75A0-402D-A66C-E76A32344EFE}" srcOrd="14" destOrd="0" presId="urn:microsoft.com/office/officeart/2008/layout/HorizontalMultiLevelHierarchy"/>
    <dgm:cxn modelId="{9F68036F-B43D-46C0-820E-92E47AC4018A}" type="presParOf" srcId="{19377589-75A0-402D-A66C-E76A32344EFE}" destId="{8663F6F6-D03B-49ED-82C7-FCA442BFBC8B}" srcOrd="0" destOrd="0" presId="urn:microsoft.com/office/officeart/2008/layout/HorizontalMultiLevelHierarchy"/>
    <dgm:cxn modelId="{A63DA0A5-4FD5-4CBA-91B3-C8287ECF2D74}" type="presParOf" srcId="{7ED1304E-978F-42F1-A8C7-7AAA2061A360}" destId="{8150251B-9734-4825-97A5-F362FA9E3638}" srcOrd="15" destOrd="0" presId="urn:microsoft.com/office/officeart/2008/layout/HorizontalMultiLevelHierarchy"/>
    <dgm:cxn modelId="{F7954FEA-A3D8-42E6-BEA5-E2FC0274BC6A}" type="presParOf" srcId="{8150251B-9734-4825-97A5-F362FA9E3638}" destId="{F23EDAF6-4B93-4924-8A8A-30A1BC3B1C9F}" srcOrd="0" destOrd="0" presId="urn:microsoft.com/office/officeart/2008/layout/HorizontalMultiLevelHierarchy"/>
    <dgm:cxn modelId="{CA740277-3F40-41AA-9D83-AC5FD2EC8E7E}" type="presParOf" srcId="{8150251B-9734-4825-97A5-F362FA9E3638}" destId="{AA1341F1-88CA-4CFB-8B30-D714847CD7A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0831E55C-79D5-43F5-A9CB-1823C8856C3C}">
      <dgm:prSet phldrT="[Text]"/>
      <dgm:spPr/>
      <dgm:t>
        <a:bodyPr/>
        <a:lstStyle/>
        <a:p>
          <a:r>
            <a:rPr lang="en-US" dirty="0"/>
            <a:t>Number of outliers: 390</a:t>
          </a:r>
        </a:p>
      </dgm:t>
    </dgm:pt>
    <dgm:pt modelId="{4BAFE0B1-BE20-4DF8-A751-EFAAA82EA3AF}" type="sibTrans" cxnId="{EED4F5AC-50C7-44B4-AF20-512660C3C755}">
      <dgm:prSet/>
      <dgm:spPr/>
      <dgm:t>
        <a:bodyPr/>
        <a:lstStyle/>
        <a:p>
          <a:endParaRPr lang="en-US"/>
        </a:p>
      </dgm:t>
    </dgm:pt>
    <dgm:pt modelId="{3AF1F47A-1575-4930-BA47-6938DF3F5451}" type="parTrans" cxnId="{EED4F5AC-50C7-44B4-AF20-512660C3C755}">
      <dgm:prSet/>
      <dgm:spPr/>
      <dgm:t>
        <a:bodyPr/>
        <a:lstStyle/>
        <a:p>
          <a:endParaRPr lang="en-US"/>
        </a:p>
      </dgm:t>
    </dgm:pt>
    <dgm:pt modelId="{6A64B588-2BE8-4EFF-B5E1-BCEE99FC3BFD}">
      <dgm:prSet phldrT="[Text]"/>
      <dgm:spPr/>
      <dgm:t>
        <a:bodyPr/>
        <a:lstStyle/>
        <a:p>
          <a:r>
            <a:rPr lang="en-US" dirty="0"/>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t>Number of outliers: 49</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r>
            <a:rPr lang="en-US"/>
            <a:t>Number of outliers: 96</a:t>
          </a:r>
          <a:endParaRPr lang="en-US" dirty="0"/>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531ED33D-FBBD-4A93-AC67-5B91A4C5E55B}">
      <dgm:prSet/>
      <dgm:spPr/>
      <dgm:t>
        <a:bodyPr/>
        <a:lstStyle/>
        <a:p>
          <a:r>
            <a:rPr lang="en-US" dirty="0"/>
            <a:t>Total days: 21949</a:t>
          </a:r>
        </a:p>
      </dgm:t>
    </dgm:pt>
    <dgm:pt modelId="{5AA5D1FC-51EE-453B-B62A-25D21898A51B}" type="parTrans" cxnId="{71081028-9570-45C2-8FEE-D6A0C04EA9DC}">
      <dgm:prSet/>
      <dgm:spPr/>
      <dgm:t>
        <a:bodyPr/>
        <a:lstStyle/>
        <a:p>
          <a:endParaRPr lang="en-US"/>
        </a:p>
      </dgm:t>
    </dgm:pt>
    <dgm:pt modelId="{1331A964-6DDA-4A44-96E0-E19DAEB5D5EC}" type="sibTrans" cxnId="{71081028-9570-45C2-8FEE-D6A0C04EA9DC}">
      <dgm:prSet/>
      <dgm:spPr/>
      <dgm:t>
        <a:bodyPr/>
        <a:lstStyle/>
        <a:p>
          <a:endParaRPr lang="en-US"/>
        </a:p>
      </dgm:t>
    </dgm:pt>
    <dgm:pt modelId="{C90224EA-4990-4977-A97D-F75DC4E2F64C}">
      <dgm:prSet/>
      <dgm:spPr/>
      <dgm:t>
        <a:bodyPr/>
        <a:lstStyle/>
        <a:p>
          <a:r>
            <a:rPr lang="en-US" dirty="0"/>
            <a:t>Percentage of outliers: 1.78%</a:t>
          </a:r>
        </a:p>
      </dgm:t>
    </dgm:pt>
    <dgm:pt modelId="{D060C3DB-015D-4193-A139-760ED13EE4DB}" type="parTrans" cxnId="{0E536F3E-08BE-4E2A-AF0C-10B35E6A860A}">
      <dgm:prSet/>
      <dgm:spPr/>
      <dgm:t>
        <a:bodyPr/>
        <a:lstStyle/>
        <a:p>
          <a:endParaRPr lang="en-US"/>
        </a:p>
      </dgm:t>
    </dgm:pt>
    <dgm:pt modelId="{5618FB9B-D958-4179-A2C3-F4C8444EB25E}" type="sibTrans" cxnId="{0E536F3E-08BE-4E2A-AF0C-10B35E6A860A}">
      <dgm:prSet/>
      <dgm:spPr/>
      <dgm:t>
        <a:bodyPr/>
        <a:lstStyle/>
        <a:p>
          <a:endParaRPr lang="en-US"/>
        </a:p>
      </dgm:t>
    </dgm:pt>
    <dgm:pt modelId="{01D1DACD-E05A-492E-9B05-A38380973B6E}">
      <dgm:prSet/>
      <dgm:spPr/>
      <dgm:t>
        <a:bodyPr/>
        <a:lstStyle/>
        <a:p>
          <a:r>
            <a:rPr lang="en-US" dirty="0"/>
            <a:t>Total days: 5055</a:t>
          </a:r>
        </a:p>
      </dgm:t>
    </dgm:pt>
    <dgm:pt modelId="{59B705B0-2B91-4681-A314-D5B776E2157E}" type="parTrans" cxnId="{63EC64F1-9827-4D80-AD3B-E97B27FFE979}">
      <dgm:prSet/>
      <dgm:spPr/>
      <dgm:t>
        <a:bodyPr/>
        <a:lstStyle/>
        <a:p>
          <a:endParaRPr lang="en-US"/>
        </a:p>
      </dgm:t>
    </dgm:pt>
    <dgm:pt modelId="{4924B3DB-34B3-4958-B905-1B312904BCD8}" type="sibTrans" cxnId="{63EC64F1-9827-4D80-AD3B-E97B27FFE979}">
      <dgm:prSet/>
      <dgm:spPr/>
      <dgm:t>
        <a:bodyPr/>
        <a:lstStyle/>
        <a:p>
          <a:endParaRPr lang="en-US"/>
        </a:p>
      </dgm:t>
    </dgm:pt>
    <dgm:pt modelId="{DE7B9F0E-A97B-41BF-A02B-30106D9EEA12}">
      <dgm:prSet/>
      <dgm:spPr/>
      <dgm:t>
        <a:bodyPr/>
        <a:lstStyle/>
        <a:p>
          <a:r>
            <a:rPr lang="en-US" dirty="0"/>
            <a:t>Percentage of outliers: 0.97%</a:t>
          </a:r>
        </a:p>
      </dgm:t>
    </dgm:pt>
    <dgm:pt modelId="{6B2B946D-20BB-4F4B-B278-F580F02EAEBE}" type="parTrans" cxnId="{A3594E3A-0EC9-45C8-B72E-AFF98195000C}">
      <dgm:prSet/>
      <dgm:spPr/>
      <dgm:t>
        <a:bodyPr/>
        <a:lstStyle/>
        <a:p>
          <a:endParaRPr lang="en-US"/>
        </a:p>
      </dgm:t>
    </dgm:pt>
    <dgm:pt modelId="{CA0FDECA-DB37-4772-9CC8-49BB211694DC}" type="sibTrans" cxnId="{A3594E3A-0EC9-45C8-B72E-AFF98195000C}">
      <dgm:prSet/>
      <dgm:spPr/>
      <dgm:t>
        <a:bodyPr/>
        <a:lstStyle/>
        <a:p>
          <a:endParaRPr lang="en-US"/>
        </a:p>
      </dgm:t>
    </dgm:pt>
    <dgm:pt modelId="{58C5587E-76ED-4C09-808B-7178C79AA785}">
      <dgm:prSet/>
      <dgm:spPr/>
      <dgm:t>
        <a:bodyPr/>
        <a:lstStyle/>
        <a:p>
          <a:r>
            <a:rPr lang="en-US" dirty="0"/>
            <a:t>Total days: 6111</a:t>
          </a:r>
        </a:p>
      </dgm:t>
    </dgm:pt>
    <dgm:pt modelId="{38BB64AE-27EB-4AFD-BB16-251C0F629F6B}" type="parTrans" cxnId="{A990FF0C-FDA4-40FE-984F-9DE013541FEA}">
      <dgm:prSet/>
      <dgm:spPr/>
      <dgm:t>
        <a:bodyPr/>
        <a:lstStyle/>
        <a:p>
          <a:endParaRPr lang="en-US"/>
        </a:p>
      </dgm:t>
    </dgm:pt>
    <dgm:pt modelId="{76E37D48-DD91-4AAE-B917-7C00CBD53BC5}" type="sibTrans" cxnId="{A990FF0C-FDA4-40FE-984F-9DE013541FEA}">
      <dgm:prSet/>
      <dgm:spPr/>
      <dgm:t>
        <a:bodyPr/>
        <a:lstStyle/>
        <a:p>
          <a:endParaRPr lang="en-US"/>
        </a:p>
      </dgm:t>
    </dgm:pt>
    <dgm:pt modelId="{AA5614FC-AB92-42E6-BA81-13D14E117E47}">
      <dgm:prSet/>
      <dgm:spPr/>
      <dgm:t>
        <a:bodyPr/>
        <a:lstStyle/>
        <a:p>
          <a:r>
            <a:rPr lang="en-US" dirty="0"/>
            <a:t>Percentage of outliers: 1.57%</a:t>
          </a:r>
        </a:p>
      </dgm:t>
    </dgm:pt>
    <dgm:pt modelId="{8F141901-B95F-432E-91EE-A87C595F4604}" type="parTrans" cxnId="{855E11D5-66FA-4AA8-81E8-CE9F8BA4A098}">
      <dgm:prSet/>
      <dgm:spPr/>
      <dgm:t>
        <a:bodyPr/>
        <a:lstStyle/>
        <a:p>
          <a:endParaRPr lang="en-US"/>
        </a:p>
      </dgm:t>
    </dgm:pt>
    <dgm:pt modelId="{429FEACB-5C0D-47CD-A6CF-6D0231775BEA}" type="sibTrans" cxnId="{855E11D5-66FA-4AA8-81E8-CE9F8BA4A098}">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18FF1102-2DEB-4030-BFAF-25F673D250A4}" type="presOf" srcId="{58C5587E-76ED-4C09-808B-7178C79AA785}" destId="{61700393-E622-4395-A6EC-F17E225B5242}" srcOrd="0" destOrd="1" presId="urn:microsoft.com/office/officeart/2005/8/layout/hList1"/>
    <dgm:cxn modelId="{A990FF0C-FDA4-40FE-984F-9DE013541FEA}" srcId="{4526FC1B-9912-41AF-B43B-1609B7E3CAF8}" destId="{58C5587E-76ED-4C09-808B-7178C79AA785}" srcOrd="1" destOrd="0" parTransId="{38BB64AE-27EB-4AFD-BB16-251C0F629F6B}" sibTransId="{76E37D48-DD91-4AAE-B917-7C00CBD53BC5}"/>
    <dgm:cxn modelId="{3CBD4423-B34F-499D-902E-BD26FDDF1CFE}" type="presOf" srcId="{6F5B8948-9A82-44D9-9347-72FF1BF54BEF}" destId="{44ED2E44-D1D5-4EF7-B32E-DE54F22FC5FF}" srcOrd="0" destOrd="0" presId="urn:microsoft.com/office/officeart/2005/8/layout/hList1"/>
    <dgm:cxn modelId="{71081028-9570-45C2-8FEE-D6A0C04EA9DC}" srcId="{6F5B8948-9A82-44D9-9347-72FF1BF54BEF}" destId="{531ED33D-FBBD-4A93-AC67-5B91A4C5E55B}" srcOrd="1" destOrd="0" parTransId="{5AA5D1FC-51EE-453B-B62A-25D21898A51B}" sibTransId="{1331A964-6DDA-4A44-96E0-E19DAEB5D5EC}"/>
    <dgm:cxn modelId="{8F934234-1760-492E-9116-619A9253CF42}" type="presOf" srcId="{531ED33D-FBBD-4A93-AC67-5B91A4C5E55B}" destId="{1D4041B1-383F-4AA3-852A-7D80BA24288E}" srcOrd="0" destOrd="1" presId="urn:microsoft.com/office/officeart/2005/8/layout/hList1"/>
    <dgm:cxn modelId="{A3594E3A-0EC9-45C8-B72E-AFF98195000C}" srcId="{6A64B588-2BE8-4EFF-B5E1-BCEE99FC3BFD}" destId="{DE7B9F0E-A97B-41BF-A02B-30106D9EEA12}" srcOrd="2" destOrd="0" parTransId="{6B2B946D-20BB-4F4B-B278-F580F02EAEBE}" sibTransId="{CA0FDECA-DB37-4772-9CC8-49BB211694DC}"/>
    <dgm:cxn modelId="{0E536F3E-08BE-4E2A-AF0C-10B35E6A860A}" srcId="{6F5B8948-9A82-44D9-9347-72FF1BF54BEF}" destId="{C90224EA-4990-4977-A97D-F75DC4E2F64C}" srcOrd="2" destOrd="0" parTransId="{D060C3DB-015D-4193-A139-760ED13EE4DB}" sibTransId="{5618FB9B-D958-4179-A2C3-F4C8444EB25E}"/>
    <dgm:cxn modelId="{2DDE7366-9F00-40C1-BDB7-02C8CC0BC770}" type="presOf" srcId="{DE7B9F0E-A97B-41BF-A02B-30106D9EEA12}" destId="{E85C6D21-3941-4801-8748-C883F2063333}" srcOrd="0" destOrd="2" presId="urn:microsoft.com/office/officeart/2005/8/layout/hList1"/>
    <dgm:cxn modelId="{72E96171-2624-4DB1-A46D-EBA5F5118039}" type="presOf" srcId="{0831E55C-79D5-43F5-A9CB-1823C8856C3C}" destId="{1D4041B1-383F-4AA3-852A-7D80BA24288E}"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2105D579-5997-479E-B362-E64AAF69F053}" type="presOf" srcId="{C90224EA-4990-4977-A97D-F75DC4E2F64C}" destId="{1D4041B1-383F-4AA3-852A-7D80BA24288E}" srcOrd="0" destOrd="2"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EED4F5AC-50C7-44B4-AF20-512660C3C755}" srcId="{6F5B8948-9A82-44D9-9347-72FF1BF54BEF}" destId="{0831E55C-79D5-43F5-A9CB-1823C8856C3C}" srcOrd="0" destOrd="0" parTransId="{3AF1F47A-1575-4930-BA47-6938DF3F5451}" sibTransId="{4BAFE0B1-BE20-4DF8-A751-EFAAA82EA3AF}"/>
    <dgm:cxn modelId="{9D26AEAD-A583-44D7-8485-3F40BDA7579F}" type="presOf" srcId="{AA5614FC-AB92-42E6-BA81-13D14E117E47}" destId="{61700393-E622-4395-A6EC-F17E225B5242}" srcOrd="0" destOrd="2"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855E11D5-66FA-4AA8-81E8-CE9F8BA4A098}" srcId="{4526FC1B-9912-41AF-B43B-1609B7E3CAF8}" destId="{AA5614FC-AB92-42E6-BA81-13D14E117E47}" srcOrd="2" destOrd="0" parTransId="{8F141901-B95F-432E-91EE-A87C595F4604}" sibTransId="{429FEACB-5C0D-47CD-A6CF-6D0231775BEA}"/>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3FA945EE-76D7-449A-A9B4-7ADC44E75036}" type="presOf" srcId="{01D1DACD-E05A-492E-9B05-A38380973B6E}" destId="{E85C6D21-3941-4801-8748-C883F2063333}" srcOrd="0" destOrd="1" presId="urn:microsoft.com/office/officeart/2005/8/layout/hList1"/>
    <dgm:cxn modelId="{8122DBEE-29B8-412C-8C82-933365782F4A}" type="presOf" srcId="{4526FC1B-9912-41AF-B43B-1609B7E3CAF8}" destId="{CE1856E9-79E2-4606-BB3C-CA1F5F4ED11D}" srcOrd="0" destOrd="0" presId="urn:microsoft.com/office/officeart/2005/8/layout/hList1"/>
    <dgm:cxn modelId="{63EC64F1-9827-4D80-AD3B-E97B27FFE979}" srcId="{6A64B588-2BE8-4EFF-B5E1-BCEE99FC3BFD}" destId="{01D1DACD-E05A-492E-9B05-A38380973B6E}" srcOrd="1" destOrd="0" parTransId="{59B705B0-2B91-4681-A314-D5B776E2157E}" sibTransId="{4924B3DB-34B3-4958-B905-1B312904BCD8}"/>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t>Consistent distribution across weekdays.
Minimal outlier presence on weekends.</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r>
            <a:rPr lang="en-US" dirty="0"/>
            <a:t>Similar weekday distribution.
Non-outliers dominate Saturdays.</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F4C15AA2-EB39-405A-915A-B0B136A9053F}">
      <dgm:prSet phldrT="[Text]"/>
      <dgm:spPr/>
      <dgm:t>
        <a:bodyPr/>
        <a:lstStyle/>
        <a:p>
          <a:r>
            <a:rPr lang="en-US" dirty="0"/>
            <a:t>Slightly fewer data points on Saturdays.</a:t>
          </a:r>
        </a:p>
      </dgm:t>
    </dgm:pt>
    <dgm:pt modelId="{A8430C05-11F9-45AD-8ADB-FCC0CFB8EE4C}" type="parTrans" cxnId="{C12D9E0C-1E06-4AC0-919B-9E3165B68FB3}">
      <dgm:prSet/>
      <dgm:spPr/>
      <dgm:t>
        <a:bodyPr/>
        <a:lstStyle/>
        <a:p>
          <a:endParaRPr lang="en-US"/>
        </a:p>
      </dgm:t>
    </dgm:pt>
    <dgm:pt modelId="{02DDFC79-5DA3-4BE7-B971-DD8E8EE0A0B1}" type="sibTrans" cxnId="{C12D9E0C-1E06-4AC0-919B-9E3165B68FB3}">
      <dgm:prSet/>
      <dgm:spPr/>
      <dgm:t>
        <a:bodyPr/>
        <a:lstStyle/>
        <a:p>
          <a:endParaRPr lang="en-US"/>
        </a:p>
      </dgm:t>
    </dgm:pt>
    <dgm:pt modelId="{9F06958A-85A1-428B-9EA2-BCAF611CB7A5}">
      <dgm:prSet phldrT="[Text]"/>
      <dgm:spPr/>
      <dgm:t>
        <a:bodyPr/>
        <a:lstStyle/>
        <a:p>
          <a:r>
            <a:rPr lang="en-US" dirty="0"/>
            <a:t>Outliers and non-outliers show a similar distribution across weekdays.</a:t>
          </a:r>
        </a:p>
      </dgm:t>
    </dgm:pt>
    <dgm:pt modelId="{5185C482-33F0-4BEF-8A2F-1FFE8374642F}" type="parTrans" cxnId="{B29FCBD3-CA7A-4128-83B3-F6CD311E9143}">
      <dgm:prSet/>
      <dgm:spPr/>
      <dgm:t>
        <a:bodyPr/>
        <a:lstStyle/>
        <a:p>
          <a:endParaRPr lang="en-US"/>
        </a:p>
      </dgm:t>
    </dgm:pt>
    <dgm:pt modelId="{6C8DB94A-C844-4103-94AF-E12AE0D46348}" type="sibTrans" cxnId="{B29FCBD3-CA7A-4128-83B3-F6CD311E9143}">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C12D9E0C-1E06-4AC0-919B-9E3165B68FB3}" srcId="{6F5B8948-9A82-44D9-9347-72FF1BF54BEF}" destId="{F4C15AA2-EB39-405A-915A-B0B136A9053F}" srcOrd="1" destOrd="0" parTransId="{A8430C05-11F9-45AD-8ADB-FCC0CFB8EE4C}" sibTransId="{02DDFC79-5DA3-4BE7-B971-DD8E8EE0A0B1}"/>
    <dgm:cxn modelId="{3CBD4423-B34F-499D-902E-BD26FDDF1CFE}" type="presOf" srcId="{6F5B8948-9A82-44D9-9347-72FF1BF54BEF}" destId="{44ED2E44-D1D5-4EF7-B32E-DE54F22FC5FF}"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FE21C2B3-B01D-4790-A23F-1D79134B4741}" type="presOf" srcId="{F4C15AA2-EB39-405A-915A-B0B136A9053F}" destId="{1D4041B1-383F-4AA3-852A-7D80BA24288E}" srcOrd="0" destOrd="1" presId="urn:microsoft.com/office/officeart/2005/8/layout/hList1"/>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a:t>Similar to the previous period, with an even distribution.
Outliers are rare, with slight peaks in some months.</a:t>
          </a:r>
          <a:endParaRPr lang="en-US" dirty="0"/>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r>
            <a:rPr lang="en-US" dirty="0"/>
            <a:t>Consistent monthly distribution.
Outliers occur sporadically throughout the year.</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9F06958A-85A1-428B-9EA2-BCAF611CB7A5}">
      <dgm:prSet phldrT="[Text]"/>
      <dgm:spPr/>
      <dgm:t>
        <a:bodyPr/>
        <a:lstStyle/>
        <a:p>
          <a:r>
            <a:rPr lang="en-US" dirty="0"/>
            <a:t>Even distribution of non-outliers through out the year.</a:t>
          </a:r>
        </a:p>
      </dgm:t>
    </dgm:pt>
    <dgm:pt modelId="{5185C482-33F0-4BEF-8A2F-1FFE8374642F}" type="parTrans" cxnId="{B29FCBD3-CA7A-4128-83B3-F6CD311E9143}">
      <dgm:prSet/>
      <dgm:spPr/>
      <dgm:t>
        <a:bodyPr/>
        <a:lstStyle/>
        <a:p>
          <a:endParaRPr lang="en-US"/>
        </a:p>
      </dgm:t>
    </dgm:pt>
    <dgm:pt modelId="{6C8DB94A-C844-4103-94AF-E12AE0D46348}" type="sibTrans" cxnId="{B29FCBD3-CA7A-4128-83B3-F6CD311E9143}">
      <dgm:prSet/>
      <dgm:spPr/>
      <dgm:t>
        <a:bodyPr/>
        <a:lstStyle/>
        <a:p>
          <a:endParaRPr lang="en-US"/>
        </a:p>
      </dgm:t>
    </dgm:pt>
    <dgm:pt modelId="{D6A92578-C8DF-4976-A444-5492D486BF27}">
      <dgm:prSet/>
      <dgm:spPr/>
      <dgm:t>
        <a:bodyPr/>
        <a:lstStyle/>
        <a:p>
          <a:pPr>
            <a:buFont typeface="Arial" panose="020B0604020202020204" pitchFamily="34" charset="0"/>
            <a:buChar char="•"/>
          </a:pPr>
          <a:r>
            <a:rPr lang="en-US" dirty="0"/>
            <a:t>Outliers are sparse but appear consistently across all months.</a:t>
          </a:r>
        </a:p>
      </dgm:t>
    </dgm:pt>
    <dgm:pt modelId="{52094696-566D-4DF9-9325-75C01F9DFA7D}" type="parTrans" cxnId="{4DFE20EF-6CC9-4419-844F-66D71838192D}">
      <dgm:prSet/>
      <dgm:spPr/>
      <dgm:t>
        <a:bodyPr/>
        <a:lstStyle/>
        <a:p>
          <a:endParaRPr lang="en-US"/>
        </a:p>
      </dgm:t>
    </dgm:pt>
    <dgm:pt modelId="{E1CE04E4-C133-41E5-9BFE-3C87032197F6}" type="sibTrans" cxnId="{4DFE20EF-6CC9-4419-844F-66D71838192D}">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3CBD4423-B34F-499D-902E-BD26FDDF1CFE}" type="presOf" srcId="{6F5B8948-9A82-44D9-9347-72FF1BF54BEF}" destId="{44ED2E44-D1D5-4EF7-B32E-DE54F22FC5FF}" srcOrd="0" destOrd="0" presId="urn:microsoft.com/office/officeart/2005/8/layout/hList1"/>
    <dgm:cxn modelId="{B5AE9E2A-BF77-4C16-8014-5ED23E0CFB25}" type="presOf" srcId="{D6A92578-C8DF-4976-A444-5492D486BF27}" destId="{1D4041B1-383F-4AA3-852A-7D80BA24288E}" srcOrd="0" destOrd="1"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4DFE20EF-6CC9-4419-844F-66D71838192D}" srcId="{6F5B8948-9A82-44D9-9347-72FF1BF54BEF}" destId="{D6A92578-C8DF-4976-A444-5492D486BF27}" srcOrd="1" destOrd="0" parTransId="{52094696-566D-4DF9-9325-75C01F9DFA7D}" sibTransId="{E1CE04E4-C133-41E5-9BFE-3C87032197F6}"/>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latin typeface="Times New Roman" panose="02020603050405020304" pitchFamily="18" charset="0"/>
              <a:cs typeface="Times New Roman" panose="02020603050405020304" pitchFamily="18" charset="0"/>
            </a:rPr>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latin typeface="Times New Roman" panose="02020603050405020304" pitchFamily="18" charset="0"/>
              <a:cs typeface="Times New Roman" panose="02020603050405020304" pitchFamily="18" charset="0"/>
            </a:rPr>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latin typeface="Times New Roman" panose="02020603050405020304" pitchFamily="18" charset="0"/>
              <a:cs typeface="Times New Roman" panose="02020603050405020304" pitchFamily="18" charset="0"/>
            </a:rPr>
            <a:t>Uniform non-outlier distribution with minor dips.
Noticeable outlier peaks during market crashes (e.g., Black Monday 1987).</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latin typeface="Times New Roman" panose="02020603050405020304" pitchFamily="18" charset="0"/>
              <a:cs typeface="Times New Roman" panose="02020603050405020304" pitchFamily="18" charset="0"/>
            </a:rPr>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9F06958A-85A1-428B-9EA2-BCAF611CB7A5}">
      <dgm:prSet phldrT="[Text]"/>
      <dgm:spPr/>
      <dgm:t>
        <a:bodyPr/>
        <a:lstStyle/>
        <a:p>
          <a:r>
            <a:rPr lang="en-US" dirty="0">
              <a:latin typeface="Times New Roman" panose="02020603050405020304" pitchFamily="18" charset="0"/>
              <a:cs typeface="Times New Roman" panose="02020603050405020304" pitchFamily="18" charset="0"/>
            </a:rPr>
            <a:t>Steady increase in non-outlier frequency over the years.
Significant outlier spikes during major market events (e.g., Great Depression).</a:t>
          </a:r>
        </a:p>
      </dgm:t>
    </dgm:pt>
    <dgm:pt modelId="{5185C482-33F0-4BEF-8A2F-1FFE8374642F}" type="parTrans" cxnId="{B29FCBD3-CA7A-4128-83B3-F6CD311E9143}">
      <dgm:prSet/>
      <dgm:spPr/>
      <dgm:t>
        <a:bodyPr/>
        <a:lstStyle/>
        <a:p>
          <a:endParaRPr lang="en-US"/>
        </a:p>
      </dgm:t>
    </dgm:pt>
    <dgm:pt modelId="{6C8DB94A-C844-4103-94AF-E12AE0D46348}" type="sibTrans" cxnId="{B29FCBD3-CA7A-4128-83B3-F6CD311E9143}">
      <dgm:prSet/>
      <dgm:spPr/>
      <dgm:t>
        <a:bodyPr/>
        <a:lstStyle/>
        <a:p>
          <a:endParaRPr lang="en-US"/>
        </a:p>
      </dgm:t>
    </dgm:pt>
    <dgm:pt modelId="{5F51C3F1-3FDC-421E-8CCC-4A85F6D5E47B}">
      <dgm:prSet phldrT="[Text]"/>
      <dgm:spPr/>
      <dgm:t>
        <a:bodyPr/>
        <a:lstStyle/>
        <a:p>
          <a:r>
            <a:rPr lang="en-US" dirty="0">
              <a:latin typeface="Times New Roman" panose="02020603050405020304" pitchFamily="18" charset="0"/>
              <a:cs typeface="Times New Roman" panose="02020603050405020304" pitchFamily="18" charset="0"/>
            </a:rPr>
            <a:t>Continuous increase in non-outliers.
Outliers more frequent during financial crises (e.g., 2008 crisis, COVID-19 pandemic).</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3CBD4423-B34F-499D-902E-BD26FDDF1CFE}" type="presOf" srcId="{6F5B8948-9A82-44D9-9347-72FF1BF54BEF}" destId="{44ED2E44-D1D5-4EF7-B32E-DE54F22FC5FF}"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latin typeface="Times New Roman" panose="02020603050405020304" pitchFamily="18" charset="0"/>
              <a:cs typeface="Times New Roman" panose="02020603050405020304" pitchFamily="18" charset="0"/>
            </a:rPr>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latin typeface="Times New Roman" panose="02020603050405020304" pitchFamily="18" charset="0"/>
              <a:cs typeface="Times New Roman" panose="02020603050405020304" pitchFamily="18" charset="0"/>
            </a:rPr>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latin typeface="Times New Roman" panose="02020603050405020304" pitchFamily="18" charset="0"/>
              <a:cs typeface="Times New Roman" panose="02020603050405020304" pitchFamily="18" charset="0"/>
            </a:rPr>
            <a:t>Consistent weekly patterns with spikes during crashes.
Strong upward growth trend.
Increased volatility during market corrections.</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latin typeface="Times New Roman" panose="02020603050405020304" pitchFamily="18" charset="0"/>
              <a:cs typeface="Times New Roman" panose="02020603050405020304" pitchFamily="18" charset="0"/>
            </a:rPr>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r>
            <a:rPr lang="en-US" dirty="0">
              <a:latin typeface="Times New Roman" panose="02020603050405020304" pitchFamily="18" charset="0"/>
              <a:cs typeface="Times New Roman" panose="02020603050405020304" pitchFamily="18" charset="0"/>
            </a:rPr>
            <a:t>Regular weekly patterns, disrupted during crises.
Significant upward growth.
High volatility during recent crises.</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9F06958A-85A1-428B-9EA2-BCAF611CB7A5}">
      <dgm:prSet phldrT="[Text]"/>
      <dgm:spPr/>
      <dgm:t>
        <a:bodyPr/>
        <a:lstStyle/>
        <a:p>
          <a:r>
            <a:rPr lang="en-US" dirty="0">
              <a:latin typeface="Times New Roman" panose="02020603050405020304" pitchFamily="18" charset="0"/>
              <a:cs typeface="Times New Roman" panose="02020603050405020304" pitchFamily="18" charset="0"/>
            </a:rPr>
            <a:t>Weekly patterns with increased fluctuations during economic events.
Significant long-term growth with dips during crises.
High volatility during downturns.</a:t>
          </a:r>
        </a:p>
      </dgm:t>
    </dgm:pt>
    <dgm:pt modelId="{6C8DB94A-C844-4103-94AF-E12AE0D46348}" type="sibTrans" cxnId="{B29FCBD3-CA7A-4128-83B3-F6CD311E9143}">
      <dgm:prSet/>
      <dgm:spPr/>
      <dgm:t>
        <a:bodyPr/>
        <a:lstStyle/>
        <a:p>
          <a:endParaRPr lang="en-US"/>
        </a:p>
      </dgm:t>
    </dgm:pt>
    <dgm:pt modelId="{5185C482-33F0-4BEF-8A2F-1FFE8374642F}" type="parTrans" cxnId="{B29FCBD3-CA7A-4128-83B3-F6CD311E9143}">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3CBD4423-B34F-499D-902E-BD26FDDF1CFE}" type="presOf" srcId="{6F5B8948-9A82-44D9-9347-72FF1BF54BEF}" destId="{44ED2E44-D1D5-4EF7-B32E-DE54F22FC5FF}"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latin typeface="Times New Roman" panose="02020603050405020304" pitchFamily="18" charset="0"/>
              <a:cs typeface="Times New Roman" panose="02020603050405020304" pitchFamily="18" charset="0"/>
            </a:rPr>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latin typeface="Times New Roman" panose="02020603050405020304" pitchFamily="18" charset="0"/>
              <a:cs typeface="Times New Roman" panose="02020603050405020304" pitchFamily="18" charset="0"/>
            </a:rPr>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latin typeface="Times New Roman" panose="02020603050405020304" pitchFamily="18" charset="0"/>
              <a:cs typeface="Times New Roman" panose="02020603050405020304" pitchFamily="18" charset="0"/>
            </a:rPr>
            <a:t>Consistent monthly patterns with event-related spikes.
Strong growth trend.
Increased volatility during corrections.</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latin typeface="Times New Roman" panose="02020603050405020304" pitchFamily="18" charset="0"/>
              <a:cs typeface="Times New Roman" panose="02020603050405020304" pitchFamily="18" charset="0"/>
            </a:rPr>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r>
            <a:rPr lang="en-US" dirty="0">
              <a:latin typeface="Times New Roman" panose="02020603050405020304" pitchFamily="18" charset="0"/>
              <a:cs typeface="Times New Roman" panose="02020603050405020304" pitchFamily="18" charset="0"/>
            </a:rPr>
            <a:t>Regular monthly patterns disrupted during crises.
Significant upward growth.
High volatility during economic events.</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9F06958A-85A1-428B-9EA2-BCAF611CB7A5}">
      <dgm:prSet phldrT="[Text]"/>
      <dgm:spPr/>
      <dgm:t>
        <a:bodyPr/>
        <a:lstStyle/>
        <a:p>
          <a:r>
            <a:rPr lang="en-US" dirty="0">
              <a:latin typeface="Times New Roman" panose="02020603050405020304" pitchFamily="18" charset="0"/>
              <a:cs typeface="Times New Roman" panose="02020603050405020304" pitchFamily="18" charset="0"/>
            </a:rPr>
            <a:t>Monthly patterns reflecting economic cycles.
Steady growth with dips during crises.
Higher volatility during downturns.</a:t>
          </a:r>
        </a:p>
      </dgm:t>
    </dgm:pt>
    <dgm:pt modelId="{6C8DB94A-C844-4103-94AF-E12AE0D46348}" type="sibTrans" cxnId="{B29FCBD3-CA7A-4128-83B3-F6CD311E9143}">
      <dgm:prSet/>
      <dgm:spPr/>
      <dgm:t>
        <a:bodyPr/>
        <a:lstStyle/>
        <a:p>
          <a:endParaRPr lang="en-US"/>
        </a:p>
      </dgm:t>
    </dgm:pt>
    <dgm:pt modelId="{5185C482-33F0-4BEF-8A2F-1FFE8374642F}" type="parTrans" cxnId="{B29FCBD3-CA7A-4128-83B3-F6CD311E9143}">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3CBD4423-B34F-499D-902E-BD26FDDF1CFE}" type="presOf" srcId="{6F5B8948-9A82-44D9-9347-72FF1BF54BEF}" destId="{44ED2E44-D1D5-4EF7-B32E-DE54F22FC5FF}"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4AFD615-5DFD-432D-AC9D-D35067A15E9D}" type="doc">
      <dgm:prSet loTypeId="urn:microsoft.com/office/officeart/2005/8/layout/hList1" loCatId="list" qsTypeId="urn:microsoft.com/office/officeart/2005/8/quickstyle/simple1" qsCatId="simple" csTypeId="urn:microsoft.com/office/officeart/2005/8/colors/accent3_1" csCatId="accent3" phldr="1"/>
      <dgm:spPr/>
      <dgm:t>
        <a:bodyPr/>
        <a:lstStyle/>
        <a:p>
          <a:endParaRPr lang="en-US"/>
        </a:p>
      </dgm:t>
    </dgm:pt>
    <dgm:pt modelId="{6F5B8948-9A82-44D9-9347-72FF1BF54BEF}">
      <dgm:prSet phldrT="[Text]"/>
      <dgm:spPr/>
      <dgm:t>
        <a:bodyPr/>
        <a:lstStyle/>
        <a:p>
          <a:r>
            <a:rPr lang="en-US" dirty="0">
              <a:latin typeface="Times New Roman" panose="02020603050405020304" pitchFamily="18" charset="0"/>
              <a:cs typeface="Times New Roman" panose="02020603050405020304" pitchFamily="18" charset="0"/>
            </a:rPr>
            <a:t>Before 1980 Segment:</a:t>
          </a:r>
        </a:p>
      </dgm:t>
    </dgm:pt>
    <dgm:pt modelId="{B74E646B-6FB9-437A-A092-004995BEBA86}" type="parTrans" cxnId="{D7EB01F4-AF5F-47ED-B40D-E16110605FB0}">
      <dgm:prSet/>
      <dgm:spPr/>
      <dgm:t>
        <a:bodyPr/>
        <a:lstStyle/>
        <a:p>
          <a:endParaRPr lang="en-US"/>
        </a:p>
      </dgm:t>
    </dgm:pt>
    <dgm:pt modelId="{E2B0110D-1F28-4692-8E17-437014733702}" type="sibTrans" cxnId="{D7EB01F4-AF5F-47ED-B40D-E16110605FB0}">
      <dgm:prSet/>
      <dgm:spPr/>
      <dgm:t>
        <a:bodyPr/>
        <a:lstStyle/>
        <a:p>
          <a:endParaRPr lang="en-US"/>
        </a:p>
      </dgm:t>
    </dgm:pt>
    <dgm:pt modelId="{6A64B588-2BE8-4EFF-B5E1-BCEE99FC3BFD}">
      <dgm:prSet phldrT="[Text]"/>
      <dgm:spPr/>
      <dgm:t>
        <a:bodyPr/>
        <a:lstStyle/>
        <a:p>
          <a:r>
            <a:rPr lang="en-US" dirty="0">
              <a:latin typeface="Times New Roman" panose="02020603050405020304" pitchFamily="18" charset="0"/>
              <a:cs typeface="Times New Roman" panose="02020603050405020304" pitchFamily="18" charset="0"/>
            </a:rPr>
            <a:t>1980-2000 Segment</a:t>
          </a:r>
        </a:p>
      </dgm:t>
    </dgm:pt>
    <dgm:pt modelId="{0ABEBB89-C436-4432-8666-9FD717067BC5}" type="sibTrans" cxnId="{549298A9-058B-4B20-8A6A-C90B7D18CBEB}">
      <dgm:prSet/>
      <dgm:spPr/>
      <dgm:t>
        <a:bodyPr/>
        <a:lstStyle/>
        <a:p>
          <a:endParaRPr lang="en-US"/>
        </a:p>
      </dgm:t>
    </dgm:pt>
    <dgm:pt modelId="{12C889B9-A793-44D0-8B1A-1733F85DC07C}" type="parTrans" cxnId="{549298A9-058B-4B20-8A6A-C90B7D18CBEB}">
      <dgm:prSet/>
      <dgm:spPr/>
      <dgm:t>
        <a:bodyPr/>
        <a:lstStyle/>
        <a:p>
          <a:endParaRPr lang="en-US"/>
        </a:p>
      </dgm:t>
    </dgm:pt>
    <dgm:pt modelId="{998B6CE9-D125-4FC4-B4B9-3BF5EA866A73}">
      <dgm:prSet phldrT="[Text]"/>
      <dgm:spPr/>
      <dgm:t>
        <a:bodyPr/>
        <a:lstStyle/>
        <a:p>
          <a:r>
            <a:rPr lang="en-US" dirty="0">
              <a:latin typeface="Times New Roman" panose="02020603050405020304" pitchFamily="18" charset="0"/>
              <a:cs typeface="Times New Roman" panose="02020603050405020304" pitchFamily="18" charset="0"/>
            </a:rPr>
            <a:t>Consistent quarterly patterns with event-related changes.
Strong upward trend.
Increased volatility during corrections.</a:t>
          </a:r>
        </a:p>
      </dgm:t>
    </dgm:pt>
    <dgm:pt modelId="{401E95BD-AC64-4700-9328-E60AFF203C99}" type="sibTrans" cxnId="{FBAE52FC-6B94-4F81-A206-E672BD067A5D}">
      <dgm:prSet/>
      <dgm:spPr/>
      <dgm:t>
        <a:bodyPr/>
        <a:lstStyle/>
        <a:p>
          <a:endParaRPr lang="en-US"/>
        </a:p>
      </dgm:t>
    </dgm:pt>
    <dgm:pt modelId="{A3714737-E2E6-4E3D-9310-43D3A0404B34}" type="parTrans" cxnId="{FBAE52FC-6B94-4F81-A206-E672BD067A5D}">
      <dgm:prSet/>
      <dgm:spPr/>
      <dgm:t>
        <a:bodyPr/>
        <a:lstStyle/>
        <a:p>
          <a:endParaRPr lang="en-US"/>
        </a:p>
      </dgm:t>
    </dgm:pt>
    <dgm:pt modelId="{4526FC1B-9912-41AF-B43B-1609B7E3CAF8}">
      <dgm:prSet phldrT="[Text]"/>
      <dgm:spPr/>
      <dgm:t>
        <a:bodyPr/>
        <a:lstStyle/>
        <a:p>
          <a:r>
            <a:rPr lang="en-US" dirty="0">
              <a:latin typeface="Times New Roman" panose="02020603050405020304" pitchFamily="18" charset="0"/>
              <a:cs typeface="Times New Roman" panose="02020603050405020304" pitchFamily="18" charset="0"/>
            </a:rPr>
            <a:t>2000 onwards Segment</a:t>
          </a:r>
        </a:p>
      </dgm:t>
    </dgm:pt>
    <dgm:pt modelId="{A37403B7-AFB0-4C0C-8C60-ADE71D718F34}" type="sibTrans" cxnId="{A0F34CC4-D1A3-4EFD-8B8B-30FBAED3122E}">
      <dgm:prSet/>
      <dgm:spPr/>
      <dgm:t>
        <a:bodyPr/>
        <a:lstStyle/>
        <a:p>
          <a:endParaRPr lang="en-US"/>
        </a:p>
      </dgm:t>
    </dgm:pt>
    <dgm:pt modelId="{C2C8DD09-00D0-4C9F-9BF0-88A036F33ACC}" type="parTrans" cxnId="{A0F34CC4-D1A3-4EFD-8B8B-30FBAED3122E}">
      <dgm:prSet/>
      <dgm:spPr/>
      <dgm:t>
        <a:bodyPr/>
        <a:lstStyle/>
        <a:p>
          <a:endParaRPr lang="en-US"/>
        </a:p>
      </dgm:t>
    </dgm:pt>
    <dgm:pt modelId="{5F51C3F1-3FDC-421E-8CCC-4A85F6D5E47B}">
      <dgm:prSet phldrT="[Text]"/>
      <dgm:spPr/>
      <dgm:t>
        <a:bodyPr/>
        <a:lstStyle/>
        <a:p>
          <a:pPr algn="l"/>
          <a:r>
            <a:rPr lang="en-US" dirty="0">
              <a:latin typeface="Times New Roman" panose="02020603050405020304" pitchFamily="18" charset="0"/>
              <a:cs typeface="Times New Roman" panose="02020603050405020304" pitchFamily="18" charset="0"/>
            </a:rPr>
            <a:t>Regular quarterly patterns with significant disruptions during crises.
Significant upward growth.
High volatility during global events.</a:t>
          </a:r>
        </a:p>
      </dgm:t>
    </dgm:pt>
    <dgm:pt modelId="{4986AFDB-39A1-4C6B-865B-9BAB9F311C35}" type="sibTrans" cxnId="{372176EA-3861-422E-BECB-8685A9F13F4F}">
      <dgm:prSet/>
      <dgm:spPr/>
      <dgm:t>
        <a:bodyPr/>
        <a:lstStyle/>
        <a:p>
          <a:endParaRPr lang="en-US"/>
        </a:p>
      </dgm:t>
    </dgm:pt>
    <dgm:pt modelId="{8DDA3637-5BDE-4010-8F4B-D6C434D64A8E}" type="parTrans" cxnId="{372176EA-3861-422E-BECB-8685A9F13F4F}">
      <dgm:prSet/>
      <dgm:spPr/>
      <dgm:t>
        <a:bodyPr/>
        <a:lstStyle/>
        <a:p>
          <a:endParaRPr lang="en-US"/>
        </a:p>
      </dgm:t>
    </dgm:pt>
    <dgm:pt modelId="{9F06958A-85A1-428B-9EA2-BCAF611CB7A5}">
      <dgm:prSet phldrT="[Text]"/>
      <dgm:spPr/>
      <dgm:t>
        <a:bodyPr/>
        <a:lstStyle/>
        <a:p>
          <a:r>
            <a:rPr lang="en-US" dirty="0">
              <a:latin typeface="Times New Roman" panose="02020603050405020304" pitchFamily="18" charset="0"/>
              <a:cs typeface="Times New Roman" panose="02020603050405020304" pitchFamily="18" charset="0"/>
            </a:rPr>
            <a:t>Quarterly patterns reflecting longer economic cycles.
Steady growth with significant downturns.
High volatility during economic downturns.</a:t>
          </a:r>
        </a:p>
      </dgm:t>
    </dgm:pt>
    <dgm:pt modelId="{6C8DB94A-C844-4103-94AF-E12AE0D46348}" type="sibTrans" cxnId="{B29FCBD3-CA7A-4128-83B3-F6CD311E9143}">
      <dgm:prSet/>
      <dgm:spPr/>
      <dgm:t>
        <a:bodyPr/>
        <a:lstStyle/>
        <a:p>
          <a:endParaRPr lang="en-US"/>
        </a:p>
      </dgm:t>
    </dgm:pt>
    <dgm:pt modelId="{5185C482-33F0-4BEF-8A2F-1FFE8374642F}" type="parTrans" cxnId="{B29FCBD3-CA7A-4128-83B3-F6CD311E9143}">
      <dgm:prSet/>
      <dgm:spPr/>
      <dgm:t>
        <a:bodyPr/>
        <a:lstStyle/>
        <a:p>
          <a:endParaRPr lang="en-US"/>
        </a:p>
      </dgm:t>
    </dgm:pt>
    <dgm:pt modelId="{3BCE164C-CBF8-4585-8734-922A09D4C675}" type="pres">
      <dgm:prSet presAssocID="{F4AFD615-5DFD-432D-AC9D-D35067A15E9D}" presName="Name0" presStyleCnt="0">
        <dgm:presLayoutVars>
          <dgm:dir/>
          <dgm:animLvl val="lvl"/>
          <dgm:resizeHandles val="exact"/>
        </dgm:presLayoutVars>
      </dgm:prSet>
      <dgm:spPr/>
    </dgm:pt>
    <dgm:pt modelId="{38411480-FFBA-4D2A-AD6D-4F9E8A867388}" type="pres">
      <dgm:prSet presAssocID="{6F5B8948-9A82-44D9-9347-72FF1BF54BEF}" presName="composite" presStyleCnt="0"/>
      <dgm:spPr/>
    </dgm:pt>
    <dgm:pt modelId="{44ED2E44-D1D5-4EF7-B32E-DE54F22FC5FF}" type="pres">
      <dgm:prSet presAssocID="{6F5B8948-9A82-44D9-9347-72FF1BF54BEF}" presName="parTx" presStyleLbl="alignNode1" presStyleIdx="0" presStyleCnt="3">
        <dgm:presLayoutVars>
          <dgm:chMax val="0"/>
          <dgm:chPref val="0"/>
          <dgm:bulletEnabled val="1"/>
        </dgm:presLayoutVars>
      </dgm:prSet>
      <dgm:spPr/>
    </dgm:pt>
    <dgm:pt modelId="{1D4041B1-383F-4AA3-852A-7D80BA24288E}" type="pres">
      <dgm:prSet presAssocID="{6F5B8948-9A82-44D9-9347-72FF1BF54BEF}" presName="desTx" presStyleLbl="alignAccFollowNode1" presStyleIdx="0" presStyleCnt="3">
        <dgm:presLayoutVars>
          <dgm:bulletEnabled val="1"/>
        </dgm:presLayoutVars>
      </dgm:prSet>
      <dgm:spPr/>
    </dgm:pt>
    <dgm:pt modelId="{37D0556F-0EAA-47A9-91F3-940E92C1A7BB}" type="pres">
      <dgm:prSet presAssocID="{E2B0110D-1F28-4692-8E17-437014733702}" presName="space" presStyleCnt="0"/>
      <dgm:spPr/>
    </dgm:pt>
    <dgm:pt modelId="{99F457EC-0ED6-42EE-8E30-B36FA58C1038}" type="pres">
      <dgm:prSet presAssocID="{6A64B588-2BE8-4EFF-B5E1-BCEE99FC3BFD}" presName="composite" presStyleCnt="0"/>
      <dgm:spPr/>
    </dgm:pt>
    <dgm:pt modelId="{53ED2837-404C-4A99-A242-794092219F15}" type="pres">
      <dgm:prSet presAssocID="{6A64B588-2BE8-4EFF-B5E1-BCEE99FC3BFD}" presName="parTx" presStyleLbl="alignNode1" presStyleIdx="1" presStyleCnt="3">
        <dgm:presLayoutVars>
          <dgm:chMax val="0"/>
          <dgm:chPref val="0"/>
          <dgm:bulletEnabled val="1"/>
        </dgm:presLayoutVars>
      </dgm:prSet>
      <dgm:spPr/>
    </dgm:pt>
    <dgm:pt modelId="{E85C6D21-3941-4801-8748-C883F2063333}" type="pres">
      <dgm:prSet presAssocID="{6A64B588-2BE8-4EFF-B5E1-BCEE99FC3BFD}" presName="desTx" presStyleLbl="alignAccFollowNode1" presStyleIdx="1" presStyleCnt="3">
        <dgm:presLayoutVars>
          <dgm:bulletEnabled val="1"/>
        </dgm:presLayoutVars>
      </dgm:prSet>
      <dgm:spPr/>
    </dgm:pt>
    <dgm:pt modelId="{EF6BB8BC-3DAB-40F3-A5BC-0643EAC41EA9}" type="pres">
      <dgm:prSet presAssocID="{0ABEBB89-C436-4432-8666-9FD717067BC5}" presName="space" presStyleCnt="0"/>
      <dgm:spPr/>
    </dgm:pt>
    <dgm:pt modelId="{2A2858D8-FE7D-42F4-8CB1-384CE42F7A35}" type="pres">
      <dgm:prSet presAssocID="{4526FC1B-9912-41AF-B43B-1609B7E3CAF8}" presName="composite" presStyleCnt="0"/>
      <dgm:spPr/>
    </dgm:pt>
    <dgm:pt modelId="{CE1856E9-79E2-4606-BB3C-CA1F5F4ED11D}" type="pres">
      <dgm:prSet presAssocID="{4526FC1B-9912-41AF-B43B-1609B7E3CAF8}" presName="parTx" presStyleLbl="alignNode1" presStyleIdx="2" presStyleCnt="3">
        <dgm:presLayoutVars>
          <dgm:chMax val="0"/>
          <dgm:chPref val="0"/>
          <dgm:bulletEnabled val="1"/>
        </dgm:presLayoutVars>
      </dgm:prSet>
      <dgm:spPr/>
    </dgm:pt>
    <dgm:pt modelId="{61700393-E622-4395-A6EC-F17E225B5242}" type="pres">
      <dgm:prSet presAssocID="{4526FC1B-9912-41AF-B43B-1609B7E3CAF8}" presName="desTx" presStyleLbl="alignAccFollowNode1" presStyleIdx="2" presStyleCnt="3">
        <dgm:presLayoutVars>
          <dgm:bulletEnabled val="1"/>
        </dgm:presLayoutVars>
      </dgm:prSet>
      <dgm:spPr/>
    </dgm:pt>
  </dgm:ptLst>
  <dgm:cxnLst>
    <dgm:cxn modelId="{3CBD4423-B34F-499D-902E-BD26FDDF1CFE}" type="presOf" srcId="{6F5B8948-9A82-44D9-9347-72FF1BF54BEF}" destId="{44ED2E44-D1D5-4EF7-B32E-DE54F22FC5FF}" srcOrd="0" destOrd="0" presId="urn:microsoft.com/office/officeart/2005/8/layout/hList1"/>
    <dgm:cxn modelId="{EB3DB953-580A-4C6D-99E5-BE4AB0B7A010}" type="presOf" srcId="{6A64B588-2BE8-4EFF-B5E1-BCEE99FC3BFD}" destId="{53ED2837-404C-4A99-A242-794092219F15}" srcOrd="0" destOrd="0" presId="urn:microsoft.com/office/officeart/2005/8/layout/hList1"/>
    <dgm:cxn modelId="{1940F495-CD09-4CE0-A236-4CF2AD1AFDE2}" type="presOf" srcId="{5F51C3F1-3FDC-421E-8CCC-4A85F6D5E47B}" destId="{61700393-E622-4395-A6EC-F17E225B5242}" srcOrd="0" destOrd="0" presId="urn:microsoft.com/office/officeart/2005/8/layout/hList1"/>
    <dgm:cxn modelId="{549298A9-058B-4B20-8A6A-C90B7D18CBEB}" srcId="{F4AFD615-5DFD-432D-AC9D-D35067A15E9D}" destId="{6A64B588-2BE8-4EFF-B5E1-BCEE99FC3BFD}" srcOrd="1" destOrd="0" parTransId="{12C889B9-A793-44D0-8B1A-1733F85DC07C}" sibTransId="{0ABEBB89-C436-4432-8666-9FD717067BC5}"/>
    <dgm:cxn modelId="{CF0862C0-203D-4C65-8023-2779EC808E21}" type="presOf" srcId="{9F06958A-85A1-428B-9EA2-BCAF611CB7A5}" destId="{1D4041B1-383F-4AA3-852A-7D80BA24288E}" srcOrd="0" destOrd="0" presId="urn:microsoft.com/office/officeart/2005/8/layout/hList1"/>
    <dgm:cxn modelId="{A0F34CC4-D1A3-4EFD-8B8B-30FBAED3122E}" srcId="{F4AFD615-5DFD-432D-AC9D-D35067A15E9D}" destId="{4526FC1B-9912-41AF-B43B-1609B7E3CAF8}" srcOrd="2" destOrd="0" parTransId="{C2C8DD09-00D0-4C9F-9BF0-88A036F33ACC}" sibTransId="{A37403B7-AFB0-4C0C-8C60-ADE71D718F34}"/>
    <dgm:cxn modelId="{108053C9-6D86-42C5-BD0E-02887740F57A}" type="presOf" srcId="{F4AFD615-5DFD-432D-AC9D-D35067A15E9D}" destId="{3BCE164C-CBF8-4585-8734-922A09D4C675}" srcOrd="0" destOrd="0" presId="urn:microsoft.com/office/officeart/2005/8/layout/hList1"/>
    <dgm:cxn modelId="{B29FCBD3-CA7A-4128-83B3-F6CD311E9143}" srcId="{6F5B8948-9A82-44D9-9347-72FF1BF54BEF}" destId="{9F06958A-85A1-428B-9EA2-BCAF611CB7A5}" srcOrd="0" destOrd="0" parTransId="{5185C482-33F0-4BEF-8A2F-1FFE8374642F}" sibTransId="{6C8DB94A-C844-4103-94AF-E12AE0D46348}"/>
    <dgm:cxn modelId="{DC6DC5E6-7E82-44E1-862C-6B1ABD4A9386}" type="presOf" srcId="{998B6CE9-D125-4FC4-B4B9-3BF5EA866A73}" destId="{E85C6D21-3941-4801-8748-C883F2063333}" srcOrd="0" destOrd="0" presId="urn:microsoft.com/office/officeart/2005/8/layout/hList1"/>
    <dgm:cxn modelId="{372176EA-3861-422E-BECB-8685A9F13F4F}" srcId="{4526FC1B-9912-41AF-B43B-1609B7E3CAF8}" destId="{5F51C3F1-3FDC-421E-8CCC-4A85F6D5E47B}" srcOrd="0" destOrd="0" parTransId="{8DDA3637-5BDE-4010-8F4B-D6C434D64A8E}" sibTransId="{4986AFDB-39A1-4C6B-865B-9BAB9F311C35}"/>
    <dgm:cxn modelId="{8122DBEE-29B8-412C-8C82-933365782F4A}" type="presOf" srcId="{4526FC1B-9912-41AF-B43B-1609B7E3CAF8}" destId="{CE1856E9-79E2-4606-BB3C-CA1F5F4ED11D}" srcOrd="0" destOrd="0" presId="urn:microsoft.com/office/officeart/2005/8/layout/hList1"/>
    <dgm:cxn modelId="{D7EB01F4-AF5F-47ED-B40D-E16110605FB0}" srcId="{F4AFD615-5DFD-432D-AC9D-D35067A15E9D}" destId="{6F5B8948-9A82-44D9-9347-72FF1BF54BEF}" srcOrd="0" destOrd="0" parTransId="{B74E646B-6FB9-437A-A092-004995BEBA86}" sibTransId="{E2B0110D-1F28-4692-8E17-437014733702}"/>
    <dgm:cxn modelId="{FBAE52FC-6B94-4F81-A206-E672BD067A5D}" srcId="{6A64B588-2BE8-4EFF-B5E1-BCEE99FC3BFD}" destId="{998B6CE9-D125-4FC4-B4B9-3BF5EA866A73}" srcOrd="0" destOrd="0" parTransId="{A3714737-E2E6-4E3D-9310-43D3A0404B34}" sibTransId="{401E95BD-AC64-4700-9328-E60AFF203C99}"/>
    <dgm:cxn modelId="{509187F9-2005-4570-897A-8F03FDA242BC}" type="presParOf" srcId="{3BCE164C-CBF8-4585-8734-922A09D4C675}" destId="{38411480-FFBA-4D2A-AD6D-4F9E8A867388}" srcOrd="0" destOrd="0" presId="urn:microsoft.com/office/officeart/2005/8/layout/hList1"/>
    <dgm:cxn modelId="{87234079-AB5D-4314-AC44-38FDF0B6AEBA}" type="presParOf" srcId="{38411480-FFBA-4D2A-AD6D-4F9E8A867388}" destId="{44ED2E44-D1D5-4EF7-B32E-DE54F22FC5FF}" srcOrd="0" destOrd="0" presId="urn:microsoft.com/office/officeart/2005/8/layout/hList1"/>
    <dgm:cxn modelId="{990551E0-480A-4505-9BD4-5D91A21148FC}" type="presParOf" srcId="{38411480-FFBA-4D2A-AD6D-4F9E8A867388}" destId="{1D4041B1-383F-4AA3-852A-7D80BA24288E}" srcOrd="1" destOrd="0" presId="urn:microsoft.com/office/officeart/2005/8/layout/hList1"/>
    <dgm:cxn modelId="{D415F19C-AD47-4A73-A89D-1E148F6FB5CE}" type="presParOf" srcId="{3BCE164C-CBF8-4585-8734-922A09D4C675}" destId="{37D0556F-0EAA-47A9-91F3-940E92C1A7BB}" srcOrd="1" destOrd="0" presId="urn:microsoft.com/office/officeart/2005/8/layout/hList1"/>
    <dgm:cxn modelId="{AC277918-5AA8-407B-8A79-53234D88B7B5}" type="presParOf" srcId="{3BCE164C-CBF8-4585-8734-922A09D4C675}" destId="{99F457EC-0ED6-42EE-8E30-B36FA58C1038}" srcOrd="2" destOrd="0" presId="urn:microsoft.com/office/officeart/2005/8/layout/hList1"/>
    <dgm:cxn modelId="{B2C76AB3-A1BF-4FE8-9949-BAE49D6A75F0}" type="presParOf" srcId="{99F457EC-0ED6-42EE-8E30-B36FA58C1038}" destId="{53ED2837-404C-4A99-A242-794092219F15}" srcOrd="0" destOrd="0" presId="urn:microsoft.com/office/officeart/2005/8/layout/hList1"/>
    <dgm:cxn modelId="{B086D869-D038-406F-8243-F473C0D01C04}" type="presParOf" srcId="{99F457EC-0ED6-42EE-8E30-B36FA58C1038}" destId="{E85C6D21-3941-4801-8748-C883F2063333}" srcOrd="1" destOrd="0" presId="urn:microsoft.com/office/officeart/2005/8/layout/hList1"/>
    <dgm:cxn modelId="{DF4FDE54-4378-4F55-9662-EAE1D03ECDB5}" type="presParOf" srcId="{3BCE164C-CBF8-4585-8734-922A09D4C675}" destId="{EF6BB8BC-3DAB-40F3-A5BC-0643EAC41EA9}" srcOrd="3" destOrd="0" presId="urn:microsoft.com/office/officeart/2005/8/layout/hList1"/>
    <dgm:cxn modelId="{C6427A40-A804-47F1-A163-96FFEB59AC96}" type="presParOf" srcId="{3BCE164C-CBF8-4585-8734-922A09D4C675}" destId="{2A2858D8-FE7D-42F4-8CB1-384CE42F7A35}" srcOrd="4" destOrd="0" presId="urn:microsoft.com/office/officeart/2005/8/layout/hList1"/>
    <dgm:cxn modelId="{FA847FEB-851E-42B0-8009-5843F5B3A8A1}" type="presParOf" srcId="{2A2858D8-FE7D-42F4-8CB1-384CE42F7A35}" destId="{CE1856E9-79E2-4606-BB3C-CA1F5F4ED11D}" srcOrd="0" destOrd="0" presId="urn:microsoft.com/office/officeart/2005/8/layout/hList1"/>
    <dgm:cxn modelId="{212432CD-35D1-45C0-A4BC-7B6D0EB49FE9}" type="presParOf" srcId="{2A2858D8-FE7D-42F4-8CB1-384CE42F7A35}" destId="{61700393-E622-4395-A6EC-F17E225B52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418649-4FC9-4CE8-BCA0-B30CBFFE603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ECB72C62-6123-4DB9-8AB0-5D87C03AA686}">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Start ADF Test</a:t>
          </a:r>
        </a:p>
      </dgm:t>
    </dgm:pt>
    <dgm:pt modelId="{5681276B-BCBD-4255-BC02-3920E6E13331}" type="parTrans" cxnId="{B7416C8B-51DC-483B-8969-E59C6F098F10}">
      <dgm:prSet/>
      <dgm:spPr/>
      <dgm:t>
        <a:bodyPr/>
        <a:lstStyle/>
        <a:p>
          <a:endParaRPr lang="en-US"/>
        </a:p>
      </dgm:t>
    </dgm:pt>
    <dgm:pt modelId="{39F395A3-4C71-42F3-B6F5-357E3CE21FFC}" type="sibTrans" cxnId="{B7416C8B-51DC-483B-8969-E59C6F098F10}">
      <dgm:prSet/>
      <dgm:spPr/>
      <dgm:t>
        <a:bodyPr/>
        <a:lstStyle/>
        <a:p>
          <a:endParaRPr lang="en-US"/>
        </a:p>
      </dgm:t>
    </dgm:pt>
    <dgm:pt modelId="{ED8EF59D-EB10-4AA2-A466-B2246FBD41B9}">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Estimate Parameters</a:t>
          </a:r>
        </a:p>
      </dgm:t>
    </dgm:pt>
    <dgm:pt modelId="{6C36952D-FFCF-45D5-9F53-4FBBFB9E2EF0}" type="parTrans" cxnId="{47C23B40-6346-4A91-B6BF-E0E1D0C775BB}">
      <dgm:prSet/>
      <dgm:spPr/>
      <dgm:t>
        <a:bodyPr/>
        <a:lstStyle/>
        <a:p>
          <a:endParaRPr lang="en-US"/>
        </a:p>
      </dgm:t>
    </dgm:pt>
    <dgm:pt modelId="{56A9D064-4D07-439B-BC30-5FA7F162B629}" type="sibTrans" cxnId="{47C23B40-6346-4A91-B6BF-E0E1D0C775BB}">
      <dgm:prSet/>
      <dgm:spPr/>
      <dgm:t>
        <a:bodyPr/>
        <a:lstStyle/>
        <a:p>
          <a:endParaRPr lang="en-US"/>
        </a:p>
      </dgm:t>
    </dgm:pt>
    <dgm:pt modelId="{64829154-C7BB-4B00-9CAC-07CFF85BD5E1}">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Decision Rule</a:t>
          </a:r>
        </a:p>
      </dgm:t>
    </dgm:pt>
    <dgm:pt modelId="{14A797B3-563E-4CB7-9CF5-35154485AFCA}" type="parTrans" cxnId="{AAC96075-81A2-47FB-BE22-C377AC06C427}">
      <dgm:prSet/>
      <dgm:spPr/>
      <dgm:t>
        <a:bodyPr/>
        <a:lstStyle/>
        <a:p>
          <a:endParaRPr lang="en-US"/>
        </a:p>
      </dgm:t>
    </dgm:pt>
    <dgm:pt modelId="{DD52E344-DC1B-4EED-9982-C27000ACA845}" type="sibTrans" cxnId="{AAC96075-81A2-47FB-BE22-C377AC06C427}">
      <dgm:prSet/>
      <dgm:spPr/>
      <dgm:t>
        <a:bodyPr/>
        <a:lstStyle/>
        <a:p>
          <a:endParaRPr lang="en-US"/>
        </a:p>
      </dgm:t>
    </dgm:pt>
    <dgm:pt modelId="{502A50CA-C0E5-4B42-9DB9-45B5BFF50D7E}">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Collect Data</a:t>
          </a:r>
        </a:p>
      </dgm:t>
    </dgm:pt>
    <dgm:pt modelId="{EA99488C-18D9-41D1-A7D1-78EF665A4614}" type="parTrans" cxnId="{FD06BB6D-CD63-4AA5-AF6B-906F12113574}">
      <dgm:prSet/>
      <dgm:spPr/>
      <dgm:t>
        <a:bodyPr/>
        <a:lstStyle/>
        <a:p>
          <a:endParaRPr lang="en-US"/>
        </a:p>
      </dgm:t>
    </dgm:pt>
    <dgm:pt modelId="{FFC76344-0CA7-4BE7-A0A5-8397062E89C0}" type="sibTrans" cxnId="{FD06BB6D-CD63-4AA5-AF6B-906F12113574}">
      <dgm:prSet/>
      <dgm:spPr/>
      <dgm:t>
        <a:bodyPr/>
        <a:lstStyle/>
        <a:p>
          <a:endParaRPr lang="en-US"/>
        </a:p>
      </dgm:t>
    </dgm:pt>
    <dgm:pt modelId="{60DECD48-CB7A-4238-A4D5-B3C3C75C5C2F}">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autoregressive </a:t>
          </a:r>
        </a:p>
      </dgm:t>
    </dgm:pt>
    <dgm:pt modelId="{AD6157C7-9806-44BB-B3E7-68724C2C5264}" type="parTrans" cxnId="{B84FA312-8BED-41B2-A939-5224CCB2426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CB90553-91F9-45A0-AE7F-AC6A9DF4FF17}" type="sibTrans" cxnId="{B84FA312-8BED-41B2-A939-5224CCB2426C}">
      <dgm:prSet/>
      <dgm:spPr/>
      <dgm:t>
        <a:bodyPr/>
        <a:lstStyle/>
        <a:p>
          <a:endParaRPr lang="en-US"/>
        </a:p>
      </dgm:t>
    </dgm:pt>
    <dgm:pt modelId="{D1EB9D1D-F84E-4348-8BEA-44211D6A651C}">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Compute Test Statistic</a:t>
          </a:r>
        </a:p>
      </dgm:t>
    </dgm:pt>
    <dgm:pt modelId="{75EFC636-9E3D-484E-A503-A4476C84126B}" type="parTrans" cxnId="{E1EBA6F5-1959-4D3D-85D1-870269E14F06}">
      <dgm:prSet/>
      <dgm:spPr/>
      <dgm:t>
        <a:bodyPr/>
        <a:lstStyle/>
        <a:p>
          <a:endParaRPr lang="en-US"/>
        </a:p>
      </dgm:t>
    </dgm:pt>
    <dgm:pt modelId="{A939F068-2F7E-4986-BF9A-CA864A65FF00}" type="sibTrans" cxnId="{E1EBA6F5-1959-4D3D-85D1-870269E14F06}">
      <dgm:prSet/>
      <dgm:spPr/>
      <dgm:t>
        <a:bodyPr/>
        <a:lstStyle/>
        <a:p>
          <a:endParaRPr lang="en-US"/>
        </a:p>
      </dgm:t>
    </dgm:pt>
    <dgm:pt modelId="{C3038F32-BD58-42AE-8FD2-0798C206E91B}">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Determine Critical Values</a:t>
          </a:r>
        </a:p>
      </dgm:t>
    </dgm:pt>
    <dgm:pt modelId="{480F0BD3-845D-4C6D-91C7-736A2DD5120C}" type="parTrans" cxnId="{4851077F-A736-4AB2-BA14-5181CBB765E3}">
      <dgm:prSet/>
      <dgm:spPr/>
      <dgm:t>
        <a:bodyPr/>
        <a:lstStyle/>
        <a:p>
          <a:endParaRPr lang="en-US"/>
        </a:p>
      </dgm:t>
    </dgm:pt>
    <dgm:pt modelId="{CD70C0AD-788F-467C-9288-43BE594B021B}" type="sibTrans" cxnId="{4851077F-A736-4AB2-BA14-5181CBB765E3}">
      <dgm:prSet/>
      <dgm:spPr/>
      <dgm:t>
        <a:bodyPr/>
        <a:lstStyle/>
        <a:p>
          <a:endParaRPr lang="en-US"/>
        </a:p>
      </dgm:t>
    </dgm:pt>
    <dgm:pt modelId="{11B0759E-F438-41E8-BF95-467252CE66AB}">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Compare Test Statistic to Critical Values                      </a:t>
          </a:r>
        </a:p>
      </dgm:t>
    </dgm:pt>
    <dgm:pt modelId="{9735458E-5315-4DE1-9233-3B074D7E293E}" type="parTrans" cxnId="{AA3FA840-D730-48B7-84E7-ECB080BFAA7C}">
      <dgm:prSet/>
      <dgm:spPr/>
      <dgm:t>
        <a:bodyPr/>
        <a:lstStyle/>
        <a:p>
          <a:endParaRPr lang="en-US"/>
        </a:p>
      </dgm:t>
    </dgm:pt>
    <dgm:pt modelId="{F6918684-1420-45A8-A083-85B22F6CC7BB}" type="sibTrans" cxnId="{AA3FA840-D730-48B7-84E7-ECB080BFAA7C}">
      <dgm:prSet/>
      <dgm:spPr/>
      <dgm:t>
        <a:bodyPr/>
        <a:lstStyle/>
        <a:p>
          <a:endParaRPr lang="en-US"/>
        </a:p>
      </dgm:t>
    </dgm:pt>
    <dgm:pt modelId="{39DCDA52-F061-461F-9DDF-D202D76602D8}">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Specify Model</a:t>
          </a:r>
        </a:p>
      </dgm:t>
    </dgm:pt>
    <dgm:pt modelId="{260D4B84-C266-4758-B5E5-147438D0736D}" type="parTrans" cxnId="{460EE227-0DC0-46E5-A20A-DE6008A5CCAE}">
      <dgm:prSet/>
      <dgm:spPr/>
      <dgm:t>
        <a:bodyPr/>
        <a:lstStyle/>
        <a:p>
          <a:endParaRPr lang="en-US"/>
        </a:p>
      </dgm:t>
    </dgm:pt>
    <dgm:pt modelId="{01321FD3-AAE4-4DC2-BAEE-6B82E4674FF0}" type="sibTrans" cxnId="{460EE227-0DC0-46E5-A20A-DE6008A5CCAE}">
      <dgm:prSet/>
      <dgm:spPr/>
      <dgm:t>
        <a:bodyPr/>
        <a:lstStyle/>
        <a:p>
          <a:endParaRPr lang="en-US"/>
        </a:p>
      </dgm:t>
    </dgm:pt>
    <dgm:pt modelId="{4C8A55F3-F4D4-4CE8-9227-CAF42571C057}">
      <dgm:prSet phldrT="[Tex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regression form</a:t>
          </a:r>
        </a:p>
      </dgm:t>
    </dgm:pt>
    <dgm:pt modelId="{1232298D-8C01-495E-AF65-E832AEEE2774}" type="parTrans" cxnId="{27E2FDC6-A67C-420C-B4A2-B0574B3E4459}">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0C3EC409-E330-4044-AB0B-240242123E53}" type="sibTrans" cxnId="{27E2FDC6-A67C-420C-B4A2-B0574B3E4459}">
      <dgm:prSet/>
      <dgm:spPr/>
      <dgm:t>
        <a:bodyPr/>
        <a:lstStyle/>
        <a:p>
          <a:endParaRPr lang="en-US"/>
        </a:p>
      </dgm:t>
    </dgm:pt>
    <dgm:pt modelId="{34CB03D4-FE75-44D6-88BB-320D3793AFF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τ&lt;</a:t>
          </a:r>
          <a:r>
            <a:rPr lang="en-US" sz="1300" dirty="0">
              <a:solidFill>
                <a:srgbClr val="595959"/>
              </a:solidFill>
              <a:latin typeface="Times New Roman" panose="02020603050405020304" pitchFamily="18" charset="0"/>
              <a:cs typeface="Times New Roman" panose="02020603050405020304" pitchFamily="18" charset="0"/>
            </a:rPr>
            <a:t>Critical </a:t>
          </a:r>
          <a:r>
            <a:rPr lang="en-US" sz="1400" dirty="0">
              <a:solidFill>
                <a:srgbClr val="595959"/>
              </a:solidFill>
              <a:latin typeface="Times New Roman" panose="02020603050405020304" pitchFamily="18" charset="0"/>
              <a:cs typeface="Times New Roman" panose="02020603050405020304" pitchFamily="18" charset="0"/>
            </a:rPr>
            <a:t> Value (reject null hypothesis)</a:t>
          </a:r>
        </a:p>
      </dgm:t>
    </dgm:pt>
    <dgm:pt modelId="{414A3A41-F06F-43FD-8AC1-974A19F26146}" type="parTrans" cxnId="{17D96052-738B-4C9E-9D36-9C1A7CD2B38C}">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866909E4-4331-4C38-8BD2-18A1A8384B2F}" type="sibTrans" cxnId="{17D96052-738B-4C9E-9D36-9C1A7CD2B38C}">
      <dgm:prSet/>
      <dgm:spPr/>
      <dgm:t>
        <a:bodyPr/>
        <a:lstStyle/>
        <a:p>
          <a:endParaRPr lang="en-US"/>
        </a:p>
      </dgm:t>
    </dgm:pt>
    <dgm:pt modelId="{52776266-1742-4400-A5A1-4CFF6D438FA0}">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Else(fail to reject null hypothesis)</a:t>
          </a:r>
        </a:p>
      </dgm:t>
    </dgm:pt>
    <dgm:pt modelId="{3986F5A6-587F-4A37-A75A-BF9AD51DACA0}" type="parTrans" cxnId="{2A754468-A8EB-4183-BAC0-143C233BDC1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6CEE61BD-D0C3-4609-9181-544B6E02C4AF}" type="sibTrans" cxnId="{2A754468-A8EB-4183-BAC0-143C233BDC17}">
      <dgm:prSet/>
      <dgm:spPr/>
      <dgm:t>
        <a:bodyPr/>
        <a:lstStyle/>
        <a:p>
          <a:endParaRPr lang="en-US"/>
        </a:p>
      </dgm:t>
    </dgm:pt>
    <dgm:pt modelId="{4093E182-6AE2-4D3A-88E9-BDDCA51EE2B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End</a:t>
          </a:r>
        </a:p>
      </dgm:t>
    </dgm:pt>
    <dgm:pt modelId="{7135CF2A-E787-423F-81A4-9B4331D9DD68}" type="parTrans" cxnId="{E9659689-B55A-4254-9CF5-7F2A224C460C}">
      <dgm:prSet/>
      <dgm:spPr/>
      <dgm:t>
        <a:bodyPr/>
        <a:lstStyle/>
        <a:p>
          <a:endParaRPr lang="en-US"/>
        </a:p>
      </dgm:t>
    </dgm:pt>
    <dgm:pt modelId="{2780EAE6-F4C5-4987-B5EE-D7010FD94EE2}" type="sibTrans" cxnId="{E9659689-B55A-4254-9CF5-7F2A224C460C}">
      <dgm:prSet/>
      <dgm:spPr/>
      <dgm:t>
        <a:bodyPr/>
        <a:lstStyle/>
        <a:p>
          <a:endParaRPr lang="en-US"/>
        </a:p>
      </dgm:t>
    </dgm:pt>
    <dgm:pt modelId="{5533B59A-3E9C-491B-8B20-FDA1B1EA8D01}">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time series is stationary.</a:t>
          </a:r>
        </a:p>
      </dgm:t>
    </dgm:pt>
    <dgm:pt modelId="{B6D52BE9-80C6-4BDB-8072-E1A5AC3EE003}" type="parTrans" cxnId="{82998C0B-AAF2-4847-87E1-0E685FEA94BD}">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EDEA17E4-01B2-44AE-99F2-625D178F9AA9}" type="sibTrans" cxnId="{82998C0B-AAF2-4847-87E1-0E685FEA94BD}">
      <dgm:prSet/>
      <dgm:spPr/>
      <dgm:t>
        <a:bodyPr/>
        <a:lstStyle/>
        <a:p>
          <a:endParaRPr lang="en-US"/>
        </a:p>
      </dgm:t>
    </dgm:pt>
    <dgm:pt modelId="{2D13223A-F153-435C-8863-2BB102296D0D}">
      <dgm:prSet custT="1"/>
      <dgm:spPr>
        <a:solidFill>
          <a:srgbClr val="E5E9E8"/>
        </a:solidFill>
        <a:ln>
          <a:solidFill>
            <a:srgbClr val="E1EDE6"/>
          </a:solidFill>
        </a:ln>
      </dgm:spPr>
      <dgm:t>
        <a:bodyPr/>
        <a:lstStyle/>
        <a:p>
          <a:r>
            <a:rPr lang="en-US" sz="1400" dirty="0">
              <a:solidFill>
                <a:srgbClr val="595959"/>
              </a:solidFill>
              <a:latin typeface="Times New Roman" panose="02020603050405020304" pitchFamily="18" charset="0"/>
              <a:cs typeface="Times New Roman" panose="02020603050405020304" pitchFamily="18" charset="0"/>
            </a:rPr>
            <a:t>The time series has a unit root (non-stationary).</a:t>
          </a:r>
        </a:p>
      </dgm:t>
    </dgm:pt>
    <dgm:pt modelId="{CD8741A1-0A36-447D-9F3F-AE7CB3FA1EEC}" type="parTrans" cxnId="{26F5EA83-D884-4C09-8502-097130EF47B7}">
      <dgm:prSet custT="1"/>
      <dgm:spPr>
        <a:ln w="28575">
          <a:solidFill>
            <a:srgbClr val="595959"/>
          </a:solidFill>
        </a:ln>
      </dgm:spPr>
      <dgm:t>
        <a:bodyPr/>
        <a:lstStyle/>
        <a:p>
          <a:endParaRPr lang="en-US" sz="1400">
            <a:solidFill>
              <a:srgbClr val="595959"/>
            </a:solidFill>
            <a:latin typeface="Times New Roman" panose="02020603050405020304" pitchFamily="18" charset="0"/>
            <a:cs typeface="Times New Roman" panose="02020603050405020304" pitchFamily="18" charset="0"/>
          </a:endParaRPr>
        </a:p>
      </dgm:t>
    </dgm:pt>
    <dgm:pt modelId="{7E9070B0-8709-49C9-A0B4-6A911EE779C9}" type="sibTrans" cxnId="{26F5EA83-D884-4C09-8502-097130EF47B7}">
      <dgm:prSet/>
      <dgm:spPr/>
      <dgm:t>
        <a:bodyPr/>
        <a:lstStyle/>
        <a:p>
          <a:endParaRPr lang="en-US"/>
        </a:p>
      </dgm:t>
    </dgm:pt>
    <dgm:pt modelId="{164723BB-1F03-46E3-B0A7-C664E83555BB}" type="pres">
      <dgm:prSet presAssocID="{15418649-4FC9-4CE8-BCA0-B30CBFFE6030}" presName="diagram" presStyleCnt="0">
        <dgm:presLayoutVars>
          <dgm:chPref val="1"/>
          <dgm:dir/>
          <dgm:animOne val="branch"/>
          <dgm:animLvl val="lvl"/>
          <dgm:resizeHandles val="exact"/>
        </dgm:presLayoutVars>
      </dgm:prSet>
      <dgm:spPr/>
    </dgm:pt>
    <dgm:pt modelId="{A6257967-C6B5-48B7-9C94-A3298BF4386B}" type="pres">
      <dgm:prSet presAssocID="{ECB72C62-6123-4DB9-8AB0-5D87C03AA686}" presName="root1" presStyleCnt="0"/>
      <dgm:spPr/>
    </dgm:pt>
    <dgm:pt modelId="{CBDDBDB9-3562-41E1-8015-249C990C8561}" type="pres">
      <dgm:prSet presAssocID="{ECB72C62-6123-4DB9-8AB0-5D87C03AA686}" presName="LevelOneTextNode" presStyleLbl="node0" presStyleIdx="0" presStyleCnt="9">
        <dgm:presLayoutVars>
          <dgm:chPref val="3"/>
        </dgm:presLayoutVars>
      </dgm:prSet>
      <dgm:spPr/>
    </dgm:pt>
    <dgm:pt modelId="{3B84D147-FDE3-4967-BFC4-00756CE572CD}" type="pres">
      <dgm:prSet presAssocID="{ECB72C62-6123-4DB9-8AB0-5D87C03AA686}" presName="level2hierChild" presStyleCnt="0"/>
      <dgm:spPr/>
    </dgm:pt>
    <dgm:pt modelId="{2F15DBBF-0621-4732-A83C-810482E15504}" type="pres">
      <dgm:prSet presAssocID="{502A50CA-C0E5-4B42-9DB9-45B5BFF50D7E}" presName="root1" presStyleCnt="0"/>
      <dgm:spPr/>
    </dgm:pt>
    <dgm:pt modelId="{BA786D0D-5E75-4C53-8B6F-E23A73BF63B0}" type="pres">
      <dgm:prSet presAssocID="{502A50CA-C0E5-4B42-9DB9-45B5BFF50D7E}" presName="LevelOneTextNode" presStyleLbl="node0" presStyleIdx="1" presStyleCnt="9">
        <dgm:presLayoutVars>
          <dgm:chPref val="3"/>
        </dgm:presLayoutVars>
      </dgm:prSet>
      <dgm:spPr/>
    </dgm:pt>
    <dgm:pt modelId="{FE5C3144-8BC3-44FF-8EA0-581C52D64AAC}" type="pres">
      <dgm:prSet presAssocID="{502A50CA-C0E5-4B42-9DB9-45B5BFF50D7E}" presName="level2hierChild" presStyleCnt="0"/>
      <dgm:spPr/>
    </dgm:pt>
    <dgm:pt modelId="{39D559B2-240D-4FCF-964D-34C7F8DF1B0B}" type="pres">
      <dgm:prSet presAssocID="{39DCDA52-F061-461F-9DDF-D202D76602D8}" presName="root1" presStyleCnt="0"/>
      <dgm:spPr/>
    </dgm:pt>
    <dgm:pt modelId="{B9ED0223-81F4-4BDF-82BD-9F2F66970705}" type="pres">
      <dgm:prSet presAssocID="{39DCDA52-F061-461F-9DDF-D202D76602D8}" presName="LevelOneTextNode" presStyleLbl="node0" presStyleIdx="2" presStyleCnt="9">
        <dgm:presLayoutVars>
          <dgm:chPref val="3"/>
        </dgm:presLayoutVars>
      </dgm:prSet>
      <dgm:spPr/>
    </dgm:pt>
    <dgm:pt modelId="{1ACF0795-BEE9-4072-8AFD-E586686A53D3}" type="pres">
      <dgm:prSet presAssocID="{39DCDA52-F061-461F-9DDF-D202D76602D8}" presName="level2hierChild" presStyleCnt="0"/>
      <dgm:spPr/>
    </dgm:pt>
    <dgm:pt modelId="{57999E19-FF65-48B2-8F01-A19447A808C7}" type="pres">
      <dgm:prSet presAssocID="{AD6157C7-9806-44BB-B3E7-68724C2C5264}" presName="conn2-1" presStyleLbl="parChTrans1D2" presStyleIdx="0" presStyleCnt="4"/>
      <dgm:spPr/>
    </dgm:pt>
    <dgm:pt modelId="{452281AD-7025-49FA-A708-42A0B2294A52}" type="pres">
      <dgm:prSet presAssocID="{AD6157C7-9806-44BB-B3E7-68724C2C5264}" presName="connTx" presStyleLbl="parChTrans1D2" presStyleIdx="0" presStyleCnt="4"/>
      <dgm:spPr/>
    </dgm:pt>
    <dgm:pt modelId="{7CBFEA24-B446-4AE9-AB3E-39D87F07DA33}" type="pres">
      <dgm:prSet presAssocID="{60DECD48-CB7A-4238-A4D5-B3C3C75C5C2F}" presName="root2" presStyleCnt="0"/>
      <dgm:spPr/>
    </dgm:pt>
    <dgm:pt modelId="{0BDD8674-4AD5-4B5E-B5FE-D767C5F57751}" type="pres">
      <dgm:prSet presAssocID="{60DECD48-CB7A-4238-A4D5-B3C3C75C5C2F}" presName="LevelTwoTextNode" presStyleLbl="node2" presStyleIdx="0" presStyleCnt="4">
        <dgm:presLayoutVars>
          <dgm:chPref val="3"/>
        </dgm:presLayoutVars>
      </dgm:prSet>
      <dgm:spPr/>
    </dgm:pt>
    <dgm:pt modelId="{28B1825B-BCC7-4253-92F6-9C632609E6B6}" type="pres">
      <dgm:prSet presAssocID="{60DECD48-CB7A-4238-A4D5-B3C3C75C5C2F}" presName="level3hierChild" presStyleCnt="0"/>
      <dgm:spPr/>
    </dgm:pt>
    <dgm:pt modelId="{0F988586-55C2-4482-A331-1E4B203231DA}" type="pres">
      <dgm:prSet presAssocID="{1232298D-8C01-495E-AF65-E832AEEE2774}" presName="conn2-1" presStyleLbl="parChTrans1D2" presStyleIdx="1" presStyleCnt="4"/>
      <dgm:spPr/>
    </dgm:pt>
    <dgm:pt modelId="{3556FAE5-7983-4D03-89FB-92274DC87F2B}" type="pres">
      <dgm:prSet presAssocID="{1232298D-8C01-495E-AF65-E832AEEE2774}" presName="connTx" presStyleLbl="parChTrans1D2" presStyleIdx="1" presStyleCnt="4"/>
      <dgm:spPr/>
    </dgm:pt>
    <dgm:pt modelId="{32DE2EA0-57AC-4DAE-908C-30BC75DACF65}" type="pres">
      <dgm:prSet presAssocID="{4C8A55F3-F4D4-4CE8-9227-CAF42571C057}" presName="root2" presStyleCnt="0"/>
      <dgm:spPr/>
    </dgm:pt>
    <dgm:pt modelId="{C1C92650-BEDC-41DC-A32C-6FE7D0D9AE52}" type="pres">
      <dgm:prSet presAssocID="{4C8A55F3-F4D4-4CE8-9227-CAF42571C057}" presName="LevelTwoTextNode" presStyleLbl="node2" presStyleIdx="1" presStyleCnt="4">
        <dgm:presLayoutVars>
          <dgm:chPref val="3"/>
        </dgm:presLayoutVars>
      </dgm:prSet>
      <dgm:spPr/>
    </dgm:pt>
    <dgm:pt modelId="{C5676199-E1B6-491F-935B-42AC3918F927}" type="pres">
      <dgm:prSet presAssocID="{4C8A55F3-F4D4-4CE8-9227-CAF42571C057}" presName="level3hierChild" presStyleCnt="0"/>
      <dgm:spPr/>
    </dgm:pt>
    <dgm:pt modelId="{827C9E70-D3E0-41D6-8EDF-F763D7C9F621}" type="pres">
      <dgm:prSet presAssocID="{ED8EF59D-EB10-4AA2-A466-B2246FBD41B9}" presName="root1" presStyleCnt="0"/>
      <dgm:spPr/>
    </dgm:pt>
    <dgm:pt modelId="{CE10AF60-A0EF-4E99-9203-24BA6689C7AB}" type="pres">
      <dgm:prSet presAssocID="{ED8EF59D-EB10-4AA2-A466-B2246FBD41B9}" presName="LevelOneTextNode" presStyleLbl="node0" presStyleIdx="3" presStyleCnt="9">
        <dgm:presLayoutVars>
          <dgm:chPref val="3"/>
        </dgm:presLayoutVars>
      </dgm:prSet>
      <dgm:spPr/>
    </dgm:pt>
    <dgm:pt modelId="{6730976B-42C9-4D7E-ACF0-285B354C522A}" type="pres">
      <dgm:prSet presAssocID="{ED8EF59D-EB10-4AA2-A466-B2246FBD41B9}" presName="level2hierChild" presStyleCnt="0"/>
      <dgm:spPr/>
    </dgm:pt>
    <dgm:pt modelId="{6AD96353-C552-4468-B93C-C3DE861EA1EB}" type="pres">
      <dgm:prSet presAssocID="{D1EB9D1D-F84E-4348-8BEA-44211D6A651C}" presName="root1" presStyleCnt="0"/>
      <dgm:spPr/>
    </dgm:pt>
    <dgm:pt modelId="{F9037DF5-16AC-4175-BB99-D69E11609E62}" type="pres">
      <dgm:prSet presAssocID="{D1EB9D1D-F84E-4348-8BEA-44211D6A651C}" presName="LevelOneTextNode" presStyleLbl="node0" presStyleIdx="4" presStyleCnt="9">
        <dgm:presLayoutVars>
          <dgm:chPref val="3"/>
        </dgm:presLayoutVars>
      </dgm:prSet>
      <dgm:spPr/>
    </dgm:pt>
    <dgm:pt modelId="{DEE37ED7-68C5-4D74-9C77-C3B8764ABE69}" type="pres">
      <dgm:prSet presAssocID="{D1EB9D1D-F84E-4348-8BEA-44211D6A651C}" presName="level2hierChild" presStyleCnt="0"/>
      <dgm:spPr/>
    </dgm:pt>
    <dgm:pt modelId="{41BDA5FB-5252-4CE1-8138-A812111461D1}" type="pres">
      <dgm:prSet presAssocID="{C3038F32-BD58-42AE-8FD2-0798C206E91B}" presName="root1" presStyleCnt="0"/>
      <dgm:spPr/>
    </dgm:pt>
    <dgm:pt modelId="{4CB46386-4A5C-497B-80D9-C6DB86DCCE8E}" type="pres">
      <dgm:prSet presAssocID="{C3038F32-BD58-42AE-8FD2-0798C206E91B}" presName="LevelOneTextNode" presStyleLbl="node0" presStyleIdx="5" presStyleCnt="9">
        <dgm:presLayoutVars>
          <dgm:chPref val="3"/>
        </dgm:presLayoutVars>
      </dgm:prSet>
      <dgm:spPr/>
    </dgm:pt>
    <dgm:pt modelId="{F0656428-8D23-4AE3-96D8-80FFB05B276D}" type="pres">
      <dgm:prSet presAssocID="{C3038F32-BD58-42AE-8FD2-0798C206E91B}" presName="level2hierChild" presStyleCnt="0"/>
      <dgm:spPr/>
    </dgm:pt>
    <dgm:pt modelId="{F5BC4E7F-D114-42AC-9077-0894A3BEC948}" type="pres">
      <dgm:prSet presAssocID="{11B0759E-F438-41E8-BF95-467252CE66AB}" presName="root1" presStyleCnt="0"/>
      <dgm:spPr/>
    </dgm:pt>
    <dgm:pt modelId="{14C4305A-7889-4F96-BF51-C8B6E6ED9415}" type="pres">
      <dgm:prSet presAssocID="{11B0759E-F438-41E8-BF95-467252CE66AB}" presName="LevelOneTextNode" presStyleLbl="node0" presStyleIdx="6" presStyleCnt="9">
        <dgm:presLayoutVars>
          <dgm:chPref val="3"/>
        </dgm:presLayoutVars>
      </dgm:prSet>
      <dgm:spPr/>
    </dgm:pt>
    <dgm:pt modelId="{722C5383-310A-4850-A434-F9806A12E73C}" type="pres">
      <dgm:prSet presAssocID="{11B0759E-F438-41E8-BF95-467252CE66AB}" presName="level2hierChild" presStyleCnt="0"/>
      <dgm:spPr/>
    </dgm:pt>
    <dgm:pt modelId="{70CAF091-A857-4ACF-976E-608935FD92D9}" type="pres">
      <dgm:prSet presAssocID="{64829154-C7BB-4B00-9CAC-07CFF85BD5E1}" presName="root1" presStyleCnt="0"/>
      <dgm:spPr/>
    </dgm:pt>
    <dgm:pt modelId="{0C216F2F-9D6D-4623-9358-C3F640978C86}" type="pres">
      <dgm:prSet presAssocID="{64829154-C7BB-4B00-9CAC-07CFF85BD5E1}" presName="LevelOneTextNode" presStyleLbl="node0" presStyleIdx="7" presStyleCnt="9">
        <dgm:presLayoutVars>
          <dgm:chPref val="3"/>
        </dgm:presLayoutVars>
      </dgm:prSet>
      <dgm:spPr/>
    </dgm:pt>
    <dgm:pt modelId="{843AD960-12B6-4CCB-AD59-74DD2C457E9B}" type="pres">
      <dgm:prSet presAssocID="{64829154-C7BB-4B00-9CAC-07CFF85BD5E1}" presName="level2hierChild" presStyleCnt="0"/>
      <dgm:spPr/>
    </dgm:pt>
    <dgm:pt modelId="{F6AAA021-BA45-42A4-966D-E42B6FC38B31}" type="pres">
      <dgm:prSet presAssocID="{414A3A41-F06F-43FD-8AC1-974A19F26146}" presName="conn2-1" presStyleLbl="parChTrans1D2" presStyleIdx="2" presStyleCnt="4"/>
      <dgm:spPr/>
    </dgm:pt>
    <dgm:pt modelId="{FEFA1683-2F96-4FEA-A329-08198FAD6EC3}" type="pres">
      <dgm:prSet presAssocID="{414A3A41-F06F-43FD-8AC1-974A19F26146}" presName="connTx" presStyleLbl="parChTrans1D2" presStyleIdx="2" presStyleCnt="4"/>
      <dgm:spPr/>
    </dgm:pt>
    <dgm:pt modelId="{E98FE96A-B3C1-4ABE-84BC-CD0CFB237C80}" type="pres">
      <dgm:prSet presAssocID="{34CB03D4-FE75-44D6-88BB-320D3793AFFD}" presName="root2" presStyleCnt="0"/>
      <dgm:spPr/>
    </dgm:pt>
    <dgm:pt modelId="{4DD3B98E-22D7-446B-9976-ACA40601CC23}" type="pres">
      <dgm:prSet presAssocID="{34CB03D4-FE75-44D6-88BB-320D3793AFFD}" presName="LevelTwoTextNode" presStyleLbl="node2" presStyleIdx="2" presStyleCnt="4" custScaleY="140735">
        <dgm:presLayoutVars>
          <dgm:chPref val="3"/>
        </dgm:presLayoutVars>
      </dgm:prSet>
      <dgm:spPr/>
    </dgm:pt>
    <dgm:pt modelId="{54CB05F7-8842-4F62-AF2E-B140E8E8C804}" type="pres">
      <dgm:prSet presAssocID="{34CB03D4-FE75-44D6-88BB-320D3793AFFD}" presName="level3hierChild" presStyleCnt="0"/>
      <dgm:spPr/>
    </dgm:pt>
    <dgm:pt modelId="{228FC8CC-1C57-43BF-B0E7-9BF1965E83B4}" type="pres">
      <dgm:prSet presAssocID="{B6D52BE9-80C6-4BDB-8072-E1A5AC3EE003}" presName="conn2-1" presStyleLbl="parChTrans1D3" presStyleIdx="0" presStyleCnt="2"/>
      <dgm:spPr/>
    </dgm:pt>
    <dgm:pt modelId="{50B296A2-89F1-4FC2-B90F-A01FA9F1F2BA}" type="pres">
      <dgm:prSet presAssocID="{B6D52BE9-80C6-4BDB-8072-E1A5AC3EE003}" presName="connTx" presStyleLbl="parChTrans1D3" presStyleIdx="0" presStyleCnt="2"/>
      <dgm:spPr/>
    </dgm:pt>
    <dgm:pt modelId="{D05B55E4-C8D4-477C-A665-A632A4923B23}" type="pres">
      <dgm:prSet presAssocID="{5533B59A-3E9C-491B-8B20-FDA1B1EA8D01}" presName="root2" presStyleCnt="0"/>
      <dgm:spPr/>
    </dgm:pt>
    <dgm:pt modelId="{10EF9543-7F05-4E10-9186-A610241621FC}" type="pres">
      <dgm:prSet presAssocID="{5533B59A-3E9C-491B-8B20-FDA1B1EA8D01}" presName="LevelTwoTextNode" presStyleLbl="node3" presStyleIdx="0" presStyleCnt="2">
        <dgm:presLayoutVars>
          <dgm:chPref val="3"/>
        </dgm:presLayoutVars>
      </dgm:prSet>
      <dgm:spPr/>
    </dgm:pt>
    <dgm:pt modelId="{438F3460-FAE5-4D81-AAE3-D078EF7FB5F9}" type="pres">
      <dgm:prSet presAssocID="{5533B59A-3E9C-491B-8B20-FDA1B1EA8D01}" presName="level3hierChild" presStyleCnt="0"/>
      <dgm:spPr/>
    </dgm:pt>
    <dgm:pt modelId="{2EABCC28-ED5C-4B04-8EA8-0D9A7A404366}" type="pres">
      <dgm:prSet presAssocID="{3986F5A6-587F-4A37-A75A-BF9AD51DACA0}" presName="conn2-1" presStyleLbl="parChTrans1D2" presStyleIdx="3" presStyleCnt="4"/>
      <dgm:spPr/>
    </dgm:pt>
    <dgm:pt modelId="{42C9BA0C-EA24-44C4-9BF8-CDC6C9EC0C8D}" type="pres">
      <dgm:prSet presAssocID="{3986F5A6-587F-4A37-A75A-BF9AD51DACA0}" presName="connTx" presStyleLbl="parChTrans1D2" presStyleIdx="3" presStyleCnt="4"/>
      <dgm:spPr/>
    </dgm:pt>
    <dgm:pt modelId="{D6963BA5-AB1A-42C8-92AE-80F6931AF1FE}" type="pres">
      <dgm:prSet presAssocID="{52776266-1742-4400-A5A1-4CFF6D438FA0}" presName="root2" presStyleCnt="0"/>
      <dgm:spPr/>
    </dgm:pt>
    <dgm:pt modelId="{AD5CDB04-B17E-4033-88E2-53B1DDE50239}" type="pres">
      <dgm:prSet presAssocID="{52776266-1742-4400-A5A1-4CFF6D438FA0}" presName="LevelTwoTextNode" presStyleLbl="node2" presStyleIdx="3" presStyleCnt="4">
        <dgm:presLayoutVars>
          <dgm:chPref val="3"/>
        </dgm:presLayoutVars>
      </dgm:prSet>
      <dgm:spPr/>
    </dgm:pt>
    <dgm:pt modelId="{FB1CDD8E-0485-4211-B904-5BE6D3754440}" type="pres">
      <dgm:prSet presAssocID="{52776266-1742-4400-A5A1-4CFF6D438FA0}" presName="level3hierChild" presStyleCnt="0"/>
      <dgm:spPr/>
    </dgm:pt>
    <dgm:pt modelId="{61EDCA7D-A0E2-4F3B-9E3C-D3E0B1B8C413}" type="pres">
      <dgm:prSet presAssocID="{CD8741A1-0A36-447D-9F3F-AE7CB3FA1EEC}" presName="conn2-1" presStyleLbl="parChTrans1D3" presStyleIdx="1" presStyleCnt="2"/>
      <dgm:spPr/>
    </dgm:pt>
    <dgm:pt modelId="{EB331D3A-8833-420C-92A0-FD1FF2FD3A7F}" type="pres">
      <dgm:prSet presAssocID="{CD8741A1-0A36-447D-9F3F-AE7CB3FA1EEC}" presName="connTx" presStyleLbl="parChTrans1D3" presStyleIdx="1" presStyleCnt="2"/>
      <dgm:spPr/>
    </dgm:pt>
    <dgm:pt modelId="{5F4D1D65-5D9A-4784-B4B3-14B81D041934}" type="pres">
      <dgm:prSet presAssocID="{2D13223A-F153-435C-8863-2BB102296D0D}" presName="root2" presStyleCnt="0"/>
      <dgm:spPr/>
    </dgm:pt>
    <dgm:pt modelId="{B24CB7D3-EEFD-421C-9516-06FB703C3692}" type="pres">
      <dgm:prSet presAssocID="{2D13223A-F153-435C-8863-2BB102296D0D}" presName="LevelTwoTextNode" presStyleLbl="node3" presStyleIdx="1" presStyleCnt="2" custScaleY="138026">
        <dgm:presLayoutVars>
          <dgm:chPref val="3"/>
        </dgm:presLayoutVars>
      </dgm:prSet>
      <dgm:spPr/>
    </dgm:pt>
    <dgm:pt modelId="{33CD6FF9-788C-43F4-B779-93117A920B4F}" type="pres">
      <dgm:prSet presAssocID="{2D13223A-F153-435C-8863-2BB102296D0D}" presName="level3hierChild" presStyleCnt="0"/>
      <dgm:spPr/>
    </dgm:pt>
    <dgm:pt modelId="{98F1350F-4E59-4369-B244-DD19CE012DFB}" type="pres">
      <dgm:prSet presAssocID="{4093E182-6AE2-4D3A-88E9-BDDCA51EE2BD}" presName="root1" presStyleCnt="0"/>
      <dgm:spPr/>
    </dgm:pt>
    <dgm:pt modelId="{6AE15B12-7606-4B94-93C2-801CE90C86EB}" type="pres">
      <dgm:prSet presAssocID="{4093E182-6AE2-4D3A-88E9-BDDCA51EE2BD}" presName="LevelOneTextNode" presStyleLbl="node0" presStyleIdx="8" presStyleCnt="9">
        <dgm:presLayoutVars>
          <dgm:chPref val="3"/>
        </dgm:presLayoutVars>
      </dgm:prSet>
      <dgm:spPr/>
    </dgm:pt>
    <dgm:pt modelId="{7590868B-E8CF-40CB-BA54-26FE73AA6495}" type="pres">
      <dgm:prSet presAssocID="{4093E182-6AE2-4D3A-88E9-BDDCA51EE2BD}" presName="level2hierChild" presStyleCnt="0"/>
      <dgm:spPr/>
    </dgm:pt>
  </dgm:ptLst>
  <dgm:cxnLst>
    <dgm:cxn modelId="{C8EB9109-6BF1-4833-8951-46E8C76EF19C}" type="presOf" srcId="{414A3A41-F06F-43FD-8AC1-974A19F26146}" destId="{FEFA1683-2F96-4FEA-A329-08198FAD6EC3}" srcOrd="1" destOrd="0" presId="urn:microsoft.com/office/officeart/2005/8/layout/hierarchy2"/>
    <dgm:cxn modelId="{82998C0B-AAF2-4847-87E1-0E685FEA94BD}" srcId="{34CB03D4-FE75-44D6-88BB-320D3793AFFD}" destId="{5533B59A-3E9C-491B-8B20-FDA1B1EA8D01}" srcOrd="0" destOrd="0" parTransId="{B6D52BE9-80C6-4BDB-8072-E1A5AC3EE003}" sibTransId="{EDEA17E4-01B2-44AE-99F2-625D178F9AA9}"/>
    <dgm:cxn modelId="{B84FA312-8BED-41B2-A939-5224CCB2426C}" srcId="{39DCDA52-F061-461F-9DDF-D202D76602D8}" destId="{60DECD48-CB7A-4238-A4D5-B3C3C75C5C2F}" srcOrd="0" destOrd="0" parTransId="{AD6157C7-9806-44BB-B3E7-68724C2C5264}" sibTransId="{7CB90553-91F9-45A0-AE7F-AC6A9DF4FF17}"/>
    <dgm:cxn modelId="{3CED4815-DD7D-434D-BFD4-79EF2747F23B}" type="presOf" srcId="{502A50CA-C0E5-4B42-9DB9-45B5BFF50D7E}" destId="{BA786D0D-5E75-4C53-8B6F-E23A73BF63B0}" srcOrd="0" destOrd="0" presId="urn:microsoft.com/office/officeart/2005/8/layout/hierarchy2"/>
    <dgm:cxn modelId="{F52C7B15-3E89-406B-9B9A-35C164A0CB00}" type="presOf" srcId="{4093E182-6AE2-4D3A-88E9-BDDCA51EE2BD}" destId="{6AE15B12-7606-4B94-93C2-801CE90C86EB}" srcOrd="0" destOrd="0" presId="urn:microsoft.com/office/officeart/2005/8/layout/hierarchy2"/>
    <dgm:cxn modelId="{B67F281B-07D2-4FAD-8CAC-5D69B7FDB821}" type="presOf" srcId="{2D13223A-F153-435C-8863-2BB102296D0D}" destId="{B24CB7D3-EEFD-421C-9516-06FB703C3692}" srcOrd="0" destOrd="0" presId="urn:microsoft.com/office/officeart/2005/8/layout/hierarchy2"/>
    <dgm:cxn modelId="{460EE227-0DC0-46E5-A20A-DE6008A5CCAE}" srcId="{15418649-4FC9-4CE8-BCA0-B30CBFFE6030}" destId="{39DCDA52-F061-461F-9DDF-D202D76602D8}" srcOrd="2" destOrd="0" parTransId="{260D4B84-C266-4758-B5E5-147438D0736D}" sibTransId="{01321FD3-AAE4-4DC2-BAEE-6B82E4674FF0}"/>
    <dgm:cxn modelId="{B313762F-ACB4-4132-A8F6-BAA96608432F}" type="presOf" srcId="{ECB72C62-6123-4DB9-8AB0-5D87C03AA686}" destId="{CBDDBDB9-3562-41E1-8015-249C990C8561}" srcOrd="0" destOrd="0" presId="urn:microsoft.com/office/officeart/2005/8/layout/hierarchy2"/>
    <dgm:cxn modelId="{DBEB7E3F-E33D-42D5-8A27-E985C450173E}" type="presOf" srcId="{60DECD48-CB7A-4238-A4D5-B3C3C75C5C2F}" destId="{0BDD8674-4AD5-4B5E-B5FE-D767C5F57751}" srcOrd="0" destOrd="0" presId="urn:microsoft.com/office/officeart/2005/8/layout/hierarchy2"/>
    <dgm:cxn modelId="{47C23B40-6346-4A91-B6BF-E0E1D0C775BB}" srcId="{15418649-4FC9-4CE8-BCA0-B30CBFFE6030}" destId="{ED8EF59D-EB10-4AA2-A466-B2246FBD41B9}" srcOrd="3" destOrd="0" parTransId="{6C36952D-FFCF-45D5-9F53-4FBBFB9E2EF0}" sibTransId="{56A9D064-4D07-439B-BC30-5FA7F162B629}"/>
    <dgm:cxn modelId="{AA3FA840-D730-48B7-84E7-ECB080BFAA7C}" srcId="{15418649-4FC9-4CE8-BCA0-B30CBFFE6030}" destId="{11B0759E-F438-41E8-BF95-467252CE66AB}" srcOrd="6" destOrd="0" parTransId="{9735458E-5315-4DE1-9233-3B074D7E293E}" sibTransId="{F6918684-1420-45A8-A083-85B22F6CC7BB}"/>
    <dgm:cxn modelId="{5542455F-8E11-411A-AEAE-3592E3B66956}" type="presOf" srcId="{AD6157C7-9806-44BB-B3E7-68724C2C5264}" destId="{57999E19-FF65-48B2-8F01-A19447A808C7}" srcOrd="0" destOrd="0" presId="urn:microsoft.com/office/officeart/2005/8/layout/hierarchy2"/>
    <dgm:cxn modelId="{E76F2E61-F2B9-460D-9D10-97AA9661BD23}" type="presOf" srcId="{B6D52BE9-80C6-4BDB-8072-E1A5AC3EE003}" destId="{228FC8CC-1C57-43BF-B0E7-9BF1965E83B4}" srcOrd="0" destOrd="0" presId="urn:microsoft.com/office/officeart/2005/8/layout/hierarchy2"/>
    <dgm:cxn modelId="{2A754468-A8EB-4183-BAC0-143C233BDC17}" srcId="{64829154-C7BB-4B00-9CAC-07CFF85BD5E1}" destId="{52776266-1742-4400-A5A1-4CFF6D438FA0}" srcOrd="1" destOrd="0" parTransId="{3986F5A6-587F-4A37-A75A-BF9AD51DACA0}" sibTransId="{6CEE61BD-D0C3-4609-9181-544B6E02C4AF}"/>
    <dgm:cxn modelId="{FD06BB6D-CD63-4AA5-AF6B-906F12113574}" srcId="{15418649-4FC9-4CE8-BCA0-B30CBFFE6030}" destId="{502A50CA-C0E5-4B42-9DB9-45B5BFF50D7E}" srcOrd="1" destOrd="0" parTransId="{EA99488C-18D9-41D1-A7D1-78EF665A4614}" sibTransId="{FFC76344-0CA7-4BE7-A0A5-8397062E89C0}"/>
    <dgm:cxn modelId="{17D96052-738B-4C9E-9D36-9C1A7CD2B38C}" srcId="{64829154-C7BB-4B00-9CAC-07CFF85BD5E1}" destId="{34CB03D4-FE75-44D6-88BB-320D3793AFFD}" srcOrd="0" destOrd="0" parTransId="{414A3A41-F06F-43FD-8AC1-974A19F26146}" sibTransId="{866909E4-4331-4C38-8BD2-18A1A8384B2F}"/>
    <dgm:cxn modelId="{37BF3854-825D-43DA-AF61-201A89125EB8}" type="presOf" srcId="{64829154-C7BB-4B00-9CAC-07CFF85BD5E1}" destId="{0C216F2F-9D6D-4623-9358-C3F640978C86}" srcOrd="0" destOrd="0" presId="urn:microsoft.com/office/officeart/2005/8/layout/hierarchy2"/>
    <dgm:cxn modelId="{D2539B74-4F53-4A15-9D55-7FAEF5A708FD}" type="presOf" srcId="{AD6157C7-9806-44BB-B3E7-68724C2C5264}" destId="{452281AD-7025-49FA-A708-42A0B2294A52}" srcOrd="1" destOrd="0" presId="urn:microsoft.com/office/officeart/2005/8/layout/hierarchy2"/>
    <dgm:cxn modelId="{AAC96075-81A2-47FB-BE22-C377AC06C427}" srcId="{15418649-4FC9-4CE8-BCA0-B30CBFFE6030}" destId="{64829154-C7BB-4B00-9CAC-07CFF85BD5E1}" srcOrd="7" destOrd="0" parTransId="{14A797B3-563E-4CB7-9CF5-35154485AFCA}" sibTransId="{DD52E344-DC1B-4EED-9982-C27000ACA845}"/>
    <dgm:cxn modelId="{AC63F97C-1B02-4EEF-B05C-775EF269B99E}" type="presOf" srcId="{B6D52BE9-80C6-4BDB-8072-E1A5AC3EE003}" destId="{50B296A2-89F1-4FC2-B90F-A01FA9F1F2BA}" srcOrd="1" destOrd="0" presId="urn:microsoft.com/office/officeart/2005/8/layout/hierarchy2"/>
    <dgm:cxn modelId="{4851077F-A736-4AB2-BA14-5181CBB765E3}" srcId="{15418649-4FC9-4CE8-BCA0-B30CBFFE6030}" destId="{C3038F32-BD58-42AE-8FD2-0798C206E91B}" srcOrd="5" destOrd="0" parTransId="{480F0BD3-845D-4C6D-91C7-736A2DD5120C}" sibTransId="{CD70C0AD-788F-467C-9288-43BE594B021B}"/>
    <dgm:cxn modelId="{2BA40C7F-EA0D-47EE-AF31-845915AC274A}" type="presOf" srcId="{4C8A55F3-F4D4-4CE8-9227-CAF42571C057}" destId="{C1C92650-BEDC-41DC-A32C-6FE7D0D9AE52}" srcOrd="0" destOrd="0" presId="urn:microsoft.com/office/officeart/2005/8/layout/hierarchy2"/>
    <dgm:cxn modelId="{E4EE8581-9564-446B-8B0B-60E8D82E3E9B}" type="presOf" srcId="{11B0759E-F438-41E8-BF95-467252CE66AB}" destId="{14C4305A-7889-4F96-BF51-C8B6E6ED9415}" srcOrd="0" destOrd="0" presId="urn:microsoft.com/office/officeart/2005/8/layout/hierarchy2"/>
    <dgm:cxn modelId="{26F5EA83-D884-4C09-8502-097130EF47B7}" srcId="{52776266-1742-4400-A5A1-4CFF6D438FA0}" destId="{2D13223A-F153-435C-8863-2BB102296D0D}" srcOrd="0" destOrd="0" parTransId="{CD8741A1-0A36-447D-9F3F-AE7CB3FA1EEC}" sibTransId="{7E9070B0-8709-49C9-A0B4-6A911EE779C9}"/>
    <dgm:cxn modelId="{6D9FC585-A704-433A-9C7D-8517DAED4D36}" type="presOf" srcId="{5533B59A-3E9C-491B-8B20-FDA1B1EA8D01}" destId="{10EF9543-7F05-4E10-9186-A610241621FC}" srcOrd="0" destOrd="0" presId="urn:microsoft.com/office/officeart/2005/8/layout/hierarchy2"/>
    <dgm:cxn modelId="{E9659689-B55A-4254-9CF5-7F2A224C460C}" srcId="{15418649-4FC9-4CE8-BCA0-B30CBFFE6030}" destId="{4093E182-6AE2-4D3A-88E9-BDDCA51EE2BD}" srcOrd="8" destOrd="0" parTransId="{7135CF2A-E787-423F-81A4-9B4331D9DD68}" sibTransId="{2780EAE6-F4C5-4987-B5EE-D7010FD94EE2}"/>
    <dgm:cxn modelId="{B7416C8B-51DC-483B-8969-E59C6F098F10}" srcId="{15418649-4FC9-4CE8-BCA0-B30CBFFE6030}" destId="{ECB72C62-6123-4DB9-8AB0-5D87C03AA686}" srcOrd="0" destOrd="0" parTransId="{5681276B-BCBD-4255-BC02-3920E6E13331}" sibTransId="{39F395A3-4C71-42F3-B6F5-357E3CE21FFC}"/>
    <dgm:cxn modelId="{867E988E-63B5-458F-BFBB-B9F983ED5166}" type="presOf" srcId="{3986F5A6-587F-4A37-A75A-BF9AD51DACA0}" destId="{42C9BA0C-EA24-44C4-9BF8-CDC6C9EC0C8D}" srcOrd="1" destOrd="0" presId="urn:microsoft.com/office/officeart/2005/8/layout/hierarchy2"/>
    <dgm:cxn modelId="{C4B0D890-0C86-41F7-B04D-644B9E5522D1}" type="presOf" srcId="{39DCDA52-F061-461F-9DDF-D202D76602D8}" destId="{B9ED0223-81F4-4BDF-82BD-9F2F66970705}" srcOrd="0" destOrd="0" presId="urn:microsoft.com/office/officeart/2005/8/layout/hierarchy2"/>
    <dgm:cxn modelId="{F328F895-CBF9-4839-9542-A765120C3923}" type="presOf" srcId="{C3038F32-BD58-42AE-8FD2-0798C206E91B}" destId="{4CB46386-4A5C-497B-80D9-C6DB86DCCE8E}" srcOrd="0" destOrd="0" presId="urn:microsoft.com/office/officeart/2005/8/layout/hierarchy2"/>
    <dgm:cxn modelId="{C814A799-DA6E-497C-B120-0A2F9FEE96F3}" type="presOf" srcId="{ED8EF59D-EB10-4AA2-A466-B2246FBD41B9}" destId="{CE10AF60-A0EF-4E99-9203-24BA6689C7AB}" srcOrd="0" destOrd="0" presId="urn:microsoft.com/office/officeart/2005/8/layout/hierarchy2"/>
    <dgm:cxn modelId="{FC700AA3-F4AC-495E-B721-E94464225436}" type="presOf" srcId="{CD8741A1-0A36-447D-9F3F-AE7CB3FA1EEC}" destId="{61EDCA7D-A0E2-4F3B-9E3C-D3E0B1B8C413}" srcOrd="0" destOrd="0" presId="urn:microsoft.com/office/officeart/2005/8/layout/hierarchy2"/>
    <dgm:cxn modelId="{98B3DBA3-27C9-40C4-BFAC-022F3DDE8FEC}" type="presOf" srcId="{414A3A41-F06F-43FD-8AC1-974A19F26146}" destId="{F6AAA021-BA45-42A4-966D-E42B6FC38B31}" srcOrd="0" destOrd="0" presId="urn:microsoft.com/office/officeart/2005/8/layout/hierarchy2"/>
    <dgm:cxn modelId="{B1C35AB7-7B07-4663-BE67-A60714026655}" type="presOf" srcId="{1232298D-8C01-495E-AF65-E832AEEE2774}" destId="{0F988586-55C2-4482-A331-1E4B203231DA}" srcOrd="0" destOrd="0" presId="urn:microsoft.com/office/officeart/2005/8/layout/hierarchy2"/>
    <dgm:cxn modelId="{486410BF-A9B1-4DEB-9C76-40FBA38AA7D8}" type="presOf" srcId="{3986F5A6-587F-4A37-A75A-BF9AD51DACA0}" destId="{2EABCC28-ED5C-4B04-8EA8-0D9A7A404366}" srcOrd="0" destOrd="0" presId="urn:microsoft.com/office/officeart/2005/8/layout/hierarchy2"/>
    <dgm:cxn modelId="{C80464C0-5BA9-4633-B03D-87CDA0F3B960}" type="presOf" srcId="{15418649-4FC9-4CE8-BCA0-B30CBFFE6030}" destId="{164723BB-1F03-46E3-B0A7-C664E83555BB}" srcOrd="0" destOrd="0" presId="urn:microsoft.com/office/officeart/2005/8/layout/hierarchy2"/>
    <dgm:cxn modelId="{27E2FDC6-A67C-420C-B4A2-B0574B3E4459}" srcId="{39DCDA52-F061-461F-9DDF-D202D76602D8}" destId="{4C8A55F3-F4D4-4CE8-9227-CAF42571C057}" srcOrd="1" destOrd="0" parTransId="{1232298D-8C01-495E-AF65-E832AEEE2774}" sibTransId="{0C3EC409-E330-4044-AB0B-240242123E53}"/>
    <dgm:cxn modelId="{D03EA8D2-39F4-412C-B0C5-4468394F6027}" type="presOf" srcId="{CD8741A1-0A36-447D-9F3F-AE7CB3FA1EEC}" destId="{EB331D3A-8833-420C-92A0-FD1FF2FD3A7F}" srcOrd="1" destOrd="0" presId="urn:microsoft.com/office/officeart/2005/8/layout/hierarchy2"/>
    <dgm:cxn modelId="{782A35D6-AE43-4D85-AFCD-FFC0B2D91CDC}" type="presOf" srcId="{1232298D-8C01-495E-AF65-E832AEEE2774}" destId="{3556FAE5-7983-4D03-89FB-92274DC87F2B}" srcOrd="1" destOrd="0" presId="urn:microsoft.com/office/officeart/2005/8/layout/hierarchy2"/>
    <dgm:cxn modelId="{0E51C9D7-F65E-4E82-9522-29C9775CCA3E}" type="presOf" srcId="{D1EB9D1D-F84E-4348-8BEA-44211D6A651C}" destId="{F9037DF5-16AC-4175-BB99-D69E11609E62}" srcOrd="0" destOrd="0" presId="urn:microsoft.com/office/officeart/2005/8/layout/hierarchy2"/>
    <dgm:cxn modelId="{2CC12EDB-0A45-425C-9AFF-AD6556DACAAA}" type="presOf" srcId="{52776266-1742-4400-A5A1-4CFF6D438FA0}" destId="{AD5CDB04-B17E-4033-88E2-53B1DDE50239}" srcOrd="0" destOrd="0" presId="urn:microsoft.com/office/officeart/2005/8/layout/hierarchy2"/>
    <dgm:cxn modelId="{E1EBA6F5-1959-4D3D-85D1-870269E14F06}" srcId="{15418649-4FC9-4CE8-BCA0-B30CBFFE6030}" destId="{D1EB9D1D-F84E-4348-8BEA-44211D6A651C}" srcOrd="4" destOrd="0" parTransId="{75EFC636-9E3D-484E-A503-A4476C84126B}" sibTransId="{A939F068-2F7E-4986-BF9A-CA864A65FF00}"/>
    <dgm:cxn modelId="{810AFBFC-3A12-4357-9F42-CED72553E998}" type="presOf" srcId="{34CB03D4-FE75-44D6-88BB-320D3793AFFD}" destId="{4DD3B98E-22D7-446B-9976-ACA40601CC23}" srcOrd="0" destOrd="0" presId="urn:microsoft.com/office/officeart/2005/8/layout/hierarchy2"/>
    <dgm:cxn modelId="{6184CF73-A4AC-4ED5-8944-E7B6532CE902}" type="presParOf" srcId="{164723BB-1F03-46E3-B0A7-C664E83555BB}" destId="{A6257967-C6B5-48B7-9C94-A3298BF4386B}" srcOrd="0" destOrd="0" presId="urn:microsoft.com/office/officeart/2005/8/layout/hierarchy2"/>
    <dgm:cxn modelId="{144F453C-441A-49CB-A99C-20FAB63078D5}" type="presParOf" srcId="{A6257967-C6B5-48B7-9C94-A3298BF4386B}" destId="{CBDDBDB9-3562-41E1-8015-249C990C8561}" srcOrd="0" destOrd="0" presId="urn:microsoft.com/office/officeart/2005/8/layout/hierarchy2"/>
    <dgm:cxn modelId="{86D9C744-CA08-40A4-92FA-B6F6E6284E05}" type="presParOf" srcId="{A6257967-C6B5-48B7-9C94-A3298BF4386B}" destId="{3B84D147-FDE3-4967-BFC4-00756CE572CD}" srcOrd="1" destOrd="0" presId="urn:microsoft.com/office/officeart/2005/8/layout/hierarchy2"/>
    <dgm:cxn modelId="{C7C715CA-998C-45E2-9648-9BCF222ABBA5}" type="presParOf" srcId="{164723BB-1F03-46E3-B0A7-C664E83555BB}" destId="{2F15DBBF-0621-4732-A83C-810482E15504}" srcOrd="1" destOrd="0" presId="urn:microsoft.com/office/officeart/2005/8/layout/hierarchy2"/>
    <dgm:cxn modelId="{20BE8E59-F259-42B7-9512-78B60FAF89C5}" type="presParOf" srcId="{2F15DBBF-0621-4732-A83C-810482E15504}" destId="{BA786D0D-5E75-4C53-8B6F-E23A73BF63B0}" srcOrd="0" destOrd="0" presId="urn:microsoft.com/office/officeart/2005/8/layout/hierarchy2"/>
    <dgm:cxn modelId="{6108520F-063A-4106-86EB-25CB8EDFBA68}" type="presParOf" srcId="{2F15DBBF-0621-4732-A83C-810482E15504}" destId="{FE5C3144-8BC3-44FF-8EA0-581C52D64AAC}" srcOrd="1" destOrd="0" presId="urn:microsoft.com/office/officeart/2005/8/layout/hierarchy2"/>
    <dgm:cxn modelId="{BA2B2A28-3191-4203-A2A6-1623243FA55E}" type="presParOf" srcId="{164723BB-1F03-46E3-B0A7-C664E83555BB}" destId="{39D559B2-240D-4FCF-964D-34C7F8DF1B0B}" srcOrd="2" destOrd="0" presId="urn:microsoft.com/office/officeart/2005/8/layout/hierarchy2"/>
    <dgm:cxn modelId="{6723F3A5-7E13-47B0-B194-A04CF53D5568}" type="presParOf" srcId="{39D559B2-240D-4FCF-964D-34C7F8DF1B0B}" destId="{B9ED0223-81F4-4BDF-82BD-9F2F66970705}" srcOrd="0" destOrd="0" presId="urn:microsoft.com/office/officeart/2005/8/layout/hierarchy2"/>
    <dgm:cxn modelId="{BB129EE1-F1E4-4C28-A1DF-2C1379AC56BE}" type="presParOf" srcId="{39D559B2-240D-4FCF-964D-34C7F8DF1B0B}" destId="{1ACF0795-BEE9-4072-8AFD-E586686A53D3}" srcOrd="1" destOrd="0" presId="urn:microsoft.com/office/officeart/2005/8/layout/hierarchy2"/>
    <dgm:cxn modelId="{B160D148-50C4-4F13-AFC0-DBC8906B348F}" type="presParOf" srcId="{1ACF0795-BEE9-4072-8AFD-E586686A53D3}" destId="{57999E19-FF65-48B2-8F01-A19447A808C7}" srcOrd="0" destOrd="0" presId="urn:microsoft.com/office/officeart/2005/8/layout/hierarchy2"/>
    <dgm:cxn modelId="{A7A5E159-C9BD-4C45-9697-1FC85B5CA121}" type="presParOf" srcId="{57999E19-FF65-48B2-8F01-A19447A808C7}" destId="{452281AD-7025-49FA-A708-42A0B2294A52}" srcOrd="0" destOrd="0" presId="urn:microsoft.com/office/officeart/2005/8/layout/hierarchy2"/>
    <dgm:cxn modelId="{F6099876-FE3C-4894-9B44-570C1F1696C1}" type="presParOf" srcId="{1ACF0795-BEE9-4072-8AFD-E586686A53D3}" destId="{7CBFEA24-B446-4AE9-AB3E-39D87F07DA33}" srcOrd="1" destOrd="0" presId="urn:microsoft.com/office/officeart/2005/8/layout/hierarchy2"/>
    <dgm:cxn modelId="{73D42837-DD6B-4859-B5F2-A120BFBFAB29}" type="presParOf" srcId="{7CBFEA24-B446-4AE9-AB3E-39D87F07DA33}" destId="{0BDD8674-4AD5-4B5E-B5FE-D767C5F57751}" srcOrd="0" destOrd="0" presId="urn:microsoft.com/office/officeart/2005/8/layout/hierarchy2"/>
    <dgm:cxn modelId="{56C53B82-EA51-4717-B97B-3A0898C3A215}" type="presParOf" srcId="{7CBFEA24-B446-4AE9-AB3E-39D87F07DA33}" destId="{28B1825B-BCC7-4253-92F6-9C632609E6B6}" srcOrd="1" destOrd="0" presId="urn:microsoft.com/office/officeart/2005/8/layout/hierarchy2"/>
    <dgm:cxn modelId="{3261925F-8343-4E0A-80C4-5B2E2C03ECB0}" type="presParOf" srcId="{1ACF0795-BEE9-4072-8AFD-E586686A53D3}" destId="{0F988586-55C2-4482-A331-1E4B203231DA}" srcOrd="2" destOrd="0" presId="urn:microsoft.com/office/officeart/2005/8/layout/hierarchy2"/>
    <dgm:cxn modelId="{E20A0C6F-0568-49BE-87A9-24DBB27CDFF2}" type="presParOf" srcId="{0F988586-55C2-4482-A331-1E4B203231DA}" destId="{3556FAE5-7983-4D03-89FB-92274DC87F2B}" srcOrd="0" destOrd="0" presId="urn:microsoft.com/office/officeart/2005/8/layout/hierarchy2"/>
    <dgm:cxn modelId="{6356F071-AB58-4111-94E4-74746CB05864}" type="presParOf" srcId="{1ACF0795-BEE9-4072-8AFD-E586686A53D3}" destId="{32DE2EA0-57AC-4DAE-908C-30BC75DACF65}" srcOrd="3" destOrd="0" presId="urn:microsoft.com/office/officeart/2005/8/layout/hierarchy2"/>
    <dgm:cxn modelId="{3CECFA2D-C2BB-4C51-9FB8-1C0F7B05520D}" type="presParOf" srcId="{32DE2EA0-57AC-4DAE-908C-30BC75DACF65}" destId="{C1C92650-BEDC-41DC-A32C-6FE7D0D9AE52}" srcOrd="0" destOrd="0" presId="urn:microsoft.com/office/officeart/2005/8/layout/hierarchy2"/>
    <dgm:cxn modelId="{28F999EA-9A63-49C2-AF5F-41EA08EF96F0}" type="presParOf" srcId="{32DE2EA0-57AC-4DAE-908C-30BC75DACF65}" destId="{C5676199-E1B6-491F-935B-42AC3918F927}" srcOrd="1" destOrd="0" presId="urn:microsoft.com/office/officeart/2005/8/layout/hierarchy2"/>
    <dgm:cxn modelId="{9E4AB173-52C0-4F00-8B60-01F825129703}" type="presParOf" srcId="{164723BB-1F03-46E3-B0A7-C664E83555BB}" destId="{827C9E70-D3E0-41D6-8EDF-F763D7C9F621}" srcOrd="3" destOrd="0" presId="urn:microsoft.com/office/officeart/2005/8/layout/hierarchy2"/>
    <dgm:cxn modelId="{DABF1FAA-30ED-4055-B5F4-28F545E93493}" type="presParOf" srcId="{827C9E70-D3E0-41D6-8EDF-F763D7C9F621}" destId="{CE10AF60-A0EF-4E99-9203-24BA6689C7AB}" srcOrd="0" destOrd="0" presId="urn:microsoft.com/office/officeart/2005/8/layout/hierarchy2"/>
    <dgm:cxn modelId="{6FD6311A-681F-41EE-859B-7E6270146C37}" type="presParOf" srcId="{827C9E70-D3E0-41D6-8EDF-F763D7C9F621}" destId="{6730976B-42C9-4D7E-ACF0-285B354C522A}" srcOrd="1" destOrd="0" presId="urn:microsoft.com/office/officeart/2005/8/layout/hierarchy2"/>
    <dgm:cxn modelId="{12A9CE5F-76CF-49BA-8FC4-3E0F11335B60}" type="presParOf" srcId="{164723BB-1F03-46E3-B0A7-C664E83555BB}" destId="{6AD96353-C552-4468-B93C-C3DE861EA1EB}" srcOrd="4" destOrd="0" presId="urn:microsoft.com/office/officeart/2005/8/layout/hierarchy2"/>
    <dgm:cxn modelId="{992EC18B-B8D9-45FB-BB6F-1E585EFE54BD}" type="presParOf" srcId="{6AD96353-C552-4468-B93C-C3DE861EA1EB}" destId="{F9037DF5-16AC-4175-BB99-D69E11609E62}" srcOrd="0" destOrd="0" presId="urn:microsoft.com/office/officeart/2005/8/layout/hierarchy2"/>
    <dgm:cxn modelId="{CC8BC618-6597-410E-AC9C-5D4EA17969E0}" type="presParOf" srcId="{6AD96353-C552-4468-B93C-C3DE861EA1EB}" destId="{DEE37ED7-68C5-4D74-9C77-C3B8764ABE69}" srcOrd="1" destOrd="0" presId="urn:microsoft.com/office/officeart/2005/8/layout/hierarchy2"/>
    <dgm:cxn modelId="{7D2E83F6-984B-4A7F-AF82-054396F5FFF5}" type="presParOf" srcId="{164723BB-1F03-46E3-B0A7-C664E83555BB}" destId="{41BDA5FB-5252-4CE1-8138-A812111461D1}" srcOrd="5" destOrd="0" presId="urn:microsoft.com/office/officeart/2005/8/layout/hierarchy2"/>
    <dgm:cxn modelId="{DBF693A8-6DA2-468E-9E2B-AACC90B54027}" type="presParOf" srcId="{41BDA5FB-5252-4CE1-8138-A812111461D1}" destId="{4CB46386-4A5C-497B-80D9-C6DB86DCCE8E}" srcOrd="0" destOrd="0" presId="urn:microsoft.com/office/officeart/2005/8/layout/hierarchy2"/>
    <dgm:cxn modelId="{1D96849B-B8F6-42CE-B406-E539914D893E}" type="presParOf" srcId="{41BDA5FB-5252-4CE1-8138-A812111461D1}" destId="{F0656428-8D23-4AE3-96D8-80FFB05B276D}" srcOrd="1" destOrd="0" presId="urn:microsoft.com/office/officeart/2005/8/layout/hierarchy2"/>
    <dgm:cxn modelId="{60606F4B-3055-4BF7-8455-DB66D7E7640E}" type="presParOf" srcId="{164723BB-1F03-46E3-B0A7-C664E83555BB}" destId="{F5BC4E7F-D114-42AC-9077-0894A3BEC948}" srcOrd="6" destOrd="0" presId="urn:microsoft.com/office/officeart/2005/8/layout/hierarchy2"/>
    <dgm:cxn modelId="{12C5947C-868D-467C-B43F-012AE17AE176}" type="presParOf" srcId="{F5BC4E7F-D114-42AC-9077-0894A3BEC948}" destId="{14C4305A-7889-4F96-BF51-C8B6E6ED9415}" srcOrd="0" destOrd="0" presId="urn:microsoft.com/office/officeart/2005/8/layout/hierarchy2"/>
    <dgm:cxn modelId="{11A15D6C-E555-4B48-8565-3C5FF5978167}" type="presParOf" srcId="{F5BC4E7F-D114-42AC-9077-0894A3BEC948}" destId="{722C5383-310A-4850-A434-F9806A12E73C}" srcOrd="1" destOrd="0" presId="urn:microsoft.com/office/officeart/2005/8/layout/hierarchy2"/>
    <dgm:cxn modelId="{79140F7B-74FE-43ED-BA2B-7B8FA44489C4}" type="presParOf" srcId="{164723BB-1F03-46E3-B0A7-C664E83555BB}" destId="{70CAF091-A857-4ACF-976E-608935FD92D9}" srcOrd="7" destOrd="0" presId="urn:microsoft.com/office/officeart/2005/8/layout/hierarchy2"/>
    <dgm:cxn modelId="{FFF7AB2D-8AD5-40E8-A7D4-9A4D1790A57F}" type="presParOf" srcId="{70CAF091-A857-4ACF-976E-608935FD92D9}" destId="{0C216F2F-9D6D-4623-9358-C3F640978C86}" srcOrd="0" destOrd="0" presId="urn:microsoft.com/office/officeart/2005/8/layout/hierarchy2"/>
    <dgm:cxn modelId="{A0939C2C-155E-47E3-87D7-F552155362DE}" type="presParOf" srcId="{70CAF091-A857-4ACF-976E-608935FD92D9}" destId="{843AD960-12B6-4CCB-AD59-74DD2C457E9B}" srcOrd="1" destOrd="0" presId="urn:microsoft.com/office/officeart/2005/8/layout/hierarchy2"/>
    <dgm:cxn modelId="{AC239AAD-53E6-4209-AD7B-4976EC3089A5}" type="presParOf" srcId="{843AD960-12B6-4CCB-AD59-74DD2C457E9B}" destId="{F6AAA021-BA45-42A4-966D-E42B6FC38B31}" srcOrd="0" destOrd="0" presId="urn:microsoft.com/office/officeart/2005/8/layout/hierarchy2"/>
    <dgm:cxn modelId="{D0CEFBBC-F032-4A67-AB94-C25FDCBFDB99}" type="presParOf" srcId="{F6AAA021-BA45-42A4-966D-E42B6FC38B31}" destId="{FEFA1683-2F96-4FEA-A329-08198FAD6EC3}" srcOrd="0" destOrd="0" presId="urn:microsoft.com/office/officeart/2005/8/layout/hierarchy2"/>
    <dgm:cxn modelId="{D74A06DA-63A3-4B29-A687-DA2F3A891D7F}" type="presParOf" srcId="{843AD960-12B6-4CCB-AD59-74DD2C457E9B}" destId="{E98FE96A-B3C1-4ABE-84BC-CD0CFB237C80}" srcOrd="1" destOrd="0" presId="urn:microsoft.com/office/officeart/2005/8/layout/hierarchy2"/>
    <dgm:cxn modelId="{0BDE48D4-80F2-40D2-9DDD-6BA0B4C4382A}" type="presParOf" srcId="{E98FE96A-B3C1-4ABE-84BC-CD0CFB237C80}" destId="{4DD3B98E-22D7-446B-9976-ACA40601CC23}" srcOrd="0" destOrd="0" presId="urn:microsoft.com/office/officeart/2005/8/layout/hierarchy2"/>
    <dgm:cxn modelId="{2C3C14D8-A91F-4EBB-876B-D65D3F228F57}" type="presParOf" srcId="{E98FE96A-B3C1-4ABE-84BC-CD0CFB237C80}" destId="{54CB05F7-8842-4F62-AF2E-B140E8E8C804}" srcOrd="1" destOrd="0" presId="urn:microsoft.com/office/officeart/2005/8/layout/hierarchy2"/>
    <dgm:cxn modelId="{DB120252-B4D3-4911-9A6E-F54AFDE2B778}" type="presParOf" srcId="{54CB05F7-8842-4F62-AF2E-B140E8E8C804}" destId="{228FC8CC-1C57-43BF-B0E7-9BF1965E83B4}" srcOrd="0" destOrd="0" presId="urn:microsoft.com/office/officeart/2005/8/layout/hierarchy2"/>
    <dgm:cxn modelId="{D14F8A93-7E6C-41D4-B540-092363B5992D}" type="presParOf" srcId="{228FC8CC-1C57-43BF-B0E7-9BF1965E83B4}" destId="{50B296A2-89F1-4FC2-B90F-A01FA9F1F2BA}" srcOrd="0" destOrd="0" presId="urn:microsoft.com/office/officeart/2005/8/layout/hierarchy2"/>
    <dgm:cxn modelId="{259216F1-3DE5-4952-A82B-C82AA7C72660}" type="presParOf" srcId="{54CB05F7-8842-4F62-AF2E-B140E8E8C804}" destId="{D05B55E4-C8D4-477C-A665-A632A4923B23}" srcOrd="1" destOrd="0" presId="urn:microsoft.com/office/officeart/2005/8/layout/hierarchy2"/>
    <dgm:cxn modelId="{AC3A5EA9-D531-4A4F-86C6-74B55286B92B}" type="presParOf" srcId="{D05B55E4-C8D4-477C-A665-A632A4923B23}" destId="{10EF9543-7F05-4E10-9186-A610241621FC}" srcOrd="0" destOrd="0" presId="urn:microsoft.com/office/officeart/2005/8/layout/hierarchy2"/>
    <dgm:cxn modelId="{01839D99-AE80-45A5-B9F6-4CEBFDADAABD}" type="presParOf" srcId="{D05B55E4-C8D4-477C-A665-A632A4923B23}" destId="{438F3460-FAE5-4D81-AAE3-D078EF7FB5F9}" srcOrd="1" destOrd="0" presId="urn:microsoft.com/office/officeart/2005/8/layout/hierarchy2"/>
    <dgm:cxn modelId="{D7DD9F7B-3C0B-4094-BDB6-25252EBC3B0E}" type="presParOf" srcId="{843AD960-12B6-4CCB-AD59-74DD2C457E9B}" destId="{2EABCC28-ED5C-4B04-8EA8-0D9A7A404366}" srcOrd="2" destOrd="0" presId="urn:microsoft.com/office/officeart/2005/8/layout/hierarchy2"/>
    <dgm:cxn modelId="{D5BA79D1-7B87-4E6B-8F53-1711F5CA8508}" type="presParOf" srcId="{2EABCC28-ED5C-4B04-8EA8-0D9A7A404366}" destId="{42C9BA0C-EA24-44C4-9BF8-CDC6C9EC0C8D}" srcOrd="0" destOrd="0" presId="urn:microsoft.com/office/officeart/2005/8/layout/hierarchy2"/>
    <dgm:cxn modelId="{E32A77CB-401A-4B28-88E3-D8BF4829E3FB}" type="presParOf" srcId="{843AD960-12B6-4CCB-AD59-74DD2C457E9B}" destId="{D6963BA5-AB1A-42C8-92AE-80F6931AF1FE}" srcOrd="3" destOrd="0" presId="urn:microsoft.com/office/officeart/2005/8/layout/hierarchy2"/>
    <dgm:cxn modelId="{34473549-7E57-48EE-A7DA-B271F6036EE6}" type="presParOf" srcId="{D6963BA5-AB1A-42C8-92AE-80F6931AF1FE}" destId="{AD5CDB04-B17E-4033-88E2-53B1DDE50239}" srcOrd="0" destOrd="0" presId="urn:microsoft.com/office/officeart/2005/8/layout/hierarchy2"/>
    <dgm:cxn modelId="{66195932-DB16-4D09-A9CD-6F97DD9717D9}" type="presParOf" srcId="{D6963BA5-AB1A-42C8-92AE-80F6931AF1FE}" destId="{FB1CDD8E-0485-4211-B904-5BE6D3754440}" srcOrd="1" destOrd="0" presId="urn:microsoft.com/office/officeart/2005/8/layout/hierarchy2"/>
    <dgm:cxn modelId="{347A9176-1D62-4B4B-9925-C0E45C3CAAEB}" type="presParOf" srcId="{FB1CDD8E-0485-4211-B904-5BE6D3754440}" destId="{61EDCA7D-A0E2-4F3B-9E3C-D3E0B1B8C413}" srcOrd="0" destOrd="0" presId="urn:microsoft.com/office/officeart/2005/8/layout/hierarchy2"/>
    <dgm:cxn modelId="{EECAF0FC-9EBB-40F5-9BDC-9415A73543BF}" type="presParOf" srcId="{61EDCA7D-A0E2-4F3B-9E3C-D3E0B1B8C413}" destId="{EB331D3A-8833-420C-92A0-FD1FF2FD3A7F}" srcOrd="0" destOrd="0" presId="urn:microsoft.com/office/officeart/2005/8/layout/hierarchy2"/>
    <dgm:cxn modelId="{54386261-46B1-4478-A7DE-FC9C04884821}" type="presParOf" srcId="{FB1CDD8E-0485-4211-B904-5BE6D3754440}" destId="{5F4D1D65-5D9A-4784-B4B3-14B81D041934}" srcOrd="1" destOrd="0" presId="urn:microsoft.com/office/officeart/2005/8/layout/hierarchy2"/>
    <dgm:cxn modelId="{4F7A7951-D023-4903-85BC-34ECB6D0FEDA}" type="presParOf" srcId="{5F4D1D65-5D9A-4784-B4B3-14B81D041934}" destId="{B24CB7D3-EEFD-421C-9516-06FB703C3692}" srcOrd="0" destOrd="0" presId="urn:microsoft.com/office/officeart/2005/8/layout/hierarchy2"/>
    <dgm:cxn modelId="{E214874B-5445-458F-A94D-354498EA3DA8}" type="presParOf" srcId="{5F4D1D65-5D9A-4784-B4B3-14B81D041934}" destId="{33CD6FF9-788C-43F4-B779-93117A920B4F}" srcOrd="1" destOrd="0" presId="urn:microsoft.com/office/officeart/2005/8/layout/hierarchy2"/>
    <dgm:cxn modelId="{A9F61210-B25F-4404-920D-6FAEA935668B}" type="presParOf" srcId="{164723BB-1F03-46E3-B0A7-C664E83555BB}" destId="{98F1350F-4E59-4369-B244-DD19CE012DFB}" srcOrd="8" destOrd="0" presId="urn:microsoft.com/office/officeart/2005/8/layout/hierarchy2"/>
    <dgm:cxn modelId="{D07BABAA-950C-4DDC-B7A7-BCAB2BAD8E75}" type="presParOf" srcId="{98F1350F-4E59-4369-B244-DD19CE012DFB}" destId="{6AE15B12-7606-4B94-93C2-801CE90C86EB}" srcOrd="0" destOrd="0" presId="urn:microsoft.com/office/officeart/2005/8/layout/hierarchy2"/>
    <dgm:cxn modelId="{F57D918A-3282-45B8-A9D9-A58D76844E2E}" type="presParOf" srcId="{98F1350F-4E59-4369-B244-DD19CE012DFB}" destId="{7590868B-E8CF-40CB-BA54-26FE73AA6495}" srcOrd="1" destOrd="0" presId="urn:microsoft.com/office/officeart/2005/8/layout/hierarchy2"/>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191AD-BA6C-4039-ABC3-4B11A6AEE1D5}">
      <dsp:nvSpPr>
        <dsp:cNvPr id="0" name=""/>
        <dsp:cNvSpPr/>
      </dsp:nvSpPr>
      <dsp:spPr>
        <a:xfrm>
          <a:off x="0" y="4952346"/>
          <a:ext cx="4131408" cy="464343"/>
        </a:xfrm>
        <a:prstGeom prst="rec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Conclusion</a:t>
          </a:r>
        </a:p>
      </dsp:txBody>
      <dsp:txXfrm>
        <a:off x="0" y="4952346"/>
        <a:ext cx="4131408" cy="464343"/>
      </dsp:txXfrm>
    </dsp:sp>
    <dsp:sp modelId="{066394DC-16E7-4346-B6C5-7F224D851E2F}">
      <dsp:nvSpPr>
        <dsp:cNvPr id="0" name=""/>
        <dsp:cNvSpPr/>
      </dsp:nvSpPr>
      <dsp:spPr>
        <a:xfrm rot="10800000">
          <a:off x="0" y="4245150"/>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ARIMA Modeling</a:t>
          </a:r>
        </a:p>
      </dsp:txBody>
      <dsp:txXfrm rot="10800000">
        <a:off x="0" y="4245150"/>
        <a:ext cx="4131408" cy="464040"/>
      </dsp:txXfrm>
    </dsp:sp>
    <dsp:sp modelId="{9B13E1DA-972F-492F-AD6C-9235E2EDA436}">
      <dsp:nvSpPr>
        <dsp:cNvPr id="0" name=""/>
        <dsp:cNvSpPr/>
      </dsp:nvSpPr>
      <dsp:spPr>
        <a:xfrm rot="10800000">
          <a:off x="0" y="3537954"/>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Residual Analysis</a:t>
          </a:r>
        </a:p>
      </dsp:txBody>
      <dsp:txXfrm rot="10800000">
        <a:off x="0" y="3537954"/>
        <a:ext cx="4131408" cy="464040"/>
      </dsp:txXfrm>
    </dsp:sp>
    <dsp:sp modelId="{6E17CEF1-5F6A-4F44-871B-558285943085}">
      <dsp:nvSpPr>
        <dsp:cNvPr id="0" name=""/>
        <dsp:cNvSpPr/>
      </dsp:nvSpPr>
      <dsp:spPr>
        <a:xfrm rot="10800000">
          <a:off x="0" y="2830759"/>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 Statistical Analysis</a:t>
          </a:r>
        </a:p>
      </dsp:txBody>
      <dsp:txXfrm rot="10800000">
        <a:off x="0" y="2830759"/>
        <a:ext cx="4131408" cy="464040"/>
      </dsp:txXfrm>
    </dsp:sp>
    <dsp:sp modelId="{4E26EFEE-2664-4AA1-9E2A-AB44FFDA5B0A}">
      <dsp:nvSpPr>
        <dsp:cNvPr id="0" name=""/>
        <dsp:cNvSpPr/>
      </dsp:nvSpPr>
      <dsp:spPr>
        <a:xfrm rot="10800000">
          <a:off x="0" y="2123563"/>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Temporal Analysis</a:t>
          </a:r>
        </a:p>
      </dsp:txBody>
      <dsp:txXfrm rot="10800000">
        <a:off x="0" y="2123563"/>
        <a:ext cx="4131408" cy="464040"/>
      </dsp:txXfrm>
    </dsp:sp>
    <dsp:sp modelId="{1DA6BF10-DF3E-40BE-BFF2-6C1241BCA085}">
      <dsp:nvSpPr>
        <dsp:cNvPr id="0" name=""/>
        <dsp:cNvSpPr/>
      </dsp:nvSpPr>
      <dsp:spPr>
        <a:xfrm rot="10800000">
          <a:off x="0" y="1416368"/>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Outlier Detection and Analysis</a:t>
          </a:r>
          <a:endParaRPr lang="fa-IR" sz="1500" kern="1200" dirty="0">
            <a:cs typeface="B Mitra" panose="00000400000000000000" pitchFamily="2" charset="-78"/>
          </a:endParaRPr>
        </a:p>
      </dsp:txBody>
      <dsp:txXfrm rot="10800000">
        <a:off x="0" y="1416368"/>
        <a:ext cx="4131408" cy="464040"/>
      </dsp:txXfrm>
    </dsp:sp>
    <dsp:sp modelId="{3222413E-BE23-4E84-843B-F7C5B4FC2A8F}">
      <dsp:nvSpPr>
        <dsp:cNvPr id="0" name=""/>
        <dsp:cNvSpPr/>
      </dsp:nvSpPr>
      <dsp:spPr>
        <a:xfrm rot="10800000">
          <a:off x="0" y="709172"/>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cs typeface="B Mitra" panose="00000400000000000000" pitchFamily="2" charset="-78"/>
            </a:rPr>
            <a:t>Segmentation</a:t>
          </a:r>
        </a:p>
      </dsp:txBody>
      <dsp:txXfrm rot="10800000">
        <a:off x="0" y="709172"/>
        <a:ext cx="4131408" cy="464040"/>
      </dsp:txXfrm>
    </dsp:sp>
    <dsp:sp modelId="{B9FC46DB-F8E3-4DE1-93A3-6843A44DE0BB}">
      <dsp:nvSpPr>
        <dsp:cNvPr id="0" name=""/>
        <dsp:cNvSpPr/>
      </dsp:nvSpPr>
      <dsp:spPr>
        <a:xfrm rot="10800000">
          <a:off x="0" y="1655"/>
          <a:ext cx="4131408" cy="714160"/>
        </a:xfrm>
        <a:prstGeom prst="upArrowCallout">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cs typeface="B Mitra" panose="00000400000000000000" pitchFamily="2" charset="-78"/>
            </a:rPr>
            <a:t>Data Collection and Preparation</a:t>
          </a:r>
          <a:endParaRPr lang="en-US" sz="1500" kern="1200" dirty="0"/>
        </a:p>
      </dsp:txBody>
      <dsp:txXfrm rot="10800000">
        <a:off x="0" y="1655"/>
        <a:ext cx="4131408" cy="464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BDB9-3562-41E1-8015-249C990C8561}">
      <dsp:nvSpPr>
        <dsp:cNvPr id="0" name=""/>
        <dsp:cNvSpPr/>
      </dsp:nvSpPr>
      <dsp:spPr>
        <a:xfrm>
          <a:off x="240960" y="29950"/>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Start KS Test</a:t>
          </a:r>
        </a:p>
      </dsp:txBody>
      <dsp:txXfrm>
        <a:off x="258816" y="47806"/>
        <a:ext cx="1413251" cy="573936"/>
      </dsp:txXfrm>
    </dsp:sp>
    <dsp:sp modelId="{BA786D0D-5E75-4C53-8B6F-E23A73BF63B0}">
      <dsp:nvSpPr>
        <dsp:cNvPr id="0" name=""/>
        <dsp:cNvSpPr/>
      </dsp:nvSpPr>
      <dsp:spPr>
        <a:xfrm>
          <a:off x="240960" y="731046"/>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Specify Reference Distribution:</a:t>
          </a:r>
        </a:p>
      </dsp:txBody>
      <dsp:txXfrm>
        <a:off x="258816" y="748902"/>
        <a:ext cx="1413251" cy="573936"/>
      </dsp:txXfrm>
    </dsp:sp>
    <dsp:sp modelId="{B9ED0223-81F4-4BDF-82BD-9F2F66970705}">
      <dsp:nvSpPr>
        <dsp:cNvPr id="0" name=""/>
        <dsp:cNvSpPr/>
      </dsp:nvSpPr>
      <dsp:spPr>
        <a:xfrm>
          <a:off x="240960" y="1432142"/>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Calculate ECDF</a:t>
          </a:r>
        </a:p>
      </dsp:txBody>
      <dsp:txXfrm>
        <a:off x="258816" y="1449998"/>
        <a:ext cx="1413251" cy="573936"/>
      </dsp:txXfrm>
    </dsp:sp>
    <dsp:sp modelId="{CE10AF60-A0EF-4E99-9203-24BA6689C7AB}">
      <dsp:nvSpPr>
        <dsp:cNvPr id="0" name=""/>
        <dsp:cNvSpPr/>
      </dsp:nvSpPr>
      <dsp:spPr>
        <a:xfrm>
          <a:off x="240960" y="2133238"/>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Calculate CDF</a:t>
          </a:r>
        </a:p>
      </dsp:txBody>
      <dsp:txXfrm>
        <a:off x="258816" y="2151094"/>
        <a:ext cx="1413251" cy="573936"/>
      </dsp:txXfrm>
    </dsp:sp>
    <dsp:sp modelId="{F9037DF5-16AC-4175-BB99-D69E11609E62}">
      <dsp:nvSpPr>
        <dsp:cNvPr id="0" name=""/>
        <dsp:cNvSpPr/>
      </dsp:nvSpPr>
      <dsp:spPr>
        <a:xfrm>
          <a:off x="240960" y="2834334"/>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Compute KS Statistic</a:t>
          </a:r>
        </a:p>
      </dsp:txBody>
      <dsp:txXfrm>
        <a:off x="258816" y="2852190"/>
        <a:ext cx="1413251" cy="573936"/>
      </dsp:txXfrm>
    </dsp:sp>
    <dsp:sp modelId="{4CB46386-4A5C-497B-80D9-C6DB86DCCE8E}">
      <dsp:nvSpPr>
        <dsp:cNvPr id="0" name=""/>
        <dsp:cNvSpPr/>
      </dsp:nvSpPr>
      <dsp:spPr>
        <a:xfrm>
          <a:off x="240960" y="3535430"/>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Determine P-value</a:t>
          </a:r>
        </a:p>
      </dsp:txBody>
      <dsp:txXfrm>
        <a:off x="258816" y="3553286"/>
        <a:ext cx="1413251" cy="573936"/>
      </dsp:txXfrm>
    </dsp:sp>
    <dsp:sp modelId="{14C4305A-7889-4F96-BF51-C8B6E6ED9415}">
      <dsp:nvSpPr>
        <dsp:cNvPr id="0" name=""/>
        <dsp:cNvSpPr/>
      </dsp:nvSpPr>
      <dsp:spPr>
        <a:xfrm>
          <a:off x="240960" y="4236525"/>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Compare P-value with Significance Level</a:t>
          </a:r>
        </a:p>
      </dsp:txBody>
      <dsp:txXfrm>
        <a:off x="258816" y="4254381"/>
        <a:ext cx="1413251" cy="573936"/>
      </dsp:txXfrm>
    </dsp:sp>
    <dsp:sp modelId="{0C216F2F-9D6D-4623-9358-C3F640978C86}">
      <dsp:nvSpPr>
        <dsp:cNvPr id="0" name=""/>
        <dsp:cNvSpPr/>
      </dsp:nvSpPr>
      <dsp:spPr>
        <a:xfrm>
          <a:off x="240960" y="4937621"/>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Decision Rule</a:t>
          </a:r>
        </a:p>
      </dsp:txBody>
      <dsp:txXfrm>
        <a:off x="258816" y="4955477"/>
        <a:ext cx="1413251" cy="573936"/>
      </dsp:txXfrm>
    </dsp:sp>
    <dsp:sp modelId="{F6AAA021-BA45-42A4-966D-E42B6FC38B31}">
      <dsp:nvSpPr>
        <dsp:cNvPr id="0" name=""/>
        <dsp:cNvSpPr/>
      </dsp:nvSpPr>
      <dsp:spPr>
        <a:xfrm rot="19225793">
          <a:off x="1617431" y="5032108"/>
          <a:ext cx="632706" cy="17626"/>
        </a:xfrm>
        <a:custGeom>
          <a:avLst/>
          <a:gdLst/>
          <a:ahLst/>
          <a:cxnLst/>
          <a:rect l="0" t="0" r="0" b="0"/>
          <a:pathLst>
            <a:path>
              <a:moveTo>
                <a:pt x="0" y="8813"/>
              </a:moveTo>
              <a:lnTo>
                <a:pt x="632706"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917966" y="5025104"/>
        <a:ext cx="31635" cy="31635"/>
      </dsp:txXfrm>
    </dsp:sp>
    <dsp:sp modelId="{4DD3B98E-22D7-446B-9976-ACA40601CC23}">
      <dsp:nvSpPr>
        <dsp:cNvPr id="0" name=""/>
        <dsp:cNvSpPr/>
      </dsp:nvSpPr>
      <dsp:spPr>
        <a:xfrm>
          <a:off x="2177643" y="4410403"/>
          <a:ext cx="1815618" cy="85798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p-value &lt; significance level</a:t>
          </a:r>
        </a:p>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(Reject Null Hypothesis)</a:t>
          </a:r>
        </a:p>
      </dsp:txBody>
      <dsp:txXfrm>
        <a:off x="2202773" y="4435533"/>
        <a:ext cx="1765358" cy="807728"/>
      </dsp:txXfrm>
    </dsp:sp>
    <dsp:sp modelId="{228FC8CC-1C57-43BF-B0E7-9BF1965E83B4}">
      <dsp:nvSpPr>
        <dsp:cNvPr id="0" name=""/>
        <dsp:cNvSpPr/>
      </dsp:nvSpPr>
      <dsp:spPr>
        <a:xfrm>
          <a:off x="3993262" y="4830584"/>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4224928" y="4827205"/>
        <a:ext cx="24385" cy="24385"/>
      </dsp:txXfrm>
    </dsp:sp>
    <dsp:sp modelId="{10EF9543-7F05-4E10-9186-A610241621FC}">
      <dsp:nvSpPr>
        <dsp:cNvPr id="0" name=""/>
        <dsp:cNvSpPr/>
      </dsp:nvSpPr>
      <dsp:spPr>
        <a:xfrm>
          <a:off x="4480981" y="4421316"/>
          <a:ext cx="1448963" cy="836163"/>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sample data does not follow the reference distribution.</a:t>
          </a:r>
        </a:p>
      </dsp:txBody>
      <dsp:txXfrm>
        <a:off x="4505471" y="4445806"/>
        <a:ext cx="1399983" cy="787183"/>
      </dsp:txXfrm>
    </dsp:sp>
    <dsp:sp modelId="{2EABCC28-ED5C-4B04-8EA8-0D9A7A404366}">
      <dsp:nvSpPr>
        <dsp:cNvPr id="0" name=""/>
        <dsp:cNvSpPr/>
      </dsp:nvSpPr>
      <dsp:spPr>
        <a:xfrm rot="2833722">
          <a:off x="1574678" y="5497241"/>
          <a:ext cx="718212" cy="17626"/>
        </a:xfrm>
        <a:custGeom>
          <a:avLst/>
          <a:gdLst/>
          <a:ahLst/>
          <a:cxnLst/>
          <a:rect l="0" t="0" r="0" b="0"/>
          <a:pathLst>
            <a:path>
              <a:moveTo>
                <a:pt x="0" y="8813"/>
              </a:moveTo>
              <a:lnTo>
                <a:pt x="718212"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915828" y="5488099"/>
        <a:ext cx="35910" cy="35910"/>
      </dsp:txXfrm>
    </dsp:sp>
    <dsp:sp modelId="{AD5CDB04-B17E-4033-88E2-53B1DDE50239}">
      <dsp:nvSpPr>
        <dsp:cNvPr id="0" name=""/>
        <dsp:cNvSpPr/>
      </dsp:nvSpPr>
      <dsp:spPr>
        <a:xfrm>
          <a:off x="2177643" y="5464839"/>
          <a:ext cx="1798024"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Else(Fail to Reject Null Hypothesis)</a:t>
          </a:r>
        </a:p>
      </dsp:txBody>
      <dsp:txXfrm>
        <a:off x="2195499" y="5482695"/>
        <a:ext cx="1762312" cy="573936"/>
      </dsp:txXfrm>
    </dsp:sp>
    <dsp:sp modelId="{61EDCA7D-A0E2-4F3B-9E3C-D3E0B1B8C413}">
      <dsp:nvSpPr>
        <dsp:cNvPr id="0" name=""/>
        <dsp:cNvSpPr/>
      </dsp:nvSpPr>
      <dsp:spPr>
        <a:xfrm>
          <a:off x="3975667" y="5760850"/>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4207334" y="5757471"/>
        <a:ext cx="24385" cy="24385"/>
      </dsp:txXfrm>
    </dsp:sp>
    <dsp:sp modelId="{B24CB7D3-EEFD-421C-9516-06FB703C3692}">
      <dsp:nvSpPr>
        <dsp:cNvPr id="0" name=""/>
        <dsp:cNvSpPr/>
      </dsp:nvSpPr>
      <dsp:spPr>
        <a:xfrm>
          <a:off x="4463386" y="5348927"/>
          <a:ext cx="1448963" cy="841473"/>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sample data follows the reference distribution.</a:t>
          </a:r>
        </a:p>
      </dsp:txBody>
      <dsp:txXfrm>
        <a:off x="4488032" y="5373573"/>
        <a:ext cx="1399671" cy="792181"/>
      </dsp:txXfrm>
    </dsp:sp>
    <dsp:sp modelId="{6AE15B12-7606-4B94-93C2-801CE90C86EB}">
      <dsp:nvSpPr>
        <dsp:cNvPr id="0" name=""/>
        <dsp:cNvSpPr/>
      </dsp:nvSpPr>
      <dsp:spPr>
        <a:xfrm>
          <a:off x="240960" y="5615909"/>
          <a:ext cx="1448963" cy="609648"/>
        </a:xfrm>
        <a:prstGeom prst="roundRect">
          <a:avLst>
            <a:gd name="adj" fmla="val 10000"/>
          </a:avLst>
        </a:prstGeom>
        <a:solidFill>
          <a:srgbClr val="E5E9E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End</a:t>
          </a:r>
        </a:p>
      </dsp:txBody>
      <dsp:txXfrm>
        <a:off x="258816" y="5633765"/>
        <a:ext cx="1413251" cy="5739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B7417-3599-4452-BC0F-95D06DC1B9D6}">
      <dsp:nvSpPr>
        <dsp:cNvPr id="0" name=""/>
        <dsp:cNvSpPr/>
      </dsp:nvSpPr>
      <dsp:spPr>
        <a:xfrm>
          <a:off x="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Start </a:t>
          </a:r>
          <a:r>
            <a:rPr lang="en-US" sz="1200" kern="1200" dirty="0" err="1">
              <a:solidFill>
                <a:srgbClr val="595959"/>
              </a:solidFill>
              <a:latin typeface="Times New Roman" panose="02020603050405020304" pitchFamily="18" charset="0"/>
              <a:cs typeface="Times New Roman" panose="02020603050405020304" pitchFamily="18" charset="0"/>
            </a:rPr>
            <a:t>Quantilization</a:t>
          </a:r>
          <a:endParaRPr lang="en-US" sz="1200" kern="1200" dirty="0">
            <a:solidFill>
              <a:srgbClr val="595959"/>
            </a:solidFill>
            <a:latin typeface="Times New Roman" panose="02020603050405020304" pitchFamily="18" charset="0"/>
            <a:cs typeface="Times New Roman" panose="02020603050405020304" pitchFamily="18" charset="0"/>
          </a:endParaRPr>
        </a:p>
      </dsp:txBody>
      <dsp:txXfrm>
        <a:off x="381000" y="1092401"/>
        <a:ext cx="1143000" cy="761999"/>
      </dsp:txXfrm>
    </dsp:sp>
    <dsp:sp modelId="{8D5A26A3-B78F-46E9-B866-F66CC1844602}">
      <dsp:nvSpPr>
        <dsp:cNvPr id="0" name=""/>
        <dsp:cNvSpPr/>
      </dsp:nvSpPr>
      <dsp:spPr>
        <a:xfrm>
          <a:off x="17145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sz="1200" kern="1200" dirty="0">
              <a:solidFill>
                <a:srgbClr val="595959"/>
              </a:solidFill>
              <a:latin typeface="Times New Roman" panose="02020603050405020304" pitchFamily="18" charset="0"/>
              <a:ea typeface="+mn-ea"/>
              <a:cs typeface="Times New Roman" panose="02020603050405020304" pitchFamily="18" charset="0"/>
            </a:rPr>
            <a:t>STL Decomposition</a:t>
          </a:r>
        </a:p>
      </dsp:txBody>
      <dsp:txXfrm>
        <a:off x="2095500" y="1092401"/>
        <a:ext cx="1143000" cy="761999"/>
      </dsp:txXfrm>
    </dsp:sp>
    <dsp:sp modelId="{CE3000E4-9BB8-4F03-AF57-A2D2809E215F}">
      <dsp:nvSpPr>
        <dsp:cNvPr id="0" name=""/>
        <dsp:cNvSpPr/>
      </dsp:nvSpPr>
      <dsp:spPr>
        <a:xfrm>
          <a:off x="34290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Order Residuals from Smallest to Largest</a:t>
          </a:r>
        </a:p>
      </dsp:txBody>
      <dsp:txXfrm>
        <a:off x="3810000" y="1092401"/>
        <a:ext cx="1143000" cy="761999"/>
      </dsp:txXfrm>
    </dsp:sp>
    <dsp:sp modelId="{E09724AD-551B-4F58-8D2D-279D990D563B}">
      <dsp:nvSpPr>
        <dsp:cNvPr id="0" name=""/>
        <dsp:cNvSpPr/>
      </dsp:nvSpPr>
      <dsp:spPr>
        <a:xfrm>
          <a:off x="51435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Compute Quantiles of Standard Normal Distribution</a:t>
          </a:r>
        </a:p>
      </dsp:txBody>
      <dsp:txXfrm>
        <a:off x="5524500" y="1092401"/>
        <a:ext cx="1143000" cy="761999"/>
      </dsp:txXfrm>
    </dsp:sp>
    <dsp:sp modelId="{17091153-B040-4C86-9D36-4FEA7FECE8A1}">
      <dsp:nvSpPr>
        <dsp:cNvPr id="0" name=""/>
        <dsp:cNvSpPr/>
      </dsp:nvSpPr>
      <dsp:spPr>
        <a:xfrm>
          <a:off x="68580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Map Each Residual to Corresponding Quantile</a:t>
          </a:r>
        </a:p>
      </dsp:txBody>
      <dsp:txXfrm>
        <a:off x="7239000" y="1092401"/>
        <a:ext cx="1143000" cy="761999"/>
      </dsp:txXfrm>
    </dsp:sp>
    <dsp:sp modelId="{028D9D18-ACC6-4722-8E71-FE25961922AB}">
      <dsp:nvSpPr>
        <dsp:cNvPr id="0" name=""/>
        <dsp:cNvSpPr/>
      </dsp:nvSpPr>
      <dsp:spPr>
        <a:xfrm>
          <a:off x="85725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Validate Normality: K-S Test, Q-Q plot, Histogram</a:t>
          </a:r>
        </a:p>
      </dsp:txBody>
      <dsp:txXfrm>
        <a:off x="8953500" y="1092401"/>
        <a:ext cx="1143000" cy="761999"/>
      </dsp:txXfrm>
    </dsp:sp>
    <dsp:sp modelId="{F702C202-2B90-482F-927E-E3A3D85FA74B}">
      <dsp:nvSpPr>
        <dsp:cNvPr id="0" name=""/>
        <dsp:cNvSpPr/>
      </dsp:nvSpPr>
      <dsp:spPr>
        <a:xfrm>
          <a:off x="10287000" y="1092401"/>
          <a:ext cx="1904999" cy="761999"/>
        </a:xfrm>
        <a:prstGeom prst="chevron">
          <a:avLst/>
        </a:prstGeom>
        <a:solidFill>
          <a:srgbClr val="E1EDE6"/>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kern="1200" dirty="0">
              <a:solidFill>
                <a:srgbClr val="595959"/>
              </a:solidFill>
              <a:latin typeface="Times New Roman" panose="02020603050405020304" pitchFamily="18" charset="0"/>
              <a:cs typeface="Times New Roman" panose="02020603050405020304" pitchFamily="18" charset="0"/>
            </a:rPr>
            <a:t>End</a:t>
          </a:r>
        </a:p>
      </dsp:txBody>
      <dsp:txXfrm>
        <a:off x="10668000" y="1092401"/>
        <a:ext cx="1143000" cy="7619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77589-75A0-402D-A66C-E76A32344EFE}">
      <dsp:nvSpPr>
        <dsp:cNvPr id="0" name=""/>
        <dsp:cNvSpPr/>
      </dsp:nvSpPr>
      <dsp:spPr>
        <a:xfrm>
          <a:off x="2319537" y="3500698"/>
          <a:ext cx="299690" cy="2855282"/>
        </a:xfrm>
        <a:custGeom>
          <a:avLst/>
          <a:gdLst/>
          <a:ahLst/>
          <a:cxnLst/>
          <a:rect l="0" t="0" r="0" b="0"/>
          <a:pathLst>
            <a:path>
              <a:moveTo>
                <a:pt x="0" y="0"/>
              </a:moveTo>
              <a:lnTo>
                <a:pt x="149845" y="0"/>
              </a:lnTo>
              <a:lnTo>
                <a:pt x="149845" y="2855282"/>
              </a:lnTo>
              <a:lnTo>
                <a:pt x="299690" y="2855282"/>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1033898" y="4856566"/>
        <a:ext cx="2870967" cy="143548"/>
      </dsp:txXfrm>
    </dsp:sp>
    <dsp:sp modelId="{93797BDE-8CF8-4CBF-B602-910D8ADBE32B}">
      <dsp:nvSpPr>
        <dsp:cNvPr id="0" name=""/>
        <dsp:cNvSpPr/>
      </dsp:nvSpPr>
      <dsp:spPr>
        <a:xfrm>
          <a:off x="5088078" y="5784925"/>
          <a:ext cx="299690" cy="285528"/>
        </a:xfrm>
        <a:custGeom>
          <a:avLst/>
          <a:gdLst/>
          <a:ahLst/>
          <a:cxnLst/>
          <a:rect l="0" t="0" r="0" b="0"/>
          <a:pathLst>
            <a:path>
              <a:moveTo>
                <a:pt x="0" y="0"/>
              </a:moveTo>
              <a:lnTo>
                <a:pt x="149845" y="0"/>
              </a:lnTo>
              <a:lnTo>
                <a:pt x="149845" y="285528"/>
              </a:lnTo>
              <a:lnTo>
                <a:pt x="299690" y="285528"/>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5917341"/>
        <a:ext cx="413933" cy="20696"/>
      </dsp:txXfrm>
    </dsp:sp>
    <dsp:sp modelId="{D74301AD-29A3-42FF-9DCF-4E6654799ECD}">
      <dsp:nvSpPr>
        <dsp:cNvPr id="0" name=""/>
        <dsp:cNvSpPr/>
      </dsp:nvSpPr>
      <dsp:spPr>
        <a:xfrm>
          <a:off x="5088078" y="5499396"/>
          <a:ext cx="299690" cy="285528"/>
        </a:xfrm>
        <a:custGeom>
          <a:avLst/>
          <a:gdLst/>
          <a:ahLst/>
          <a:cxnLst/>
          <a:rect l="0" t="0" r="0" b="0"/>
          <a:pathLst>
            <a:path>
              <a:moveTo>
                <a:pt x="0" y="285528"/>
              </a:moveTo>
              <a:lnTo>
                <a:pt x="149845" y="285528"/>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5631812"/>
        <a:ext cx="413933" cy="20696"/>
      </dsp:txXfrm>
    </dsp:sp>
    <dsp:sp modelId="{CAF9D1E4-A612-4796-8C75-84A0EC4217EA}">
      <dsp:nvSpPr>
        <dsp:cNvPr id="0" name=""/>
        <dsp:cNvSpPr/>
      </dsp:nvSpPr>
      <dsp:spPr>
        <a:xfrm>
          <a:off x="2319537" y="3500698"/>
          <a:ext cx="299690" cy="2284226"/>
        </a:xfrm>
        <a:custGeom>
          <a:avLst/>
          <a:gdLst/>
          <a:ahLst/>
          <a:cxnLst/>
          <a:rect l="0" t="0" r="0" b="0"/>
          <a:pathLst>
            <a:path>
              <a:moveTo>
                <a:pt x="0" y="0"/>
              </a:moveTo>
              <a:lnTo>
                <a:pt x="149845" y="0"/>
              </a:lnTo>
              <a:lnTo>
                <a:pt x="149845" y="2284226"/>
              </a:lnTo>
              <a:lnTo>
                <a:pt x="299690" y="2284226"/>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1317481" y="4585216"/>
        <a:ext cx="2303802" cy="115190"/>
      </dsp:txXfrm>
    </dsp:sp>
    <dsp:sp modelId="{05F442CC-2538-40F2-898D-9C9608107964}">
      <dsp:nvSpPr>
        <dsp:cNvPr id="0" name=""/>
        <dsp:cNvSpPr/>
      </dsp:nvSpPr>
      <dsp:spPr>
        <a:xfrm>
          <a:off x="7856619" y="4882620"/>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7856619" y="4920848"/>
        <a:ext cx="299690" cy="14984"/>
      </dsp:txXfrm>
    </dsp:sp>
    <dsp:sp modelId="{46B4AB1B-4CB6-403F-A690-339752832B9B}">
      <dsp:nvSpPr>
        <dsp:cNvPr id="0" name=""/>
        <dsp:cNvSpPr/>
      </dsp:nvSpPr>
      <dsp:spPr>
        <a:xfrm>
          <a:off x="5088078" y="4882620"/>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88078" y="4920848"/>
        <a:ext cx="299690" cy="14984"/>
      </dsp:txXfrm>
    </dsp:sp>
    <dsp:sp modelId="{B6BCBEEC-CDF8-416A-B33E-8770218BE1DF}">
      <dsp:nvSpPr>
        <dsp:cNvPr id="0" name=""/>
        <dsp:cNvSpPr/>
      </dsp:nvSpPr>
      <dsp:spPr>
        <a:xfrm>
          <a:off x="2319537" y="3500698"/>
          <a:ext cx="299690" cy="1427641"/>
        </a:xfrm>
        <a:custGeom>
          <a:avLst/>
          <a:gdLst/>
          <a:ahLst/>
          <a:cxnLst/>
          <a:rect l="0" t="0" r="0" b="0"/>
          <a:pathLst>
            <a:path>
              <a:moveTo>
                <a:pt x="0" y="0"/>
              </a:moveTo>
              <a:lnTo>
                <a:pt x="149845" y="0"/>
              </a:lnTo>
              <a:lnTo>
                <a:pt x="149845" y="1427641"/>
              </a:lnTo>
              <a:lnTo>
                <a:pt x="299690" y="1427641"/>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1740003" y="4178050"/>
        <a:ext cx="1458757" cy="72937"/>
      </dsp:txXfrm>
    </dsp:sp>
    <dsp:sp modelId="{8D39F7AA-A66E-4DE2-9BDF-F5746925CDE7}">
      <dsp:nvSpPr>
        <dsp:cNvPr id="0" name=""/>
        <dsp:cNvSpPr/>
      </dsp:nvSpPr>
      <dsp:spPr>
        <a:xfrm>
          <a:off x="7856619" y="4311563"/>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7856619" y="4349791"/>
        <a:ext cx="299690" cy="14984"/>
      </dsp:txXfrm>
    </dsp:sp>
    <dsp:sp modelId="{A83A354E-C1F3-4583-937E-D02D63DEB16C}">
      <dsp:nvSpPr>
        <dsp:cNvPr id="0" name=""/>
        <dsp:cNvSpPr/>
      </dsp:nvSpPr>
      <dsp:spPr>
        <a:xfrm>
          <a:off x="5088078" y="4071755"/>
          <a:ext cx="299690" cy="285528"/>
        </a:xfrm>
        <a:custGeom>
          <a:avLst/>
          <a:gdLst/>
          <a:ahLst/>
          <a:cxnLst/>
          <a:rect l="0" t="0" r="0" b="0"/>
          <a:pathLst>
            <a:path>
              <a:moveTo>
                <a:pt x="0" y="0"/>
              </a:moveTo>
              <a:lnTo>
                <a:pt x="149845" y="0"/>
              </a:lnTo>
              <a:lnTo>
                <a:pt x="149845" y="285528"/>
              </a:lnTo>
              <a:lnTo>
                <a:pt x="299690" y="285528"/>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4204171"/>
        <a:ext cx="413933" cy="20696"/>
      </dsp:txXfrm>
    </dsp:sp>
    <dsp:sp modelId="{CC5E682E-8B4C-4CC3-82DD-AA26AA60E7AA}">
      <dsp:nvSpPr>
        <dsp:cNvPr id="0" name=""/>
        <dsp:cNvSpPr/>
      </dsp:nvSpPr>
      <dsp:spPr>
        <a:xfrm>
          <a:off x="7856619" y="3740507"/>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7856619" y="3778734"/>
        <a:ext cx="299690" cy="14984"/>
      </dsp:txXfrm>
    </dsp:sp>
    <dsp:sp modelId="{CB04C0AE-1C95-43D4-933E-42CEF5B98F84}">
      <dsp:nvSpPr>
        <dsp:cNvPr id="0" name=""/>
        <dsp:cNvSpPr/>
      </dsp:nvSpPr>
      <dsp:spPr>
        <a:xfrm>
          <a:off x="5088078" y="3786227"/>
          <a:ext cx="299690" cy="285528"/>
        </a:xfrm>
        <a:custGeom>
          <a:avLst/>
          <a:gdLst/>
          <a:ahLst/>
          <a:cxnLst/>
          <a:rect l="0" t="0" r="0" b="0"/>
          <a:pathLst>
            <a:path>
              <a:moveTo>
                <a:pt x="0" y="285528"/>
              </a:moveTo>
              <a:lnTo>
                <a:pt x="149845" y="285528"/>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3918642"/>
        <a:ext cx="413933" cy="20696"/>
      </dsp:txXfrm>
    </dsp:sp>
    <dsp:sp modelId="{0E705E8E-B57B-4563-BD3F-E967B4FB3993}">
      <dsp:nvSpPr>
        <dsp:cNvPr id="0" name=""/>
        <dsp:cNvSpPr/>
      </dsp:nvSpPr>
      <dsp:spPr>
        <a:xfrm>
          <a:off x="2319537" y="3500698"/>
          <a:ext cx="299690" cy="571056"/>
        </a:xfrm>
        <a:custGeom>
          <a:avLst/>
          <a:gdLst/>
          <a:ahLst/>
          <a:cxnLst/>
          <a:rect l="0" t="0" r="0" b="0"/>
          <a:pathLst>
            <a:path>
              <a:moveTo>
                <a:pt x="0" y="0"/>
              </a:moveTo>
              <a:lnTo>
                <a:pt x="149845" y="0"/>
              </a:lnTo>
              <a:lnTo>
                <a:pt x="149845" y="571056"/>
              </a:lnTo>
              <a:lnTo>
                <a:pt x="299690" y="571056"/>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2146923" y="3770104"/>
        <a:ext cx="644918" cy="32245"/>
      </dsp:txXfrm>
    </dsp:sp>
    <dsp:sp modelId="{742443D2-758F-446F-A8FE-6EA1482A3403}">
      <dsp:nvSpPr>
        <dsp:cNvPr id="0" name=""/>
        <dsp:cNvSpPr/>
      </dsp:nvSpPr>
      <dsp:spPr>
        <a:xfrm>
          <a:off x="5088078" y="3169450"/>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88078" y="3207678"/>
        <a:ext cx="299690" cy="14984"/>
      </dsp:txXfrm>
    </dsp:sp>
    <dsp:sp modelId="{30A730CF-235D-4BCD-ABE2-FB0155D5B00C}">
      <dsp:nvSpPr>
        <dsp:cNvPr id="0" name=""/>
        <dsp:cNvSpPr/>
      </dsp:nvSpPr>
      <dsp:spPr>
        <a:xfrm>
          <a:off x="2319537" y="3215170"/>
          <a:ext cx="299690" cy="285528"/>
        </a:xfrm>
        <a:custGeom>
          <a:avLst/>
          <a:gdLst/>
          <a:ahLst/>
          <a:cxnLst/>
          <a:rect l="0" t="0" r="0" b="0"/>
          <a:pathLst>
            <a:path>
              <a:moveTo>
                <a:pt x="0" y="285528"/>
              </a:moveTo>
              <a:lnTo>
                <a:pt x="149845" y="285528"/>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2262415" y="3347586"/>
        <a:ext cx="413933" cy="20696"/>
      </dsp:txXfrm>
    </dsp:sp>
    <dsp:sp modelId="{FE518EBB-B716-4A5F-B4EE-48765222B0F5}">
      <dsp:nvSpPr>
        <dsp:cNvPr id="0" name=""/>
        <dsp:cNvSpPr/>
      </dsp:nvSpPr>
      <dsp:spPr>
        <a:xfrm>
          <a:off x="5088078" y="2598393"/>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88078" y="2636621"/>
        <a:ext cx="299690" cy="14984"/>
      </dsp:txXfrm>
    </dsp:sp>
    <dsp:sp modelId="{24783107-1F31-47F4-9DF5-32C81BD7FC87}">
      <dsp:nvSpPr>
        <dsp:cNvPr id="0" name=""/>
        <dsp:cNvSpPr/>
      </dsp:nvSpPr>
      <dsp:spPr>
        <a:xfrm>
          <a:off x="2319537" y="2644113"/>
          <a:ext cx="299690" cy="856584"/>
        </a:xfrm>
        <a:custGeom>
          <a:avLst/>
          <a:gdLst/>
          <a:ahLst/>
          <a:cxnLst/>
          <a:rect l="0" t="0" r="0" b="0"/>
          <a:pathLst>
            <a:path>
              <a:moveTo>
                <a:pt x="0" y="856584"/>
              </a:moveTo>
              <a:lnTo>
                <a:pt x="149845" y="856584"/>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2015633" y="3049718"/>
        <a:ext cx="907497" cy="45374"/>
      </dsp:txXfrm>
    </dsp:sp>
    <dsp:sp modelId="{326C8F4D-C7F0-40D7-A382-8D38F00E1FF6}">
      <dsp:nvSpPr>
        <dsp:cNvPr id="0" name=""/>
        <dsp:cNvSpPr/>
      </dsp:nvSpPr>
      <dsp:spPr>
        <a:xfrm>
          <a:off x="5088078" y="1787529"/>
          <a:ext cx="299690" cy="285528"/>
        </a:xfrm>
        <a:custGeom>
          <a:avLst/>
          <a:gdLst/>
          <a:ahLst/>
          <a:cxnLst/>
          <a:rect l="0" t="0" r="0" b="0"/>
          <a:pathLst>
            <a:path>
              <a:moveTo>
                <a:pt x="0" y="0"/>
              </a:moveTo>
              <a:lnTo>
                <a:pt x="149845" y="0"/>
              </a:lnTo>
              <a:lnTo>
                <a:pt x="149845" y="285528"/>
              </a:lnTo>
              <a:lnTo>
                <a:pt x="299690" y="285528"/>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1919944"/>
        <a:ext cx="413933" cy="20696"/>
      </dsp:txXfrm>
    </dsp:sp>
    <dsp:sp modelId="{3A31D444-88A3-4F2E-B9E5-A83B6606734A}">
      <dsp:nvSpPr>
        <dsp:cNvPr id="0" name=""/>
        <dsp:cNvSpPr/>
      </dsp:nvSpPr>
      <dsp:spPr>
        <a:xfrm>
          <a:off x="5088078" y="1502000"/>
          <a:ext cx="299690" cy="285528"/>
        </a:xfrm>
        <a:custGeom>
          <a:avLst/>
          <a:gdLst/>
          <a:ahLst/>
          <a:cxnLst/>
          <a:rect l="0" t="0" r="0" b="0"/>
          <a:pathLst>
            <a:path>
              <a:moveTo>
                <a:pt x="0" y="285528"/>
              </a:moveTo>
              <a:lnTo>
                <a:pt x="149845" y="285528"/>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1634416"/>
        <a:ext cx="413933" cy="20696"/>
      </dsp:txXfrm>
    </dsp:sp>
    <dsp:sp modelId="{4E69544D-DE31-4F85-ABEF-AE28E26AEC20}">
      <dsp:nvSpPr>
        <dsp:cNvPr id="0" name=""/>
        <dsp:cNvSpPr/>
      </dsp:nvSpPr>
      <dsp:spPr>
        <a:xfrm>
          <a:off x="2319537" y="1787529"/>
          <a:ext cx="299690" cy="1713169"/>
        </a:xfrm>
        <a:custGeom>
          <a:avLst/>
          <a:gdLst/>
          <a:ahLst/>
          <a:cxnLst/>
          <a:rect l="0" t="0" r="0" b="0"/>
          <a:pathLst>
            <a:path>
              <a:moveTo>
                <a:pt x="0" y="1713169"/>
              </a:moveTo>
              <a:lnTo>
                <a:pt x="149845" y="1713169"/>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1599790" y="2600634"/>
        <a:ext cx="1739185" cy="86959"/>
      </dsp:txXfrm>
    </dsp:sp>
    <dsp:sp modelId="{A23CC658-9210-40FE-B169-C3786E39E737}">
      <dsp:nvSpPr>
        <dsp:cNvPr id="0" name=""/>
        <dsp:cNvSpPr/>
      </dsp:nvSpPr>
      <dsp:spPr>
        <a:xfrm>
          <a:off x="5088078" y="645415"/>
          <a:ext cx="299690" cy="285528"/>
        </a:xfrm>
        <a:custGeom>
          <a:avLst/>
          <a:gdLst/>
          <a:ahLst/>
          <a:cxnLst/>
          <a:rect l="0" t="0" r="0" b="0"/>
          <a:pathLst>
            <a:path>
              <a:moveTo>
                <a:pt x="0" y="0"/>
              </a:moveTo>
              <a:lnTo>
                <a:pt x="149845" y="0"/>
              </a:lnTo>
              <a:lnTo>
                <a:pt x="149845" y="285528"/>
              </a:lnTo>
              <a:lnTo>
                <a:pt x="299690" y="285528"/>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777831"/>
        <a:ext cx="413933" cy="20696"/>
      </dsp:txXfrm>
    </dsp:sp>
    <dsp:sp modelId="{28D6E5B7-7E7E-4CE7-B79D-E15871D36319}">
      <dsp:nvSpPr>
        <dsp:cNvPr id="0" name=""/>
        <dsp:cNvSpPr/>
      </dsp:nvSpPr>
      <dsp:spPr>
        <a:xfrm>
          <a:off x="7856619" y="314167"/>
          <a:ext cx="299690" cy="91440"/>
        </a:xfrm>
        <a:custGeom>
          <a:avLst/>
          <a:gdLst/>
          <a:ahLst/>
          <a:cxnLst/>
          <a:rect l="0" t="0" r="0" b="0"/>
          <a:pathLst>
            <a:path>
              <a:moveTo>
                <a:pt x="0" y="45720"/>
              </a:moveTo>
              <a:lnTo>
                <a:pt x="299690" y="4572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7856619" y="352395"/>
        <a:ext cx="299690" cy="14984"/>
      </dsp:txXfrm>
    </dsp:sp>
    <dsp:sp modelId="{FC5E8559-8AC8-4B6E-B817-AF08D32B4622}">
      <dsp:nvSpPr>
        <dsp:cNvPr id="0" name=""/>
        <dsp:cNvSpPr/>
      </dsp:nvSpPr>
      <dsp:spPr>
        <a:xfrm>
          <a:off x="5088078" y="359887"/>
          <a:ext cx="299690" cy="285528"/>
        </a:xfrm>
        <a:custGeom>
          <a:avLst/>
          <a:gdLst/>
          <a:ahLst/>
          <a:cxnLst/>
          <a:rect l="0" t="0" r="0" b="0"/>
          <a:pathLst>
            <a:path>
              <a:moveTo>
                <a:pt x="0" y="285528"/>
              </a:moveTo>
              <a:lnTo>
                <a:pt x="149845" y="285528"/>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5030956" y="492303"/>
        <a:ext cx="413933" cy="20696"/>
      </dsp:txXfrm>
    </dsp:sp>
    <dsp:sp modelId="{FF5E107C-1144-415F-BEE3-0A0DC91563C4}">
      <dsp:nvSpPr>
        <dsp:cNvPr id="0" name=""/>
        <dsp:cNvSpPr/>
      </dsp:nvSpPr>
      <dsp:spPr>
        <a:xfrm>
          <a:off x="2319537" y="645415"/>
          <a:ext cx="299690" cy="2855282"/>
        </a:xfrm>
        <a:custGeom>
          <a:avLst/>
          <a:gdLst/>
          <a:ahLst/>
          <a:cxnLst/>
          <a:rect l="0" t="0" r="0" b="0"/>
          <a:pathLst>
            <a:path>
              <a:moveTo>
                <a:pt x="0" y="2855282"/>
              </a:moveTo>
              <a:lnTo>
                <a:pt x="149845" y="2855282"/>
              </a:lnTo>
              <a:lnTo>
                <a:pt x="149845" y="0"/>
              </a:lnTo>
              <a:lnTo>
                <a:pt x="299690" y="0"/>
              </a:lnTo>
            </a:path>
          </a:pathLst>
        </a:custGeom>
        <a:noFill/>
        <a:ln w="19050"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b="0" kern="1200">
            <a:solidFill>
              <a:srgbClr val="595959"/>
            </a:solidFill>
            <a:latin typeface="Times New Roman" panose="02020603050405020304" pitchFamily="18" charset="0"/>
            <a:cs typeface="Times New Roman" panose="02020603050405020304" pitchFamily="18" charset="0"/>
          </a:endParaRPr>
        </a:p>
      </dsp:txBody>
      <dsp:txXfrm>
        <a:off x="1033898" y="2001283"/>
        <a:ext cx="2870967" cy="143548"/>
      </dsp:txXfrm>
    </dsp:sp>
    <dsp:sp modelId="{774717E6-A6C0-4E77-AEC7-F8C6B3F93921}">
      <dsp:nvSpPr>
        <dsp:cNvPr id="0" name=""/>
        <dsp:cNvSpPr/>
      </dsp:nvSpPr>
      <dsp:spPr>
        <a:xfrm rot="16200000">
          <a:off x="543258" y="3124349"/>
          <a:ext cx="2799860" cy="752698"/>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Consider a general ARIMA Model</a:t>
          </a:r>
        </a:p>
      </dsp:txBody>
      <dsp:txXfrm>
        <a:off x="543258" y="3124349"/>
        <a:ext cx="2799860" cy="752698"/>
      </dsp:txXfrm>
    </dsp:sp>
    <dsp:sp modelId="{AC0272D5-745C-498E-8266-A8D5748427FE}">
      <dsp:nvSpPr>
        <dsp:cNvPr id="0" name=""/>
        <dsp:cNvSpPr/>
      </dsp:nvSpPr>
      <dsp:spPr>
        <a:xfrm>
          <a:off x="2619227" y="416993"/>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Data Preparation</a:t>
          </a:r>
        </a:p>
      </dsp:txBody>
      <dsp:txXfrm>
        <a:off x="2619227" y="416993"/>
        <a:ext cx="2468850" cy="456845"/>
      </dsp:txXfrm>
    </dsp:sp>
    <dsp:sp modelId="{D0A2A724-F6C8-4650-A0F0-743D668AE0EA}">
      <dsp:nvSpPr>
        <dsp:cNvPr id="0" name=""/>
        <dsp:cNvSpPr/>
      </dsp:nvSpPr>
      <dsp:spPr>
        <a:xfrm>
          <a:off x="5387768" y="131464"/>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Check for stationarity: the Augmented Dickey-Fuller (ADF)</a:t>
          </a:r>
        </a:p>
      </dsp:txBody>
      <dsp:txXfrm>
        <a:off x="5387768" y="131464"/>
        <a:ext cx="2468850" cy="456845"/>
      </dsp:txXfrm>
    </dsp:sp>
    <dsp:sp modelId="{5DF5DCAC-0632-40DA-A31D-89BD88A9D4E1}">
      <dsp:nvSpPr>
        <dsp:cNvPr id="0" name=""/>
        <dsp:cNvSpPr/>
      </dsp:nvSpPr>
      <dsp:spPr>
        <a:xfrm>
          <a:off x="8156309" y="5334"/>
          <a:ext cx="2468850" cy="709106"/>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If p-value &lt; 0.05, data is stationary; otherwise, apply differencing.</a:t>
          </a:r>
        </a:p>
      </dsp:txBody>
      <dsp:txXfrm>
        <a:off x="8156309" y="5334"/>
        <a:ext cx="2468850" cy="709106"/>
      </dsp:txXfrm>
    </dsp:sp>
    <dsp:sp modelId="{2FA595A8-5B9A-414E-ADC5-4E72965ABF2F}">
      <dsp:nvSpPr>
        <dsp:cNvPr id="0" name=""/>
        <dsp:cNvSpPr/>
      </dsp:nvSpPr>
      <dsp:spPr>
        <a:xfrm>
          <a:off x="5387768" y="702521"/>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Plot the time series data.</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702521"/>
        <a:ext cx="2468850" cy="456845"/>
      </dsp:txXfrm>
    </dsp:sp>
    <dsp:sp modelId="{DF85264E-3E8F-4EC8-94E3-03E128E19807}">
      <dsp:nvSpPr>
        <dsp:cNvPr id="0" name=""/>
        <dsp:cNvSpPr/>
      </dsp:nvSpPr>
      <dsp:spPr>
        <a:xfrm>
          <a:off x="2619227" y="1559106"/>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Using ACF and PACF</a:t>
          </a:r>
        </a:p>
      </dsp:txBody>
      <dsp:txXfrm>
        <a:off x="2619227" y="1559106"/>
        <a:ext cx="2468850" cy="456845"/>
      </dsp:txXfrm>
    </dsp:sp>
    <dsp:sp modelId="{833F5335-553A-4BCE-A507-61B3781F9374}">
      <dsp:nvSpPr>
        <dsp:cNvPr id="0" name=""/>
        <dsp:cNvSpPr/>
      </dsp:nvSpPr>
      <dsp:spPr>
        <a:xfrm>
          <a:off x="5387768" y="1273578"/>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Identify the order (p) from PACF where it cuts off.</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1273578"/>
        <a:ext cx="2468850" cy="456845"/>
      </dsp:txXfrm>
    </dsp:sp>
    <dsp:sp modelId="{B74DD111-5A50-4EC8-89B8-ABBFF5123697}">
      <dsp:nvSpPr>
        <dsp:cNvPr id="0" name=""/>
        <dsp:cNvSpPr/>
      </dsp:nvSpPr>
      <dsp:spPr>
        <a:xfrm>
          <a:off x="5387768" y="1844634"/>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Identify the order (q) from ACF where it cuts off.</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1844634"/>
        <a:ext cx="2468850" cy="456845"/>
      </dsp:txXfrm>
    </dsp:sp>
    <dsp:sp modelId="{19E8966C-2339-4533-B87F-7982280568B1}">
      <dsp:nvSpPr>
        <dsp:cNvPr id="0" name=""/>
        <dsp:cNvSpPr/>
      </dsp:nvSpPr>
      <dsp:spPr>
        <a:xfrm>
          <a:off x="2619227" y="2415691"/>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Model Selection</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2619227" y="2415691"/>
        <a:ext cx="2468850" cy="456845"/>
      </dsp:txXfrm>
    </dsp:sp>
    <dsp:sp modelId="{2AC9B854-4C21-49B8-8798-6132E4A8301D}">
      <dsp:nvSpPr>
        <dsp:cNvPr id="0" name=""/>
        <dsp:cNvSpPr/>
      </dsp:nvSpPr>
      <dsp:spPr>
        <a:xfrm>
          <a:off x="5387768" y="2415691"/>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Choose tentative ARMA(p, q) model based on ACF and PACF plots</a:t>
          </a:r>
        </a:p>
      </dsp:txBody>
      <dsp:txXfrm>
        <a:off x="5387768" y="2415691"/>
        <a:ext cx="2468850" cy="456845"/>
      </dsp:txXfrm>
    </dsp:sp>
    <dsp:sp modelId="{D471C07C-9310-4860-ACD2-A0E0354BA7E8}">
      <dsp:nvSpPr>
        <dsp:cNvPr id="0" name=""/>
        <dsp:cNvSpPr/>
      </dsp:nvSpPr>
      <dsp:spPr>
        <a:xfrm>
          <a:off x="2619227" y="2986747"/>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Estimate the Model</a:t>
          </a:r>
        </a:p>
      </dsp:txBody>
      <dsp:txXfrm>
        <a:off x="2619227" y="2986747"/>
        <a:ext cx="2468850" cy="456845"/>
      </dsp:txXfrm>
    </dsp:sp>
    <dsp:sp modelId="{C6D69ACC-9395-48F0-A4C9-AD7CB055D335}">
      <dsp:nvSpPr>
        <dsp:cNvPr id="0" name=""/>
        <dsp:cNvSpPr/>
      </dsp:nvSpPr>
      <dsp:spPr>
        <a:xfrm>
          <a:off x="5387768" y="2986747"/>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Use software to estimate ARMA model parameters</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2986747"/>
        <a:ext cx="2468850" cy="456845"/>
      </dsp:txXfrm>
    </dsp:sp>
    <dsp:sp modelId="{A1BCE384-BEC7-42DF-A96C-6095695AB82F}">
      <dsp:nvSpPr>
        <dsp:cNvPr id="0" name=""/>
        <dsp:cNvSpPr/>
      </dsp:nvSpPr>
      <dsp:spPr>
        <a:xfrm>
          <a:off x="2619227" y="3843332"/>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Model Evaluation</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2619227" y="3843332"/>
        <a:ext cx="2468850" cy="456845"/>
      </dsp:txXfrm>
    </dsp:sp>
    <dsp:sp modelId="{6E39853E-ED26-4662-BFED-9D26E10B7CC9}">
      <dsp:nvSpPr>
        <dsp:cNvPr id="0" name=""/>
        <dsp:cNvSpPr/>
      </dsp:nvSpPr>
      <dsp:spPr>
        <a:xfrm>
          <a:off x="5387768" y="3557804"/>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Check residuals using ACF and PACF plots</a:t>
          </a:r>
        </a:p>
      </dsp:txBody>
      <dsp:txXfrm>
        <a:off x="5387768" y="3557804"/>
        <a:ext cx="2468850" cy="456845"/>
      </dsp:txXfrm>
    </dsp:sp>
    <dsp:sp modelId="{6D0DB5E3-227F-4A1C-BB1F-CE49E48F1A02}">
      <dsp:nvSpPr>
        <dsp:cNvPr id="0" name=""/>
        <dsp:cNvSpPr/>
      </dsp:nvSpPr>
      <dsp:spPr>
        <a:xfrm>
          <a:off x="8156309" y="3557804"/>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Residuals should show no significant autocorrelation</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8156309" y="3557804"/>
        <a:ext cx="2468850" cy="456845"/>
      </dsp:txXfrm>
    </dsp:sp>
    <dsp:sp modelId="{701D7EC3-E84A-4DC9-8FFD-9584532C5508}">
      <dsp:nvSpPr>
        <dsp:cNvPr id="0" name=""/>
        <dsp:cNvSpPr/>
      </dsp:nvSpPr>
      <dsp:spPr>
        <a:xfrm>
          <a:off x="5387768" y="4128861"/>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Perform diagnostic tests (e.g., Ljung-Box test) on residuals</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4128861"/>
        <a:ext cx="2468850" cy="456845"/>
      </dsp:txXfrm>
    </dsp:sp>
    <dsp:sp modelId="{FAD6147C-B681-4D84-9326-2E1A9F71F508}">
      <dsp:nvSpPr>
        <dsp:cNvPr id="0" name=""/>
        <dsp:cNvSpPr/>
      </dsp:nvSpPr>
      <dsp:spPr>
        <a:xfrm>
          <a:off x="8156309" y="4128861"/>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Ensure residuals behave like white noise</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8156309" y="4128861"/>
        <a:ext cx="2468850" cy="456845"/>
      </dsp:txXfrm>
    </dsp:sp>
    <dsp:sp modelId="{4BE5E935-C280-48A1-8284-08A8E633B933}">
      <dsp:nvSpPr>
        <dsp:cNvPr id="0" name=""/>
        <dsp:cNvSpPr/>
      </dsp:nvSpPr>
      <dsp:spPr>
        <a:xfrm>
          <a:off x="2619227" y="4699917"/>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Iterative Process</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2619227" y="4699917"/>
        <a:ext cx="2468850" cy="456845"/>
      </dsp:txXfrm>
    </dsp:sp>
    <dsp:sp modelId="{5F557734-BE00-4DB9-954C-D524753D3D13}">
      <dsp:nvSpPr>
        <dsp:cNvPr id="0" name=""/>
        <dsp:cNvSpPr/>
      </dsp:nvSpPr>
      <dsp:spPr>
        <a:xfrm>
          <a:off x="5387768" y="4699917"/>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If model is inadequate, go back to Step 3 and adjust p and q</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4699917"/>
        <a:ext cx="2468850" cy="456845"/>
      </dsp:txXfrm>
    </dsp:sp>
    <dsp:sp modelId="{80FFAAC5-3286-4F78-AA0C-38DE0350B501}">
      <dsp:nvSpPr>
        <dsp:cNvPr id="0" name=""/>
        <dsp:cNvSpPr/>
      </dsp:nvSpPr>
      <dsp:spPr>
        <a:xfrm>
          <a:off x="8156309" y="4699917"/>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Re-estimate parameters and re-evaluate the model.</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8156309" y="4699917"/>
        <a:ext cx="2468850" cy="456845"/>
      </dsp:txXfrm>
    </dsp:sp>
    <dsp:sp modelId="{2630429D-8EEF-4710-9A5A-577941997A55}">
      <dsp:nvSpPr>
        <dsp:cNvPr id="0" name=""/>
        <dsp:cNvSpPr/>
      </dsp:nvSpPr>
      <dsp:spPr>
        <a:xfrm>
          <a:off x="2619227" y="5556502"/>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Final Model Validation</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2619227" y="5556502"/>
        <a:ext cx="2468850" cy="456845"/>
      </dsp:txXfrm>
    </dsp:sp>
    <dsp:sp modelId="{1E3A9F0F-E654-4D97-A768-BFCAB575708E}">
      <dsp:nvSpPr>
        <dsp:cNvPr id="0" name=""/>
        <dsp:cNvSpPr/>
      </dsp:nvSpPr>
      <dsp:spPr>
        <a:xfrm>
          <a:off x="5387768" y="5270974"/>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Confirm model adequacy</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5387768" y="5270974"/>
        <a:ext cx="2468850" cy="456845"/>
      </dsp:txXfrm>
    </dsp:sp>
    <dsp:sp modelId="{0E64A2A4-4592-4623-8B37-02CEF80C3939}">
      <dsp:nvSpPr>
        <dsp:cNvPr id="0" name=""/>
        <dsp:cNvSpPr/>
      </dsp:nvSpPr>
      <dsp:spPr>
        <a:xfrm>
          <a:off x="5387768" y="5842030"/>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dirty="0">
              <a:solidFill>
                <a:srgbClr val="595959"/>
              </a:solidFill>
              <a:latin typeface="Times New Roman" panose="02020603050405020304" pitchFamily="18" charset="0"/>
              <a:cs typeface="Times New Roman" panose="02020603050405020304" pitchFamily="18" charset="0"/>
            </a:rPr>
            <a:t>Ensure all diagnostic checks are satisfied</a:t>
          </a:r>
        </a:p>
      </dsp:txBody>
      <dsp:txXfrm>
        <a:off x="5387768" y="5842030"/>
        <a:ext cx="2468850" cy="456845"/>
      </dsp:txXfrm>
    </dsp:sp>
    <dsp:sp modelId="{F23EDAF6-4B93-4924-8A8A-30A1BC3B1C9F}">
      <dsp:nvSpPr>
        <dsp:cNvPr id="0" name=""/>
        <dsp:cNvSpPr/>
      </dsp:nvSpPr>
      <dsp:spPr>
        <a:xfrm>
          <a:off x="2619227" y="6127559"/>
          <a:ext cx="2468850" cy="456845"/>
        </a:xfrm>
        <a:prstGeom prst="rect">
          <a:avLst/>
        </a:prstGeom>
        <a:solidFill>
          <a:srgbClr val="ECECEC"/>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0" kern="1200">
              <a:solidFill>
                <a:srgbClr val="595959"/>
              </a:solidFill>
              <a:latin typeface="Times New Roman" panose="02020603050405020304" pitchFamily="18" charset="0"/>
              <a:cs typeface="Times New Roman" panose="02020603050405020304" pitchFamily="18" charset="0"/>
            </a:rPr>
            <a:t>Start Forecasting</a:t>
          </a:r>
          <a:endParaRPr lang="en-US" sz="1400" b="0" kern="1200" dirty="0">
            <a:solidFill>
              <a:srgbClr val="595959"/>
            </a:solidFill>
            <a:latin typeface="Times New Roman" panose="02020603050405020304" pitchFamily="18" charset="0"/>
            <a:cs typeface="Times New Roman" panose="02020603050405020304" pitchFamily="18" charset="0"/>
          </a:endParaRPr>
        </a:p>
      </dsp:txBody>
      <dsp:txXfrm>
        <a:off x="2619227" y="6127559"/>
        <a:ext cx="2468850" cy="456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700" y="20747"/>
          <a:ext cx="1658242" cy="50886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Before 1980 Segment:</a:t>
          </a:r>
        </a:p>
      </dsp:txBody>
      <dsp:txXfrm>
        <a:off x="1700" y="20747"/>
        <a:ext cx="1658242" cy="508864"/>
      </dsp:txXfrm>
    </dsp:sp>
    <dsp:sp modelId="{1D4041B1-383F-4AA3-852A-7D80BA24288E}">
      <dsp:nvSpPr>
        <dsp:cNvPr id="0" name=""/>
        <dsp:cNvSpPr/>
      </dsp:nvSpPr>
      <dsp:spPr>
        <a:xfrm>
          <a:off x="1700" y="529611"/>
          <a:ext cx="1658242" cy="12297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Number of outliers: 390</a:t>
          </a:r>
        </a:p>
        <a:p>
          <a:pPr marL="114300" lvl="1" indent="-114300" algn="l" defTabSz="622300">
            <a:lnSpc>
              <a:spcPct val="90000"/>
            </a:lnSpc>
            <a:spcBef>
              <a:spcPct val="0"/>
            </a:spcBef>
            <a:spcAft>
              <a:spcPct val="15000"/>
            </a:spcAft>
            <a:buChar char="•"/>
          </a:pPr>
          <a:r>
            <a:rPr lang="en-US" sz="1400" kern="1200" dirty="0"/>
            <a:t>Total days: 21949</a:t>
          </a:r>
        </a:p>
        <a:p>
          <a:pPr marL="114300" lvl="1" indent="-114300" algn="l" defTabSz="622300">
            <a:lnSpc>
              <a:spcPct val="90000"/>
            </a:lnSpc>
            <a:spcBef>
              <a:spcPct val="0"/>
            </a:spcBef>
            <a:spcAft>
              <a:spcPct val="15000"/>
            </a:spcAft>
            <a:buChar char="•"/>
          </a:pPr>
          <a:r>
            <a:rPr lang="en-US" sz="1400" kern="1200" dirty="0"/>
            <a:t>Percentage of outliers: 1.78%</a:t>
          </a:r>
        </a:p>
      </dsp:txBody>
      <dsp:txXfrm>
        <a:off x="1700" y="529611"/>
        <a:ext cx="1658242" cy="1229759"/>
      </dsp:txXfrm>
    </dsp:sp>
    <dsp:sp modelId="{53ED2837-404C-4A99-A242-794092219F15}">
      <dsp:nvSpPr>
        <dsp:cNvPr id="0" name=""/>
        <dsp:cNvSpPr/>
      </dsp:nvSpPr>
      <dsp:spPr>
        <a:xfrm>
          <a:off x="1892097" y="20747"/>
          <a:ext cx="1658242" cy="50886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1980-2000 Segment</a:t>
          </a:r>
        </a:p>
      </dsp:txBody>
      <dsp:txXfrm>
        <a:off x="1892097" y="20747"/>
        <a:ext cx="1658242" cy="508864"/>
      </dsp:txXfrm>
    </dsp:sp>
    <dsp:sp modelId="{E85C6D21-3941-4801-8748-C883F2063333}">
      <dsp:nvSpPr>
        <dsp:cNvPr id="0" name=""/>
        <dsp:cNvSpPr/>
      </dsp:nvSpPr>
      <dsp:spPr>
        <a:xfrm>
          <a:off x="1892097" y="529611"/>
          <a:ext cx="1658242" cy="12297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Number of outliers: 49</a:t>
          </a:r>
        </a:p>
        <a:p>
          <a:pPr marL="114300" lvl="1" indent="-114300" algn="l" defTabSz="622300">
            <a:lnSpc>
              <a:spcPct val="90000"/>
            </a:lnSpc>
            <a:spcBef>
              <a:spcPct val="0"/>
            </a:spcBef>
            <a:spcAft>
              <a:spcPct val="15000"/>
            </a:spcAft>
            <a:buChar char="•"/>
          </a:pPr>
          <a:r>
            <a:rPr lang="en-US" sz="1400" kern="1200" dirty="0"/>
            <a:t>Total days: 5055</a:t>
          </a:r>
        </a:p>
        <a:p>
          <a:pPr marL="114300" lvl="1" indent="-114300" algn="l" defTabSz="622300">
            <a:lnSpc>
              <a:spcPct val="90000"/>
            </a:lnSpc>
            <a:spcBef>
              <a:spcPct val="0"/>
            </a:spcBef>
            <a:spcAft>
              <a:spcPct val="15000"/>
            </a:spcAft>
            <a:buChar char="•"/>
          </a:pPr>
          <a:r>
            <a:rPr lang="en-US" sz="1400" kern="1200" dirty="0"/>
            <a:t>Percentage of outliers: 0.97%</a:t>
          </a:r>
        </a:p>
      </dsp:txBody>
      <dsp:txXfrm>
        <a:off x="1892097" y="529611"/>
        <a:ext cx="1658242" cy="1229759"/>
      </dsp:txXfrm>
    </dsp:sp>
    <dsp:sp modelId="{CE1856E9-79E2-4606-BB3C-CA1F5F4ED11D}">
      <dsp:nvSpPr>
        <dsp:cNvPr id="0" name=""/>
        <dsp:cNvSpPr/>
      </dsp:nvSpPr>
      <dsp:spPr>
        <a:xfrm>
          <a:off x="3782494" y="20747"/>
          <a:ext cx="1658242" cy="508864"/>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2000 onwards Segment</a:t>
          </a:r>
        </a:p>
      </dsp:txBody>
      <dsp:txXfrm>
        <a:off x="3782494" y="20747"/>
        <a:ext cx="1658242" cy="508864"/>
      </dsp:txXfrm>
    </dsp:sp>
    <dsp:sp modelId="{61700393-E622-4395-A6EC-F17E225B5242}">
      <dsp:nvSpPr>
        <dsp:cNvPr id="0" name=""/>
        <dsp:cNvSpPr/>
      </dsp:nvSpPr>
      <dsp:spPr>
        <a:xfrm>
          <a:off x="3782494" y="529611"/>
          <a:ext cx="1658242" cy="1229759"/>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a:t>Number of outliers: 96</a:t>
          </a:r>
          <a:endParaRPr lang="en-US" sz="1400" kern="1200" dirty="0"/>
        </a:p>
        <a:p>
          <a:pPr marL="114300" lvl="1" indent="-114300" algn="l" defTabSz="622300">
            <a:lnSpc>
              <a:spcPct val="90000"/>
            </a:lnSpc>
            <a:spcBef>
              <a:spcPct val="0"/>
            </a:spcBef>
            <a:spcAft>
              <a:spcPct val="15000"/>
            </a:spcAft>
            <a:buChar char="•"/>
          </a:pPr>
          <a:r>
            <a:rPr lang="en-US" sz="1400" kern="1200" dirty="0"/>
            <a:t>Total days: 6111</a:t>
          </a:r>
        </a:p>
        <a:p>
          <a:pPr marL="114300" lvl="1" indent="-114300" algn="l" defTabSz="622300">
            <a:lnSpc>
              <a:spcPct val="90000"/>
            </a:lnSpc>
            <a:spcBef>
              <a:spcPct val="0"/>
            </a:spcBef>
            <a:spcAft>
              <a:spcPct val="15000"/>
            </a:spcAft>
            <a:buChar char="•"/>
          </a:pPr>
          <a:r>
            <a:rPr lang="en-US" sz="1400" kern="1200" dirty="0"/>
            <a:t>Percentage of outliers: 1.57%</a:t>
          </a:r>
        </a:p>
      </dsp:txBody>
      <dsp:txXfrm>
        <a:off x="3782494" y="529611"/>
        <a:ext cx="1658242" cy="1229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992" y="97970"/>
          <a:ext cx="1942207" cy="5505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Before 1980 Segment:</a:t>
          </a:r>
        </a:p>
      </dsp:txBody>
      <dsp:txXfrm>
        <a:off x="1992" y="97970"/>
        <a:ext cx="1942207" cy="550553"/>
      </dsp:txXfrm>
    </dsp:sp>
    <dsp:sp modelId="{1D4041B1-383F-4AA3-852A-7D80BA24288E}">
      <dsp:nvSpPr>
        <dsp:cNvPr id="0" name=""/>
        <dsp:cNvSpPr/>
      </dsp:nvSpPr>
      <dsp:spPr>
        <a:xfrm>
          <a:off x="1992" y="648523"/>
          <a:ext cx="1942207" cy="15234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Outliers and non-outliers show a similar distribution across weekdays.</a:t>
          </a:r>
        </a:p>
        <a:p>
          <a:pPr marL="114300" lvl="1" indent="-114300" algn="l" defTabSz="666750">
            <a:lnSpc>
              <a:spcPct val="90000"/>
            </a:lnSpc>
            <a:spcBef>
              <a:spcPct val="0"/>
            </a:spcBef>
            <a:spcAft>
              <a:spcPct val="15000"/>
            </a:spcAft>
            <a:buChar char="•"/>
          </a:pPr>
          <a:r>
            <a:rPr lang="en-US" sz="1500" kern="1200" dirty="0"/>
            <a:t>Slightly fewer data points on Saturdays.</a:t>
          </a:r>
        </a:p>
      </dsp:txBody>
      <dsp:txXfrm>
        <a:off x="1992" y="648523"/>
        <a:ext cx="1942207" cy="1523475"/>
      </dsp:txXfrm>
    </dsp:sp>
    <dsp:sp modelId="{53ED2837-404C-4A99-A242-794092219F15}">
      <dsp:nvSpPr>
        <dsp:cNvPr id="0" name=""/>
        <dsp:cNvSpPr/>
      </dsp:nvSpPr>
      <dsp:spPr>
        <a:xfrm>
          <a:off x="2216107" y="97970"/>
          <a:ext cx="1942207" cy="5505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1980-2000 Segment</a:t>
          </a:r>
        </a:p>
      </dsp:txBody>
      <dsp:txXfrm>
        <a:off x="2216107" y="97970"/>
        <a:ext cx="1942207" cy="550553"/>
      </dsp:txXfrm>
    </dsp:sp>
    <dsp:sp modelId="{E85C6D21-3941-4801-8748-C883F2063333}">
      <dsp:nvSpPr>
        <dsp:cNvPr id="0" name=""/>
        <dsp:cNvSpPr/>
      </dsp:nvSpPr>
      <dsp:spPr>
        <a:xfrm>
          <a:off x="2216107" y="648523"/>
          <a:ext cx="1942207" cy="15234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Consistent distribution across weekdays.
Minimal outlier presence on weekends.</a:t>
          </a:r>
        </a:p>
      </dsp:txBody>
      <dsp:txXfrm>
        <a:off x="2216107" y="648523"/>
        <a:ext cx="1942207" cy="1523475"/>
      </dsp:txXfrm>
    </dsp:sp>
    <dsp:sp modelId="{CE1856E9-79E2-4606-BB3C-CA1F5F4ED11D}">
      <dsp:nvSpPr>
        <dsp:cNvPr id="0" name=""/>
        <dsp:cNvSpPr/>
      </dsp:nvSpPr>
      <dsp:spPr>
        <a:xfrm>
          <a:off x="4430223" y="97970"/>
          <a:ext cx="1942207" cy="550553"/>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2000 onwards Segment</a:t>
          </a:r>
        </a:p>
      </dsp:txBody>
      <dsp:txXfrm>
        <a:off x="4430223" y="97970"/>
        <a:ext cx="1942207" cy="550553"/>
      </dsp:txXfrm>
    </dsp:sp>
    <dsp:sp modelId="{61700393-E622-4395-A6EC-F17E225B5242}">
      <dsp:nvSpPr>
        <dsp:cNvPr id="0" name=""/>
        <dsp:cNvSpPr/>
      </dsp:nvSpPr>
      <dsp:spPr>
        <a:xfrm>
          <a:off x="4430223" y="648523"/>
          <a:ext cx="1942207" cy="15234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Similar weekday distribution.
Non-outliers dominate Saturdays.</a:t>
          </a:r>
        </a:p>
      </dsp:txBody>
      <dsp:txXfrm>
        <a:off x="4430223" y="648523"/>
        <a:ext cx="1942207" cy="1523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2010" y="32598"/>
          <a:ext cx="1959768" cy="541971"/>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Before 1980 Segment:</a:t>
          </a:r>
        </a:p>
      </dsp:txBody>
      <dsp:txXfrm>
        <a:off x="2010" y="32598"/>
        <a:ext cx="1959768" cy="541971"/>
      </dsp:txXfrm>
    </dsp:sp>
    <dsp:sp modelId="{1D4041B1-383F-4AA3-852A-7D80BA24288E}">
      <dsp:nvSpPr>
        <dsp:cNvPr id="0" name=""/>
        <dsp:cNvSpPr/>
      </dsp:nvSpPr>
      <dsp:spPr>
        <a:xfrm>
          <a:off x="2010" y="574570"/>
          <a:ext cx="1959768" cy="17293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Even distribution of non-outliers through out the year.</a:t>
          </a:r>
        </a:p>
        <a:p>
          <a:pPr marL="114300" lvl="1" indent="-114300" algn="l" defTabSz="666750">
            <a:lnSpc>
              <a:spcPct val="90000"/>
            </a:lnSpc>
            <a:spcBef>
              <a:spcPct val="0"/>
            </a:spcBef>
            <a:spcAft>
              <a:spcPct val="15000"/>
            </a:spcAft>
            <a:buFont typeface="Arial" panose="020B0604020202020204" pitchFamily="34" charset="0"/>
            <a:buChar char="•"/>
          </a:pPr>
          <a:r>
            <a:rPr lang="en-US" sz="1500" kern="1200" dirty="0"/>
            <a:t>Outliers are sparse but appear consistently across all months.</a:t>
          </a:r>
        </a:p>
      </dsp:txBody>
      <dsp:txXfrm>
        <a:off x="2010" y="574570"/>
        <a:ext cx="1959768" cy="1729350"/>
      </dsp:txXfrm>
    </dsp:sp>
    <dsp:sp modelId="{53ED2837-404C-4A99-A242-794092219F15}">
      <dsp:nvSpPr>
        <dsp:cNvPr id="0" name=""/>
        <dsp:cNvSpPr/>
      </dsp:nvSpPr>
      <dsp:spPr>
        <a:xfrm>
          <a:off x="2236146" y="32598"/>
          <a:ext cx="1959768" cy="541971"/>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1980-2000 Segment</a:t>
          </a:r>
        </a:p>
      </dsp:txBody>
      <dsp:txXfrm>
        <a:off x="2236146" y="32598"/>
        <a:ext cx="1959768" cy="541971"/>
      </dsp:txXfrm>
    </dsp:sp>
    <dsp:sp modelId="{E85C6D21-3941-4801-8748-C883F2063333}">
      <dsp:nvSpPr>
        <dsp:cNvPr id="0" name=""/>
        <dsp:cNvSpPr/>
      </dsp:nvSpPr>
      <dsp:spPr>
        <a:xfrm>
          <a:off x="2236146" y="574570"/>
          <a:ext cx="1959768" cy="17293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a:t>Similar to the previous period, with an even distribution.
Outliers are rare, with slight peaks in some months.</a:t>
          </a:r>
          <a:endParaRPr lang="en-US" sz="1500" kern="1200" dirty="0"/>
        </a:p>
      </dsp:txBody>
      <dsp:txXfrm>
        <a:off x="2236146" y="574570"/>
        <a:ext cx="1959768" cy="1729350"/>
      </dsp:txXfrm>
    </dsp:sp>
    <dsp:sp modelId="{CE1856E9-79E2-4606-BB3C-CA1F5F4ED11D}">
      <dsp:nvSpPr>
        <dsp:cNvPr id="0" name=""/>
        <dsp:cNvSpPr/>
      </dsp:nvSpPr>
      <dsp:spPr>
        <a:xfrm>
          <a:off x="4470283" y="32598"/>
          <a:ext cx="1959768" cy="541971"/>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t>2000 onwards Segment</a:t>
          </a:r>
        </a:p>
      </dsp:txBody>
      <dsp:txXfrm>
        <a:off x="4470283" y="32598"/>
        <a:ext cx="1959768" cy="541971"/>
      </dsp:txXfrm>
    </dsp:sp>
    <dsp:sp modelId="{61700393-E622-4395-A6EC-F17E225B5242}">
      <dsp:nvSpPr>
        <dsp:cNvPr id="0" name=""/>
        <dsp:cNvSpPr/>
      </dsp:nvSpPr>
      <dsp:spPr>
        <a:xfrm>
          <a:off x="4470283" y="574570"/>
          <a:ext cx="1959768" cy="17293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Consistent monthly distribution.
Outliers occur sporadically throughout the year.</a:t>
          </a:r>
        </a:p>
      </dsp:txBody>
      <dsp:txXfrm>
        <a:off x="4470283" y="574570"/>
        <a:ext cx="1959768" cy="17293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908" y="29381"/>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Before 1980 Segment:</a:t>
          </a:r>
        </a:p>
      </dsp:txBody>
      <dsp:txXfrm>
        <a:off x="1908" y="29381"/>
        <a:ext cx="1860648" cy="519822"/>
      </dsp:txXfrm>
    </dsp:sp>
    <dsp:sp modelId="{1D4041B1-383F-4AA3-852A-7D80BA24288E}">
      <dsp:nvSpPr>
        <dsp:cNvPr id="0" name=""/>
        <dsp:cNvSpPr/>
      </dsp:nvSpPr>
      <dsp:spPr>
        <a:xfrm>
          <a:off x="1908" y="549204"/>
          <a:ext cx="1860648" cy="181170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Steady increase in non-outlier frequency over the years.
Significant outlier spikes during major market events (e.g., Great Depression).</a:t>
          </a:r>
        </a:p>
      </dsp:txBody>
      <dsp:txXfrm>
        <a:off x="1908" y="549204"/>
        <a:ext cx="1860648" cy="1811700"/>
      </dsp:txXfrm>
    </dsp:sp>
    <dsp:sp modelId="{53ED2837-404C-4A99-A242-794092219F15}">
      <dsp:nvSpPr>
        <dsp:cNvPr id="0" name=""/>
        <dsp:cNvSpPr/>
      </dsp:nvSpPr>
      <dsp:spPr>
        <a:xfrm>
          <a:off x="2123048" y="29381"/>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1980-2000 Segment</a:t>
          </a:r>
        </a:p>
      </dsp:txBody>
      <dsp:txXfrm>
        <a:off x="2123048" y="29381"/>
        <a:ext cx="1860648" cy="519822"/>
      </dsp:txXfrm>
    </dsp:sp>
    <dsp:sp modelId="{E85C6D21-3941-4801-8748-C883F2063333}">
      <dsp:nvSpPr>
        <dsp:cNvPr id="0" name=""/>
        <dsp:cNvSpPr/>
      </dsp:nvSpPr>
      <dsp:spPr>
        <a:xfrm>
          <a:off x="2123048" y="549204"/>
          <a:ext cx="1860648" cy="181170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Uniform non-outlier distribution with minor dips.
Noticeable outlier peaks during market crashes (e.g., Black Monday 1987).</a:t>
          </a:r>
        </a:p>
      </dsp:txBody>
      <dsp:txXfrm>
        <a:off x="2123048" y="549204"/>
        <a:ext cx="1860648" cy="1811700"/>
      </dsp:txXfrm>
    </dsp:sp>
    <dsp:sp modelId="{CE1856E9-79E2-4606-BB3C-CA1F5F4ED11D}">
      <dsp:nvSpPr>
        <dsp:cNvPr id="0" name=""/>
        <dsp:cNvSpPr/>
      </dsp:nvSpPr>
      <dsp:spPr>
        <a:xfrm>
          <a:off x="4244187" y="29381"/>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2000 onwards Segment</a:t>
          </a:r>
        </a:p>
      </dsp:txBody>
      <dsp:txXfrm>
        <a:off x="4244187" y="29381"/>
        <a:ext cx="1860648" cy="519822"/>
      </dsp:txXfrm>
    </dsp:sp>
    <dsp:sp modelId="{61700393-E622-4395-A6EC-F17E225B5242}">
      <dsp:nvSpPr>
        <dsp:cNvPr id="0" name=""/>
        <dsp:cNvSpPr/>
      </dsp:nvSpPr>
      <dsp:spPr>
        <a:xfrm>
          <a:off x="4244187" y="549204"/>
          <a:ext cx="1860648" cy="181170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Continuous increase in non-outliers.
Outliers more frequent during financial crises (e.g., 2008 crisis, COVID-19 pandemic).</a:t>
          </a:r>
        </a:p>
      </dsp:txBody>
      <dsp:txXfrm>
        <a:off x="4244187" y="549204"/>
        <a:ext cx="1860648" cy="18117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908" y="171860"/>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Before 1980 Segment:</a:t>
          </a:r>
        </a:p>
      </dsp:txBody>
      <dsp:txXfrm>
        <a:off x="1908" y="171860"/>
        <a:ext cx="1860648" cy="519822"/>
      </dsp:txXfrm>
    </dsp:sp>
    <dsp:sp modelId="{1D4041B1-383F-4AA3-852A-7D80BA24288E}">
      <dsp:nvSpPr>
        <dsp:cNvPr id="0" name=""/>
        <dsp:cNvSpPr/>
      </dsp:nvSpPr>
      <dsp:spPr>
        <a:xfrm>
          <a:off x="1908" y="691683"/>
          <a:ext cx="1860648" cy="20587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Weekly patterns with increased fluctuations during economic events.
Significant long-term growth with dips during crises.
High volatility during downturns.</a:t>
          </a:r>
        </a:p>
      </dsp:txBody>
      <dsp:txXfrm>
        <a:off x="1908" y="691683"/>
        <a:ext cx="1860648" cy="2058750"/>
      </dsp:txXfrm>
    </dsp:sp>
    <dsp:sp modelId="{53ED2837-404C-4A99-A242-794092219F15}">
      <dsp:nvSpPr>
        <dsp:cNvPr id="0" name=""/>
        <dsp:cNvSpPr/>
      </dsp:nvSpPr>
      <dsp:spPr>
        <a:xfrm>
          <a:off x="2123048" y="171860"/>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1980-2000 Segment</a:t>
          </a:r>
        </a:p>
      </dsp:txBody>
      <dsp:txXfrm>
        <a:off x="2123048" y="171860"/>
        <a:ext cx="1860648" cy="519822"/>
      </dsp:txXfrm>
    </dsp:sp>
    <dsp:sp modelId="{E85C6D21-3941-4801-8748-C883F2063333}">
      <dsp:nvSpPr>
        <dsp:cNvPr id="0" name=""/>
        <dsp:cNvSpPr/>
      </dsp:nvSpPr>
      <dsp:spPr>
        <a:xfrm>
          <a:off x="2123048" y="691683"/>
          <a:ext cx="1860648" cy="20587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Consistent weekly patterns with spikes during crashes.
Strong upward growth trend.
Increased volatility during market corrections.</a:t>
          </a:r>
        </a:p>
      </dsp:txBody>
      <dsp:txXfrm>
        <a:off x="2123048" y="691683"/>
        <a:ext cx="1860648" cy="2058750"/>
      </dsp:txXfrm>
    </dsp:sp>
    <dsp:sp modelId="{CE1856E9-79E2-4606-BB3C-CA1F5F4ED11D}">
      <dsp:nvSpPr>
        <dsp:cNvPr id="0" name=""/>
        <dsp:cNvSpPr/>
      </dsp:nvSpPr>
      <dsp:spPr>
        <a:xfrm>
          <a:off x="4244187" y="171860"/>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2000 onwards Segment</a:t>
          </a:r>
        </a:p>
      </dsp:txBody>
      <dsp:txXfrm>
        <a:off x="4244187" y="171860"/>
        <a:ext cx="1860648" cy="519822"/>
      </dsp:txXfrm>
    </dsp:sp>
    <dsp:sp modelId="{61700393-E622-4395-A6EC-F17E225B5242}">
      <dsp:nvSpPr>
        <dsp:cNvPr id="0" name=""/>
        <dsp:cNvSpPr/>
      </dsp:nvSpPr>
      <dsp:spPr>
        <a:xfrm>
          <a:off x="4244187" y="691683"/>
          <a:ext cx="1860648" cy="2058750"/>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Regular weekly patterns, disrupted during crises.
Significant upward growth.
High volatility during recent crises.</a:t>
          </a:r>
        </a:p>
      </dsp:txBody>
      <dsp:txXfrm>
        <a:off x="4244187" y="691683"/>
        <a:ext cx="1860648" cy="2058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908" y="15935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Before 1980 Segment:</a:t>
          </a:r>
        </a:p>
      </dsp:txBody>
      <dsp:txXfrm>
        <a:off x="1908" y="159353"/>
        <a:ext cx="1860648" cy="519822"/>
      </dsp:txXfrm>
    </dsp:sp>
    <dsp:sp modelId="{1D4041B1-383F-4AA3-852A-7D80BA24288E}">
      <dsp:nvSpPr>
        <dsp:cNvPr id="0" name=""/>
        <dsp:cNvSpPr/>
      </dsp:nvSpPr>
      <dsp:spPr>
        <a:xfrm>
          <a:off x="1908" y="679176"/>
          <a:ext cx="1860648" cy="18528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Monthly patterns reflecting economic cycles.
Steady growth with dips during crises.
Higher volatility during downturns.</a:t>
          </a:r>
        </a:p>
      </dsp:txBody>
      <dsp:txXfrm>
        <a:off x="1908" y="679176"/>
        <a:ext cx="1860648" cy="1852875"/>
      </dsp:txXfrm>
    </dsp:sp>
    <dsp:sp modelId="{53ED2837-404C-4A99-A242-794092219F15}">
      <dsp:nvSpPr>
        <dsp:cNvPr id="0" name=""/>
        <dsp:cNvSpPr/>
      </dsp:nvSpPr>
      <dsp:spPr>
        <a:xfrm>
          <a:off x="2123048" y="15935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1980-2000 Segment</a:t>
          </a:r>
        </a:p>
      </dsp:txBody>
      <dsp:txXfrm>
        <a:off x="2123048" y="159353"/>
        <a:ext cx="1860648" cy="519822"/>
      </dsp:txXfrm>
    </dsp:sp>
    <dsp:sp modelId="{E85C6D21-3941-4801-8748-C883F2063333}">
      <dsp:nvSpPr>
        <dsp:cNvPr id="0" name=""/>
        <dsp:cNvSpPr/>
      </dsp:nvSpPr>
      <dsp:spPr>
        <a:xfrm>
          <a:off x="2123048" y="679176"/>
          <a:ext cx="1860648" cy="18528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Consistent monthly patterns with event-related spikes.
Strong growth trend.
Increased volatility during corrections.</a:t>
          </a:r>
        </a:p>
      </dsp:txBody>
      <dsp:txXfrm>
        <a:off x="2123048" y="679176"/>
        <a:ext cx="1860648" cy="1852875"/>
      </dsp:txXfrm>
    </dsp:sp>
    <dsp:sp modelId="{CE1856E9-79E2-4606-BB3C-CA1F5F4ED11D}">
      <dsp:nvSpPr>
        <dsp:cNvPr id="0" name=""/>
        <dsp:cNvSpPr/>
      </dsp:nvSpPr>
      <dsp:spPr>
        <a:xfrm>
          <a:off x="4244187" y="15935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2000 onwards Segment</a:t>
          </a:r>
        </a:p>
      </dsp:txBody>
      <dsp:txXfrm>
        <a:off x="4244187" y="159353"/>
        <a:ext cx="1860648" cy="519822"/>
      </dsp:txXfrm>
    </dsp:sp>
    <dsp:sp modelId="{61700393-E622-4395-A6EC-F17E225B5242}">
      <dsp:nvSpPr>
        <dsp:cNvPr id="0" name=""/>
        <dsp:cNvSpPr/>
      </dsp:nvSpPr>
      <dsp:spPr>
        <a:xfrm>
          <a:off x="4244187" y="679176"/>
          <a:ext cx="1860648" cy="1852875"/>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Regular monthly patterns disrupted during crises.
Significant upward growth.
High volatility during economic events.</a:t>
          </a:r>
        </a:p>
      </dsp:txBody>
      <dsp:txXfrm>
        <a:off x="4244187" y="679176"/>
        <a:ext cx="1860648" cy="18528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ED2E44-D1D5-4EF7-B32E-DE54F22FC5FF}">
      <dsp:nvSpPr>
        <dsp:cNvPr id="0" name=""/>
        <dsp:cNvSpPr/>
      </dsp:nvSpPr>
      <dsp:spPr>
        <a:xfrm>
          <a:off x="1908" y="1528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Before 1980 Segment:</a:t>
          </a:r>
        </a:p>
      </dsp:txBody>
      <dsp:txXfrm>
        <a:off x="1908" y="15283"/>
        <a:ext cx="1860648" cy="519822"/>
      </dsp:txXfrm>
    </dsp:sp>
    <dsp:sp modelId="{1D4041B1-383F-4AA3-852A-7D80BA24288E}">
      <dsp:nvSpPr>
        <dsp:cNvPr id="0" name=""/>
        <dsp:cNvSpPr/>
      </dsp:nvSpPr>
      <dsp:spPr>
        <a:xfrm>
          <a:off x="1908" y="535106"/>
          <a:ext cx="1860648" cy="2251757"/>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Quarterly patterns reflecting longer economic cycles.
Steady growth with significant downturns.
High volatility during economic downturns.</a:t>
          </a:r>
        </a:p>
      </dsp:txBody>
      <dsp:txXfrm>
        <a:off x="1908" y="535106"/>
        <a:ext cx="1860648" cy="2251757"/>
      </dsp:txXfrm>
    </dsp:sp>
    <dsp:sp modelId="{53ED2837-404C-4A99-A242-794092219F15}">
      <dsp:nvSpPr>
        <dsp:cNvPr id="0" name=""/>
        <dsp:cNvSpPr/>
      </dsp:nvSpPr>
      <dsp:spPr>
        <a:xfrm>
          <a:off x="2123048" y="1528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1980-2000 Segment</a:t>
          </a:r>
        </a:p>
      </dsp:txBody>
      <dsp:txXfrm>
        <a:off x="2123048" y="15283"/>
        <a:ext cx="1860648" cy="519822"/>
      </dsp:txXfrm>
    </dsp:sp>
    <dsp:sp modelId="{E85C6D21-3941-4801-8748-C883F2063333}">
      <dsp:nvSpPr>
        <dsp:cNvPr id="0" name=""/>
        <dsp:cNvSpPr/>
      </dsp:nvSpPr>
      <dsp:spPr>
        <a:xfrm>
          <a:off x="2123048" y="535106"/>
          <a:ext cx="1860648" cy="2251757"/>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Consistent quarterly patterns with event-related changes.
Strong upward trend.
Increased volatility during corrections.</a:t>
          </a:r>
        </a:p>
      </dsp:txBody>
      <dsp:txXfrm>
        <a:off x="2123048" y="535106"/>
        <a:ext cx="1860648" cy="2251757"/>
      </dsp:txXfrm>
    </dsp:sp>
    <dsp:sp modelId="{CE1856E9-79E2-4606-BB3C-CA1F5F4ED11D}">
      <dsp:nvSpPr>
        <dsp:cNvPr id="0" name=""/>
        <dsp:cNvSpPr/>
      </dsp:nvSpPr>
      <dsp:spPr>
        <a:xfrm>
          <a:off x="4244187" y="15283"/>
          <a:ext cx="1860648" cy="519822"/>
        </a:xfrm>
        <a:prstGeom prst="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2000 onwards Segment</a:t>
          </a:r>
        </a:p>
      </dsp:txBody>
      <dsp:txXfrm>
        <a:off x="4244187" y="15283"/>
        <a:ext cx="1860648" cy="519822"/>
      </dsp:txXfrm>
    </dsp:sp>
    <dsp:sp modelId="{61700393-E622-4395-A6EC-F17E225B5242}">
      <dsp:nvSpPr>
        <dsp:cNvPr id="0" name=""/>
        <dsp:cNvSpPr/>
      </dsp:nvSpPr>
      <dsp:spPr>
        <a:xfrm>
          <a:off x="4244187" y="535106"/>
          <a:ext cx="1860648" cy="2251757"/>
        </a:xfrm>
        <a:prstGeom prst="rect">
          <a:avLst/>
        </a:prstGeom>
        <a:solidFill>
          <a:schemeClr val="lt1">
            <a:alpha val="90000"/>
            <a:tint val="4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kern="1200" dirty="0">
              <a:latin typeface="Times New Roman" panose="02020603050405020304" pitchFamily="18" charset="0"/>
              <a:cs typeface="Times New Roman" panose="02020603050405020304" pitchFamily="18" charset="0"/>
            </a:rPr>
            <a:t>Regular quarterly patterns with significant disruptions during crises.
Significant upward growth.
High volatility during global events.</a:t>
          </a:r>
        </a:p>
      </dsp:txBody>
      <dsp:txXfrm>
        <a:off x="4244187" y="535106"/>
        <a:ext cx="1860648" cy="22517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DBDB9-3562-41E1-8015-249C990C8561}">
      <dsp:nvSpPr>
        <dsp:cNvPr id="0" name=""/>
        <dsp:cNvSpPr/>
      </dsp:nvSpPr>
      <dsp:spPr>
        <a:xfrm>
          <a:off x="259077" y="3571"/>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Start ADF Test</a:t>
          </a:r>
        </a:p>
      </dsp:txBody>
      <dsp:txXfrm>
        <a:off x="276933" y="21427"/>
        <a:ext cx="1183585" cy="573936"/>
      </dsp:txXfrm>
    </dsp:sp>
    <dsp:sp modelId="{BA786D0D-5E75-4C53-8B6F-E23A73BF63B0}">
      <dsp:nvSpPr>
        <dsp:cNvPr id="0" name=""/>
        <dsp:cNvSpPr/>
      </dsp:nvSpPr>
      <dsp:spPr>
        <a:xfrm>
          <a:off x="259077" y="704667"/>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Collect Data</a:t>
          </a:r>
        </a:p>
      </dsp:txBody>
      <dsp:txXfrm>
        <a:off x="276933" y="722523"/>
        <a:ext cx="1183585" cy="573936"/>
      </dsp:txXfrm>
    </dsp:sp>
    <dsp:sp modelId="{B9ED0223-81F4-4BDF-82BD-9F2F66970705}">
      <dsp:nvSpPr>
        <dsp:cNvPr id="0" name=""/>
        <dsp:cNvSpPr/>
      </dsp:nvSpPr>
      <dsp:spPr>
        <a:xfrm>
          <a:off x="259077" y="1405762"/>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Specify Model</a:t>
          </a:r>
        </a:p>
      </dsp:txBody>
      <dsp:txXfrm>
        <a:off x="276933" y="1423618"/>
        <a:ext cx="1183585" cy="573936"/>
      </dsp:txXfrm>
    </dsp:sp>
    <dsp:sp modelId="{57999E19-FF65-48B2-8F01-A19447A808C7}">
      <dsp:nvSpPr>
        <dsp:cNvPr id="0" name=""/>
        <dsp:cNvSpPr/>
      </dsp:nvSpPr>
      <dsp:spPr>
        <a:xfrm rot="19457599">
          <a:off x="1421920" y="1526499"/>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707218" y="1520297"/>
        <a:ext cx="30031" cy="30031"/>
      </dsp:txXfrm>
    </dsp:sp>
    <dsp:sp modelId="{0BDD8674-4AD5-4B5E-B5FE-D767C5F57751}">
      <dsp:nvSpPr>
        <dsp:cNvPr id="0" name=""/>
        <dsp:cNvSpPr/>
      </dsp:nvSpPr>
      <dsp:spPr>
        <a:xfrm>
          <a:off x="1966093" y="1055215"/>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autoregressive </a:t>
          </a:r>
        </a:p>
      </dsp:txBody>
      <dsp:txXfrm>
        <a:off x="1983949" y="1073071"/>
        <a:ext cx="1183585" cy="573936"/>
      </dsp:txXfrm>
    </dsp:sp>
    <dsp:sp modelId="{0F988586-55C2-4482-A331-1E4B203231DA}">
      <dsp:nvSpPr>
        <dsp:cNvPr id="0" name=""/>
        <dsp:cNvSpPr/>
      </dsp:nvSpPr>
      <dsp:spPr>
        <a:xfrm rot="2142401">
          <a:off x="1421920" y="1877047"/>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707218" y="1870845"/>
        <a:ext cx="30031" cy="30031"/>
      </dsp:txXfrm>
    </dsp:sp>
    <dsp:sp modelId="{C1C92650-BEDC-41DC-A32C-6FE7D0D9AE52}">
      <dsp:nvSpPr>
        <dsp:cNvPr id="0" name=""/>
        <dsp:cNvSpPr/>
      </dsp:nvSpPr>
      <dsp:spPr>
        <a:xfrm>
          <a:off x="1966093" y="175631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regression form</a:t>
          </a:r>
        </a:p>
      </dsp:txBody>
      <dsp:txXfrm>
        <a:off x="1983949" y="1774166"/>
        <a:ext cx="1183585" cy="573936"/>
      </dsp:txXfrm>
    </dsp:sp>
    <dsp:sp modelId="{CE10AF60-A0EF-4E99-9203-24BA6689C7AB}">
      <dsp:nvSpPr>
        <dsp:cNvPr id="0" name=""/>
        <dsp:cNvSpPr/>
      </dsp:nvSpPr>
      <dsp:spPr>
        <a:xfrm>
          <a:off x="259077" y="2106858"/>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Estimate Parameters</a:t>
          </a:r>
        </a:p>
      </dsp:txBody>
      <dsp:txXfrm>
        <a:off x="276933" y="2124714"/>
        <a:ext cx="1183585" cy="573936"/>
      </dsp:txXfrm>
    </dsp:sp>
    <dsp:sp modelId="{F9037DF5-16AC-4175-BB99-D69E11609E62}">
      <dsp:nvSpPr>
        <dsp:cNvPr id="0" name=""/>
        <dsp:cNvSpPr/>
      </dsp:nvSpPr>
      <dsp:spPr>
        <a:xfrm>
          <a:off x="259077" y="2807954"/>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Compute Test Statistic</a:t>
          </a:r>
        </a:p>
      </dsp:txBody>
      <dsp:txXfrm>
        <a:off x="276933" y="2825810"/>
        <a:ext cx="1183585" cy="573936"/>
      </dsp:txXfrm>
    </dsp:sp>
    <dsp:sp modelId="{4CB46386-4A5C-497B-80D9-C6DB86DCCE8E}">
      <dsp:nvSpPr>
        <dsp:cNvPr id="0" name=""/>
        <dsp:cNvSpPr/>
      </dsp:nvSpPr>
      <dsp:spPr>
        <a:xfrm>
          <a:off x="259077" y="350905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Determine Critical Values</a:t>
          </a:r>
        </a:p>
      </dsp:txBody>
      <dsp:txXfrm>
        <a:off x="276933" y="3526906"/>
        <a:ext cx="1183585" cy="573936"/>
      </dsp:txXfrm>
    </dsp:sp>
    <dsp:sp modelId="{14C4305A-7889-4F96-BF51-C8B6E6ED9415}">
      <dsp:nvSpPr>
        <dsp:cNvPr id="0" name=""/>
        <dsp:cNvSpPr/>
      </dsp:nvSpPr>
      <dsp:spPr>
        <a:xfrm>
          <a:off x="259077" y="4210146"/>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Compare Test Statistic to Critical Values                      </a:t>
          </a:r>
        </a:p>
      </dsp:txBody>
      <dsp:txXfrm>
        <a:off x="276933" y="4228002"/>
        <a:ext cx="1183585" cy="573936"/>
      </dsp:txXfrm>
    </dsp:sp>
    <dsp:sp modelId="{0C216F2F-9D6D-4623-9358-C3F640978C86}">
      <dsp:nvSpPr>
        <dsp:cNvPr id="0" name=""/>
        <dsp:cNvSpPr/>
      </dsp:nvSpPr>
      <dsp:spPr>
        <a:xfrm>
          <a:off x="259077" y="4911242"/>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Decision Rule</a:t>
          </a:r>
        </a:p>
      </dsp:txBody>
      <dsp:txXfrm>
        <a:off x="276933" y="4929098"/>
        <a:ext cx="1183585" cy="573936"/>
      </dsp:txXfrm>
    </dsp:sp>
    <dsp:sp modelId="{F6AAA021-BA45-42A4-966D-E42B6FC38B31}">
      <dsp:nvSpPr>
        <dsp:cNvPr id="0" name=""/>
        <dsp:cNvSpPr/>
      </dsp:nvSpPr>
      <dsp:spPr>
        <a:xfrm rot="19457599">
          <a:off x="1421920" y="5031979"/>
          <a:ext cx="600627" cy="17626"/>
        </a:xfrm>
        <a:custGeom>
          <a:avLst/>
          <a:gdLst/>
          <a:ahLst/>
          <a:cxnLst/>
          <a:rect l="0" t="0" r="0" b="0"/>
          <a:pathLst>
            <a:path>
              <a:moveTo>
                <a:pt x="0" y="8813"/>
              </a:moveTo>
              <a:lnTo>
                <a:pt x="60062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707218" y="5025776"/>
        <a:ext cx="30031" cy="30031"/>
      </dsp:txXfrm>
    </dsp:sp>
    <dsp:sp modelId="{4DD3B98E-22D7-446B-9976-ACA40601CC23}">
      <dsp:nvSpPr>
        <dsp:cNvPr id="0" name=""/>
        <dsp:cNvSpPr/>
      </dsp:nvSpPr>
      <dsp:spPr>
        <a:xfrm>
          <a:off x="1966093" y="4436524"/>
          <a:ext cx="1219297" cy="85798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τ&lt;</a:t>
          </a:r>
          <a:r>
            <a:rPr lang="en-US" sz="1300" kern="1200" dirty="0">
              <a:solidFill>
                <a:srgbClr val="595959"/>
              </a:solidFill>
              <a:latin typeface="Times New Roman" panose="02020603050405020304" pitchFamily="18" charset="0"/>
              <a:cs typeface="Times New Roman" panose="02020603050405020304" pitchFamily="18" charset="0"/>
            </a:rPr>
            <a:t>Critical </a:t>
          </a:r>
          <a:r>
            <a:rPr lang="en-US" sz="1400" kern="1200" dirty="0">
              <a:solidFill>
                <a:srgbClr val="595959"/>
              </a:solidFill>
              <a:latin typeface="Times New Roman" panose="02020603050405020304" pitchFamily="18" charset="0"/>
              <a:cs typeface="Times New Roman" panose="02020603050405020304" pitchFamily="18" charset="0"/>
            </a:rPr>
            <a:t> Value (reject null hypothesis)</a:t>
          </a:r>
        </a:p>
      </dsp:txBody>
      <dsp:txXfrm>
        <a:off x="1991223" y="4461654"/>
        <a:ext cx="1169037" cy="807728"/>
      </dsp:txXfrm>
    </dsp:sp>
    <dsp:sp modelId="{228FC8CC-1C57-43BF-B0E7-9BF1965E83B4}">
      <dsp:nvSpPr>
        <dsp:cNvPr id="0" name=""/>
        <dsp:cNvSpPr/>
      </dsp:nvSpPr>
      <dsp:spPr>
        <a:xfrm>
          <a:off x="3185390" y="4856705"/>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3417057" y="4853325"/>
        <a:ext cx="24385" cy="24385"/>
      </dsp:txXfrm>
    </dsp:sp>
    <dsp:sp modelId="{10EF9543-7F05-4E10-9186-A610241621FC}">
      <dsp:nvSpPr>
        <dsp:cNvPr id="0" name=""/>
        <dsp:cNvSpPr/>
      </dsp:nvSpPr>
      <dsp:spPr>
        <a:xfrm>
          <a:off x="3673109" y="4560694"/>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time series is stationary.</a:t>
          </a:r>
        </a:p>
      </dsp:txBody>
      <dsp:txXfrm>
        <a:off x="3690965" y="4578550"/>
        <a:ext cx="1183585" cy="573936"/>
      </dsp:txXfrm>
    </dsp:sp>
    <dsp:sp modelId="{2EABCC28-ED5C-4B04-8EA8-0D9A7A404366}">
      <dsp:nvSpPr>
        <dsp:cNvPr id="0" name=""/>
        <dsp:cNvSpPr/>
      </dsp:nvSpPr>
      <dsp:spPr>
        <a:xfrm rot="2653565">
          <a:off x="1381930" y="5444612"/>
          <a:ext cx="680607" cy="17626"/>
        </a:xfrm>
        <a:custGeom>
          <a:avLst/>
          <a:gdLst/>
          <a:ahLst/>
          <a:cxnLst/>
          <a:rect l="0" t="0" r="0" b="0"/>
          <a:pathLst>
            <a:path>
              <a:moveTo>
                <a:pt x="0" y="8813"/>
              </a:moveTo>
              <a:lnTo>
                <a:pt x="680607"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1705218" y="5436410"/>
        <a:ext cx="34030" cy="34030"/>
      </dsp:txXfrm>
    </dsp:sp>
    <dsp:sp modelId="{AD5CDB04-B17E-4033-88E2-53B1DDE50239}">
      <dsp:nvSpPr>
        <dsp:cNvPr id="0" name=""/>
        <dsp:cNvSpPr/>
      </dsp:nvSpPr>
      <dsp:spPr>
        <a:xfrm>
          <a:off x="1966093" y="5385960"/>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Else(fail to reject null hypothesis)</a:t>
          </a:r>
        </a:p>
      </dsp:txBody>
      <dsp:txXfrm>
        <a:off x="1983949" y="5403816"/>
        <a:ext cx="1183585" cy="573936"/>
      </dsp:txXfrm>
    </dsp:sp>
    <dsp:sp modelId="{61EDCA7D-A0E2-4F3B-9E3C-D3E0B1B8C413}">
      <dsp:nvSpPr>
        <dsp:cNvPr id="0" name=""/>
        <dsp:cNvSpPr/>
      </dsp:nvSpPr>
      <dsp:spPr>
        <a:xfrm>
          <a:off x="3185390" y="5681971"/>
          <a:ext cx="487718" cy="17626"/>
        </a:xfrm>
        <a:custGeom>
          <a:avLst/>
          <a:gdLst/>
          <a:ahLst/>
          <a:cxnLst/>
          <a:rect l="0" t="0" r="0" b="0"/>
          <a:pathLst>
            <a:path>
              <a:moveTo>
                <a:pt x="0" y="8813"/>
              </a:moveTo>
              <a:lnTo>
                <a:pt x="487718" y="8813"/>
              </a:lnTo>
            </a:path>
          </a:pathLst>
        </a:custGeom>
        <a:noFill/>
        <a:ln w="28575" cap="flat" cmpd="sng" algn="ctr">
          <a:solidFill>
            <a:srgbClr val="595959"/>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595959"/>
            </a:solidFill>
            <a:latin typeface="Times New Roman" panose="02020603050405020304" pitchFamily="18" charset="0"/>
            <a:cs typeface="Times New Roman" panose="02020603050405020304" pitchFamily="18" charset="0"/>
          </a:endParaRPr>
        </a:p>
      </dsp:txBody>
      <dsp:txXfrm>
        <a:off x="3417057" y="5678591"/>
        <a:ext cx="24385" cy="24385"/>
      </dsp:txXfrm>
    </dsp:sp>
    <dsp:sp modelId="{B24CB7D3-EEFD-421C-9516-06FB703C3692}">
      <dsp:nvSpPr>
        <dsp:cNvPr id="0" name=""/>
        <dsp:cNvSpPr/>
      </dsp:nvSpPr>
      <dsp:spPr>
        <a:xfrm>
          <a:off x="3673109" y="5270047"/>
          <a:ext cx="1219297" cy="841473"/>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The time series has a unit root (non-stationary).</a:t>
          </a:r>
        </a:p>
      </dsp:txBody>
      <dsp:txXfrm>
        <a:off x="3697755" y="5294693"/>
        <a:ext cx="1170005" cy="792181"/>
      </dsp:txXfrm>
    </dsp:sp>
    <dsp:sp modelId="{6AE15B12-7606-4B94-93C2-801CE90C86EB}">
      <dsp:nvSpPr>
        <dsp:cNvPr id="0" name=""/>
        <dsp:cNvSpPr/>
      </dsp:nvSpPr>
      <dsp:spPr>
        <a:xfrm>
          <a:off x="259077" y="5612338"/>
          <a:ext cx="1219297" cy="609648"/>
        </a:xfrm>
        <a:prstGeom prst="roundRect">
          <a:avLst>
            <a:gd name="adj" fmla="val 10000"/>
          </a:avLst>
        </a:prstGeom>
        <a:solidFill>
          <a:srgbClr val="E5E9E8"/>
        </a:solidFill>
        <a:ln w="12700" cap="flat" cmpd="sng" algn="ctr">
          <a:solidFill>
            <a:srgbClr val="E1EDE6"/>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595959"/>
              </a:solidFill>
              <a:latin typeface="Times New Roman" panose="02020603050405020304" pitchFamily="18" charset="0"/>
              <a:cs typeface="Times New Roman" panose="02020603050405020304" pitchFamily="18" charset="0"/>
            </a:rPr>
            <a:t>End</a:t>
          </a:r>
        </a:p>
      </dsp:txBody>
      <dsp:txXfrm>
        <a:off x="276933" y="5630194"/>
        <a:ext cx="1183585" cy="5739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B6A199-7301-06AB-2E43-D6D9A8359878}"/>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13409184-7A85-AC73-9857-ED905E2E8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56B0590-F8A9-FE6C-3C16-A684036D5DDE}"/>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366C166B-C193-0FB2-8489-F039922309E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194AF29-5B3E-280A-6EC0-A89ABBCB8E8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01818180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648CB0-D36B-0758-827D-FF3DCE4353A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376015-7340-5E61-7295-70FCE3EF1C53}"/>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40EB535-5009-8CE0-0243-287CF63DD1B0}"/>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0DD32B01-7EA6-481E-0E4A-3E693AC395C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AABC918-8CAA-806B-A883-BD1696D51286}"/>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40030565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E2D647B-2617-9653-8308-6913EE10131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B5BBCFB-51FD-C9E3-E7DA-8CF7C255D29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8E34916-011F-9716-3DF4-93A62F0FA7CB}"/>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B70AE060-5C7E-35F4-33EE-2B4E34D4FFB9}"/>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1EAAC2-101C-1CF8-B2BD-069AE3E8041F}"/>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2964832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2C0893-9986-7A39-53D9-6BEF7989072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171F2EC-EC33-08FD-D36E-F089BAA046A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DF57F1-E925-EB98-D12E-118B378895B7}"/>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EDC24461-E85E-2236-71EE-D2C83C5B7E1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D089CEC-AB08-E434-078B-B7E9B4197CA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849516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4BEE24-3F56-8FD6-0209-F1F12A2231A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30198E4-BEAF-9D6C-F5DF-690E694E8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98CFD12-6859-6183-A72E-18056856637A}"/>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1D923B2B-3FBC-312A-F68D-F0F47CBEF16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155C2CB-AC38-D33D-6482-698B7F71C3B7}"/>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8876523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8A6FF3-95ED-AD90-D73D-CBC1F84B5F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934AC81-59C7-3EEF-BC2C-CA1DFFD4F34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B8C3CF3-C164-A284-6D4C-8C565AD15EE2}"/>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CE1DED7-212F-F9D4-FD2E-4D4E2C122A50}"/>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6" name="Segnaposto piè di pagina 5">
            <a:extLst>
              <a:ext uri="{FF2B5EF4-FFF2-40B4-BE49-F238E27FC236}">
                <a16:creationId xmlns:a16="http://schemas.microsoft.com/office/drawing/2014/main" id="{8253295B-F875-3350-EF84-D399AAF4AE7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EF56512-E632-330A-75F7-6FD1CF51D3AD}"/>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347596945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F5F73D-5A9F-6A3E-684F-9F8677965D7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6119C3F-7CB7-3CA1-FEAB-64BA1BD3F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A39DAD0-C4B9-85EB-688F-707373788B8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86AAD5B-36E9-8736-9F93-88554C0E0C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0ED1390-3A30-C08B-ECFE-A4B221DC295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32139065-1995-EE62-66AB-ED0B0B72BE54}"/>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8" name="Segnaposto piè di pagina 7">
            <a:extLst>
              <a:ext uri="{FF2B5EF4-FFF2-40B4-BE49-F238E27FC236}">
                <a16:creationId xmlns:a16="http://schemas.microsoft.com/office/drawing/2014/main" id="{A7452D66-92DA-0ED1-0963-2E633AE74A2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D88660B6-718D-D22F-4CEE-64D70B6AEFA3}"/>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277522598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700D2F-555C-9E15-BA5E-41BBDCE170E2}"/>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6A2AA12-9F5F-BC72-A63C-47DB70C39377}"/>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4" name="Segnaposto piè di pagina 3">
            <a:extLst>
              <a:ext uri="{FF2B5EF4-FFF2-40B4-BE49-F238E27FC236}">
                <a16:creationId xmlns:a16="http://schemas.microsoft.com/office/drawing/2014/main" id="{44B8158E-887B-CCDB-D7DC-0E5ECB9D35D6}"/>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C518B500-0F6D-98A1-E85A-84D6543E8820}"/>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41181320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610B8AA-0A18-5025-0EF5-523A666A1F86}"/>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3" name="Segnaposto piè di pagina 2">
            <a:extLst>
              <a:ext uri="{FF2B5EF4-FFF2-40B4-BE49-F238E27FC236}">
                <a16:creationId xmlns:a16="http://schemas.microsoft.com/office/drawing/2014/main" id="{C35A00D4-44E1-1C11-86AD-C770D9627E9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97F3771-A8DB-CBE0-AE6B-72E2CE555365}"/>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5912539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BC7C66-8D8B-590A-2E55-26A31F3EDD4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B1365FC-5839-A385-E3E0-229A7D277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68871EF-DB37-6438-BD66-B20D5FFBA7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5EC5A9B-F5A5-63FE-C2F8-305F55FB0A4B}"/>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6" name="Segnaposto piè di pagina 5">
            <a:extLst>
              <a:ext uri="{FF2B5EF4-FFF2-40B4-BE49-F238E27FC236}">
                <a16:creationId xmlns:a16="http://schemas.microsoft.com/office/drawing/2014/main" id="{69099A46-020A-A2DF-1928-8A64F0506E2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BDCB54F-2095-F06C-32E6-507C4ADD3C65}"/>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132588991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2BBE3B-BB8C-574D-9882-C2EB526239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9E33051-D0E9-F4C3-7F5F-ADF6FA821B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565A1009-B0F0-122E-1112-6877CBFBE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F770E7D-BBE6-B6C4-448E-28E952441B6F}"/>
              </a:ext>
            </a:extLst>
          </p:cNvPr>
          <p:cNvSpPr>
            <a:spLocks noGrp="1"/>
          </p:cNvSpPr>
          <p:nvPr>
            <p:ph type="dt" sz="half" idx="10"/>
          </p:nvPr>
        </p:nvSpPr>
        <p:spPr/>
        <p:txBody>
          <a:bodyPr/>
          <a:lstStyle/>
          <a:p>
            <a:fld id="{BC6B2A02-DA68-4ABE-B4FB-E9499DA979C9}" type="datetimeFigureOut">
              <a:rPr lang="it-IT" smtClean="0"/>
              <a:t>16/06/2024</a:t>
            </a:fld>
            <a:endParaRPr lang="it-IT"/>
          </a:p>
        </p:txBody>
      </p:sp>
      <p:sp>
        <p:nvSpPr>
          <p:cNvPr id="6" name="Segnaposto piè di pagina 5">
            <a:extLst>
              <a:ext uri="{FF2B5EF4-FFF2-40B4-BE49-F238E27FC236}">
                <a16:creationId xmlns:a16="http://schemas.microsoft.com/office/drawing/2014/main" id="{FF7ACDBD-19CF-4867-868F-9C61809F41F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4D029E4-1845-DC43-21C1-931CC4004771}"/>
              </a:ext>
            </a:extLst>
          </p:cNvPr>
          <p:cNvSpPr>
            <a:spLocks noGrp="1"/>
          </p:cNvSpPr>
          <p:nvPr>
            <p:ph type="sldNum" sz="quarter" idx="12"/>
          </p:nvPr>
        </p:nvSpPr>
        <p:spPr/>
        <p:txBody>
          <a:bodyPr/>
          <a:lstStyle/>
          <a:p>
            <a:fld id="{557506A9-351F-4879-8FEE-88E7DDFD54D9}" type="slidenum">
              <a:rPr lang="it-IT" smtClean="0"/>
              <a:t>‹#›</a:t>
            </a:fld>
            <a:endParaRPr lang="it-IT"/>
          </a:p>
        </p:txBody>
      </p:sp>
    </p:spTree>
    <p:extLst>
      <p:ext uri="{BB962C8B-B14F-4D97-AF65-F5344CB8AC3E}">
        <p14:creationId xmlns:p14="http://schemas.microsoft.com/office/powerpoint/2010/main" val="32360053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382663F-C72F-727B-A401-066EBA687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5EBDBA-69A6-A837-4716-524857F97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183B23-B3C7-FE1C-81DE-A0B7BD8650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B2A02-DA68-4ABE-B4FB-E9499DA979C9}" type="datetimeFigureOut">
              <a:rPr lang="it-IT" smtClean="0"/>
              <a:t>16/06/2024</a:t>
            </a:fld>
            <a:endParaRPr lang="it-IT"/>
          </a:p>
        </p:txBody>
      </p:sp>
      <p:sp>
        <p:nvSpPr>
          <p:cNvPr id="5" name="Segnaposto piè di pagina 4">
            <a:extLst>
              <a:ext uri="{FF2B5EF4-FFF2-40B4-BE49-F238E27FC236}">
                <a16:creationId xmlns:a16="http://schemas.microsoft.com/office/drawing/2014/main" id="{2A2022F2-6472-F451-5E0C-5A9E702D33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FD020A01-BEEE-98D8-666E-5D8FDFD84A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7506A9-351F-4879-8FEE-88E7DDFD54D9}" type="slidenum">
              <a:rPr lang="it-IT" smtClean="0"/>
              <a:t>‹#›</a:t>
            </a:fld>
            <a:endParaRPr lang="it-IT"/>
          </a:p>
        </p:txBody>
      </p:sp>
    </p:spTree>
    <p:extLst>
      <p:ext uri="{BB962C8B-B14F-4D97-AF65-F5344CB8AC3E}">
        <p14:creationId xmlns:p14="http://schemas.microsoft.com/office/powerpoint/2010/main" val="2653798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Layout" Target="../diagrams/layout6.xml"/><Relationship Id="rId7" Type="http://schemas.openxmlformats.org/officeDocument/2006/relationships/image" Target="../media/image31.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9" Type="http://schemas.openxmlformats.org/officeDocument/2006/relationships/image" Target="../media/image33.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Layout" Target="../diagrams/layout7.xml"/><Relationship Id="rId7" Type="http://schemas.openxmlformats.org/officeDocument/2006/relationships/image" Target="../media/image34.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36.png"/></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8.xml"/><Relationship Id="rId7" Type="http://schemas.openxmlformats.org/officeDocument/2006/relationships/image" Target="../media/image3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52.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3390/e24020146" TargetMode="External"/><Relationship Id="rId2" Type="http://schemas.openxmlformats.org/officeDocument/2006/relationships/hyperlink" Target="https://otexts.com/fpp3/"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3.xml"/><Relationship Id="rId7" Type="http://schemas.openxmlformats.org/officeDocument/2006/relationships/image" Target="../media/image17.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A1F9B55-C4FA-432B-BA7D-7A745B36150A}"/>
              </a:ext>
            </a:extLst>
          </p:cNvPr>
          <p:cNvPicPr>
            <a:picLocks noChangeAspect="1"/>
          </p:cNvPicPr>
          <p:nvPr/>
        </p:nvPicPr>
        <p:blipFill rotWithShape="1">
          <a:blip r:embed="rId2">
            <a:alphaModFix amt="50000"/>
          </a:blip>
          <a:srcRect t="10" r="675"/>
          <a:stretch/>
        </p:blipFill>
        <p:spPr>
          <a:xfrm>
            <a:off x="1" y="597877"/>
            <a:ext cx="12071838" cy="6260123"/>
          </a:xfrm>
          <a:prstGeom prst="rect">
            <a:avLst/>
          </a:prstGeom>
        </p:spPr>
      </p:pic>
      <p:pic>
        <p:nvPicPr>
          <p:cNvPr id="7" name="Immagine 6">
            <a:extLst>
              <a:ext uri="{FF2B5EF4-FFF2-40B4-BE49-F238E27FC236}">
                <a16:creationId xmlns:a16="http://schemas.microsoft.com/office/drawing/2014/main" id="{A6F4F212-E0C8-8B9C-E900-19F2B534BDDE}"/>
              </a:ext>
            </a:extLst>
          </p:cNvPr>
          <p:cNvPicPr>
            <a:picLocks noChangeAspect="1"/>
          </p:cNvPicPr>
          <p:nvPr/>
        </p:nvPicPr>
        <p:blipFill>
          <a:blip r:embed="rId3"/>
          <a:stretch>
            <a:fillRect/>
          </a:stretch>
        </p:blipFill>
        <p:spPr>
          <a:xfrm>
            <a:off x="6095978" y="3428988"/>
            <a:ext cx="43" cy="24"/>
          </a:xfrm>
          <a:prstGeom prst="rect">
            <a:avLst/>
          </a:prstGeom>
        </p:spPr>
      </p:pic>
      <p:sp>
        <p:nvSpPr>
          <p:cNvPr id="4" name="Rectangle 3">
            <a:extLst>
              <a:ext uri="{FF2B5EF4-FFF2-40B4-BE49-F238E27FC236}">
                <a16:creationId xmlns:a16="http://schemas.microsoft.com/office/drawing/2014/main" id="{8EA733B5-3F21-4770-A252-C8EEA557DEF1}"/>
              </a:ext>
            </a:extLst>
          </p:cNvPr>
          <p:cNvSpPr/>
          <p:nvPr/>
        </p:nvSpPr>
        <p:spPr>
          <a:xfrm>
            <a:off x="1231878" y="1862667"/>
            <a:ext cx="9389230" cy="2154768"/>
          </a:xfrm>
          <a:prstGeom prst="rect">
            <a:avLst/>
          </a:prstGeom>
          <a:solidFill>
            <a:srgbClr val="E5E9E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TextBox 3">
            <a:extLst>
              <a:ext uri="{FF2B5EF4-FFF2-40B4-BE49-F238E27FC236}">
                <a16:creationId xmlns:a16="http://schemas.microsoft.com/office/drawing/2014/main" id="{D25CDFD3-F45F-FB0E-692D-82BD1695395D}"/>
              </a:ext>
            </a:extLst>
          </p:cNvPr>
          <p:cNvSpPr txBox="1"/>
          <p:nvPr/>
        </p:nvSpPr>
        <p:spPr>
          <a:xfrm>
            <a:off x="1429508" y="2138391"/>
            <a:ext cx="8578092" cy="1846659"/>
          </a:xfrm>
          <a:prstGeom prst="rect">
            <a:avLst/>
          </a:prstGeom>
          <a:noFill/>
        </p:spPr>
        <p:txBody>
          <a:bodyPr wrap="square" rtlCol="0">
            <a:spAutoFit/>
          </a:bodyPr>
          <a:lstStyle/>
          <a:p>
            <a:r>
              <a:rPr lang="en-US" sz="2400" dirty="0">
                <a:solidFill>
                  <a:schemeClr val="tx1">
                    <a:lumMod val="75000"/>
                    <a:lumOff val="25000"/>
                  </a:schemeClr>
                </a:solidFill>
              </a:rPr>
              <a:t>Statistical Analysis on Stock Market Index</a:t>
            </a:r>
          </a:p>
          <a:p>
            <a:r>
              <a:rPr lang="en-US" i="1" dirty="0">
                <a:solidFill>
                  <a:schemeClr val="bg1">
                    <a:lumMod val="65000"/>
                  </a:schemeClr>
                </a:solidFill>
              </a:rPr>
              <a:t>Advanced Statistic – Timeseries Analysis</a:t>
            </a:r>
          </a:p>
          <a:p>
            <a:endParaRPr lang="en-US" sz="1200" i="1" dirty="0">
              <a:solidFill>
                <a:schemeClr val="bg1">
                  <a:lumMod val="65000"/>
                </a:schemeClr>
              </a:solidFill>
            </a:endParaRPr>
          </a:p>
          <a:p>
            <a:endParaRPr lang="en-US" sz="1200" i="1" dirty="0"/>
          </a:p>
          <a:p>
            <a:r>
              <a:rPr lang="en-US" sz="1200" i="1" dirty="0"/>
              <a:t>Master Student Bahare Nasir</a:t>
            </a:r>
            <a:endParaRPr lang="en-US" dirty="0"/>
          </a:p>
          <a:p>
            <a:endParaRPr lang="en-US" dirty="0"/>
          </a:p>
          <a:p>
            <a:endParaRPr lang="en-US" dirty="0"/>
          </a:p>
        </p:txBody>
      </p:sp>
      <p:sp>
        <p:nvSpPr>
          <p:cNvPr id="5" name="Rectangle 4">
            <a:extLst>
              <a:ext uri="{FF2B5EF4-FFF2-40B4-BE49-F238E27FC236}">
                <a16:creationId xmlns:a16="http://schemas.microsoft.com/office/drawing/2014/main" id="{1ED863CB-EC4A-49F3-9110-FB6A84050552}"/>
              </a:ext>
            </a:extLst>
          </p:cNvPr>
          <p:cNvSpPr/>
          <p:nvPr/>
        </p:nvSpPr>
        <p:spPr>
          <a:xfrm>
            <a:off x="8796866" y="2645833"/>
            <a:ext cx="3395134" cy="19473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96F1079-8C06-454E-A017-22CBB300BCA5}"/>
              </a:ext>
            </a:extLst>
          </p:cNvPr>
          <p:cNvPicPr>
            <a:picLocks noChangeAspect="1"/>
          </p:cNvPicPr>
          <p:nvPr/>
        </p:nvPicPr>
        <p:blipFill>
          <a:blip r:embed="rId4">
            <a:alphaModFix amt="70000"/>
          </a:blip>
          <a:stretch>
            <a:fillRect/>
          </a:stretch>
        </p:blipFill>
        <p:spPr>
          <a:xfrm>
            <a:off x="8796866" y="2231094"/>
            <a:ext cx="1769781" cy="422103"/>
          </a:xfrm>
          <a:prstGeom prst="rect">
            <a:avLst/>
          </a:prstGeom>
        </p:spPr>
      </p:pic>
    </p:spTree>
    <p:extLst>
      <p:ext uri="{BB962C8B-B14F-4D97-AF65-F5344CB8AC3E}">
        <p14:creationId xmlns:p14="http://schemas.microsoft.com/office/powerpoint/2010/main" val="31208029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30BEC1-87D0-421B-B26C-32B97EE59999}"/>
              </a:ext>
            </a:extLst>
          </p:cNvPr>
          <p:cNvSpPr/>
          <p:nvPr/>
        </p:nvSpPr>
        <p:spPr>
          <a:xfrm>
            <a:off x="0" y="1147177"/>
            <a:ext cx="12192000" cy="3847176"/>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036D779-A7C2-4BC5-A17C-779A5E7174EA}"/>
              </a:ext>
            </a:extLst>
          </p:cNvPr>
          <p:cNvPicPr>
            <a:picLocks noChangeAspect="1"/>
          </p:cNvPicPr>
          <p:nvPr/>
        </p:nvPicPr>
        <p:blipFill rotWithShape="1">
          <a:blip r:embed="rId2"/>
          <a:srcRect l="1106" t="4331" r="1118" b="3924"/>
          <a:stretch/>
        </p:blipFill>
        <p:spPr>
          <a:xfrm>
            <a:off x="962025" y="4038600"/>
            <a:ext cx="4594480" cy="1603641"/>
          </a:xfrm>
          <a:prstGeom prst="rect">
            <a:avLst/>
          </a:prstGeom>
        </p:spPr>
      </p:pic>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6557B1-95E3-4840-8509-97AFF7887A51}"/>
              </a:ext>
            </a:extLst>
          </p:cNvPr>
          <p:cNvSpPr/>
          <p:nvPr/>
        </p:nvSpPr>
        <p:spPr>
          <a:xfrm>
            <a:off x="6006815" y="175846"/>
            <a:ext cx="5038333" cy="4818507"/>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Statistical Summary:</a:t>
            </a:r>
          </a:p>
        </p:txBody>
      </p:sp>
      <p:sp>
        <p:nvSpPr>
          <p:cNvPr id="18" name="Rectangle 17">
            <a:extLst>
              <a:ext uri="{FF2B5EF4-FFF2-40B4-BE49-F238E27FC236}">
                <a16:creationId xmlns:a16="http://schemas.microsoft.com/office/drawing/2014/main" id="{3C8447C1-14F4-418B-8391-33157CC04AE8}"/>
              </a:ext>
            </a:extLst>
          </p:cNvPr>
          <p:cNvSpPr/>
          <p:nvPr/>
        </p:nvSpPr>
        <p:spPr>
          <a:xfrm>
            <a:off x="910024" y="2093440"/>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9DCB572-01EF-4F93-B16E-E86252E62056}"/>
              </a:ext>
            </a:extLst>
          </p:cNvPr>
          <p:cNvSpPr>
            <a:spLocks noGrp="1"/>
          </p:cNvSpPr>
          <p:nvPr>
            <p:ph idx="1"/>
          </p:nvPr>
        </p:nvSpPr>
        <p:spPr>
          <a:xfrm>
            <a:off x="6214479" y="384852"/>
            <a:ext cx="4623004" cy="4609501"/>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With Outliers:</a:t>
            </a:r>
          </a:p>
          <a:p>
            <a:pPr algn="just"/>
            <a:r>
              <a:rPr lang="en-US" sz="1600" dirty="0">
                <a:latin typeface="Times New Roman" panose="02020603050405020304" pitchFamily="18" charset="0"/>
                <a:cs typeface="Times New Roman" panose="02020603050405020304" pitchFamily="18" charset="0"/>
              </a:rPr>
              <a:t>Mean: 0.0002006120043892403</a:t>
            </a:r>
          </a:p>
          <a:p>
            <a:pPr algn="just"/>
            <a:r>
              <a:rPr lang="en-US" sz="1600" dirty="0">
                <a:latin typeface="Times New Roman" panose="02020603050405020304" pitchFamily="18" charset="0"/>
                <a:cs typeface="Times New Roman" panose="02020603050405020304" pitchFamily="18" charset="0"/>
              </a:rPr>
              <a:t>Median: 0.00045372050816694376</a:t>
            </a:r>
          </a:p>
          <a:p>
            <a:pPr algn="just"/>
            <a:r>
              <a:rPr lang="en-US" sz="1600" dirty="0">
                <a:latin typeface="Times New Roman" panose="02020603050405020304" pitchFamily="18" charset="0"/>
                <a:cs typeface="Times New Roman" panose="02020603050405020304" pitchFamily="18" charset="0"/>
              </a:rPr>
              <a:t>Std Dev: 0.009786779944221355</a:t>
            </a:r>
          </a:p>
          <a:p>
            <a:pPr algn="just"/>
            <a:r>
              <a:rPr lang="en-US" sz="1600" dirty="0">
                <a:latin typeface="Times New Roman" panose="02020603050405020304" pitchFamily="18" charset="0"/>
                <a:cs typeface="Times New Roman" panose="02020603050405020304" pitchFamily="18" charset="0"/>
              </a:rPr>
              <a:t>Skewness: -0.08680493685088284</a:t>
            </a:r>
          </a:p>
          <a:p>
            <a:pPr algn="just"/>
            <a:r>
              <a:rPr lang="en-US" sz="1600" dirty="0">
                <a:latin typeface="Times New Roman" panose="02020603050405020304" pitchFamily="18" charset="0"/>
                <a:cs typeface="Times New Roman" panose="02020603050405020304" pitchFamily="18" charset="0"/>
              </a:rPr>
              <a:t>Kurtosis: 2.3858778313292817</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Without Outliers:</a:t>
            </a:r>
          </a:p>
          <a:p>
            <a:pPr algn="just"/>
            <a:r>
              <a:rPr lang="en-US" sz="1600" dirty="0">
                <a:latin typeface="Times New Roman" panose="02020603050405020304" pitchFamily="18" charset="0"/>
                <a:cs typeface="Times New Roman" panose="02020603050405020304" pitchFamily="18" charset="0"/>
              </a:rPr>
              <a:t>Mean: 0.00024207818346210657</a:t>
            </a:r>
          </a:p>
          <a:p>
            <a:pPr algn="just"/>
            <a:r>
              <a:rPr lang="en-US" sz="1600" dirty="0">
                <a:latin typeface="Times New Roman" panose="02020603050405020304" pitchFamily="18" charset="0"/>
                <a:cs typeface="Times New Roman" panose="02020603050405020304" pitchFamily="18" charset="0"/>
              </a:rPr>
              <a:t>Median: 0.00046965780105079347</a:t>
            </a:r>
          </a:p>
          <a:p>
            <a:pPr algn="just"/>
            <a:r>
              <a:rPr lang="en-US" sz="1600" dirty="0">
                <a:latin typeface="Times New Roman" panose="02020603050405020304" pitchFamily="18" charset="0"/>
                <a:cs typeface="Times New Roman" panose="02020603050405020304" pitchFamily="18" charset="0"/>
              </a:rPr>
              <a:t>Std Dev: 0.008929338671849692</a:t>
            </a:r>
          </a:p>
          <a:p>
            <a:pPr algn="just"/>
            <a:r>
              <a:rPr lang="en-US" sz="1600" dirty="0">
                <a:latin typeface="Times New Roman" panose="02020603050405020304" pitchFamily="18" charset="0"/>
                <a:cs typeface="Times New Roman" panose="02020603050405020304" pitchFamily="18" charset="0"/>
              </a:rPr>
              <a:t>Skewness: -0.13288713003128094</a:t>
            </a:r>
          </a:p>
          <a:p>
            <a:pPr algn="just"/>
            <a:r>
              <a:rPr lang="en-US" sz="1600" dirty="0">
                <a:latin typeface="Times New Roman" panose="02020603050405020304" pitchFamily="18" charset="0"/>
                <a:cs typeface="Times New Roman" panose="02020603050405020304" pitchFamily="18" charset="0"/>
              </a:rPr>
              <a:t>Kurtosis: 0.8885712442784954</a:t>
            </a: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D49CC94-18B4-4DF0-B3E6-9F9921F80F26}"/>
              </a:ext>
            </a:extLst>
          </p:cNvPr>
          <p:cNvSpPr txBox="1"/>
          <p:nvPr/>
        </p:nvSpPr>
        <p:spPr>
          <a:xfrm>
            <a:off x="962544" y="4175146"/>
            <a:ext cx="4593961"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Conclusion: </a:t>
            </a:r>
          </a:p>
          <a:p>
            <a:pPr algn="just"/>
            <a:r>
              <a:rPr lang="en-US" sz="1600" dirty="0">
                <a:latin typeface="Times New Roman" panose="02020603050405020304" pitchFamily="18" charset="0"/>
                <a:cs typeface="Times New Roman" panose="02020603050405020304" pitchFamily="18" charset="0"/>
              </a:rPr>
              <a:t>The removal of outliers slightly increases the mean and median while reducing the standard deviation, skewness, and kurtosis, indicating a more stable and less extreme distribution of returns.</a:t>
            </a:r>
          </a:p>
        </p:txBody>
      </p:sp>
    </p:spTree>
    <p:extLst>
      <p:ext uri="{BB962C8B-B14F-4D97-AF65-F5344CB8AC3E}">
        <p14:creationId xmlns:p14="http://schemas.microsoft.com/office/powerpoint/2010/main" val="27000518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EC1FDEA-3C08-4236-BCAB-75B83E94877C}"/>
              </a:ext>
            </a:extLst>
          </p:cNvPr>
          <p:cNvSpPr/>
          <p:nvPr/>
        </p:nvSpPr>
        <p:spPr>
          <a:xfrm>
            <a:off x="0" y="4689110"/>
            <a:ext cx="12192000" cy="555013"/>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596167"/>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515404F-3AA3-4D09-AE49-430D62B2D6A4}"/>
              </a:ext>
            </a:extLst>
          </p:cNvPr>
          <p:cNvSpPr/>
          <p:nvPr/>
        </p:nvSpPr>
        <p:spPr>
          <a:xfrm>
            <a:off x="1231900" y="1425123"/>
            <a:ext cx="9728200" cy="555013"/>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686144"/>
            <a:ext cx="9898593" cy="735498"/>
          </a:xfrm>
        </p:spPr>
        <p:txBody>
          <a:bodyPr>
            <a:normAutofit/>
          </a:bodyPr>
          <a:lstStyle/>
          <a:p>
            <a:r>
              <a:rPr lang="en-US" sz="2000" b="1" dirty="0">
                <a:latin typeface="Times New Roman" panose="02020603050405020304" pitchFamily="18" charset="0"/>
                <a:cs typeface="Times New Roman" panose="02020603050405020304" pitchFamily="18" charset="0"/>
              </a:rPr>
              <a:t>Temporal Analysis of Outliers: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23911"/>
            <a:ext cx="9391652" cy="456225"/>
          </a:xfrm>
        </p:spPr>
        <p:txBody>
          <a:bodyPr>
            <a:normAutofit/>
          </a:bodyPr>
          <a:lstStyle/>
          <a:p>
            <a:pPr marL="0" indent="0" algn="justLow">
              <a:buNone/>
            </a:pPr>
            <a:r>
              <a:rPr lang="en-US" sz="1800" dirty="0">
                <a:latin typeface="Times New Roman" panose="02020603050405020304" pitchFamily="18" charset="0"/>
                <a:cs typeface="Times New Roman" panose="02020603050405020304" pitchFamily="18" charset="0"/>
              </a:rPr>
              <a:t>Examining the Outliers by Month:</a:t>
            </a: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1015412737"/>
              </p:ext>
            </p:extLst>
          </p:nvPr>
        </p:nvGraphicFramePr>
        <p:xfrm>
          <a:off x="4528038" y="1394800"/>
          <a:ext cx="6432062" cy="233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796027E9-43B0-457C-9875-2674EC513B75}"/>
              </a:ext>
            </a:extLst>
          </p:cNvPr>
          <p:cNvPicPr>
            <a:picLocks noChangeAspect="1"/>
          </p:cNvPicPr>
          <p:nvPr/>
        </p:nvPicPr>
        <p:blipFill>
          <a:blip r:embed="rId7"/>
          <a:stretch>
            <a:fillRect/>
          </a:stretch>
        </p:blipFill>
        <p:spPr>
          <a:xfrm>
            <a:off x="369891" y="3733639"/>
            <a:ext cx="3795673" cy="2411475"/>
          </a:xfrm>
          <a:prstGeom prst="rect">
            <a:avLst/>
          </a:prstGeom>
        </p:spPr>
      </p:pic>
      <p:pic>
        <p:nvPicPr>
          <p:cNvPr id="15" name="Picture 14">
            <a:extLst>
              <a:ext uri="{FF2B5EF4-FFF2-40B4-BE49-F238E27FC236}">
                <a16:creationId xmlns:a16="http://schemas.microsoft.com/office/drawing/2014/main" id="{B21D6F1E-347D-433F-B68E-E27FEFF0A159}"/>
              </a:ext>
            </a:extLst>
          </p:cNvPr>
          <p:cNvPicPr>
            <a:picLocks noChangeAspect="1"/>
          </p:cNvPicPr>
          <p:nvPr/>
        </p:nvPicPr>
        <p:blipFill>
          <a:blip r:embed="rId8"/>
          <a:stretch>
            <a:fillRect/>
          </a:stretch>
        </p:blipFill>
        <p:spPr>
          <a:xfrm>
            <a:off x="4198164" y="3738281"/>
            <a:ext cx="3795672" cy="2406833"/>
          </a:xfrm>
          <a:prstGeom prst="rect">
            <a:avLst/>
          </a:prstGeom>
        </p:spPr>
      </p:pic>
      <p:pic>
        <p:nvPicPr>
          <p:cNvPr id="17" name="Picture 16">
            <a:extLst>
              <a:ext uri="{FF2B5EF4-FFF2-40B4-BE49-F238E27FC236}">
                <a16:creationId xmlns:a16="http://schemas.microsoft.com/office/drawing/2014/main" id="{0B1CD809-1E1E-4B2C-94F9-70B75114E826}"/>
              </a:ext>
            </a:extLst>
          </p:cNvPr>
          <p:cNvPicPr>
            <a:picLocks noChangeAspect="1"/>
          </p:cNvPicPr>
          <p:nvPr/>
        </p:nvPicPr>
        <p:blipFill>
          <a:blip r:embed="rId9"/>
          <a:stretch>
            <a:fillRect/>
          </a:stretch>
        </p:blipFill>
        <p:spPr>
          <a:xfrm>
            <a:off x="8026436" y="3731319"/>
            <a:ext cx="3795673" cy="2418811"/>
          </a:xfrm>
          <a:prstGeom prst="rect">
            <a:avLst/>
          </a:prstGeom>
        </p:spPr>
      </p:pic>
    </p:spTree>
    <p:extLst>
      <p:ext uri="{BB962C8B-B14F-4D97-AF65-F5344CB8AC3E}">
        <p14:creationId xmlns:p14="http://schemas.microsoft.com/office/powerpoint/2010/main" val="23859316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42E6E5-9092-475C-9CEF-156622601AD9}"/>
              </a:ext>
            </a:extLst>
          </p:cNvPr>
          <p:cNvSpPr/>
          <p:nvPr/>
        </p:nvSpPr>
        <p:spPr>
          <a:xfrm>
            <a:off x="0" y="1164329"/>
            <a:ext cx="12192000" cy="3601102"/>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017E7E-90E2-4AE7-A838-2765B6E2F743}"/>
              </a:ext>
            </a:extLst>
          </p:cNvPr>
          <p:cNvPicPr>
            <a:picLocks noChangeAspect="1"/>
          </p:cNvPicPr>
          <p:nvPr/>
        </p:nvPicPr>
        <p:blipFill rotWithShape="1">
          <a:blip r:embed="rId2"/>
          <a:srcRect l="831" t="4330" r="1404" b="4905"/>
          <a:stretch/>
        </p:blipFill>
        <p:spPr>
          <a:xfrm>
            <a:off x="962544" y="4038600"/>
            <a:ext cx="4593961" cy="1586490"/>
          </a:xfrm>
          <a:prstGeom prst="rect">
            <a:avLst/>
          </a:prstGeom>
        </p:spPr>
      </p:pic>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6557B1-95E3-4840-8509-97AFF7887A51}"/>
              </a:ext>
            </a:extLst>
          </p:cNvPr>
          <p:cNvSpPr/>
          <p:nvPr/>
        </p:nvSpPr>
        <p:spPr>
          <a:xfrm>
            <a:off x="6006815" y="175846"/>
            <a:ext cx="5038333" cy="4589585"/>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Statistical Summary:</a:t>
            </a:r>
          </a:p>
        </p:txBody>
      </p:sp>
      <p:sp>
        <p:nvSpPr>
          <p:cNvPr id="18" name="Rectangle 17">
            <a:extLst>
              <a:ext uri="{FF2B5EF4-FFF2-40B4-BE49-F238E27FC236}">
                <a16:creationId xmlns:a16="http://schemas.microsoft.com/office/drawing/2014/main" id="{3C8447C1-14F4-418B-8391-33157CC04AE8}"/>
              </a:ext>
            </a:extLst>
          </p:cNvPr>
          <p:cNvSpPr/>
          <p:nvPr/>
        </p:nvSpPr>
        <p:spPr>
          <a:xfrm>
            <a:off x="910024" y="2093440"/>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9DCB572-01EF-4F93-B16E-E86252E62056}"/>
              </a:ext>
            </a:extLst>
          </p:cNvPr>
          <p:cNvSpPr>
            <a:spLocks noGrp="1"/>
          </p:cNvSpPr>
          <p:nvPr>
            <p:ph idx="1"/>
          </p:nvPr>
        </p:nvSpPr>
        <p:spPr>
          <a:xfrm>
            <a:off x="6214479" y="384852"/>
            <a:ext cx="4623004" cy="4283863"/>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With Outliers:</a:t>
            </a:r>
          </a:p>
          <a:p>
            <a:pPr marL="0" indent="0" algn="just">
              <a:buNone/>
            </a:pPr>
            <a:r>
              <a:rPr lang="en-US" sz="1600" dirty="0">
                <a:latin typeface="Times New Roman" panose="02020603050405020304" pitchFamily="18" charset="0"/>
                <a:cs typeface="Times New Roman" panose="02020603050405020304" pitchFamily="18" charset="0"/>
              </a:rPr>
              <a:t>Mean: 0.000561613480491588</a:t>
            </a:r>
          </a:p>
          <a:p>
            <a:pPr marL="0" indent="0" algn="just">
              <a:buNone/>
            </a:pPr>
            <a:r>
              <a:rPr lang="en-US" sz="1600" dirty="0">
                <a:latin typeface="Times New Roman" panose="02020603050405020304" pitchFamily="18" charset="0"/>
                <a:cs typeface="Times New Roman" panose="02020603050405020304" pitchFamily="18" charset="0"/>
              </a:rPr>
              <a:t>Median: 0.0005327934359848907</a:t>
            </a:r>
          </a:p>
          <a:p>
            <a:pPr marL="0" indent="0" algn="just">
              <a:buNone/>
            </a:pPr>
            <a:r>
              <a:rPr lang="en-US" sz="1600" dirty="0">
                <a:latin typeface="Times New Roman" panose="02020603050405020304" pitchFamily="18" charset="0"/>
                <a:cs typeface="Times New Roman" panose="02020603050405020304" pitchFamily="18" charset="0"/>
              </a:rPr>
              <a:t>Std Dev: 0.008970794891200454</a:t>
            </a:r>
          </a:p>
          <a:p>
            <a:pPr marL="0" indent="0" algn="just">
              <a:buNone/>
            </a:pPr>
            <a:r>
              <a:rPr lang="en-US" sz="1600" dirty="0">
                <a:latin typeface="Times New Roman" panose="02020603050405020304" pitchFamily="18" charset="0"/>
                <a:cs typeface="Times New Roman" panose="02020603050405020304" pitchFamily="18" charset="0"/>
              </a:rPr>
              <a:t>Skewness: -0.001583472030223251</a:t>
            </a:r>
          </a:p>
          <a:p>
            <a:pPr marL="0" indent="0" algn="just">
              <a:buNone/>
            </a:pPr>
            <a:r>
              <a:rPr lang="en-US" sz="1600" dirty="0">
                <a:latin typeface="Times New Roman" panose="02020603050405020304" pitchFamily="18" charset="0"/>
                <a:cs typeface="Times New Roman" panose="02020603050405020304" pitchFamily="18" charset="0"/>
              </a:rPr>
              <a:t>Kurtosis: 1.0320307054299596</a:t>
            </a:r>
          </a:p>
          <a:p>
            <a:pPr marL="0" indent="0" algn="just">
              <a:buNone/>
            </a:pPr>
            <a:r>
              <a:rPr lang="en-US" sz="1600" b="1" dirty="0">
                <a:latin typeface="Times New Roman" panose="02020603050405020304" pitchFamily="18" charset="0"/>
                <a:cs typeface="Times New Roman" panose="02020603050405020304" pitchFamily="18" charset="0"/>
              </a:rPr>
              <a:t>Without Outliers:</a:t>
            </a:r>
          </a:p>
          <a:p>
            <a:pPr marL="0" indent="0" algn="just">
              <a:buNone/>
            </a:pPr>
            <a:r>
              <a:rPr lang="en-US" sz="1600" dirty="0">
                <a:latin typeface="Times New Roman" panose="02020603050405020304" pitchFamily="18" charset="0"/>
                <a:cs typeface="Times New Roman" panose="02020603050405020304" pitchFamily="18" charset="0"/>
              </a:rPr>
              <a:t>Mean: 0.0005737643109942507</a:t>
            </a:r>
          </a:p>
          <a:p>
            <a:pPr marL="0" indent="0" algn="just">
              <a:buNone/>
            </a:pPr>
            <a:r>
              <a:rPr lang="en-US" sz="1600" dirty="0">
                <a:latin typeface="Times New Roman" panose="02020603050405020304" pitchFamily="18" charset="0"/>
                <a:cs typeface="Times New Roman" panose="02020603050405020304" pitchFamily="18" charset="0"/>
              </a:rPr>
              <a:t>Median: 0.0005402339212878804</a:t>
            </a:r>
          </a:p>
          <a:p>
            <a:pPr marL="0" indent="0" algn="just">
              <a:buNone/>
            </a:pPr>
            <a:r>
              <a:rPr lang="en-US" sz="1600" dirty="0">
                <a:latin typeface="Times New Roman" panose="02020603050405020304" pitchFamily="18" charset="0"/>
                <a:cs typeface="Times New Roman" panose="02020603050405020304" pitchFamily="18" charset="0"/>
              </a:rPr>
              <a:t>Std Dev: 0.008539430530476962</a:t>
            </a:r>
          </a:p>
          <a:p>
            <a:pPr marL="0" indent="0" algn="just">
              <a:buNone/>
            </a:pPr>
            <a:r>
              <a:rPr lang="en-US" sz="1600" dirty="0">
                <a:latin typeface="Times New Roman" panose="02020603050405020304" pitchFamily="18" charset="0"/>
                <a:cs typeface="Times New Roman" panose="02020603050405020304" pitchFamily="18" charset="0"/>
              </a:rPr>
              <a:t>Skewness: 0.008509281734478317</a:t>
            </a:r>
          </a:p>
          <a:p>
            <a:pPr marL="0" indent="0" algn="just">
              <a:buNone/>
            </a:pPr>
            <a:r>
              <a:rPr lang="en-US" sz="1600" dirty="0">
                <a:latin typeface="Times New Roman" panose="02020603050405020304" pitchFamily="18" charset="0"/>
                <a:cs typeface="Times New Roman" panose="02020603050405020304" pitchFamily="18" charset="0"/>
              </a:rPr>
              <a:t>Kurtosis: 0.5013315341084388</a:t>
            </a:r>
          </a:p>
        </p:txBody>
      </p:sp>
      <p:sp>
        <p:nvSpPr>
          <p:cNvPr id="12" name="TextBox 11">
            <a:extLst>
              <a:ext uri="{FF2B5EF4-FFF2-40B4-BE49-F238E27FC236}">
                <a16:creationId xmlns:a16="http://schemas.microsoft.com/office/drawing/2014/main" id="{DD49CC94-18B4-4DF0-B3E6-9F9921F80F26}"/>
              </a:ext>
            </a:extLst>
          </p:cNvPr>
          <p:cNvSpPr txBox="1"/>
          <p:nvPr/>
        </p:nvSpPr>
        <p:spPr>
          <a:xfrm>
            <a:off x="962544" y="4175146"/>
            <a:ext cx="4593961" cy="1323439"/>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Conclusion: </a:t>
            </a:r>
          </a:p>
          <a:p>
            <a:pPr algn="just"/>
            <a:r>
              <a:rPr lang="en-US" sz="1600" dirty="0">
                <a:latin typeface="Times New Roman" panose="02020603050405020304" pitchFamily="18" charset="0"/>
                <a:cs typeface="Times New Roman" panose="02020603050405020304" pitchFamily="18" charset="0"/>
              </a:rPr>
              <a:t>Removing outliers results in higher mean and median, and reduces the standard deviation, skewness, and kurtosis, suggesting a more normal distribution of returns.</a:t>
            </a:r>
          </a:p>
        </p:txBody>
      </p:sp>
    </p:spTree>
    <p:extLst>
      <p:ext uri="{BB962C8B-B14F-4D97-AF65-F5344CB8AC3E}">
        <p14:creationId xmlns:p14="http://schemas.microsoft.com/office/powerpoint/2010/main" val="34833442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4235" y="4996596"/>
            <a:ext cx="12192000" cy="59909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Temporal Analysis of Outliers: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dirty="0">
                <a:latin typeface="Times New Roman" panose="02020603050405020304" pitchFamily="18" charset="0"/>
                <a:cs typeface="Times New Roman" panose="02020603050405020304" pitchFamily="18" charset="0"/>
              </a:rPr>
              <a:t>Examining the Outliers by Year:</a:t>
            </a: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555853855"/>
              </p:ext>
            </p:extLst>
          </p:nvPr>
        </p:nvGraphicFramePr>
        <p:xfrm>
          <a:off x="4853355" y="1452911"/>
          <a:ext cx="6106745" cy="2390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84530" y="3986162"/>
            <a:ext cx="3991707" cy="2619963"/>
          </a:xfrm>
          <a:prstGeom prst="rect">
            <a:avLst/>
          </a:prstGeom>
        </p:spPr>
      </p:pic>
      <p:pic>
        <p:nvPicPr>
          <p:cNvPr id="10" name="Picture 9">
            <a:extLst>
              <a:ext uri="{FF2B5EF4-FFF2-40B4-BE49-F238E27FC236}">
                <a16:creationId xmlns:a16="http://schemas.microsoft.com/office/drawing/2014/main" id="{A4E8ECFB-1277-4D58-8350-A5125BE2A7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276237" y="3977885"/>
            <a:ext cx="3815620" cy="2512573"/>
          </a:xfrm>
          <a:prstGeom prst="rect">
            <a:avLst/>
          </a:prstGeom>
        </p:spPr>
      </p:pic>
      <p:pic>
        <p:nvPicPr>
          <p:cNvPr id="12" name="Picture 11">
            <a:extLst>
              <a:ext uri="{FF2B5EF4-FFF2-40B4-BE49-F238E27FC236}">
                <a16:creationId xmlns:a16="http://schemas.microsoft.com/office/drawing/2014/main" id="{C85ECC83-4462-4290-B2A5-F415F73A94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091857" y="3978218"/>
            <a:ext cx="3830269" cy="2522219"/>
          </a:xfrm>
          <a:prstGeom prst="rect">
            <a:avLst/>
          </a:prstGeom>
        </p:spPr>
      </p:pic>
    </p:spTree>
    <p:extLst>
      <p:ext uri="{BB962C8B-B14F-4D97-AF65-F5344CB8AC3E}">
        <p14:creationId xmlns:p14="http://schemas.microsoft.com/office/powerpoint/2010/main" val="26172665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352E02A-0639-4F3F-8D0E-B560460E56A2}"/>
              </a:ext>
            </a:extLst>
          </p:cNvPr>
          <p:cNvSpPr/>
          <p:nvPr/>
        </p:nvSpPr>
        <p:spPr>
          <a:xfrm>
            <a:off x="0" y="1019255"/>
            <a:ext cx="12192000" cy="3649460"/>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C6E6BBB-62DF-4F74-91FE-AE16AEB504FC}"/>
              </a:ext>
            </a:extLst>
          </p:cNvPr>
          <p:cNvPicPr>
            <a:picLocks noChangeAspect="1"/>
          </p:cNvPicPr>
          <p:nvPr/>
        </p:nvPicPr>
        <p:blipFill rotWithShape="1">
          <a:blip r:embed="rId2"/>
          <a:srcRect l="1106" t="4331" r="1118" b="3924"/>
          <a:stretch/>
        </p:blipFill>
        <p:spPr>
          <a:xfrm>
            <a:off x="962025" y="4038600"/>
            <a:ext cx="4594480" cy="1603641"/>
          </a:xfrm>
          <a:prstGeom prst="rect">
            <a:avLst/>
          </a:prstGeom>
        </p:spPr>
      </p:pic>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266557B1-95E3-4840-8509-97AFF7887A51}"/>
              </a:ext>
            </a:extLst>
          </p:cNvPr>
          <p:cNvSpPr/>
          <p:nvPr/>
        </p:nvSpPr>
        <p:spPr>
          <a:xfrm>
            <a:off x="6006815" y="175846"/>
            <a:ext cx="5038333" cy="4492869"/>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Statistical Summary:</a:t>
            </a:r>
          </a:p>
        </p:txBody>
      </p:sp>
      <p:sp>
        <p:nvSpPr>
          <p:cNvPr id="18" name="Rectangle 17">
            <a:extLst>
              <a:ext uri="{FF2B5EF4-FFF2-40B4-BE49-F238E27FC236}">
                <a16:creationId xmlns:a16="http://schemas.microsoft.com/office/drawing/2014/main" id="{3C8447C1-14F4-418B-8391-33157CC04AE8}"/>
              </a:ext>
            </a:extLst>
          </p:cNvPr>
          <p:cNvSpPr/>
          <p:nvPr/>
        </p:nvSpPr>
        <p:spPr>
          <a:xfrm>
            <a:off x="910024" y="2093440"/>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79DCB572-01EF-4F93-B16E-E86252E62056}"/>
              </a:ext>
            </a:extLst>
          </p:cNvPr>
          <p:cNvSpPr>
            <a:spLocks noGrp="1"/>
          </p:cNvSpPr>
          <p:nvPr>
            <p:ph idx="1"/>
          </p:nvPr>
        </p:nvSpPr>
        <p:spPr>
          <a:xfrm>
            <a:off x="6214479" y="384852"/>
            <a:ext cx="4623004" cy="4283863"/>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With Outliers:</a:t>
            </a:r>
          </a:p>
          <a:p>
            <a:pPr algn="just"/>
            <a:r>
              <a:rPr lang="en-US" sz="1600" dirty="0">
                <a:latin typeface="Times New Roman" panose="02020603050405020304" pitchFamily="18" charset="0"/>
                <a:cs typeface="Times New Roman" panose="02020603050405020304" pitchFamily="18" charset="0"/>
              </a:rPr>
              <a:t>Mean: 0.000247895081587936</a:t>
            </a:r>
          </a:p>
          <a:p>
            <a:pPr algn="just"/>
            <a:r>
              <a:rPr lang="en-US" sz="1600" dirty="0">
                <a:latin typeface="Times New Roman" panose="02020603050405020304" pitchFamily="18" charset="0"/>
                <a:cs typeface="Times New Roman" panose="02020603050405020304" pitchFamily="18" charset="0"/>
              </a:rPr>
              <a:t>Median: 0.00046857553038770483</a:t>
            </a:r>
          </a:p>
          <a:p>
            <a:pPr algn="just"/>
            <a:r>
              <a:rPr lang="en-US" sz="1600" dirty="0">
                <a:latin typeface="Times New Roman" panose="02020603050405020304" pitchFamily="18" charset="0"/>
                <a:cs typeface="Times New Roman" panose="02020603050405020304" pitchFamily="18" charset="0"/>
              </a:rPr>
              <a:t>Std Dev: 0.010119739204024062</a:t>
            </a:r>
          </a:p>
          <a:p>
            <a:pPr algn="just"/>
            <a:r>
              <a:rPr lang="en-US" sz="1600" dirty="0">
                <a:latin typeface="Times New Roman" panose="02020603050405020304" pitchFamily="18" charset="0"/>
                <a:cs typeface="Times New Roman" panose="02020603050405020304" pitchFamily="18" charset="0"/>
              </a:rPr>
              <a:t>Skewness: -0.03882570290945209</a:t>
            </a:r>
          </a:p>
          <a:p>
            <a:pPr algn="just"/>
            <a:r>
              <a:rPr lang="en-US" sz="1600" dirty="0">
                <a:latin typeface="Times New Roman" panose="02020603050405020304" pitchFamily="18" charset="0"/>
                <a:cs typeface="Times New Roman" panose="02020603050405020304" pitchFamily="18" charset="0"/>
              </a:rPr>
              <a:t>Kurtosis: 2.1476866926536102</a:t>
            </a:r>
          </a:p>
          <a:p>
            <a:pPr algn="just"/>
            <a:r>
              <a:rPr lang="en-US" sz="1600" b="1" dirty="0">
                <a:latin typeface="Times New Roman" panose="02020603050405020304" pitchFamily="18" charset="0"/>
                <a:cs typeface="Times New Roman" panose="02020603050405020304" pitchFamily="18" charset="0"/>
              </a:rPr>
              <a:t>Without Outliers:</a:t>
            </a:r>
          </a:p>
          <a:p>
            <a:pPr algn="just"/>
            <a:r>
              <a:rPr lang="en-US" sz="1600" dirty="0">
                <a:latin typeface="Times New Roman" panose="02020603050405020304" pitchFamily="18" charset="0"/>
                <a:cs typeface="Times New Roman" panose="02020603050405020304" pitchFamily="18" charset="0"/>
              </a:rPr>
              <a:t>Mean: 0.00027789536495140623</a:t>
            </a:r>
          </a:p>
          <a:p>
            <a:pPr algn="just"/>
            <a:r>
              <a:rPr lang="en-US" sz="1600" dirty="0">
                <a:latin typeface="Times New Roman" panose="02020603050405020304" pitchFamily="18" charset="0"/>
                <a:cs typeface="Times New Roman" panose="02020603050405020304" pitchFamily="18" charset="0"/>
              </a:rPr>
              <a:t>Median: 0.0004835402885767781</a:t>
            </a:r>
          </a:p>
          <a:p>
            <a:pPr algn="just"/>
            <a:r>
              <a:rPr lang="en-US" sz="1600" dirty="0">
                <a:latin typeface="Times New Roman" panose="02020603050405020304" pitchFamily="18" charset="0"/>
                <a:cs typeface="Times New Roman" panose="02020603050405020304" pitchFamily="18" charset="0"/>
              </a:rPr>
              <a:t>Std Dev: 0.0094280732318196</a:t>
            </a:r>
          </a:p>
          <a:p>
            <a:pPr algn="just"/>
            <a:r>
              <a:rPr lang="en-US" sz="1600" dirty="0">
                <a:latin typeface="Times New Roman" panose="02020603050405020304" pitchFamily="18" charset="0"/>
                <a:cs typeface="Times New Roman" panose="02020603050405020304" pitchFamily="18" charset="0"/>
              </a:rPr>
              <a:t>Skewness: -0.13231775146276406</a:t>
            </a:r>
          </a:p>
          <a:p>
            <a:pPr algn="just"/>
            <a:r>
              <a:rPr lang="en-US" sz="1600" dirty="0">
                <a:latin typeface="Times New Roman" panose="02020603050405020304" pitchFamily="18" charset="0"/>
                <a:cs typeface="Times New Roman" panose="02020603050405020304" pitchFamily="18" charset="0"/>
              </a:rPr>
              <a:t>Kurtosis: 0.8300442152569953</a:t>
            </a:r>
          </a:p>
        </p:txBody>
      </p:sp>
      <p:sp>
        <p:nvSpPr>
          <p:cNvPr id="12" name="TextBox 11">
            <a:extLst>
              <a:ext uri="{FF2B5EF4-FFF2-40B4-BE49-F238E27FC236}">
                <a16:creationId xmlns:a16="http://schemas.microsoft.com/office/drawing/2014/main" id="{DD49CC94-18B4-4DF0-B3E6-9F9921F80F26}"/>
              </a:ext>
            </a:extLst>
          </p:cNvPr>
          <p:cNvSpPr txBox="1"/>
          <p:nvPr/>
        </p:nvSpPr>
        <p:spPr>
          <a:xfrm>
            <a:off x="962544" y="4052036"/>
            <a:ext cx="4593961"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Conclusion: </a:t>
            </a:r>
          </a:p>
          <a:p>
            <a:pPr algn="just"/>
            <a:r>
              <a:rPr lang="en-US" sz="1600" dirty="0">
                <a:latin typeface="Times New Roman" panose="02020603050405020304" pitchFamily="18" charset="0"/>
                <a:cs typeface="Times New Roman" panose="02020603050405020304" pitchFamily="18" charset="0"/>
              </a:rPr>
              <a:t>Similar to previous segments, removing outliers increases the mean and median while reducing the standard deviation, skewness, and kurtosis. This pattern highlights that outliers significantly influence the statistical properties of the data.</a:t>
            </a:r>
          </a:p>
        </p:txBody>
      </p:sp>
    </p:spTree>
    <p:extLst>
      <p:ext uri="{BB962C8B-B14F-4D97-AF65-F5344CB8AC3E}">
        <p14:creationId xmlns:p14="http://schemas.microsoft.com/office/powerpoint/2010/main" val="55317782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38EE8F5-546F-46FD-B2D0-E5DF128BB73F}"/>
              </a:ext>
            </a:extLst>
          </p:cNvPr>
          <p:cNvSpPr/>
          <p:nvPr/>
        </p:nvSpPr>
        <p:spPr>
          <a:xfrm>
            <a:off x="7349378" y="3513119"/>
            <a:ext cx="2803769" cy="231967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027826B-7DBB-486D-AE6B-9C2B17E9329A}"/>
              </a:ext>
            </a:extLst>
          </p:cNvPr>
          <p:cNvSpPr/>
          <p:nvPr/>
        </p:nvSpPr>
        <p:spPr>
          <a:xfrm>
            <a:off x="-1" y="1696509"/>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C38E06-8E60-40E6-B966-6FACB4DDD9A6}"/>
              </a:ext>
            </a:extLst>
          </p:cNvPr>
          <p:cNvSpPr/>
          <p:nvPr/>
        </p:nvSpPr>
        <p:spPr>
          <a:xfrm>
            <a:off x="1231895" y="3509999"/>
            <a:ext cx="2803769" cy="231967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00875B4-44E5-4008-A513-5894AF7BDD90}"/>
              </a:ext>
            </a:extLst>
          </p:cNvPr>
          <p:cNvSpPr/>
          <p:nvPr/>
        </p:nvSpPr>
        <p:spPr>
          <a:xfrm>
            <a:off x="1231897" y="1038984"/>
            <a:ext cx="2803769" cy="231967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8" y="365126"/>
            <a:ext cx="10121901" cy="591608"/>
          </a:xfrm>
        </p:spPr>
        <p:txBody>
          <a:bodyPr>
            <a:normAutofit/>
          </a:bodyPr>
          <a:lstStyle/>
          <a:p>
            <a:r>
              <a:rPr lang="en-US" sz="2000" b="1" dirty="0">
                <a:latin typeface="Times New Roman" panose="02020603050405020304" pitchFamily="18" charset="0"/>
                <a:cs typeface="Times New Roman" panose="02020603050405020304" pitchFamily="18" charset="0"/>
              </a:rPr>
              <a:t>Statistical Analysis of Cleaned Data:</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231897" y="1148537"/>
            <a:ext cx="3058748" cy="2491172"/>
          </a:xfrm>
        </p:spPr>
        <p:txBody>
          <a:bodyPr>
            <a:noAutofit/>
          </a:bodyPr>
          <a:lstStyle/>
          <a:p>
            <a:pPr marL="0" indent="0" algn="l">
              <a:buNone/>
            </a:pPr>
            <a:r>
              <a:rPr lang="en-US" sz="1600" b="1" i="0" dirty="0">
                <a:effectLst/>
                <a:latin typeface="Times New Roman" panose="02020603050405020304" pitchFamily="18" charset="0"/>
                <a:cs typeface="Times New Roman" panose="02020603050405020304" pitchFamily="18" charset="0"/>
              </a:rPr>
              <a:t>Before 1980 Segment:</a:t>
            </a:r>
          </a:p>
          <a:p>
            <a:pPr algn="l">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Mean: 306.8132</a:t>
            </a:r>
          </a:p>
          <a:p>
            <a:pPr algn="l">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Median: 152.3</a:t>
            </a:r>
          </a:p>
          <a:p>
            <a:pPr algn="l">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Std Dev: 308.1563</a:t>
            </a:r>
          </a:p>
          <a:p>
            <a:pPr algn="l">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Skewness: 1.0502</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-0.4987</a:t>
            </a:r>
          </a:p>
        </p:txBody>
      </p:sp>
      <p:sp>
        <p:nvSpPr>
          <p:cNvPr id="8" name="Rectangle 7">
            <a:extLst>
              <a:ext uri="{FF2B5EF4-FFF2-40B4-BE49-F238E27FC236}">
                <a16:creationId xmlns:a16="http://schemas.microsoft.com/office/drawing/2014/main" id="{4A25285A-BC7F-4400-A2E5-9B7C8C3C7E50}"/>
              </a:ext>
            </a:extLst>
          </p:cNvPr>
          <p:cNvSpPr/>
          <p:nvPr/>
        </p:nvSpPr>
        <p:spPr>
          <a:xfrm>
            <a:off x="4290645" y="1038984"/>
            <a:ext cx="2803769" cy="2319678"/>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1C71BC7-0A54-412F-B82F-F92A2A65C640}"/>
              </a:ext>
            </a:extLst>
          </p:cNvPr>
          <p:cNvSpPr/>
          <p:nvPr/>
        </p:nvSpPr>
        <p:spPr>
          <a:xfrm>
            <a:off x="4290632" y="3509999"/>
            <a:ext cx="2803769" cy="2319678"/>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7666736A-1495-42CD-9AA3-082D8269A64C}"/>
              </a:ext>
            </a:extLst>
          </p:cNvPr>
          <p:cNvSpPr txBox="1">
            <a:spLocks/>
          </p:cNvSpPr>
          <p:nvPr/>
        </p:nvSpPr>
        <p:spPr>
          <a:xfrm>
            <a:off x="1231882" y="3505758"/>
            <a:ext cx="2954213"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Significant increase in mean and median close prices after removing outliers.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Positive skewness and slightly negative kurtosis indicate more frequent moderate positive returns.</a:t>
            </a:r>
          </a:p>
        </p:txBody>
      </p:sp>
      <p:sp>
        <p:nvSpPr>
          <p:cNvPr id="11" name="Arrow: Down 10">
            <a:extLst>
              <a:ext uri="{FF2B5EF4-FFF2-40B4-BE49-F238E27FC236}">
                <a16:creationId xmlns:a16="http://schemas.microsoft.com/office/drawing/2014/main" id="{B58B437C-2E1F-4AD1-A6F3-511AE915E796}"/>
              </a:ext>
            </a:extLst>
          </p:cNvPr>
          <p:cNvSpPr/>
          <p:nvPr/>
        </p:nvSpPr>
        <p:spPr>
          <a:xfrm>
            <a:off x="2519480" y="3241988"/>
            <a:ext cx="228600" cy="298939"/>
          </a:xfrm>
          <a:prstGeom prst="downArrow">
            <a:avLst/>
          </a:prstGeom>
          <a:solidFill>
            <a:srgbClr val="595959"/>
          </a:solidFill>
          <a:ln>
            <a:solidFill>
              <a:srgbClr val="59595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Arrow: Down 11">
            <a:extLst>
              <a:ext uri="{FF2B5EF4-FFF2-40B4-BE49-F238E27FC236}">
                <a16:creationId xmlns:a16="http://schemas.microsoft.com/office/drawing/2014/main" id="{C779E086-1D30-47C6-8DDF-FF83ADFBCD4E}"/>
              </a:ext>
            </a:extLst>
          </p:cNvPr>
          <p:cNvSpPr/>
          <p:nvPr/>
        </p:nvSpPr>
        <p:spPr>
          <a:xfrm>
            <a:off x="5578229" y="3241988"/>
            <a:ext cx="228600" cy="298939"/>
          </a:xfrm>
          <a:prstGeom prst="downArrow">
            <a:avLst/>
          </a:prstGeom>
          <a:solidFill>
            <a:srgbClr val="595959"/>
          </a:solidFill>
          <a:ln>
            <a:solidFill>
              <a:srgbClr val="59595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0207193B-E1C4-4D8B-B7AE-F7C053FEAE95}"/>
              </a:ext>
            </a:extLst>
          </p:cNvPr>
          <p:cNvSpPr/>
          <p:nvPr/>
        </p:nvSpPr>
        <p:spPr>
          <a:xfrm>
            <a:off x="7349394" y="1038984"/>
            <a:ext cx="2803769" cy="231967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9B6618C1-77DD-4DF7-A28B-0967D92046B7}"/>
              </a:ext>
            </a:extLst>
          </p:cNvPr>
          <p:cNvSpPr txBox="1">
            <a:spLocks/>
          </p:cNvSpPr>
          <p:nvPr/>
        </p:nvSpPr>
        <p:spPr>
          <a:xfrm>
            <a:off x="4290643" y="1151657"/>
            <a:ext cx="2803769"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1980-2000 Segment:</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3401.8538</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Median: 2626.55</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Std Dev: 2664.1004</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Skewness: 1.3394</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0.9075</a:t>
            </a:r>
          </a:p>
        </p:txBody>
      </p:sp>
      <p:sp>
        <p:nvSpPr>
          <p:cNvPr id="15" name="Arrow: Down 14">
            <a:extLst>
              <a:ext uri="{FF2B5EF4-FFF2-40B4-BE49-F238E27FC236}">
                <a16:creationId xmlns:a16="http://schemas.microsoft.com/office/drawing/2014/main" id="{21F10D80-EFBF-49EA-B104-A8E01F478DA8}"/>
              </a:ext>
            </a:extLst>
          </p:cNvPr>
          <p:cNvSpPr/>
          <p:nvPr/>
        </p:nvSpPr>
        <p:spPr>
          <a:xfrm>
            <a:off x="8636977" y="3241988"/>
            <a:ext cx="228600" cy="298939"/>
          </a:xfrm>
          <a:prstGeom prst="downArrow">
            <a:avLst/>
          </a:prstGeom>
          <a:solidFill>
            <a:srgbClr val="595959"/>
          </a:solidFill>
          <a:ln>
            <a:solidFill>
              <a:srgbClr val="595959"/>
            </a:solid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4BB774B2-1249-4D2A-8425-54ACDDB333A0}"/>
              </a:ext>
            </a:extLst>
          </p:cNvPr>
          <p:cNvSpPr txBox="1">
            <a:spLocks/>
          </p:cNvSpPr>
          <p:nvPr/>
        </p:nvSpPr>
        <p:spPr>
          <a:xfrm>
            <a:off x="7349393" y="1114069"/>
            <a:ext cx="2803769"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2000 onwards Segment:</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17298.6278</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Median: 13176.22</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Std Dev: 8602.1312</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Skewness: 0.9520</a:t>
            </a:r>
          </a:p>
          <a:p>
            <a:pPr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-0.4175</a:t>
            </a:r>
          </a:p>
        </p:txBody>
      </p:sp>
      <p:sp>
        <p:nvSpPr>
          <p:cNvPr id="18" name="Content Placeholder 2">
            <a:extLst>
              <a:ext uri="{FF2B5EF4-FFF2-40B4-BE49-F238E27FC236}">
                <a16:creationId xmlns:a16="http://schemas.microsoft.com/office/drawing/2014/main" id="{7B3ECBD9-4478-45B9-A0A4-C027600D801F}"/>
              </a:ext>
            </a:extLst>
          </p:cNvPr>
          <p:cNvSpPr txBox="1">
            <a:spLocks/>
          </p:cNvSpPr>
          <p:nvPr/>
        </p:nvSpPr>
        <p:spPr>
          <a:xfrm>
            <a:off x="4267665" y="3505758"/>
            <a:ext cx="2954221" cy="21255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and median close prices with increased volatility.</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High positive skewness indicates a long right tail.</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Positive kurtosis reflects frequent extreme returns.</a:t>
            </a:r>
          </a:p>
        </p:txBody>
      </p:sp>
      <p:sp>
        <p:nvSpPr>
          <p:cNvPr id="19" name="Content Placeholder 2">
            <a:extLst>
              <a:ext uri="{FF2B5EF4-FFF2-40B4-BE49-F238E27FC236}">
                <a16:creationId xmlns:a16="http://schemas.microsoft.com/office/drawing/2014/main" id="{55F23894-9BE2-4085-8840-D63B3EE9C4BC}"/>
              </a:ext>
            </a:extLst>
          </p:cNvPr>
          <p:cNvSpPr txBox="1">
            <a:spLocks/>
          </p:cNvSpPr>
          <p:nvPr/>
        </p:nvSpPr>
        <p:spPr>
          <a:xfrm>
            <a:off x="7326434" y="3513119"/>
            <a:ext cx="2954213"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Low">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Significantly higher mean and median close prices.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High volatility.</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Positive skewness and slightly negative kurtosis suggest frequent moderate positive returns.</a:t>
            </a:r>
          </a:p>
        </p:txBody>
      </p:sp>
    </p:spTree>
    <p:extLst>
      <p:ext uri="{BB962C8B-B14F-4D97-AF65-F5344CB8AC3E}">
        <p14:creationId xmlns:p14="http://schemas.microsoft.com/office/powerpoint/2010/main" val="1753326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E0FCB2-5A23-443C-A2D7-EE925AF6FA9D}"/>
              </a:ext>
            </a:extLst>
          </p:cNvPr>
          <p:cNvSpPr/>
          <p:nvPr/>
        </p:nvSpPr>
        <p:spPr>
          <a:xfrm>
            <a:off x="6862233" y="3358939"/>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9C0B7D82-B678-477C-B8F1-490A2855231A}"/>
              </a:ext>
            </a:extLst>
          </p:cNvPr>
          <p:cNvSpPr/>
          <p:nvPr/>
        </p:nvSpPr>
        <p:spPr>
          <a:xfrm>
            <a:off x="0" y="4873041"/>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381893F-3083-46DB-8628-67C67EF346E4}"/>
              </a:ext>
            </a:extLst>
          </p:cNvPr>
          <p:cNvSpPr/>
          <p:nvPr/>
        </p:nvSpPr>
        <p:spPr>
          <a:xfrm>
            <a:off x="-1" y="1696087"/>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118511" y="252046"/>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8F4A3BF-4EB4-43C7-BCF0-A6E18027B118}"/>
              </a:ext>
            </a:extLst>
          </p:cNvPr>
          <p:cNvSpPr/>
          <p:nvPr/>
        </p:nvSpPr>
        <p:spPr>
          <a:xfrm>
            <a:off x="6096000" y="1936390"/>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56E2D53-764D-45CA-87F4-8210F44E9BFC}"/>
              </a:ext>
            </a:extLst>
          </p:cNvPr>
          <p:cNvSpPr/>
          <p:nvPr/>
        </p:nvSpPr>
        <p:spPr>
          <a:xfrm>
            <a:off x="118511" y="3429000"/>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E1FDDC7A-1B47-4F8F-A4DB-2F7364228CA2}"/>
              </a:ext>
            </a:extLst>
          </p:cNvPr>
          <p:cNvPicPr>
            <a:picLocks noChangeAspect="1"/>
          </p:cNvPicPr>
          <p:nvPr/>
        </p:nvPicPr>
        <p:blipFill>
          <a:blip r:embed="rId2"/>
          <a:stretch>
            <a:fillRect/>
          </a:stretch>
        </p:blipFill>
        <p:spPr>
          <a:xfrm>
            <a:off x="376548" y="335931"/>
            <a:ext cx="5461413" cy="2860431"/>
          </a:xfrm>
          <a:prstGeom prst="rect">
            <a:avLst/>
          </a:prstGeom>
        </p:spPr>
      </p:pic>
      <p:pic>
        <p:nvPicPr>
          <p:cNvPr id="14" name="Picture 13">
            <a:extLst>
              <a:ext uri="{FF2B5EF4-FFF2-40B4-BE49-F238E27FC236}">
                <a16:creationId xmlns:a16="http://schemas.microsoft.com/office/drawing/2014/main" id="{EF554C67-0EB3-41D0-903F-3A1A6A313A94}"/>
              </a:ext>
            </a:extLst>
          </p:cNvPr>
          <p:cNvPicPr>
            <a:picLocks noChangeAspect="1"/>
          </p:cNvPicPr>
          <p:nvPr/>
        </p:nvPicPr>
        <p:blipFill>
          <a:blip r:embed="rId3"/>
          <a:stretch>
            <a:fillRect/>
          </a:stretch>
        </p:blipFill>
        <p:spPr>
          <a:xfrm>
            <a:off x="6334579" y="2012610"/>
            <a:ext cx="5500330" cy="2860431"/>
          </a:xfrm>
          <a:prstGeom prst="rect">
            <a:avLst/>
          </a:prstGeom>
        </p:spPr>
      </p:pic>
      <p:pic>
        <p:nvPicPr>
          <p:cNvPr id="16" name="Picture 15">
            <a:extLst>
              <a:ext uri="{FF2B5EF4-FFF2-40B4-BE49-F238E27FC236}">
                <a16:creationId xmlns:a16="http://schemas.microsoft.com/office/drawing/2014/main" id="{DEC10C1A-6CFA-4D26-AFA3-0086E4EF63E9}"/>
              </a:ext>
            </a:extLst>
          </p:cNvPr>
          <p:cNvPicPr>
            <a:picLocks noChangeAspect="1"/>
          </p:cNvPicPr>
          <p:nvPr/>
        </p:nvPicPr>
        <p:blipFill>
          <a:blip r:embed="rId4"/>
          <a:stretch>
            <a:fillRect/>
          </a:stretch>
        </p:blipFill>
        <p:spPr>
          <a:xfrm>
            <a:off x="376548" y="3539438"/>
            <a:ext cx="5461413" cy="2850312"/>
          </a:xfrm>
          <a:prstGeom prst="rect">
            <a:avLst/>
          </a:prstGeom>
        </p:spPr>
      </p:pic>
    </p:spTree>
    <p:extLst>
      <p:ext uri="{BB962C8B-B14F-4D97-AF65-F5344CB8AC3E}">
        <p14:creationId xmlns:p14="http://schemas.microsoft.com/office/powerpoint/2010/main" val="28051004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0" y="5878505"/>
            <a:ext cx="12192000" cy="59909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STL Decomposition:</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b="1" dirty="0">
                <a:latin typeface="Times New Roman" panose="02020603050405020304" pitchFamily="18" charset="0"/>
                <a:cs typeface="Times New Roman" panose="02020603050405020304" pitchFamily="18" charset="0"/>
              </a:rPr>
              <a:t>Period: 7 days</a:t>
            </a:r>
            <a:endParaRPr lang="en-US" sz="18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3597288885"/>
              </p:ext>
            </p:extLst>
          </p:nvPr>
        </p:nvGraphicFramePr>
        <p:xfrm>
          <a:off x="4736557" y="1033089"/>
          <a:ext cx="6106745" cy="29222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4581" y="3986162"/>
            <a:ext cx="3591604" cy="2619963"/>
          </a:xfrm>
          <a:prstGeom prst="rect">
            <a:avLst/>
          </a:prstGeom>
        </p:spPr>
      </p:pic>
      <p:pic>
        <p:nvPicPr>
          <p:cNvPr id="10" name="Picture 9">
            <a:extLst>
              <a:ext uri="{FF2B5EF4-FFF2-40B4-BE49-F238E27FC236}">
                <a16:creationId xmlns:a16="http://schemas.microsoft.com/office/drawing/2014/main" id="{A4E8ECFB-1277-4D58-8350-A5125BE2A7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449373" y="3977885"/>
            <a:ext cx="3469347" cy="2512573"/>
          </a:xfrm>
          <a:prstGeom prst="rect">
            <a:avLst/>
          </a:prstGeom>
        </p:spPr>
      </p:pic>
      <p:pic>
        <p:nvPicPr>
          <p:cNvPr id="12" name="Picture 11">
            <a:extLst>
              <a:ext uri="{FF2B5EF4-FFF2-40B4-BE49-F238E27FC236}">
                <a16:creationId xmlns:a16="http://schemas.microsoft.com/office/drawing/2014/main" id="{C85ECC83-4462-4290-B2A5-F415F73A94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261482" y="3978218"/>
            <a:ext cx="3491018" cy="2522219"/>
          </a:xfrm>
          <a:prstGeom prst="rect">
            <a:avLst/>
          </a:prstGeom>
        </p:spPr>
      </p:pic>
    </p:spTree>
    <p:extLst>
      <p:ext uri="{BB962C8B-B14F-4D97-AF65-F5344CB8AC3E}">
        <p14:creationId xmlns:p14="http://schemas.microsoft.com/office/powerpoint/2010/main" val="31023015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0" y="4066632"/>
            <a:ext cx="12192000" cy="599097"/>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STL Decomposition:</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b="1" dirty="0">
                <a:latin typeface="Times New Roman" panose="02020603050405020304" pitchFamily="18" charset="0"/>
                <a:cs typeface="Times New Roman" panose="02020603050405020304" pitchFamily="18" charset="0"/>
              </a:rPr>
              <a:t>Period: 31 days</a:t>
            </a:r>
            <a:endParaRPr lang="en-US" sz="18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2371270613"/>
              </p:ext>
            </p:extLst>
          </p:nvPr>
        </p:nvGraphicFramePr>
        <p:xfrm>
          <a:off x="4853355" y="1151792"/>
          <a:ext cx="6106745" cy="2691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4581" y="3986162"/>
            <a:ext cx="3591604" cy="2619962"/>
          </a:xfrm>
          <a:prstGeom prst="rect">
            <a:avLst/>
          </a:prstGeom>
        </p:spPr>
      </p:pic>
      <p:pic>
        <p:nvPicPr>
          <p:cNvPr id="10" name="Picture 9">
            <a:extLst>
              <a:ext uri="{FF2B5EF4-FFF2-40B4-BE49-F238E27FC236}">
                <a16:creationId xmlns:a16="http://schemas.microsoft.com/office/drawing/2014/main" id="{A4E8ECFB-1277-4D58-8350-A5125BE2A7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449373" y="3977885"/>
            <a:ext cx="3469347" cy="2512572"/>
          </a:xfrm>
          <a:prstGeom prst="rect">
            <a:avLst/>
          </a:prstGeom>
        </p:spPr>
      </p:pic>
      <p:pic>
        <p:nvPicPr>
          <p:cNvPr id="12" name="Picture 11">
            <a:extLst>
              <a:ext uri="{FF2B5EF4-FFF2-40B4-BE49-F238E27FC236}">
                <a16:creationId xmlns:a16="http://schemas.microsoft.com/office/drawing/2014/main" id="{C85ECC83-4462-4290-B2A5-F415F73A94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261482" y="3978218"/>
            <a:ext cx="3491018" cy="2522218"/>
          </a:xfrm>
          <a:prstGeom prst="rect">
            <a:avLst/>
          </a:prstGeom>
        </p:spPr>
      </p:pic>
    </p:spTree>
    <p:extLst>
      <p:ext uri="{BB962C8B-B14F-4D97-AF65-F5344CB8AC3E}">
        <p14:creationId xmlns:p14="http://schemas.microsoft.com/office/powerpoint/2010/main" val="274792142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4235" y="4996596"/>
            <a:ext cx="12192000" cy="59909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STL Decomposition:</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b="1" dirty="0">
                <a:latin typeface="Times New Roman" panose="02020603050405020304" pitchFamily="18" charset="0"/>
                <a:cs typeface="Times New Roman" panose="02020603050405020304" pitchFamily="18" charset="0"/>
              </a:rPr>
              <a:t>Period: 91 days</a:t>
            </a:r>
            <a:endParaRPr lang="en-US" sz="18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793014984"/>
              </p:ext>
            </p:extLst>
          </p:nvPr>
        </p:nvGraphicFramePr>
        <p:xfrm>
          <a:off x="4853355" y="1084052"/>
          <a:ext cx="6106745" cy="28021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84581" y="3986162"/>
            <a:ext cx="3591604" cy="2619962"/>
          </a:xfrm>
          <a:prstGeom prst="rect">
            <a:avLst/>
          </a:prstGeom>
        </p:spPr>
      </p:pic>
      <p:pic>
        <p:nvPicPr>
          <p:cNvPr id="10" name="Picture 9">
            <a:extLst>
              <a:ext uri="{FF2B5EF4-FFF2-40B4-BE49-F238E27FC236}">
                <a16:creationId xmlns:a16="http://schemas.microsoft.com/office/drawing/2014/main" id="{A4E8ECFB-1277-4D58-8350-A5125BE2A7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449373" y="3977885"/>
            <a:ext cx="3469347" cy="2512572"/>
          </a:xfrm>
          <a:prstGeom prst="rect">
            <a:avLst/>
          </a:prstGeom>
        </p:spPr>
      </p:pic>
      <p:pic>
        <p:nvPicPr>
          <p:cNvPr id="12" name="Picture 11">
            <a:extLst>
              <a:ext uri="{FF2B5EF4-FFF2-40B4-BE49-F238E27FC236}">
                <a16:creationId xmlns:a16="http://schemas.microsoft.com/office/drawing/2014/main" id="{C85ECC83-4462-4290-B2A5-F415F73A9465}"/>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8261482" y="3978218"/>
            <a:ext cx="3491018" cy="2522218"/>
          </a:xfrm>
          <a:prstGeom prst="rect">
            <a:avLst/>
          </a:prstGeom>
        </p:spPr>
      </p:pic>
    </p:spTree>
    <p:extLst>
      <p:ext uri="{BB962C8B-B14F-4D97-AF65-F5344CB8AC3E}">
        <p14:creationId xmlns:p14="http://schemas.microsoft.com/office/powerpoint/2010/main" val="321519266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1000D0D-2893-4DCA-A410-E7B38AF12693}"/>
              </a:ext>
            </a:extLst>
          </p:cNvPr>
          <p:cNvPicPr>
            <a:picLocks noChangeAspect="1"/>
          </p:cNvPicPr>
          <p:nvPr/>
        </p:nvPicPr>
        <p:blipFill rotWithShape="1">
          <a:blip r:embed="rId2"/>
          <a:srcRect l="5997" t="6980" r="1600" b="9721"/>
          <a:stretch/>
        </p:blipFill>
        <p:spPr>
          <a:xfrm>
            <a:off x="0" y="1"/>
            <a:ext cx="12191999" cy="6858000"/>
          </a:xfrm>
          <a:prstGeom prst="rect">
            <a:avLst/>
          </a:prstGeom>
        </p:spPr>
      </p:pic>
      <p:pic>
        <p:nvPicPr>
          <p:cNvPr id="6" name="Picture 5">
            <a:extLst>
              <a:ext uri="{FF2B5EF4-FFF2-40B4-BE49-F238E27FC236}">
                <a16:creationId xmlns:a16="http://schemas.microsoft.com/office/drawing/2014/main" id="{C1B5E8A5-C940-4332-A846-9882917ED423}"/>
              </a:ext>
            </a:extLst>
          </p:cNvPr>
          <p:cNvPicPr>
            <a:picLocks noChangeAspect="1"/>
          </p:cNvPicPr>
          <p:nvPr/>
        </p:nvPicPr>
        <p:blipFill>
          <a:blip r:embed="rId3">
            <a:alphaModFix amt="50000"/>
          </a:blip>
          <a:stretch>
            <a:fillRect/>
          </a:stretch>
        </p:blipFill>
        <p:spPr>
          <a:xfrm>
            <a:off x="9682271" y="1710345"/>
            <a:ext cx="2303366" cy="1245830"/>
          </a:xfrm>
          <a:prstGeom prst="rect">
            <a:avLst/>
          </a:prstGeom>
        </p:spPr>
      </p:pic>
      <p:pic>
        <p:nvPicPr>
          <p:cNvPr id="4" name="Picture 3">
            <a:extLst>
              <a:ext uri="{FF2B5EF4-FFF2-40B4-BE49-F238E27FC236}">
                <a16:creationId xmlns:a16="http://schemas.microsoft.com/office/drawing/2014/main" id="{A8ACB7FC-AF9D-478B-BD0B-E44556A904CD}"/>
              </a:ext>
            </a:extLst>
          </p:cNvPr>
          <p:cNvPicPr>
            <a:picLocks noChangeAspect="1"/>
          </p:cNvPicPr>
          <p:nvPr/>
        </p:nvPicPr>
        <p:blipFill>
          <a:blip r:embed="rId4">
            <a:alphaModFix amt="50000"/>
          </a:blip>
          <a:stretch>
            <a:fillRect/>
          </a:stretch>
        </p:blipFill>
        <p:spPr>
          <a:xfrm>
            <a:off x="8581182" y="188317"/>
            <a:ext cx="2759364" cy="1435902"/>
          </a:xfrm>
          <a:prstGeom prst="rect">
            <a:avLst/>
          </a:prstGeom>
        </p:spPr>
      </p:pic>
      <p:sp>
        <p:nvSpPr>
          <p:cNvPr id="5" name="Rectangle 4">
            <a:extLst>
              <a:ext uri="{FF2B5EF4-FFF2-40B4-BE49-F238E27FC236}">
                <a16:creationId xmlns:a16="http://schemas.microsoft.com/office/drawing/2014/main" id="{40ACFA31-4B4A-44C4-BA3B-18C900C74341}"/>
              </a:ext>
            </a:extLst>
          </p:cNvPr>
          <p:cNvSpPr/>
          <p:nvPr/>
        </p:nvSpPr>
        <p:spPr>
          <a:xfrm>
            <a:off x="1463964" y="652461"/>
            <a:ext cx="4843392" cy="5567363"/>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CCCAA-0F3F-E095-C2B0-6E7BCECE77D6}"/>
              </a:ext>
            </a:extLst>
          </p:cNvPr>
          <p:cNvSpPr>
            <a:spLocks noGrp="1"/>
          </p:cNvSpPr>
          <p:nvPr>
            <p:ph type="title"/>
          </p:nvPr>
        </p:nvSpPr>
        <p:spPr>
          <a:xfrm>
            <a:off x="1871938" y="878699"/>
            <a:ext cx="2415815" cy="428343"/>
          </a:xfrm>
        </p:spPr>
        <p:txBody>
          <a:bodyPr>
            <a:noAutofit/>
          </a:bodyPr>
          <a:lstStyle/>
          <a:p>
            <a:r>
              <a:rPr lang="en-US" sz="2000" b="1" dirty="0">
                <a:latin typeface="Times New Roman" panose="02020603050405020304" pitchFamily="18" charset="0"/>
                <a:cs typeface="Times New Roman" panose="02020603050405020304" pitchFamily="18" charset="0"/>
              </a:rPr>
              <a:t>Context</a:t>
            </a:r>
            <a:r>
              <a:rPr lang="fa-IR"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57A6AA8-E538-4D12-A025-8D4246816637}"/>
              </a:ext>
            </a:extLst>
          </p:cNvPr>
          <p:cNvSpPr/>
          <p:nvPr/>
        </p:nvSpPr>
        <p:spPr>
          <a:xfrm>
            <a:off x="1635887" y="0"/>
            <a:ext cx="170627" cy="13049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6C654DE-A05E-4C9E-B804-D39AC82CB388}"/>
              </a:ext>
            </a:extLst>
          </p:cNvPr>
          <p:cNvPicPr>
            <a:picLocks noChangeAspect="1"/>
          </p:cNvPicPr>
          <p:nvPr/>
        </p:nvPicPr>
        <p:blipFill>
          <a:blip r:embed="rId5">
            <a:alphaModFix amt="70000"/>
          </a:blip>
          <a:stretch>
            <a:fillRect/>
          </a:stretch>
        </p:blipFill>
        <p:spPr>
          <a:xfrm>
            <a:off x="8191879" y="1173410"/>
            <a:ext cx="1909235" cy="946980"/>
          </a:xfrm>
          <a:prstGeom prst="rect">
            <a:avLst/>
          </a:prstGeom>
        </p:spPr>
      </p:pic>
      <p:pic>
        <p:nvPicPr>
          <p:cNvPr id="11" name="Picture 10">
            <a:extLst>
              <a:ext uri="{FF2B5EF4-FFF2-40B4-BE49-F238E27FC236}">
                <a16:creationId xmlns:a16="http://schemas.microsoft.com/office/drawing/2014/main" id="{F1AFF459-2CE2-44D6-924C-B63E745EBB25}"/>
              </a:ext>
            </a:extLst>
          </p:cNvPr>
          <p:cNvPicPr>
            <a:picLocks noChangeAspect="1"/>
          </p:cNvPicPr>
          <p:nvPr/>
        </p:nvPicPr>
        <p:blipFill>
          <a:blip r:embed="rId6"/>
          <a:stretch>
            <a:fillRect/>
          </a:stretch>
        </p:blipFill>
        <p:spPr>
          <a:xfrm>
            <a:off x="7959814" y="3069147"/>
            <a:ext cx="3456014" cy="1245830"/>
          </a:xfrm>
          <a:prstGeom prst="rect">
            <a:avLst/>
          </a:prstGeom>
        </p:spPr>
      </p:pic>
      <p:pic>
        <p:nvPicPr>
          <p:cNvPr id="13" name="Picture 12">
            <a:extLst>
              <a:ext uri="{FF2B5EF4-FFF2-40B4-BE49-F238E27FC236}">
                <a16:creationId xmlns:a16="http://schemas.microsoft.com/office/drawing/2014/main" id="{439FBA12-A067-46FC-AF23-A44E0462F542}"/>
              </a:ext>
            </a:extLst>
          </p:cNvPr>
          <p:cNvPicPr>
            <a:picLocks noChangeAspect="1"/>
          </p:cNvPicPr>
          <p:nvPr/>
        </p:nvPicPr>
        <p:blipFill>
          <a:blip r:embed="rId7">
            <a:alphaModFix amt="50000"/>
          </a:blip>
          <a:stretch>
            <a:fillRect/>
          </a:stretch>
        </p:blipFill>
        <p:spPr>
          <a:xfrm>
            <a:off x="7959814" y="5012090"/>
            <a:ext cx="3344876" cy="1577855"/>
          </a:xfrm>
          <a:prstGeom prst="rect">
            <a:avLst/>
          </a:prstGeom>
        </p:spPr>
      </p:pic>
      <p:pic>
        <p:nvPicPr>
          <p:cNvPr id="15" name="Picture 14">
            <a:extLst>
              <a:ext uri="{FF2B5EF4-FFF2-40B4-BE49-F238E27FC236}">
                <a16:creationId xmlns:a16="http://schemas.microsoft.com/office/drawing/2014/main" id="{8EE12891-3083-497B-AEE6-9C500263FD8C}"/>
              </a:ext>
            </a:extLst>
          </p:cNvPr>
          <p:cNvPicPr>
            <a:picLocks noChangeAspect="1"/>
          </p:cNvPicPr>
          <p:nvPr/>
        </p:nvPicPr>
        <p:blipFill>
          <a:blip r:embed="rId8">
            <a:alphaModFix amt="70000"/>
          </a:blip>
          <a:stretch>
            <a:fillRect/>
          </a:stretch>
        </p:blipFill>
        <p:spPr>
          <a:xfrm>
            <a:off x="9682272" y="4337658"/>
            <a:ext cx="2555658" cy="737348"/>
          </a:xfrm>
          <a:prstGeom prst="rect">
            <a:avLst/>
          </a:prstGeom>
        </p:spPr>
      </p:pic>
      <p:pic>
        <p:nvPicPr>
          <p:cNvPr id="17" name="Content Placeholder 16">
            <a:extLst>
              <a:ext uri="{FF2B5EF4-FFF2-40B4-BE49-F238E27FC236}">
                <a16:creationId xmlns:a16="http://schemas.microsoft.com/office/drawing/2014/main" id="{D342C6E4-7F79-4EE9-9FFF-022C766196B1}"/>
              </a:ext>
            </a:extLst>
          </p:cNvPr>
          <p:cNvPicPr>
            <a:picLocks noGrp="1" noChangeAspect="1"/>
          </p:cNvPicPr>
          <p:nvPr>
            <p:ph idx="1"/>
          </p:nvPr>
        </p:nvPicPr>
        <p:blipFill>
          <a:blip r:embed="rId9"/>
          <a:stretch>
            <a:fillRect/>
          </a:stretch>
        </p:blipFill>
        <p:spPr>
          <a:xfrm>
            <a:off x="8191879" y="2369341"/>
            <a:ext cx="1213701" cy="643320"/>
          </a:xfrm>
        </p:spPr>
      </p:pic>
      <p:sp>
        <p:nvSpPr>
          <p:cNvPr id="20" name="Content Placeholder 2">
            <a:extLst>
              <a:ext uri="{FF2B5EF4-FFF2-40B4-BE49-F238E27FC236}">
                <a16:creationId xmlns:a16="http://schemas.microsoft.com/office/drawing/2014/main" id="{D698AEA5-13CE-453B-ABED-80669D0D1CAB}"/>
              </a:ext>
            </a:extLst>
          </p:cNvPr>
          <p:cNvSpPr txBox="1">
            <a:spLocks/>
          </p:cNvSpPr>
          <p:nvPr/>
        </p:nvSpPr>
        <p:spPr>
          <a:xfrm>
            <a:off x="1871938" y="1428052"/>
            <a:ext cx="4646407" cy="48707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Suggested research methodology</a:t>
            </a:r>
          </a:p>
          <a:p>
            <a:pPr algn="just">
              <a:buFont typeface="Wingdings" panose="05000000000000000000" pitchFamily="2" charset="2"/>
              <a:buChar char="Ø"/>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 and Segmentation</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Outlier Detection and Analysis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Temporal Analysis of Outliers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STL Decomposition</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The Dickey-Fuller Test</a:t>
            </a:r>
          </a:p>
          <a:p>
            <a:pPr algn="just">
              <a:buFont typeface="Wingdings" panose="05000000000000000000" pitchFamily="2" charset="2"/>
              <a:buChar char="Ø"/>
            </a:pPr>
            <a:r>
              <a:rPr lang="it-IT" sz="1600" dirty="0">
                <a:latin typeface="Times New Roman" panose="02020603050405020304" pitchFamily="18" charset="0"/>
                <a:cs typeface="Times New Roman" panose="02020603050405020304" pitchFamily="18" charset="0"/>
              </a:rPr>
              <a:t>Kolmogorov-Smirnov Test</a:t>
            </a:r>
          </a:p>
          <a:p>
            <a:pPr algn="just">
              <a:buFont typeface="Wingdings" panose="05000000000000000000" pitchFamily="2" charset="2"/>
              <a:buChar char="Ø"/>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Quantile Normalization of Residuals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Introducing Models</a:t>
            </a:r>
            <a:endParaRPr lang="en-US" sz="1600" kern="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a:t>
            </a:r>
            <a:r>
              <a:rPr lang="it-IT" sz="1600" dirty="0">
                <a:latin typeface="Times New Roman" panose="02020603050405020304" pitchFamily="18" charset="0"/>
                <a:cs typeface="Times New Roman" panose="02020603050405020304" pitchFamily="18" charset="0"/>
              </a:rPr>
              <a:t>onclusion</a:t>
            </a:r>
          </a:p>
          <a:p>
            <a:pPr algn="just">
              <a:buFont typeface="Wingdings" panose="05000000000000000000" pitchFamily="2" charset="2"/>
              <a:buChar char="Ø"/>
            </a:pPr>
            <a:r>
              <a:rPr kumimoji="0" lang="en-US"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Future Work Suggestions – Forecasting</a:t>
            </a:r>
            <a:endParaRPr kumimoji="0" lang="fa-IR" sz="16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References</a:t>
            </a:r>
          </a:p>
          <a:p>
            <a:pPr marL="0" indent="0" algn="just">
              <a:buNone/>
            </a:pPr>
            <a:endParaRPr lang="it-IT"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8804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EA96E57-7C36-4643-A85F-F6A00D0AD9D0}"/>
              </a:ext>
            </a:extLst>
          </p:cNvPr>
          <p:cNvCxnSpPr/>
          <p:nvPr/>
        </p:nvCxnSpPr>
        <p:spPr>
          <a:xfrm>
            <a:off x="7514773" y="643439"/>
            <a:ext cx="0" cy="5867680"/>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8AEDE62-964E-4FE5-AB82-09DE8FB62832}"/>
              </a:ext>
            </a:extLst>
          </p:cNvPr>
          <p:cNvSpPr/>
          <p:nvPr/>
        </p:nvSpPr>
        <p:spPr>
          <a:xfrm>
            <a:off x="0" y="1391492"/>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6ADA96C-AA54-4AFA-949A-2EAB50693B23}"/>
              </a:ext>
            </a:extLst>
          </p:cNvPr>
          <p:cNvSpPr/>
          <p:nvPr/>
        </p:nvSpPr>
        <p:spPr>
          <a:xfrm>
            <a:off x="673098" y="979074"/>
            <a:ext cx="4737102" cy="190823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673098" y="538749"/>
            <a:ext cx="10481734" cy="440325"/>
          </a:xfrm>
        </p:spPr>
        <p:txBody>
          <a:bodyPr>
            <a:normAutofit/>
          </a:bodyPr>
          <a:lstStyle/>
          <a:p>
            <a:r>
              <a:rPr lang="it-IT" sz="1800" b="1" dirty="0">
                <a:latin typeface="Times New Roman" panose="02020603050405020304" pitchFamily="18" charset="0"/>
                <a:cs typeface="Times New Roman" panose="02020603050405020304" pitchFamily="18" charset="0"/>
              </a:rPr>
              <a:t>Introduction to Stationarity</a:t>
            </a:r>
            <a:r>
              <a:rPr lang="it-IT" sz="2400" b="1" dirty="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734202" y="1040546"/>
            <a:ext cx="4409297" cy="1908233"/>
          </a:xfrm>
        </p:spPr>
        <p:txBody>
          <a:bodyPr>
            <a:normAutofit/>
          </a:bodyPr>
          <a:lstStyle/>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Stationarity in time series : </a:t>
            </a:r>
          </a:p>
          <a:p>
            <a:pPr marL="0" indent="0" algn="just">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statistical properties such as mean, variance, and autocorrelation structure do not change over time.</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A non-stationary time series:</a:t>
            </a:r>
          </a:p>
          <a:p>
            <a:pPr marL="0" indent="0" algn="just">
              <a:buNone/>
            </a:pPr>
            <a:r>
              <a:rPr lang="en-US" sz="1600" i="0" u="none" strike="noStrike" baseline="0" dirty="0">
                <a:solidFill>
                  <a:schemeClr val="tx1"/>
                </a:solidFill>
                <a:latin typeface="Times New Roman" panose="02020603050405020304" pitchFamily="18" charset="0"/>
                <a:cs typeface="Times New Roman" panose="02020603050405020304" pitchFamily="18" charset="0"/>
              </a:rPr>
              <a:t> trends, cycles, random walks, or other structures that change over time.</a:t>
            </a:r>
            <a:endParaRPr lang="it-IT" sz="1600" u="sng"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FFA7AA6-E9CE-4285-9209-F5A15E5D95F8}"/>
              </a:ext>
            </a:extLst>
          </p:cNvPr>
          <p:cNvSpPr/>
          <p:nvPr/>
        </p:nvSpPr>
        <p:spPr>
          <a:xfrm>
            <a:off x="-29964" y="3972816"/>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6D87B2-4E60-4206-A5AA-698AAAFDDD4D}"/>
              </a:ext>
            </a:extLst>
          </p:cNvPr>
          <p:cNvSpPr/>
          <p:nvPr/>
        </p:nvSpPr>
        <p:spPr>
          <a:xfrm>
            <a:off x="643136" y="3518533"/>
            <a:ext cx="6026640" cy="11001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3" name="Titolo 1">
            <a:extLst>
              <a:ext uri="{FF2B5EF4-FFF2-40B4-BE49-F238E27FC236}">
                <a16:creationId xmlns:a16="http://schemas.microsoft.com/office/drawing/2014/main" id="{2A902784-DE2B-416E-8EAF-4F8497DB3F9E}"/>
              </a:ext>
            </a:extLst>
          </p:cNvPr>
          <p:cNvSpPr txBox="1">
            <a:spLocks/>
          </p:cNvSpPr>
          <p:nvPr/>
        </p:nvSpPr>
        <p:spPr>
          <a:xfrm>
            <a:off x="673098" y="3076731"/>
            <a:ext cx="10481734" cy="440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1800" b="1" dirty="0">
                <a:latin typeface="Times New Roman" panose="02020603050405020304" pitchFamily="18" charset="0"/>
                <a:cs typeface="Times New Roman" panose="02020603050405020304" pitchFamily="18" charset="0"/>
              </a:rPr>
              <a:t>The Dickey-Fuller Test:</a:t>
            </a:r>
            <a:endParaRPr lang="it-IT" sz="2400" dirty="0">
              <a:latin typeface="Times New Roman" panose="02020603050405020304" pitchFamily="18" charset="0"/>
              <a:cs typeface="Times New Roman" panose="02020603050405020304" pitchFamily="18" charset="0"/>
            </a:endParaRPr>
          </a:p>
        </p:txBody>
      </p:sp>
      <p:sp>
        <p:nvSpPr>
          <p:cNvPr id="14" name="Segnaposto contenuto 2">
            <a:extLst>
              <a:ext uri="{FF2B5EF4-FFF2-40B4-BE49-F238E27FC236}">
                <a16:creationId xmlns:a16="http://schemas.microsoft.com/office/drawing/2014/main" id="{37B358A3-05AE-4B2D-B30F-40DD3A4F90BF}"/>
              </a:ext>
            </a:extLst>
          </p:cNvPr>
          <p:cNvSpPr txBox="1">
            <a:spLocks/>
          </p:cNvSpPr>
          <p:nvPr/>
        </p:nvSpPr>
        <p:spPr>
          <a:xfrm>
            <a:off x="677080" y="3577279"/>
            <a:ext cx="5927155" cy="104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Dickey-Fuller test is used to determine whether a time series is stationary or not.</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test is capable of revealing the presence of unit roots in the series, indicating non-stationarity.</a:t>
            </a:r>
            <a:endParaRPr lang="it-IT" sz="1600" u="sng"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A1E8469-553D-4ACC-863B-0B53428AE05E}"/>
              </a:ext>
            </a:extLst>
          </p:cNvPr>
          <p:cNvSpPr/>
          <p:nvPr/>
        </p:nvSpPr>
        <p:spPr>
          <a:xfrm>
            <a:off x="0" y="5831036"/>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CF744F-C9F9-457A-A792-38D2E43D7E88}"/>
              </a:ext>
            </a:extLst>
          </p:cNvPr>
          <p:cNvSpPr/>
          <p:nvPr/>
        </p:nvSpPr>
        <p:spPr>
          <a:xfrm>
            <a:off x="677080" y="5347252"/>
            <a:ext cx="5992696" cy="113311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Titolo 1">
            <a:extLst>
              <a:ext uri="{FF2B5EF4-FFF2-40B4-BE49-F238E27FC236}">
                <a16:creationId xmlns:a16="http://schemas.microsoft.com/office/drawing/2014/main" id="{33E33EAD-CBE8-43AE-9800-743F39DB962A}"/>
              </a:ext>
            </a:extLst>
          </p:cNvPr>
          <p:cNvSpPr txBox="1">
            <a:spLocks/>
          </p:cNvSpPr>
          <p:nvPr/>
        </p:nvSpPr>
        <p:spPr>
          <a:xfrm>
            <a:off x="673098" y="4906927"/>
            <a:ext cx="10481734" cy="440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The Null and Alternative Hypotheses:</a:t>
            </a:r>
            <a:r>
              <a:rPr lang="it-IT" sz="2400" b="1" dirty="0">
                <a:latin typeface="Times New Roman" panose="02020603050405020304" pitchFamily="18" charset="0"/>
                <a:cs typeface="Times New Roman" panose="02020603050405020304" pitchFamily="18" charset="0"/>
              </a:rPr>
              <a:t>:</a:t>
            </a:r>
            <a:endParaRPr lang="it-IT" sz="2400" dirty="0">
              <a:latin typeface="Times New Roman" panose="02020603050405020304" pitchFamily="18" charset="0"/>
              <a:cs typeface="Times New Roman" panose="02020603050405020304" pitchFamily="18" charset="0"/>
            </a:endParaRPr>
          </a:p>
        </p:txBody>
      </p:sp>
      <p:sp>
        <p:nvSpPr>
          <p:cNvPr id="18" name="Segnaposto contenuto 2">
            <a:extLst>
              <a:ext uri="{FF2B5EF4-FFF2-40B4-BE49-F238E27FC236}">
                <a16:creationId xmlns:a16="http://schemas.microsoft.com/office/drawing/2014/main" id="{FBB4E84C-C5D1-49A4-A3EC-5D66936C2527}"/>
              </a:ext>
            </a:extLst>
          </p:cNvPr>
          <p:cNvSpPr txBox="1">
            <a:spLocks/>
          </p:cNvSpPr>
          <p:nvPr/>
        </p:nvSpPr>
        <p:spPr>
          <a:xfrm>
            <a:off x="692878" y="5412555"/>
            <a:ext cx="5976898" cy="104003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Null Hypothesis (H0): The time series has a unit root (i.e., it is non-stationary).</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Alternative Hypothesis (HA): The time series does not have a unit root (i.e., it is stationary).</a:t>
            </a:r>
            <a:endParaRPr lang="it-IT" sz="1600" u="sng" dirty="0">
              <a:latin typeface="Times New Roman" panose="02020603050405020304" pitchFamily="18" charset="0"/>
              <a:cs typeface="Times New Roman" panose="02020603050405020304" pitchFamily="18" charset="0"/>
            </a:endParaRPr>
          </a:p>
        </p:txBody>
      </p:sp>
      <p:graphicFrame>
        <p:nvGraphicFramePr>
          <p:cNvPr id="23" name="Diagram 22">
            <a:extLst>
              <a:ext uri="{FF2B5EF4-FFF2-40B4-BE49-F238E27FC236}">
                <a16:creationId xmlns:a16="http://schemas.microsoft.com/office/drawing/2014/main" id="{415ADEAD-4A27-4C9E-8F90-2FE6112DC3B3}"/>
              </a:ext>
            </a:extLst>
          </p:cNvPr>
          <p:cNvGraphicFramePr/>
          <p:nvPr>
            <p:extLst>
              <p:ext uri="{D42A27DB-BD31-4B8C-83A1-F6EECF244321}">
                <p14:modId xmlns:p14="http://schemas.microsoft.com/office/powerpoint/2010/main" val="3529197660"/>
              </p:ext>
            </p:extLst>
          </p:nvPr>
        </p:nvGraphicFramePr>
        <p:xfrm>
          <a:off x="6662231" y="316221"/>
          <a:ext cx="5151484" cy="6225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14458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1B7C47BD-E3D1-4F36-B9F5-908F0A7DF371}"/>
              </a:ext>
            </a:extLst>
          </p:cNvPr>
          <p:cNvPicPr>
            <a:picLocks noChangeAspect="1"/>
          </p:cNvPicPr>
          <p:nvPr/>
        </p:nvPicPr>
        <p:blipFill rotWithShape="1">
          <a:blip r:embed="rId2"/>
          <a:srcRect l="2527" t="1225" r="3459" b="2389"/>
          <a:stretch/>
        </p:blipFill>
        <p:spPr>
          <a:xfrm>
            <a:off x="4931322" y="3675783"/>
            <a:ext cx="3754494" cy="2294859"/>
          </a:xfrm>
          <a:prstGeom prst="rect">
            <a:avLst/>
          </a:prstGeom>
        </p:spPr>
      </p:pic>
      <p:pic>
        <p:nvPicPr>
          <p:cNvPr id="12" name="Picture 11">
            <a:extLst>
              <a:ext uri="{FF2B5EF4-FFF2-40B4-BE49-F238E27FC236}">
                <a16:creationId xmlns:a16="http://schemas.microsoft.com/office/drawing/2014/main" id="{E13D348D-F036-4C1C-B288-8D445FB8A7A9}"/>
              </a:ext>
            </a:extLst>
          </p:cNvPr>
          <p:cNvPicPr>
            <a:picLocks noChangeAspect="1"/>
          </p:cNvPicPr>
          <p:nvPr/>
        </p:nvPicPr>
        <p:blipFill rotWithShape="1">
          <a:blip r:embed="rId2"/>
          <a:srcRect l="2527" t="1225" r="3459" b="2389"/>
          <a:stretch/>
        </p:blipFill>
        <p:spPr>
          <a:xfrm>
            <a:off x="8800903" y="3653472"/>
            <a:ext cx="2793247" cy="2318125"/>
          </a:xfrm>
          <a:prstGeom prst="rect">
            <a:avLst/>
          </a:prstGeom>
        </p:spPr>
      </p:pic>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0941" y="556560"/>
            <a:ext cx="3590855" cy="1876264"/>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20940" y="2488640"/>
            <a:ext cx="3590855" cy="1880720"/>
          </a:xfrm>
          <a:prstGeom prst="rect">
            <a:avLst/>
          </a:prstGeom>
        </p:spPr>
      </p:pic>
      <p:pic>
        <p:nvPicPr>
          <p:cNvPr id="6" name="Picture 5">
            <a:extLst>
              <a:ext uri="{FF2B5EF4-FFF2-40B4-BE49-F238E27FC236}">
                <a16:creationId xmlns:a16="http://schemas.microsoft.com/office/drawing/2014/main" id="{B89455E4-892A-4F52-9E93-AB80185F29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42870" y="4425176"/>
            <a:ext cx="3468925" cy="1838697"/>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10845799" y="1410659"/>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01469-9871-4CC8-95B5-7BA6D8BC381F}"/>
              </a:ext>
            </a:extLst>
          </p:cNvPr>
          <p:cNvSpPr/>
          <p:nvPr/>
        </p:nvSpPr>
        <p:spPr>
          <a:xfrm>
            <a:off x="4941859" y="1186698"/>
            <a:ext cx="6652291" cy="2319678"/>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941860" y="1296251"/>
            <a:ext cx="6907269" cy="24911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Residuals of STL Decomposition: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Observing the residuals plot, we see the variance and volatility before 1980, especially during economic events like the Great Depression.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histogram and KDE plot show a concentration of residuals around the mean with some outliers, indicating non-normal distribution.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ECDF plot confirms the distribution and extreme values present in the residuals.</a:t>
            </a:r>
          </a:p>
        </p:txBody>
      </p:sp>
      <p:sp>
        <p:nvSpPr>
          <p:cNvPr id="10" name="Content Placeholder 2">
            <a:extLst>
              <a:ext uri="{FF2B5EF4-FFF2-40B4-BE49-F238E27FC236}">
                <a16:creationId xmlns:a16="http://schemas.microsoft.com/office/drawing/2014/main" id="{ABDC2466-FE14-49DF-9855-2CDA0FF72281}"/>
              </a:ext>
            </a:extLst>
          </p:cNvPr>
          <p:cNvSpPr txBox="1">
            <a:spLocks/>
          </p:cNvSpPr>
          <p:nvPr/>
        </p:nvSpPr>
        <p:spPr>
          <a:xfrm>
            <a:off x="8790366" y="3653472"/>
            <a:ext cx="2954213"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Statistics for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-0.0296</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Median: 0.0835</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Std Dev: 19.8883</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Skewness: -0.4060</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7.3487</a:t>
            </a:r>
          </a:p>
        </p:txBody>
      </p:sp>
      <p:sp>
        <p:nvSpPr>
          <p:cNvPr id="16" name="Content Placeholder 2">
            <a:extLst>
              <a:ext uri="{FF2B5EF4-FFF2-40B4-BE49-F238E27FC236}">
                <a16:creationId xmlns:a16="http://schemas.microsoft.com/office/drawing/2014/main" id="{77BE506D-5A9D-4709-BB54-3C9FD7778F95}"/>
              </a:ext>
            </a:extLst>
          </p:cNvPr>
          <p:cNvSpPr txBox="1">
            <a:spLocks/>
          </p:cNvSpPr>
          <p:nvPr/>
        </p:nvSpPr>
        <p:spPr>
          <a:xfrm>
            <a:off x="4941859" y="3698636"/>
            <a:ext cx="3848507" cy="204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ADF Test: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ADF Statistic: -11.6194</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p-value: 2.4045e-21</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Critical Values: 1%: -3.4306, 5%: -2.8617, 10%: -2.5668</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Conclusion: The residuals are stationary as the p-value is less than 0.05.</a:t>
            </a:r>
          </a:p>
        </p:txBody>
      </p:sp>
      <p:sp>
        <p:nvSpPr>
          <p:cNvPr id="18" name="TextBox 17">
            <a:extLst>
              <a:ext uri="{FF2B5EF4-FFF2-40B4-BE49-F238E27FC236}">
                <a16:creationId xmlns:a16="http://schemas.microsoft.com/office/drawing/2014/main" id="{68255A53-638F-4353-A131-40996733D60A}"/>
              </a:ext>
            </a:extLst>
          </p:cNvPr>
          <p:cNvSpPr txBox="1"/>
          <p:nvPr/>
        </p:nvSpPr>
        <p:spPr>
          <a:xfrm>
            <a:off x="4931322" y="721236"/>
            <a:ext cx="6662828" cy="341632"/>
          </a:xfrm>
          <a:prstGeom prst="rect">
            <a:avLst/>
          </a:prstGeom>
          <a:noFill/>
        </p:spPr>
        <p:txBody>
          <a:bodyPr wrap="square">
            <a:sp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STL Decomposition - Residuals Analysis (Segment: Before 1980):</a:t>
            </a:r>
          </a:p>
        </p:txBody>
      </p:sp>
    </p:spTree>
    <p:extLst>
      <p:ext uri="{BB962C8B-B14F-4D97-AF65-F5344CB8AC3E}">
        <p14:creationId xmlns:p14="http://schemas.microsoft.com/office/powerpoint/2010/main" val="275125644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95718CF-B71C-47F9-AE95-EDAD0CAD3D9C}"/>
              </a:ext>
            </a:extLst>
          </p:cNvPr>
          <p:cNvPicPr>
            <a:picLocks noChangeAspect="1"/>
          </p:cNvPicPr>
          <p:nvPr/>
        </p:nvPicPr>
        <p:blipFill rotWithShape="1">
          <a:blip r:embed="rId2"/>
          <a:srcRect l="2527" t="1225" r="3459" b="2389"/>
          <a:stretch/>
        </p:blipFill>
        <p:spPr>
          <a:xfrm>
            <a:off x="8800903" y="3653472"/>
            <a:ext cx="2793247" cy="2318125"/>
          </a:xfrm>
          <a:prstGeom prst="rect">
            <a:avLst/>
          </a:prstGeom>
        </p:spPr>
      </p:pic>
      <p:pic>
        <p:nvPicPr>
          <p:cNvPr id="18" name="Picture 17">
            <a:extLst>
              <a:ext uri="{FF2B5EF4-FFF2-40B4-BE49-F238E27FC236}">
                <a16:creationId xmlns:a16="http://schemas.microsoft.com/office/drawing/2014/main" id="{72042BB2-9CF8-4EF7-8C40-D23EB4C9370E}"/>
              </a:ext>
            </a:extLst>
          </p:cNvPr>
          <p:cNvPicPr>
            <a:picLocks noChangeAspect="1"/>
          </p:cNvPicPr>
          <p:nvPr/>
        </p:nvPicPr>
        <p:blipFill rotWithShape="1">
          <a:blip r:embed="rId2"/>
          <a:srcRect l="2527" t="1225" r="3459" b="2389"/>
          <a:stretch/>
        </p:blipFill>
        <p:spPr>
          <a:xfrm>
            <a:off x="4931322" y="3680953"/>
            <a:ext cx="3708615" cy="2318125"/>
          </a:xfrm>
          <a:prstGeom prst="rect">
            <a:avLst/>
          </a:prstGeom>
        </p:spPr>
      </p:pic>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0941" y="556560"/>
            <a:ext cx="3590854" cy="1876264"/>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0796" y="2488640"/>
            <a:ext cx="3561000" cy="1880720"/>
          </a:xfrm>
          <a:prstGeom prst="rect">
            <a:avLst/>
          </a:prstGeom>
        </p:spPr>
      </p:pic>
      <p:pic>
        <p:nvPicPr>
          <p:cNvPr id="6" name="Picture 5">
            <a:extLst>
              <a:ext uri="{FF2B5EF4-FFF2-40B4-BE49-F238E27FC236}">
                <a16:creationId xmlns:a16="http://schemas.microsoft.com/office/drawing/2014/main" id="{B89455E4-892A-4F52-9E93-AB80185F29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96834" y="4425176"/>
            <a:ext cx="3468924" cy="1838697"/>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10845799" y="1450930"/>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01469-9871-4CC8-95B5-7BA6D8BC381F}"/>
              </a:ext>
            </a:extLst>
          </p:cNvPr>
          <p:cNvSpPr/>
          <p:nvPr/>
        </p:nvSpPr>
        <p:spPr>
          <a:xfrm>
            <a:off x="4941859" y="1186698"/>
            <a:ext cx="6652291" cy="2319678"/>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941860" y="1296251"/>
            <a:ext cx="6907269" cy="24911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Residuals of STL Decomposition: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residuals plot for 1980-2000 shows increased volatility during market crashes like Black Monday in 1987.</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histogram and KDE plot display a more spread distribution with outliers, indicating periods of market corrections.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ECDF plot confirms the distribution and extreme values present in the residuals.</a:t>
            </a:r>
          </a:p>
        </p:txBody>
      </p:sp>
      <p:sp>
        <p:nvSpPr>
          <p:cNvPr id="10" name="Content Placeholder 2">
            <a:extLst>
              <a:ext uri="{FF2B5EF4-FFF2-40B4-BE49-F238E27FC236}">
                <a16:creationId xmlns:a16="http://schemas.microsoft.com/office/drawing/2014/main" id="{ABDC2466-FE14-49DF-9855-2CDA0FF72281}"/>
              </a:ext>
            </a:extLst>
          </p:cNvPr>
          <p:cNvSpPr txBox="1">
            <a:spLocks/>
          </p:cNvSpPr>
          <p:nvPr/>
        </p:nvSpPr>
        <p:spPr>
          <a:xfrm>
            <a:off x="8790366" y="3653472"/>
            <a:ext cx="2954213"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Statistics for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-10.3015</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Median: -9.3663</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Std Dev: 160.6661</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Skewness: 0.2394</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1.9452</a:t>
            </a:r>
          </a:p>
        </p:txBody>
      </p:sp>
      <p:sp>
        <p:nvSpPr>
          <p:cNvPr id="16" name="Content Placeholder 2">
            <a:extLst>
              <a:ext uri="{FF2B5EF4-FFF2-40B4-BE49-F238E27FC236}">
                <a16:creationId xmlns:a16="http://schemas.microsoft.com/office/drawing/2014/main" id="{77BE506D-5A9D-4709-BB54-3C9FD7778F95}"/>
              </a:ext>
            </a:extLst>
          </p:cNvPr>
          <p:cNvSpPr txBox="1">
            <a:spLocks/>
          </p:cNvSpPr>
          <p:nvPr/>
        </p:nvSpPr>
        <p:spPr>
          <a:xfrm>
            <a:off x="4941859" y="3698636"/>
            <a:ext cx="3848507"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ADF Test: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ADF Statistic: -5.7879</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p-value: 4.9496e-07</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Critical Values: 1%: -3.4317, 5%: -2.8621, 10%: -2.5671</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Conclusion: The residuals are stationary as the p-value is less than 0.05.</a:t>
            </a:r>
          </a:p>
        </p:txBody>
      </p:sp>
      <p:sp>
        <p:nvSpPr>
          <p:cNvPr id="17" name="TextBox 16">
            <a:extLst>
              <a:ext uri="{FF2B5EF4-FFF2-40B4-BE49-F238E27FC236}">
                <a16:creationId xmlns:a16="http://schemas.microsoft.com/office/drawing/2014/main" id="{A3DF7283-C8C3-413C-BA72-9031E162B448}"/>
              </a:ext>
            </a:extLst>
          </p:cNvPr>
          <p:cNvSpPr txBox="1"/>
          <p:nvPr/>
        </p:nvSpPr>
        <p:spPr>
          <a:xfrm>
            <a:off x="4931322" y="721236"/>
            <a:ext cx="6673366" cy="341632"/>
          </a:xfrm>
          <a:prstGeom prst="rect">
            <a:avLst/>
          </a:prstGeom>
          <a:noFill/>
        </p:spPr>
        <p:txBody>
          <a:bodyPr wrap="square">
            <a:spAutoFit/>
          </a:bodyPr>
          <a:lstStyle/>
          <a:p>
            <a:pPr lvl="0">
              <a:lnSpc>
                <a:spcPct val="90000"/>
              </a:lnSpc>
              <a:spcBef>
                <a:spcPct val="0"/>
              </a:spcBef>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STL Decomposition - Residuals Analysis (</a:t>
            </a:r>
            <a:r>
              <a:rPr lang="en-US" b="1" dirty="0">
                <a:solidFill>
                  <a:prstClr val="black"/>
                </a:solidFill>
                <a:latin typeface="Times New Roman" panose="02020603050405020304" pitchFamily="18" charset="0"/>
                <a:cs typeface="Times New Roman" panose="02020603050405020304" pitchFamily="18" charset="0"/>
              </a:rPr>
              <a:t>Segment: 1980-2000):</a:t>
            </a:r>
            <a:endPar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0354129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4E03577-DC52-40C2-A048-DDD9BA3BF412}"/>
              </a:ext>
            </a:extLst>
          </p:cNvPr>
          <p:cNvPicPr>
            <a:picLocks noChangeAspect="1"/>
          </p:cNvPicPr>
          <p:nvPr/>
        </p:nvPicPr>
        <p:blipFill rotWithShape="1">
          <a:blip r:embed="rId2"/>
          <a:srcRect l="2527" t="1225" r="3459" b="2389"/>
          <a:stretch/>
        </p:blipFill>
        <p:spPr>
          <a:xfrm>
            <a:off x="4927476" y="3653472"/>
            <a:ext cx="3758340" cy="2318125"/>
          </a:xfrm>
          <a:prstGeom prst="rect">
            <a:avLst/>
          </a:prstGeom>
        </p:spPr>
      </p:pic>
      <p:pic>
        <p:nvPicPr>
          <p:cNvPr id="13" name="Picture 12">
            <a:extLst>
              <a:ext uri="{FF2B5EF4-FFF2-40B4-BE49-F238E27FC236}">
                <a16:creationId xmlns:a16="http://schemas.microsoft.com/office/drawing/2014/main" id="{62204325-55B5-42D6-B436-943B30559B49}"/>
              </a:ext>
            </a:extLst>
          </p:cNvPr>
          <p:cNvPicPr>
            <a:picLocks noChangeAspect="1"/>
          </p:cNvPicPr>
          <p:nvPr/>
        </p:nvPicPr>
        <p:blipFill rotWithShape="1">
          <a:blip r:embed="rId2"/>
          <a:srcRect l="2527" t="1225" r="3459" b="2389"/>
          <a:stretch/>
        </p:blipFill>
        <p:spPr>
          <a:xfrm>
            <a:off x="8800903" y="3653472"/>
            <a:ext cx="2793247" cy="2318125"/>
          </a:xfrm>
          <a:prstGeom prst="rect">
            <a:avLst/>
          </a:prstGeom>
        </p:spPr>
      </p:pic>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0941" y="563182"/>
            <a:ext cx="3590854" cy="1863019"/>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96833" y="2541837"/>
            <a:ext cx="3561000" cy="1865084"/>
          </a:xfrm>
          <a:prstGeom prst="rect">
            <a:avLst/>
          </a:prstGeom>
        </p:spPr>
      </p:pic>
      <p:pic>
        <p:nvPicPr>
          <p:cNvPr id="6" name="Picture 5">
            <a:extLst>
              <a:ext uri="{FF2B5EF4-FFF2-40B4-BE49-F238E27FC236}">
                <a16:creationId xmlns:a16="http://schemas.microsoft.com/office/drawing/2014/main" id="{B89455E4-892A-4F52-9E93-AB80185F29C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388909" y="4522557"/>
            <a:ext cx="3468924" cy="1838696"/>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10845799" y="1450930"/>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01469-9871-4CC8-95B5-7BA6D8BC381F}"/>
              </a:ext>
            </a:extLst>
          </p:cNvPr>
          <p:cNvSpPr/>
          <p:nvPr/>
        </p:nvSpPr>
        <p:spPr>
          <a:xfrm>
            <a:off x="4941859" y="1186698"/>
            <a:ext cx="6652291" cy="2319678"/>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941860" y="1296251"/>
            <a:ext cx="6907269" cy="249117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Residuals of STL Decomposition:</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residuals plot for 2000 onwards shows extreme volatility during events such as the 2008 financial crisis and the COVID-19 pandemic.</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histogram and KDE plot reveal a highly skewed distribution with significant outliers, indicating the market's global economic events.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ECDF plot confirms the distribution and extreme values present in the residuals.</a:t>
            </a:r>
          </a:p>
        </p:txBody>
      </p:sp>
      <p:sp>
        <p:nvSpPr>
          <p:cNvPr id="10" name="Content Placeholder 2">
            <a:extLst>
              <a:ext uri="{FF2B5EF4-FFF2-40B4-BE49-F238E27FC236}">
                <a16:creationId xmlns:a16="http://schemas.microsoft.com/office/drawing/2014/main" id="{ABDC2466-FE14-49DF-9855-2CDA0FF72281}"/>
              </a:ext>
            </a:extLst>
          </p:cNvPr>
          <p:cNvSpPr txBox="1">
            <a:spLocks/>
          </p:cNvSpPr>
          <p:nvPr/>
        </p:nvSpPr>
        <p:spPr>
          <a:xfrm>
            <a:off x="8790366" y="3653472"/>
            <a:ext cx="2954213" cy="24911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Statistics for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Mean: -22.6995</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Median: 0.9413</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Std Dev: 818.1939</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Skewness: -0.8748</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Kurtosis: 5.8504</a:t>
            </a:r>
          </a:p>
        </p:txBody>
      </p:sp>
      <p:sp>
        <p:nvSpPr>
          <p:cNvPr id="16" name="Content Placeholder 2">
            <a:extLst>
              <a:ext uri="{FF2B5EF4-FFF2-40B4-BE49-F238E27FC236}">
                <a16:creationId xmlns:a16="http://schemas.microsoft.com/office/drawing/2014/main" id="{77BE506D-5A9D-4709-BB54-3C9FD7778F95}"/>
              </a:ext>
            </a:extLst>
          </p:cNvPr>
          <p:cNvSpPr txBox="1">
            <a:spLocks/>
          </p:cNvSpPr>
          <p:nvPr/>
        </p:nvSpPr>
        <p:spPr>
          <a:xfrm>
            <a:off x="4941859" y="3698636"/>
            <a:ext cx="3848507" cy="21816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latin typeface="Times New Roman" panose="02020603050405020304" pitchFamily="18" charset="0"/>
                <a:cs typeface="Times New Roman" panose="02020603050405020304" pitchFamily="18" charset="0"/>
              </a:rPr>
              <a:t>ADF Test: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ADF Statistic: -6.4237</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p-value: 1.7661e-08</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Critical Values: 1%: -3.4314, 5%: -2.8620, 10%: -2.5670</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Conclusion: The residuals are stationary as the p-value is less than 0.05.</a:t>
            </a:r>
          </a:p>
        </p:txBody>
      </p:sp>
      <p:sp>
        <p:nvSpPr>
          <p:cNvPr id="17" name="TextBox 16">
            <a:extLst>
              <a:ext uri="{FF2B5EF4-FFF2-40B4-BE49-F238E27FC236}">
                <a16:creationId xmlns:a16="http://schemas.microsoft.com/office/drawing/2014/main" id="{A3DF7283-C8C3-413C-BA72-9031E162B448}"/>
              </a:ext>
            </a:extLst>
          </p:cNvPr>
          <p:cNvSpPr txBox="1"/>
          <p:nvPr/>
        </p:nvSpPr>
        <p:spPr>
          <a:xfrm>
            <a:off x="4931322" y="771518"/>
            <a:ext cx="6813257" cy="341632"/>
          </a:xfrm>
          <a:prstGeom prst="rect">
            <a:avLst/>
          </a:prstGeom>
          <a:noFill/>
        </p:spPr>
        <p:txBody>
          <a:bodyPr wrap="square">
            <a:spAutoFit/>
          </a:bodyPr>
          <a:lstStyle/>
          <a:p>
            <a:pPr>
              <a:lnSpc>
                <a:spcPct val="90000"/>
              </a:lnSpc>
              <a:spcBef>
                <a:spcPct val="0"/>
              </a:spcBef>
            </a:pPr>
            <a:r>
              <a:rPr lang="en-US" b="1" dirty="0">
                <a:latin typeface="Times New Roman" panose="02020603050405020304" pitchFamily="18" charset="0"/>
                <a:ea typeface="+mj-ea"/>
                <a:cs typeface="Times New Roman" panose="02020603050405020304" pitchFamily="18" charset="0"/>
              </a:rPr>
              <a:t>STL Decomposition - Residuals Analysis (Segment: 2000 onwards):</a:t>
            </a:r>
          </a:p>
        </p:txBody>
      </p:sp>
    </p:spTree>
    <p:extLst>
      <p:ext uri="{BB962C8B-B14F-4D97-AF65-F5344CB8AC3E}">
        <p14:creationId xmlns:p14="http://schemas.microsoft.com/office/powerpoint/2010/main" val="3730667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722E8AA-A9B4-49D9-8B2C-73B27B8953F7}"/>
              </a:ext>
            </a:extLst>
          </p:cNvPr>
          <p:cNvSpPr/>
          <p:nvPr/>
        </p:nvSpPr>
        <p:spPr>
          <a:xfrm>
            <a:off x="679034" y="5115403"/>
            <a:ext cx="6026640" cy="102516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0780489-4946-4227-8D58-872AB4F57D2B}"/>
              </a:ext>
            </a:extLst>
          </p:cNvPr>
          <p:cNvSpPr/>
          <p:nvPr/>
        </p:nvSpPr>
        <p:spPr>
          <a:xfrm>
            <a:off x="684973" y="4020705"/>
            <a:ext cx="6026640" cy="1002364"/>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ECF744F-C9F9-457A-A792-38D2E43D7E88}"/>
              </a:ext>
            </a:extLst>
          </p:cNvPr>
          <p:cNvSpPr/>
          <p:nvPr/>
        </p:nvSpPr>
        <p:spPr>
          <a:xfrm>
            <a:off x="673097" y="3098937"/>
            <a:ext cx="6038515" cy="82943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6D87B2-4E60-4206-A5AA-698AAAFDDD4D}"/>
              </a:ext>
            </a:extLst>
          </p:cNvPr>
          <p:cNvSpPr/>
          <p:nvPr/>
        </p:nvSpPr>
        <p:spPr>
          <a:xfrm>
            <a:off x="684973" y="2096573"/>
            <a:ext cx="6026640" cy="90721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ADA96C-AA54-4AFA-949A-2EAB50693B23}"/>
              </a:ext>
            </a:extLst>
          </p:cNvPr>
          <p:cNvSpPr/>
          <p:nvPr/>
        </p:nvSpPr>
        <p:spPr>
          <a:xfrm>
            <a:off x="684973" y="979075"/>
            <a:ext cx="6026640" cy="1025164"/>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673098" y="538749"/>
            <a:ext cx="10481734" cy="440325"/>
          </a:xfrm>
        </p:spPr>
        <p:txBody>
          <a:bodyPr>
            <a:normAutofit/>
          </a:bodyPr>
          <a:lstStyle/>
          <a:p>
            <a:r>
              <a:rPr lang="it-IT" sz="1800" b="1" dirty="0">
                <a:latin typeface="Times New Roman" panose="02020603050405020304" pitchFamily="18" charset="0"/>
                <a:cs typeface="Times New Roman" panose="02020603050405020304" pitchFamily="18" charset="0"/>
              </a:rPr>
              <a:t>Kolmogorov-Smirnov Test:</a:t>
            </a:r>
            <a:endParaRPr lang="it-IT" sz="2400" dirty="0">
              <a:latin typeface="Times New Roman" panose="02020603050405020304" pitchFamily="18" charset="0"/>
              <a:cs typeface="Times New Roman" panose="02020603050405020304" pitchFamily="18" charset="0"/>
            </a:endParaRPr>
          </a:p>
        </p:txBody>
      </p:sp>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699722" y="1043037"/>
            <a:ext cx="5868865" cy="4999770"/>
          </a:xfrm>
          <a:ln>
            <a:noFill/>
          </a:ln>
        </p:spPr>
        <p:txBody>
          <a:bodyPr>
            <a:normAutofit fontScale="85000" lnSpcReduction="20000"/>
          </a:bodyPr>
          <a:lstStyle/>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 KS test is a nonparametric test used to compare a sample distribution with a reference probability distribution, or to compare two sample distributions.</a:t>
            </a:r>
          </a:p>
          <a:p>
            <a:pPr algn="just">
              <a:buFont typeface="Wingdings" panose="05000000000000000000" pitchFamily="2" charset="2"/>
              <a:buChar char="§"/>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Purpose:</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To determine if a sample comes from a population with a specific distribution, typically the normal distribution.</a:t>
            </a:r>
          </a:p>
          <a:p>
            <a:pPr marL="0" indent="0" algn="just">
              <a:buNone/>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Null Hypothesis (H₀):</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There is no difference between the observed distribution and the expected distribution.</a:t>
            </a:r>
          </a:p>
          <a:p>
            <a:pPr marL="0" indent="0" algn="just">
              <a:buNone/>
            </a:pPr>
            <a:endParaRPr lang="en-US" sz="1600"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Test Statistic:</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The maximum distance (D) between the empirical cumulative distribution function (ECDF) of the sample and the cumulative distribution function (CDF) of the reference distribution.</a:t>
            </a:r>
          </a:p>
          <a:p>
            <a:pPr algn="just">
              <a:buFont typeface="Wingdings" panose="05000000000000000000" pitchFamily="2" charset="2"/>
              <a:buChar char="§"/>
            </a:pPr>
            <a:endParaRPr lang="en-US" sz="1600" b="1" i="0" u="none" strike="noStrike" baseline="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b="1" i="0" u="none" strike="noStrike" baseline="0" dirty="0">
                <a:solidFill>
                  <a:schemeClr val="tx1"/>
                </a:solidFill>
                <a:latin typeface="Times New Roman" panose="02020603050405020304" pitchFamily="18" charset="0"/>
                <a:cs typeface="Times New Roman" panose="02020603050405020304" pitchFamily="18" charset="0"/>
              </a:rPr>
              <a:t>Interpretation:</a:t>
            </a:r>
          </a:p>
          <a:p>
            <a:pPr algn="just">
              <a:buFont typeface="Wingdings" panose="05000000000000000000" pitchFamily="2" charset="2"/>
              <a:buChar char="§"/>
            </a:pPr>
            <a:r>
              <a:rPr lang="en-US" sz="1600" i="0" u="none" strike="noStrike" baseline="0" dirty="0">
                <a:solidFill>
                  <a:schemeClr val="tx1"/>
                </a:solidFill>
                <a:latin typeface="Times New Roman" panose="02020603050405020304" pitchFamily="18" charset="0"/>
                <a:cs typeface="Times New Roman" panose="02020603050405020304" pitchFamily="18" charset="0"/>
              </a:rPr>
              <a:t>If the p-value is less than the significance level (e.g., 0.05), reject H₀, indicating that the sample does not follow the reference distribution.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84FDADE-8338-4CDB-97D0-C8273087FAAC}"/>
                  </a:ext>
                </a:extLst>
              </p:cNvPr>
              <p:cNvSpPr txBox="1"/>
              <p:nvPr/>
            </p:nvSpPr>
            <p:spPr>
              <a:xfrm>
                <a:off x="7070912" y="2388760"/>
                <a:ext cx="4699747" cy="2308324"/>
              </a:xfrm>
              <a:prstGeom prst="rect">
                <a:avLst/>
              </a:prstGeom>
              <a:noFill/>
            </p:spPr>
            <p:txBody>
              <a:bodyPr wrap="square">
                <a:spAutoFit/>
              </a:bodyPr>
              <a:lstStyle/>
              <a:p>
                <a:pPr marL="285750" indent="-285750" algn="just">
                  <a:buFont typeface="Wingdings" panose="05000000000000000000" pitchFamily="2" charset="2"/>
                  <a:buChar char="§"/>
                </a:pPr>
                <a14:m>
                  <m:oMath xmlns:m="http://schemas.openxmlformats.org/officeDocument/2006/math">
                    <m:r>
                      <a:rPr lang="en-US" i="1" dirty="0" smtClean="0">
                        <a:latin typeface="Cambria Math" panose="02040503050406030204" pitchFamily="18" charset="0"/>
                        <a:ea typeface="Cambria Math" panose="02040503050406030204" pitchFamily="18" charset="0"/>
                      </a:rPr>
                      <m:t>𝒟</m:t>
                    </m:r>
                  </m:oMath>
                </a14:m>
                <a:r>
                  <a:rPr lang="en-US" dirty="0">
                    <a:latin typeface="Times New Roman" panose="02020603050405020304" pitchFamily="18" charset="0"/>
                    <a:cs typeface="Times New Roman" panose="02020603050405020304" pitchFamily="18" charset="0"/>
                  </a:rPr>
                  <a:t> is the Kolmogorov-Smirnov statistic.</a:t>
                </a:r>
              </a:p>
              <a:p>
                <a:pPr marL="285750" indent="-285750" algn="just">
                  <a:buFont typeface="Wingdings" panose="05000000000000000000" pitchFamily="2" charset="2"/>
                  <a:buChar cha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𝒮</m:t>
                        </m:r>
                        <m:r>
                          <m:rPr>
                            <m:nor/>
                          </m:rPr>
                          <a:rPr lang="en-US" dirty="0">
                            <a:latin typeface="Times New Roman" panose="02020603050405020304" pitchFamily="18" charset="0"/>
                            <a:cs typeface="Times New Roman" panose="02020603050405020304" pitchFamily="18" charset="0"/>
                          </a:rPr>
                          <m:t>𝓊𝓅</m:t>
                        </m:r>
                      </m:e>
                      <m:sub>
                        <m:r>
                          <a:rPr lang="en-US" i="1">
                            <a:latin typeface="Cambria Math" panose="02040503050406030204" pitchFamily="18" charset="0"/>
                          </a:rPr>
                          <m:t>𝓍</m:t>
                        </m:r>
                      </m:sub>
                    </m:sSub>
                  </m:oMath>
                </a14:m>
                <a:r>
                  <a:rPr lang="en-US" dirty="0">
                    <a:latin typeface="Times New Roman" panose="02020603050405020304" pitchFamily="18" charset="0"/>
                    <a:cs typeface="Times New Roman" panose="02020603050405020304" pitchFamily="18" charset="0"/>
                  </a:rPr>
                  <a:t> denotes the supremum (the maximum value).</a:t>
                </a:r>
              </a:p>
              <a:p>
                <a:pPr marL="285750" indent="-285750" algn="just">
                  <a:buFont typeface="Wingdings" panose="05000000000000000000" pitchFamily="2" charset="2"/>
                  <a:buChar char="§"/>
                </a:pP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𝐹</m:t>
                        </m:r>
                      </m:e>
                      <m:sub>
                        <m:r>
                          <a:rPr lang="en-US" i="1" dirty="0">
                            <a:latin typeface="Cambria Math" panose="02040503050406030204" pitchFamily="18" charset="0"/>
                          </a:rPr>
                          <m:t>𝑛</m:t>
                        </m:r>
                      </m:sub>
                    </m:sSub>
                    <m:r>
                      <a:rPr lang="en-US" i="1" dirty="0"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(𝑥) is the empirical cumulative distribution function (ECDF) of the sample.</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𝐹(𝑥) is the cumulative distribution function (CDF) of the reference distribution.</a:t>
                </a:r>
              </a:p>
              <a:p>
                <a:pPr algn="just"/>
                <a:endParaRPr lang="en-US" dirty="0">
                  <a:latin typeface="Times New Roman" panose="02020603050405020304" pitchFamily="18" charset="0"/>
                  <a:cs typeface="Times New Roman" panose="02020603050405020304" pitchFamily="18" charset="0"/>
                </a:endParaRPr>
              </a:p>
            </p:txBody>
          </p:sp>
        </mc:Choice>
        <mc:Fallback xmlns="">
          <p:sp>
            <p:nvSpPr>
              <p:cNvPr id="21" name="TextBox 20">
                <a:extLst>
                  <a:ext uri="{FF2B5EF4-FFF2-40B4-BE49-F238E27FC236}">
                    <a16:creationId xmlns:a16="http://schemas.microsoft.com/office/drawing/2014/main" id="{084FDADE-8338-4CDB-97D0-C8273087FAAC}"/>
                  </a:ext>
                </a:extLst>
              </p:cNvPr>
              <p:cNvSpPr txBox="1">
                <a:spLocks noRot="1" noChangeAspect="1" noMove="1" noResize="1" noEditPoints="1" noAdjustHandles="1" noChangeArrowheads="1" noChangeShapeType="1" noTextEdit="1"/>
              </p:cNvSpPr>
              <p:nvPr/>
            </p:nvSpPr>
            <p:spPr>
              <a:xfrm>
                <a:off x="7070912" y="2388760"/>
                <a:ext cx="4699747" cy="2308324"/>
              </a:xfrm>
              <a:prstGeom prst="rect">
                <a:avLst/>
              </a:prstGeom>
              <a:blipFill>
                <a:blip r:embed="rId2"/>
                <a:stretch>
                  <a:fillRect l="-908" t="-1583" r="-10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4D5665C-ACB2-404B-ABB5-7B5AFBCBF1F2}"/>
                  </a:ext>
                </a:extLst>
              </p:cNvPr>
              <p:cNvSpPr txBox="1"/>
              <p:nvPr/>
            </p:nvSpPr>
            <p:spPr>
              <a:xfrm>
                <a:off x="7628965" y="1980841"/>
                <a:ext cx="280595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rPr>
                      <m:t>𝒟</m:t>
                    </m:r>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𝒮</m:t>
                        </m:r>
                        <m:r>
                          <m:rPr>
                            <m:nor/>
                          </m:rP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m:t>𝓊𝓅</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rPr>
                          <m:t>𝓍</m:t>
                        </m:r>
                      </m:sub>
                    </m:sSub>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14:m>
                  <m:oMath xmlns:m="http://schemas.openxmlformats.org/officeDocument/2006/math">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𝐹</m:t>
                        </m:r>
                      </m:e>
                      <m: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𝑛</m:t>
                        </m:r>
                      </m:sub>
                    </m:s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rPr>
                      <m:t> </m:t>
                    </m:r>
                  </m:oMath>
                </a14:m>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(𝑥) - 𝐹(𝑥)|</a:t>
                </a:r>
              </a:p>
            </p:txBody>
          </p:sp>
        </mc:Choice>
        <mc:Fallback xmlns="">
          <p:sp>
            <p:nvSpPr>
              <p:cNvPr id="25" name="TextBox 24">
                <a:extLst>
                  <a:ext uri="{FF2B5EF4-FFF2-40B4-BE49-F238E27FC236}">
                    <a16:creationId xmlns:a16="http://schemas.microsoft.com/office/drawing/2014/main" id="{84D5665C-ACB2-404B-ABB5-7B5AFBCBF1F2}"/>
                  </a:ext>
                </a:extLst>
              </p:cNvPr>
              <p:cNvSpPr txBox="1">
                <a:spLocks noRot="1" noChangeAspect="1" noMove="1" noResize="1" noEditPoints="1" noAdjustHandles="1" noChangeArrowheads="1" noChangeShapeType="1" noTextEdit="1"/>
              </p:cNvSpPr>
              <p:nvPr/>
            </p:nvSpPr>
            <p:spPr>
              <a:xfrm>
                <a:off x="7628965" y="1980841"/>
                <a:ext cx="2805953" cy="369332"/>
              </a:xfrm>
              <a:prstGeom prst="rect">
                <a:avLst/>
              </a:prstGeom>
              <a:blipFill>
                <a:blip r:embed="rId3"/>
                <a:stretch>
                  <a:fillRect t="-11475" b="-24590"/>
                </a:stretch>
              </a:blipFill>
            </p:spPr>
            <p:txBody>
              <a:bodyPr/>
              <a:lstStyle/>
              <a:p>
                <a:r>
                  <a:rPr lang="en-US">
                    <a:noFill/>
                  </a:rPr>
                  <a:t> </a:t>
                </a:r>
              </a:p>
            </p:txBody>
          </p:sp>
        </mc:Fallback>
      </mc:AlternateContent>
    </p:spTree>
    <p:extLst>
      <p:ext uri="{BB962C8B-B14F-4D97-AF65-F5344CB8AC3E}">
        <p14:creationId xmlns:p14="http://schemas.microsoft.com/office/powerpoint/2010/main" val="37956130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08248892-B501-4AA0-BF35-BC17F69F983A}"/>
              </a:ext>
            </a:extLst>
          </p:cNvPr>
          <p:cNvCxnSpPr/>
          <p:nvPr/>
        </p:nvCxnSpPr>
        <p:spPr>
          <a:xfrm>
            <a:off x="6104059" y="634932"/>
            <a:ext cx="0" cy="5529749"/>
          </a:xfrm>
          <a:prstGeom prst="line">
            <a:avLst/>
          </a:prstGeom>
          <a:ln w="28575">
            <a:solidFill>
              <a:srgbClr val="595959"/>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0147FC4-5AC4-44D5-9F18-049FA35580A2}"/>
              </a:ext>
            </a:extLst>
          </p:cNvPr>
          <p:cNvSpPr/>
          <p:nvPr/>
        </p:nvSpPr>
        <p:spPr>
          <a:xfrm>
            <a:off x="776368" y="498842"/>
            <a:ext cx="3478134" cy="1779663"/>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776368" y="670766"/>
            <a:ext cx="3478134" cy="1616076"/>
          </a:xfrm>
        </p:spPr>
        <p:txBody>
          <a:bodyPr>
            <a:normAutofit lnSpcReduction="10000"/>
          </a:bodyPr>
          <a:lstStyle/>
          <a:p>
            <a:pPr marL="0" marR="0" indent="0" algn="just">
              <a:spcBef>
                <a:spcPts val="1200"/>
              </a:spcBef>
              <a:spcAft>
                <a:spcPts val="0"/>
              </a:spcAft>
              <a:buNone/>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the period "Before 1980":</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Statistic: 0.1569</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P-value: 0.0</a:t>
            </a:r>
          </a:p>
          <a:p>
            <a:pPr marR="0" algn="just">
              <a:spcBef>
                <a:spcPts val="1200"/>
              </a:spcBef>
              <a:spcAft>
                <a:spcPts val="0"/>
              </a:spcAft>
              <a:buFont typeface="Wingdings" panose="05000000000000000000" pitchFamily="2" charset="2"/>
              <a:buChar char="§"/>
            </a:pPr>
            <a:r>
              <a:rPr lang="en-US" sz="1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Interpretation: The residuals are not normally distributed.</a:t>
            </a:r>
          </a:p>
        </p:txBody>
      </p:sp>
      <p:sp>
        <p:nvSpPr>
          <p:cNvPr id="7" name="Rectangle 6">
            <a:extLst>
              <a:ext uri="{FF2B5EF4-FFF2-40B4-BE49-F238E27FC236}">
                <a16:creationId xmlns:a16="http://schemas.microsoft.com/office/drawing/2014/main" id="{0794DB5A-C27D-4E34-9DA0-42F2194A4B9A}"/>
              </a:ext>
            </a:extLst>
          </p:cNvPr>
          <p:cNvSpPr/>
          <p:nvPr/>
        </p:nvSpPr>
        <p:spPr>
          <a:xfrm>
            <a:off x="776368" y="2505807"/>
            <a:ext cx="3478134" cy="1788000"/>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7FB4C5-979B-4DC8-9A4F-7A0F37AE1FCA}"/>
              </a:ext>
            </a:extLst>
          </p:cNvPr>
          <p:cNvSpPr/>
          <p:nvPr/>
        </p:nvSpPr>
        <p:spPr>
          <a:xfrm>
            <a:off x="776370" y="4521107"/>
            <a:ext cx="3478132" cy="1906587"/>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Segnaposto contenuto 2">
            <a:extLst>
              <a:ext uri="{FF2B5EF4-FFF2-40B4-BE49-F238E27FC236}">
                <a16:creationId xmlns:a16="http://schemas.microsoft.com/office/drawing/2014/main" id="{2F275BA1-2816-4259-AD49-2A08E35F10DB}"/>
              </a:ext>
            </a:extLst>
          </p:cNvPr>
          <p:cNvSpPr txBox="1">
            <a:spLocks/>
          </p:cNvSpPr>
          <p:nvPr/>
        </p:nvSpPr>
        <p:spPr>
          <a:xfrm>
            <a:off x="776368" y="2677730"/>
            <a:ext cx="3478134" cy="1616076"/>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the period "1980-2000":</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Statistic: 0.0751</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P-value: 3.00979268180537e-25</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Interpretation: The residuals are not normally distributed.</a:t>
            </a:r>
          </a:p>
        </p:txBody>
      </p:sp>
      <p:sp>
        <p:nvSpPr>
          <p:cNvPr id="14" name="Segnaposto contenuto 2">
            <a:extLst>
              <a:ext uri="{FF2B5EF4-FFF2-40B4-BE49-F238E27FC236}">
                <a16:creationId xmlns:a16="http://schemas.microsoft.com/office/drawing/2014/main" id="{131B4FB8-7DE6-4FC2-8F15-C61CEA39BBB5}"/>
              </a:ext>
            </a:extLst>
          </p:cNvPr>
          <p:cNvSpPr txBox="1">
            <a:spLocks/>
          </p:cNvSpPr>
          <p:nvPr/>
        </p:nvSpPr>
        <p:spPr>
          <a:xfrm>
            <a:off x="776368" y="4661019"/>
            <a:ext cx="3478134" cy="1616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1200"/>
              </a:spcBef>
              <a:buFont typeface="Arial" panose="020B0604020202020204" pitchFamily="34" charset="0"/>
              <a:buNone/>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For the period "2000 onwards":</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Statistic: 0.0868</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P-value: 1.4281487679606139e-40</a:t>
            </a:r>
          </a:p>
          <a:p>
            <a:pPr algn="just">
              <a:spcBef>
                <a:spcPts val="1200"/>
              </a:spcBef>
              <a:buFont typeface="Wingdings" panose="05000000000000000000" pitchFamily="2" charset="2"/>
              <a:buChar char="§"/>
            </a:pPr>
            <a:r>
              <a:rPr lang="en-US" sz="16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Interpretation: The residuals are not normally distributed.</a:t>
            </a:r>
          </a:p>
        </p:txBody>
      </p:sp>
      <p:graphicFrame>
        <p:nvGraphicFramePr>
          <p:cNvPr id="15" name="Diagram 14">
            <a:extLst>
              <a:ext uri="{FF2B5EF4-FFF2-40B4-BE49-F238E27FC236}">
                <a16:creationId xmlns:a16="http://schemas.microsoft.com/office/drawing/2014/main" id="{73BFAA94-6FD6-47EE-830D-51759C5356E7}"/>
              </a:ext>
            </a:extLst>
          </p:cNvPr>
          <p:cNvGraphicFramePr/>
          <p:nvPr>
            <p:extLst>
              <p:ext uri="{D42A27DB-BD31-4B8C-83A1-F6EECF244321}">
                <p14:modId xmlns:p14="http://schemas.microsoft.com/office/powerpoint/2010/main" val="2652711259"/>
              </p:ext>
            </p:extLst>
          </p:nvPr>
        </p:nvGraphicFramePr>
        <p:xfrm>
          <a:off x="5189124" y="287028"/>
          <a:ext cx="6226506" cy="6225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2706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a:extLst>
              <a:ext uri="{FF2B5EF4-FFF2-40B4-BE49-F238E27FC236}">
                <a16:creationId xmlns:a16="http://schemas.microsoft.com/office/drawing/2014/main" id="{54FBAC1B-1570-4256-8AC4-5C7F74A410CD}"/>
              </a:ext>
            </a:extLst>
          </p:cNvPr>
          <p:cNvGraphicFramePr/>
          <p:nvPr>
            <p:extLst>
              <p:ext uri="{D42A27DB-BD31-4B8C-83A1-F6EECF244321}">
                <p14:modId xmlns:p14="http://schemas.microsoft.com/office/powerpoint/2010/main" val="3832076852"/>
              </p:ext>
            </p:extLst>
          </p:nvPr>
        </p:nvGraphicFramePr>
        <p:xfrm>
          <a:off x="0" y="860958"/>
          <a:ext cx="12192000" cy="2946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Rectangle 20">
            <a:extLst>
              <a:ext uri="{FF2B5EF4-FFF2-40B4-BE49-F238E27FC236}">
                <a16:creationId xmlns:a16="http://schemas.microsoft.com/office/drawing/2014/main" id="{770E8556-44C8-493D-9F9D-5775ACB35BC1}"/>
              </a:ext>
            </a:extLst>
          </p:cNvPr>
          <p:cNvSpPr/>
          <p:nvPr/>
        </p:nvSpPr>
        <p:spPr>
          <a:xfrm>
            <a:off x="6862233" y="3288879"/>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6EECB24-FF55-4F06-892B-70CC5C84CCCB}"/>
              </a:ext>
            </a:extLst>
          </p:cNvPr>
          <p:cNvSpPr/>
          <p:nvPr/>
        </p:nvSpPr>
        <p:spPr>
          <a:xfrm>
            <a:off x="2861193" y="2838072"/>
            <a:ext cx="8247724" cy="3079151"/>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381893F-3083-46DB-8628-67C67EF346E4}"/>
              </a:ext>
            </a:extLst>
          </p:cNvPr>
          <p:cNvSpPr/>
          <p:nvPr/>
        </p:nvSpPr>
        <p:spPr>
          <a:xfrm>
            <a:off x="0" y="1399663"/>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940237" y="1117298"/>
            <a:ext cx="8247724" cy="695137"/>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940235" y="573335"/>
            <a:ext cx="4009831" cy="490855"/>
          </a:xfrm>
        </p:spPr>
        <p:txBody>
          <a:bodyPr>
            <a:normAutofit/>
          </a:bodyPr>
          <a:lstStyle/>
          <a:p>
            <a:pPr marL="0" marR="0" algn="l" rtl="1">
              <a:spcBef>
                <a:spcPts val="1200"/>
              </a:spcBef>
              <a:spcAft>
                <a:spcPts val="0"/>
              </a:spcAft>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Quantile Normalization of Residuals:</a:t>
            </a:r>
          </a:p>
        </p:txBody>
      </p:sp>
      <p:sp>
        <p:nvSpPr>
          <p:cNvPr id="15" name="TextBox 14">
            <a:extLst>
              <a:ext uri="{FF2B5EF4-FFF2-40B4-BE49-F238E27FC236}">
                <a16:creationId xmlns:a16="http://schemas.microsoft.com/office/drawing/2014/main" id="{12373AEB-4351-4FA0-8334-4D0A77EF77CA}"/>
              </a:ext>
            </a:extLst>
          </p:cNvPr>
          <p:cNvSpPr txBox="1"/>
          <p:nvPr/>
        </p:nvSpPr>
        <p:spPr>
          <a:xfrm>
            <a:off x="940235" y="1176079"/>
            <a:ext cx="6818341"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Objective:</a:t>
            </a:r>
          </a:p>
          <a:p>
            <a:r>
              <a:rPr lang="en-US" sz="1600" dirty="0">
                <a:latin typeface="Times New Roman" panose="02020603050405020304" pitchFamily="18" charset="0"/>
                <a:cs typeface="Times New Roman" panose="02020603050405020304" pitchFamily="18" charset="0"/>
              </a:rPr>
              <a:t>To transform residuals so that they follow a standard normal distribution.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5CD44D-48FF-464E-92A0-429F91BC778B}"/>
                  </a:ext>
                </a:extLst>
              </p:cNvPr>
              <p:cNvSpPr txBox="1"/>
              <p:nvPr/>
            </p:nvSpPr>
            <p:spPr>
              <a:xfrm>
                <a:off x="2887571" y="2957063"/>
                <a:ext cx="8194968" cy="1942006"/>
              </a:xfrm>
              <a:prstGeom prst="rect">
                <a:avLst/>
              </a:prstGeom>
              <a:noFill/>
              <a:ln>
                <a:noFill/>
              </a:ln>
            </p:spPr>
            <p:txBody>
              <a:bodyPr wrap="square">
                <a:spAutoFit/>
              </a:bodyPr>
              <a:lstStyle/>
              <a:p>
                <a:r>
                  <a:rPr lang="en-US" sz="1600" b="1" dirty="0">
                    <a:latin typeface="Times New Roman" panose="02020603050405020304" pitchFamily="18" charset="0"/>
                    <a:cs typeface="Times New Roman" panose="02020603050405020304" pitchFamily="18" charset="0"/>
                  </a:rPr>
                  <a:t>Mathematical Representation:</a:t>
                </a:r>
              </a:p>
              <a:p>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Normalized Residual</a:t>
                </a:r>
                <a:r>
                  <a:rPr lang="en-US" sz="16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1600" b="1" i="1" smtClean="0">
                            <a:latin typeface="Cambria Math" panose="02040503050406030204" pitchFamily="18" charset="0"/>
                            <a:cs typeface="Times New Roman" panose="02020603050405020304" pitchFamily="18" charset="0"/>
                          </a:rPr>
                        </m:ctrlPr>
                      </m:sSupPr>
                      <m:e>
                        <m:r>
                          <a:rPr lang="en-US" sz="1600" b="1" i="1" smtClean="0">
                            <a:latin typeface="Cambria Math" panose="02040503050406030204" pitchFamily="18" charset="0"/>
                            <a:ea typeface="Cambria Math" panose="02040503050406030204" pitchFamily="18" charset="0"/>
                            <a:cs typeface="Times New Roman" panose="02020603050405020304" pitchFamily="18" charset="0"/>
                          </a:rPr>
                          <m:t>𝚽</m:t>
                        </m:r>
                      </m:e>
                      <m:sup>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𝟏</m:t>
                        </m:r>
                      </m:sup>
                    </m:sSup>
                    <m:r>
                      <a:rPr lang="en-US" sz="1600" b="1" i="1" smtClean="0">
                        <a:latin typeface="Cambria Math" panose="02040503050406030204" pitchFamily="18" charset="0"/>
                        <a:cs typeface="Times New Roman" panose="02020603050405020304" pitchFamily="18" charset="0"/>
                      </a:rPr>
                      <m:t>(</m:t>
                    </m:r>
                    <m:f>
                      <m:fPr>
                        <m:ctrlPr>
                          <a:rPr lang="en-US" sz="1600" b="1" i="1" smtClean="0">
                            <a:latin typeface="Cambria Math" panose="02040503050406030204" pitchFamily="18" charset="0"/>
                            <a:cs typeface="Times New Roman" panose="02020603050405020304" pitchFamily="18" charset="0"/>
                          </a:rPr>
                        </m:ctrlPr>
                      </m:fPr>
                      <m:num>
                        <m:r>
                          <a:rPr lang="en-US" sz="1600" b="1" i="1" smtClean="0">
                            <a:latin typeface="Cambria Math" panose="02040503050406030204" pitchFamily="18" charset="0"/>
                            <a:cs typeface="Times New Roman" panose="02020603050405020304" pitchFamily="18" charset="0"/>
                          </a:rPr>
                          <m:t>𝑹𝒂𝒏𝒌</m:t>
                        </m:r>
                        <m:d>
                          <m:dPr>
                            <m:ctrlPr>
                              <a:rPr lang="en-US" sz="1600" b="1" i="1" smtClean="0">
                                <a:latin typeface="Cambria Math" panose="02040503050406030204" pitchFamily="18" charset="0"/>
                                <a:cs typeface="Times New Roman" panose="02020603050405020304" pitchFamily="18" charset="0"/>
                              </a:rPr>
                            </m:ctrlPr>
                          </m:dPr>
                          <m:e>
                            <m:r>
                              <a:rPr lang="en-US" sz="1600" b="1" i="1" smtClean="0">
                                <a:latin typeface="Cambria Math" panose="02040503050406030204" pitchFamily="18" charset="0"/>
                                <a:cs typeface="Times New Roman" panose="02020603050405020304" pitchFamily="18" charset="0"/>
                              </a:rPr>
                              <m:t>𝑹𝑬𝑺𝑰𝑫𝑼𝑨𝑳</m:t>
                            </m:r>
                          </m:e>
                        </m:d>
                      </m:num>
                      <m:den>
                        <m:r>
                          <a:rPr lang="en-US" sz="1600" b="1" i="1" smtClean="0">
                            <a:latin typeface="Cambria Math" panose="02040503050406030204" pitchFamily="18" charset="0"/>
                            <a:cs typeface="Times New Roman" panose="02020603050405020304" pitchFamily="18" charset="0"/>
                          </a:rPr>
                          <m:t>𝒏</m:t>
                        </m:r>
                        <m:r>
                          <a:rPr lang="en-US" sz="1600" b="1" i="1" smtClean="0">
                            <a:latin typeface="Cambria Math" panose="02040503050406030204" pitchFamily="18" charset="0"/>
                            <a:cs typeface="Times New Roman" panose="02020603050405020304" pitchFamily="18" charset="0"/>
                          </a:rPr>
                          <m:t>+</m:t>
                        </m:r>
                        <m:r>
                          <a:rPr lang="en-US" sz="1600" b="1" i="1" smtClean="0">
                            <a:latin typeface="Cambria Math" panose="02040503050406030204" pitchFamily="18" charset="0"/>
                            <a:cs typeface="Times New Roman" panose="02020603050405020304" pitchFamily="18" charset="0"/>
                          </a:rPr>
                          <m:t>𝟏</m:t>
                        </m:r>
                      </m:den>
                    </m:f>
                    <m:r>
                      <a:rPr lang="en-US" sz="1600" b="1" i="1" smtClean="0">
                        <a:latin typeface="Cambria Math" panose="02040503050406030204" pitchFamily="18" charset="0"/>
                        <a:cs typeface="Times New Roman" panose="02020603050405020304" pitchFamily="18" charset="0"/>
                      </a:rPr>
                      <m:t>)</m:t>
                    </m:r>
                  </m:oMath>
                </a14:m>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14:m>
                  <m:oMath xmlns:m="http://schemas.openxmlformats.org/officeDocument/2006/math">
                    <m:sSup>
                      <m:sSupPr>
                        <m:ctrlPr>
                          <a:rPr kumimoji="0" lang="en-US" sz="16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pPr>
                      <m:e>
                        <m:r>
                          <a:rPr kumimoji="0" lang="en-US" sz="16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𝚽</m:t>
                        </m:r>
                      </m:e>
                      <m:sup>
                        <m:r>
                          <a:rPr kumimoji="0" lang="en-US" sz="16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16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𝟏</m:t>
                        </m:r>
                      </m:sup>
                    </m:sSup>
                    <m:r>
                      <a:rPr kumimoji="0" lang="en-US" sz="16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inverse cumulative distribution function (CDF) of the standard normal distribution.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𝑹𝒂𝒏𝒌(𝑹𝑬𝑺𝑰𝑫𝑼𝑨𝑳) is the rank of the residual in the ordered list.</a:t>
                </a:r>
              </a:p>
              <a:p>
                <a:pPr marL="285750" indent="-285750">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𝑛</a:t>
                </a:r>
                <a:r>
                  <a:rPr lang="en-US" sz="1600" dirty="0">
                    <a:latin typeface="Times New Roman" panose="02020603050405020304" pitchFamily="18" charset="0"/>
                    <a:cs typeface="Times New Roman" panose="02020603050405020304" pitchFamily="18" charset="0"/>
                  </a:rPr>
                  <a:t> is the total number of residuals.</a:t>
                </a:r>
              </a:p>
            </p:txBody>
          </p:sp>
        </mc:Choice>
        <mc:Fallback xmlns="">
          <p:sp>
            <p:nvSpPr>
              <p:cNvPr id="12" name="TextBox 11">
                <a:extLst>
                  <a:ext uri="{FF2B5EF4-FFF2-40B4-BE49-F238E27FC236}">
                    <a16:creationId xmlns:a16="http://schemas.microsoft.com/office/drawing/2014/main" id="{5D5CD44D-48FF-464E-92A0-429F91BC778B}"/>
                  </a:ext>
                </a:extLst>
              </p:cNvPr>
              <p:cNvSpPr txBox="1">
                <a:spLocks noRot="1" noChangeAspect="1" noMove="1" noResize="1" noEditPoints="1" noAdjustHandles="1" noChangeArrowheads="1" noChangeShapeType="1" noTextEdit="1"/>
              </p:cNvSpPr>
              <p:nvPr/>
            </p:nvSpPr>
            <p:spPr>
              <a:xfrm>
                <a:off x="2887571" y="2957063"/>
                <a:ext cx="8194968" cy="1942006"/>
              </a:xfrm>
              <a:prstGeom prst="rect">
                <a:avLst/>
              </a:prstGeom>
              <a:blipFill>
                <a:blip r:embed="rId7"/>
                <a:stretch>
                  <a:fillRect l="-446" t="-940" b="-3135"/>
                </a:stretch>
              </a:blipFill>
              <a:ln>
                <a:no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2C89E858-3418-43B0-8783-9B7DEDC25222}"/>
              </a:ext>
            </a:extLst>
          </p:cNvPr>
          <p:cNvSpPr txBox="1"/>
          <p:nvPr/>
        </p:nvSpPr>
        <p:spPr>
          <a:xfrm>
            <a:off x="2945150" y="4909705"/>
            <a:ext cx="8247724" cy="830997"/>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Reduces the effect of outliers.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Ensures the residuals follow a normal distribution</a:t>
            </a:r>
          </a:p>
        </p:txBody>
      </p:sp>
    </p:spTree>
    <p:extLst>
      <p:ext uri="{BB962C8B-B14F-4D97-AF65-F5344CB8AC3E}">
        <p14:creationId xmlns:p14="http://schemas.microsoft.com/office/powerpoint/2010/main" val="426155425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20C40D9-A0E8-4030-95E2-9805CBFC673E}"/>
              </a:ext>
            </a:extLst>
          </p:cNvPr>
          <p:cNvSpPr/>
          <p:nvPr/>
        </p:nvSpPr>
        <p:spPr>
          <a:xfrm>
            <a:off x="7472401" y="5064117"/>
            <a:ext cx="2972862" cy="1077218"/>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17E536-1EE7-410E-B8BD-1E8FF350BDA7}"/>
              </a:ext>
            </a:extLst>
          </p:cNvPr>
          <p:cNvSpPr/>
          <p:nvPr/>
        </p:nvSpPr>
        <p:spPr>
          <a:xfrm>
            <a:off x="1259749" y="5064117"/>
            <a:ext cx="2972862" cy="1077218"/>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9665E02-B2E8-47D9-83A1-66D258095BCC}"/>
              </a:ext>
            </a:extLst>
          </p:cNvPr>
          <p:cNvSpPr/>
          <p:nvPr/>
        </p:nvSpPr>
        <p:spPr>
          <a:xfrm>
            <a:off x="9582150" y="-1286"/>
            <a:ext cx="127382" cy="143590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C19DE0-A9CA-45A6-8263-475E36A9D681}"/>
              </a:ext>
            </a:extLst>
          </p:cNvPr>
          <p:cNvSpPr/>
          <p:nvPr/>
        </p:nvSpPr>
        <p:spPr>
          <a:xfrm>
            <a:off x="1261533" y="3025809"/>
            <a:ext cx="9183730" cy="1589476"/>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a:extLst>
              <a:ext uri="{FF2B5EF4-FFF2-40B4-BE49-F238E27FC236}">
                <a16:creationId xmlns:a16="http://schemas.microsoft.com/office/drawing/2014/main" id="{C9F5BEFD-7C70-4AD8-BD88-A686A07E2E98}"/>
              </a:ext>
            </a:extLst>
          </p:cNvPr>
          <p:cNvSpPr/>
          <p:nvPr/>
        </p:nvSpPr>
        <p:spPr>
          <a:xfrm>
            <a:off x="1261533" y="869519"/>
            <a:ext cx="9183730" cy="2155461"/>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952CA-C7F9-4059-A105-3B0CD2FED65A}"/>
              </a:ext>
            </a:extLst>
          </p:cNvPr>
          <p:cNvSpPr>
            <a:spLocks noGrp="1"/>
          </p:cNvSpPr>
          <p:nvPr>
            <p:ph type="title"/>
          </p:nvPr>
        </p:nvSpPr>
        <p:spPr>
          <a:xfrm>
            <a:off x="1261531" y="565374"/>
            <a:ext cx="10515600" cy="511844"/>
          </a:xfrm>
        </p:spPr>
        <p:txBody>
          <a:bodyPr>
            <a:no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Analysis and Results of Residuals Quantile Normalization: </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070ECD-FA4A-4D2C-BAA9-EE2B1555F9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51170" y="1045050"/>
            <a:ext cx="2881441" cy="1804397"/>
          </a:xfrm>
          <a:prstGeom prst="rect">
            <a:avLst/>
          </a:prstGeom>
        </p:spPr>
      </p:pic>
      <p:pic>
        <p:nvPicPr>
          <p:cNvPr id="11" name="Picture 10">
            <a:extLst>
              <a:ext uri="{FF2B5EF4-FFF2-40B4-BE49-F238E27FC236}">
                <a16:creationId xmlns:a16="http://schemas.microsoft.com/office/drawing/2014/main" id="{5ABE895F-D0CD-497F-9E4F-2A9705128F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94807" y="1045050"/>
            <a:ext cx="2883658" cy="1823489"/>
          </a:xfrm>
          <a:prstGeom prst="rect">
            <a:avLst/>
          </a:prstGeom>
        </p:spPr>
      </p:pic>
      <p:pic>
        <p:nvPicPr>
          <p:cNvPr id="12" name="Picture 11">
            <a:extLst>
              <a:ext uri="{FF2B5EF4-FFF2-40B4-BE49-F238E27FC236}">
                <a16:creationId xmlns:a16="http://schemas.microsoft.com/office/drawing/2014/main" id="{53730B8E-8491-4F37-AE68-74DA3F9312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67708" y="1047691"/>
            <a:ext cx="2883658" cy="1823489"/>
          </a:xfrm>
          <a:prstGeom prst="rect">
            <a:avLst/>
          </a:prstGeom>
        </p:spPr>
      </p:pic>
      <p:pic>
        <p:nvPicPr>
          <p:cNvPr id="13" name="Picture 12">
            <a:extLst>
              <a:ext uri="{FF2B5EF4-FFF2-40B4-BE49-F238E27FC236}">
                <a16:creationId xmlns:a16="http://schemas.microsoft.com/office/drawing/2014/main" id="{51DA835E-C8A0-4A77-AE08-EB6B8A4C5D2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631665" y="3085471"/>
            <a:ext cx="2320450" cy="1476997"/>
          </a:xfrm>
          <a:prstGeom prst="rect">
            <a:avLst/>
          </a:prstGeom>
        </p:spPr>
      </p:pic>
      <p:pic>
        <p:nvPicPr>
          <p:cNvPr id="14" name="Picture 13">
            <a:extLst>
              <a:ext uri="{FF2B5EF4-FFF2-40B4-BE49-F238E27FC236}">
                <a16:creationId xmlns:a16="http://schemas.microsoft.com/office/drawing/2014/main" id="{6178F2F3-485D-465B-9600-000F7A360AE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687447" y="3085471"/>
            <a:ext cx="2331901" cy="1476997"/>
          </a:xfrm>
          <a:prstGeom prst="rect">
            <a:avLst/>
          </a:prstGeom>
        </p:spPr>
      </p:pic>
      <p:pic>
        <p:nvPicPr>
          <p:cNvPr id="15" name="Picture 14">
            <a:extLst>
              <a:ext uri="{FF2B5EF4-FFF2-40B4-BE49-F238E27FC236}">
                <a16:creationId xmlns:a16="http://schemas.microsoft.com/office/drawing/2014/main" id="{1EB1439C-3EDB-40CC-82C1-CD8BF79DB05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843695" y="3085471"/>
            <a:ext cx="2320449" cy="1476997"/>
          </a:xfrm>
          <a:prstGeom prst="rect">
            <a:avLst/>
          </a:prstGeom>
        </p:spPr>
      </p:pic>
      <p:sp>
        <p:nvSpPr>
          <p:cNvPr id="21" name="TextBox 20">
            <a:extLst>
              <a:ext uri="{FF2B5EF4-FFF2-40B4-BE49-F238E27FC236}">
                <a16:creationId xmlns:a16="http://schemas.microsoft.com/office/drawing/2014/main" id="{EA69616E-A0BA-4324-9A60-389B36A63651}"/>
              </a:ext>
            </a:extLst>
          </p:cNvPr>
          <p:cNvSpPr txBox="1"/>
          <p:nvPr/>
        </p:nvSpPr>
        <p:spPr>
          <a:xfrm>
            <a:off x="1245979" y="5074325"/>
            <a:ext cx="3299644" cy="1015663"/>
          </a:xfrm>
          <a:prstGeom prst="rect">
            <a:avLst/>
          </a:prstGeom>
          <a:noFill/>
          <a:ln>
            <a:noFill/>
          </a:ln>
        </p:spPr>
        <p:txBody>
          <a:bodyPr wrap="square">
            <a:spAutoFit/>
          </a:bodyPr>
          <a:lstStyle/>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Statistic: 0.00731</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P-value: 0.1893201725285546</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Conclusion: the transformed residuals are normally distributed.</a:t>
            </a:r>
          </a:p>
        </p:txBody>
      </p:sp>
      <p:sp>
        <p:nvSpPr>
          <p:cNvPr id="24" name="TextBox 23">
            <a:extLst>
              <a:ext uri="{FF2B5EF4-FFF2-40B4-BE49-F238E27FC236}">
                <a16:creationId xmlns:a16="http://schemas.microsoft.com/office/drawing/2014/main" id="{E6337804-7C49-47EF-A034-FC870B63D931}"/>
              </a:ext>
            </a:extLst>
          </p:cNvPr>
          <p:cNvSpPr txBox="1"/>
          <p:nvPr/>
        </p:nvSpPr>
        <p:spPr>
          <a:xfrm>
            <a:off x="1245979" y="4668101"/>
            <a:ext cx="6097464" cy="369332"/>
          </a:xfrm>
          <a:prstGeom prst="rect">
            <a:avLst/>
          </a:prstGeom>
          <a:noFill/>
          <a:ln>
            <a:noFill/>
          </a:ln>
        </p:spPr>
        <p:txBody>
          <a:bodyPr wrap="square">
            <a:spAutoFit/>
          </a:bodyPr>
          <a:lstStyle/>
          <a:p>
            <a:r>
              <a:rPr lang="en-US" b="1" dirty="0">
                <a:latin typeface="Times New Roman" panose="02020603050405020304" pitchFamily="18" charset="0"/>
                <a:cs typeface="Times New Roman" panose="02020603050405020304" pitchFamily="18" charset="0"/>
              </a:rPr>
              <a:t>Kolmogorov-Smirnov Test:</a:t>
            </a:r>
          </a:p>
        </p:txBody>
      </p:sp>
      <p:sp>
        <p:nvSpPr>
          <p:cNvPr id="25" name="Rectangle 24">
            <a:extLst>
              <a:ext uri="{FF2B5EF4-FFF2-40B4-BE49-F238E27FC236}">
                <a16:creationId xmlns:a16="http://schemas.microsoft.com/office/drawing/2014/main" id="{B88852F8-3F59-483A-A715-7145F9911020}"/>
              </a:ext>
            </a:extLst>
          </p:cNvPr>
          <p:cNvSpPr/>
          <p:nvPr/>
        </p:nvSpPr>
        <p:spPr>
          <a:xfrm>
            <a:off x="4350205" y="5064117"/>
            <a:ext cx="2972862" cy="1077218"/>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EA49418-BCEF-4F21-9812-CA265D869B92}"/>
              </a:ext>
            </a:extLst>
          </p:cNvPr>
          <p:cNvSpPr txBox="1"/>
          <p:nvPr/>
        </p:nvSpPr>
        <p:spPr>
          <a:xfrm>
            <a:off x="7440661" y="5074325"/>
            <a:ext cx="3299644" cy="1015663"/>
          </a:xfrm>
          <a:prstGeom prst="rect">
            <a:avLst/>
          </a:prstGeom>
          <a:noFill/>
        </p:spPr>
        <p:txBody>
          <a:bodyPr wrap="square">
            <a:spAutoFit/>
          </a:bodyPr>
          <a:lstStyle/>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Statistic: 0.001286</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P-value: 0.8</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Conclusion: the transformed residuals are normally distributed.</a:t>
            </a:r>
          </a:p>
        </p:txBody>
      </p:sp>
      <p:sp>
        <p:nvSpPr>
          <p:cNvPr id="28" name="TextBox 27">
            <a:extLst>
              <a:ext uri="{FF2B5EF4-FFF2-40B4-BE49-F238E27FC236}">
                <a16:creationId xmlns:a16="http://schemas.microsoft.com/office/drawing/2014/main" id="{F76C31FC-5A98-4C1E-98E7-3322A92B877E}"/>
              </a:ext>
            </a:extLst>
          </p:cNvPr>
          <p:cNvSpPr txBox="1"/>
          <p:nvPr/>
        </p:nvSpPr>
        <p:spPr>
          <a:xfrm>
            <a:off x="4294711" y="5074325"/>
            <a:ext cx="3299644" cy="1015663"/>
          </a:xfrm>
          <a:prstGeom prst="rect">
            <a:avLst/>
          </a:prstGeom>
          <a:noFill/>
        </p:spPr>
        <p:txBody>
          <a:bodyPr wrap="square">
            <a:spAutoFit/>
          </a:bodyPr>
          <a:lstStyle/>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Statistic: 0.0014520</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P-value: 1.0</a:t>
            </a:r>
          </a:p>
          <a:p>
            <a:pPr marL="285750" indent="-285750">
              <a:buFont typeface="Wingdings" panose="05000000000000000000" pitchFamily="2" charset="2"/>
              <a:buChar char="§"/>
            </a:pPr>
            <a:r>
              <a:rPr lang="en-US" sz="1500" dirty="0">
                <a:latin typeface="Times New Roman" panose="02020603050405020304" pitchFamily="18" charset="0"/>
                <a:cs typeface="Times New Roman" panose="02020603050405020304" pitchFamily="18" charset="0"/>
              </a:rPr>
              <a:t>Conclusion: the transformed residuals are normally distributed.</a:t>
            </a:r>
          </a:p>
        </p:txBody>
      </p:sp>
    </p:spTree>
    <p:extLst>
      <p:ext uri="{BB962C8B-B14F-4D97-AF65-F5344CB8AC3E}">
        <p14:creationId xmlns:p14="http://schemas.microsoft.com/office/powerpoint/2010/main" val="15986566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ACEAFE4-69DF-41FD-9EC3-A549773BE0E2}"/>
              </a:ext>
            </a:extLst>
          </p:cNvPr>
          <p:cNvSpPr/>
          <p:nvPr/>
        </p:nvSpPr>
        <p:spPr>
          <a:xfrm>
            <a:off x="7336407" y="926648"/>
            <a:ext cx="3088672" cy="380313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017E536-1EE7-410E-B8BD-1E8FF350BDA7}"/>
              </a:ext>
            </a:extLst>
          </p:cNvPr>
          <p:cNvSpPr/>
          <p:nvPr/>
        </p:nvSpPr>
        <p:spPr>
          <a:xfrm>
            <a:off x="1245978" y="5070308"/>
            <a:ext cx="9179099" cy="1163438"/>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C19DE0-A9CA-45A6-8263-475E36A9D681}"/>
              </a:ext>
            </a:extLst>
          </p:cNvPr>
          <p:cNvSpPr/>
          <p:nvPr/>
        </p:nvSpPr>
        <p:spPr>
          <a:xfrm>
            <a:off x="4289125" y="922631"/>
            <a:ext cx="3043146" cy="3803130"/>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dirty="0">
              <a:solidFill>
                <a:prstClr val="black"/>
              </a:solidFill>
              <a:latin typeface="Times New Roman" panose="02020603050405020304" pitchFamily="18" charset="0"/>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Low"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a:extLst>
              <a:ext uri="{FF2B5EF4-FFF2-40B4-BE49-F238E27FC236}">
                <a16:creationId xmlns:a16="http://schemas.microsoft.com/office/drawing/2014/main" id="{C9F5BEFD-7C70-4AD8-BD88-A686A07E2E98}"/>
              </a:ext>
            </a:extLst>
          </p:cNvPr>
          <p:cNvSpPr/>
          <p:nvPr/>
        </p:nvSpPr>
        <p:spPr>
          <a:xfrm>
            <a:off x="1245979" y="922631"/>
            <a:ext cx="3043146" cy="380313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952CA-C7F9-4059-A105-3B0CD2FED65A}"/>
              </a:ext>
            </a:extLst>
          </p:cNvPr>
          <p:cNvSpPr>
            <a:spLocks noGrp="1"/>
          </p:cNvSpPr>
          <p:nvPr>
            <p:ph type="title"/>
          </p:nvPr>
        </p:nvSpPr>
        <p:spPr>
          <a:xfrm>
            <a:off x="1245978" y="405507"/>
            <a:ext cx="10515600" cy="511844"/>
          </a:xfrm>
        </p:spPr>
        <p:txBody>
          <a:bodyPr>
            <a:noAutofit/>
          </a:bodyPr>
          <a:lstStyle/>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ACF and PACF of Transformed Residuals: Before 1980, 1980-2000, and 2000 Onwards:</a:t>
            </a: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3070ECD-FA4A-4D2C-BAA9-EE2B1555F9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5459" y="1033436"/>
            <a:ext cx="2881441" cy="1761930"/>
          </a:xfrm>
          <a:prstGeom prst="rect">
            <a:avLst/>
          </a:prstGeom>
        </p:spPr>
      </p:pic>
      <p:pic>
        <p:nvPicPr>
          <p:cNvPr id="11" name="Picture 10">
            <a:extLst>
              <a:ext uri="{FF2B5EF4-FFF2-40B4-BE49-F238E27FC236}">
                <a16:creationId xmlns:a16="http://schemas.microsoft.com/office/drawing/2014/main" id="{5ABE895F-D0CD-497F-9E4F-2A9705128F7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68643" y="1032080"/>
            <a:ext cx="2883658" cy="1763285"/>
          </a:xfrm>
          <a:prstGeom prst="rect">
            <a:avLst/>
          </a:prstGeom>
        </p:spPr>
      </p:pic>
      <p:pic>
        <p:nvPicPr>
          <p:cNvPr id="12" name="Picture 11">
            <a:extLst>
              <a:ext uri="{FF2B5EF4-FFF2-40B4-BE49-F238E27FC236}">
                <a16:creationId xmlns:a16="http://schemas.microsoft.com/office/drawing/2014/main" id="{53730B8E-8491-4F37-AE68-74DA3F9312E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438914" y="1032080"/>
            <a:ext cx="2883658" cy="1763285"/>
          </a:xfrm>
          <a:prstGeom prst="rect">
            <a:avLst/>
          </a:prstGeom>
        </p:spPr>
      </p:pic>
      <p:sp>
        <p:nvSpPr>
          <p:cNvPr id="21" name="TextBox 20">
            <a:extLst>
              <a:ext uri="{FF2B5EF4-FFF2-40B4-BE49-F238E27FC236}">
                <a16:creationId xmlns:a16="http://schemas.microsoft.com/office/drawing/2014/main" id="{EA69616E-A0BA-4324-9A60-389B36A63651}"/>
              </a:ext>
            </a:extLst>
          </p:cNvPr>
          <p:cNvSpPr txBox="1"/>
          <p:nvPr/>
        </p:nvSpPr>
        <p:spPr>
          <a:xfrm>
            <a:off x="1305458" y="5070308"/>
            <a:ext cx="8946373" cy="1077218"/>
          </a:xfrm>
          <a:prstGeom prst="rect">
            <a:avLst/>
          </a:prstGeom>
          <a:noFill/>
          <a:ln>
            <a:noFill/>
          </a:ln>
        </p:spPr>
        <p:txBody>
          <a:bodyPr wrap="square">
            <a:spAutoFit/>
          </a:bodyPr>
          <a:lstStyle/>
          <a:p>
            <a:r>
              <a:rPr lang="en-US" sz="1600" dirty="0">
                <a:latin typeface="Times New Roman" panose="02020603050405020304" pitchFamily="18" charset="0"/>
                <a:cs typeface="Times New Roman" panose="02020603050405020304" pitchFamily="18" charset="0"/>
              </a:rPr>
              <a:t>Autocorrelation Function (ACF):</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Gradual decline in correlation over lags, indicating autocorrelation across all segments.</a:t>
            </a:r>
          </a:p>
          <a:p>
            <a:r>
              <a:rPr lang="en-US" sz="1600" dirty="0">
                <a:latin typeface="Times New Roman" panose="02020603050405020304" pitchFamily="18" charset="0"/>
                <a:cs typeface="Times New Roman" panose="02020603050405020304" pitchFamily="18" charset="0"/>
              </a:rPr>
              <a:t>Partial Autocorrelation Function (PACF):</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Significant spike at lag 1, with minimal subsequent correlations across all segments.</a:t>
            </a:r>
          </a:p>
        </p:txBody>
      </p:sp>
      <p:sp>
        <p:nvSpPr>
          <p:cNvPr id="24" name="TextBox 23">
            <a:extLst>
              <a:ext uri="{FF2B5EF4-FFF2-40B4-BE49-F238E27FC236}">
                <a16:creationId xmlns:a16="http://schemas.microsoft.com/office/drawing/2014/main" id="{E6337804-7C49-47EF-A034-FC870B63D931}"/>
              </a:ext>
            </a:extLst>
          </p:cNvPr>
          <p:cNvSpPr txBox="1"/>
          <p:nvPr/>
        </p:nvSpPr>
        <p:spPr>
          <a:xfrm>
            <a:off x="1245978" y="4704993"/>
            <a:ext cx="609746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Result:</a:t>
            </a:r>
          </a:p>
        </p:txBody>
      </p:sp>
      <p:pic>
        <p:nvPicPr>
          <p:cNvPr id="19" name="Picture 18">
            <a:extLst>
              <a:ext uri="{FF2B5EF4-FFF2-40B4-BE49-F238E27FC236}">
                <a16:creationId xmlns:a16="http://schemas.microsoft.com/office/drawing/2014/main" id="{75508D55-B34C-46C6-933D-D5D3A48B95A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305458" y="2869279"/>
            <a:ext cx="2881440" cy="1761930"/>
          </a:xfrm>
          <a:prstGeom prst="rect">
            <a:avLst/>
          </a:prstGeom>
        </p:spPr>
      </p:pic>
      <p:pic>
        <p:nvPicPr>
          <p:cNvPr id="20" name="Picture 19">
            <a:extLst>
              <a:ext uri="{FF2B5EF4-FFF2-40B4-BE49-F238E27FC236}">
                <a16:creationId xmlns:a16="http://schemas.microsoft.com/office/drawing/2014/main" id="{BE697615-CB7F-4193-BF99-B9BA0649E6F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364729" y="2867924"/>
            <a:ext cx="2883658" cy="1763285"/>
          </a:xfrm>
          <a:prstGeom prst="rect">
            <a:avLst/>
          </a:prstGeom>
        </p:spPr>
      </p:pic>
      <p:pic>
        <p:nvPicPr>
          <p:cNvPr id="23" name="Picture 22">
            <a:extLst>
              <a:ext uri="{FF2B5EF4-FFF2-40B4-BE49-F238E27FC236}">
                <a16:creationId xmlns:a16="http://schemas.microsoft.com/office/drawing/2014/main" id="{A2922506-0B25-4265-8128-937601DA46C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438914" y="2867924"/>
            <a:ext cx="2883658" cy="1763285"/>
          </a:xfrm>
          <a:prstGeom prst="rect">
            <a:avLst/>
          </a:prstGeom>
        </p:spPr>
      </p:pic>
    </p:spTree>
    <p:extLst>
      <p:ext uri="{BB962C8B-B14F-4D97-AF65-F5344CB8AC3E}">
        <p14:creationId xmlns:p14="http://schemas.microsoft.com/office/powerpoint/2010/main" val="1078250471"/>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10861101" y="23822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6759" y="2107858"/>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6020940" y="1634904"/>
            <a:ext cx="5857468" cy="4326527"/>
          </a:xfrm>
          <a:prstGeom prst="rect">
            <a:avLst/>
          </a:prstGeom>
          <a:solidFill>
            <a:srgbClr val="E3EB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00875B4-44E5-4008-A513-5894AF7BDD90}"/>
              </a:ext>
            </a:extLst>
          </p:cNvPr>
          <p:cNvSpPr/>
          <p:nvPr/>
        </p:nvSpPr>
        <p:spPr>
          <a:xfrm>
            <a:off x="666341" y="1331617"/>
            <a:ext cx="4864101" cy="373275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666341" y="392867"/>
            <a:ext cx="9911861" cy="450506"/>
          </a:xfrm>
        </p:spPr>
        <p:txBody>
          <a:bodyPr>
            <a:normAutofit/>
          </a:bodyPr>
          <a:lstStyle/>
          <a:p>
            <a:r>
              <a:rPr lang="en-US" sz="2000" b="1" dirty="0">
                <a:latin typeface="Times New Roman" panose="02020603050405020304" pitchFamily="18" charset="0"/>
                <a:cs typeface="Times New Roman" panose="02020603050405020304" pitchFamily="18" charset="0"/>
              </a:rPr>
              <a:t>Introducing Models: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775187" y="1422158"/>
                <a:ext cx="4646407" cy="3642211"/>
              </a:xfrm>
            </p:spPr>
            <p:txBody>
              <a:bodyPr>
                <a:noAutofit/>
              </a:bodyPr>
              <a:lstStyle/>
              <a:p>
                <a:pPr marL="0" indent="0" algn="just">
                  <a:buNone/>
                </a:pPr>
                <a:r>
                  <a:rPr lang="en-US" sz="1600" b="1" dirty="0">
                    <a:latin typeface="Times New Roman" panose="02020603050405020304" pitchFamily="18" charset="0"/>
                    <a:cs typeface="Times New Roman" panose="02020603050405020304" pitchFamily="18" charset="0"/>
                  </a:rPr>
                  <a:t>Definition:</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ARMA stands for </a:t>
                </a:r>
                <a:r>
                  <a:rPr lang="en-US" sz="1600" dirty="0" err="1">
                    <a:latin typeface="Times New Roman" panose="02020603050405020304" pitchFamily="18" charset="0"/>
                    <a:cs typeface="Times New Roman" panose="02020603050405020304" pitchFamily="18" charset="0"/>
                  </a:rPr>
                  <a:t>AutoRegressive</a:t>
                </a:r>
                <a:r>
                  <a:rPr lang="en-US" sz="1600" dirty="0">
                    <a:latin typeface="Times New Roman" panose="02020603050405020304" pitchFamily="18" charset="0"/>
                    <a:cs typeface="Times New Roman" panose="02020603050405020304" pitchFamily="18" charset="0"/>
                  </a:rPr>
                  <a:t> Moving Average model.</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Combines two parts: </a:t>
                </a:r>
                <a:r>
                  <a:rPr lang="en-US" sz="1600" dirty="0" err="1">
                    <a:latin typeface="Times New Roman" panose="02020603050405020304" pitchFamily="18" charset="0"/>
                    <a:cs typeface="Times New Roman" panose="02020603050405020304" pitchFamily="18" charset="0"/>
                  </a:rPr>
                  <a:t>AutoRegressive</a:t>
                </a:r>
                <a:r>
                  <a:rPr lang="en-US" sz="1600" dirty="0">
                    <a:latin typeface="Times New Roman" panose="02020603050405020304" pitchFamily="18" charset="0"/>
                    <a:cs typeface="Times New Roman" panose="02020603050405020304" pitchFamily="18" charset="0"/>
                  </a:rPr>
                  <a:t> (AR) part and Moving Average (MA) part.</a:t>
                </a:r>
              </a:p>
              <a:p>
                <a:pPr marL="0" indent="0" algn="just">
                  <a:buNone/>
                </a:pPr>
                <a:r>
                  <a:rPr lang="en-US" sz="1600" b="1" dirty="0">
                    <a:latin typeface="Times New Roman" panose="02020603050405020304" pitchFamily="18" charset="0"/>
                    <a:cs typeface="Times New Roman" panose="02020603050405020304" pitchFamily="18" charset="0"/>
                  </a:rPr>
                  <a:t>Formula:</a:t>
                </a:r>
              </a:p>
              <a:p>
                <a:pPr marL="0" indent="0" algn="just">
                  <a:buNone/>
                </a:pPr>
                <a14:m>
                  <m:oMath xmlns:m="http://schemas.openxmlformats.org/officeDocument/2006/math">
                    <m:sSub>
                      <m:sSubPr>
                        <m:ctrlPr>
                          <a:rPr lang="en-US" sz="1400" b="1" i="1" smtClean="0">
                            <a:latin typeface="Cambria Math" panose="02040503050406030204" pitchFamily="18" charset="0"/>
                            <a:cs typeface="Times New Roman" panose="02020603050405020304" pitchFamily="18" charset="0"/>
                          </a:rPr>
                        </m:ctrlPr>
                      </m:sSubPr>
                      <m:e>
                        <m:r>
                          <a:rPr lang="en-US" sz="1400" b="1" i="1" smtClean="0">
                            <a:latin typeface="Cambria Math" panose="02040503050406030204" pitchFamily="18" charset="0"/>
                            <a:cs typeface="Times New Roman" panose="02020603050405020304" pitchFamily="18" charset="0"/>
                          </a:rPr>
                          <m:t>𝒁</m:t>
                        </m:r>
                      </m:e>
                      <m:sub>
                        <m:r>
                          <a:rPr lang="en-US" sz="1400" b="1" i="1" smtClean="0">
                            <a:latin typeface="Cambria Math" panose="02040503050406030204" pitchFamily="18" charset="0"/>
                            <a:cs typeface="Times New Roman" panose="02020603050405020304" pitchFamily="18" charset="0"/>
                          </a:rPr>
                          <m:t>𝒕</m:t>
                        </m:r>
                      </m:sub>
                    </m:sSub>
                    <m:r>
                      <a:rPr lang="en-US" sz="1400" b="1" i="1" smtClean="0">
                        <a:latin typeface="Cambria Math" panose="02040503050406030204" pitchFamily="18" charset="0"/>
                        <a:cs typeface="Times New Roman" panose="02020603050405020304" pitchFamily="18" charset="0"/>
                      </a:rPr>
                      <m:t>=</m:t>
                    </m:r>
                    <m:sSub>
                      <m:sSubPr>
                        <m:ctrlPr>
                          <a:rPr lang="en-US" sz="1400" b="1" i="1" smtClean="0">
                            <a:latin typeface="Cambria Math" panose="02040503050406030204" pitchFamily="18" charset="0"/>
                            <a:cs typeface="Times New Roman" panose="02020603050405020304" pitchFamily="18" charset="0"/>
                          </a:rPr>
                        </m:ctrlPr>
                      </m:sSubPr>
                      <m:e>
                        <m:r>
                          <a:rPr lang="en-US" sz="1400" b="1" i="1" smtClean="0">
                            <a:latin typeface="Cambria Math" panose="02040503050406030204" pitchFamily="18" charset="0"/>
                            <a:ea typeface="Cambria Math" panose="02040503050406030204" pitchFamily="18" charset="0"/>
                            <a:cs typeface="Times New Roman" panose="02020603050405020304" pitchFamily="18" charset="0"/>
                          </a:rPr>
                          <m:t>𝝓</m:t>
                        </m:r>
                      </m:e>
                      <m:sub>
                        <m:r>
                          <a:rPr lang="en-US" sz="1400" b="1" i="1" smtClean="0">
                            <a:latin typeface="Cambria Math" panose="02040503050406030204" pitchFamily="18" charset="0"/>
                            <a:cs typeface="Times New Roman" panose="02020603050405020304" pitchFamily="18" charset="0"/>
                          </a:rPr>
                          <m:t>𝟏</m:t>
                        </m:r>
                      </m:sub>
                    </m:sSub>
                  </m:oMath>
                </a14:m>
                <a:r>
                  <a:rPr lang="en-US" sz="1400" b="1" dirty="0">
                    <a:solidFill>
                      <a:prstClr val="black"/>
                    </a:solidFill>
                    <a:cs typeface="Times New Roman" panose="02020603050405020304" pitchFamily="18" charset="0"/>
                  </a:rPr>
                  <a:t> </a:t>
                </a:r>
                <a14:m>
                  <m:oMath xmlns:m="http://schemas.openxmlformats.org/officeDocument/2006/math">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smtClean="0">
                            <a:solidFill>
                              <a:prstClr val="black"/>
                            </a:solidFill>
                            <a:latin typeface="Cambria Math" panose="02040503050406030204" pitchFamily="18" charset="0"/>
                            <a:cs typeface="Times New Roman" panose="02020603050405020304" pitchFamily="18" charset="0"/>
                          </a:rPr>
                          <m:t>𝒁</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𝒕</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400" b="1" i="1" smtClean="0">
                        <a:solidFill>
                          <a:prstClr val="black"/>
                        </a:solidFill>
                        <a:latin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𝝓</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𝒑</m:t>
                        </m:r>
                      </m:sub>
                    </m:sSub>
                  </m:oMath>
                </a14:m>
                <a:r>
                  <a:rPr lang="en-US" sz="1400" b="1" dirty="0">
                    <a:solidFill>
                      <a:prstClr val="black"/>
                    </a:solidFill>
                    <a:cs typeface="Times New Roman" panose="02020603050405020304" pitchFamily="18" charset="0"/>
                  </a:rPr>
                  <a:t> </a:t>
                </a:r>
                <a14:m>
                  <m:oMath xmlns:m="http://schemas.openxmlformats.org/officeDocument/2006/math">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smtClean="0">
                            <a:solidFill>
                              <a:prstClr val="black"/>
                            </a:solidFill>
                            <a:latin typeface="Cambria Math" panose="02040503050406030204" pitchFamily="18" charset="0"/>
                            <a:cs typeface="Times New Roman" panose="02020603050405020304" pitchFamily="18" charset="0"/>
                          </a:rPr>
                          <m:t>𝒁</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𝒕</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𝒑</m:t>
                        </m:r>
                      </m:sub>
                    </m:sSub>
                    <m:r>
                      <a:rPr lang="en-US" sz="1400" b="1" i="1" smtClean="0">
                        <a:solidFill>
                          <a:prstClr val="black"/>
                        </a:solidFill>
                        <a:latin typeface="Cambria Math" panose="02040503050406030204" pitchFamily="18" charset="0"/>
                        <a:cs typeface="Times New Roman" panose="02020603050405020304" pitchFamily="18" charset="0"/>
                      </a:rPr>
                      <m:t>+</m:t>
                    </m:r>
                  </m:oMath>
                </a14:m>
                <a:r>
                  <a:rPr lang="en-US" sz="1400" b="1" dirty="0">
                    <a:solidFill>
                      <a:prstClr val="black"/>
                    </a:solidFill>
                    <a:cs typeface="Times New Roman" panose="02020603050405020304" pitchFamily="18" charset="0"/>
                  </a:rPr>
                  <a:t> </a:t>
                </a:r>
                <a14:m>
                  <m:oMath xmlns:m="http://schemas.openxmlformats.org/officeDocument/2006/math">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smtClean="0">
                            <a:solidFill>
                              <a:prstClr val="black"/>
                            </a:solidFill>
                            <a:latin typeface="Cambria Math" panose="02040503050406030204" pitchFamily="18" charset="0"/>
                            <a:cs typeface="Times New Roman" panose="02020603050405020304" pitchFamily="18" charset="0"/>
                          </a:rPr>
                          <m:t>𝒂</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𝒕</m:t>
                        </m:r>
                      </m:sub>
                    </m:sSub>
                    <m:r>
                      <a:rPr lang="en-US" sz="1400" b="1" i="1" smtClean="0">
                        <a:solidFill>
                          <a:prstClr val="black"/>
                        </a:solidFill>
                        <a:latin typeface="Cambria Math" panose="02040503050406030204" pitchFamily="18" charset="0"/>
                        <a:cs typeface="Times New Roman" panose="02020603050405020304" pitchFamily="18" charset="0"/>
                      </a:rPr>
                      <m:t>−</m:t>
                    </m:r>
                    <m:sSub>
                      <m:sSubPr>
                        <m:ctrlPr>
                          <a:rPr lang="en-US" sz="1400" b="1" i="1">
                            <a:solidFill>
                              <a:prstClr val="black"/>
                            </a:solidFill>
                            <a:latin typeface="Cambria Math" panose="02040503050406030204" pitchFamily="18" charset="0"/>
                            <a:cs typeface="Times New Roman" panose="02020603050405020304" pitchFamily="18" charset="0"/>
                          </a:rPr>
                        </m:ctrlPr>
                      </m:sSubPr>
                      <m:e>
                        <m:r>
                          <m:rPr>
                            <m:nor/>
                          </m:rPr>
                          <a:rPr lang="en-US" sz="1400" b="1" dirty="0">
                            <a:latin typeface="Times New Roman" panose="02020603050405020304" pitchFamily="18" charset="0"/>
                            <a:cs typeface="Times New Roman" panose="02020603050405020304" pitchFamily="18" charset="0"/>
                          </a:rPr>
                          <m:t>𝜃</m:t>
                        </m:r>
                      </m:e>
                      <m:sub>
                        <m:r>
                          <a:rPr lang="en-US" sz="1400" b="1" i="1">
                            <a:solidFill>
                              <a:prstClr val="black"/>
                            </a:solidFill>
                            <a:latin typeface="Cambria Math" panose="02040503050406030204" pitchFamily="18" charset="0"/>
                            <a:cs typeface="Times New Roman" panose="02020603050405020304" pitchFamily="18" charset="0"/>
                          </a:rPr>
                          <m:t>𝟏</m:t>
                        </m:r>
                      </m:sub>
                    </m:sSub>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smtClean="0">
                            <a:solidFill>
                              <a:prstClr val="black"/>
                            </a:solidFill>
                            <a:latin typeface="Cambria Math" panose="02040503050406030204" pitchFamily="18" charset="0"/>
                            <a:cs typeface="Times New Roman" panose="02020603050405020304" pitchFamily="18" charset="0"/>
                          </a:rPr>
                          <m:t>𝒂</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𝒕</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sz="1400" b="1" i="1" smtClean="0">
                        <a:solidFill>
                          <a:prstClr val="black"/>
                        </a:solidFill>
                        <a:latin typeface="Cambria Math" panose="02040503050406030204" pitchFamily="18" charset="0"/>
                        <a:cs typeface="Times New Roman" panose="02020603050405020304" pitchFamily="18" charset="0"/>
                      </a:rPr>
                      <m:t>−…−</m:t>
                    </m:r>
                  </m:oMath>
                </a14:m>
                <a:r>
                  <a:rPr lang="en-US" sz="1400" b="1" dirty="0">
                    <a:solidFill>
                      <a:prstClr val="black"/>
                    </a:solidFill>
                    <a:cs typeface="Times New Roman" panose="02020603050405020304" pitchFamily="18" charset="0"/>
                  </a:rPr>
                  <a:t> </a:t>
                </a:r>
                <a14:m>
                  <m:oMath xmlns:m="http://schemas.openxmlformats.org/officeDocument/2006/math">
                    <m:sSub>
                      <m:sSubPr>
                        <m:ctrlPr>
                          <a:rPr lang="en-US" sz="1400" b="1" i="1">
                            <a:solidFill>
                              <a:prstClr val="black"/>
                            </a:solidFill>
                            <a:latin typeface="Cambria Math" panose="02040503050406030204" pitchFamily="18" charset="0"/>
                            <a:cs typeface="Times New Roman" panose="02020603050405020304" pitchFamily="18" charset="0"/>
                          </a:rPr>
                        </m:ctrlPr>
                      </m:sSubPr>
                      <m:e>
                        <m:r>
                          <m:rPr>
                            <m:nor/>
                          </m:rPr>
                          <a:rPr lang="en-US" sz="1400" b="1" dirty="0">
                            <a:latin typeface="Times New Roman" panose="02020603050405020304" pitchFamily="18" charset="0"/>
                            <a:cs typeface="Times New Roman" panose="02020603050405020304" pitchFamily="18" charset="0"/>
                          </a:rPr>
                          <m:t>𝜃</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𝒒</m:t>
                        </m:r>
                      </m:sub>
                    </m:sSub>
                  </m:oMath>
                </a14:m>
                <a:r>
                  <a:rPr lang="en-US" sz="1400" b="1" dirty="0">
                    <a:solidFill>
                      <a:prstClr val="black"/>
                    </a:solidFill>
                    <a:cs typeface="Times New Roman" panose="02020603050405020304" pitchFamily="18" charset="0"/>
                  </a:rPr>
                  <a:t> </a:t>
                </a:r>
                <a14:m>
                  <m:oMath xmlns:m="http://schemas.openxmlformats.org/officeDocument/2006/math">
                    <m:sSub>
                      <m:sSubPr>
                        <m:ctrlPr>
                          <a:rPr lang="en-US" sz="1400" b="1" i="1">
                            <a:solidFill>
                              <a:prstClr val="black"/>
                            </a:solidFill>
                            <a:latin typeface="Cambria Math" panose="02040503050406030204" pitchFamily="18" charset="0"/>
                            <a:cs typeface="Times New Roman" panose="02020603050405020304" pitchFamily="18" charset="0"/>
                          </a:rPr>
                        </m:ctrlPr>
                      </m:sSubPr>
                      <m:e>
                        <m:r>
                          <a:rPr lang="en-US" sz="1400" b="1" i="1" smtClean="0">
                            <a:solidFill>
                              <a:prstClr val="black"/>
                            </a:solidFill>
                            <a:latin typeface="Cambria Math" panose="02040503050406030204" pitchFamily="18" charset="0"/>
                            <a:cs typeface="Times New Roman" panose="02020603050405020304" pitchFamily="18" charset="0"/>
                          </a:rPr>
                          <m:t>𝒂</m:t>
                        </m:r>
                      </m:e>
                      <m:sub>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𝒕</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400" b="1"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𝒒</m:t>
                        </m:r>
                      </m:sub>
                    </m:sSub>
                  </m:oMath>
                </a14:m>
                <a:endParaRPr lang="en-US" sz="1500" b="1"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𝒁</m:t>
                        </m:r>
                      </m:e>
                      <m: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𝒕</m:t>
                        </m:r>
                      </m:sub>
                    </m:s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is the time series value at time 𝑡.</a:t>
                </a:r>
              </a:p>
              <a:p>
                <a:pPr algn="just"/>
                <a14:m>
                  <m:oMath xmlns:m="http://schemas.openxmlformats.org/officeDocument/2006/math">
                    <m:sSub>
                      <m:sSubPr>
                        <m:ctrlP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𝝓</m:t>
                        </m:r>
                      </m:e>
                      <m: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sub>
                    </m:s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  are the coefficients of the AR part.</a:t>
                </a:r>
              </a:p>
              <a:p>
                <a:pPr algn="just"/>
                <a14:m>
                  <m:oMath xmlns:m="http://schemas.openxmlformats.org/officeDocument/2006/math">
                    <m:sSub>
                      <m:sSubPr>
                        <m:ctrlP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m:rPr>
                            <m:nor/>
                          </m:rPr>
                          <a:rPr lang="en-US" sz="1400" dirty="0">
                            <a:latin typeface="Times New Roman" panose="02020603050405020304" pitchFamily="18" charset="0"/>
                            <a:cs typeface="Times New Roman" panose="02020603050405020304" pitchFamily="18" charset="0"/>
                          </a:rPr>
                          <m:t>𝜃</m:t>
                        </m:r>
                      </m:e>
                      <m: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𝒊</m:t>
                        </m:r>
                      </m:sub>
                    </m:s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a14:m>
                <a:r>
                  <a:rPr lang="en-US" sz="1600" dirty="0">
                    <a:latin typeface="Times New Roman" panose="02020603050405020304" pitchFamily="18" charset="0"/>
                    <a:cs typeface="Times New Roman" panose="02020603050405020304" pitchFamily="18" charset="0"/>
                  </a:rPr>
                  <a:t>are the coefficients of the MA part.</a:t>
                </a:r>
              </a:p>
              <a:p>
                <a:pPr algn="just"/>
                <a14:m>
                  <m:oMath xmlns:m="http://schemas.openxmlformats.org/officeDocument/2006/math">
                    <m:sSub>
                      <m:sSubPr>
                        <m:ctrlP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mn-ea"/>
                            <a:cs typeface="Times New Roman" panose="02020603050405020304" pitchFamily="18" charset="0"/>
                          </a:rPr>
                          <m:t>𝒂</m:t>
                        </m:r>
                      </m:e>
                      <m:sub>
                        <m:r>
                          <a:rPr kumimoji="0" lang="en-US" sz="1400" b="1"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𝒕</m:t>
                        </m:r>
                      </m:sub>
                    </m:sSub>
                  </m:oMath>
                </a14:m>
                <a:r>
                  <a:rPr lang="en-US" sz="1600" dirty="0">
                    <a:latin typeface="Times New Roman" panose="02020603050405020304" pitchFamily="18" charset="0"/>
                    <a:cs typeface="Times New Roman" panose="02020603050405020304" pitchFamily="18" charset="0"/>
                  </a:rPr>
                  <a:t> t​  is white noise error term.</a:t>
                </a:r>
              </a:p>
            </p:txBody>
          </p:sp>
        </mc:Choice>
        <mc:Fallback xmlns="">
          <p:sp>
            <p:nvSpPr>
              <p:cNvPr id="3" name="Content Placeholder 2">
                <a:extLst>
                  <a:ext uri="{FF2B5EF4-FFF2-40B4-BE49-F238E27FC236}">
                    <a16:creationId xmlns:a16="http://schemas.microsoft.com/office/drawing/2014/main" id="{DAFC54A5-2E07-441D-B786-244CBCB7B189}"/>
                  </a:ext>
                </a:extLst>
              </p:cNvPr>
              <p:cNvSpPr>
                <a:spLocks noGrp="1" noRot="1" noChangeAspect="1" noMove="1" noResize="1" noEditPoints="1" noAdjustHandles="1" noChangeArrowheads="1" noChangeShapeType="1" noTextEdit="1"/>
              </p:cNvSpPr>
              <p:nvPr>
                <p:ph idx="1"/>
              </p:nvPr>
            </p:nvSpPr>
            <p:spPr>
              <a:xfrm>
                <a:off x="775187" y="1422158"/>
                <a:ext cx="4646407" cy="3642211"/>
              </a:xfrm>
              <a:blipFill>
                <a:blip r:embed="rId2"/>
                <a:stretch>
                  <a:fillRect l="-656" t="-1171" r="-787"/>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54465971-0DE0-4C6C-A9BB-1421DAA7585B}"/>
              </a:ext>
            </a:extLst>
          </p:cNvPr>
          <p:cNvSpPr txBox="1">
            <a:spLocks/>
          </p:cNvSpPr>
          <p:nvPr/>
        </p:nvSpPr>
        <p:spPr>
          <a:xfrm>
            <a:off x="6020940" y="1121846"/>
            <a:ext cx="6033314"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ARMA Model Identification, Estimation, and Evaluation</a:t>
            </a:r>
          </a:p>
        </p:txBody>
      </p:sp>
      <p:sp>
        <p:nvSpPr>
          <p:cNvPr id="9" name="Title 1">
            <a:extLst>
              <a:ext uri="{FF2B5EF4-FFF2-40B4-BE49-F238E27FC236}">
                <a16:creationId xmlns:a16="http://schemas.microsoft.com/office/drawing/2014/main" id="{AC57EC3B-B17C-4519-8781-6A8409450651}"/>
              </a:ext>
            </a:extLst>
          </p:cNvPr>
          <p:cNvSpPr txBox="1">
            <a:spLocks/>
          </p:cNvSpPr>
          <p:nvPr/>
        </p:nvSpPr>
        <p:spPr>
          <a:xfrm>
            <a:off x="666341" y="876343"/>
            <a:ext cx="4210539" cy="2910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ARMA(p, q) Model</a:t>
            </a:r>
          </a:p>
        </p:txBody>
      </p:sp>
      <p:sp>
        <p:nvSpPr>
          <p:cNvPr id="10" name="Content Placeholder 2">
            <a:extLst>
              <a:ext uri="{FF2B5EF4-FFF2-40B4-BE49-F238E27FC236}">
                <a16:creationId xmlns:a16="http://schemas.microsoft.com/office/drawing/2014/main" id="{C0800FE8-004C-46C2-A0C0-19911DEFD204}"/>
              </a:ext>
            </a:extLst>
          </p:cNvPr>
          <p:cNvSpPr txBox="1">
            <a:spLocks/>
          </p:cNvSpPr>
          <p:nvPr/>
        </p:nvSpPr>
        <p:spPr>
          <a:xfrm>
            <a:off x="6077601" y="1713454"/>
            <a:ext cx="5721676" cy="40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latin typeface="Times New Roman" panose="02020603050405020304" pitchFamily="18" charset="0"/>
                <a:cs typeface="Times New Roman" panose="02020603050405020304" pitchFamily="18" charset="0"/>
              </a:rPr>
              <a:t>CF and PACF:</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ACF (Autocorrelation Function): </a:t>
            </a:r>
          </a:p>
          <a:p>
            <a:pPr marL="0" indent="0" algn="just">
              <a:buNone/>
            </a:pPr>
            <a:r>
              <a:rPr lang="en-US" sz="1600" dirty="0">
                <a:latin typeface="Times New Roman" panose="02020603050405020304" pitchFamily="18" charset="0"/>
                <a:cs typeface="Times New Roman" panose="02020603050405020304" pitchFamily="18" charset="0"/>
              </a:rPr>
              <a:t>Measures the correlation between observations at different lags.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PACF (Partial Autocorrelation Function): </a:t>
            </a:r>
          </a:p>
          <a:p>
            <a:pPr marL="0" indent="0" algn="just">
              <a:buNone/>
            </a:pPr>
            <a:r>
              <a:rPr lang="en-US" sz="1600" dirty="0">
                <a:latin typeface="Times New Roman" panose="02020603050405020304" pitchFamily="18" charset="0"/>
                <a:cs typeface="Times New Roman" panose="02020603050405020304" pitchFamily="18" charset="0"/>
              </a:rPr>
              <a:t>Measures the correlation between observations at different lags after removing the effects of intermediate lags.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Model Identification Using ACF and PACF:</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AR(p): ACF tails off, PACF cuts off after p lags.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MA(q): ACF cuts off after q lags, PACF tails off.</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ARMA(p, q): Both ACF and PACF tail off.</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1036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10861101" y="23822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6759" y="2107858"/>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6381424" y="1655130"/>
            <a:ext cx="4762335" cy="432652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00875B4-44E5-4008-A513-5894AF7BDD90}"/>
              </a:ext>
            </a:extLst>
          </p:cNvPr>
          <p:cNvSpPr/>
          <p:nvPr/>
        </p:nvSpPr>
        <p:spPr>
          <a:xfrm>
            <a:off x="1231899" y="1309259"/>
            <a:ext cx="4864101" cy="467239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9" y="392867"/>
            <a:ext cx="9911861" cy="450506"/>
          </a:xfrm>
        </p:spPr>
        <p:txBody>
          <a:bodyPr>
            <a:normAutofit/>
          </a:bodyPr>
          <a:lstStyle/>
          <a:p>
            <a:r>
              <a:rPr lang="en-US" sz="2000" b="1" dirty="0">
                <a:latin typeface="Times New Roman" panose="02020603050405020304" pitchFamily="18" charset="0"/>
                <a:cs typeface="Times New Roman" panose="02020603050405020304" pitchFamily="18" charset="0"/>
              </a:rPr>
              <a:t>Introduction: </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330899" y="1437920"/>
            <a:ext cx="4646407" cy="4491315"/>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Stock Market Dynamics: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Platform for issuing, buying, and selling securities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Allows companies to raise capital, investors to earn returns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Influences: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Economic indicators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Corporate performance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Geopolitical events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Indices: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Dow Jones Industrial Average measures overall market performance</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6311089" y="1021884"/>
            <a:ext cx="4649012"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Introducing the importance of the Data:</a:t>
            </a:r>
          </a:p>
        </p:txBody>
      </p:sp>
      <p:sp>
        <p:nvSpPr>
          <p:cNvPr id="9" name="Title 1">
            <a:extLst>
              <a:ext uri="{FF2B5EF4-FFF2-40B4-BE49-F238E27FC236}">
                <a16:creationId xmlns:a16="http://schemas.microsoft.com/office/drawing/2014/main" id="{AC57EC3B-B17C-4519-8781-6A8409450651}"/>
              </a:ext>
            </a:extLst>
          </p:cNvPr>
          <p:cNvSpPr txBox="1">
            <a:spLocks/>
          </p:cNvSpPr>
          <p:nvPr/>
        </p:nvSpPr>
        <p:spPr>
          <a:xfrm>
            <a:off x="1231899" y="876343"/>
            <a:ext cx="4210539" cy="2910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The Dynamics of the Stock Market:</a:t>
            </a:r>
          </a:p>
        </p:txBody>
      </p:sp>
      <p:sp>
        <p:nvSpPr>
          <p:cNvPr id="10" name="Content Placeholder 2">
            <a:extLst>
              <a:ext uri="{FF2B5EF4-FFF2-40B4-BE49-F238E27FC236}">
                <a16:creationId xmlns:a16="http://schemas.microsoft.com/office/drawing/2014/main" id="{C0800FE8-004C-46C2-A0C0-19911DEFD204}"/>
              </a:ext>
            </a:extLst>
          </p:cNvPr>
          <p:cNvSpPr txBox="1">
            <a:spLocks/>
          </p:cNvSpPr>
          <p:nvPr/>
        </p:nvSpPr>
        <p:spPr>
          <a:xfrm>
            <a:off x="6494748" y="1792003"/>
            <a:ext cx="4649012" cy="4012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dirty="0">
                <a:latin typeface="Times New Roman" panose="02020603050405020304" pitchFamily="18" charset="0"/>
                <a:cs typeface="Times New Roman" panose="02020603050405020304" pitchFamily="18" charset="0"/>
              </a:rPr>
              <a:t>Dow Jones Industrial Average:</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Closely watched stock market index</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Insights from Historical Data:</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Long-term economic trends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Market cycles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Impacts of major events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Benefits: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Comprehensive market behavior analysis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Enhanced understanding of stock market dynamics</a:t>
            </a: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00259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F18577A-BD9C-469C-ADF7-ECFFB2C6D272}"/>
              </a:ext>
            </a:extLst>
          </p:cNvPr>
          <p:cNvGraphicFramePr/>
          <p:nvPr>
            <p:extLst>
              <p:ext uri="{D42A27DB-BD31-4B8C-83A1-F6EECF244321}">
                <p14:modId xmlns:p14="http://schemas.microsoft.com/office/powerpoint/2010/main" val="2117389050"/>
              </p:ext>
            </p:extLst>
          </p:nvPr>
        </p:nvGraphicFramePr>
        <p:xfrm>
          <a:off x="1323895" y="134130"/>
          <a:ext cx="12191999" cy="6589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a:extLst>
              <a:ext uri="{FF2B5EF4-FFF2-40B4-BE49-F238E27FC236}">
                <a16:creationId xmlns:a16="http://schemas.microsoft.com/office/drawing/2014/main" id="{F27ACAC8-3F6B-460A-A54B-3F26EDECD011}"/>
              </a:ext>
            </a:extLst>
          </p:cNvPr>
          <p:cNvSpPr/>
          <p:nvPr/>
        </p:nvSpPr>
        <p:spPr>
          <a:xfrm flipV="1">
            <a:off x="0" y="1942909"/>
            <a:ext cx="2602523" cy="457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5FEA64-E32D-4A5D-B6C0-C23B1BB36514}"/>
              </a:ext>
            </a:extLst>
          </p:cNvPr>
          <p:cNvSpPr>
            <a:spLocks noGrp="1"/>
          </p:cNvSpPr>
          <p:nvPr>
            <p:ph idx="1"/>
          </p:nvPr>
        </p:nvSpPr>
        <p:spPr>
          <a:xfrm>
            <a:off x="0" y="1529690"/>
            <a:ext cx="3274859" cy="413315"/>
          </a:xfrm>
        </p:spPr>
        <p:txBody>
          <a:bodyPr>
            <a:noAutofit/>
          </a:bodyPr>
          <a:lstStyle/>
          <a:p>
            <a:pPr marL="0" indent="0">
              <a:buNone/>
            </a:pPr>
            <a:r>
              <a:rPr lang="en-US"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ARMA Model Flowchart:</a:t>
            </a:r>
            <a:endParaRPr lang="en-US" sz="1800"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FC97B99F-D924-4171-A34A-BE7845589E2F}"/>
              </a:ext>
            </a:extLst>
          </p:cNvPr>
          <p:cNvSpPr/>
          <p:nvPr/>
        </p:nvSpPr>
        <p:spPr>
          <a:xfrm>
            <a:off x="0" y="2054280"/>
            <a:ext cx="2321171" cy="457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10899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E7CF3B4-1666-47FD-8872-E6248F2084AB}"/>
              </a:ext>
            </a:extLst>
          </p:cNvPr>
          <p:cNvSpPr/>
          <p:nvPr/>
        </p:nvSpPr>
        <p:spPr>
          <a:xfrm>
            <a:off x="4425786" y="1825698"/>
            <a:ext cx="7576604" cy="364946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7850" y="491532"/>
            <a:ext cx="3590854" cy="1876263"/>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7850" y="2367795"/>
            <a:ext cx="3590853" cy="4114766"/>
          </a:xfrm>
          <a:prstGeom prst="rect">
            <a:avLst/>
          </a:prstGeom>
        </p:spPr>
      </p:pic>
      <p:sp>
        <p:nvSpPr>
          <p:cNvPr id="7" name="Rectangle 6">
            <a:extLst>
              <a:ext uri="{FF2B5EF4-FFF2-40B4-BE49-F238E27FC236}">
                <a16:creationId xmlns:a16="http://schemas.microsoft.com/office/drawing/2014/main" id="{C2322CB8-CBA6-46A7-84BC-FF5FE7ED3B85}"/>
              </a:ext>
            </a:extLst>
          </p:cNvPr>
          <p:cNvSpPr/>
          <p:nvPr/>
        </p:nvSpPr>
        <p:spPr>
          <a:xfrm>
            <a:off x="10845799" y="2319905"/>
            <a:ext cx="1346201" cy="95779"/>
          </a:xfrm>
          <a:prstGeom prst="rect">
            <a:avLst/>
          </a:prstGeom>
          <a:solidFill>
            <a:srgbClr val="595959"/>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D301469-9871-4CC8-95B5-7BA6D8BC381F}"/>
              </a:ext>
            </a:extLst>
          </p:cNvPr>
          <p:cNvSpPr/>
          <p:nvPr/>
        </p:nvSpPr>
        <p:spPr>
          <a:xfrm>
            <a:off x="4589585" y="1184526"/>
            <a:ext cx="7249006" cy="4931804"/>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724400" y="1254450"/>
            <a:ext cx="7161083" cy="50496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latin typeface="Times New Roman" panose="02020603050405020304" pitchFamily="18" charset="0"/>
                <a:cs typeface="Times New Roman" panose="02020603050405020304" pitchFamily="18" charset="0"/>
              </a:rPr>
              <a:t>ACF of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lack of significant autocorrelations beyond lag 1 suggests that the residuals do not exhibit patterns of correlation over time, indicating that the model has successfully captured the underlying data structure.</a:t>
            </a:r>
          </a:p>
          <a:p>
            <a:pPr marL="0" indent="0">
              <a:buNone/>
            </a:pPr>
            <a:r>
              <a:rPr lang="en-US" sz="1600" b="1" dirty="0">
                <a:latin typeface="Times New Roman" panose="02020603050405020304" pitchFamily="18" charset="0"/>
                <a:cs typeface="Times New Roman" panose="02020603050405020304" pitchFamily="18" charset="0"/>
              </a:rPr>
              <a:t>PACF of Residuals: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significant spike at lag 1 with minimal correlations at higher lags further supports that the model has accounted for the primary autocorrelation structure in the data.</a:t>
            </a:r>
          </a:p>
          <a:p>
            <a:pPr marL="0" indent="0">
              <a:buNone/>
            </a:pPr>
            <a:r>
              <a:rPr lang="en-US" sz="1600" b="1" dirty="0">
                <a:latin typeface="Times New Roman" panose="02020603050405020304" pitchFamily="18" charset="0"/>
                <a:cs typeface="Times New Roman" panose="02020603050405020304" pitchFamily="18" charset="0"/>
              </a:rPr>
              <a:t>Residuals (eta) Plot:</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residuals behaving like white noise, fluctuating around zero without any discernible pattern, is a strong indication that the residuals are random. This randomness implies that the model has effectively captured the information in the data, leaving only random noise as residuals.</a:t>
            </a:r>
          </a:p>
          <a:p>
            <a:pPr marL="0" indent="0">
              <a:buNone/>
            </a:pPr>
            <a:r>
              <a:rPr lang="en-US" sz="1600" b="1" dirty="0">
                <a:latin typeface="Times New Roman" panose="02020603050405020304" pitchFamily="18" charset="0"/>
                <a:cs typeface="Times New Roman" panose="02020603050405020304" pitchFamily="18" charset="0"/>
              </a:rPr>
              <a:t>Model Diagnostics:</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Minimal autocorrelation in the residuals is a key diagnostic check for a good ARIMA model </a:t>
            </a:r>
            <a:r>
              <a:rPr lang="en-US" sz="1600" dirty="0" err="1">
                <a:latin typeface="Times New Roman" panose="02020603050405020304" pitchFamily="18" charset="0"/>
                <a:cs typeface="Times New Roman" panose="02020603050405020304" pitchFamily="18" charset="0"/>
              </a:rPr>
              <a:t>fit.The</a:t>
            </a:r>
            <a:r>
              <a:rPr lang="en-US" sz="1600" dirty="0">
                <a:latin typeface="Times New Roman" panose="02020603050405020304" pitchFamily="18" charset="0"/>
                <a:cs typeface="Times New Roman" panose="02020603050405020304" pitchFamily="18" charset="0"/>
              </a:rPr>
              <a:t> residuals centered around zero with no obvious pattern suggest that there are no systematic errors left unmodeled.</a:t>
            </a:r>
          </a:p>
        </p:txBody>
      </p:sp>
      <p:sp>
        <p:nvSpPr>
          <p:cNvPr id="17" name="TextBox 16">
            <a:extLst>
              <a:ext uri="{FF2B5EF4-FFF2-40B4-BE49-F238E27FC236}">
                <a16:creationId xmlns:a16="http://schemas.microsoft.com/office/drawing/2014/main" id="{A3DF7283-C8C3-413C-BA72-9031E162B448}"/>
              </a:ext>
            </a:extLst>
          </p:cNvPr>
          <p:cNvSpPr txBox="1"/>
          <p:nvPr/>
        </p:nvSpPr>
        <p:spPr>
          <a:xfrm>
            <a:off x="4589585" y="762910"/>
            <a:ext cx="6673366" cy="341632"/>
          </a:xfrm>
          <a:prstGeom prst="rect">
            <a:avLst/>
          </a:prstGeom>
          <a:noFill/>
        </p:spPr>
        <p:txBody>
          <a:bodyPr wrap="square">
            <a:spAutoFit/>
          </a:bodyPr>
          <a:lstStyle/>
          <a:p>
            <a:pPr lvl="0">
              <a:lnSpc>
                <a:spcPct val="90000"/>
              </a:lnSpc>
              <a:spcBef>
                <a:spcPct val="0"/>
              </a:spcBef>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ARIMA Model Residuals - Before 1980:</a:t>
            </a:r>
          </a:p>
        </p:txBody>
      </p:sp>
    </p:spTree>
    <p:extLst>
      <p:ext uri="{BB962C8B-B14F-4D97-AF65-F5344CB8AC3E}">
        <p14:creationId xmlns:p14="http://schemas.microsoft.com/office/powerpoint/2010/main" val="215702243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826F7F78-74D9-4A91-9086-2CE2B68718BD}"/>
              </a:ext>
            </a:extLst>
          </p:cNvPr>
          <p:cNvSpPr/>
          <p:nvPr/>
        </p:nvSpPr>
        <p:spPr>
          <a:xfrm>
            <a:off x="9902828" y="893424"/>
            <a:ext cx="2289172" cy="5507376"/>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1AD1289-F40B-45BE-822B-9C28C0DBA0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1722" y="1382842"/>
            <a:ext cx="3078800" cy="1608709"/>
          </a:xfrm>
          <a:prstGeom prst="rect">
            <a:avLst/>
          </a:prstGeom>
        </p:spPr>
      </p:pic>
      <p:pic>
        <p:nvPicPr>
          <p:cNvPr id="5" name="Picture 4">
            <a:extLst>
              <a:ext uri="{FF2B5EF4-FFF2-40B4-BE49-F238E27FC236}">
                <a16:creationId xmlns:a16="http://schemas.microsoft.com/office/drawing/2014/main" id="{76490FDC-46B3-45B3-A509-C98749FD32C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5168" y="2991551"/>
            <a:ext cx="3031908" cy="3510838"/>
          </a:xfrm>
          <a:prstGeom prst="rect">
            <a:avLst/>
          </a:prstGeom>
        </p:spPr>
      </p:pic>
      <p:sp>
        <p:nvSpPr>
          <p:cNvPr id="8" name="Rectangle 7">
            <a:extLst>
              <a:ext uri="{FF2B5EF4-FFF2-40B4-BE49-F238E27FC236}">
                <a16:creationId xmlns:a16="http://schemas.microsoft.com/office/drawing/2014/main" id="{AD301469-9871-4CC8-95B5-7BA6D8BC381F}"/>
              </a:ext>
            </a:extLst>
          </p:cNvPr>
          <p:cNvSpPr/>
          <p:nvPr/>
        </p:nvSpPr>
        <p:spPr>
          <a:xfrm>
            <a:off x="0" y="893424"/>
            <a:ext cx="12162444" cy="400110"/>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305094F1-3D9A-4782-B4E8-EDB2F0ECF49E}"/>
              </a:ext>
            </a:extLst>
          </p:cNvPr>
          <p:cNvSpPr txBox="1">
            <a:spLocks/>
          </p:cNvSpPr>
          <p:nvPr/>
        </p:nvSpPr>
        <p:spPr>
          <a:xfrm>
            <a:off x="4724400" y="1254450"/>
            <a:ext cx="7161083" cy="50496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3DF7283-C8C3-413C-BA72-9031E162B448}"/>
              </a:ext>
            </a:extLst>
          </p:cNvPr>
          <p:cNvSpPr txBox="1"/>
          <p:nvPr/>
        </p:nvSpPr>
        <p:spPr>
          <a:xfrm>
            <a:off x="353409" y="917571"/>
            <a:ext cx="1506415" cy="341632"/>
          </a:xfrm>
          <a:prstGeom prst="rect">
            <a:avLst/>
          </a:prstGeom>
          <a:noFill/>
        </p:spPr>
        <p:txBody>
          <a:bodyPr wrap="square">
            <a:spAutoFit/>
          </a:bodyPr>
          <a:lstStyle/>
          <a:p>
            <a:pPr lvl="0">
              <a:lnSpc>
                <a:spcPct val="90000"/>
              </a:lnSpc>
              <a:spcBef>
                <a:spcPct val="0"/>
              </a:spcBef>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Before 1980:</a:t>
            </a:r>
          </a:p>
        </p:txBody>
      </p:sp>
      <p:pic>
        <p:nvPicPr>
          <p:cNvPr id="11" name="Picture 10">
            <a:extLst>
              <a:ext uri="{FF2B5EF4-FFF2-40B4-BE49-F238E27FC236}">
                <a16:creationId xmlns:a16="http://schemas.microsoft.com/office/drawing/2014/main" id="{69A4AE02-FFCE-49F9-B1EF-611DB281A99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6686" y="1382842"/>
            <a:ext cx="3078800" cy="1608709"/>
          </a:xfrm>
          <a:prstGeom prst="rect">
            <a:avLst/>
          </a:prstGeom>
        </p:spPr>
      </p:pic>
      <p:pic>
        <p:nvPicPr>
          <p:cNvPr id="12" name="Picture 11">
            <a:extLst>
              <a:ext uri="{FF2B5EF4-FFF2-40B4-BE49-F238E27FC236}">
                <a16:creationId xmlns:a16="http://schemas.microsoft.com/office/drawing/2014/main" id="{0A3F2B73-61C6-4EA4-B70F-0F94242AA3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20132" y="2991551"/>
            <a:ext cx="3031908" cy="3510838"/>
          </a:xfrm>
          <a:prstGeom prst="rect">
            <a:avLst/>
          </a:prstGeom>
        </p:spPr>
      </p:pic>
      <p:pic>
        <p:nvPicPr>
          <p:cNvPr id="14" name="Picture 13">
            <a:extLst>
              <a:ext uri="{FF2B5EF4-FFF2-40B4-BE49-F238E27FC236}">
                <a16:creationId xmlns:a16="http://schemas.microsoft.com/office/drawing/2014/main" id="{D5C1B323-FD6C-404E-A707-815D93640E7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10301" y="1386028"/>
            <a:ext cx="3078800" cy="1608709"/>
          </a:xfrm>
          <a:prstGeom prst="rect">
            <a:avLst/>
          </a:prstGeom>
        </p:spPr>
      </p:pic>
      <p:pic>
        <p:nvPicPr>
          <p:cNvPr id="15" name="Picture 14">
            <a:extLst>
              <a:ext uri="{FF2B5EF4-FFF2-40B4-BE49-F238E27FC236}">
                <a16:creationId xmlns:a16="http://schemas.microsoft.com/office/drawing/2014/main" id="{171BE42C-9E10-4BDF-B4C7-D91C35E35E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33747" y="2994737"/>
            <a:ext cx="3031908" cy="3510838"/>
          </a:xfrm>
          <a:prstGeom prst="rect">
            <a:avLst/>
          </a:prstGeom>
        </p:spPr>
      </p:pic>
      <p:sp>
        <p:nvSpPr>
          <p:cNvPr id="16" name="TextBox 15">
            <a:extLst>
              <a:ext uri="{FF2B5EF4-FFF2-40B4-BE49-F238E27FC236}">
                <a16:creationId xmlns:a16="http://schemas.microsoft.com/office/drawing/2014/main" id="{5A450B18-9098-457D-BF82-9CC6EEF70608}"/>
              </a:ext>
            </a:extLst>
          </p:cNvPr>
          <p:cNvSpPr txBox="1"/>
          <p:nvPr/>
        </p:nvSpPr>
        <p:spPr>
          <a:xfrm>
            <a:off x="353409" y="378433"/>
            <a:ext cx="6100762"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ARIMA Model Residuals:</a:t>
            </a:r>
          </a:p>
        </p:txBody>
      </p:sp>
      <p:sp>
        <p:nvSpPr>
          <p:cNvPr id="18" name="TextBox 17">
            <a:extLst>
              <a:ext uri="{FF2B5EF4-FFF2-40B4-BE49-F238E27FC236}">
                <a16:creationId xmlns:a16="http://schemas.microsoft.com/office/drawing/2014/main" id="{830874D1-F7FE-4480-8B5D-0F6A642D81F5}"/>
              </a:ext>
            </a:extLst>
          </p:cNvPr>
          <p:cNvSpPr txBox="1"/>
          <p:nvPr/>
        </p:nvSpPr>
        <p:spPr>
          <a:xfrm>
            <a:off x="3525105" y="900368"/>
            <a:ext cx="6100762" cy="369332"/>
          </a:xfrm>
          <a:prstGeom prst="rect">
            <a:avLst/>
          </a:prstGeom>
          <a:noFill/>
          <a:ln>
            <a:solidFill>
              <a:srgbClr val="E1EDE6"/>
            </a:solidFill>
          </a:ln>
        </p:spPr>
        <p:txBody>
          <a:bodyPr wrap="square">
            <a:spAutoFit/>
          </a:bodyPr>
          <a:lstStyle/>
          <a:p>
            <a:r>
              <a:rPr lang="en-US" b="1">
                <a:latin typeface="Times New Roman" panose="02020603050405020304" pitchFamily="18" charset="0"/>
                <a:cs typeface="Times New Roman" panose="02020603050405020304" pitchFamily="18" charset="0"/>
              </a:rPr>
              <a:t>1980-2000:</a:t>
            </a:r>
            <a:endParaRPr lang="en-US"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933C0AB-328F-4FE0-8444-1585C5D943EF}"/>
              </a:ext>
            </a:extLst>
          </p:cNvPr>
          <p:cNvSpPr txBox="1"/>
          <p:nvPr/>
        </p:nvSpPr>
        <p:spPr>
          <a:xfrm>
            <a:off x="6710301" y="893424"/>
            <a:ext cx="6100762" cy="369332"/>
          </a:xfrm>
          <a:prstGeom prst="rect">
            <a:avLst/>
          </a:prstGeom>
          <a:noFill/>
          <a:ln>
            <a:solidFill>
              <a:srgbClr val="E1EDE6"/>
            </a:solidFill>
          </a:ln>
        </p:spPr>
        <p:txBody>
          <a:bodyPr wrap="square">
            <a:spAutoFit/>
          </a:bodyPr>
          <a:lstStyle/>
          <a:p>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2000 Onwards:</a:t>
            </a:r>
            <a:endParaRPr lang="en-US" dirty="0"/>
          </a:p>
        </p:txBody>
      </p:sp>
      <p:sp>
        <p:nvSpPr>
          <p:cNvPr id="23" name="TextBox 22">
            <a:extLst>
              <a:ext uri="{FF2B5EF4-FFF2-40B4-BE49-F238E27FC236}">
                <a16:creationId xmlns:a16="http://schemas.microsoft.com/office/drawing/2014/main" id="{45F1A2E8-A886-4880-991C-D630232A70C0}"/>
              </a:ext>
            </a:extLst>
          </p:cNvPr>
          <p:cNvSpPr txBox="1"/>
          <p:nvPr/>
        </p:nvSpPr>
        <p:spPr>
          <a:xfrm>
            <a:off x="9902828" y="1616838"/>
            <a:ext cx="2259616" cy="4278094"/>
          </a:xfrm>
          <a:prstGeom prst="rect">
            <a:avLst/>
          </a:prstGeom>
          <a:noFill/>
        </p:spPr>
        <p:txBody>
          <a:bodyPr wrap="square">
            <a:spAutoFit/>
          </a:bodyPr>
          <a:lstStyle/>
          <a:p>
            <a:r>
              <a:rPr lang="en-US" sz="1600" b="1" dirty="0"/>
              <a:t>ACF and PACF of Residuals:</a:t>
            </a:r>
          </a:p>
          <a:p>
            <a:pPr marL="285750" indent="-285750">
              <a:buFont typeface="Wingdings" panose="05000000000000000000" pitchFamily="2" charset="2"/>
              <a:buChar char="§"/>
            </a:pPr>
            <a:r>
              <a:rPr lang="en-US" sz="1600" dirty="0"/>
              <a:t>No significant autocorrelations beyond lag 1 in ACF; significant spike at lag 1 in PACF indicates effective model capture.</a:t>
            </a:r>
          </a:p>
          <a:p>
            <a:pPr marL="285750" indent="-285750">
              <a:buFont typeface="Wingdings" panose="05000000000000000000" pitchFamily="2" charset="2"/>
              <a:buChar char="§"/>
            </a:pPr>
            <a:endParaRPr lang="en-US" sz="1600" dirty="0"/>
          </a:p>
          <a:p>
            <a:r>
              <a:rPr lang="en-US" sz="1600" b="1" dirty="0"/>
              <a:t>Residuals (eta) Plot:</a:t>
            </a:r>
          </a:p>
          <a:p>
            <a:pPr marL="285750" indent="-285750">
              <a:buFont typeface="Wingdings" panose="05000000000000000000" pitchFamily="2" charset="2"/>
              <a:buChar char="§"/>
            </a:pPr>
            <a:r>
              <a:rPr lang="en-US" sz="1600" dirty="0"/>
              <a:t>Residuals behave like white noise, implying the model has captured the data's information, leaving only random noise.</a:t>
            </a:r>
          </a:p>
        </p:txBody>
      </p:sp>
    </p:spTree>
    <p:extLst>
      <p:ext uri="{BB962C8B-B14F-4D97-AF65-F5344CB8AC3E}">
        <p14:creationId xmlns:p14="http://schemas.microsoft.com/office/powerpoint/2010/main" val="61303547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D6C272-F0CA-402F-9B8B-1FB1E90DA16E}"/>
              </a:ext>
            </a:extLst>
          </p:cNvPr>
          <p:cNvSpPr/>
          <p:nvPr/>
        </p:nvSpPr>
        <p:spPr>
          <a:xfrm>
            <a:off x="3869639" y="482925"/>
            <a:ext cx="7576604" cy="578599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7398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241E8C-B4EF-48E3-9B30-021EA346BBA8}"/>
              </a:ext>
            </a:extLst>
          </p:cNvPr>
          <p:cNvSpPr txBox="1"/>
          <p:nvPr/>
        </p:nvSpPr>
        <p:spPr>
          <a:xfrm>
            <a:off x="195629" y="1125333"/>
            <a:ext cx="6892677" cy="369332"/>
          </a:xfrm>
          <a:prstGeom prst="rect">
            <a:avLst/>
          </a:prstGeom>
          <a:noFill/>
        </p:spPr>
        <p:txBody>
          <a:bodyPr wrap="square">
            <a:spAutoFit/>
          </a:bodyPr>
          <a:lstStyle/>
          <a:p>
            <a:pPr algn="justLow"/>
            <a:r>
              <a:rPr lang="en-US" b="1">
                <a:latin typeface="Times New Roman" panose="02020603050405020304" pitchFamily="18" charset="0"/>
                <a:cs typeface="Times New Roman" panose="02020603050405020304" pitchFamily="18" charset="0"/>
              </a:rPr>
              <a:t>Model Evaluation and Validation:</a:t>
            </a:r>
            <a:endParaRPr lang="en-US"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E38EDB0-E314-4AFE-B771-93FB23FCD51C}"/>
              </a:ext>
            </a:extLst>
          </p:cNvPr>
          <p:cNvSpPr txBox="1"/>
          <p:nvPr/>
        </p:nvSpPr>
        <p:spPr>
          <a:xfrm>
            <a:off x="195629" y="1494665"/>
            <a:ext cx="6123842" cy="369332"/>
          </a:xfrm>
          <a:prstGeom prst="rect">
            <a:avLst/>
          </a:prstGeom>
          <a:noFill/>
        </p:spPr>
        <p:txBody>
          <a:bodyPr wrap="square">
            <a:spAutoFit/>
          </a:bodyPr>
          <a:lstStyle/>
          <a:p>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1980-2000:</a:t>
            </a:r>
            <a:endParaRPr lang="en-US" dirty="0"/>
          </a:p>
        </p:txBody>
      </p:sp>
      <p:sp>
        <p:nvSpPr>
          <p:cNvPr id="12" name="Rectangle 11">
            <a:extLst>
              <a:ext uri="{FF2B5EF4-FFF2-40B4-BE49-F238E27FC236}">
                <a16:creationId xmlns:a16="http://schemas.microsoft.com/office/drawing/2014/main" id="{D69BFC54-3F7F-4164-A69F-F76FF67B483E}"/>
              </a:ext>
            </a:extLst>
          </p:cNvPr>
          <p:cNvSpPr/>
          <p:nvPr/>
        </p:nvSpPr>
        <p:spPr>
          <a:xfrm>
            <a:off x="3543300" y="748328"/>
            <a:ext cx="8239125" cy="529052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16600DE-C3EE-42AF-85D3-609989AE54B0}"/>
              </a:ext>
            </a:extLst>
          </p:cNvPr>
          <p:cNvSpPr txBox="1"/>
          <p:nvPr/>
        </p:nvSpPr>
        <p:spPr>
          <a:xfrm>
            <a:off x="3807807" y="962130"/>
            <a:ext cx="7700268" cy="440120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Model Evaluation:</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ACF of residuals shows no significant autocorrelations beyond lag 1.</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PACF of residuals has a significant spike at lag 1, indicating minimal correlation at higher lags.</a:t>
            </a:r>
          </a:p>
          <a:p>
            <a:pPr marL="285750" indent="-285750">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Residuals exhibit minimal autocorrelation, suggesting a good model fit.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Model Validation:</a:t>
            </a:r>
          </a:p>
          <a:p>
            <a:pPr>
              <a:lnSpc>
                <a:spcPct val="150000"/>
              </a:lnSpc>
            </a:pP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-Box Q-statistics for all segments showed p-values indicating no significant autocorrelation in the residuals:</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Before 1980: Q-statistic = 553.74, p-value = 0.00.</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1980-2000: Q-statistic = 3.18, p-value = 0.07.</a:t>
            </a:r>
          </a:p>
          <a:p>
            <a:pPr>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2000 Onwards: Q-statistic = 2.29, p-value = 0.13.</a:t>
            </a:r>
          </a:p>
          <a:p>
            <a:pPr marL="285750" indent="-285750">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sz="1600" b="1" dirty="0">
                <a:latin typeface="Times New Roman" panose="02020603050405020304" pitchFamily="18" charset="0"/>
                <a:cs typeface="Times New Roman" panose="02020603050405020304" pitchFamily="18" charset="0"/>
              </a:rPr>
              <a:t>Overall, the residuals meet the criteria for minimal autocorrelation, validating the model's adequacy.</a:t>
            </a:r>
          </a:p>
        </p:txBody>
      </p:sp>
    </p:spTree>
    <p:extLst>
      <p:ext uri="{BB962C8B-B14F-4D97-AF65-F5344CB8AC3E}">
        <p14:creationId xmlns:p14="http://schemas.microsoft.com/office/powerpoint/2010/main" val="168176265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A71BFEA-1FCC-44AD-9096-9345435E1898}"/>
              </a:ext>
            </a:extLst>
          </p:cNvPr>
          <p:cNvSpPr/>
          <p:nvPr/>
        </p:nvSpPr>
        <p:spPr>
          <a:xfrm>
            <a:off x="1356780" y="1270044"/>
            <a:ext cx="9752293" cy="3707342"/>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B58D255-5C89-49E6-8DEB-7A0C7722A912}"/>
              </a:ext>
            </a:extLst>
          </p:cNvPr>
          <p:cNvSpPr/>
          <p:nvPr/>
        </p:nvSpPr>
        <p:spPr>
          <a:xfrm>
            <a:off x="1509180" y="1422444"/>
            <a:ext cx="9752293" cy="3707342"/>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C08F80E-1130-4414-A04F-4C8872E7B0CA}"/>
              </a:ext>
            </a:extLst>
          </p:cNvPr>
          <p:cNvSpPr txBox="1"/>
          <p:nvPr/>
        </p:nvSpPr>
        <p:spPr>
          <a:xfrm>
            <a:off x="1936501" y="1529612"/>
            <a:ext cx="8855324" cy="2800767"/>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Model Adequacy: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ARIMA(1,0,0) model effectively captured the underlying data structure, with residuals showing minimal autocorrelation across all time segments.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Diagnostic Tests: </a:t>
            </a:r>
          </a:p>
          <a:p>
            <a:pPr marL="285750" indent="-285750"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-Box Q-statistics confirmed that residuals are uncorrelated and exhibit constant variance, validating the model's adequacy.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Predictive Reliability: </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Given the minimal autocorrelation in residuals and successful diagnostic tests, the ARIMA(1,0,0) model is suitable for reliable forecasting of future stock prices.</a:t>
            </a:r>
          </a:p>
        </p:txBody>
      </p:sp>
      <p:sp>
        <p:nvSpPr>
          <p:cNvPr id="10" name="TextBox 9">
            <a:extLst>
              <a:ext uri="{FF2B5EF4-FFF2-40B4-BE49-F238E27FC236}">
                <a16:creationId xmlns:a16="http://schemas.microsoft.com/office/drawing/2014/main" id="{6562FA62-8AE0-41C0-B46C-BB758EBDBE7E}"/>
              </a:ext>
            </a:extLst>
          </p:cNvPr>
          <p:cNvSpPr txBox="1"/>
          <p:nvPr/>
        </p:nvSpPr>
        <p:spPr>
          <a:xfrm>
            <a:off x="1356780" y="685424"/>
            <a:ext cx="609600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3700216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B3952D-4A23-400B-8148-BF08A067927C}"/>
              </a:ext>
            </a:extLst>
          </p:cNvPr>
          <p:cNvSpPr/>
          <p:nvPr/>
        </p:nvSpPr>
        <p:spPr>
          <a:xfrm>
            <a:off x="4128805" y="741564"/>
            <a:ext cx="7204480" cy="3939259"/>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7398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0281B89-72C4-457A-82F3-09534003AC8E}"/>
              </a:ext>
            </a:extLst>
          </p:cNvPr>
          <p:cNvSpPr/>
          <p:nvPr/>
        </p:nvSpPr>
        <p:spPr>
          <a:xfrm>
            <a:off x="3951589" y="860994"/>
            <a:ext cx="7576604" cy="3649460"/>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241E8C-B4EF-48E3-9B30-021EA346BBA8}"/>
              </a:ext>
            </a:extLst>
          </p:cNvPr>
          <p:cNvSpPr txBox="1"/>
          <p:nvPr/>
        </p:nvSpPr>
        <p:spPr>
          <a:xfrm>
            <a:off x="4318974" y="976668"/>
            <a:ext cx="6841835" cy="3293209"/>
          </a:xfrm>
          <a:prstGeom prst="rect">
            <a:avLst/>
          </a:prstGeom>
          <a:noFill/>
          <a:ln>
            <a:noFill/>
          </a:ln>
        </p:spPr>
        <p:txBody>
          <a:bodyPr wrap="square">
            <a:spAutoFit/>
          </a:bodyPr>
          <a:lstStyle/>
          <a:p>
            <a:pPr algn="justLow"/>
            <a:r>
              <a:rPr lang="en-US" sz="1600" b="1" dirty="0">
                <a:latin typeface="Times New Roman" panose="02020603050405020304" pitchFamily="18" charset="0"/>
                <a:cs typeface="Times New Roman" panose="02020603050405020304" pitchFamily="18" charset="0"/>
              </a:rPr>
              <a:t>Scenario Analysis: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Assess impact of various economic conditions on stock prices.</a:t>
            </a:r>
          </a:p>
          <a:p>
            <a:pPr algn="justLow"/>
            <a:endParaRPr lang="en-US" sz="1600" dirty="0">
              <a:latin typeface="Times New Roman" panose="02020603050405020304" pitchFamily="18" charset="0"/>
              <a:cs typeface="Times New Roman" panose="02020603050405020304" pitchFamily="18" charset="0"/>
            </a:endParaRPr>
          </a:p>
          <a:p>
            <a:pPr algn="justLow"/>
            <a:r>
              <a:rPr lang="en-US" sz="1600" b="1" dirty="0">
                <a:latin typeface="Times New Roman" panose="02020603050405020304" pitchFamily="18" charset="0"/>
                <a:cs typeface="Times New Roman" panose="02020603050405020304" pitchFamily="18" charset="0"/>
              </a:rPr>
              <a:t>Prediction Intervals: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Provide a range of possible future values to capture uncertainty.</a:t>
            </a:r>
          </a:p>
          <a:p>
            <a:pPr algn="justLow"/>
            <a:endParaRPr lang="en-US" sz="1600" b="1" dirty="0">
              <a:latin typeface="Times New Roman" panose="02020603050405020304" pitchFamily="18" charset="0"/>
              <a:cs typeface="Times New Roman" panose="02020603050405020304" pitchFamily="18" charset="0"/>
            </a:endParaRPr>
          </a:p>
          <a:p>
            <a:pPr algn="justLow"/>
            <a:r>
              <a:rPr lang="en-US" sz="1600" b="1" dirty="0">
                <a:latin typeface="Times New Roman" panose="02020603050405020304" pitchFamily="18" charset="0"/>
                <a:cs typeface="Times New Roman" panose="02020603050405020304" pitchFamily="18" charset="0"/>
              </a:rPr>
              <a:t>Advanced Models: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Explore deep learning models like LSTM for non-linear dependencies.</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Combine ARIMA with machine learning techniques.</a:t>
            </a:r>
          </a:p>
          <a:p>
            <a:pPr algn="justLow"/>
            <a:endParaRPr lang="en-US" sz="1600" b="1" dirty="0">
              <a:latin typeface="Times New Roman" panose="02020603050405020304" pitchFamily="18" charset="0"/>
              <a:cs typeface="Times New Roman" panose="02020603050405020304" pitchFamily="18" charset="0"/>
            </a:endParaRPr>
          </a:p>
          <a:p>
            <a:pPr algn="justLow"/>
            <a:r>
              <a:rPr lang="en-US" sz="1600" b="1" dirty="0">
                <a:latin typeface="Times New Roman" panose="02020603050405020304" pitchFamily="18" charset="0"/>
                <a:cs typeface="Times New Roman" panose="02020603050405020304" pitchFamily="18" charset="0"/>
              </a:rPr>
              <a:t>Real-Time Forecasting:</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Implement automated pipelines for data collection and forecasting.</a:t>
            </a:r>
          </a:p>
          <a:p>
            <a:pPr marL="285750" indent="-285750" algn="justLow">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Develop interactive dashboards for real-time updates.</a:t>
            </a:r>
          </a:p>
        </p:txBody>
      </p:sp>
      <p:sp>
        <p:nvSpPr>
          <p:cNvPr id="10" name="TextBox 9">
            <a:extLst>
              <a:ext uri="{FF2B5EF4-FFF2-40B4-BE49-F238E27FC236}">
                <a16:creationId xmlns:a16="http://schemas.microsoft.com/office/drawing/2014/main" id="{2F9147A0-4F58-4DCE-A7FC-BD147547409D}"/>
              </a:ext>
            </a:extLst>
          </p:cNvPr>
          <p:cNvSpPr txBox="1"/>
          <p:nvPr/>
        </p:nvSpPr>
        <p:spPr>
          <a:xfrm>
            <a:off x="0" y="1564880"/>
            <a:ext cx="4318974" cy="369332"/>
          </a:xfrm>
          <a:prstGeom prst="rect">
            <a:avLst/>
          </a:prstGeom>
          <a:noFill/>
        </p:spPr>
        <p:txBody>
          <a:bodyPr wrap="square">
            <a:spAutoFit/>
          </a:bodyPr>
          <a:lstStyle/>
          <a:p>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Work Suggestions - Forecasting</a:t>
            </a:r>
            <a:endParaRPr lang="en-US" dirty="0"/>
          </a:p>
        </p:txBody>
      </p:sp>
    </p:spTree>
    <p:extLst>
      <p:ext uri="{BB962C8B-B14F-4D97-AF65-F5344CB8AC3E}">
        <p14:creationId xmlns:p14="http://schemas.microsoft.com/office/powerpoint/2010/main" val="336357218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99C8D0A-D2DB-4394-BAD8-1911227C3045}"/>
              </a:ext>
            </a:extLst>
          </p:cNvPr>
          <p:cNvSpPr/>
          <p:nvPr/>
        </p:nvSpPr>
        <p:spPr>
          <a:xfrm>
            <a:off x="532880" y="1213025"/>
            <a:ext cx="10096797" cy="3780247"/>
          </a:xfrm>
          <a:prstGeom prst="rect">
            <a:avLst/>
          </a:prstGeom>
          <a:solidFill>
            <a:srgbClr val="E1EDE6"/>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6172601-4E7F-4402-B3A6-E72F53F86D09}"/>
              </a:ext>
            </a:extLst>
          </p:cNvPr>
          <p:cNvSpPr/>
          <p:nvPr/>
        </p:nvSpPr>
        <p:spPr>
          <a:xfrm>
            <a:off x="0" y="1353025"/>
            <a:ext cx="1574859" cy="16513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4067FF2-A667-4AC6-804C-F686D2BDEE84}"/>
              </a:ext>
            </a:extLst>
          </p:cNvPr>
          <p:cNvSpPr/>
          <p:nvPr/>
        </p:nvSpPr>
        <p:spPr>
          <a:xfrm>
            <a:off x="771005" y="974900"/>
            <a:ext cx="10096797" cy="3780247"/>
          </a:xfrm>
          <a:prstGeom prst="rect">
            <a:avLst/>
          </a:prstGeom>
          <a:solidFill>
            <a:srgbClr val="ECECEC"/>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37DAC436-7F40-4E23-A4D2-1766B0ADC58F}"/>
              </a:ext>
            </a:extLst>
          </p:cNvPr>
          <p:cNvSpPr>
            <a:spLocks noGrp="1"/>
          </p:cNvSpPr>
          <p:nvPr>
            <p:ph type="title"/>
          </p:nvPr>
        </p:nvSpPr>
        <p:spPr>
          <a:xfrm>
            <a:off x="780753" y="248695"/>
            <a:ext cx="10515600" cy="625475"/>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r>
              <a:rPr lang="fa-I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9" name="Segnaposto contenuto 2">
            <a:extLst>
              <a:ext uri="{FF2B5EF4-FFF2-40B4-BE49-F238E27FC236}">
                <a16:creationId xmlns:a16="http://schemas.microsoft.com/office/drawing/2014/main" id="{E51AD42D-FF72-48CA-8D4B-2EAE11650C38}"/>
              </a:ext>
            </a:extLst>
          </p:cNvPr>
          <p:cNvSpPr>
            <a:spLocks noGrp="1"/>
          </p:cNvSpPr>
          <p:nvPr>
            <p:ph idx="1"/>
          </p:nvPr>
        </p:nvSpPr>
        <p:spPr>
          <a:xfrm>
            <a:off x="904134" y="1053273"/>
            <a:ext cx="9830541" cy="3623502"/>
          </a:xfrm>
        </p:spPr>
        <p:txBody>
          <a:bodyPr>
            <a:noAutofit/>
          </a:body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Box, G. E. P., Jenkins, G. M., </a:t>
            </a:r>
            <a:r>
              <a:rPr lang="en-US" sz="1600" dirty="0" err="1">
                <a:latin typeface="Times New Roman" panose="02020603050405020304" pitchFamily="18" charset="0"/>
                <a:cs typeface="Times New Roman" panose="02020603050405020304" pitchFamily="18" charset="0"/>
              </a:rPr>
              <a:t>Reinsel</a:t>
            </a:r>
            <a:r>
              <a:rPr lang="en-US" sz="1600" dirty="0">
                <a:latin typeface="Times New Roman" panose="02020603050405020304" pitchFamily="18" charset="0"/>
                <a:cs typeface="Times New Roman" panose="02020603050405020304" pitchFamily="18" charset="0"/>
              </a:rPr>
              <a:t>, G. C., &amp; </a:t>
            </a: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 G. M. (2015). Time Series Analysis: Forecasting and Control. John Wiley &amp; Sons.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Hyndman, R. J., &amp; </a:t>
            </a:r>
            <a:r>
              <a:rPr lang="en-US" sz="1600" dirty="0" err="1">
                <a:latin typeface="Times New Roman" panose="02020603050405020304" pitchFamily="18" charset="0"/>
                <a:cs typeface="Times New Roman" panose="02020603050405020304" pitchFamily="18" charset="0"/>
              </a:rPr>
              <a:t>Athanasopoulos</a:t>
            </a:r>
            <a:r>
              <a:rPr lang="en-US" sz="1600" dirty="0">
                <a:latin typeface="Times New Roman" panose="02020603050405020304" pitchFamily="18" charset="0"/>
                <a:cs typeface="Times New Roman" panose="02020603050405020304" pitchFamily="18" charset="0"/>
              </a:rPr>
              <a:t>, G. (2018). Forecasting: Principles and Practice. </a:t>
            </a:r>
            <a:r>
              <a:rPr lang="en-US" sz="1600" dirty="0" err="1">
                <a:latin typeface="Times New Roman" panose="02020603050405020304" pitchFamily="18" charset="0"/>
                <a:cs typeface="Times New Roman" panose="02020603050405020304" pitchFamily="18" charset="0"/>
              </a:rPr>
              <a:t>OTexts</a:t>
            </a:r>
            <a:r>
              <a:rPr lang="en-US" sz="1600" dirty="0">
                <a:latin typeface="Times New Roman" panose="02020603050405020304" pitchFamily="18" charset="0"/>
                <a:cs typeface="Times New Roman" panose="02020603050405020304" pitchFamily="18" charset="0"/>
              </a:rPr>
              <a:t>. Retrieved from </a:t>
            </a:r>
            <a:r>
              <a:rPr lang="en-US" sz="1600" dirty="0">
                <a:latin typeface="Times New Roman" panose="02020603050405020304" pitchFamily="18" charset="0"/>
                <a:cs typeface="Times New Roman" panose="02020603050405020304" pitchFamily="18" charset="0"/>
                <a:hlinkClick r:id="rId2"/>
              </a:rPr>
              <a:t>https://otexts.com/fpp3/</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Ljung</a:t>
            </a:r>
            <a:r>
              <a:rPr lang="en-US" sz="1600" dirty="0">
                <a:latin typeface="Times New Roman" panose="02020603050405020304" pitchFamily="18" charset="0"/>
                <a:cs typeface="Times New Roman" panose="02020603050405020304" pitchFamily="18" charset="0"/>
              </a:rPr>
              <a:t>, G. M., &amp; Box, G. E. P. (1978). On a Measure of Lack of Fit in Time Series Models. </a:t>
            </a:r>
            <a:r>
              <a:rPr lang="en-US" sz="1600" dirty="0" err="1">
                <a:latin typeface="Times New Roman" panose="02020603050405020304" pitchFamily="18" charset="0"/>
                <a:cs typeface="Times New Roman" panose="02020603050405020304" pitchFamily="18" charset="0"/>
              </a:rPr>
              <a:t>Biometrika</a:t>
            </a:r>
            <a:r>
              <a:rPr lang="en-US" sz="1600" dirty="0">
                <a:latin typeface="Times New Roman" panose="02020603050405020304" pitchFamily="18" charset="0"/>
                <a:cs typeface="Times New Roman" panose="02020603050405020304" pitchFamily="18" charset="0"/>
              </a:rPr>
              <a:t>, 65(2), 297-303.</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Wei, W. W. S. (2006). Time Series Analysis: Univariate and Multivariate Methods. Pearson Education.</a:t>
            </a:r>
          </a:p>
          <a:p>
            <a:pPr algn="just">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Lv</a:t>
            </a:r>
            <a:r>
              <a:rPr lang="en-US" sz="1600" dirty="0">
                <a:latin typeface="Times New Roman" panose="02020603050405020304" pitchFamily="18" charset="0"/>
                <a:cs typeface="Times New Roman" panose="02020603050405020304" pitchFamily="18" charset="0"/>
              </a:rPr>
              <a:t>, P.; Wu, Q.; Xu, J.; Shu Y. Stock Index Prediction Based on Time Series Decomposition and Hybrid Model. Entropy 2022, 24, 146. </a:t>
            </a:r>
            <a:r>
              <a:rPr lang="en-US" sz="1600" dirty="0">
                <a:latin typeface="Times New Roman" panose="02020603050405020304" pitchFamily="18" charset="0"/>
                <a:cs typeface="Times New Roman" panose="02020603050405020304" pitchFamily="18" charset="0"/>
                <a:hlinkClick r:id="rId3"/>
              </a:rPr>
              <a:t>https://doi.org/10.3390/e24020146</a:t>
            </a: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Journal of Statistical and Econometric Methods, vol.4, no.4, 2015, 41-53 , ISSN: 1792-6602 (print), 1792-6939 (online) , </a:t>
            </a:r>
            <a:r>
              <a:rPr lang="en-US" sz="1600" dirty="0" err="1">
                <a:latin typeface="Times New Roman" panose="02020603050405020304" pitchFamily="18" charset="0"/>
                <a:cs typeface="Times New Roman" panose="02020603050405020304" pitchFamily="18" charset="0"/>
              </a:rPr>
              <a:t>Scienpress</a:t>
            </a:r>
            <a:r>
              <a:rPr lang="en-US" sz="1600" dirty="0">
                <a:latin typeface="Times New Roman" panose="02020603050405020304" pitchFamily="18" charset="0"/>
                <a:cs typeface="Times New Roman" panose="02020603050405020304" pitchFamily="18" charset="0"/>
              </a:rPr>
              <a:t> Ltd, 2015</a:t>
            </a:r>
          </a:p>
        </p:txBody>
      </p:sp>
    </p:spTree>
    <p:extLst>
      <p:ext uri="{BB962C8B-B14F-4D97-AF65-F5344CB8AC3E}">
        <p14:creationId xmlns:p14="http://schemas.microsoft.com/office/powerpoint/2010/main" val="426807672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0" y="4115331"/>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1" y="16965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C38E06-8E60-40E6-B966-6FACB4DDD9A6}"/>
              </a:ext>
            </a:extLst>
          </p:cNvPr>
          <p:cNvSpPr/>
          <p:nvPr/>
        </p:nvSpPr>
        <p:spPr>
          <a:xfrm>
            <a:off x="1231897" y="3429000"/>
            <a:ext cx="9728199" cy="2243666"/>
          </a:xfrm>
          <a:prstGeom prst="rect">
            <a:avLst/>
          </a:prstGeom>
          <a:solidFill>
            <a:srgbClr val="E3EBE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0875B4-44E5-4008-A513-5894AF7BDD90}"/>
              </a:ext>
            </a:extLst>
          </p:cNvPr>
          <p:cNvSpPr/>
          <p:nvPr/>
        </p:nvSpPr>
        <p:spPr>
          <a:xfrm>
            <a:off x="1231899" y="1185334"/>
            <a:ext cx="9728200" cy="1871134"/>
          </a:xfrm>
          <a:prstGeom prst="rect">
            <a:avLst/>
          </a:prstGeom>
          <a:solidFill>
            <a:srgbClr val="ECECE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8" y="365126"/>
            <a:ext cx="10121901" cy="591608"/>
          </a:xfrm>
        </p:spPr>
        <p:txBody>
          <a:bodyPr>
            <a:normAutofit/>
          </a:bodyPr>
          <a:lstStyle/>
          <a:p>
            <a:r>
              <a:rPr lang="en-US" sz="24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231897" y="1412612"/>
            <a:ext cx="9508067" cy="4495273"/>
          </a:xfrm>
        </p:spPr>
        <p:txBody>
          <a:bodyPr>
            <a:noAutofit/>
          </a:bodyPr>
          <a:lstStyle/>
          <a:p>
            <a:pPr marL="0" indent="0" algn="l">
              <a:buNone/>
            </a:pPr>
            <a:r>
              <a:rPr lang="en-US" sz="1800" b="0" i="0" dirty="0">
                <a:effectLst/>
                <a:latin typeface="Times New Roman" panose="02020603050405020304" pitchFamily="18" charset="0"/>
                <a:cs typeface="Times New Roman" panose="02020603050405020304" pitchFamily="18" charset="0"/>
              </a:rPr>
              <a:t>…………………</a:t>
            </a:r>
          </a:p>
          <a:p>
            <a:pPr marL="0" indent="0" algn="l">
              <a:buNone/>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918463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94E3295-25AA-434F-8DCD-F95D4A4D61D7}"/>
              </a:ext>
            </a:extLst>
          </p:cNvPr>
          <p:cNvSpPr/>
          <p:nvPr/>
        </p:nvSpPr>
        <p:spPr>
          <a:xfrm>
            <a:off x="0" y="3760069"/>
            <a:ext cx="21166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4BDA9D8E-53BD-403A-A316-D51C0FD3C6EC}"/>
              </a:ext>
            </a:extLst>
          </p:cNvPr>
          <p:cNvPicPr>
            <a:picLocks noChangeAspect="1"/>
          </p:cNvPicPr>
          <p:nvPr/>
        </p:nvPicPr>
        <p:blipFill>
          <a:blip r:embed="rId2"/>
          <a:stretch>
            <a:fillRect/>
          </a:stretch>
        </p:blipFill>
        <p:spPr>
          <a:xfrm>
            <a:off x="437535" y="3245831"/>
            <a:ext cx="4158634" cy="1397324"/>
          </a:xfrm>
          <a:prstGeom prst="rect">
            <a:avLst/>
          </a:prstGeom>
        </p:spPr>
      </p:pic>
      <p:sp>
        <p:nvSpPr>
          <p:cNvPr id="11" name="Rectangle 10">
            <a:extLst>
              <a:ext uri="{FF2B5EF4-FFF2-40B4-BE49-F238E27FC236}">
                <a16:creationId xmlns:a16="http://schemas.microsoft.com/office/drawing/2014/main" id="{7381893F-3083-46DB-8628-67C67EF346E4}"/>
              </a:ext>
            </a:extLst>
          </p:cNvPr>
          <p:cNvSpPr/>
          <p:nvPr/>
        </p:nvSpPr>
        <p:spPr>
          <a:xfrm>
            <a:off x="0" y="2300881"/>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5033703" y="770120"/>
            <a:ext cx="6444049" cy="5537200"/>
          </a:xfrm>
          <a:prstGeom prst="rect">
            <a:avLst/>
          </a:prstGeom>
          <a:solidFill>
            <a:srgbClr val="ECECE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940238" y="365125"/>
            <a:ext cx="11251761" cy="913169"/>
          </a:xfrm>
        </p:spPr>
        <p:txBody>
          <a:bodyPr>
            <a:normAutofit/>
          </a:bodyPr>
          <a:lstStyle/>
          <a:p>
            <a:pPr marL="0" marR="0" algn="l" rtl="1">
              <a:spcBef>
                <a:spcPts val="1200"/>
              </a:spcBef>
              <a:spcAft>
                <a:spcPts val="0"/>
              </a:spcAft>
            </a:pPr>
            <a:r>
              <a:rPr lang="en-US" sz="24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3" name="Segnaposto contenuto 2">
            <a:extLst>
              <a:ext uri="{FF2B5EF4-FFF2-40B4-BE49-F238E27FC236}">
                <a16:creationId xmlns:a16="http://schemas.microsoft.com/office/drawing/2014/main" id="{50A905D8-4AF5-AE1C-5B71-DFA367DDF4D1}"/>
              </a:ext>
            </a:extLst>
          </p:cNvPr>
          <p:cNvSpPr>
            <a:spLocks noGrp="1"/>
          </p:cNvSpPr>
          <p:nvPr>
            <p:ph idx="1"/>
          </p:nvPr>
        </p:nvSpPr>
        <p:spPr>
          <a:xfrm>
            <a:off x="5238009" y="872298"/>
            <a:ext cx="6013753" cy="5299902"/>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A2D2A96F-2138-459E-A0B1-B22951F1305A}"/>
              </a:ext>
            </a:extLst>
          </p:cNvPr>
          <p:cNvSpPr txBox="1"/>
          <p:nvPr/>
        </p:nvSpPr>
        <p:spPr>
          <a:xfrm>
            <a:off x="940238" y="1212334"/>
            <a:ext cx="6096000" cy="369332"/>
          </a:xfrm>
          <a:prstGeom prst="rect">
            <a:avLst/>
          </a:prstGeom>
          <a:noFill/>
        </p:spPr>
        <p:txBody>
          <a:bodyPr wrap="square">
            <a:spAutoFit/>
          </a:bodyPr>
          <a:lstStyle/>
          <a:p>
            <a:pPr marL="0" marR="0">
              <a:lnSpc>
                <a:spcPct val="107000"/>
              </a:lnSpc>
              <a:spcBef>
                <a:spcPts val="20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A70E70B4-040C-4691-AC86-4664799FF903}"/>
              </a:ext>
            </a:extLst>
          </p:cNvPr>
          <p:cNvSpPr txBox="1"/>
          <p:nvPr/>
        </p:nvSpPr>
        <p:spPr>
          <a:xfrm>
            <a:off x="476495" y="3300025"/>
            <a:ext cx="4080714" cy="369332"/>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034335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28E8A5-A79E-4A8E-AE75-BB742DF44032}"/>
              </a:ext>
            </a:extLst>
          </p:cNvPr>
          <p:cNvSpPr/>
          <p:nvPr/>
        </p:nvSpPr>
        <p:spPr>
          <a:xfrm>
            <a:off x="356659" y="2939470"/>
            <a:ext cx="4049183" cy="2398634"/>
          </a:xfrm>
          <a:prstGeom prst="rect">
            <a:avLst/>
          </a:prstGeom>
          <a:solidFill>
            <a:srgbClr val="ECECEC"/>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27ACAC8-3F6B-460A-A54B-3F26EDECD011}"/>
              </a:ext>
            </a:extLst>
          </p:cNvPr>
          <p:cNvSpPr/>
          <p:nvPr/>
        </p:nvSpPr>
        <p:spPr>
          <a:xfrm>
            <a:off x="0" y="1934212"/>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53ECB8B-0128-4826-BD89-3CB73BFE104A}"/>
              </a:ext>
            </a:extLst>
          </p:cNvPr>
          <p:cNvPicPr>
            <a:picLocks noChangeAspect="1"/>
          </p:cNvPicPr>
          <p:nvPr/>
        </p:nvPicPr>
        <p:blipFill>
          <a:blip r:embed="rId2"/>
          <a:stretch>
            <a:fillRect/>
          </a:stretch>
        </p:blipFill>
        <p:spPr>
          <a:xfrm>
            <a:off x="4762501" y="101600"/>
            <a:ext cx="5961345" cy="6629400"/>
          </a:xfrm>
          <a:prstGeom prst="rect">
            <a:avLst/>
          </a:prstGeom>
          <a:solidFill>
            <a:srgbClr val="ECECEC"/>
          </a:solidFill>
        </p:spPr>
      </p:pic>
      <p:sp>
        <p:nvSpPr>
          <p:cNvPr id="3" name="Content Placeholder 2">
            <a:extLst>
              <a:ext uri="{FF2B5EF4-FFF2-40B4-BE49-F238E27FC236}">
                <a16:creationId xmlns:a16="http://schemas.microsoft.com/office/drawing/2014/main" id="{065FEA64-E32D-4A5D-B6C0-C23B1BB36514}"/>
              </a:ext>
            </a:extLst>
          </p:cNvPr>
          <p:cNvSpPr>
            <a:spLocks noGrp="1"/>
          </p:cNvSpPr>
          <p:nvPr>
            <p:ph idx="1"/>
          </p:nvPr>
        </p:nvSpPr>
        <p:spPr>
          <a:xfrm>
            <a:off x="0" y="1467494"/>
            <a:ext cx="4512733" cy="413315"/>
          </a:xfrm>
        </p:spPr>
        <p:txBody>
          <a:bodyPr>
            <a:noAutofit/>
          </a:bodyPr>
          <a:lstStyle/>
          <a:p>
            <a:pPr marL="0" indent="0" algn="ctr">
              <a:buNone/>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892C0458-0698-47EF-A9BA-92669B17AC58}"/>
              </a:ext>
            </a:extLst>
          </p:cNvPr>
          <p:cNvSpPr txBox="1"/>
          <p:nvPr/>
        </p:nvSpPr>
        <p:spPr>
          <a:xfrm>
            <a:off x="517526" y="3123125"/>
            <a:ext cx="3727450" cy="369332"/>
          </a:xfrm>
          <a:prstGeom prst="rect">
            <a:avLst/>
          </a:prstGeom>
          <a:noFill/>
        </p:spPr>
        <p:txBody>
          <a:bodyPr wrap="square">
            <a:spAutoFit/>
          </a:bodyPr>
          <a:lstStyle/>
          <a:p>
            <a:pPr algn="just"/>
            <a:r>
              <a:rPr lang="en-US" dirty="0"/>
              <a:t>--------------------------</a:t>
            </a:r>
          </a:p>
        </p:txBody>
      </p:sp>
    </p:spTree>
    <p:extLst>
      <p:ext uri="{BB962C8B-B14F-4D97-AF65-F5344CB8AC3E}">
        <p14:creationId xmlns:p14="http://schemas.microsoft.com/office/powerpoint/2010/main" val="424516541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62F636-1DC1-4BA4-8E0B-66A6EFC57072}"/>
              </a:ext>
            </a:extLst>
          </p:cNvPr>
          <p:cNvSpPr/>
          <p:nvPr/>
        </p:nvSpPr>
        <p:spPr>
          <a:xfrm>
            <a:off x="-9282" y="4361515"/>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027826B-7DBB-486D-AE6B-9C2B17E9329A}"/>
              </a:ext>
            </a:extLst>
          </p:cNvPr>
          <p:cNvSpPr/>
          <p:nvPr/>
        </p:nvSpPr>
        <p:spPr>
          <a:xfrm>
            <a:off x="-1" y="1696509"/>
            <a:ext cx="1346201" cy="9577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Time Series Analysis</a:t>
            </a:r>
          </a:p>
        </p:txBody>
      </p:sp>
      <p:sp>
        <p:nvSpPr>
          <p:cNvPr id="5" name="Rectangle 4">
            <a:extLst>
              <a:ext uri="{FF2B5EF4-FFF2-40B4-BE49-F238E27FC236}">
                <a16:creationId xmlns:a16="http://schemas.microsoft.com/office/drawing/2014/main" id="{3AC38E06-8E60-40E6-B966-6FACB4DDD9A6}"/>
              </a:ext>
            </a:extLst>
          </p:cNvPr>
          <p:cNvSpPr/>
          <p:nvPr/>
        </p:nvSpPr>
        <p:spPr>
          <a:xfrm>
            <a:off x="1231900" y="3764362"/>
            <a:ext cx="9728199" cy="2399982"/>
          </a:xfrm>
          <a:prstGeom prst="rect">
            <a:avLst/>
          </a:prstGeom>
          <a:solidFill>
            <a:schemeClr val="bg1">
              <a:lumMod val="95000"/>
            </a:schemeClr>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00875B4-44E5-4008-A513-5894AF7BDD90}"/>
              </a:ext>
            </a:extLst>
          </p:cNvPr>
          <p:cNvSpPr/>
          <p:nvPr/>
        </p:nvSpPr>
        <p:spPr>
          <a:xfrm>
            <a:off x="1231899" y="1007005"/>
            <a:ext cx="9728200" cy="2152998"/>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14A6F5-E58E-4733-B7C0-6EA0EA7C89F7}"/>
              </a:ext>
            </a:extLst>
          </p:cNvPr>
          <p:cNvSpPr>
            <a:spLocks noGrp="1"/>
          </p:cNvSpPr>
          <p:nvPr>
            <p:ph type="title"/>
          </p:nvPr>
        </p:nvSpPr>
        <p:spPr>
          <a:xfrm>
            <a:off x="1231895" y="484199"/>
            <a:ext cx="9911861" cy="440161"/>
          </a:xfrm>
        </p:spPr>
        <p:txBody>
          <a:bodyPr>
            <a:normAutofit/>
          </a:bodyPr>
          <a:lstStyle/>
          <a:p>
            <a:r>
              <a:rPr lang="en-US" sz="1800" b="1" dirty="0">
                <a:latin typeface="Times New Roman" panose="02020603050405020304" pitchFamily="18" charset="0"/>
                <a:cs typeface="Times New Roman" panose="02020603050405020304" pitchFamily="18" charset="0"/>
              </a:rPr>
              <a:t>Understanding Time Series Analysis: </a:t>
            </a:r>
          </a:p>
        </p:txBody>
      </p:sp>
      <p:sp>
        <p:nvSpPr>
          <p:cNvPr id="3" name="Content Placeholder 2">
            <a:extLst>
              <a:ext uri="{FF2B5EF4-FFF2-40B4-BE49-F238E27FC236}">
                <a16:creationId xmlns:a16="http://schemas.microsoft.com/office/drawing/2014/main" id="{DAFC54A5-2E07-441D-B786-244CBCB7B189}"/>
              </a:ext>
            </a:extLst>
          </p:cNvPr>
          <p:cNvSpPr>
            <a:spLocks noGrp="1"/>
          </p:cNvSpPr>
          <p:nvPr>
            <p:ph idx="1"/>
          </p:nvPr>
        </p:nvSpPr>
        <p:spPr>
          <a:xfrm>
            <a:off x="1425327" y="1116532"/>
            <a:ext cx="9298026" cy="854481"/>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Time series analysis examines sequential data points recorded over time to extract insights, identify patterns, and make predictions. </a:t>
            </a:r>
          </a:p>
          <a:p>
            <a:pPr marL="0" indent="0" algn="just">
              <a:buNone/>
            </a:pPr>
            <a:r>
              <a:rPr lang="en-US" sz="1600" dirty="0">
                <a:latin typeface="Times New Roman" panose="02020603050405020304" pitchFamily="18" charset="0"/>
                <a:cs typeface="Times New Roman" panose="02020603050405020304" pitchFamily="18" charset="0"/>
              </a:rPr>
              <a:t>Key Techniques:</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54465971-0DE0-4C6C-A9BB-1421DAA7585B}"/>
              </a:ext>
            </a:extLst>
          </p:cNvPr>
          <p:cNvSpPr txBox="1">
            <a:spLocks/>
          </p:cNvSpPr>
          <p:nvPr/>
        </p:nvSpPr>
        <p:spPr>
          <a:xfrm>
            <a:off x="1231893" y="3174278"/>
            <a:ext cx="9911861" cy="591608"/>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Times New Roman" panose="02020603050405020304" pitchFamily="18" charset="0"/>
                <a:cs typeface="Times New Roman" panose="02020603050405020304" pitchFamily="18" charset="0"/>
              </a:rPr>
              <a:t>Linking Time Series Analysis and Stock Market Dynamics:</a:t>
            </a:r>
          </a:p>
        </p:txBody>
      </p:sp>
      <p:sp>
        <p:nvSpPr>
          <p:cNvPr id="9" name="Content Placeholder 2">
            <a:extLst>
              <a:ext uri="{FF2B5EF4-FFF2-40B4-BE49-F238E27FC236}">
                <a16:creationId xmlns:a16="http://schemas.microsoft.com/office/drawing/2014/main" id="{0F7CB2B7-1F97-49A4-B9C2-5B54ED01CDA8}"/>
              </a:ext>
            </a:extLst>
          </p:cNvPr>
          <p:cNvSpPr txBox="1">
            <a:spLocks/>
          </p:cNvSpPr>
          <p:nvPr/>
        </p:nvSpPr>
        <p:spPr>
          <a:xfrm>
            <a:off x="1425327" y="3780161"/>
            <a:ext cx="9298026" cy="238418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Time series analysis is essential in stock market research for uncovering patterns and forecasting future movements. </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By applying techniques such as ARIMA to stock market indices like the Dow Jones, analysts can:</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Models trends and seasonal effects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Captures market volatility</a:t>
            </a:r>
          </a:p>
          <a:p>
            <a:pPr marL="0" indent="0" algn="just">
              <a:buFont typeface="Arial" panose="020B0604020202020204" pitchFamily="34" charset="0"/>
              <a:buNone/>
            </a:pPr>
            <a:r>
              <a:rPr lang="en-US" sz="1600" dirty="0">
                <a:latin typeface="Times New Roman" panose="02020603050405020304" pitchFamily="18" charset="0"/>
                <a:cs typeface="Times New Roman" panose="02020603050405020304" pitchFamily="18" charset="0"/>
              </a:rPr>
              <a:t>Benefits: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Informed investment decisions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Enhanced understanding of market dynamics</a:t>
            </a:r>
          </a:p>
        </p:txBody>
      </p:sp>
      <p:sp>
        <p:nvSpPr>
          <p:cNvPr id="10" name="Content Placeholder 2">
            <a:extLst>
              <a:ext uri="{FF2B5EF4-FFF2-40B4-BE49-F238E27FC236}">
                <a16:creationId xmlns:a16="http://schemas.microsoft.com/office/drawing/2014/main" id="{68852144-8A7D-47E1-9315-6928E377D4DB}"/>
              </a:ext>
            </a:extLst>
          </p:cNvPr>
          <p:cNvSpPr txBox="1">
            <a:spLocks/>
          </p:cNvSpPr>
          <p:nvPr/>
        </p:nvSpPr>
        <p:spPr>
          <a:xfrm>
            <a:off x="1555421" y="2027252"/>
            <a:ext cx="4632402" cy="10765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ARIMA:</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Models trends and seasonal variations</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Useful for forecasting</a:t>
            </a:r>
          </a:p>
        </p:txBody>
      </p:sp>
      <p:sp>
        <p:nvSpPr>
          <p:cNvPr id="11" name="Content Placeholder 2">
            <a:extLst>
              <a:ext uri="{FF2B5EF4-FFF2-40B4-BE49-F238E27FC236}">
                <a16:creationId xmlns:a16="http://schemas.microsoft.com/office/drawing/2014/main" id="{4488AB5C-024A-40B6-958F-119B157FA2A3}"/>
              </a:ext>
            </a:extLst>
          </p:cNvPr>
          <p:cNvSpPr txBox="1">
            <a:spLocks/>
          </p:cNvSpPr>
          <p:nvPr/>
        </p:nvSpPr>
        <p:spPr>
          <a:xfrm>
            <a:off x="6187823" y="2022841"/>
            <a:ext cx="4632402" cy="10765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GARCH:</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Models cyclical patterns and volatility</a:t>
            </a: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Helps in risk assessment</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7020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AADEC1-85E8-47C4-812B-E57A7CA2DFEA}"/>
              </a:ext>
            </a:extLst>
          </p:cNvPr>
          <p:cNvSpPr/>
          <p:nvPr/>
        </p:nvSpPr>
        <p:spPr>
          <a:xfrm>
            <a:off x="1420576" y="920257"/>
            <a:ext cx="8953500" cy="5514410"/>
          </a:xfrm>
          <a:prstGeom prst="rect">
            <a:avLst/>
          </a:prstGeom>
          <a:solidFill>
            <a:srgbClr val="E3EBE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96D45D9-EE8E-473D-A3C2-4940C8758DE8}"/>
              </a:ext>
            </a:extLst>
          </p:cNvPr>
          <p:cNvSpPr/>
          <p:nvPr/>
        </p:nvSpPr>
        <p:spPr>
          <a:xfrm>
            <a:off x="1635887" y="0"/>
            <a:ext cx="245610" cy="1435902"/>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B97E926-9CFC-43BB-AF5D-D22D287458AC}"/>
              </a:ext>
            </a:extLst>
          </p:cNvPr>
          <p:cNvSpPr txBox="1"/>
          <p:nvPr/>
        </p:nvSpPr>
        <p:spPr>
          <a:xfrm>
            <a:off x="2217117" y="1025757"/>
            <a:ext cx="7757765" cy="3635547"/>
          </a:xfrm>
          <a:prstGeom prst="rect">
            <a:avLst/>
          </a:prstGeom>
          <a:noFill/>
        </p:spPr>
        <p:txBody>
          <a:bodyPr wrap="square">
            <a:spAutoFit/>
          </a:bodyPr>
          <a:lstStyle/>
          <a:p>
            <a:pPr marL="342900" marR="0" lvl="0" indent="-342900" algn="just" rtl="0">
              <a:lnSpc>
                <a:spcPct val="107000"/>
              </a:lnSpc>
              <a:spcBef>
                <a:spcPts val="0"/>
              </a:spcBef>
              <a:spcAft>
                <a:spcPts val="0"/>
              </a:spcAft>
              <a:buFont typeface="Wingdings" panose="05000000000000000000" pitchFamily="2" charset="2"/>
              <a:buChar char=""/>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dirty="0">
              <a:latin typeface="Times New Roman" panose="02020603050405020304" pitchFamily="18" charset="0"/>
              <a:ea typeface="Calibri" panose="020F0502020204030204" pitchFamily="34" charset="0"/>
              <a:cs typeface="Arial" panose="020B0604020202020204" pitchFamily="34" charset="0"/>
            </a:endParaRPr>
          </a:p>
          <a:p>
            <a:pPr marR="0" lvl="0" algn="just" rtl="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E8290D33-21B2-4055-8ED1-4970BE92554A}"/>
              </a:ext>
            </a:extLst>
          </p:cNvPr>
          <p:cNvSpPr txBox="1"/>
          <p:nvPr/>
        </p:nvSpPr>
        <p:spPr>
          <a:xfrm>
            <a:off x="1881497" y="510694"/>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18860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F088F28-C67D-424D-8A87-164BF35359C7}"/>
              </a:ext>
            </a:extLst>
          </p:cNvPr>
          <p:cNvSpPr/>
          <p:nvPr/>
        </p:nvSpPr>
        <p:spPr>
          <a:xfrm>
            <a:off x="0" y="1917133"/>
            <a:ext cx="12192000" cy="74437"/>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6557B1-95E3-4840-8509-97AFF7887A51}"/>
              </a:ext>
            </a:extLst>
          </p:cNvPr>
          <p:cNvSpPr/>
          <p:nvPr/>
        </p:nvSpPr>
        <p:spPr>
          <a:xfrm>
            <a:off x="5813385" y="0"/>
            <a:ext cx="5038333" cy="6857999"/>
          </a:xfrm>
          <a:prstGeom prst="rect">
            <a:avLst/>
          </a:prstGeom>
          <a:solidFill>
            <a:srgbClr val="E3EB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512233" y="1078401"/>
            <a:ext cx="11167533" cy="913169"/>
          </a:xfrm>
        </p:spPr>
        <p:txBody>
          <a:bodyPr>
            <a:normAutofit/>
          </a:bodyPr>
          <a:lstStyle/>
          <a:p>
            <a:r>
              <a:rPr lang="it-IT" sz="2000" b="1" dirty="0">
                <a:latin typeface="Times New Roman" panose="02020603050405020304" pitchFamily="18" charset="0"/>
                <a:cs typeface="Times New Roman" panose="02020603050405020304" pitchFamily="18" charset="0"/>
              </a:rPr>
              <a:t>Suggested research methodology:</a:t>
            </a:r>
          </a:p>
        </p:txBody>
      </p:sp>
      <p:sp>
        <p:nvSpPr>
          <p:cNvPr id="18" name="Rectangle 17">
            <a:extLst>
              <a:ext uri="{FF2B5EF4-FFF2-40B4-BE49-F238E27FC236}">
                <a16:creationId xmlns:a16="http://schemas.microsoft.com/office/drawing/2014/main" id="{3C8447C1-14F4-418B-8391-33157CC04AE8}"/>
              </a:ext>
            </a:extLst>
          </p:cNvPr>
          <p:cNvSpPr/>
          <p:nvPr/>
        </p:nvSpPr>
        <p:spPr>
          <a:xfrm>
            <a:off x="512233" y="2084648"/>
            <a:ext cx="4699000" cy="68582"/>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AD557E16-60F2-4534-AE57-4515E6CCE0C0}"/>
              </a:ext>
            </a:extLst>
          </p:cNvPr>
          <p:cNvGraphicFramePr/>
          <p:nvPr>
            <p:extLst>
              <p:ext uri="{D42A27DB-BD31-4B8C-83A1-F6EECF244321}">
                <p14:modId xmlns:p14="http://schemas.microsoft.com/office/powerpoint/2010/main" val="595849881"/>
              </p:ext>
            </p:extLst>
          </p:nvPr>
        </p:nvGraphicFramePr>
        <p:xfrm>
          <a:off x="6266847" y="719665"/>
          <a:ext cx="413140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186176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81893F-3083-46DB-8628-67C67EF346E4}"/>
              </a:ext>
            </a:extLst>
          </p:cNvPr>
          <p:cNvSpPr/>
          <p:nvPr/>
        </p:nvSpPr>
        <p:spPr>
          <a:xfrm>
            <a:off x="0" y="2744977"/>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1439703" y="1521801"/>
            <a:ext cx="9587873" cy="4994980"/>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6" name="Content Placeholder 5">
            <a:extLst>
              <a:ext uri="{FF2B5EF4-FFF2-40B4-BE49-F238E27FC236}">
                <a16:creationId xmlns:a16="http://schemas.microsoft.com/office/drawing/2014/main" id="{9AC5B3D1-6158-4280-A06D-B7967DA38C3D}"/>
              </a:ext>
            </a:extLst>
          </p:cNvPr>
          <p:cNvPicPr>
            <a:picLocks noGrp="1" noChangeAspect="1"/>
          </p:cNvPicPr>
          <p:nvPr>
            <p:ph idx="1"/>
          </p:nvPr>
        </p:nvPicPr>
        <p:blipFill>
          <a:blip r:embed="rId2"/>
          <a:stretch>
            <a:fillRect/>
          </a:stretch>
        </p:blipFill>
        <p:spPr>
          <a:xfrm>
            <a:off x="1669000" y="1645462"/>
            <a:ext cx="9129281" cy="4747658"/>
          </a:xfrm>
        </p:spPr>
      </p:pic>
      <p:sp>
        <p:nvSpPr>
          <p:cNvPr id="2" name="Titolo 1">
            <a:extLst>
              <a:ext uri="{FF2B5EF4-FFF2-40B4-BE49-F238E27FC236}">
                <a16:creationId xmlns:a16="http://schemas.microsoft.com/office/drawing/2014/main" id="{6B327ABD-7344-ABC1-5BE9-EC5039F37414}"/>
              </a:ext>
            </a:extLst>
          </p:cNvPr>
          <p:cNvSpPr>
            <a:spLocks noGrp="1"/>
          </p:cNvSpPr>
          <p:nvPr>
            <p:ph type="title"/>
          </p:nvPr>
        </p:nvSpPr>
        <p:spPr>
          <a:xfrm>
            <a:off x="940238" y="365125"/>
            <a:ext cx="11251761" cy="913169"/>
          </a:xfrm>
        </p:spPr>
        <p:txBody>
          <a:bodyPr>
            <a:normAutofit/>
          </a:bodyPr>
          <a:lstStyle/>
          <a:p>
            <a:pPr marL="0" marR="0" algn="l" rtl="1">
              <a:spcBef>
                <a:spcPts val="1200"/>
              </a:spcBef>
              <a:spcAft>
                <a:spcPts val="0"/>
              </a:spcAft>
            </a:pPr>
            <a:r>
              <a:rPr lang="en-US" sz="2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Preparation and Segmentation:</a:t>
            </a:r>
          </a:p>
        </p:txBody>
      </p:sp>
      <p:sp>
        <p:nvSpPr>
          <p:cNvPr id="10" name="TextBox 9">
            <a:extLst>
              <a:ext uri="{FF2B5EF4-FFF2-40B4-BE49-F238E27FC236}">
                <a16:creationId xmlns:a16="http://schemas.microsoft.com/office/drawing/2014/main" id="{A2D2A96F-2138-459E-A0B1-B22951F1305A}"/>
              </a:ext>
            </a:extLst>
          </p:cNvPr>
          <p:cNvSpPr txBox="1"/>
          <p:nvPr/>
        </p:nvSpPr>
        <p:spPr>
          <a:xfrm>
            <a:off x="940238" y="1048436"/>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Analyze different market behaviors and trends over time:</a:t>
            </a:r>
          </a:p>
        </p:txBody>
      </p:sp>
    </p:spTree>
    <p:extLst>
      <p:ext uri="{BB962C8B-B14F-4D97-AF65-F5344CB8AC3E}">
        <p14:creationId xmlns:p14="http://schemas.microsoft.com/office/powerpoint/2010/main" val="362209885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B9522FF-E316-4997-BEFA-6C3950A0B460}"/>
              </a:ext>
            </a:extLst>
          </p:cNvPr>
          <p:cNvSpPr/>
          <p:nvPr/>
        </p:nvSpPr>
        <p:spPr>
          <a:xfrm>
            <a:off x="10845799" y="4761665"/>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43AB631-E143-4CCA-861C-E19C6BAE1EDA}"/>
              </a:ext>
            </a:extLst>
          </p:cNvPr>
          <p:cNvSpPr/>
          <p:nvPr/>
        </p:nvSpPr>
        <p:spPr>
          <a:xfrm>
            <a:off x="5090746" y="3391597"/>
            <a:ext cx="5869354" cy="3097126"/>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D401DA6-8C56-42FF-AB96-7F7C8A125F95}"/>
              </a:ext>
            </a:extLst>
          </p:cNvPr>
          <p:cNvSpPr/>
          <p:nvPr/>
        </p:nvSpPr>
        <p:spPr>
          <a:xfrm>
            <a:off x="-4235" y="1772990"/>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317096" y="1619087"/>
            <a:ext cx="9728200" cy="484628"/>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Outlier Detection and Analysis: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341966" y="1692273"/>
            <a:ext cx="9391652" cy="456225"/>
          </a:xfrm>
        </p:spPr>
        <p:txBody>
          <a:bodyPr>
            <a:normAutofit/>
          </a:bodyPr>
          <a:lstStyle/>
          <a:p>
            <a:pPr marL="0" indent="0" algn="justLow">
              <a:buNone/>
            </a:pPr>
            <a:r>
              <a:rPr lang="en-US" sz="1600" dirty="0">
                <a:latin typeface="Times New Roman" panose="02020603050405020304" pitchFamily="18" charset="0"/>
                <a:cs typeface="Times New Roman" panose="02020603050405020304" pitchFamily="18" charset="0"/>
              </a:rPr>
              <a:t>Outlier Detection using Z-Score:</a:t>
            </a:r>
          </a:p>
          <a:p>
            <a:pPr marL="0" indent="0" algn="justLow">
              <a:buNone/>
            </a:pPr>
            <a:endParaRPr lang="en-US" sz="1600" dirty="0">
              <a:latin typeface="Times New Roman" panose="02020603050405020304" pitchFamily="18" charset="0"/>
              <a:cs typeface="Times New Roman" panose="02020603050405020304" pitchFamily="18" charset="0"/>
            </a:endParaRP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317366092"/>
              </p:ext>
            </p:extLst>
          </p:nvPr>
        </p:nvGraphicFramePr>
        <p:xfrm>
          <a:off x="5291180" y="1329873"/>
          <a:ext cx="5442438" cy="17801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E101DF3A-ED20-42D6-B3A6-198687D8027D}"/>
              </a:ext>
            </a:extLst>
          </p:cNvPr>
          <p:cNvPicPr>
            <a:picLocks noChangeAspect="1"/>
          </p:cNvPicPr>
          <p:nvPr/>
        </p:nvPicPr>
        <p:blipFill>
          <a:blip r:embed="rId7"/>
          <a:stretch>
            <a:fillRect/>
          </a:stretch>
        </p:blipFill>
        <p:spPr>
          <a:xfrm>
            <a:off x="5291178" y="3466404"/>
            <a:ext cx="5442439" cy="2944169"/>
          </a:xfrm>
          <a:prstGeom prst="rect">
            <a:avLst/>
          </a:prstGeom>
        </p:spPr>
      </p:pic>
    </p:spTree>
    <p:extLst>
      <p:ext uri="{BB962C8B-B14F-4D97-AF65-F5344CB8AC3E}">
        <p14:creationId xmlns:p14="http://schemas.microsoft.com/office/powerpoint/2010/main" val="411392117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381893F-3083-46DB-8628-67C67EF346E4}"/>
              </a:ext>
            </a:extLst>
          </p:cNvPr>
          <p:cNvSpPr/>
          <p:nvPr/>
        </p:nvSpPr>
        <p:spPr>
          <a:xfrm>
            <a:off x="0" y="1313965"/>
            <a:ext cx="5329767" cy="140121"/>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A2228B84-2E34-4381-98DC-A8E563117134}"/>
              </a:ext>
            </a:extLst>
          </p:cNvPr>
          <p:cNvSpPr/>
          <p:nvPr/>
        </p:nvSpPr>
        <p:spPr>
          <a:xfrm>
            <a:off x="118511" y="252046"/>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8F4A3BF-4EB4-43C7-BCF0-A6E18027B118}"/>
              </a:ext>
            </a:extLst>
          </p:cNvPr>
          <p:cNvSpPr/>
          <p:nvPr/>
        </p:nvSpPr>
        <p:spPr>
          <a:xfrm>
            <a:off x="6096000" y="1936390"/>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ADFB5A-861E-4F1C-9801-83D12C2BA529}"/>
              </a:ext>
            </a:extLst>
          </p:cNvPr>
          <p:cNvPicPr>
            <a:picLocks noChangeAspect="1"/>
          </p:cNvPicPr>
          <p:nvPr/>
        </p:nvPicPr>
        <p:blipFill>
          <a:blip r:embed="rId2"/>
          <a:stretch>
            <a:fillRect/>
          </a:stretch>
        </p:blipFill>
        <p:spPr>
          <a:xfrm>
            <a:off x="6184353" y="1994892"/>
            <a:ext cx="5796186" cy="2868216"/>
          </a:xfrm>
          <a:prstGeom prst="rect">
            <a:avLst/>
          </a:prstGeom>
        </p:spPr>
      </p:pic>
      <p:sp>
        <p:nvSpPr>
          <p:cNvPr id="12" name="Rectangle 11">
            <a:extLst>
              <a:ext uri="{FF2B5EF4-FFF2-40B4-BE49-F238E27FC236}">
                <a16:creationId xmlns:a16="http://schemas.microsoft.com/office/drawing/2014/main" id="{756E2D53-764D-45CA-87F4-8210F44E9BFC}"/>
              </a:ext>
            </a:extLst>
          </p:cNvPr>
          <p:cNvSpPr/>
          <p:nvPr/>
        </p:nvSpPr>
        <p:spPr>
          <a:xfrm>
            <a:off x="118511" y="3523178"/>
            <a:ext cx="5977489" cy="3028204"/>
          </a:xfrm>
          <a:prstGeom prst="rect">
            <a:avLst/>
          </a:prstGeom>
          <a:solidFill>
            <a:srgbClr val="ECECEC"/>
          </a:solidFill>
          <a:ln>
            <a:solidFill>
              <a:srgbClr val="ECECEC"/>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79456F6-C72F-4D1B-A26C-DAD9DC1DBB38}"/>
              </a:ext>
            </a:extLst>
          </p:cNvPr>
          <p:cNvPicPr>
            <a:picLocks noChangeAspect="1"/>
          </p:cNvPicPr>
          <p:nvPr/>
        </p:nvPicPr>
        <p:blipFill>
          <a:blip r:embed="rId3"/>
          <a:stretch>
            <a:fillRect/>
          </a:stretch>
        </p:blipFill>
        <p:spPr>
          <a:xfrm>
            <a:off x="211458" y="3600965"/>
            <a:ext cx="5791591" cy="2872629"/>
          </a:xfrm>
          <a:prstGeom prst="rect">
            <a:avLst/>
          </a:prstGeom>
        </p:spPr>
      </p:pic>
      <p:pic>
        <p:nvPicPr>
          <p:cNvPr id="7" name="Picture 6">
            <a:extLst>
              <a:ext uri="{FF2B5EF4-FFF2-40B4-BE49-F238E27FC236}">
                <a16:creationId xmlns:a16="http://schemas.microsoft.com/office/drawing/2014/main" id="{62E15537-C62D-48D7-A135-6F4DBC70BB34}"/>
              </a:ext>
            </a:extLst>
          </p:cNvPr>
          <p:cNvPicPr>
            <a:picLocks noChangeAspect="1"/>
          </p:cNvPicPr>
          <p:nvPr/>
        </p:nvPicPr>
        <p:blipFill>
          <a:blip r:embed="rId4"/>
          <a:stretch>
            <a:fillRect/>
          </a:stretch>
        </p:blipFill>
        <p:spPr>
          <a:xfrm>
            <a:off x="211347" y="306618"/>
            <a:ext cx="5791702" cy="2871465"/>
          </a:xfrm>
          <a:prstGeom prst="rect">
            <a:avLst/>
          </a:prstGeom>
        </p:spPr>
      </p:pic>
    </p:spTree>
    <p:extLst>
      <p:ext uri="{BB962C8B-B14F-4D97-AF65-F5344CB8AC3E}">
        <p14:creationId xmlns:p14="http://schemas.microsoft.com/office/powerpoint/2010/main" val="212888077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F802CD1-CCD8-4D5C-8205-3BEC37BBEDE0}"/>
              </a:ext>
            </a:extLst>
          </p:cNvPr>
          <p:cNvSpPr/>
          <p:nvPr/>
        </p:nvSpPr>
        <p:spPr>
          <a:xfrm>
            <a:off x="-4235" y="4996596"/>
            <a:ext cx="12192000" cy="599097"/>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D401DA6-8C56-42FF-AB96-7F7C8A125F95}"/>
              </a:ext>
            </a:extLst>
          </p:cNvPr>
          <p:cNvSpPr/>
          <p:nvPr/>
        </p:nvSpPr>
        <p:spPr>
          <a:xfrm>
            <a:off x="0" y="1684581"/>
            <a:ext cx="1346201" cy="176823"/>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515404F-3AA3-4D09-AE49-430D62B2D6A4}"/>
              </a:ext>
            </a:extLst>
          </p:cNvPr>
          <p:cNvSpPr/>
          <p:nvPr/>
        </p:nvSpPr>
        <p:spPr>
          <a:xfrm>
            <a:off x="1231900" y="1474281"/>
            <a:ext cx="9728200" cy="543824"/>
          </a:xfrm>
          <a:prstGeom prst="rect">
            <a:avLst/>
          </a:prstGeom>
          <a:solidFill>
            <a:srgbClr val="E1EDE6"/>
          </a:solidFill>
          <a:ln>
            <a:solidFill>
              <a:srgbClr val="E1EDE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F93BF-28C6-4177-A2DE-897DD0271771}"/>
              </a:ext>
            </a:extLst>
          </p:cNvPr>
          <p:cNvSpPr>
            <a:spLocks noGrp="1"/>
          </p:cNvSpPr>
          <p:nvPr>
            <p:ph type="title"/>
          </p:nvPr>
        </p:nvSpPr>
        <p:spPr>
          <a:xfrm>
            <a:off x="1231900" y="447427"/>
            <a:ext cx="9898593" cy="1325563"/>
          </a:xfrm>
        </p:spPr>
        <p:txBody>
          <a:bodyPr>
            <a:normAutofit/>
          </a:bodyPr>
          <a:lstStyle/>
          <a:p>
            <a:r>
              <a:rPr lang="en-US" sz="2000" b="1" dirty="0">
                <a:latin typeface="Times New Roman" panose="02020603050405020304" pitchFamily="18" charset="0"/>
                <a:cs typeface="Times New Roman" panose="02020603050405020304" pitchFamily="18" charset="0"/>
              </a:rPr>
              <a:t>Temporal Analysis of Outliers:</a:t>
            </a:r>
          </a:p>
        </p:txBody>
      </p:sp>
      <p:sp>
        <p:nvSpPr>
          <p:cNvPr id="3" name="Content Placeholder 2">
            <a:extLst>
              <a:ext uri="{FF2B5EF4-FFF2-40B4-BE49-F238E27FC236}">
                <a16:creationId xmlns:a16="http://schemas.microsoft.com/office/drawing/2014/main" id="{8F991A59-69F2-4510-8B1E-41E78622F46A}"/>
              </a:ext>
            </a:extLst>
          </p:cNvPr>
          <p:cNvSpPr>
            <a:spLocks noGrp="1"/>
          </p:cNvSpPr>
          <p:nvPr>
            <p:ph idx="1"/>
          </p:nvPr>
        </p:nvSpPr>
        <p:spPr>
          <a:xfrm>
            <a:off x="1231900" y="1567958"/>
            <a:ext cx="9391652" cy="456225"/>
          </a:xfrm>
        </p:spPr>
        <p:txBody>
          <a:bodyPr>
            <a:normAutofit/>
          </a:bodyPr>
          <a:lstStyle/>
          <a:p>
            <a:pPr marL="0" indent="0" algn="justLow">
              <a:buNone/>
            </a:pPr>
            <a:r>
              <a:rPr lang="en-US" sz="1800" dirty="0">
                <a:latin typeface="Times New Roman" panose="02020603050405020304" pitchFamily="18" charset="0"/>
                <a:cs typeface="Times New Roman" panose="02020603050405020304" pitchFamily="18" charset="0"/>
              </a:rPr>
              <a:t>Examining the Outliers by Day:</a:t>
            </a:r>
          </a:p>
        </p:txBody>
      </p:sp>
      <p:graphicFrame>
        <p:nvGraphicFramePr>
          <p:cNvPr id="8" name="Diagram 7">
            <a:extLst>
              <a:ext uri="{FF2B5EF4-FFF2-40B4-BE49-F238E27FC236}">
                <a16:creationId xmlns:a16="http://schemas.microsoft.com/office/drawing/2014/main" id="{C9DF24F5-E56D-4B18-BD0C-0D6CDC6DD468}"/>
              </a:ext>
            </a:extLst>
          </p:cNvPr>
          <p:cNvGraphicFramePr/>
          <p:nvPr>
            <p:extLst>
              <p:ext uri="{D42A27DB-BD31-4B8C-83A1-F6EECF244321}">
                <p14:modId xmlns:p14="http://schemas.microsoft.com/office/powerpoint/2010/main" val="2366340482"/>
              </p:ext>
            </p:extLst>
          </p:nvPr>
        </p:nvGraphicFramePr>
        <p:xfrm>
          <a:off x="4585677" y="1376212"/>
          <a:ext cx="6374423" cy="2269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4C5C2186-20EC-45D5-81EE-5BECE90E4ADB}"/>
              </a:ext>
            </a:extLst>
          </p:cNvPr>
          <p:cNvPicPr>
            <a:picLocks noChangeAspect="1"/>
          </p:cNvPicPr>
          <p:nvPr/>
        </p:nvPicPr>
        <p:blipFill>
          <a:blip r:embed="rId7"/>
          <a:stretch>
            <a:fillRect/>
          </a:stretch>
        </p:blipFill>
        <p:spPr>
          <a:xfrm>
            <a:off x="284530" y="3891296"/>
            <a:ext cx="3991707" cy="2809696"/>
          </a:xfrm>
          <a:prstGeom prst="rect">
            <a:avLst/>
          </a:prstGeom>
        </p:spPr>
      </p:pic>
      <p:pic>
        <p:nvPicPr>
          <p:cNvPr id="10" name="Picture 9">
            <a:extLst>
              <a:ext uri="{FF2B5EF4-FFF2-40B4-BE49-F238E27FC236}">
                <a16:creationId xmlns:a16="http://schemas.microsoft.com/office/drawing/2014/main" id="{A4E8ECFB-1277-4D58-8350-A5125BE2A7E6}"/>
              </a:ext>
            </a:extLst>
          </p:cNvPr>
          <p:cNvPicPr>
            <a:picLocks noChangeAspect="1"/>
          </p:cNvPicPr>
          <p:nvPr/>
        </p:nvPicPr>
        <p:blipFill>
          <a:blip r:embed="rId8"/>
          <a:stretch>
            <a:fillRect/>
          </a:stretch>
        </p:blipFill>
        <p:spPr>
          <a:xfrm>
            <a:off x="4276237" y="3891296"/>
            <a:ext cx="3815620" cy="2685751"/>
          </a:xfrm>
          <a:prstGeom prst="rect">
            <a:avLst/>
          </a:prstGeom>
        </p:spPr>
      </p:pic>
      <p:pic>
        <p:nvPicPr>
          <p:cNvPr id="12" name="Picture 11">
            <a:extLst>
              <a:ext uri="{FF2B5EF4-FFF2-40B4-BE49-F238E27FC236}">
                <a16:creationId xmlns:a16="http://schemas.microsoft.com/office/drawing/2014/main" id="{C85ECC83-4462-4290-B2A5-F415F73A9465}"/>
              </a:ext>
            </a:extLst>
          </p:cNvPr>
          <p:cNvPicPr>
            <a:picLocks noChangeAspect="1"/>
          </p:cNvPicPr>
          <p:nvPr/>
        </p:nvPicPr>
        <p:blipFill>
          <a:blip r:embed="rId9"/>
          <a:stretch>
            <a:fillRect/>
          </a:stretch>
        </p:blipFill>
        <p:spPr>
          <a:xfrm>
            <a:off x="8091857" y="3891296"/>
            <a:ext cx="3830269" cy="2696063"/>
          </a:xfrm>
          <a:prstGeom prst="rect">
            <a:avLst/>
          </a:prstGeom>
        </p:spPr>
      </p:pic>
    </p:spTree>
    <p:extLst>
      <p:ext uri="{BB962C8B-B14F-4D97-AF65-F5344CB8AC3E}">
        <p14:creationId xmlns:p14="http://schemas.microsoft.com/office/powerpoint/2010/main" val="230705490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4963</TotalTime>
  <Words>3438</Words>
  <Application>Microsoft Office PowerPoint</Application>
  <PresentationFormat>Widescreen</PresentationFormat>
  <Paragraphs>525</Paragraphs>
  <Slides>40</Slides>
  <Notes>0</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B Mitra</vt:lpstr>
      <vt:lpstr>Calibri</vt:lpstr>
      <vt:lpstr>Calibri Light</vt:lpstr>
      <vt:lpstr>Cambria Math</vt:lpstr>
      <vt:lpstr>Times New Roman</vt:lpstr>
      <vt:lpstr>Wingdings</vt:lpstr>
      <vt:lpstr>Tema di Office</vt:lpstr>
      <vt:lpstr>PowerPoint Presentation</vt:lpstr>
      <vt:lpstr>Context:</vt:lpstr>
      <vt:lpstr>Introduction: </vt:lpstr>
      <vt:lpstr>Understanding Time Series Analysis: </vt:lpstr>
      <vt:lpstr>Suggested research methodology:</vt:lpstr>
      <vt:lpstr>Data Preparation and Segmentation:</vt:lpstr>
      <vt:lpstr>Outlier Detection and Analysis:</vt:lpstr>
      <vt:lpstr>PowerPoint Presentation</vt:lpstr>
      <vt:lpstr>Temporal Analysis of Outliers:</vt:lpstr>
      <vt:lpstr>Statistical Summary:</vt:lpstr>
      <vt:lpstr>Temporal Analysis of Outliers:</vt:lpstr>
      <vt:lpstr>Statistical Summary:</vt:lpstr>
      <vt:lpstr>Temporal Analysis of Outliers:</vt:lpstr>
      <vt:lpstr>Statistical Summary:</vt:lpstr>
      <vt:lpstr>Statistical Analysis of Cleaned Data:</vt:lpstr>
      <vt:lpstr>PowerPoint Presentation</vt:lpstr>
      <vt:lpstr>STL Decomposition:</vt:lpstr>
      <vt:lpstr>STL Decomposition:</vt:lpstr>
      <vt:lpstr>STL Decomposition:</vt:lpstr>
      <vt:lpstr>Introduction to Stationarity:</vt:lpstr>
      <vt:lpstr>PowerPoint Presentation</vt:lpstr>
      <vt:lpstr>PowerPoint Presentation</vt:lpstr>
      <vt:lpstr>PowerPoint Presentation</vt:lpstr>
      <vt:lpstr>Kolmogorov-Smirnov Test:</vt:lpstr>
      <vt:lpstr>PowerPoint Presentation</vt:lpstr>
      <vt:lpstr>Quantile Normalization of Residuals:</vt:lpstr>
      <vt:lpstr>Analysis and Results of Residuals Quantile Normalization:  </vt:lpstr>
      <vt:lpstr>ACF and PACF of Transformed Residuals: Before 1980, 1980-2000, and 2000 Onwards:</vt:lpstr>
      <vt:lpstr>Introducing Models: </vt:lpstr>
      <vt:lpstr>PowerPoint Presentation</vt:lpstr>
      <vt:lpstr>PowerPoint Presentation</vt:lpstr>
      <vt:lpstr>PowerPoint Presentation</vt:lpstr>
      <vt:lpstr>PowerPoint Presentation</vt:lpstr>
      <vt:lpstr>PowerPoint Presentation</vt:lpstr>
      <vt:lpstr>PowerPoint Presentation</vt:lpstr>
      <vt:lpstr>References:</vt:lpstr>
      <vt:lpstr>……………………….</vt:lpstr>
      <vt:lpst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Bahare</dc:creator>
  <cp:lastModifiedBy>bahare nasir</cp:lastModifiedBy>
  <cp:revision>188</cp:revision>
  <cp:lastPrinted>2023-06-07T13:06:10Z</cp:lastPrinted>
  <dcterms:created xsi:type="dcterms:W3CDTF">2023-06-07T13:02:44Z</dcterms:created>
  <dcterms:modified xsi:type="dcterms:W3CDTF">2024-06-16T08:33:36Z</dcterms:modified>
</cp:coreProperties>
</file>