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3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6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1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50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1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5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8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610BC4-333E-43B8-8625-D1CFF751F775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6C9A27-B5B8-423F-85C9-CEB3D72E09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7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A1F9-D6EC-1B7B-0520-87B42AF05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6600" dirty="0"/>
              <a:t>مفهوم </a:t>
            </a:r>
            <a:r>
              <a:rPr lang="en-US" sz="6600" dirty="0"/>
              <a:t>ORAN</a:t>
            </a:r>
            <a:r>
              <a:rPr lang="fa-IR" sz="6600" dirty="0"/>
              <a:t> در شبکه های نسل پنج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1500B-A2B1-5CDF-260E-4F7293999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7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49BC-41D6-DCDC-1323-5E0B0F14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DA03E-9BE3-9857-4DF8-67780A9A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0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AE8B-60E1-51F9-59FD-626635A3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3E7B-6244-52EE-480C-0A964BCEF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72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1581-B674-B756-3CBC-4C69F66F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6DC3-91B1-6C4A-0F5C-D8879FE21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A349-6241-BA0A-9F4C-ADE41880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271D-56F5-E73E-4F88-D6C04CF4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3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7159-541B-7306-BE0A-0F8A7905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201A-75D7-E21E-4853-97DD559B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5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5C0E-EEEC-BD77-3991-0BE5D5D8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BA9CD-03FC-038E-B429-40547B46D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7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3FCD-897E-B144-695C-031A502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A4B9-6DCC-3CD7-E383-9620EA112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8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BA47-9699-BF62-F8C0-F3F3045F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2285-D9FF-E3C3-1EEC-8E10AEB9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1C3B-F19A-B079-8901-D4673378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4950-C24E-785D-385D-6EFB881E9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27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My Font">
      <a:majorFont>
        <a:latin typeface="Times New Roman"/>
        <a:ea typeface=""/>
        <a:cs typeface="B Mitra"/>
      </a:majorFont>
      <a:minorFont>
        <a:latin typeface="Times New Roman"/>
        <a:ea typeface=""/>
        <a:cs typeface="B Mitra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7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Times New Roman</vt:lpstr>
      <vt:lpstr>Retrospect</vt:lpstr>
      <vt:lpstr>مفهوم ORAN در شبکه های نسل پنج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Bahareh Kavousi</dc:creator>
  <cp:lastModifiedBy>Bahareh Kavousi</cp:lastModifiedBy>
  <cp:revision>1</cp:revision>
  <dcterms:created xsi:type="dcterms:W3CDTF">2024-06-10T06:25:51Z</dcterms:created>
  <dcterms:modified xsi:type="dcterms:W3CDTF">2024-06-10T06:32:55Z</dcterms:modified>
</cp:coreProperties>
</file>