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3F799-3836-46EF-BD1C-1F6E077B42F4}" type="datetimeFigureOut">
              <a:rPr lang="en-CA" smtClean="0"/>
              <a:t>15/05/2019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CB4C9-F09A-4EB3-8DF4-1911F4521F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13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CB4C9-F09A-4EB3-8DF4-1911F4521FBF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5009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1825A-0A34-468D-B96C-52F6D4231760}" type="datetimeFigureOut">
              <a:rPr lang="en-CA" smtClean="0"/>
              <a:t>15/05/2019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2ABED-60FF-4A9E-8D1C-CAA5EEDF2AF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1825A-0A34-468D-B96C-52F6D4231760}" type="datetimeFigureOut">
              <a:rPr lang="en-CA" smtClean="0"/>
              <a:t>15/05/2019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2ABED-60FF-4A9E-8D1C-CAA5EEDF2AF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1825A-0A34-468D-B96C-52F6D4231760}" type="datetimeFigureOut">
              <a:rPr lang="en-CA" smtClean="0"/>
              <a:t>15/05/2019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2ABED-60FF-4A9E-8D1C-CAA5EEDF2AF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1825A-0A34-468D-B96C-52F6D4231760}" type="datetimeFigureOut">
              <a:rPr lang="en-CA" smtClean="0"/>
              <a:t>15/05/2019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2ABED-60FF-4A9E-8D1C-CAA5EEDF2AF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1825A-0A34-468D-B96C-52F6D4231760}" type="datetimeFigureOut">
              <a:rPr lang="en-CA" smtClean="0"/>
              <a:t>15/05/2019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2ABED-60FF-4A9E-8D1C-CAA5EEDF2AF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1825A-0A34-468D-B96C-52F6D4231760}" type="datetimeFigureOut">
              <a:rPr lang="en-CA" smtClean="0"/>
              <a:t>15/05/2019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2ABED-60FF-4A9E-8D1C-CAA5EEDF2AFF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1825A-0A34-468D-B96C-52F6D4231760}" type="datetimeFigureOut">
              <a:rPr lang="en-CA" smtClean="0"/>
              <a:t>15/05/2019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2ABED-60FF-4A9E-8D1C-CAA5EEDF2AF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1825A-0A34-468D-B96C-52F6D4231760}" type="datetimeFigureOut">
              <a:rPr lang="en-CA" smtClean="0"/>
              <a:t>15/05/2019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2ABED-60FF-4A9E-8D1C-CAA5EEDF2AF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1825A-0A34-468D-B96C-52F6D4231760}" type="datetimeFigureOut">
              <a:rPr lang="en-CA" smtClean="0"/>
              <a:t>15/05/2019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2ABED-60FF-4A9E-8D1C-CAA5EEDF2AF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1825A-0A34-468D-B96C-52F6D4231760}" type="datetimeFigureOut">
              <a:rPr lang="en-CA" smtClean="0"/>
              <a:t>15/05/2019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C2ABED-60FF-4A9E-8D1C-CAA5EEDF2AF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1825A-0A34-468D-B96C-52F6D4231760}" type="datetimeFigureOut">
              <a:rPr lang="en-CA" smtClean="0"/>
              <a:t>15/05/2019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2ABED-60FF-4A9E-8D1C-CAA5EEDF2AF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AF1825A-0A34-468D-B96C-52F6D4231760}" type="datetimeFigureOut">
              <a:rPr lang="en-CA" smtClean="0"/>
              <a:t>15/05/2019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C2C2ABED-60FF-4A9E-8D1C-CAA5EEDF2AFF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548680"/>
            <a:ext cx="6768752" cy="2160239"/>
          </a:xfrm>
        </p:spPr>
        <p:txBody>
          <a:bodyPr>
            <a:normAutofit fontScale="90000"/>
          </a:bodyPr>
          <a:lstStyle/>
          <a:p>
            <a:r>
              <a:rPr lang="en-CA" sz="3600" b="1" dirty="0"/>
              <a:t>Is living in a big city </a:t>
            </a:r>
            <a:r>
              <a:rPr lang="en-CA" sz="3600" b="1" dirty="0" smtClean="0"/>
              <a:t>like Toronto affordable for</a:t>
            </a:r>
            <a:br>
              <a:rPr lang="en-CA" sz="3600" b="1" dirty="0" smtClean="0"/>
            </a:br>
            <a:r>
              <a:rPr lang="en-CA" sz="3600" b="1" dirty="0" smtClean="0"/>
              <a:t> </a:t>
            </a:r>
            <a:r>
              <a:rPr lang="en-CA" sz="3600" b="1" dirty="0"/>
              <a:t>a young person</a:t>
            </a:r>
            <a:r>
              <a:rPr lang="en-CA" b="1" dirty="0"/>
              <a:t>?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CA" dirty="0" smtClean="0"/>
              <a:t>Capstone project- The Battle of Neighbourhood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2158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 &amp; Recommendation</a:t>
            </a: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611560" y="1305342"/>
            <a:ext cx="784887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Both cities have a lot of Venues in common, we can choose a city based on our interest of job or activities.</a:t>
            </a:r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Some ways of reduce </a:t>
            </a:r>
            <a:r>
              <a:rPr lang="en-CA" dirty="0"/>
              <a:t>the cost down by doing the following</a:t>
            </a:r>
            <a:r>
              <a:rPr lang="en-CA" dirty="0" smtClean="0"/>
              <a:t>:</a:t>
            </a:r>
          </a:p>
          <a:p>
            <a:endParaRPr lang="en-CA" dirty="0"/>
          </a:p>
          <a:p>
            <a:r>
              <a:rPr lang="en-CA" dirty="0"/>
              <a:t>•	Renting with friends or a co-worker- Consider finding a roommate to slash your rent by 50% or more</a:t>
            </a:r>
            <a:r>
              <a:rPr lang="en-CA" dirty="0" smtClean="0"/>
              <a:t>.</a:t>
            </a:r>
          </a:p>
          <a:p>
            <a:endParaRPr lang="en-CA" dirty="0"/>
          </a:p>
          <a:p>
            <a:pPr lvl="0"/>
            <a:r>
              <a:rPr lang="en-CA" dirty="0"/>
              <a:t>•	Avoid the flashy areas– In most large </a:t>
            </a:r>
            <a:r>
              <a:rPr lang="en-CA" dirty="0" smtClean="0"/>
              <a:t>cities and  </a:t>
            </a:r>
            <a:r>
              <a:rPr lang="en-CA" dirty="0"/>
              <a:t>find a place that’s a few blocks away.</a:t>
            </a:r>
          </a:p>
        </p:txBody>
      </p:sp>
    </p:spTree>
    <p:extLst>
      <p:ext uri="{BB962C8B-B14F-4D97-AF65-F5344CB8AC3E}">
        <p14:creationId xmlns:p14="http://schemas.microsoft.com/office/powerpoint/2010/main" val="382271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2413338"/>
            <a:ext cx="79928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/>
              <a:t>Toronto </a:t>
            </a:r>
            <a:r>
              <a:rPr lang="en-CA" dirty="0"/>
              <a:t>is a multicultural city that continues to attract a big number of expats from different countries in the world.</a:t>
            </a:r>
          </a:p>
          <a:p>
            <a:r>
              <a:rPr lang="en-CA" dirty="0" smtClean="0"/>
              <a:t>Toronto </a:t>
            </a:r>
            <a:r>
              <a:rPr lang="en-CA" dirty="0"/>
              <a:t>has a lot of opportunities for a young person to live; study and work, but to decide to move to Toronto or start to live alone there, needs some consideration.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07" y="404664"/>
            <a:ext cx="8066087" cy="165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565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755576" y="1124744"/>
            <a:ext cx="3677032" cy="3712464"/>
          </a:xfrm>
        </p:spPr>
        <p:txBody>
          <a:bodyPr>
            <a:normAutofit/>
          </a:bodyPr>
          <a:lstStyle/>
          <a:p>
            <a:r>
              <a:rPr lang="en-CA" sz="1500" b="0" dirty="0" smtClean="0"/>
              <a:t> Basic Expenses  </a:t>
            </a:r>
            <a:r>
              <a:rPr lang="en-CA" sz="1500" b="0" dirty="0"/>
              <a:t>of a modern </a:t>
            </a:r>
            <a:r>
              <a:rPr lang="en-CA" sz="1500" b="0" dirty="0" smtClean="0"/>
              <a:t>life: </a:t>
            </a:r>
            <a:endParaRPr lang="en-CA" sz="1500" b="0" dirty="0"/>
          </a:p>
          <a:p>
            <a:r>
              <a:rPr lang="en-CA" sz="1500" b="0" dirty="0" smtClean="0"/>
              <a:t>1-Housing</a:t>
            </a:r>
            <a:r>
              <a:rPr lang="en-CA" sz="1500" b="0" dirty="0"/>
              <a:t>: $1,672.13</a:t>
            </a:r>
          </a:p>
          <a:p>
            <a:r>
              <a:rPr lang="en-CA" sz="1500" b="0" dirty="0" smtClean="0"/>
              <a:t>2-Phone </a:t>
            </a:r>
            <a:r>
              <a:rPr lang="en-CA" sz="1500" b="0" dirty="0"/>
              <a:t>and Internet: $127.50</a:t>
            </a:r>
          </a:p>
          <a:p>
            <a:r>
              <a:rPr lang="en-CA" sz="1500" b="0" dirty="0" smtClean="0"/>
              <a:t>3-Transportation</a:t>
            </a:r>
            <a:r>
              <a:rPr lang="en-CA" sz="1500" b="0" dirty="0"/>
              <a:t>: $176.25</a:t>
            </a:r>
          </a:p>
          <a:p>
            <a:r>
              <a:rPr lang="en-CA" sz="1500" b="0" dirty="0" smtClean="0"/>
              <a:t>4-Groceries</a:t>
            </a:r>
            <a:r>
              <a:rPr lang="en-CA" sz="1500" b="0" dirty="0"/>
              <a:t>: $283.60</a:t>
            </a:r>
          </a:p>
          <a:p>
            <a:r>
              <a:rPr lang="en-CA" sz="1500" b="0" dirty="0" smtClean="0"/>
              <a:t>5-Entertainment</a:t>
            </a:r>
            <a:r>
              <a:rPr lang="en-CA" sz="1500" b="0" dirty="0"/>
              <a:t>: $354</a:t>
            </a:r>
          </a:p>
          <a:p>
            <a:r>
              <a:rPr lang="en-CA" sz="1500" b="0" dirty="0" smtClean="0"/>
              <a:t>6-Fitness</a:t>
            </a:r>
            <a:r>
              <a:rPr lang="en-CA" sz="1500" b="0" dirty="0"/>
              <a:t>: $75</a:t>
            </a:r>
          </a:p>
          <a:p>
            <a:r>
              <a:rPr lang="en-CA" sz="1500" b="0" dirty="0" smtClean="0"/>
              <a:t>7-Insurance</a:t>
            </a:r>
            <a:r>
              <a:rPr lang="en-CA" sz="1500" b="0" dirty="0"/>
              <a:t>: $52</a:t>
            </a:r>
          </a:p>
          <a:p>
            <a:r>
              <a:rPr lang="en-CA" sz="1500" b="0" dirty="0"/>
              <a:t> </a:t>
            </a:r>
          </a:p>
          <a:p>
            <a:r>
              <a:rPr lang="en-CA" sz="1500" b="0" dirty="0"/>
              <a:t>Grand Total:  $</a:t>
            </a:r>
            <a:r>
              <a:rPr lang="en-CA" sz="1500" dirty="0"/>
              <a:t>2,740.48</a:t>
            </a:r>
            <a:r>
              <a:rPr lang="en-CA" sz="1500" b="0" dirty="0"/>
              <a:t>/month </a:t>
            </a:r>
          </a:p>
          <a:p>
            <a:r>
              <a:rPr lang="en-CA" sz="1500" b="0" dirty="0"/>
              <a:t>              Or $</a:t>
            </a:r>
            <a:r>
              <a:rPr lang="en-CA" sz="1500" dirty="0"/>
              <a:t>32,885 </a:t>
            </a:r>
            <a:r>
              <a:rPr lang="en-CA" sz="1500" b="0" dirty="0"/>
              <a:t>annually</a:t>
            </a:r>
          </a:p>
          <a:p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Cost Of Living in Toronto</a:t>
            </a:r>
            <a:endParaRPr lang="en-CA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340768"/>
            <a:ext cx="3182388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589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1600" dirty="0"/>
              <a:t>According to rental website,</a:t>
            </a:r>
          </a:p>
          <a:p>
            <a:pPr>
              <a:lnSpc>
                <a:spcPct val="150000"/>
              </a:lnSpc>
            </a:pPr>
            <a:r>
              <a:rPr lang="en-CA" sz="1600" dirty="0"/>
              <a:t> Toronto is the most expensive city</a:t>
            </a:r>
          </a:p>
          <a:p>
            <a:pPr>
              <a:lnSpc>
                <a:spcPct val="150000"/>
              </a:lnSpc>
            </a:pPr>
            <a:r>
              <a:rPr lang="en-CA" sz="1600" dirty="0"/>
              <a:t> in Canada for rent. Here is a table</a:t>
            </a:r>
          </a:p>
          <a:p>
            <a:pPr>
              <a:lnSpc>
                <a:spcPct val="150000"/>
              </a:lnSpc>
            </a:pPr>
            <a:r>
              <a:rPr lang="en-CA" sz="1600" dirty="0"/>
              <a:t> of comparison for renting prices of</a:t>
            </a:r>
          </a:p>
          <a:p>
            <a:pPr>
              <a:lnSpc>
                <a:spcPct val="150000"/>
              </a:lnSpc>
            </a:pPr>
            <a:r>
              <a:rPr lang="en-CA" sz="1600" dirty="0"/>
              <a:t> one-bedroom and two-Bedroom</a:t>
            </a:r>
          </a:p>
          <a:p>
            <a:pPr>
              <a:lnSpc>
                <a:spcPct val="150000"/>
              </a:lnSpc>
            </a:pPr>
            <a:r>
              <a:rPr lang="en-CA" sz="1600" dirty="0"/>
              <a:t> apartment in different cities </a:t>
            </a:r>
            <a:r>
              <a:rPr lang="en-CA" sz="1600" dirty="0" smtClean="0"/>
              <a:t>in </a:t>
            </a:r>
          </a:p>
          <a:p>
            <a:pPr>
              <a:lnSpc>
                <a:spcPct val="150000"/>
              </a:lnSpc>
            </a:pPr>
            <a:r>
              <a:rPr lang="en-CA" sz="1600" dirty="0" smtClean="0"/>
              <a:t>Canada</a:t>
            </a:r>
            <a:r>
              <a:rPr lang="en-CA" sz="1600" b="0" dirty="0" smtClean="0"/>
              <a:t>.</a:t>
            </a:r>
            <a:endParaRPr lang="en-CA" sz="1600" b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Cost of Rent</a:t>
            </a:r>
            <a:endParaRPr lang="en-CA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980728"/>
            <a:ext cx="3892105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88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CA" sz="1600" b="0" dirty="0"/>
              <a:t>According to The </a:t>
            </a:r>
            <a:endParaRPr lang="en-CA" sz="1600" b="0" dirty="0" smtClean="0"/>
          </a:p>
          <a:p>
            <a:r>
              <a:rPr lang="en-CA" sz="1600" b="0" dirty="0" smtClean="0"/>
              <a:t>“</a:t>
            </a:r>
            <a:r>
              <a:rPr lang="en-CA" sz="1600" b="0" dirty="0"/>
              <a:t>Urban Nation”  the </a:t>
            </a:r>
            <a:endParaRPr lang="en-CA" sz="1600" b="0" dirty="0" smtClean="0"/>
          </a:p>
          <a:p>
            <a:r>
              <a:rPr lang="en-CA" sz="1600" b="0" dirty="0" smtClean="0"/>
              <a:t>condo </a:t>
            </a:r>
            <a:r>
              <a:rPr lang="en-CA" sz="1600" b="0" dirty="0"/>
              <a:t>rental market </a:t>
            </a:r>
            <a:endParaRPr lang="en-CA" sz="1600" b="0" dirty="0" smtClean="0"/>
          </a:p>
          <a:p>
            <a:r>
              <a:rPr lang="en-CA" sz="1600" b="0" dirty="0" smtClean="0"/>
              <a:t>rising </a:t>
            </a:r>
            <a:r>
              <a:rPr lang="en-CA" sz="1600" b="0" dirty="0"/>
              <a:t>by as much as </a:t>
            </a:r>
            <a:endParaRPr lang="en-CA" sz="1600" b="0" dirty="0" smtClean="0"/>
          </a:p>
          <a:p>
            <a:r>
              <a:rPr lang="en-CA" sz="1600" b="0" dirty="0" smtClean="0"/>
              <a:t>9.1</a:t>
            </a:r>
            <a:r>
              <a:rPr lang="en-CA" sz="1600" b="0" dirty="0"/>
              <a:t>% at the end of </a:t>
            </a:r>
            <a:endParaRPr lang="en-CA" sz="1600" b="0" dirty="0" smtClean="0"/>
          </a:p>
          <a:p>
            <a:r>
              <a:rPr lang="en-CA" sz="1600" b="0" dirty="0" smtClean="0"/>
              <a:t>2017 </a:t>
            </a:r>
            <a:r>
              <a:rPr lang="en-CA" sz="1600" b="0" dirty="0"/>
              <a:t>in downtown </a:t>
            </a:r>
            <a:endParaRPr lang="en-CA" sz="1600" b="0" dirty="0" smtClean="0"/>
          </a:p>
          <a:p>
            <a:r>
              <a:rPr lang="en-CA" sz="1600" b="0" dirty="0" smtClean="0"/>
              <a:t>Toronto</a:t>
            </a:r>
            <a:r>
              <a:rPr lang="en-CA" sz="1600" b="0" dirty="0"/>
              <a:t>. The report </a:t>
            </a:r>
            <a:endParaRPr lang="en-CA" sz="1600" b="0" dirty="0" smtClean="0"/>
          </a:p>
          <a:p>
            <a:r>
              <a:rPr lang="en-CA" sz="1600" b="0" dirty="0" smtClean="0"/>
              <a:t>listed </a:t>
            </a:r>
            <a:r>
              <a:rPr lang="en-CA" sz="1600" b="0" dirty="0"/>
              <a:t>the average </a:t>
            </a:r>
            <a:r>
              <a:rPr lang="en-CA" sz="1600" b="0" dirty="0" smtClean="0"/>
              <a:t>cost</a:t>
            </a:r>
          </a:p>
          <a:p>
            <a:r>
              <a:rPr lang="en-CA" sz="1600" b="0" dirty="0" smtClean="0"/>
              <a:t> </a:t>
            </a:r>
            <a:r>
              <a:rPr lang="en-CA" sz="1600" b="0" dirty="0"/>
              <a:t>of a condo rental at </a:t>
            </a:r>
            <a:endParaRPr lang="en-CA" sz="1600" b="0" dirty="0" smtClean="0"/>
          </a:p>
          <a:p>
            <a:r>
              <a:rPr lang="en-CA" sz="1600" b="0" dirty="0" smtClean="0"/>
              <a:t>$</a:t>
            </a:r>
            <a:r>
              <a:rPr lang="en-CA" sz="1600" b="0" dirty="0"/>
              <a:t>2,166.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Rent growth</a:t>
            </a:r>
            <a:endParaRPr lang="en-CA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052736"/>
            <a:ext cx="4536504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724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55576" y="1052736"/>
            <a:ext cx="3240360" cy="864096"/>
          </a:xfrm>
        </p:spPr>
        <p:txBody>
          <a:bodyPr>
            <a:noAutofit/>
          </a:bodyPr>
          <a:lstStyle/>
          <a:p>
            <a:r>
              <a:rPr lang="en-CA" sz="1200" dirty="0" smtClean="0">
                <a:latin typeface="Arial Rounded MT Bold" pitchFamily="34" charset="0"/>
                <a:cs typeface="Arial" pitchFamily="34" charset="0"/>
              </a:rPr>
              <a:t>Frequency of apartment based on number of bedrooms</a:t>
            </a:r>
            <a:endParaRPr lang="en-CA" sz="1200" dirty="0"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19150" y="2708920"/>
            <a:ext cx="3200400" cy="2101888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891560"/>
          </a:xfrm>
        </p:spPr>
        <p:txBody>
          <a:bodyPr>
            <a:normAutofit/>
          </a:bodyPr>
          <a:lstStyle/>
          <a:p>
            <a:r>
              <a:rPr lang="en-CA" sz="1200" dirty="0" smtClean="0">
                <a:latin typeface="Arial Rounded MT Bold" pitchFamily="34" charset="0"/>
              </a:rPr>
              <a:t>Frequency of apartment with rent price around $2000.0</a:t>
            </a:r>
            <a:endParaRPr lang="en-CA" sz="1200" dirty="0">
              <a:latin typeface="Arial Rounded MT Bold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700016" y="2708920"/>
            <a:ext cx="3200400" cy="2101888"/>
          </a:xfrm>
        </p:spPr>
        <p:txBody>
          <a:bodyPr/>
          <a:lstStyle/>
          <a:p>
            <a:endParaRPr lang="en-CA" dirty="0"/>
          </a:p>
        </p:txBody>
      </p:sp>
      <p:pic>
        <p:nvPicPr>
          <p:cNvPr id="5123" name="Picture 3" descr="C:\Users\Javad\Desktop\b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3672458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Javad\Desktop\Hi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492896"/>
            <a:ext cx="37338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45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Classification model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b="1" dirty="0" smtClean="0"/>
          </a:p>
          <a:p>
            <a:r>
              <a:rPr lang="en-CA" b="1" dirty="0" smtClean="0"/>
              <a:t>K-Nearest Neighbors</a:t>
            </a:r>
          </a:p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Best K =5</a:t>
            </a:r>
          </a:p>
          <a:p>
            <a:r>
              <a:rPr lang="en-CA" dirty="0" smtClean="0"/>
              <a:t>Accuracy score = 0.833</a:t>
            </a:r>
            <a:endParaRPr lang="en-CA" dirty="0"/>
          </a:p>
        </p:txBody>
      </p:sp>
      <p:pic>
        <p:nvPicPr>
          <p:cNvPr id="6146" name="Picture 2" descr="C:\Users\Javad\Desktop\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514757"/>
            <a:ext cx="40386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00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CA" sz="1800" b="0" dirty="0">
                <a:latin typeface="Arial Rounded MT Bold" pitchFamily="34" charset="0"/>
              </a:rPr>
              <a:t>There are also other </a:t>
            </a:r>
            <a:r>
              <a:rPr lang="en-CA" sz="1800" b="0" dirty="0" smtClean="0">
                <a:latin typeface="Arial Rounded MT Bold" pitchFamily="34" charset="0"/>
              </a:rPr>
              <a:t>cities</a:t>
            </a:r>
          </a:p>
          <a:p>
            <a:r>
              <a:rPr lang="en-CA" sz="1800" b="0" dirty="0" smtClean="0">
                <a:latin typeface="Arial Rounded MT Bold" pitchFamily="34" charset="0"/>
              </a:rPr>
              <a:t> </a:t>
            </a:r>
            <a:r>
              <a:rPr lang="en-CA" sz="1800" b="0" dirty="0">
                <a:latin typeface="Arial Rounded MT Bold" pitchFamily="34" charset="0"/>
              </a:rPr>
              <a:t>to </a:t>
            </a:r>
            <a:r>
              <a:rPr lang="en-CA" sz="1800" b="0" dirty="0" smtClean="0">
                <a:latin typeface="Arial Rounded MT Bold" pitchFamily="34" charset="0"/>
              </a:rPr>
              <a:t>think </a:t>
            </a:r>
            <a:r>
              <a:rPr lang="en-CA" sz="1800" b="0" dirty="0">
                <a:latin typeface="Arial Rounded MT Bold" pitchFamily="34" charset="0"/>
              </a:rPr>
              <a:t>of.</a:t>
            </a:r>
          </a:p>
          <a:p>
            <a:r>
              <a:rPr lang="en-CA" sz="1800" b="0" dirty="0">
                <a:latin typeface="Arial Rounded MT Bold" pitchFamily="34" charset="0"/>
              </a:rPr>
              <a:t> According to “Daily Hive” </a:t>
            </a:r>
            <a:endParaRPr lang="en-CA" sz="1800" b="0" dirty="0" smtClean="0">
              <a:latin typeface="Arial Rounded MT Bold" pitchFamily="34" charset="0"/>
            </a:endParaRPr>
          </a:p>
          <a:p>
            <a:r>
              <a:rPr lang="en-CA" sz="1800" b="0" dirty="0" smtClean="0">
                <a:latin typeface="Arial Rounded MT Bold" pitchFamily="34" charset="0"/>
              </a:rPr>
              <a:t>Here </a:t>
            </a:r>
            <a:r>
              <a:rPr lang="en-CA" sz="1800" b="0" dirty="0">
                <a:latin typeface="Arial Rounded MT Bold" pitchFamily="34" charset="0"/>
              </a:rPr>
              <a:t>is a list of the hottest </a:t>
            </a:r>
            <a:endParaRPr lang="en-CA" sz="1800" b="0" dirty="0" smtClean="0">
              <a:latin typeface="Arial Rounded MT Bold" pitchFamily="34" charset="0"/>
            </a:endParaRPr>
          </a:p>
          <a:p>
            <a:r>
              <a:rPr lang="en-CA" sz="1800" b="0" dirty="0" smtClean="0">
                <a:latin typeface="Arial Rounded MT Bold" pitchFamily="34" charset="0"/>
              </a:rPr>
              <a:t>cities </a:t>
            </a:r>
            <a:r>
              <a:rPr lang="en-CA" sz="1800" b="0" dirty="0">
                <a:latin typeface="Arial Rounded MT Bold" pitchFamily="34" charset="0"/>
              </a:rPr>
              <a:t>for </a:t>
            </a:r>
            <a:r>
              <a:rPr lang="en-CA" sz="1800" b="0" dirty="0" smtClean="0">
                <a:latin typeface="Arial Rounded MT Bold" pitchFamily="34" charset="0"/>
              </a:rPr>
              <a:t>millennial </a:t>
            </a:r>
            <a:r>
              <a:rPr lang="en-CA" sz="1800" b="0" dirty="0">
                <a:latin typeface="Arial Rounded MT Bold" pitchFamily="34" charset="0"/>
              </a:rPr>
              <a:t>in </a:t>
            </a:r>
            <a:endParaRPr lang="en-CA" sz="1800" b="0" dirty="0" smtClean="0">
              <a:latin typeface="Arial Rounded MT Bold" pitchFamily="34" charset="0"/>
            </a:endParaRPr>
          </a:p>
          <a:p>
            <a:r>
              <a:rPr lang="en-CA" sz="1800" b="0" dirty="0" smtClean="0">
                <a:latin typeface="Arial Rounded MT Bold" pitchFamily="34" charset="0"/>
              </a:rPr>
              <a:t>2018</a:t>
            </a:r>
            <a:r>
              <a:rPr lang="en-CA" sz="1800" b="0" dirty="0">
                <a:latin typeface="Arial Rounded MT Bold" pitchFamily="34" charset="0"/>
              </a:rPr>
              <a:t>: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170" name="Picture 2" descr="C:\Users\Javad\Desktop\Screen-Shot-2018-01-15-at-10_01_11-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033939"/>
            <a:ext cx="3672408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24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Foursquare API</a:t>
            </a:r>
            <a:r>
              <a:rPr lang="en-CA" dirty="0"/>
              <a:t> 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700016" y="836712"/>
            <a:ext cx="3184352" cy="720080"/>
          </a:xfrm>
        </p:spPr>
        <p:txBody>
          <a:bodyPr>
            <a:normAutofit fontScale="25000" lnSpcReduction="20000"/>
          </a:bodyPr>
          <a:lstStyle/>
          <a:p>
            <a:endParaRPr lang="en-CA" b="1" dirty="0" smtClean="0"/>
          </a:p>
          <a:p>
            <a:endParaRPr lang="en-CA" b="1" dirty="0"/>
          </a:p>
          <a:p>
            <a:endParaRPr lang="en-CA" sz="4800" b="1" dirty="0" smtClean="0">
              <a:latin typeface="Arial Rounded MT Bold" pitchFamily="34" charset="0"/>
            </a:endParaRPr>
          </a:p>
          <a:p>
            <a:endParaRPr lang="en-CA" sz="4800" b="1" dirty="0">
              <a:latin typeface="Arial Rounded MT Bold" pitchFamily="34" charset="0"/>
            </a:endParaRPr>
          </a:p>
          <a:p>
            <a:r>
              <a:rPr lang="en-CA" sz="4800" b="1" dirty="0" smtClean="0">
                <a:latin typeface="Arial Rounded MT Bold" pitchFamily="34" charset="0"/>
              </a:rPr>
              <a:t>Victoria –BC</a:t>
            </a:r>
            <a:endParaRPr lang="en-CA" sz="4800" b="1" dirty="0">
              <a:latin typeface="Arial Rounded MT Bold" pitchFamily="34" charset="0"/>
            </a:endParaRPr>
          </a:p>
          <a:p>
            <a:r>
              <a:rPr lang="en-CA" sz="4800" b="1" dirty="0">
                <a:latin typeface="Arial Rounded MT Bold" pitchFamily="34" charset="0"/>
              </a:rPr>
              <a:t> Venue’s Categories</a:t>
            </a:r>
          </a:p>
          <a:p>
            <a:endParaRPr lang="en-CA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822960" y="908720"/>
            <a:ext cx="3200400" cy="576064"/>
          </a:xfrm>
        </p:spPr>
        <p:txBody>
          <a:bodyPr>
            <a:normAutofit/>
          </a:bodyPr>
          <a:lstStyle/>
          <a:p>
            <a:r>
              <a:rPr lang="en-CA" sz="1200" b="1" dirty="0">
                <a:latin typeface="Arial Rounded MT Bold" pitchFamily="34" charset="0"/>
              </a:rPr>
              <a:t>Toronto –ON</a:t>
            </a:r>
          </a:p>
          <a:p>
            <a:r>
              <a:rPr lang="en-CA" sz="1200" b="1" dirty="0">
                <a:latin typeface="Arial Rounded MT Bold" pitchFamily="34" charset="0"/>
              </a:rPr>
              <a:t> Venue’s Categories</a:t>
            </a:r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sz="quarter" idx="4"/>
          </p:nvPr>
        </p:nvGraphicFramePr>
        <p:xfrm>
          <a:off x="4778875" y="1701805"/>
          <a:ext cx="3043826" cy="3108315"/>
        </p:xfrm>
        <a:graphic>
          <a:graphicData uri="http://schemas.openxmlformats.org/drawingml/2006/table">
            <a:tbl>
              <a:tblPr/>
              <a:tblGrid>
                <a:gridCol w="1521913"/>
                <a:gridCol w="1521913"/>
              </a:tblGrid>
              <a:tr h="148015">
                <a:tc>
                  <a:txBody>
                    <a:bodyPr/>
                    <a:lstStyle/>
                    <a:p>
                      <a:pPr rtl="0"/>
                      <a:r>
                        <a:rPr lang="en-CA" sz="700"/>
                        <a:t>0</a:t>
                      </a:r>
                    </a:p>
                  </a:txBody>
                  <a:tcPr marL="37004" marR="37004" marT="18502" marB="18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CA" sz="700"/>
                        <a:t>Vegetarian / Vegan Restaurant</a:t>
                      </a:r>
                    </a:p>
                  </a:txBody>
                  <a:tcPr marL="37004" marR="37004" marT="18502" marB="18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015">
                <a:tc>
                  <a:txBody>
                    <a:bodyPr/>
                    <a:lstStyle/>
                    <a:p>
                      <a:pPr rtl="0"/>
                      <a:r>
                        <a:rPr lang="en-CA" sz="700"/>
                        <a:t>1</a:t>
                      </a:r>
                    </a:p>
                  </a:txBody>
                  <a:tcPr marL="37004" marR="37004" marT="18502" marB="18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CA" sz="700"/>
                        <a:t>French Restaurant</a:t>
                      </a:r>
                    </a:p>
                  </a:txBody>
                  <a:tcPr marL="37004" marR="37004" marT="18502" marB="18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015">
                <a:tc>
                  <a:txBody>
                    <a:bodyPr/>
                    <a:lstStyle/>
                    <a:p>
                      <a:pPr rtl="0"/>
                      <a:r>
                        <a:rPr lang="en-CA" sz="700"/>
                        <a:t>2</a:t>
                      </a:r>
                    </a:p>
                  </a:txBody>
                  <a:tcPr marL="37004" marR="37004" marT="18502" marB="18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CA" sz="700"/>
                        <a:t>Sporting Goods Shop</a:t>
                      </a:r>
                    </a:p>
                  </a:txBody>
                  <a:tcPr marL="37004" marR="37004" marT="18502" marB="18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015">
                <a:tc>
                  <a:txBody>
                    <a:bodyPr/>
                    <a:lstStyle/>
                    <a:p>
                      <a:pPr rtl="0"/>
                      <a:r>
                        <a:rPr lang="en-CA" sz="700"/>
                        <a:t>3</a:t>
                      </a:r>
                    </a:p>
                  </a:txBody>
                  <a:tcPr marL="37004" marR="37004" marT="18502" marB="18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CA" sz="700"/>
                        <a:t>Tapas Restaurant</a:t>
                      </a:r>
                    </a:p>
                  </a:txBody>
                  <a:tcPr marL="37004" marR="37004" marT="18502" marB="18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015">
                <a:tc>
                  <a:txBody>
                    <a:bodyPr/>
                    <a:lstStyle/>
                    <a:p>
                      <a:pPr rtl="0"/>
                      <a:r>
                        <a:rPr lang="en-CA" sz="700"/>
                        <a:t>4</a:t>
                      </a:r>
                    </a:p>
                  </a:txBody>
                  <a:tcPr marL="37004" marR="37004" marT="18502" marB="18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CA" sz="700"/>
                        <a:t>Coffee Shop</a:t>
                      </a:r>
                    </a:p>
                  </a:txBody>
                  <a:tcPr marL="37004" marR="37004" marT="18502" marB="18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015">
                <a:tc>
                  <a:txBody>
                    <a:bodyPr/>
                    <a:lstStyle/>
                    <a:p>
                      <a:pPr rtl="0"/>
                      <a:r>
                        <a:rPr lang="en-CA" sz="700"/>
                        <a:t>5</a:t>
                      </a:r>
                    </a:p>
                  </a:txBody>
                  <a:tcPr marL="37004" marR="37004" marT="18502" marB="18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CA" sz="700"/>
                        <a:t>Tea Room</a:t>
                      </a:r>
                    </a:p>
                  </a:txBody>
                  <a:tcPr marL="37004" marR="37004" marT="18502" marB="18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015">
                <a:tc>
                  <a:txBody>
                    <a:bodyPr/>
                    <a:lstStyle/>
                    <a:p>
                      <a:pPr rtl="0"/>
                      <a:r>
                        <a:rPr lang="en-CA" sz="700"/>
                        <a:t>6</a:t>
                      </a:r>
                    </a:p>
                  </a:txBody>
                  <a:tcPr marL="37004" marR="37004" marT="18502" marB="18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CA" sz="700"/>
                        <a:t>Sandwich Place</a:t>
                      </a:r>
                    </a:p>
                  </a:txBody>
                  <a:tcPr marL="37004" marR="37004" marT="18502" marB="18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015">
                <a:tc>
                  <a:txBody>
                    <a:bodyPr/>
                    <a:lstStyle/>
                    <a:p>
                      <a:pPr rtl="0"/>
                      <a:r>
                        <a:rPr lang="en-CA" sz="700"/>
                        <a:t>7</a:t>
                      </a:r>
                    </a:p>
                  </a:txBody>
                  <a:tcPr marL="37004" marR="37004" marT="18502" marB="18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CA" sz="700"/>
                        <a:t>Lounge</a:t>
                      </a:r>
                    </a:p>
                  </a:txBody>
                  <a:tcPr marL="37004" marR="37004" marT="18502" marB="18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015">
                <a:tc>
                  <a:txBody>
                    <a:bodyPr/>
                    <a:lstStyle/>
                    <a:p>
                      <a:pPr rtl="0"/>
                      <a:r>
                        <a:rPr lang="en-CA" sz="700"/>
                        <a:t>8</a:t>
                      </a:r>
                    </a:p>
                  </a:txBody>
                  <a:tcPr marL="37004" marR="37004" marT="18502" marB="18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CA" sz="700"/>
                        <a:t>Gaming Cafe</a:t>
                      </a:r>
                    </a:p>
                  </a:txBody>
                  <a:tcPr marL="37004" marR="37004" marT="18502" marB="18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015">
                <a:tc>
                  <a:txBody>
                    <a:bodyPr/>
                    <a:lstStyle/>
                    <a:p>
                      <a:pPr rtl="0"/>
                      <a:r>
                        <a:rPr lang="en-CA" sz="700"/>
                        <a:t>9</a:t>
                      </a:r>
                    </a:p>
                  </a:txBody>
                  <a:tcPr marL="37004" marR="37004" marT="18502" marB="18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CA" sz="700"/>
                        <a:t>Breakfast Spot</a:t>
                      </a:r>
                    </a:p>
                  </a:txBody>
                  <a:tcPr marL="37004" marR="37004" marT="18502" marB="18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015">
                <a:tc>
                  <a:txBody>
                    <a:bodyPr/>
                    <a:lstStyle/>
                    <a:p>
                      <a:pPr rtl="0"/>
                      <a:r>
                        <a:rPr lang="en-CA" sz="700"/>
                        <a:t>10</a:t>
                      </a:r>
                    </a:p>
                  </a:txBody>
                  <a:tcPr marL="37004" marR="37004" marT="18502" marB="18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CA" sz="700"/>
                        <a:t>Café</a:t>
                      </a:r>
                    </a:p>
                  </a:txBody>
                  <a:tcPr marL="37004" marR="37004" marT="18502" marB="18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015">
                <a:tc>
                  <a:txBody>
                    <a:bodyPr/>
                    <a:lstStyle/>
                    <a:p>
                      <a:pPr rtl="0"/>
                      <a:r>
                        <a:rPr lang="en-CA" sz="700"/>
                        <a:t>11</a:t>
                      </a:r>
                    </a:p>
                  </a:txBody>
                  <a:tcPr marL="37004" marR="37004" marT="18502" marB="18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CA" sz="700"/>
                        <a:t>Bakery</a:t>
                      </a:r>
                    </a:p>
                  </a:txBody>
                  <a:tcPr marL="37004" marR="37004" marT="18502" marB="18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015">
                <a:tc>
                  <a:txBody>
                    <a:bodyPr/>
                    <a:lstStyle/>
                    <a:p>
                      <a:pPr rtl="0"/>
                      <a:r>
                        <a:rPr lang="en-CA" sz="700"/>
                        <a:t>12</a:t>
                      </a:r>
                    </a:p>
                  </a:txBody>
                  <a:tcPr marL="37004" marR="37004" marT="18502" marB="18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CA" sz="700"/>
                        <a:t>Sushi Restaurant</a:t>
                      </a:r>
                    </a:p>
                  </a:txBody>
                  <a:tcPr marL="37004" marR="37004" marT="18502" marB="18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015">
                <a:tc>
                  <a:txBody>
                    <a:bodyPr/>
                    <a:lstStyle/>
                    <a:p>
                      <a:pPr rtl="0"/>
                      <a:r>
                        <a:rPr lang="en-CA" sz="700"/>
                        <a:t>13</a:t>
                      </a:r>
                    </a:p>
                  </a:txBody>
                  <a:tcPr marL="37004" marR="37004" marT="18502" marB="18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CA" sz="700"/>
                        <a:t>Comic Shop</a:t>
                      </a:r>
                    </a:p>
                  </a:txBody>
                  <a:tcPr marL="37004" marR="37004" marT="18502" marB="18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015">
                <a:tc>
                  <a:txBody>
                    <a:bodyPr/>
                    <a:lstStyle/>
                    <a:p>
                      <a:pPr rtl="0"/>
                      <a:r>
                        <a:rPr lang="en-CA" sz="700"/>
                        <a:t>14</a:t>
                      </a:r>
                    </a:p>
                  </a:txBody>
                  <a:tcPr marL="37004" marR="37004" marT="18502" marB="18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CA" sz="700"/>
                        <a:t>Indian Restaurant</a:t>
                      </a:r>
                    </a:p>
                  </a:txBody>
                  <a:tcPr marL="37004" marR="37004" marT="18502" marB="18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015">
                <a:tc>
                  <a:txBody>
                    <a:bodyPr/>
                    <a:lstStyle/>
                    <a:p>
                      <a:pPr rtl="0"/>
                      <a:r>
                        <a:rPr lang="en-CA" sz="700"/>
                        <a:t>15</a:t>
                      </a:r>
                    </a:p>
                  </a:txBody>
                  <a:tcPr marL="37004" marR="37004" marT="18502" marB="18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CA" sz="700"/>
                        <a:t>Restaurant</a:t>
                      </a:r>
                    </a:p>
                  </a:txBody>
                  <a:tcPr marL="37004" marR="37004" marT="18502" marB="18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015">
                <a:tc>
                  <a:txBody>
                    <a:bodyPr/>
                    <a:lstStyle/>
                    <a:p>
                      <a:pPr rtl="0"/>
                      <a:r>
                        <a:rPr lang="en-CA" sz="700"/>
                        <a:t>16</a:t>
                      </a:r>
                    </a:p>
                  </a:txBody>
                  <a:tcPr marL="37004" marR="37004" marT="18502" marB="18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CA" sz="700"/>
                        <a:t>Gym</a:t>
                      </a:r>
                    </a:p>
                  </a:txBody>
                  <a:tcPr marL="37004" marR="37004" marT="18502" marB="18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015">
                <a:tc>
                  <a:txBody>
                    <a:bodyPr/>
                    <a:lstStyle/>
                    <a:p>
                      <a:pPr rtl="0"/>
                      <a:r>
                        <a:rPr lang="en-CA" sz="700"/>
                        <a:t>17</a:t>
                      </a:r>
                    </a:p>
                  </a:txBody>
                  <a:tcPr marL="37004" marR="37004" marT="18502" marB="18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CA" sz="700"/>
                        <a:t>Farmers Market</a:t>
                      </a:r>
                    </a:p>
                  </a:txBody>
                  <a:tcPr marL="37004" marR="37004" marT="18502" marB="18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015">
                <a:tc>
                  <a:txBody>
                    <a:bodyPr/>
                    <a:lstStyle/>
                    <a:p>
                      <a:pPr rtl="0"/>
                      <a:r>
                        <a:rPr lang="en-CA" sz="700"/>
                        <a:t>18</a:t>
                      </a:r>
                    </a:p>
                  </a:txBody>
                  <a:tcPr marL="37004" marR="37004" marT="18502" marB="18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CA" sz="700"/>
                        <a:t>Modern European Restaurant</a:t>
                      </a:r>
                    </a:p>
                  </a:txBody>
                  <a:tcPr marL="37004" marR="37004" marT="18502" marB="18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015">
                <a:tc>
                  <a:txBody>
                    <a:bodyPr/>
                    <a:lstStyle/>
                    <a:p>
                      <a:pPr rtl="0"/>
                      <a:r>
                        <a:rPr lang="en-CA" sz="700"/>
                        <a:t>19</a:t>
                      </a:r>
                    </a:p>
                  </a:txBody>
                  <a:tcPr marL="37004" marR="37004" marT="18502" marB="18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CA" sz="700"/>
                        <a:t>Italian Restaurant</a:t>
                      </a:r>
                    </a:p>
                  </a:txBody>
                  <a:tcPr marL="37004" marR="37004" marT="18502" marB="18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015">
                <a:tc>
                  <a:txBody>
                    <a:bodyPr/>
                    <a:lstStyle/>
                    <a:p>
                      <a:pPr rtl="0"/>
                      <a:r>
                        <a:rPr lang="en-CA" sz="700"/>
                        <a:t>20</a:t>
                      </a:r>
                    </a:p>
                  </a:txBody>
                  <a:tcPr marL="37004" marR="37004" marT="18502" marB="18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CA" sz="700" dirty="0"/>
                        <a:t>Hotel</a:t>
                      </a:r>
                    </a:p>
                  </a:txBody>
                  <a:tcPr marL="37004" marR="37004" marT="18502" marB="18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Content Placeholder 17"/>
          <p:cNvGraphicFramePr>
            <a:graphicFrameLocks noGrp="1"/>
          </p:cNvGraphicFramePr>
          <p:nvPr>
            <p:ph sz="half" idx="2"/>
          </p:nvPr>
        </p:nvGraphicFramePr>
        <p:xfrm>
          <a:off x="897437" y="1701805"/>
          <a:ext cx="3043826" cy="3108315"/>
        </p:xfrm>
        <a:graphic>
          <a:graphicData uri="http://schemas.openxmlformats.org/drawingml/2006/table">
            <a:tbl>
              <a:tblPr/>
              <a:tblGrid>
                <a:gridCol w="1521913"/>
                <a:gridCol w="1521913"/>
              </a:tblGrid>
              <a:tr h="148015">
                <a:tc>
                  <a:txBody>
                    <a:bodyPr/>
                    <a:lstStyle/>
                    <a:p>
                      <a:pPr rtl="0"/>
                      <a:r>
                        <a:rPr lang="en-CA" sz="700" dirty="0"/>
                        <a:t>0</a:t>
                      </a:r>
                    </a:p>
                  </a:txBody>
                  <a:tcPr marL="37004" marR="37004" marT="18502" marB="18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CA" sz="700"/>
                        <a:t>Neighborhood</a:t>
                      </a:r>
                    </a:p>
                  </a:txBody>
                  <a:tcPr marL="37004" marR="37004" marT="18502" marB="18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015">
                <a:tc>
                  <a:txBody>
                    <a:bodyPr/>
                    <a:lstStyle/>
                    <a:p>
                      <a:pPr rtl="0"/>
                      <a:r>
                        <a:rPr lang="en-CA" sz="700"/>
                        <a:t>1</a:t>
                      </a:r>
                    </a:p>
                  </a:txBody>
                  <a:tcPr marL="37004" marR="37004" marT="18502" marB="18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CA" sz="700"/>
                        <a:t>Art Museum</a:t>
                      </a:r>
                    </a:p>
                  </a:txBody>
                  <a:tcPr marL="37004" marR="37004" marT="18502" marB="18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015">
                <a:tc>
                  <a:txBody>
                    <a:bodyPr/>
                    <a:lstStyle/>
                    <a:p>
                      <a:pPr rtl="0"/>
                      <a:r>
                        <a:rPr lang="en-CA" sz="700"/>
                        <a:t>2</a:t>
                      </a:r>
                    </a:p>
                  </a:txBody>
                  <a:tcPr marL="37004" marR="37004" marT="18502" marB="18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CA" sz="700"/>
                        <a:t>Ramen Restaurant</a:t>
                      </a:r>
                    </a:p>
                  </a:txBody>
                  <a:tcPr marL="37004" marR="37004" marT="18502" marB="18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015">
                <a:tc>
                  <a:txBody>
                    <a:bodyPr/>
                    <a:lstStyle/>
                    <a:p>
                      <a:pPr rtl="0"/>
                      <a:r>
                        <a:rPr lang="en-CA" sz="700"/>
                        <a:t>3</a:t>
                      </a:r>
                    </a:p>
                  </a:txBody>
                  <a:tcPr marL="37004" marR="37004" marT="18502" marB="18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CA" sz="700"/>
                        <a:t>Café</a:t>
                      </a:r>
                    </a:p>
                  </a:txBody>
                  <a:tcPr marL="37004" marR="37004" marT="18502" marB="18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015">
                <a:tc>
                  <a:txBody>
                    <a:bodyPr/>
                    <a:lstStyle/>
                    <a:p>
                      <a:pPr rtl="0"/>
                      <a:r>
                        <a:rPr lang="en-CA" sz="700"/>
                        <a:t>4</a:t>
                      </a:r>
                    </a:p>
                  </a:txBody>
                  <a:tcPr marL="37004" marR="37004" marT="18502" marB="18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CA" sz="700"/>
                        <a:t>Tea Room</a:t>
                      </a:r>
                    </a:p>
                  </a:txBody>
                  <a:tcPr marL="37004" marR="37004" marT="18502" marB="18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015">
                <a:tc>
                  <a:txBody>
                    <a:bodyPr/>
                    <a:lstStyle/>
                    <a:p>
                      <a:pPr rtl="0"/>
                      <a:r>
                        <a:rPr lang="en-CA" sz="700"/>
                        <a:t>5</a:t>
                      </a:r>
                    </a:p>
                  </a:txBody>
                  <a:tcPr marL="37004" marR="37004" marT="18502" marB="18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CA" sz="700"/>
                        <a:t>Sushi Restaurant</a:t>
                      </a:r>
                    </a:p>
                  </a:txBody>
                  <a:tcPr marL="37004" marR="37004" marT="18502" marB="18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015">
                <a:tc>
                  <a:txBody>
                    <a:bodyPr/>
                    <a:lstStyle/>
                    <a:p>
                      <a:pPr rtl="0"/>
                      <a:r>
                        <a:rPr lang="en-CA" sz="700"/>
                        <a:t>6</a:t>
                      </a:r>
                    </a:p>
                  </a:txBody>
                  <a:tcPr marL="37004" marR="37004" marT="18502" marB="18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CA" sz="700"/>
                        <a:t>Poke Place</a:t>
                      </a:r>
                    </a:p>
                  </a:txBody>
                  <a:tcPr marL="37004" marR="37004" marT="18502" marB="18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015">
                <a:tc>
                  <a:txBody>
                    <a:bodyPr/>
                    <a:lstStyle/>
                    <a:p>
                      <a:pPr rtl="0"/>
                      <a:r>
                        <a:rPr lang="en-CA" sz="700"/>
                        <a:t>7</a:t>
                      </a:r>
                    </a:p>
                  </a:txBody>
                  <a:tcPr marL="37004" marR="37004" marT="18502" marB="18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CA" sz="700"/>
                        <a:t>Japanese Restaurant</a:t>
                      </a:r>
                    </a:p>
                  </a:txBody>
                  <a:tcPr marL="37004" marR="37004" marT="18502" marB="18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015">
                <a:tc>
                  <a:txBody>
                    <a:bodyPr/>
                    <a:lstStyle/>
                    <a:p>
                      <a:pPr rtl="0"/>
                      <a:r>
                        <a:rPr lang="en-CA" sz="700"/>
                        <a:t>8</a:t>
                      </a:r>
                    </a:p>
                  </a:txBody>
                  <a:tcPr marL="37004" marR="37004" marT="18502" marB="18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CA" sz="700"/>
                        <a:t>Arts &amp; Crafts Store</a:t>
                      </a:r>
                    </a:p>
                  </a:txBody>
                  <a:tcPr marL="37004" marR="37004" marT="18502" marB="18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015">
                <a:tc>
                  <a:txBody>
                    <a:bodyPr/>
                    <a:lstStyle/>
                    <a:p>
                      <a:pPr rtl="0"/>
                      <a:r>
                        <a:rPr lang="en-CA" sz="700"/>
                        <a:t>9</a:t>
                      </a:r>
                    </a:p>
                  </a:txBody>
                  <a:tcPr marL="37004" marR="37004" marT="18502" marB="18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CA" sz="700" dirty="0"/>
                        <a:t>Plaza</a:t>
                      </a:r>
                    </a:p>
                  </a:txBody>
                  <a:tcPr marL="37004" marR="37004" marT="18502" marB="18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015">
                <a:tc>
                  <a:txBody>
                    <a:bodyPr/>
                    <a:lstStyle/>
                    <a:p>
                      <a:pPr rtl="0"/>
                      <a:r>
                        <a:rPr lang="en-CA" sz="700"/>
                        <a:t>10</a:t>
                      </a:r>
                    </a:p>
                  </a:txBody>
                  <a:tcPr marL="37004" marR="37004" marT="18502" marB="18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CA" sz="700"/>
                        <a:t>University</a:t>
                      </a:r>
                    </a:p>
                  </a:txBody>
                  <a:tcPr marL="37004" marR="37004" marT="18502" marB="18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015">
                <a:tc>
                  <a:txBody>
                    <a:bodyPr/>
                    <a:lstStyle/>
                    <a:p>
                      <a:pPr rtl="0"/>
                      <a:r>
                        <a:rPr lang="en-CA" sz="700"/>
                        <a:t>11</a:t>
                      </a:r>
                    </a:p>
                  </a:txBody>
                  <a:tcPr marL="37004" marR="37004" marT="18502" marB="18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CA" sz="700"/>
                        <a:t>Bubble Tea Shop</a:t>
                      </a:r>
                    </a:p>
                  </a:txBody>
                  <a:tcPr marL="37004" marR="37004" marT="18502" marB="18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015">
                <a:tc>
                  <a:txBody>
                    <a:bodyPr/>
                    <a:lstStyle/>
                    <a:p>
                      <a:pPr rtl="0"/>
                      <a:r>
                        <a:rPr lang="en-CA" sz="700"/>
                        <a:t>12</a:t>
                      </a:r>
                    </a:p>
                  </a:txBody>
                  <a:tcPr marL="37004" marR="37004" marT="18502" marB="18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CA" sz="700"/>
                        <a:t>Chinese Restaurant</a:t>
                      </a:r>
                    </a:p>
                  </a:txBody>
                  <a:tcPr marL="37004" marR="37004" marT="18502" marB="18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015">
                <a:tc>
                  <a:txBody>
                    <a:bodyPr/>
                    <a:lstStyle/>
                    <a:p>
                      <a:pPr rtl="0"/>
                      <a:r>
                        <a:rPr lang="en-CA" sz="700"/>
                        <a:t>13</a:t>
                      </a:r>
                    </a:p>
                  </a:txBody>
                  <a:tcPr marL="37004" marR="37004" marT="18502" marB="18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CA" sz="700"/>
                        <a:t>Concert Hall</a:t>
                      </a:r>
                    </a:p>
                  </a:txBody>
                  <a:tcPr marL="37004" marR="37004" marT="18502" marB="18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015">
                <a:tc>
                  <a:txBody>
                    <a:bodyPr/>
                    <a:lstStyle/>
                    <a:p>
                      <a:pPr rtl="0"/>
                      <a:r>
                        <a:rPr lang="en-CA" sz="700"/>
                        <a:t>14</a:t>
                      </a:r>
                    </a:p>
                  </a:txBody>
                  <a:tcPr marL="37004" marR="37004" marT="18502" marB="18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CA" sz="700"/>
                        <a:t>Coffee Shop</a:t>
                      </a:r>
                    </a:p>
                  </a:txBody>
                  <a:tcPr marL="37004" marR="37004" marT="18502" marB="18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015">
                <a:tc>
                  <a:txBody>
                    <a:bodyPr/>
                    <a:lstStyle/>
                    <a:p>
                      <a:pPr rtl="0"/>
                      <a:r>
                        <a:rPr lang="en-CA" sz="700"/>
                        <a:t>15</a:t>
                      </a:r>
                    </a:p>
                  </a:txBody>
                  <a:tcPr marL="37004" marR="37004" marT="18502" marB="18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CA" sz="700"/>
                        <a:t>Tapas Restaurant</a:t>
                      </a:r>
                    </a:p>
                  </a:txBody>
                  <a:tcPr marL="37004" marR="37004" marT="18502" marB="18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015">
                <a:tc>
                  <a:txBody>
                    <a:bodyPr/>
                    <a:lstStyle/>
                    <a:p>
                      <a:pPr rtl="0"/>
                      <a:r>
                        <a:rPr lang="en-CA" sz="700"/>
                        <a:t>16</a:t>
                      </a:r>
                    </a:p>
                  </a:txBody>
                  <a:tcPr marL="37004" marR="37004" marT="18502" marB="18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CA" sz="700"/>
                        <a:t>Middle Eastern Restaurant</a:t>
                      </a:r>
                    </a:p>
                  </a:txBody>
                  <a:tcPr marL="37004" marR="37004" marT="18502" marB="18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015">
                <a:tc>
                  <a:txBody>
                    <a:bodyPr/>
                    <a:lstStyle/>
                    <a:p>
                      <a:pPr rtl="0"/>
                      <a:r>
                        <a:rPr lang="en-CA" sz="700"/>
                        <a:t>17</a:t>
                      </a:r>
                    </a:p>
                  </a:txBody>
                  <a:tcPr marL="37004" marR="37004" marT="18502" marB="18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CA" sz="700"/>
                        <a:t>Opera House</a:t>
                      </a:r>
                    </a:p>
                  </a:txBody>
                  <a:tcPr marL="37004" marR="37004" marT="18502" marB="18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015">
                <a:tc>
                  <a:txBody>
                    <a:bodyPr/>
                    <a:lstStyle/>
                    <a:p>
                      <a:pPr rtl="0"/>
                      <a:r>
                        <a:rPr lang="en-CA" sz="700"/>
                        <a:t>18</a:t>
                      </a:r>
                    </a:p>
                  </a:txBody>
                  <a:tcPr marL="37004" marR="37004" marT="18502" marB="18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CA" sz="700"/>
                        <a:t>Smoke Shop</a:t>
                      </a:r>
                    </a:p>
                  </a:txBody>
                  <a:tcPr marL="37004" marR="37004" marT="18502" marB="18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015">
                <a:tc>
                  <a:txBody>
                    <a:bodyPr/>
                    <a:lstStyle/>
                    <a:p>
                      <a:pPr rtl="0"/>
                      <a:r>
                        <a:rPr lang="en-CA" sz="700"/>
                        <a:t>19</a:t>
                      </a:r>
                    </a:p>
                  </a:txBody>
                  <a:tcPr marL="37004" marR="37004" marT="18502" marB="18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CA" sz="700"/>
                        <a:t>Breakfast Spot</a:t>
                      </a:r>
                    </a:p>
                  </a:txBody>
                  <a:tcPr marL="37004" marR="37004" marT="18502" marB="18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015">
                <a:tc>
                  <a:txBody>
                    <a:bodyPr/>
                    <a:lstStyle/>
                    <a:p>
                      <a:pPr rtl="0"/>
                      <a:r>
                        <a:rPr lang="en-CA" sz="700"/>
                        <a:t>20</a:t>
                      </a:r>
                    </a:p>
                  </a:txBody>
                  <a:tcPr marL="37004" marR="37004" marT="18502" marB="18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CA" sz="700" dirty="0"/>
                        <a:t>Art Gallery</a:t>
                      </a:r>
                    </a:p>
                  </a:txBody>
                  <a:tcPr marL="37004" marR="37004" marT="18502" marB="18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288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162</TotalTime>
  <Words>413</Words>
  <Application>Microsoft Office PowerPoint</Application>
  <PresentationFormat>On-screen Show (4:3)</PresentationFormat>
  <Paragraphs>153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Angles</vt:lpstr>
      <vt:lpstr>Is living in a big city like Toronto affordable for  a young person? </vt:lpstr>
      <vt:lpstr>PowerPoint Presentation</vt:lpstr>
      <vt:lpstr>Cost Of Living in Toronto</vt:lpstr>
      <vt:lpstr>Cost of Rent</vt:lpstr>
      <vt:lpstr>Rent growth</vt:lpstr>
      <vt:lpstr>PowerPoint Presentation</vt:lpstr>
      <vt:lpstr>Classification model</vt:lpstr>
      <vt:lpstr>PowerPoint Presentation</vt:lpstr>
      <vt:lpstr>Foursquare API </vt:lpstr>
      <vt:lpstr>Conclusion &amp; Recommendation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living in a big city affordable for  a young person?</dc:title>
  <dc:creator>Javad</dc:creator>
  <cp:lastModifiedBy>Javad</cp:lastModifiedBy>
  <cp:revision>23</cp:revision>
  <dcterms:created xsi:type="dcterms:W3CDTF">2019-05-11T14:26:49Z</dcterms:created>
  <dcterms:modified xsi:type="dcterms:W3CDTF">2019-05-16T02:15:55Z</dcterms:modified>
</cp:coreProperties>
</file>