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4" r:id="rId15"/>
    <p:sldId id="323" r:id="rId16"/>
    <p:sldId id="326" r:id="rId17"/>
    <p:sldId id="289" r:id="rId18"/>
    <p:sldId id="291" r:id="rId19"/>
  </p:sldIdLst>
  <p:sldSz cx="9144000" cy="5143500" type="screen16x9"/>
  <p:notesSz cx="6858000" cy="9144000"/>
  <p:embeddedFontLst>
    <p:embeddedFont>
      <p:font typeface="B Nazanin" panose="00000400000000000000" pitchFamily="2" charset="-78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DM Sans" panose="020B0604020202020204" charset="0"/>
      <p:regular r:id="rId27"/>
      <p:bold r:id="rId28"/>
      <p:italic r:id="rId29"/>
      <p:boldItalic r:id="rId30"/>
    </p:embeddedFont>
    <p:embeddedFont>
      <p:font typeface="IranNastaliq" panose="02020505000000020003" pitchFamily="18" charset="0"/>
      <p:regular r:id="rId31"/>
    </p:embeddedFont>
    <p:embeddedFont>
      <p:font typeface="Viga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93"/>
    <a:srgbClr val="E6AA82"/>
    <a:srgbClr val="8ADA85"/>
    <a:srgbClr val="8BE3FF"/>
    <a:srgbClr val="87F5DF"/>
    <a:srgbClr val="85E9AA"/>
    <a:srgbClr val="F89EAD"/>
    <a:srgbClr val="A8C987"/>
    <a:srgbClr val="1F1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E2F308-98BF-4A2C-906B-0CBA597FE387}">
  <a:tblStyle styleId="{27E2F308-98BF-4A2C-906B-0CBA597FE3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92" y="37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0B3BF9-5372-48D8-B64A-005ED039975A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rtl="1"/>
          <a:endParaRPr lang="fa-IR"/>
        </a:p>
      </dgm:t>
    </dgm:pt>
    <dgm:pt modelId="{173699B3-1915-4CA5-A94D-2DBD3C48CF1E}">
      <dgm:prSet/>
      <dgm:spPr/>
      <dgm:t>
        <a:bodyPr/>
        <a:lstStyle/>
        <a:p>
          <a:pPr rtl="1"/>
          <a:r>
            <a:rPr lang="fa-IR" b="0" i="0" dirty="0">
              <a:cs typeface="B Nazanin" panose="00000400000000000000" pitchFamily="2" charset="-78"/>
            </a:rPr>
            <a:t>بهبود تشخیص زنده‌ بودن در تشخیص چهره و اثر انگشت</a:t>
          </a:r>
          <a:endParaRPr lang="fa-IR" dirty="0">
            <a:cs typeface="B Nazanin" panose="00000400000000000000" pitchFamily="2" charset="-78"/>
          </a:endParaRPr>
        </a:p>
      </dgm:t>
    </dgm:pt>
    <dgm:pt modelId="{CB948677-B0A5-47B9-909C-06926F52C4FA}" type="parTrans" cxnId="{BE8FE18F-B3E8-4995-AEE6-61497A7738DB}">
      <dgm:prSet/>
      <dgm:spPr/>
      <dgm:t>
        <a:bodyPr/>
        <a:lstStyle/>
        <a:p>
          <a:pPr rtl="1"/>
          <a:endParaRPr lang="fa-IR"/>
        </a:p>
      </dgm:t>
    </dgm:pt>
    <dgm:pt modelId="{2BE3D7A4-A200-4F13-B3C0-AAC4CFD89A2E}" type="sibTrans" cxnId="{BE8FE18F-B3E8-4995-AEE6-61497A7738DB}">
      <dgm:prSet/>
      <dgm:spPr/>
      <dgm:t>
        <a:bodyPr/>
        <a:lstStyle/>
        <a:p>
          <a:pPr rtl="1"/>
          <a:endParaRPr lang="fa-IR"/>
        </a:p>
      </dgm:t>
    </dgm:pt>
    <dgm:pt modelId="{2D32D036-299A-423F-961C-7F59092A444D}">
      <dgm:prSet/>
      <dgm:spPr/>
      <dgm:t>
        <a:bodyPr/>
        <a:lstStyle/>
        <a:p>
          <a:pPr rtl="1"/>
          <a:r>
            <a:rPr lang="fa-IR">
              <a:cs typeface="B Nazanin" panose="00000400000000000000" pitchFamily="2" charset="-78"/>
            </a:rPr>
            <a:t>بهبود حریم خصوصی کاربران</a:t>
          </a:r>
          <a:endParaRPr lang="fa-IR" dirty="0">
            <a:cs typeface="B Nazanin" panose="00000400000000000000" pitchFamily="2" charset="-78"/>
          </a:endParaRPr>
        </a:p>
      </dgm:t>
    </dgm:pt>
    <dgm:pt modelId="{F18EA3B9-DE67-433B-B116-606A4DC95C80}" type="parTrans" cxnId="{F4013804-4647-4D89-907A-F5E0FB9A00C3}">
      <dgm:prSet/>
      <dgm:spPr/>
      <dgm:t>
        <a:bodyPr/>
        <a:lstStyle/>
        <a:p>
          <a:pPr rtl="1"/>
          <a:endParaRPr lang="fa-IR"/>
        </a:p>
      </dgm:t>
    </dgm:pt>
    <dgm:pt modelId="{6F8F5970-CC4B-4309-A094-DF8D7190C9F8}" type="sibTrans" cxnId="{F4013804-4647-4D89-907A-F5E0FB9A00C3}">
      <dgm:prSet/>
      <dgm:spPr/>
      <dgm:t>
        <a:bodyPr/>
        <a:lstStyle/>
        <a:p>
          <a:pPr rtl="1"/>
          <a:endParaRPr lang="fa-IR"/>
        </a:p>
      </dgm:t>
    </dgm:pt>
    <dgm:pt modelId="{E5396714-1B24-435B-A498-EB1A5778C0AF}">
      <dgm:prSet/>
      <dgm:spPr/>
      <dgm:t>
        <a:bodyPr/>
        <a:lstStyle/>
        <a:p>
          <a:pPr rtl="1"/>
          <a:r>
            <a:rPr lang="fa-IR" dirty="0">
              <a:cs typeface="B Nazanin" panose="00000400000000000000" pitchFamily="2" charset="-78"/>
            </a:rPr>
            <a:t>بهبود رابط کاربری و روش‌های جمع‌آوری داده‌ها</a:t>
          </a:r>
        </a:p>
      </dgm:t>
    </dgm:pt>
    <dgm:pt modelId="{781AC33A-3A9C-4237-A947-61F86F2896D2}" type="parTrans" cxnId="{74F95803-C933-449C-BFE7-BD11C229AF8F}">
      <dgm:prSet/>
      <dgm:spPr/>
      <dgm:t>
        <a:bodyPr/>
        <a:lstStyle/>
        <a:p>
          <a:pPr rtl="1"/>
          <a:endParaRPr lang="fa-IR"/>
        </a:p>
      </dgm:t>
    </dgm:pt>
    <dgm:pt modelId="{24327FC1-0999-4AA2-B554-608533316FF2}" type="sibTrans" cxnId="{74F95803-C933-449C-BFE7-BD11C229AF8F}">
      <dgm:prSet/>
      <dgm:spPr/>
      <dgm:t>
        <a:bodyPr/>
        <a:lstStyle/>
        <a:p>
          <a:pPr rtl="1"/>
          <a:endParaRPr lang="fa-IR"/>
        </a:p>
      </dgm:t>
    </dgm:pt>
    <dgm:pt modelId="{A48BB660-D378-403E-8024-4C1BB3306408}" type="pres">
      <dgm:prSet presAssocID="{9A0B3BF9-5372-48D8-B64A-005ED039975A}" presName="linear" presStyleCnt="0">
        <dgm:presLayoutVars>
          <dgm:animLvl val="lvl"/>
          <dgm:resizeHandles val="exact"/>
        </dgm:presLayoutVars>
      </dgm:prSet>
      <dgm:spPr/>
    </dgm:pt>
    <dgm:pt modelId="{B378849C-19BD-458A-BCE0-D6188EE9AFCD}" type="pres">
      <dgm:prSet presAssocID="{173699B3-1915-4CA5-A94D-2DBD3C48CF1E}" presName="parentText" presStyleLbl="node1" presStyleIdx="0" presStyleCnt="3" custScaleY="103344">
        <dgm:presLayoutVars>
          <dgm:chMax val="0"/>
          <dgm:bulletEnabled val="1"/>
        </dgm:presLayoutVars>
      </dgm:prSet>
      <dgm:spPr/>
    </dgm:pt>
    <dgm:pt modelId="{6FFC9F96-1835-4DB4-A57C-C6591CFE7512}" type="pres">
      <dgm:prSet presAssocID="{2BE3D7A4-A200-4F13-B3C0-AAC4CFD89A2E}" presName="spacer" presStyleCnt="0"/>
      <dgm:spPr/>
    </dgm:pt>
    <dgm:pt modelId="{F952D68B-58BD-45EB-A54F-900B2A6930AE}" type="pres">
      <dgm:prSet presAssocID="{2D32D036-299A-423F-961C-7F59092A444D}" presName="parentText" presStyleLbl="node1" presStyleIdx="1" presStyleCnt="3" custLinFactNeighborX="254" custLinFactNeighborY="-21845">
        <dgm:presLayoutVars>
          <dgm:chMax val="0"/>
          <dgm:bulletEnabled val="1"/>
        </dgm:presLayoutVars>
      </dgm:prSet>
      <dgm:spPr/>
    </dgm:pt>
    <dgm:pt modelId="{03F91480-E118-4F59-8E02-4B85EBA30B18}" type="pres">
      <dgm:prSet presAssocID="{6F8F5970-CC4B-4309-A094-DF8D7190C9F8}" presName="spacer" presStyleCnt="0"/>
      <dgm:spPr/>
    </dgm:pt>
    <dgm:pt modelId="{99842054-E075-499F-A785-38EE2D1B6900}" type="pres">
      <dgm:prSet presAssocID="{E5396714-1B24-435B-A498-EB1A5778C0A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4F95803-C933-449C-BFE7-BD11C229AF8F}" srcId="{9A0B3BF9-5372-48D8-B64A-005ED039975A}" destId="{E5396714-1B24-435B-A498-EB1A5778C0AF}" srcOrd="2" destOrd="0" parTransId="{781AC33A-3A9C-4237-A947-61F86F2896D2}" sibTransId="{24327FC1-0999-4AA2-B554-608533316FF2}"/>
    <dgm:cxn modelId="{F4013804-4647-4D89-907A-F5E0FB9A00C3}" srcId="{9A0B3BF9-5372-48D8-B64A-005ED039975A}" destId="{2D32D036-299A-423F-961C-7F59092A444D}" srcOrd="1" destOrd="0" parTransId="{F18EA3B9-DE67-433B-B116-606A4DC95C80}" sibTransId="{6F8F5970-CC4B-4309-A094-DF8D7190C9F8}"/>
    <dgm:cxn modelId="{1B5CB00A-DFFF-46AB-BE8B-3B4CDC02C2B9}" type="presOf" srcId="{9A0B3BF9-5372-48D8-B64A-005ED039975A}" destId="{A48BB660-D378-403E-8024-4C1BB3306408}" srcOrd="0" destOrd="0" presId="urn:microsoft.com/office/officeart/2005/8/layout/vList2"/>
    <dgm:cxn modelId="{09E0EE5C-6992-4C12-A4A5-52A33423BBA1}" type="presOf" srcId="{E5396714-1B24-435B-A498-EB1A5778C0AF}" destId="{99842054-E075-499F-A785-38EE2D1B6900}" srcOrd="0" destOrd="0" presId="urn:microsoft.com/office/officeart/2005/8/layout/vList2"/>
    <dgm:cxn modelId="{BE8FE18F-B3E8-4995-AEE6-61497A7738DB}" srcId="{9A0B3BF9-5372-48D8-B64A-005ED039975A}" destId="{173699B3-1915-4CA5-A94D-2DBD3C48CF1E}" srcOrd="0" destOrd="0" parTransId="{CB948677-B0A5-47B9-909C-06926F52C4FA}" sibTransId="{2BE3D7A4-A200-4F13-B3C0-AAC4CFD89A2E}"/>
    <dgm:cxn modelId="{69F8F4A7-4397-406D-A6FC-E594468787A9}" type="presOf" srcId="{173699B3-1915-4CA5-A94D-2DBD3C48CF1E}" destId="{B378849C-19BD-458A-BCE0-D6188EE9AFCD}" srcOrd="0" destOrd="0" presId="urn:microsoft.com/office/officeart/2005/8/layout/vList2"/>
    <dgm:cxn modelId="{2CB6D8DA-E51C-4578-B2AB-06C4EC657C8E}" type="presOf" srcId="{2D32D036-299A-423F-961C-7F59092A444D}" destId="{F952D68B-58BD-45EB-A54F-900B2A6930AE}" srcOrd="0" destOrd="0" presId="urn:microsoft.com/office/officeart/2005/8/layout/vList2"/>
    <dgm:cxn modelId="{8992D3C4-E963-41C2-9CC8-D99BEBF012B0}" type="presParOf" srcId="{A48BB660-D378-403E-8024-4C1BB3306408}" destId="{B378849C-19BD-458A-BCE0-D6188EE9AFCD}" srcOrd="0" destOrd="0" presId="urn:microsoft.com/office/officeart/2005/8/layout/vList2"/>
    <dgm:cxn modelId="{7674F3CC-00FA-4DDB-94CA-21616169D883}" type="presParOf" srcId="{A48BB660-D378-403E-8024-4C1BB3306408}" destId="{6FFC9F96-1835-4DB4-A57C-C6591CFE7512}" srcOrd="1" destOrd="0" presId="urn:microsoft.com/office/officeart/2005/8/layout/vList2"/>
    <dgm:cxn modelId="{5A820D6B-E382-4DB3-99DC-52362CAC7C7C}" type="presParOf" srcId="{A48BB660-D378-403E-8024-4C1BB3306408}" destId="{F952D68B-58BD-45EB-A54F-900B2A6930AE}" srcOrd="2" destOrd="0" presId="urn:microsoft.com/office/officeart/2005/8/layout/vList2"/>
    <dgm:cxn modelId="{136F83DE-A95E-451E-8E57-3B41AF2DD7A5}" type="presParOf" srcId="{A48BB660-D378-403E-8024-4C1BB3306408}" destId="{03F91480-E118-4F59-8E02-4B85EBA30B18}" srcOrd="3" destOrd="0" presId="urn:microsoft.com/office/officeart/2005/8/layout/vList2"/>
    <dgm:cxn modelId="{3FF200D1-D0E7-4C38-861B-268719E77CFD}" type="presParOf" srcId="{A48BB660-D378-403E-8024-4C1BB3306408}" destId="{99842054-E075-499F-A785-38EE2D1B690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8849C-19BD-458A-BCE0-D6188EE9AFCD}">
      <dsp:nvSpPr>
        <dsp:cNvPr id="0" name=""/>
        <dsp:cNvSpPr/>
      </dsp:nvSpPr>
      <dsp:spPr>
        <a:xfrm>
          <a:off x="0" y="29453"/>
          <a:ext cx="5283944" cy="6093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100" b="0" i="0" kern="1200" dirty="0">
              <a:cs typeface="B Nazanin" panose="00000400000000000000" pitchFamily="2" charset="-78"/>
            </a:rPr>
            <a:t>بهبود تشخیص زنده‌ بودن در تشخیص چهره و اثر انگشت</a:t>
          </a:r>
          <a:endParaRPr lang="fa-IR" sz="2100" kern="1200" dirty="0">
            <a:cs typeface="B Nazanin" panose="00000400000000000000" pitchFamily="2" charset="-78"/>
          </a:endParaRPr>
        </a:p>
      </dsp:txBody>
      <dsp:txXfrm>
        <a:off x="29748" y="59201"/>
        <a:ext cx="5224448" cy="549902"/>
      </dsp:txXfrm>
    </dsp:sp>
    <dsp:sp modelId="{F952D68B-58BD-45EB-A54F-900B2A6930AE}">
      <dsp:nvSpPr>
        <dsp:cNvPr id="0" name=""/>
        <dsp:cNvSpPr/>
      </dsp:nvSpPr>
      <dsp:spPr>
        <a:xfrm>
          <a:off x="0" y="686120"/>
          <a:ext cx="5283944" cy="589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100" kern="1200">
              <a:cs typeface="B Nazanin" panose="00000400000000000000" pitchFamily="2" charset="-78"/>
            </a:rPr>
            <a:t>بهبود حریم خصوصی کاربران</a:t>
          </a:r>
          <a:endParaRPr lang="fa-IR" sz="2100" kern="1200" dirty="0">
            <a:cs typeface="B Nazanin" panose="00000400000000000000" pitchFamily="2" charset="-78"/>
          </a:endParaRPr>
        </a:p>
      </dsp:txBody>
      <dsp:txXfrm>
        <a:off x="28786" y="714906"/>
        <a:ext cx="5226372" cy="532108"/>
      </dsp:txXfrm>
    </dsp:sp>
    <dsp:sp modelId="{99842054-E075-499F-A785-38EE2D1B6900}">
      <dsp:nvSpPr>
        <dsp:cNvPr id="0" name=""/>
        <dsp:cNvSpPr/>
      </dsp:nvSpPr>
      <dsp:spPr>
        <a:xfrm>
          <a:off x="0" y="1349491"/>
          <a:ext cx="5283944" cy="589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100" kern="1200" dirty="0">
              <a:cs typeface="B Nazanin" panose="00000400000000000000" pitchFamily="2" charset="-78"/>
            </a:rPr>
            <a:t>بهبود رابط کاربری و روش‌های جمع‌آوری داده‌ها</a:t>
          </a:r>
        </a:p>
      </dsp:txBody>
      <dsp:txXfrm>
        <a:off x="28786" y="1378277"/>
        <a:ext cx="5226372" cy="532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6bf9e599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6bf9e599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3077;g6bf9e59999_3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8" name="Google Shape;3078;g6bf9e59999_3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593766" y="940650"/>
            <a:ext cx="7877298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 rtl="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cs typeface="B Nazanin" panose="00000400000000000000" pitchFamily="2" charset="-78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cxnSp>
        <p:nvCxnSpPr>
          <p:cNvPr id="17" name="Google Shape;17;p4"/>
          <p:cNvCxnSpPr>
            <a:cxnSpLocks/>
          </p:cNvCxnSpPr>
          <p:nvPr/>
        </p:nvCxnSpPr>
        <p:spPr>
          <a:xfrm flipH="1">
            <a:off x="-156000" y="794072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387064" y="175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2400"/>
              <a:buNone/>
              <a:defRPr sz="2800" b="1">
                <a:cs typeface="B Nazanin" panose="000004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B585F-836D-406E-A491-C5FD2411C1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93766" y="4698474"/>
            <a:ext cx="6095258" cy="274637"/>
          </a:xfrm>
        </p:spPr>
        <p:txBody>
          <a:bodyPr/>
          <a:lstStyle/>
          <a:p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2ACDB-B3CA-400E-9B29-33876660AE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320A1-1E45-4812-8F7B-EA12CA0507D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8E4798-84ED-4EB0-8CC2-95D0CBCC0A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F79AF-B760-426A-B984-7F4AEA73E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320A1-1E45-4812-8F7B-EA12CA0507D0}" type="slidenum">
              <a:rPr lang="fa-IR" smtClean="0"/>
              <a:pPr/>
              <a:t>‹#›</a:t>
            </a:fld>
            <a:endParaRPr lang="fa-I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096ADD-A92F-41B6-95D4-0B12DFC1A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74851-9BA7-4419-A39E-D9786EFBE0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320A1-1E45-4812-8F7B-EA12CA0507D0}" type="slidenum">
              <a:rPr lang="fa-IR" smtClean="0"/>
              <a:pPr/>
              <a:t>‹#›</a:t>
            </a:fld>
            <a:endParaRPr lang="fa-I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985FE8-1A01-44DA-9C8F-E89B2EEF8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1700" y="4698474"/>
            <a:ext cx="63773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4206A-03BA-4211-B799-C32057E76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9847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320A1-1E45-4812-8F7B-EA12CA0507D0}" type="slidenum">
              <a:rPr lang="fa-IR" smtClean="0"/>
              <a:pPr/>
              <a:t>‹#›</a:t>
            </a:fld>
            <a:endParaRPr lang="fa-I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  <p:sldLayoutId id="2147483658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3668394" y="527325"/>
            <a:ext cx="5075455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b="1" dirty="0">
                <a:solidFill>
                  <a:schemeClr val="lt2"/>
                </a:solidFill>
                <a:cs typeface="B Nazanin" panose="00000400000000000000" pitchFamily="2" charset="-78"/>
              </a:rPr>
              <a:t>احراز هویت الکترونیک </a:t>
            </a:r>
            <a:br>
              <a:rPr lang="fa-IR" b="1" dirty="0">
                <a:solidFill>
                  <a:schemeClr val="lt2"/>
                </a:solidFill>
                <a:cs typeface="B Nazanin" panose="00000400000000000000" pitchFamily="2" charset="-78"/>
              </a:rPr>
            </a:br>
            <a:r>
              <a:rPr lang="fa-IR" b="1" dirty="0">
                <a:solidFill>
                  <a:schemeClr val="lt2"/>
                </a:solidFill>
                <a:cs typeface="B Nazanin" panose="00000400000000000000" pitchFamily="2" charset="-78"/>
              </a:rPr>
              <a:t>بر مبنای سنجه‌های بیومتریکی</a:t>
            </a:r>
            <a:endParaRPr b="1" dirty="0">
              <a:solidFill>
                <a:schemeClr val="lt2"/>
              </a:solidFill>
              <a:cs typeface="B Nazanin" panose="00000400000000000000" pitchFamily="2" charset="-78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867549" y="3520017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chemeClr val="lt2"/>
                </a:solidFill>
                <a:cs typeface="B Nazanin" panose="00000400000000000000" pitchFamily="2" charset="-78"/>
              </a:rPr>
              <a:t>گردآورنده: هدیه پورقاسم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chemeClr val="lt2"/>
                </a:solidFill>
                <a:cs typeface="B Nazanin" panose="00000400000000000000" pitchFamily="2" charset="-78"/>
              </a:rPr>
              <a:t>استاد راهنما: دکتر رضا صفابخش</a:t>
            </a:r>
            <a:endParaRPr dirty="0">
              <a:solidFill>
                <a:schemeClr val="lt2"/>
              </a:solidFill>
              <a:cs typeface="B Nazanin" panose="00000400000000000000" pitchFamily="2" charset="-78"/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350284" y="384569"/>
            <a:ext cx="3355861" cy="4231606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B4FF79-B578-4AAA-86AF-B0EEC732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2" y="175175"/>
            <a:ext cx="7992892" cy="539700"/>
          </a:xfrm>
        </p:spPr>
        <p:txBody>
          <a:bodyPr/>
          <a:lstStyle/>
          <a:p>
            <a:r>
              <a:rPr lang="fa-IR" sz="2800" kern="1200" dirty="0">
                <a:cs typeface="B Nazanin" panose="00000400000000000000" pitchFamily="2" charset="-78"/>
              </a:rPr>
              <a:t>روش‌های بهبود تشخیص چهره و زنده بودن</a:t>
            </a: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7C21-9D2A-4D51-AC23-F999373F1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320A1-1E45-4812-8F7B-EA12CA0507D0}" type="slidenum">
              <a:rPr lang="fa-IR" smtClean="0"/>
              <a:t>10</a:t>
            </a:fld>
            <a:endParaRPr lang="fa-I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866B3E-FA40-4B14-872D-C082BD2CFBE3}"/>
              </a:ext>
            </a:extLst>
          </p:cNvPr>
          <p:cNvGrpSpPr/>
          <p:nvPr/>
        </p:nvGrpSpPr>
        <p:grpSpPr>
          <a:xfrm>
            <a:off x="868524" y="4570878"/>
            <a:ext cx="7406952" cy="529829"/>
            <a:chOff x="1525488" y="2306834"/>
            <a:chExt cx="6093023" cy="52982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888317-26AD-48DE-B24B-1FB84330166C}"/>
                </a:ext>
              </a:extLst>
            </p:cNvPr>
            <p:cNvSpPr/>
            <p:nvPr/>
          </p:nvSpPr>
          <p:spPr>
            <a:xfrm rot="21600000">
              <a:off x="6293941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A8C987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91584" tIns="26670" rIns="344924" bIns="2667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مقدمه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BDBF718-43AD-4BD4-BE51-E48F6BAD7EF0}"/>
                </a:ext>
              </a:extLst>
            </p:cNvPr>
            <p:cNvSpPr/>
            <p:nvPr/>
          </p:nvSpPr>
          <p:spPr>
            <a:xfrm rot="21600000">
              <a:off x="510182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8ADA8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567236"/>
                <a:satOff val="15517"/>
                <a:lumOff val="2843"/>
                <a:alphaOff val="0"/>
              </a:schemeClr>
            </a:fillRef>
            <a:effectRef idx="0">
              <a:schemeClr val="accent5">
                <a:hueOff val="1567236"/>
                <a:satOff val="15517"/>
                <a:lumOff val="284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سیستم‌های احراز هویت بیومتریکی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FA8C7C1-8F00-4134-9A97-6EC67C528567}"/>
                </a:ext>
              </a:extLst>
            </p:cNvPr>
            <p:cNvSpPr/>
            <p:nvPr/>
          </p:nvSpPr>
          <p:spPr>
            <a:xfrm rot="21600000">
              <a:off x="3909714" y="2306835"/>
              <a:ext cx="1324571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noFill/>
            <a:ln>
              <a:solidFill>
                <a:srgbClr val="85E9AA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134471"/>
                <a:satOff val="31034"/>
                <a:lumOff val="5687"/>
                <a:alphaOff val="0"/>
              </a:schemeClr>
            </a:fillRef>
            <a:effectRef idx="0">
              <a:schemeClr val="accent5">
                <a:hueOff val="3134471"/>
                <a:satOff val="31034"/>
                <a:lumOff val="568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583" tIns="14669" rIns="308921" bIns="14669" numCol="1" spcCol="1270" anchor="ctr" anchorCtr="0">
              <a:noAutofit/>
            </a:bodyPr>
            <a:lstStyle/>
            <a:p>
              <a:pPr marL="0" lvl="0" indent="0" algn="ctr" defTabSz="488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ایستا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BAB585-AA1B-4779-9BDA-6CD0E09BB2FF}"/>
                </a:ext>
              </a:extLst>
            </p:cNvPr>
            <p:cNvSpPr/>
            <p:nvPr/>
          </p:nvSpPr>
          <p:spPr>
            <a:xfrm rot="21600000">
              <a:off x="2717601" y="2306834"/>
              <a:ext cx="1324570" cy="529829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4701707"/>
                <a:satOff val="46552"/>
                <a:lumOff val="8530"/>
                <a:alphaOff val="0"/>
              </a:schemeClr>
            </a:fillRef>
            <a:effectRef idx="0">
              <a:schemeClr val="accent5">
                <a:hueOff val="4701707"/>
                <a:satOff val="46552"/>
                <a:lumOff val="85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0916" tIns="16003" rIns="312920" bIns="16002" numCol="1" spcCol="1270" anchor="ctr" anchorCtr="0">
              <a:noAutofit/>
            </a:bodyPr>
            <a:lstStyle/>
            <a:p>
              <a:pPr marL="0" lvl="0" indent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پویا</a:t>
              </a:r>
              <a:endParaRPr lang="fa-IR" b="0" kern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E54FB6-0D18-4FDB-9FF0-218BC7728FC5}"/>
                </a:ext>
              </a:extLst>
            </p:cNvPr>
            <p:cNvSpPr/>
            <p:nvPr/>
          </p:nvSpPr>
          <p:spPr>
            <a:xfrm rot="21600000">
              <a:off x="152548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6268943"/>
                <a:satOff val="62069"/>
                <a:lumOff val="11373"/>
                <a:alphaOff val="0"/>
              </a:schemeClr>
            </a:fillRef>
            <a:effectRef idx="0">
              <a:schemeClr val="accent5">
                <a:hueOff val="6268943"/>
                <a:satOff val="62069"/>
                <a:lumOff val="1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جمع‌بندی</a:t>
              </a:r>
            </a:p>
          </p:txBody>
        </p:sp>
      </p:grp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A15BE1BD-626E-4D37-9381-7B6AE8AB5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766" y="947978"/>
            <a:ext cx="7877298" cy="3262200"/>
          </a:xfrm>
        </p:spPr>
        <p:txBody>
          <a:bodyPr/>
          <a:lstStyle/>
          <a:p>
            <a:r>
              <a:rPr lang="fa-IR" sz="1800" b="0" dirty="0">
                <a:effectLst/>
                <a:latin typeface="BNazanin"/>
                <a:ea typeface="Times New Roman" panose="02020603050405020304" pitchFamily="18" charset="0"/>
              </a:rPr>
              <a:t>مدل توزیع نقطه‌ای</a:t>
            </a:r>
          </a:p>
          <a:p>
            <a:pPr lvl="1" algn="r" rt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a-IR" sz="1800" b="0" dirty="0">
                <a:effectLst/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دقت و امنیت پایین</a:t>
            </a:r>
          </a:p>
          <a:p>
            <a:pPr lvl="1" algn="r" rt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a-IR" sz="1800" dirty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قابلیت استفاده متوسط</a:t>
            </a:r>
          </a:p>
          <a:p>
            <a:pPr marL="609600" lvl="1" indent="0" algn="r" rtl="1">
              <a:spcBef>
                <a:spcPts val="600"/>
              </a:spcBef>
              <a:buNone/>
            </a:pPr>
            <a:endParaRPr lang="fa-IR" sz="1800" b="0" dirty="0">
              <a:effectLst/>
              <a:latin typeface="BNazanin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fa-IR" sz="1800" b="0" dirty="0">
                <a:effectLst/>
                <a:latin typeface="BNazanin"/>
                <a:ea typeface="Times New Roman" panose="02020603050405020304" pitchFamily="18" charset="0"/>
              </a:rPr>
              <a:t>اندازه‌گیری میزان نفوذ سطح</a:t>
            </a:r>
          </a:p>
          <a:p>
            <a:pPr lvl="1" algn="r" rt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a-IR" sz="1800" b="0" dirty="0">
                <a:effectLst/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دقت، کارایی و قابلیت استفاده در حد معمول</a:t>
            </a:r>
          </a:p>
          <a:p>
            <a:pPr lvl="1" algn="r" rt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a-IR" sz="1800" dirty="0"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امنیت بالا</a:t>
            </a:r>
          </a:p>
          <a:p>
            <a:pPr lvl="1" algn="r" rtl="1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fa-IR" sz="1800" b="0" dirty="0">
              <a:effectLst/>
              <a:latin typeface="BNazanin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fa-IR" sz="1800" b="0" dirty="0">
                <a:effectLst/>
                <a:latin typeface="BNazanin"/>
                <a:ea typeface="Times New Roman" panose="02020603050405020304" pitchFamily="18" charset="0"/>
              </a:rPr>
              <a:t>مدل مورد استفاده‌ی شرکت اپل</a:t>
            </a:r>
          </a:p>
          <a:p>
            <a:pPr lvl="1" algn="r" rt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a-IR" sz="1800" b="0" dirty="0">
                <a:effectLst/>
                <a:latin typeface="BNazanin"/>
                <a:ea typeface="Times New Roman" panose="02020603050405020304" pitchFamily="18" charset="0"/>
                <a:cs typeface="B Nazanin" panose="00000400000000000000" pitchFamily="2" charset="-78"/>
              </a:rPr>
              <a:t>کارایی و امنیت بالا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026201-F335-4613-B015-EA1D8C292389}"/>
              </a:ext>
            </a:extLst>
          </p:cNvPr>
          <p:cNvSpPr txBox="1"/>
          <p:nvPr/>
        </p:nvSpPr>
        <p:spPr>
          <a:xfrm>
            <a:off x="1172993" y="1334627"/>
            <a:ext cx="220630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1"/>
            <a:r>
              <a:rPr lang="fa-IR" sz="1800" dirty="0">
                <a:effectLst/>
                <a:latin typeface="IranNastaliq" panose="02020505000000020003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جهان شمول بودن</a:t>
            </a:r>
            <a:endParaRPr lang="fa-I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E088A-CCAE-43FD-A17D-1994AA596F65}"/>
              </a:ext>
            </a:extLst>
          </p:cNvPr>
          <p:cNvSpPr txBox="1"/>
          <p:nvPr/>
        </p:nvSpPr>
        <p:spPr>
          <a:xfrm>
            <a:off x="554700" y="1852410"/>
            <a:ext cx="3442893" cy="369332"/>
          </a:xfrm>
          <a:prstGeom prst="rect">
            <a:avLst/>
          </a:prstGeom>
          <a:solidFill>
            <a:srgbClr val="FF939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1"/>
            <a:r>
              <a:rPr lang="fa-IR" sz="1800" dirty="0">
                <a:effectLst/>
                <a:latin typeface="IranNastaliq" panose="02020505000000020003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ماندگاری و منحصر به فرد بودن نامطلوب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6604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B4FF79-B578-4AAA-86AF-B0EEC732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2" y="175175"/>
            <a:ext cx="7992892" cy="539700"/>
          </a:xfrm>
        </p:spPr>
        <p:txBody>
          <a:bodyPr/>
          <a:lstStyle/>
          <a:p>
            <a:r>
              <a:rPr lang="fa-IR" sz="2800" kern="1200" dirty="0">
                <a:cs typeface="B Nazanin" panose="00000400000000000000" pitchFamily="2" charset="-78"/>
              </a:rPr>
              <a:t>روش‌های بهبود تشخیص اثر انگشت</a:t>
            </a: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7C21-9D2A-4D51-AC23-F999373F1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320A1-1E45-4812-8F7B-EA12CA0507D0}" type="slidenum">
              <a:rPr lang="fa-IR" smtClean="0"/>
              <a:t>11</a:t>
            </a:fld>
            <a:endParaRPr lang="fa-I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866B3E-FA40-4B14-872D-C082BD2CFBE3}"/>
              </a:ext>
            </a:extLst>
          </p:cNvPr>
          <p:cNvGrpSpPr/>
          <p:nvPr/>
        </p:nvGrpSpPr>
        <p:grpSpPr>
          <a:xfrm>
            <a:off x="868524" y="4570878"/>
            <a:ext cx="7406952" cy="529829"/>
            <a:chOff x="1525488" y="2306834"/>
            <a:chExt cx="6093023" cy="52982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888317-26AD-48DE-B24B-1FB84330166C}"/>
                </a:ext>
              </a:extLst>
            </p:cNvPr>
            <p:cNvSpPr/>
            <p:nvPr/>
          </p:nvSpPr>
          <p:spPr>
            <a:xfrm rot="21600000">
              <a:off x="6293941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A8C987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91584" tIns="26670" rIns="344924" bIns="2667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مقدمه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BDBF718-43AD-4BD4-BE51-E48F6BAD7EF0}"/>
                </a:ext>
              </a:extLst>
            </p:cNvPr>
            <p:cNvSpPr/>
            <p:nvPr/>
          </p:nvSpPr>
          <p:spPr>
            <a:xfrm rot="21600000">
              <a:off x="510182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8ADA8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567236"/>
                <a:satOff val="15517"/>
                <a:lumOff val="2843"/>
                <a:alphaOff val="0"/>
              </a:schemeClr>
            </a:fillRef>
            <a:effectRef idx="0">
              <a:schemeClr val="accent5">
                <a:hueOff val="1567236"/>
                <a:satOff val="15517"/>
                <a:lumOff val="284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سیستم‌های احراز هویت بیومتریکی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FA8C7C1-8F00-4134-9A97-6EC67C528567}"/>
                </a:ext>
              </a:extLst>
            </p:cNvPr>
            <p:cNvSpPr/>
            <p:nvPr/>
          </p:nvSpPr>
          <p:spPr>
            <a:xfrm rot="21600000">
              <a:off x="3909714" y="2306835"/>
              <a:ext cx="1324571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noFill/>
            <a:ln>
              <a:solidFill>
                <a:srgbClr val="85E9AA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134471"/>
                <a:satOff val="31034"/>
                <a:lumOff val="5687"/>
                <a:alphaOff val="0"/>
              </a:schemeClr>
            </a:fillRef>
            <a:effectRef idx="0">
              <a:schemeClr val="accent5">
                <a:hueOff val="3134471"/>
                <a:satOff val="31034"/>
                <a:lumOff val="568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583" tIns="14669" rIns="308921" bIns="14669" numCol="1" spcCol="1270" anchor="ctr" anchorCtr="0">
              <a:noAutofit/>
            </a:bodyPr>
            <a:lstStyle/>
            <a:p>
              <a:pPr marL="0" lvl="0" indent="0" algn="ctr" defTabSz="488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ایستا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BAB585-AA1B-4779-9BDA-6CD0E09BB2FF}"/>
                </a:ext>
              </a:extLst>
            </p:cNvPr>
            <p:cNvSpPr/>
            <p:nvPr/>
          </p:nvSpPr>
          <p:spPr>
            <a:xfrm rot="21600000">
              <a:off x="2717601" y="2306834"/>
              <a:ext cx="1324570" cy="529829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4701707"/>
                <a:satOff val="46552"/>
                <a:lumOff val="8530"/>
                <a:alphaOff val="0"/>
              </a:schemeClr>
            </a:fillRef>
            <a:effectRef idx="0">
              <a:schemeClr val="accent5">
                <a:hueOff val="4701707"/>
                <a:satOff val="46552"/>
                <a:lumOff val="85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0916" tIns="16003" rIns="312920" bIns="16002" numCol="1" spcCol="1270" anchor="ctr" anchorCtr="0">
              <a:noAutofit/>
            </a:bodyPr>
            <a:lstStyle/>
            <a:p>
              <a:pPr marL="0" lvl="0" indent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پویا</a:t>
              </a:r>
              <a:endParaRPr lang="fa-IR" b="0" kern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E54FB6-0D18-4FDB-9FF0-218BC7728FC5}"/>
                </a:ext>
              </a:extLst>
            </p:cNvPr>
            <p:cNvSpPr/>
            <p:nvPr/>
          </p:nvSpPr>
          <p:spPr>
            <a:xfrm rot="21600000">
              <a:off x="152548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6268943"/>
                <a:satOff val="62069"/>
                <a:lumOff val="11373"/>
                <a:alphaOff val="0"/>
              </a:schemeClr>
            </a:fillRef>
            <a:effectRef idx="0">
              <a:schemeClr val="accent5">
                <a:hueOff val="6268943"/>
                <a:satOff val="62069"/>
                <a:lumOff val="1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جمع‌بندی</a:t>
              </a:r>
            </a:p>
          </p:txBody>
        </p:sp>
      </p:grp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C13214D0-ED12-4F43-974C-0328C434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351" y="1818648"/>
            <a:ext cx="7877298" cy="2473669"/>
          </a:xfrm>
        </p:spPr>
        <p:txBody>
          <a:bodyPr/>
          <a:lstStyle/>
          <a:p>
            <a:r>
              <a:rPr lang="fa-IR" sz="1800" dirty="0"/>
              <a:t>استفاده از ویژگی‌های بیومتریکی رگ انگشت</a:t>
            </a:r>
          </a:p>
          <a:p>
            <a:pPr lvl="1" algn="r" rt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a-IR" sz="1800" dirty="0">
                <a:cs typeface="B Nazanin" panose="00000400000000000000" pitchFamily="2" charset="-78"/>
              </a:rPr>
              <a:t>امنیت بالا</a:t>
            </a:r>
          </a:p>
          <a:p>
            <a:pPr lvl="1" algn="r" rt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دقت، کارایی و قابلیت استفاده متوسط</a:t>
            </a:r>
          </a:p>
          <a:p>
            <a:pPr marL="609600" lvl="1" indent="0" algn="r" rtl="1">
              <a:spcBef>
                <a:spcPts val="600"/>
              </a:spcBef>
              <a:buNone/>
            </a:pPr>
            <a:endParaRPr lang="fa-IR" sz="1800" dirty="0">
              <a:cs typeface="B Nazanin" panose="00000400000000000000" pitchFamily="2" charset="-78"/>
            </a:endParaRPr>
          </a:p>
          <a:p>
            <a:r>
              <a:rPr lang="fa-IR" sz="1800" dirty="0"/>
              <a:t>استفاده از طیف مادون قرمز با طول موج کوتاه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sz="1800" dirty="0">
                <a:cs typeface="B Nazanin" panose="00000400000000000000" pitchFamily="2" charset="-78"/>
              </a:rPr>
              <a:t>دقت بالا</a:t>
            </a:r>
          </a:p>
          <a:p>
            <a:endParaRPr lang="fa-IR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E06AD0-89D7-4FFC-8766-147B8B353CFC}"/>
              </a:ext>
            </a:extLst>
          </p:cNvPr>
          <p:cNvSpPr txBox="1"/>
          <p:nvPr/>
        </p:nvSpPr>
        <p:spPr>
          <a:xfrm>
            <a:off x="1851826" y="1064318"/>
            <a:ext cx="561854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1"/>
            <a:r>
              <a:rPr lang="fa-IR" sz="1800" dirty="0">
                <a:effectLst/>
                <a:latin typeface="IranNastaliq" panose="02020505000000020003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جهان شمول بودن، منحصر به فرد بودن، مقبولیت بالا، قابلیت استفاده بالا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8909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B4FF79-B578-4AAA-86AF-B0EEC732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2" y="175175"/>
            <a:ext cx="7992892" cy="539700"/>
          </a:xfrm>
        </p:spPr>
        <p:txBody>
          <a:bodyPr/>
          <a:lstStyle/>
          <a:p>
            <a:r>
              <a:rPr lang="fa-IR" sz="2800" kern="1200" dirty="0">
                <a:cs typeface="B Nazanin" panose="00000400000000000000" pitchFamily="2" charset="-78"/>
              </a:rPr>
              <a:t>روش‌های بهبود تشخیص صدا</a:t>
            </a: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7C21-9D2A-4D51-AC23-F999373F1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320A1-1E45-4812-8F7B-EA12CA0507D0}" type="slidenum">
              <a:rPr lang="fa-IR" smtClean="0"/>
              <a:t>12</a:t>
            </a:fld>
            <a:endParaRPr lang="fa-I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866B3E-FA40-4B14-872D-C082BD2CFBE3}"/>
              </a:ext>
            </a:extLst>
          </p:cNvPr>
          <p:cNvGrpSpPr/>
          <p:nvPr/>
        </p:nvGrpSpPr>
        <p:grpSpPr>
          <a:xfrm>
            <a:off x="868524" y="4570878"/>
            <a:ext cx="7406952" cy="529829"/>
            <a:chOff x="1525488" y="2306834"/>
            <a:chExt cx="6093023" cy="52982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888317-26AD-48DE-B24B-1FB84330166C}"/>
                </a:ext>
              </a:extLst>
            </p:cNvPr>
            <p:cNvSpPr/>
            <p:nvPr/>
          </p:nvSpPr>
          <p:spPr>
            <a:xfrm rot="21600000">
              <a:off x="6293941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A8C987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91584" tIns="26670" rIns="344924" bIns="2667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مقدمه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BDBF718-43AD-4BD4-BE51-E48F6BAD7EF0}"/>
                </a:ext>
              </a:extLst>
            </p:cNvPr>
            <p:cNvSpPr/>
            <p:nvPr/>
          </p:nvSpPr>
          <p:spPr>
            <a:xfrm rot="21600000">
              <a:off x="510182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8ADA8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567236"/>
                <a:satOff val="15517"/>
                <a:lumOff val="2843"/>
                <a:alphaOff val="0"/>
              </a:schemeClr>
            </a:fillRef>
            <a:effectRef idx="0">
              <a:schemeClr val="accent5">
                <a:hueOff val="1567236"/>
                <a:satOff val="15517"/>
                <a:lumOff val="284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سیستم‌های احراز هویت بیومتریکی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FA8C7C1-8F00-4134-9A97-6EC67C528567}"/>
                </a:ext>
              </a:extLst>
            </p:cNvPr>
            <p:cNvSpPr/>
            <p:nvPr/>
          </p:nvSpPr>
          <p:spPr>
            <a:xfrm rot="21600000">
              <a:off x="3909714" y="2306835"/>
              <a:ext cx="1324571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85E9AA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134471"/>
                <a:satOff val="31034"/>
                <a:lumOff val="5687"/>
                <a:alphaOff val="0"/>
              </a:schemeClr>
            </a:fillRef>
            <a:effectRef idx="0">
              <a:schemeClr val="accent5">
                <a:hueOff val="3134471"/>
                <a:satOff val="31034"/>
                <a:lumOff val="568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583" tIns="14669" rIns="308921" bIns="14669" numCol="1" spcCol="1270" anchor="ctr" anchorCtr="0">
              <a:noAutofit/>
            </a:bodyPr>
            <a:lstStyle/>
            <a:p>
              <a:pPr marL="0" lvl="0" indent="0" algn="ctr" defTabSz="488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ایستا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BAB585-AA1B-4779-9BDA-6CD0E09BB2FF}"/>
                </a:ext>
              </a:extLst>
            </p:cNvPr>
            <p:cNvSpPr/>
            <p:nvPr/>
          </p:nvSpPr>
          <p:spPr>
            <a:xfrm rot="21600000">
              <a:off x="2717601" y="2306834"/>
              <a:ext cx="1324570" cy="529829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noFill/>
            <a:ln>
              <a:solidFill>
                <a:srgbClr val="87F5D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4701707"/>
                <a:satOff val="46552"/>
                <a:lumOff val="8530"/>
                <a:alphaOff val="0"/>
              </a:schemeClr>
            </a:fillRef>
            <a:effectRef idx="0">
              <a:schemeClr val="accent5">
                <a:hueOff val="4701707"/>
                <a:satOff val="46552"/>
                <a:lumOff val="85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0916" tIns="16003" rIns="312920" bIns="16002" numCol="1" spcCol="1270" anchor="ctr" anchorCtr="0">
              <a:noAutofit/>
            </a:bodyPr>
            <a:lstStyle/>
            <a:p>
              <a:pPr marL="0" lvl="0" indent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پویا</a:t>
              </a:r>
              <a:endParaRPr lang="fa-IR" b="0" kern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E54FB6-0D18-4FDB-9FF0-218BC7728FC5}"/>
                </a:ext>
              </a:extLst>
            </p:cNvPr>
            <p:cNvSpPr/>
            <p:nvPr/>
          </p:nvSpPr>
          <p:spPr>
            <a:xfrm rot="21600000">
              <a:off x="152548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6268943"/>
                <a:satOff val="62069"/>
                <a:lumOff val="11373"/>
                <a:alphaOff val="0"/>
              </a:schemeClr>
            </a:fillRef>
            <a:effectRef idx="0">
              <a:schemeClr val="accent5">
                <a:hueOff val="6268943"/>
                <a:satOff val="62069"/>
                <a:lumOff val="1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جمع‌بندی</a:t>
              </a:r>
            </a:p>
          </p:txBody>
        </p:sp>
      </p:grp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52098FED-AFDE-4056-92A4-5040B3B77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351" y="1783093"/>
            <a:ext cx="7877298" cy="2536587"/>
          </a:xfrm>
        </p:spPr>
        <p:txBody>
          <a:bodyPr/>
          <a:lstStyle/>
          <a:p>
            <a:r>
              <a:rPr lang="fa-IR" sz="1800" dirty="0"/>
              <a:t>استفاده از مدل مخفی مارکوف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(HMM)</a:t>
            </a:r>
            <a:endParaRPr lang="fa-I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sz="1800" dirty="0">
                <a:latin typeface="Calibri" panose="020F0502020204030204" pitchFamily="34" charset="0"/>
                <a:cs typeface="B Nazanin" panose="00000400000000000000" pitchFamily="2" charset="-78"/>
              </a:rPr>
              <a:t>دارای امنیت بالا</a:t>
            </a:r>
            <a:endParaRPr lang="fa-IR" sz="1800" dirty="0">
              <a:latin typeface="Calibri" panose="020F0502020204030204" pitchFamily="34" charset="0"/>
            </a:endParaRPr>
          </a:p>
          <a:p>
            <a:pPr marL="152400" indent="0">
              <a:buNone/>
            </a:pPr>
            <a:endParaRPr lang="fa-I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a-IR" sz="1800" dirty="0"/>
              <a:t>مدل مخفی مارکوف – مدل مخلوط گاوسی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HMM-GMM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sz="1800" dirty="0">
                <a:latin typeface="Calibri" panose="020F0502020204030204" pitchFamily="34" charset="0"/>
                <a:cs typeface="B Nazanin" panose="00000400000000000000" pitchFamily="2" charset="-78"/>
              </a:rPr>
              <a:t>دقت بالا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3EF4E-126D-4D3A-9679-989383292557}"/>
              </a:ext>
            </a:extLst>
          </p:cNvPr>
          <p:cNvSpPr txBox="1"/>
          <p:nvPr/>
        </p:nvSpPr>
        <p:spPr>
          <a:xfrm>
            <a:off x="1851826" y="1064318"/>
            <a:ext cx="561854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1"/>
            <a:r>
              <a:rPr lang="fa-IR" sz="1800" dirty="0">
                <a:effectLst/>
                <a:latin typeface="IranNastaliq" panose="02020505000000020003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جهان شمول بودن، منحصر به فرد بودن، مقبولیت بالا، قابلیت استفاده بالا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68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B4FF79-B578-4AAA-86AF-B0EEC732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2" y="175175"/>
            <a:ext cx="7992892" cy="539700"/>
          </a:xfrm>
        </p:spPr>
        <p:txBody>
          <a:bodyPr/>
          <a:lstStyle/>
          <a:p>
            <a:r>
              <a:rPr lang="fa-IR" sz="2800" kern="1200" dirty="0">
                <a:cs typeface="B Nazanin" panose="00000400000000000000" pitchFamily="2" charset="-78"/>
              </a:rPr>
              <a:t>روش‌های بهبود تشخیص ضربه به صفحه کلید و پویایی لمسی</a:t>
            </a:r>
            <a:br>
              <a:rPr lang="fa-IR" sz="2800" kern="1200" dirty="0">
                <a:cs typeface="B Nazanin" panose="00000400000000000000" pitchFamily="2" charset="-78"/>
              </a:rPr>
            </a:b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7C21-9D2A-4D51-AC23-F999373F1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320A1-1E45-4812-8F7B-EA12CA0507D0}" type="slidenum">
              <a:rPr lang="fa-IR" smtClean="0"/>
              <a:t>13</a:t>
            </a:fld>
            <a:endParaRPr lang="fa-I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866B3E-FA40-4B14-872D-C082BD2CFBE3}"/>
              </a:ext>
            </a:extLst>
          </p:cNvPr>
          <p:cNvGrpSpPr/>
          <p:nvPr/>
        </p:nvGrpSpPr>
        <p:grpSpPr>
          <a:xfrm>
            <a:off x="868524" y="4570878"/>
            <a:ext cx="7406952" cy="529829"/>
            <a:chOff x="1525488" y="2306834"/>
            <a:chExt cx="6093023" cy="52982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888317-26AD-48DE-B24B-1FB84330166C}"/>
                </a:ext>
              </a:extLst>
            </p:cNvPr>
            <p:cNvSpPr/>
            <p:nvPr/>
          </p:nvSpPr>
          <p:spPr>
            <a:xfrm rot="21600000">
              <a:off x="6293941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A8C987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91584" tIns="26670" rIns="344924" bIns="2667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مقدمه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BDBF718-43AD-4BD4-BE51-E48F6BAD7EF0}"/>
                </a:ext>
              </a:extLst>
            </p:cNvPr>
            <p:cNvSpPr/>
            <p:nvPr/>
          </p:nvSpPr>
          <p:spPr>
            <a:xfrm rot="21600000">
              <a:off x="510182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8ADA8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567236"/>
                <a:satOff val="15517"/>
                <a:lumOff val="2843"/>
                <a:alphaOff val="0"/>
              </a:schemeClr>
            </a:fillRef>
            <a:effectRef idx="0">
              <a:schemeClr val="accent5">
                <a:hueOff val="1567236"/>
                <a:satOff val="15517"/>
                <a:lumOff val="284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سیستم‌های احراز هویت بیومتریکی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FA8C7C1-8F00-4134-9A97-6EC67C528567}"/>
                </a:ext>
              </a:extLst>
            </p:cNvPr>
            <p:cNvSpPr/>
            <p:nvPr/>
          </p:nvSpPr>
          <p:spPr>
            <a:xfrm rot="21600000">
              <a:off x="3909714" y="2306835"/>
              <a:ext cx="1324571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85E9AA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134471"/>
                <a:satOff val="31034"/>
                <a:lumOff val="5687"/>
                <a:alphaOff val="0"/>
              </a:schemeClr>
            </a:fillRef>
            <a:effectRef idx="0">
              <a:schemeClr val="accent5">
                <a:hueOff val="3134471"/>
                <a:satOff val="31034"/>
                <a:lumOff val="568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583" tIns="14669" rIns="308921" bIns="14669" numCol="1" spcCol="1270" anchor="ctr" anchorCtr="0">
              <a:noAutofit/>
            </a:bodyPr>
            <a:lstStyle/>
            <a:p>
              <a:pPr marL="0" lvl="0" indent="0" algn="ctr" defTabSz="488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ایستا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BAB585-AA1B-4779-9BDA-6CD0E09BB2FF}"/>
                </a:ext>
              </a:extLst>
            </p:cNvPr>
            <p:cNvSpPr/>
            <p:nvPr/>
          </p:nvSpPr>
          <p:spPr>
            <a:xfrm rot="21600000">
              <a:off x="2717601" y="2306834"/>
              <a:ext cx="1324570" cy="529829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noFill/>
            <a:ln>
              <a:solidFill>
                <a:srgbClr val="87F5D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4701707"/>
                <a:satOff val="46552"/>
                <a:lumOff val="8530"/>
                <a:alphaOff val="0"/>
              </a:schemeClr>
            </a:fillRef>
            <a:effectRef idx="0">
              <a:schemeClr val="accent5">
                <a:hueOff val="4701707"/>
                <a:satOff val="46552"/>
                <a:lumOff val="85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0916" tIns="16003" rIns="312920" bIns="16002" numCol="1" spcCol="1270" anchor="ctr" anchorCtr="0">
              <a:noAutofit/>
            </a:bodyPr>
            <a:lstStyle/>
            <a:p>
              <a:pPr marL="0" lvl="0" indent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پویا</a:t>
              </a:r>
              <a:endParaRPr lang="fa-IR" b="0" kern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E54FB6-0D18-4FDB-9FF0-218BC7728FC5}"/>
                </a:ext>
              </a:extLst>
            </p:cNvPr>
            <p:cNvSpPr/>
            <p:nvPr/>
          </p:nvSpPr>
          <p:spPr>
            <a:xfrm rot="21600000">
              <a:off x="152548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6268943"/>
                <a:satOff val="62069"/>
                <a:lumOff val="11373"/>
                <a:alphaOff val="0"/>
              </a:schemeClr>
            </a:fillRef>
            <a:effectRef idx="0">
              <a:schemeClr val="accent5">
                <a:hueOff val="6268943"/>
                <a:satOff val="62069"/>
                <a:lumOff val="1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جمع‌بندی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35FC2F2-E48C-4E11-ADA7-BE7E92CFEC96}"/>
              </a:ext>
            </a:extLst>
          </p:cNvPr>
          <p:cNvSpPr/>
          <p:nvPr/>
        </p:nvSpPr>
        <p:spPr>
          <a:xfrm>
            <a:off x="1195682" y="2387448"/>
            <a:ext cx="2244055" cy="6082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Classifier</a:t>
            </a:r>
            <a:endParaRPr lang="fa-IR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0FB86F9-923F-421C-AB68-B3412D816F37}"/>
              </a:ext>
            </a:extLst>
          </p:cNvPr>
          <p:cNvSpPr/>
          <p:nvPr/>
        </p:nvSpPr>
        <p:spPr>
          <a:xfrm>
            <a:off x="4572000" y="1662246"/>
            <a:ext cx="306198" cy="20888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8F25F-3DD1-49AF-B428-B01F756FDDAA}"/>
              </a:ext>
            </a:extLst>
          </p:cNvPr>
          <p:cNvSpPr txBox="1"/>
          <p:nvPr/>
        </p:nvSpPr>
        <p:spPr>
          <a:xfrm>
            <a:off x="5148227" y="1905953"/>
            <a:ext cx="232214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/>
              <a:t>Nearest neighbor</a:t>
            </a:r>
            <a:endParaRPr lang="fa-I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387F09-DDCD-4421-8BC1-E4D95A89E734}"/>
              </a:ext>
            </a:extLst>
          </p:cNvPr>
          <p:cNvSpPr txBox="1"/>
          <p:nvPr/>
        </p:nvSpPr>
        <p:spPr>
          <a:xfrm>
            <a:off x="5148227" y="2488988"/>
            <a:ext cx="232214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/>
              <a:t>Support vector machine</a:t>
            </a:r>
            <a:endParaRPr lang="fa-I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F209E-7770-4B21-92DA-E921AD7A23C3}"/>
              </a:ext>
            </a:extLst>
          </p:cNvPr>
          <p:cNvSpPr txBox="1"/>
          <p:nvPr/>
        </p:nvSpPr>
        <p:spPr>
          <a:xfrm>
            <a:off x="5148227" y="3072023"/>
            <a:ext cx="232214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/>
              <a:t>Random forest</a:t>
            </a:r>
            <a:endParaRPr lang="fa-IR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B820AB-A11C-4A24-8EAF-7E7863E598A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439737" y="2691549"/>
            <a:ext cx="1132263" cy="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C292F2-726C-47D6-9073-6B9B004FD165}"/>
              </a:ext>
            </a:extLst>
          </p:cNvPr>
          <p:cNvSpPr txBox="1"/>
          <p:nvPr/>
        </p:nvSpPr>
        <p:spPr>
          <a:xfrm>
            <a:off x="3506598" y="2383771"/>
            <a:ext cx="11322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algorithms</a:t>
            </a:r>
            <a:endParaRPr lang="fa-I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54FD7E-F676-4EDA-AF28-02E48E8D3F80}"/>
              </a:ext>
            </a:extLst>
          </p:cNvPr>
          <p:cNvSpPr txBox="1"/>
          <p:nvPr/>
        </p:nvSpPr>
        <p:spPr>
          <a:xfrm>
            <a:off x="1707947" y="1002888"/>
            <a:ext cx="5618546" cy="369332"/>
          </a:xfrm>
          <a:prstGeom prst="rect">
            <a:avLst/>
          </a:prstGeom>
          <a:solidFill>
            <a:srgbClr val="FF939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1"/>
            <a:r>
              <a:rPr lang="fa-IR" sz="1800" dirty="0">
                <a:effectLst/>
                <a:latin typeface="IranNastaliq" panose="02020505000000020003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این نوع روش‌ها به سرعت با روش‌های تشخیص اثر انگشت جایگزین شدند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5835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B4FF79-B578-4AAA-86AF-B0EEC732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2" y="175175"/>
            <a:ext cx="7992892" cy="539700"/>
          </a:xfrm>
        </p:spPr>
        <p:txBody>
          <a:bodyPr/>
          <a:lstStyle/>
          <a:p>
            <a:r>
              <a:rPr lang="fa-IR" sz="2800" kern="1200" dirty="0">
                <a:cs typeface="B Nazanin" panose="00000400000000000000" pitchFamily="2" charset="-78"/>
              </a:rPr>
              <a:t>جمع‌بندی</a:t>
            </a: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7C21-9D2A-4D51-AC23-F999373F1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320A1-1E45-4812-8F7B-EA12CA0507D0}" type="slidenum">
              <a:rPr lang="fa-IR" smtClean="0"/>
              <a:t>14</a:t>
            </a:fld>
            <a:endParaRPr lang="fa-I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866B3E-FA40-4B14-872D-C082BD2CFBE3}"/>
              </a:ext>
            </a:extLst>
          </p:cNvPr>
          <p:cNvGrpSpPr/>
          <p:nvPr/>
        </p:nvGrpSpPr>
        <p:grpSpPr>
          <a:xfrm>
            <a:off x="868524" y="4570878"/>
            <a:ext cx="7406952" cy="529829"/>
            <a:chOff x="1525488" y="2306834"/>
            <a:chExt cx="6093023" cy="52982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888317-26AD-48DE-B24B-1FB84330166C}"/>
                </a:ext>
              </a:extLst>
            </p:cNvPr>
            <p:cNvSpPr/>
            <p:nvPr/>
          </p:nvSpPr>
          <p:spPr>
            <a:xfrm rot="21600000">
              <a:off x="6293941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A8C987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91584" tIns="26670" rIns="344924" bIns="2667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مقدمه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BDBF718-43AD-4BD4-BE51-E48F6BAD7EF0}"/>
                </a:ext>
              </a:extLst>
            </p:cNvPr>
            <p:cNvSpPr/>
            <p:nvPr/>
          </p:nvSpPr>
          <p:spPr>
            <a:xfrm rot="21600000">
              <a:off x="510182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8ADA8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567236"/>
                <a:satOff val="15517"/>
                <a:lumOff val="2843"/>
                <a:alphaOff val="0"/>
              </a:schemeClr>
            </a:fillRef>
            <a:effectRef idx="0">
              <a:schemeClr val="accent5">
                <a:hueOff val="1567236"/>
                <a:satOff val="15517"/>
                <a:lumOff val="284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سیستم‌های احراز هویت بیومتریکی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FA8C7C1-8F00-4134-9A97-6EC67C528567}"/>
                </a:ext>
              </a:extLst>
            </p:cNvPr>
            <p:cNvSpPr/>
            <p:nvPr/>
          </p:nvSpPr>
          <p:spPr>
            <a:xfrm rot="21600000">
              <a:off x="3909714" y="2306835"/>
              <a:ext cx="1324571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85E9AA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134471"/>
                <a:satOff val="31034"/>
                <a:lumOff val="5687"/>
                <a:alphaOff val="0"/>
              </a:schemeClr>
            </a:fillRef>
            <a:effectRef idx="0">
              <a:schemeClr val="accent5">
                <a:hueOff val="3134471"/>
                <a:satOff val="31034"/>
                <a:lumOff val="568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583" tIns="14669" rIns="308921" bIns="14669" numCol="1" spcCol="1270" anchor="ctr" anchorCtr="0">
              <a:noAutofit/>
            </a:bodyPr>
            <a:lstStyle/>
            <a:p>
              <a:pPr marL="0" lvl="0" indent="0" algn="ctr" defTabSz="488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ایستا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BAB585-AA1B-4779-9BDA-6CD0E09BB2FF}"/>
                </a:ext>
              </a:extLst>
            </p:cNvPr>
            <p:cNvSpPr/>
            <p:nvPr/>
          </p:nvSpPr>
          <p:spPr>
            <a:xfrm rot="21600000">
              <a:off x="2717601" y="2306834"/>
              <a:ext cx="1324570" cy="529829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87F5DF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4701707"/>
                <a:satOff val="46552"/>
                <a:lumOff val="8530"/>
                <a:alphaOff val="0"/>
              </a:schemeClr>
            </a:fillRef>
            <a:effectRef idx="0">
              <a:schemeClr val="accent5">
                <a:hueOff val="4701707"/>
                <a:satOff val="46552"/>
                <a:lumOff val="85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0916" tIns="16003" rIns="312920" bIns="16002" numCol="1" spcCol="1270" anchor="ctr" anchorCtr="0">
              <a:noAutofit/>
            </a:bodyPr>
            <a:lstStyle/>
            <a:p>
              <a:pPr marL="0" lvl="0" indent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پویا</a:t>
              </a:r>
              <a:endParaRPr lang="fa-IR" b="0" kern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E54FB6-0D18-4FDB-9FF0-218BC7728FC5}"/>
                </a:ext>
              </a:extLst>
            </p:cNvPr>
            <p:cNvSpPr/>
            <p:nvPr/>
          </p:nvSpPr>
          <p:spPr>
            <a:xfrm rot="21600000">
              <a:off x="152548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noFill/>
            <a:ln>
              <a:solidFill>
                <a:srgbClr val="8BE3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6268943"/>
                <a:satOff val="62069"/>
                <a:lumOff val="11373"/>
                <a:alphaOff val="0"/>
              </a:schemeClr>
            </a:fillRef>
            <a:effectRef idx="0">
              <a:schemeClr val="accent5">
                <a:hueOff val="6268943"/>
                <a:satOff val="62069"/>
                <a:lumOff val="1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جمع‌بندی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4C8D1B-F733-4BF2-AE1E-19F769B85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71611"/>
              </p:ext>
            </p:extLst>
          </p:nvPr>
        </p:nvGraphicFramePr>
        <p:xfrm>
          <a:off x="1098957" y="1177078"/>
          <a:ext cx="6946085" cy="2931597"/>
        </p:xfrm>
        <a:graphic>
          <a:graphicData uri="http://schemas.openxmlformats.org/drawingml/2006/table">
            <a:tbl>
              <a:tblPr rtl="1" firstRow="1" firstCol="1" bandRow="1">
                <a:tableStyleId>{27E2F308-98BF-4A2C-906B-0CBA597FE387}</a:tableStyleId>
              </a:tblPr>
              <a:tblGrid>
                <a:gridCol w="786185">
                  <a:extLst>
                    <a:ext uri="{9D8B030D-6E8A-4147-A177-3AD203B41FA5}">
                      <a16:colId xmlns:a16="http://schemas.microsoft.com/office/drawing/2014/main" val="1063556594"/>
                    </a:ext>
                  </a:extLst>
                </a:gridCol>
                <a:gridCol w="720669">
                  <a:extLst>
                    <a:ext uri="{9D8B030D-6E8A-4147-A177-3AD203B41FA5}">
                      <a16:colId xmlns:a16="http://schemas.microsoft.com/office/drawing/2014/main" val="3246609827"/>
                    </a:ext>
                  </a:extLst>
                </a:gridCol>
                <a:gridCol w="1113761">
                  <a:extLst>
                    <a:ext uri="{9D8B030D-6E8A-4147-A177-3AD203B41FA5}">
                      <a16:colId xmlns:a16="http://schemas.microsoft.com/office/drawing/2014/main" val="2869984955"/>
                    </a:ext>
                  </a:extLst>
                </a:gridCol>
                <a:gridCol w="851700">
                  <a:extLst>
                    <a:ext uri="{9D8B030D-6E8A-4147-A177-3AD203B41FA5}">
                      <a16:colId xmlns:a16="http://schemas.microsoft.com/office/drawing/2014/main" val="2094519850"/>
                    </a:ext>
                  </a:extLst>
                </a:gridCol>
                <a:gridCol w="917215">
                  <a:extLst>
                    <a:ext uri="{9D8B030D-6E8A-4147-A177-3AD203B41FA5}">
                      <a16:colId xmlns:a16="http://schemas.microsoft.com/office/drawing/2014/main" val="1330608650"/>
                    </a:ext>
                  </a:extLst>
                </a:gridCol>
                <a:gridCol w="1637884">
                  <a:extLst>
                    <a:ext uri="{9D8B030D-6E8A-4147-A177-3AD203B41FA5}">
                      <a16:colId xmlns:a16="http://schemas.microsoft.com/office/drawing/2014/main" val="409368148"/>
                    </a:ext>
                  </a:extLst>
                </a:gridCol>
                <a:gridCol w="918671">
                  <a:extLst>
                    <a:ext uri="{9D8B030D-6E8A-4147-A177-3AD203B41FA5}">
                      <a16:colId xmlns:a16="http://schemas.microsoft.com/office/drawing/2014/main" val="433564424"/>
                    </a:ext>
                  </a:extLst>
                </a:gridCol>
              </a:tblGrid>
              <a:tr h="4562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BNazanin"/>
                          <a:cs typeface="B Nazanin" panose="00000400000000000000" pitchFamily="2" charset="-78"/>
                        </a:rPr>
                        <a:t>حریم خصوصی</a:t>
                      </a:r>
                      <a:endParaRPr lang="en-US" sz="1100" b="1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rgbClr val="8ADA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BNazanin"/>
                          <a:cs typeface="B Nazanin" panose="00000400000000000000" pitchFamily="2" charset="-78"/>
                        </a:rPr>
                        <a:t>امنیت</a:t>
                      </a:r>
                      <a:endParaRPr lang="en-US" sz="1100" b="1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rgbClr val="8ADA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BNazanin"/>
                          <a:cs typeface="B Nazanin" panose="00000400000000000000" pitchFamily="2" charset="-78"/>
                        </a:rPr>
                        <a:t>قابلیت استفاده</a:t>
                      </a:r>
                      <a:endParaRPr lang="en-US" sz="1100" b="1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rgbClr val="8ADA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BNazanin"/>
                          <a:cs typeface="B Nazanin" panose="00000400000000000000" pitchFamily="2" charset="-78"/>
                        </a:rPr>
                        <a:t>کارایی</a:t>
                      </a:r>
                      <a:endParaRPr lang="en-US" sz="1100" b="1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rgbClr val="8ADA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BNazanin"/>
                          <a:cs typeface="B Nazanin" panose="00000400000000000000" pitchFamily="2" charset="-78"/>
                        </a:rPr>
                        <a:t>دقت</a:t>
                      </a:r>
                      <a:endParaRPr lang="en-US" sz="1100" b="1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rgbClr val="8ADA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dirty="0">
                          <a:effectLst/>
                          <a:latin typeface="BNazanin"/>
                          <a:cs typeface="B Nazanin" panose="00000400000000000000" pitchFamily="2" charset="-78"/>
                        </a:rPr>
                        <a:t>روش</a:t>
                      </a:r>
                      <a:endParaRPr lang="en-US" sz="1100" b="1" dirty="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rgbClr val="8ADA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  <a:latin typeface="BNazanin"/>
                          <a:cs typeface="B Nazanin" panose="00000400000000000000" pitchFamily="2" charset="-78"/>
                        </a:rPr>
                        <a:t>ویژگی بیومتریک</a:t>
                      </a:r>
                      <a:endParaRPr lang="en-US" sz="1100" dirty="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rgbClr val="8ADA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781777"/>
                  </a:ext>
                </a:extLst>
              </a:tr>
              <a:tr h="22053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-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کم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متوسط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-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کم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  <a:latin typeface="BNazanin"/>
                          <a:cs typeface="B Nazanin" panose="00000400000000000000" pitchFamily="2" charset="-78"/>
                        </a:rPr>
                        <a:t>مدل توزیع نقطه‌ای</a:t>
                      </a:r>
                      <a:endParaRPr lang="en-US" sz="1100" dirty="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dirty="0">
                          <a:effectLst/>
                          <a:latin typeface="BNazanin"/>
                          <a:cs typeface="B Nazanin" panose="00000400000000000000" pitchFamily="2" charset="-78"/>
                        </a:rPr>
                        <a:t>چهره</a:t>
                      </a:r>
                      <a:endParaRPr lang="en-US" sz="1100" b="1" dirty="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86775"/>
                  </a:ext>
                </a:extLst>
              </a:tr>
              <a:tr h="22053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-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زیاد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متوسط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متوسط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متوسط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  <a:latin typeface="BNazanin"/>
                          <a:cs typeface="B Nazanin" panose="00000400000000000000" pitchFamily="2" charset="-78"/>
                        </a:rPr>
                        <a:t>اندازه‌گیری میزان نفوذ سطح</a:t>
                      </a:r>
                      <a:endParaRPr lang="en-US" sz="1100" dirty="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079920"/>
                  </a:ext>
                </a:extLst>
              </a:tr>
              <a:tr h="22188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کم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زیاد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متوسط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زیاد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زیاد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BNazanin"/>
                          <a:cs typeface="B Nazanin" panose="00000400000000000000" pitchFamily="2" charset="-78"/>
                        </a:rPr>
                        <a:t>iProov</a:t>
                      </a:r>
                      <a:endParaRPr lang="en-US" sz="1100" dirty="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39789"/>
                  </a:ext>
                </a:extLst>
              </a:tr>
              <a:tr h="4562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-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زیاد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زیاد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متوسط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متوسط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  <a:latin typeface="BNazanin"/>
                          <a:cs typeface="B Nazanin" panose="00000400000000000000" pitchFamily="2" charset="-78"/>
                        </a:rPr>
                        <a:t>استفاده از ویژگی‌های بیومتریک رگ انگشت</a:t>
                      </a:r>
                      <a:endParaRPr lang="en-US" sz="1100" dirty="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dirty="0">
                          <a:effectLst/>
                          <a:latin typeface="BNazanin"/>
                          <a:cs typeface="B Nazanin" panose="00000400000000000000" pitchFamily="2" charset="-78"/>
                        </a:rPr>
                        <a:t>اثر انگشت</a:t>
                      </a:r>
                      <a:endParaRPr lang="en-US" sz="1100" b="1" dirty="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87032"/>
                  </a:ext>
                </a:extLst>
              </a:tr>
              <a:tr h="22053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-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زیاد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متوسط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-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متوسط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  <a:latin typeface="BNazanin"/>
                          <a:cs typeface="B Nazanin" panose="00000400000000000000" pitchFamily="2" charset="-78"/>
                        </a:rPr>
                        <a:t>استفاده از طیف مادون قرمز</a:t>
                      </a:r>
                      <a:endParaRPr lang="en-US" sz="1100" dirty="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63787"/>
                  </a:ext>
                </a:extLst>
              </a:tr>
              <a:tr h="22188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-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زیاد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زیاد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-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کم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HMM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dirty="0">
                          <a:effectLst/>
                          <a:latin typeface="BNazanin"/>
                          <a:cs typeface="B Nazanin" panose="00000400000000000000" pitchFamily="2" charset="-78"/>
                        </a:rPr>
                        <a:t>صدا</a:t>
                      </a:r>
                      <a:endParaRPr lang="en-US" sz="1100" b="1" dirty="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866481"/>
                  </a:ext>
                </a:extLst>
              </a:tr>
              <a:tr h="22188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-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زیاد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زیاد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-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متوسط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Nazanin"/>
                          <a:cs typeface="B Nazanin" panose="00000400000000000000" pitchFamily="2" charset="-78"/>
                        </a:rPr>
                        <a:t>HMM-GMM</a:t>
                      </a:r>
                      <a:endParaRPr lang="en-US" sz="1100" dirty="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67649"/>
                  </a:ext>
                </a:extLst>
              </a:tr>
              <a:tr h="69191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-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متوسط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متوسط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کم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متوسط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  <a:latin typeface="BNazanin"/>
                          <a:cs typeface="B Nazanin" panose="00000400000000000000" pitchFamily="2" charset="-78"/>
                        </a:rPr>
                        <a:t>استفاده از الگوریتم‌های یادگیری ماشین</a:t>
                      </a:r>
                      <a:endParaRPr lang="en-US" sz="110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dirty="0">
                          <a:effectLst/>
                          <a:latin typeface="BNazanin"/>
                          <a:cs typeface="B Nazanin" panose="00000400000000000000" pitchFamily="2" charset="-78"/>
                        </a:rPr>
                        <a:t>تسخیص ضربه و پویایی لمسی</a:t>
                      </a:r>
                      <a:endParaRPr lang="en-US" sz="1100" b="1" dirty="0">
                        <a:effectLst/>
                        <a:latin typeface="BNazanin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552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83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B4FF79-B578-4AAA-86AF-B0EEC732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2" y="175175"/>
            <a:ext cx="7992892" cy="539700"/>
          </a:xfrm>
        </p:spPr>
        <p:txBody>
          <a:bodyPr/>
          <a:lstStyle/>
          <a:p>
            <a:r>
              <a:rPr lang="fa-IR" sz="2800" kern="1200" dirty="0">
                <a:cs typeface="B Nazanin" panose="00000400000000000000" pitchFamily="2" charset="-78"/>
              </a:rPr>
              <a:t>پیشنهادات</a:t>
            </a: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7C21-9D2A-4D51-AC23-F999373F1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320A1-1E45-4812-8F7B-EA12CA0507D0}" type="slidenum">
              <a:rPr lang="fa-IR" smtClean="0"/>
              <a:t>15</a:t>
            </a:fld>
            <a:endParaRPr lang="fa-I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866B3E-FA40-4B14-872D-C082BD2CFBE3}"/>
              </a:ext>
            </a:extLst>
          </p:cNvPr>
          <p:cNvGrpSpPr/>
          <p:nvPr/>
        </p:nvGrpSpPr>
        <p:grpSpPr>
          <a:xfrm>
            <a:off x="868524" y="4570878"/>
            <a:ext cx="7406952" cy="529829"/>
            <a:chOff x="1525488" y="2306834"/>
            <a:chExt cx="6093023" cy="52982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888317-26AD-48DE-B24B-1FB84330166C}"/>
                </a:ext>
              </a:extLst>
            </p:cNvPr>
            <p:cNvSpPr/>
            <p:nvPr/>
          </p:nvSpPr>
          <p:spPr>
            <a:xfrm rot="21600000">
              <a:off x="6293941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A8C987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91584" tIns="26670" rIns="344924" bIns="2667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مقدمه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BDBF718-43AD-4BD4-BE51-E48F6BAD7EF0}"/>
                </a:ext>
              </a:extLst>
            </p:cNvPr>
            <p:cNvSpPr/>
            <p:nvPr/>
          </p:nvSpPr>
          <p:spPr>
            <a:xfrm rot="21600000">
              <a:off x="510182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8ADA8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567236"/>
                <a:satOff val="15517"/>
                <a:lumOff val="2843"/>
                <a:alphaOff val="0"/>
              </a:schemeClr>
            </a:fillRef>
            <a:effectRef idx="0">
              <a:schemeClr val="accent5">
                <a:hueOff val="1567236"/>
                <a:satOff val="15517"/>
                <a:lumOff val="284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سیستم‌های احراز هویت بیومتریکی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FA8C7C1-8F00-4134-9A97-6EC67C528567}"/>
                </a:ext>
              </a:extLst>
            </p:cNvPr>
            <p:cNvSpPr/>
            <p:nvPr/>
          </p:nvSpPr>
          <p:spPr>
            <a:xfrm rot="21600000">
              <a:off x="3909714" y="2306835"/>
              <a:ext cx="1324571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85E9AA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134471"/>
                <a:satOff val="31034"/>
                <a:lumOff val="5687"/>
                <a:alphaOff val="0"/>
              </a:schemeClr>
            </a:fillRef>
            <a:effectRef idx="0">
              <a:schemeClr val="accent5">
                <a:hueOff val="3134471"/>
                <a:satOff val="31034"/>
                <a:lumOff val="568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583" tIns="14669" rIns="308921" bIns="14669" numCol="1" spcCol="1270" anchor="ctr" anchorCtr="0">
              <a:noAutofit/>
            </a:bodyPr>
            <a:lstStyle/>
            <a:p>
              <a:pPr marL="0" lvl="0" indent="0" algn="ctr" defTabSz="488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ایستا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BAB585-AA1B-4779-9BDA-6CD0E09BB2FF}"/>
                </a:ext>
              </a:extLst>
            </p:cNvPr>
            <p:cNvSpPr/>
            <p:nvPr/>
          </p:nvSpPr>
          <p:spPr>
            <a:xfrm rot="21600000">
              <a:off x="2717601" y="2306834"/>
              <a:ext cx="1324570" cy="529829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87F5DF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4701707"/>
                <a:satOff val="46552"/>
                <a:lumOff val="8530"/>
                <a:alphaOff val="0"/>
              </a:schemeClr>
            </a:fillRef>
            <a:effectRef idx="0">
              <a:schemeClr val="accent5">
                <a:hueOff val="4701707"/>
                <a:satOff val="46552"/>
                <a:lumOff val="85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0916" tIns="16003" rIns="312920" bIns="16002" numCol="1" spcCol="1270" anchor="ctr" anchorCtr="0">
              <a:noAutofit/>
            </a:bodyPr>
            <a:lstStyle/>
            <a:p>
              <a:pPr marL="0" lvl="0" indent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پویا</a:t>
              </a:r>
              <a:endParaRPr lang="fa-IR" b="0" kern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E54FB6-0D18-4FDB-9FF0-218BC7728FC5}"/>
                </a:ext>
              </a:extLst>
            </p:cNvPr>
            <p:cNvSpPr/>
            <p:nvPr/>
          </p:nvSpPr>
          <p:spPr>
            <a:xfrm rot="21600000">
              <a:off x="152548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noFill/>
            <a:ln>
              <a:solidFill>
                <a:srgbClr val="8BE3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6268943"/>
                <a:satOff val="62069"/>
                <a:lumOff val="11373"/>
                <a:alphaOff val="0"/>
              </a:schemeClr>
            </a:fillRef>
            <a:effectRef idx="0">
              <a:schemeClr val="accent5">
                <a:hueOff val="6268943"/>
                <a:satOff val="62069"/>
                <a:lumOff val="1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جمع‌بندی</a:t>
              </a:r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A8F7794-125B-450C-98E3-D189BB8D4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7945111"/>
              </p:ext>
            </p:extLst>
          </p:nvPr>
        </p:nvGraphicFramePr>
        <p:xfrm>
          <a:off x="1834115" y="1587437"/>
          <a:ext cx="5283944" cy="1968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333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B4FF79-B578-4AAA-86AF-B0EEC732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2" y="175175"/>
            <a:ext cx="7992892" cy="539700"/>
          </a:xfrm>
        </p:spPr>
        <p:txBody>
          <a:bodyPr/>
          <a:lstStyle/>
          <a:p>
            <a:r>
              <a:rPr lang="fa-IR" sz="2800" kern="1200" dirty="0">
                <a:cs typeface="B Nazanin" panose="00000400000000000000" pitchFamily="2" charset="-78"/>
              </a:rPr>
              <a:t>منابع</a:t>
            </a: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7C21-9D2A-4D51-AC23-F999373F1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320A1-1E45-4812-8F7B-EA12CA0507D0}" type="slidenum">
              <a:rPr lang="fa-IR" smtClean="0"/>
              <a:t>16</a:t>
            </a:fld>
            <a:endParaRPr lang="fa-IR"/>
          </a:p>
        </p:txBody>
      </p:sp>
      <p:sp>
        <p:nvSpPr>
          <p:cNvPr id="13" name="Text Placeholder 89">
            <a:extLst>
              <a:ext uri="{FF2B5EF4-FFF2-40B4-BE49-F238E27FC236}">
                <a16:creationId xmlns:a16="http://schemas.microsoft.com/office/drawing/2014/main" id="{2B2E0E0B-CB08-47DC-865B-C34358327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929" y="1008446"/>
            <a:ext cx="8648141" cy="3396458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  <a:tabLst>
                <a:tab pos="162179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Rui, Z. and Yan, Z., 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2018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 survey on biometric authentication: Toward secure and privacy-preserving identification. 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IEEE Access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pp.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5994-6009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  <a:tabLst>
                <a:tab pos="162179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González-Jiménez, D. and Alba-Castro, J.L.,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2007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Toward pose-invariant 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-d face recognition through point distribution models and facial symmetry. 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IEEE Transactions on Information Forensics and Security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pp.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413-429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  <a:tabLst>
                <a:tab pos="162179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Queirolo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C.C., Silva, L., </a:t>
            </a:r>
            <a:r>
              <a:rPr lang="en-US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Bellon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O.R. and Segundo, M.P., 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2009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 face recognition using simulated annealing and the surface interpenetration measure. 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IEEE transactions on pattern analysis and machine intelligence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32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pp.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206-219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  <a:tabLst>
                <a:tab pos="162179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Jadhav, M. and </a:t>
            </a:r>
            <a:r>
              <a:rPr lang="en-US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Nerkar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P.M., 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2015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December. Implementation of an embedded hardware of FVRS on FPGA. In 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2015 International Conference on Information Processing (ICIP)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(pp. 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48-53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 IEEE.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  <a:tabLst>
                <a:tab pos="162179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Ferrer, M.A., Morales, A. and Díaz, A., 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2014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An approach to SWIR hyperspectral hand biometrics. 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 Sciences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268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pp.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3-19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  <a:tabLst>
                <a:tab pos="162179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[6]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Jayamaha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R.M.M., </a:t>
            </a:r>
            <a:r>
              <a:rPr lang="en-US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Senadheera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M.R., Gamage, T.N.C., </a:t>
            </a:r>
            <a:r>
              <a:rPr lang="en-US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Weerasekara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K.P.B., </a:t>
            </a:r>
            <a:r>
              <a:rPr lang="en-US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Dissanayaka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G.A. and </a:t>
            </a:r>
            <a:r>
              <a:rPr lang="en-US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Kodagoda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G.N., 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2008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December. </a:t>
            </a:r>
            <a:r>
              <a:rPr lang="en-US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Voizlock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-human voice authentication system using hidden </a:t>
            </a:r>
            <a:r>
              <a:rPr lang="en-US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markov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model. In 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2008 4th International Conference on Information and Automation for Sustainability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(pp. 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330-335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 IEEE.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  <a:tabLst>
                <a:tab pos="162179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[7]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Gałka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J., </a:t>
            </a:r>
            <a:r>
              <a:rPr lang="en-US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Masior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 and </a:t>
            </a:r>
            <a:r>
              <a:rPr lang="en-US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Salasa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M., 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2014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Voice authentication embedded solution for secured access control. 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IEEE Transactions on Consumer Electronics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60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pp.</a:t>
            </a:r>
            <a:r>
              <a:rPr lang="en-US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653-661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51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62"/>
          <p:cNvSpPr/>
          <p:nvPr/>
        </p:nvSpPr>
        <p:spPr>
          <a:xfrm rot="-4027679">
            <a:off x="1921001" y="-138242"/>
            <a:ext cx="4896711" cy="542000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6" name="Google Shape;3006;p62"/>
          <p:cNvSpPr txBox="1">
            <a:spLocks noGrp="1"/>
          </p:cNvSpPr>
          <p:nvPr>
            <p:ph type="title"/>
          </p:nvPr>
        </p:nvSpPr>
        <p:spPr>
          <a:xfrm>
            <a:off x="1267391" y="1051597"/>
            <a:ext cx="6609217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9600" b="1" dirty="0">
                <a:cs typeface="B Nazanin" panose="00000400000000000000" pitchFamily="2" charset="-78"/>
              </a:rPr>
              <a:t>؟</a:t>
            </a:r>
            <a:endParaRPr sz="9600" b="1" dirty="0">
              <a:cs typeface="B Nazanin" panose="00000400000000000000" pitchFamily="2" charset="-78"/>
            </a:endParaRPr>
          </a:p>
        </p:txBody>
      </p:sp>
      <p:sp>
        <p:nvSpPr>
          <p:cNvPr id="3007" name="Google Shape;3007;p62"/>
          <p:cNvSpPr txBox="1">
            <a:spLocks noGrp="1"/>
          </p:cNvSpPr>
          <p:nvPr>
            <p:ph type="body" idx="1"/>
          </p:nvPr>
        </p:nvSpPr>
        <p:spPr>
          <a:xfrm>
            <a:off x="311699" y="2875388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a-IR" b="1" dirty="0">
                <a:cs typeface="B Nazanin" panose="00000400000000000000" pitchFamily="2" charset="-78"/>
              </a:rPr>
              <a:t>خواهشمندم سوالات خود را مطرح فرمایید.</a:t>
            </a:r>
            <a:endParaRPr b="1" dirty="0">
              <a:cs typeface="B Nazanin" panose="00000400000000000000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830387-6A25-4C50-B2E2-24151953E0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320A1-1E45-4812-8F7B-EA12CA0507D0}" type="slidenum">
              <a:rPr lang="fa-IR" smtClean="0"/>
              <a:pPr/>
              <a:t>17</a:t>
            </a:fld>
            <a:endParaRPr lang="fa-I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2" name="Google Shape;3862;p64"/>
          <p:cNvGrpSpPr/>
          <p:nvPr/>
        </p:nvGrpSpPr>
        <p:grpSpPr>
          <a:xfrm>
            <a:off x="765310" y="1725969"/>
            <a:ext cx="3136184" cy="2856336"/>
            <a:chOff x="962450" y="238100"/>
            <a:chExt cx="5751300" cy="5238100"/>
          </a:xfrm>
        </p:grpSpPr>
        <p:sp>
          <p:nvSpPr>
            <p:cNvPr id="3863" name="Google Shape;3863;p64"/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64"/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64"/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64"/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64"/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64"/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64"/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64"/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64"/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64"/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64"/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64"/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64"/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64"/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64"/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64"/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64"/>
            <p:cNvSpPr/>
            <p:nvPr/>
          </p:nvSpPr>
          <p:spPr>
            <a:xfrm>
              <a:off x="3314775" y="1960000"/>
              <a:ext cx="1010750" cy="985675"/>
            </a:xfrm>
            <a:custGeom>
              <a:avLst/>
              <a:gdLst/>
              <a:ahLst/>
              <a:cxnLst/>
              <a:rect l="l" t="t" r="r" b="b"/>
              <a:pathLst>
                <a:path w="40430" h="39427" extrusionOk="0">
                  <a:moveTo>
                    <a:pt x="20215" y="5762"/>
                  </a:moveTo>
                  <a:cubicBezTo>
                    <a:pt x="28185" y="5762"/>
                    <a:pt x="34668" y="12246"/>
                    <a:pt x="34668" y="20215"/>
                  </a:cubicBezTo>
                  <a:lnTo>
                    <a:pt x="34668" y="33664"/>
                  </a:lnTo>
                  <a:lnTo>
                    <a:pt x="5761" y="33664"/>
                  </a:lnTo>
                  <a:lnTo>
                    <a:pt x="5761" y="20215"/>
                  </a:lnTo>
                  <a:cubicBezTo>
                    <a:pt x="5761" y="12246"/>
                    <a:pt x="12245" y="5762"/>
                    <a:pt x="20215" y="5762"/>
                  </a:cubicBezTo>
                  <a:close/>
                  <a:moveTo>
                    <a:pt x="20215" y="1"/>
                  </a:moveTo>
                  <a:cubicBezTo>
                    <a:pt x="9068" y="1"/>
                    <a:pt x="0" y="9070"/>
                    <a:pt x="0" y="20216"/>
                  </a:cubicBezTo>
                  <a:lnTo>
                    <a:pt x="0" y="36545"/>
                  </a:lnTo>
                  <a:cubicBezTo>
                    <a:pt x="0" y="38137"/>
                    <a:pt x="1290" y="39426"/>
                    <a:pt x="2881" y="39426"/>
                  </a:cubicBezTo>
                  <a:lnTo>
                    <a:pt x="37549" y="39426"/>
                  </a:lnTo>
                  <a:cubicBezTo>
                    <a:pt x="39140" y="39426"/>
                    <a:pt x="40430" y="38136"/>
                    <a:pt x="40430" y="36545"/>
                  </a:cubicBezTo>
                  <a:lnTo>
                    <a:pt x="40430" y="20216"/>
                  </a:lnTo>
                  <a:cubicBezTo>
                    <a:pt x="40430" y="9068"/>
                    <a:pt x="31362" y="1"/>
                    <a:pt x="20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64"/>
            <p:cNvSpPr/>
            <p:nvPr/>
          </p:nvSpPr>
          <p:spPr>
            <a:xfrm>
              <a:off x="3307550" y="1952800"/>
              <a:ext cx="1025175" cy="1000075"/>
            </a:xfrm>
            <a:custGeom>
              <a:avLst/>
              <a:gdLst/>
              <a:ahLst/>
              <a:cxnLst/>
              <a:rect l="l" t="t" r="r" b="b"/>
              <a:pathLst>
                <a:path w="41007" h="40003" extrusionOk="0">
                  <a:moveTo>
                    <a:pt x="20504" y="6339"/>
                  </a:moveTo>
                  <a:cubicBezTo>
                    <a:pt x="28314" y="6339"/>
                    <a:pt x="34669" y="12693"/>
                    <a:pt x="34669" y="20504"/>
                  </a:cubicBezTo>
                  <a:lnTo>
                    <a:pt x="34669" y="33663"/>
                  </a:lnTo>
                  <a:lnTo>
                    <a:pt x="6339" y="33663"/>
                  </a:lnTo>
                  <a:lnTo>
                    <a:pt x="6338" y="20504"/>
                  </a:lnTo>
                  <a:cubicBezTo>
                    <a:pt x="6338" y="12693"/>
                    <a:pt x="12694" y="6339"/>
                    <a:pt x="20504" y="6339"/>
                  </a:cubicBezTo>
                  <a:close/>
                  <a:moveTo>
                    <a:pt x="20504" y="5762"/>
                  </a:moveTo>
                  <a:cubicBezTo>
                    <a:pt x="12376" y="5762"/>
                    <a:pt x="5762" y="12374"/>
                    <a:pt x="5762" y="20503"/>
                  </a:cubicBezTo>
                  <a:lnTo>
                    <a:pt x="5762" y="33951"/>
                  </a:lnTo>
                  <a:cubicBezTo>
                    <a:pt x="5762" y="34111"/>
                    <a:pt x="5892" y="34240"/>
                    <a:pt x="6050" y="34240"/>
                  </a:cubicBezTo>
                  <a:lnTo>
                    <a:pt x="34957" y="34240"/>
                  </a:lnTo>
                  <a:cubicBezTo>
                    <a:pt x="35116" y="34240"/>
                    <a:pt x="35245" y="34111"/>
                    <a:pt x="35245" y="33951"/>
                  </a:cubicBezTo>
                  <a:lnTo>
                    <a:pt x="35245" y="20503"/>
                  </a:lnTo>
                  <a:cubicBezTo>
                    <a:pt x="35245" y="12374"/>
                    <a:pt x="28632" y="5762"/>
                    <a:pt x="20504" y="5762"/>
                  </a:cubicBezTo>
                  <a:close/>
                  <a:moveTo>
                    <a:pt x="20504" y="577"/>
                  </a:moveTo>
                  <a:cubicBezTo>
                    <a:pt x="31492" y="577"/>
                    <a:pt x="40431" y="9516"/>
                    <a:pt x="40431" y="20504"/>
                  </a:cubicBezTo>
                  <a:lnTo>
                    <a:pt x="40431" y="36833"/>
                  </a:lnTo>
                  <a:cubicBezTo>
                    <a:pt x="40431" y="38263"/>
                    <a:pt x="39268" y="39427"/>
                    <a:pt x="37838" y="39427"/>
                  </a:cubicBezTo>
                  <a:lnTo>
                    <a:pt x="3170" y="39427"/>
                  </a:lnTo>
                  <a:cubicBezTo>
                    <a:pt x="1739" y="39427"/>
                    <a:pt x="577" y="38263"/>
                    <a:pt x="577" y="36833"/>
                  </a:cubicBezTo>
                  <a:lnTo>
                    <a:pt x="577" y="20503"/>
                  </a:lnTo>
                  <a:cubicBezTo>
                    <a:pt x="577" y="9515"/>
                    <a:pt x="9517" y="577"/>
                    <a:pt x="20504" y="577"/>
                  </a:cubicBezTo>
                  <a:close/>
                  <a:moveTo>
                    <a:pt x="20504" y="1"/>
                  </a:moveTo>
                  <a:cubicBezTo>
                    <a:pt x="9199" y="1"/>
                    <a:pt x="0" y="9198"/>
                    <a:pt x="0" y="20504"/>
                  </a:cubicBezTo>
                  <a:lnTo>
                    <a:pt x="0" y="36833"/>
                  </a:lnTo>
                  <a:cubicBezTo>
                    <a:pt x="0" y="38580"/>
                    <a:pt x="1423" y="40002"/>
                    <a:pt x="3170" y="40002"/>
                  </a:cubicBezTo>
                  <a:lnTo>
                    <a:pt x="37838" y="40002"/>
                  </a:lnTo>
                  <a:cubicBezTo>
                    <a:pt x="39585" y="40002"/>
                    <a:pt x="41007" y="38580"/>
                    <a:pt x="41007" y="36833"/>
                  </a:cubicBezTo>
                  <a:lnTo>
                    <a:pt x="41007" y="20504"/>
                  </a:lnTo>
                  <a:cubicBezTo>
                    <a:pt x="41007" y="9198"/>
                    <a:pt x="31809" y="1"/>
                    <a:pt x="20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64"/>
            <p:cNvSpPr/>
            <p:nvPr/>
          </p:nvSpPr>
          <p:spPr>
            <a:xfrm>
              <a:off x="3261250" y="2748875"/>
              <a:ext cx="1103450" cy="932375"/>
            </a:xfrm>
            <a:custGeom>
              <a:avLst/>
              <a:gdLst/>
              <a:ahLst/>
              <a:cxnLst/>
              <a:rect l="l" t="t" r="r" b="b"/>
              <a:pathLst>
                <a:path w="44138" h="37295" extrusionOk="0">
                  <a:moveTo>
                    <a:pt x="0" y="1"/>
                  </a:moveTo>
                  <a:lnTo>
                    <a:pt x="0" y="37295"/>
                  </a:lnTo>
                  <a:lnTo>
                    <a:pt x="44137" y="37295"/>
                  </a:lnTo>
                  <a:lnTo>
                    <a:pt x="44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64"/>
            <p:cNvSpPr/>
            <p:nvPr/>
          </p:nvSpPr>
          <p:spPr>
            <a:xfrm>
              <a:off x="3254025" y="2741675"/>
              <a:ext cx="1117900" cy="946775"/>
            </a:xfrm>
            <a:custGeom>
              <a:avLst/>
              <a:gdLst/>
              <a:ahLst/>
              <a:cxnLst/>
              <a:rect l="l" t="t" r="r" b="b"/>
              <a:pathLst>
                <a:path w="44716" h="37871" extrusionOk="0">
                  <a:moveTo>
                    <a:pt x="44138" y="576"/>
                  </a:moveTo>
                  <a:lnTo>
                    <a:pt x="44138" y="37295"/>
                  </a:lnTo>
                  <a:lnTo>
                    <a:pt x="577" y="37295"/>
                  </a:lnTo>
                  <a:lnTo>
                    <a:pt x="577" y="576"/>
                  </a:lnTo>
                  <a:close/>
                  <a:moveTo>
                    <a:pt x="287" y="1"/>
                  </a:moveTo>
                  <a:cubicBezTo>
                    <a:pt x="129" y="1"/>
                    <a:pt x="0" y="130"/>
                    <a:pt x="1" y="289"/>
                  </a:cubicBezTo>
                  <a:lnTo>
                    <a:pt x="1" y="37583"/>
                  </a:lnTo>
                  <a:cubicBezTo>
                    <a:pt x="0" y="37742"/>
                    <a:pt x="130" y="37871"/>
                    <a:pt x="289" y="37871"/>
                  </a:cubicBezTo>
                  <a:lnTo>
                    <a:pt x="44426" y="37871"/>
                  </a:lnTo>
                  <a:cubicBezTo>
                    <a:pt x="44586" y="37871"/>
                    <a:pt x="44715" y="37742"/>
                    <a:pt x="44714" y="37583"/>
                  </a:cubicBezTo>
                  <a:lnTo>
                    <a:pt x="44714" y="289"/>
                  </a:lnTo>
                  <a:cubicBezTo>
                    <a:pt x="44715" y="129"/>
                    <a:pt x="44586" y="1"/>
                    <a:pt x="44426" y="1"/>
                  </a:cubicBezTo>
                  <a:lnTo>
                    <a:pt x="289" y="1"/>
                  </a:lnTo>
                  <a:cubicBezTo>
                    <a:pt x="289" y="1"/>
                    <a:pt x="288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64"/>
            <p:cNvSpPr/>
            <p:nvPr/>
          </p:nvSpPr>
          <p:spPr>
            <a:xfrm>
              <a:off x="3687425" y="3015925"/>
              <a:ext cx="240325" cy="437650"/>
            </a:xfrm>
            <a:custGeom>
              <a:avLst/>
              <a:gdLst/>
              <a:ahLst/>
              <a:cxnLst/>
              <a:rect l="l" t="t" r="r" b="b"/>
              <a:pathLst>
                <a:path w="9613" h="17506" extrusionOk="0">
                  <a:moveTo>
                    <a:pt x="4806" y="1"/>
                  </a:moveTo>
                  <a:cubicBezTo>
                    <a:pt x="2153" y="1"/>
                    <a:pt x="1" y="2151"/>
                    <a:pt x="1" y="4806"/>
                  </a:cubicBezTo>
                  <a:cubicBezTo>
                    <a:pt x="1" y="6634"/>
                    <a:pt x="1022" y="8223"/>
                    <a:pt x="2525" y="9035"/>
                  </a:cubicBezTo>
                  <a:lnTo>
                    <a:pt x="1717" y="17506"/>
                  </a:lnTo>
                  <a:lnTo>
                    <a:pt x="7896" y="17506"/>
                  </a:lnTo>
                  <a:lnTo>
                    <a:pt x="7090" y="9035"/>
                  </a:lnTo>
                  <a:cubicBezTo>
                    <a:pt x="8591" y="8223"/>
                    <a:pt x="9612" y="6634"/>
                    <a:pt x="9612" y="4806"/>
                  </a:cubicBezTo>
                  <a:cubicBezTo>
                    <a:pt x="9612" y="2151"/>
                    <a:pt x="7460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64"/>
            <p:cNvSpPr/>
            <p:nvPr/>
          </p:nvSpPr>
          <p:spPr>
            <a:xfrm>
              <a:off x="3680200" y="3008700"/>
              <a:ext cx="254725" cy="452075"/>
            </a:xfrm>
            <a:custGeom>
              <a:avLst/>
              <a:gdLst/>
              <a:ahLst/>
              <a:cxnLst/>
              <a:rect l="l" t="t" r="r" b="b"/>
              <a:pathLst>
                <a:path w="10189" h="18083" extrusionOk="0">
                  <a:moveTo>
                    <a:pt x="5095" y="578"/>
                  </a:moveTo>
                  <a:cubicBezTo>
                    <a:pt x="7586" y="578"/>
                    <a:pt x="9612" y="2604"/>
                    <a:pt x="9612" y="5095"/>
                  </a:cubicBezTo>
                  <a:cubicBezTo>
                    <a:pt x="9612" y="6755"/>
                    <a:pt x="8702" y="8283"/>
                    <a:pt x="7240" y="9071"/>
                  </a:cubicBezTo>
                  <a:cubicBezTo>
                    <a:pt x="7138" y="9126"/>
                    <a:pt x="7079" y="9237"/>
                    <a:pt x="7090" y="9352"/>
                  </a:cubicBezTo>
                  <a:lnTo>
                    <a:pt x="7868" y="17507"/>
                  </a:lnTo>
                  <a:lnTo>
                    <a:pt x="2323" y="17507"/>
                  </a:lnTo>
                  <a:lnTo>
                    <a:pt x="3100" y="9352"/>
                  </a:lnTo>
                  <a:cubicBezTo>
                    <a:pt x="3111" y="9237"/>
                    <a:pt x="3052" y="9126"/>
                    <a:pt x="2950" y="9071"/>
                  </a:cubicBezTo>
                  <a:cubicBezTo>
                    <a:pt x="1488" y="8283"/>
                    <a:pt x="578" y="6755"/>
                    <a:pt x="578" y="5095"/>
                  </a:cubicBezTo>
                  <a:cubicBezTo>
                    <a:pt x="578" y="2604"/>
                    <a:pt x="2604" y="578"/>
                    <a:pt x="5095" y="578"/>
                  </a:cubicBezTo>
                  <a:close/>
                  <a:moveTo>
                    <a:pt x="5095" y="1"/>
                  </a:moveTo>
                  <a:cubicBezTo>
                    <a:pt x="2286" y="1"/>
                    <a:pt x="2" y="2286"/>
                    <a:pt x="2" y="5095"/>
                  </a:cubicBezTo>
                  <a:cubicBezTo>
                    <a:pt x="1" y="6898"/>
                    <a:pt x="954" y="8567"/>
                    <a:pt x="2509" y="9484"/>
                  </a:cubicBezTo>
                  <a:lnTo>
                    <a:pt x="1720" y="17767"/>
                  </a:lnTo>
                  <a:cubicBezTo>
                    <a:pt x="1703" y="17936"/>
                    <a:pt x="1836" y="18082"/>
                    <a:pt x="2006" y="18082"/>
                  </a:cubicBezTo>
                  <a:lnTo>
                    <a:pt x="8184" y="18082"/>
                  </a:lnTo>
                  <a:cubicBezTo>
                    <a:pt x="8354" y="18082"/>
                    <a:pt x="8487" y="17936"/>
                    <a:pt x="8471" y="17767"/>
                  </a:cubicBezTo>
                  <a:lnTo>
                    <a:pt x="7681" y="9484"/>
                  </a:lnTo>
                  <a:cubicBezTo>
                    <a:pt x="9235" y="8567"/>
                    <a:pt x="10189" y="6898"/>
                    <a:pt x="10189" y="5095"/>
                  </a:cubicBezTo>
                  <a:cubicBezTo>
                    <a:pt x="10189" y="2286"/>
                    <a:pt x="7903" y="1"/>
                    <a:pt x="5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64"/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64"/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64"/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64"/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64"/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64"/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64"/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64"/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64"/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64"/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64"/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64"/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64"/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64"/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64"/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64"/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64"/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64"/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64"/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64"/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64"/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64"/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64"/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64"/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64"/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64"/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64"/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64"/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64"/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64"/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64"/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64"/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64"/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64"/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64"/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64"/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64"/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64"/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64"/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64"/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64"/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64"/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3" name="Title 2">
            <a:extLst>
              <a:ext uri="{FF2B5EF4-FFF2-40B4-BE49-F238E27FC236}">
                <a16:creationId xmlns:a16="http://schemas.microsoft.com/office/drawing/2014/main" id="{E134DD3B-68C1-4851-9948-16F2C716627D}"/>
              </a:ext>
            </a:extLst>
          </p:cNvPr>
          <p:cNvSpPr txBox="1">
            <a:spLocks/>
          </p:cNvSpPr>
          <p:nvPr/>
        </p:nvSpPr>
        <p:spPr>
          <a:xfrm>
            <a:off x="136136" y="1461556"/>
            <a:ext cx="7992892" cy="539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4000" b="1" kern="1200" dirty="0">
                <a:cs typeface="B Titr" panose="00000700000000000000" pitchFamily="2" charset="-78"/>
              </a:rPr>
              <a:t>باتشکر از توجه شما </a:t>
            </a:r>
            <a:endParaRPr lang="fa-IR" sz="2000" b="1" dirty="0">
              <a:cs typeface="B Titr" panose="000007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75D8F-47FD-436A-B651-6C8F63B876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320A1-1E45-4812-8F7B-EA12CA0507D0}" type="slidenum">
              <a:rPr lang="fa-IR" smtClean="0"/>
              <a:pPr/>
              <a:t>18</a:t>
            </a:fld>
            <a:endParaRPr lang="fa-I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ED65D-3677-4DC5-A17E-CBD43189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314" y="175175"/>
            <a:ext cx="6084000" cy="539700"/>
          </a:xfrm>
        </p:spPr>
        <p:txBody>
          <a:bodyPr/>
          <a:lstStyle/>
          <a:p>
            <a:r>
              <a:rPr lang="fa-IR" sz="2800" b="1" dirty="0"/>
              <a:t>چشم‌انداز ارائه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A2556-148B-4922-AD7A-B9A07B1E90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320A1-1E45-4812-8F7B-EA12CA0507D0}" type="slidenum">
              <a:rPr lang="fa-IR" smtClean="0"/>
              <a:t>2</a:t>
            </a:fld>
            <a:endParaRPr lang="fa-I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E8B272-1715-4BB5-80CD-EEF0F2B3F17B}"/>
              </a:ext>
            </a:extLst>
          </p:cNvPr>
          <p:cNvGrpSpPr/>
          <p:nvPr/>
        </p:nvGrpSpPr>
        <p:grpSpPr>
          <a:xfrm>
            <a:off x="186073" y="1238872"/>
            <a:ext cx="8771854" cy="2935605"/>
            <a:chOff x="-55307" y="902385"/>
            <a:chExt cx="8771854" cy="293560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0DA5A3-3073-4DC6-9030-15A1CE28C306}"/>
                </a:ext>
              </a:extLst>
            </p:cNvPr>
            <p:cNvSpPr/>
            <p:nvPr/>
          </p:nvSpPr>
          <p:spPr>
            <a:xfrm>
              <a:off x="1964124" y="902385"/>
              <a:ext cx="1445812" cy="1081824"/>
            </a:xfrm>
            <a:custGeom>
              <a:avLst/>
              <a:gdLst>
                <a:gd name="connsiteX0" fmla="*/ 0 w 1445812"/>
                <a:gd name="connsiteY0" fmla="*/ 108182 h 1081824"/>
                <a:gd name="connsiteX1" fmla="*/ 108182 w 1445812"/>
                <a:gd name="connsiteY1" fmla="*/ 0 h 1081824"/>
                <a:gd name="connsiteX2" fmla="*/ 1337630 w 1445812"/>
                <a:gd name="connsiteY2" fmla="*/ 0 h 1081824"/>
                <a:gd name="connsiteX3" fmla="*/ 1445812 w 1445812"/>
                <a:gd name="connsiteY3" fmla="*/ 108182 h 1081824"/>
                <a:gd name="connsiteX4" fmla="*/ 1445812 w 1445812"/>
                <a:gd name="connsiteY4" fmla="*/ 973642 h 1081824"/>
                <a:gd name="connsiteX5" fmla="*/ 1337630 w 1445812"/>
                <a:gd name="connsiteY5" fmla="*/ 1081824 h 1081824"/>
                <a:gd name="connsiteX6" fmla="*/ 108182 w 1445812"/>
                <a:gd name="connsiteY6" fmla="*/ 1081824 h 1081824"/>
                <a:gd name="connsiteX7" fmla="*/ 0 w 1445812"/>
                <a:gd name="connsiteY7" fmla="*/ 973642 h 1081824"/>
                <a:gd name="connsiteX8" fmla="*/ 0 w 1445812"/>
                <a:gd name="connsiteY8" fmla="*/ 108182 h 108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5812" h="1081824">
                  <a:moveTo>
                    <a:pt x="0" y="108182"/>
                  </a:moveTo>
                  <a:cubicBezTo>
                    <a:pt x="0" y="48435"/>
                    <a:pt x="48435" y="0"/>
                    <a:pt x="108182" y="0"/>
                  </a:cubicBezTo>
                  <a:lnTo>
                    <a:pt x="1337630" y="0"/>
                  </a:lnTo>
                  <a:cubicBezTo>
                    <a:pt x="1397377" y="0"/>
                    <a:pt x="1445812" y="48435"/>
                    <a:pt x="1445812" y="108182"/>
                  </a:cubicBezTo>
                  <a:lnTo>
                    <a:pt x="1445812" y="973642"/>
                  </a:lnTo>
                  <a:cubicBezTo>
                    <a:pt x="1445812" y="1033389"/>
                    <a:pt x="1397377" y="1081824"/>
                    <a:pt x="1337630" y="1081824"/>
                  </a:cubicBezTo>
                  <a:lnTo>
                    <a:pt x="108182" y="1081824"/>
                  </a:lnTo>
                  <a:cubicBezTo>
                    <a:pt x="48435" y="1081824"/>
                    <a:pt x="0" y="1033389"/>
                    <a:pt x="0" y="973642"/>
                  </a:cubicBezTo>
                  <a:lnTo>
                    <a:pt x="0" y="108182"/>
                  </a:lnTo>
                  <a:close/>
                </a:path>
              </a:pathLst>
            </a:custGeom>
            <a:solidFill>
              <a:srgbClr val="87F5D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134471"/>
                <a:satOff val="31034"/>
                <a:lumOff val="5687"/>
                <a:alphaOff val="0"/>
              </a:schemeClr>
            </a:fillRef>
            <a:effectRef idx="0">
              <a:schemeClr val="accent5">
                <a:hueOff val="3134471"/>
                <a:satOff val="31034"/>
                <a:lumOff val="568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407" tIns="99568" rIns="64729" bIns="512163" numCol="1" spcCol="1270" anchor="t" anchorCtr="0">
              <a:noAutofit/>
            </a:bodyPr>
            <a:lstStyle/>
            <a:p>
              <a:pPr marL="0" lvl="0" indent="0" algn="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sz="1400" b="1" kern="1200" dirty="0">
                  <a:cs typeface="B Titr" panose="00000700000000000000" pitchFamily="2" charset="-78"/>
                </a:rPr>
                <a:t>روش‌های بهود برای ویژگی‌های </a:t>
              </a:r>
              <a:r>
                <a:rPr lang="fa-IR" b="1" kern="1200" dirty="0">
                  <a:cs typeface="B Titr" panose="00000700000000000000" pitchFamily="2" charset="-78"/>
                </a:rPr>
                <a:t>پویا</a:t>
              </a:r>
              <a:endParaRPr lang="fa-IR" sz="1400" b="1" kern="1200" dirty="0">
                <a:cs typeface="B Titr" panose="00000700000000000000" pitchFamily="2" charset="-78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C4FF375-448F-456E-AD61-2C60F301D5A5}"/>
                </a:ext>
              </a:extLst>
            </p:cNvPr>
            <p:cNvGrpSpPr/>
            <p:nvPr/>
          </p:nvGrpSpPr>
          <p:grpSpPr>
            <a:xfrm>
              <a:off x="427453" y="902385"/>
              <a:ext cx="8289094" cy="2935605"/>
              <a:chOff x="423258" y="889233"/>
              <a:chExt cx="8289094" cy="2935605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9CC89A1-9C3E-489E-9521-87002588B163}"/>
                  </a:ext>
                </a:extLst>
              </p:cNvPr>
              <p:cNvSpPr/>
              <p:nvPr/>
            </p:nvSpPr>
            <p:spPr>
              <a:xfrm>
                <a:off x="7646565" y="889233"/>
                <a:ext cx="1065787" cy="1081824"/>
              </a:xfrm>
              <a:custGeom>
                <a:avLst/>
                <a:gdLst>
                  <a:gd name="connsiteX0" fmla="*/ 0 w 995121"/>
                  <a:gd name="connsiteY0" fmla="*/ 96185 h 961853"/>
                  <a:gd name="connsiteX1" fmla="*/ 96185 w 995121"/>
                  <a:gd name="connsiteY1" fmla="*/ 0 h 961853"/>
                  <a:gd name="connsiteX2" fmla="*/ 898936 w 995121"/>
                  <a:gd name="connsiteY2" fmla="*/ 0 h 961853"/>
                  <a:gd name="connsiteX3" fmla="*/ 995121 w 995121"/>
                  <a:gd name="connsiteY3" fmla="*/ 96185 h 961853"/>
                  <a:gd name="connsiteX4" fmla="*/ 995121 w 995121"/>
                  <a:gd name="connsiteY4" fmla="*/ 865668 h 961853"/>
                  <a:gd name="connsiteX5" fmla="*/ 898936 w 995121"/>
                  <a:gd name="connsiteY5" fmla="*/ 961853 h 961853"/>
                  <a:gd name="connsiteX6" fmla="*/ 96185 w 995121"/>
                  <a:gd name="connsiteY6" fmla="*/ 961853 h 961853"/>
                  <a:gd name="connsiteX7" fmla="*/ 0 w 995121"/>
                  <a:gd name="connsiteY7" fmla="*/ 865668 h 961853"/>
                  <a:gd name="connsiteX8" fmla="*/ 0 w 995121"/>
                  <a:gd name="connsiteY8" fmla="*/ 96185 h 961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5121" h="961853">
                    <a:moveTo>
                      <a:pt x="0" y="96185"/>
                    </a:moveTo>
                    <a:cubicBezTo>
                      <a:pt x="0" y="43063"/>
                      <a:pt x="43063" y="0"/>
                      <a:pt x="96185" y="0"/>
                    </a:cubicBezTo>
                    <a:lnTo>
                      <a:pt x="898936" y="0"/>
                    </a:lnTo>
                    <a:cubicBezTo>
                      <a:pt x="952058" y="0"/>
                      <a:pt x="995121" y="43063"/>
                      <a:pt x="995121" y="96185"/>
                    </a:cubicBezTo>
                    <a:lnTo>
                      <a:pt x="995121" y="865668"/>
                    </a:lnTo>
                    <a:cubicBezTo>
                      <a:pt x="995121" y="918790"/>
                      <a:pt x="952058" y="961853"/>
                      <a:pt x="898936" y="961853"/>
                    </a:cubicBezTo>
                    <a:lnTo>
                      <a:pt x="96185" y="961853"/>
                    </a:lnTo>
                    <a:cubicBezTo>
                      <a:pt x="43063" y="961853"/>
                      <a:pt x="0" y="918790"/>
                      <a:pt x="0" y="865668"/>
                    </a:cubicBezTo>
                    <a:lnTo>
                      <a:pt x="0" y="96185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7770" tIns="113792" rIns="89814" bIns="468901" numCol="1" spcCol="1270" anchor="t" anchorCtr="0">
                <a:noAutofit/>
              </a:bodyPr>
              <a:lstStyle/>
              <a:p>
                <a:pPr marL="0" lvl="0" indent="0" algn="r" defTabSz="7112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a-IR" sz="1600" b="1" kern="1200" dirty="0">
                    <a:cs typeface="B Titr" panose="00000700000000000000" pitchFamily="2" charset="-78"/>
                  </a:rPr>
                  <a:t>مقدمه</a:t>
                </a: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E12517A-4148-4A65-8988-9BD7BD31E9B3}"/>
                  </a:ext>
                </a:extLst>
              </p:cNvPr>
              <p:cNvSpPr/>
              <p:nvPr/>
            </p:nvSpPr>
            <p:spPr>
              <a:xfrm>
                <a:off x="7148084" y="1522086"/>
                <a:ext cx="1454825" cy="2296455"/>
              </a:xfrm>
              <a:custGeom>
                <a:avLst/>
                <a:gdLst>
                  <a:gd name="connsiteX0" fmla="*/ 0 w 1463127"/>
                  <a:gd name="connsiteY0" fmla="*/ 146313 h 1473100"/>
                  <a:gd name="connsiteX1" fmla="*/ 146313 w 1463127"/>
                  <a:gd name="connsiteY1" fmla="*/ 0 h 1473100"/>
                  <a:gd name="connsiteX2" fmla="*/ 1316814 w 1463127"/>
                  <a:gd name="connsiteY2" fmla="*/ 0 h 1473100"/>
                  <a:gd name="connsiteX3" fmla="*/ 1463127 w 1463127"/>
                  <a:gd name="connsiteY3" fmla="*/ 146313 h 1473100"/>
                  <a:gd name="connsiteX4" fmla="*/ 1463127 w 1463127"/>
                  <a:gd name="connsiteY4" fmla="*/ 1326787 h 1473100"/>
                  <a:gd name="connsiteX5" fmla="*/ 1316814 w 1463127"/>
                  <a:gd name="connsiteY5" fmla="*/ 1473100 h 1473100"/>
                  <a:gd name="connsiteX6" fmla="*/ 146313 w 1463127"/>
                  <a:gd name="connsiteY6" fmla="*/ 1473100 h 1473100"/>
                  <a:gd name="connsiteX7" fmla="*/ 0 w 1463127"/>
                  <a:gd name="connsiteY7" fmla="*/ 1326787 h 1473100"/>
                  <a:gd name="connsiteX8" fmla="*/ 0 w 1463127"/>
                  <a:gd name="connsiteY8" fmla="*/ 146313 h 147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3127" h="1473100">
                    <a:moveTo>
                      <a:pt x="0" y="146313"/>
                    </a:moveTo>
                    <a:cubicBezTo>
                      <a:pt x="0" y="65507"/>
                      <a:pt x="65507" y="0"/>
                      <a:pt x="146313" y="0"/>
                    </a:cubicBezTo>
                    <a:lnTo>
                      <a:pt x="1316814" y="0"/>
                    </a:lnTo>
                    <a:cubicBezTo>
                      <a:pt x="1397620" y="0"/>
                      <a:pt x="1463127" y="65507"/>
                      <a:pt x="1463127" y="146313"/>
                    </a:cubicBezTo>
                    <a:lnTo>
                      <a:pt x="1463127" y="1326787"/>
                    </a:lnTo>
                    <a:cubicBezTo>
                      <a:pt x="1463127" y="1407593"/>
                      <a:pt x="1397620" y="1473100"/>
                      <a:pt x="1316814" y="1473100"/>
                    </a:cubicBezTo>
                    <a:lnTo>
                      <a:pt x="146313" y="1473100"/>
                    </a:lnTo>
                    <a:cubicBezTo>
                      <a:pt x="65507" y="1473100"/>
                      <a:pt x="0" y="1407593"/>
                      <a:pt x="0" y="1326787"/>
                    </a:cubicBezTo>
                    <a:lnTo>
                      <a:pt x="0" y="146313"/>
                    </a:lnTo>
                    <a:close/>
                  </a:path>
                </a:pathLst>
              </a:cu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8198" tIns="128198" rIns="128198" bIns="128198" numCol="1" spcCol="1270" anchor="t" anchorCtr="0">
                <a:noAutofit/>
              </a:bodyPr>
              <a:lstStyle/>
              <a:p>
                <a:pPr marL="114300" lvl="1" indent="-114300" algn="r" defTabSz="533400" rtl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a-IR" sz="1200" kern="1200" dirty="0">
                    <a:cs typeface="B Nazanin" panose="00000400000000000000" pitchFamily="2" charset="-78"/>
                  </a:rPr>
                  <a:t>اهمیت احراز هویت بیومتریک</a:t>
                </a:r>
              </a:p>
              <a:p>
                <a:pPr marL="114300" lvl="1" indent="-114300" algn="r" defTabSz="533400" rtl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a-IR" sz="1200" kern="1200" dirty="0">
                  <a:cs typeface="B Nazanin" panose="00000400000000000000" pitchFamily="2" charset="-78"/>
                </a:endParaRPr>
              </a:p>
              <a:p>
                <a:pPr marL="114300" lvl="1" indent="-114300" algn="r" defTabSz="533400" rtl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a-IR" sz="1200" kern="1200" dirty="0">
                    <a:cs typeface="B Nazanin" panose="00000400000000000000" pitchFamily="2" charset="-78"/>
                  </a:rPr>
                  <a:t>مزایای احراز هویت بیومتریک</a:t>
                </a:r>
              </a:p>
              <a:p>
                <a:pPr marL="114300" lvl="1" indent="-114300" algn="r" defTabSz="533400" rtl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a-IR" sz="1200" kern="1200" dirty="0">
                  <a:cs typeface="B Nazanin" panose="00000400000000000000" pitchFamily="2" charset="-78"/>
                </a:endParaRPr>
              </a:p>
              <a:p>
                <a:pPr marL="114300" lvl="1" indent="-114300" algn="r" defTabSz="533400" rtl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a-IR" sz="1200" kern="1200" dirty="0">
                    <a:cs typeface="B Nazanin" panose="00000400000000000000" pitchFamily="2" charset="-78"/>
                  </a:rPr>
                  <a:t>ویژگی‌های بیومتریکی</a:t>
                </a: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A8F3830-58B7-4A74-A188-B7A3C9F485F9}"/>
                  </a:ext>
                </a:extLst>
              </p:cNvPr>
              <p:cNvSpPr/>
              <p:nvPr/>
            </p:nvSpPr>
            <p:spPr>
              <a:xfrm rot="21581992">
                <a:off x="7081587" y="1044670"/>
                <a:ext cx="448208" cy="252813"/>
              </a:xfrm>
              <a:custGeom>
                <a:avLst/>
                <a:gdLst>
                  <a:gd name="connsiteX0" fmla="*/ 0 w 448208"/>
                  <a:gd name="connsiteY0" fmla="*/ 50562 h 252812"/>
                  <a:gd name="connsiteX1" fmla="*/ 321802 w 448208"/>
                  <a:gd name="connsiteY1" fmla="*/ 50562 h 252812"/>
                  <a:gd name="connsiteX2" fmla="*/ 321802 w 448208"/>
                  <a:gd name="connsiteY2" fmla="*/ 0 h 252812"/>
                  <a:gd name="connsiteX3" fmla="*/ 448208 w 448208"/>
                  <a:gd name="connsiteY3" fmla="*/ 126406 h 252812"/>
                  <a:gd name="connsiteX4" fmla="*/ 321802 w 448208"/>
                  <a:gd name="connsiteY4" fmla="*/ 252812 h 252812"/>
                  <a:gd name="connsiteX5" fmla="*/ 321802 w 448208"/>
                  <a:gd name="connsiteY5" fmla="*/ 202250 h 252812"/>
                  <a:gd name="connsiteX6" fmla="*/ 0 w 448208"/>
                  <a:gd name="connsiteY6" fmla="*/ 202250 h 252812"/>
                  <a:gd name="connsiteX7" fmla="*/ 0 w 448208"/>
                  <a:gd name="connsiteY7" fmla="*/ 50562 h 252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8208" h="252812">
                    <a:moveTo>
                      <a:pt x="448208" y="202249"/>
                    </a:moveTo>
                    <a:lnTo>
                      <a:pt x="126406" y="202249"/>
                    </a:lnTo>
                    <a:lnTo>
                      <a:pt x="126406" y="252811"/>
                    </a:lnTo>
                    <a:lnTo>
                      <a:pt x="0" y="126406"/>
                    </a:lnTo>
                    <a:lnTo>
                      <a:pt x="126406" y="1"/>
                    </a:lnTo>
                    <a:lnTo>
                      <a:pt x="126406" y="50563"/>
                    </a:lnTo>
                    <a:lnTo>
                      <a:pt x="448208" y="50563"/>
                    </a:lnTo>
                    <a:lnTo>
                      <a:pt x="448208" y="202249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5843" tIns="50561" rIns="0" bIns="50563" numCol="1" spcCol="1270" anchor="ctr" anchorCtr="0">
                <a:noAutofit/>
              </a:bodyPr>
              <a:lstStyle/>
              <a:p>
                <a:pPr marL="0" lvl="0" indent="0" algn="ctr" defTabSz="4889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a-IR" sz="1100" kern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EDE1383-B5B0-4AF1-980A-7FD897C7D233}"/>
                  </a:ext>
                </a:extLst>
              </p:cNvPr>
              <p:cNvSpPr/>
              <p:nvPr/>
            </p:nvSpPr>
            <p:spPr>
              <a:xfrm>
                <a:off x="5707828" y="889233"/>
                <a:ext cx="1324146" cy="1081824"/>
              </a:xfrm>
              <a:custGeom>
                <a:avLst/>
                <a:gdLst>
                  <a:gd name="connsiteX0" fmla="*/ 0 w 995121"/>
                  <a:gd name="connsiteY0" fmla="*/ 99512 h 995341"/>
                  <a:gd name="connsiteX1" fmla="*/ 99512 w 995121"/>
                  <a:gd name="connsiteY1" fmla="*/ 0 h 995341"/>
                  <a:gd name="connsiteX2" fmla="*/ 895609 w 995121"/>
                  <a:gd name="connsiteY2" fmla="*/ 0 h 995341"/>
                  <a:gd name="connsiteX3" fmla="*/ 995121 w 995121"/>
                  <a:gd name="connsiteY3" fmla="*/ 99512 h 995341"/>
                  <a:gd name="connsiteX4" fmla="*/ 995121 w 995121"/>
                  <a:gd name="connsiteY4" fmla="*/ 895829 h 995341"/>
                  <a:gd name="connsiteX5" fmla="*/ 895609 w 995121"/>
                  <a:gd name="connsiteY5" fmla="*/ 995341 h 995341"/>
                  <a:gd name="connsiteX6" fmla="*/ 99512 w 995121"/>
                  <a:gd name="connsiteY6" fmla="*/ 995341 h 995341"/>
                  <a:gd name="connsiteX7" fmla="*/ 0 w 995121"/>
                  <a:gd name="connsiteY7" fmla="*/ 895829 h 995341"/>
                  <a:gd name="connsiteX8" fmla="*/ 0 w 995121"/>
                  <a:gd name="connsiteY8" fmla="*/ 99512 h 99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5121" h="995341">
                    <a:moveTo>
                      <a:pt x="0" y="99512"/>
                    </a:moveTo>
                    <a:cubicBezTo>
                      <a:pt x="0" y="44553"/>
                      <a:pt x="44553" y="0"/>
                      <a:pt x="99512" y="0"/>
                    </a:cubicBezTo>
                    <a:lnTo>
                      <a:pt x="895609" y="0"/>
                    </a:lnTo>
                    <a:cubicBezTo>
                      <a:pt x="950568" y="0"/>
                      <a:pt x="995121" y="44553"/>
                      <a:pt x="995121" y="99512"/>
                    </a:cubicBezTo>
                    <a:lnTo>
                      <a:pt x="995121" y="895829"/>
                    </a:lnTo>
                    <a:cubicBezTo>
                      <a:pt x="995121" y="950788"/>
                      <a:pt x="950568" y="995341"/>
                      <a:pt x="895609" y="995341"/>
                    </a:cubicBezTo>
                    <a:lnTo>
                      <a:pt x="99512" y="995341"/>
                    </a:lnTo>
                    <a:cubicBezTo>
                      <a:pt x="44553" y="995341"/>
                      <a:pt x="0" y="950788"/>
                      <a:pt x="0" y="895829"/>
                    </a:cubicBezTo>
                    <a:lnTo>
                      <a:pt x="0" y="9951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1567236"/>
                  <a:satOff val="15517"/>
                  <a:lumOff val="2843"/>
                  <a:alphaOff val="0"/>
                </a:schemeClr>
              </a:fillRef>
              <a:effectRef idx="0">
                <a:schemeClr val="accent5">
                  <a:hueOff val="1567236"/>
                  <a:satOff val="15517"/>
                  <a:lumOff val="284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7770" tIns="113792" rIns="89814" bIns="483103" numCol="1" spcCol="1270" anchor="t" anchorCtr="0">
                <a:noAutofit/>
              </a:bodyPr>
              <a:lstStyle/>
              <a:p>
                <a:pPr marL="0" lvl="0" indent="0" algn="r" defTabSz="7112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a-IR" b="1" kern="1200" dirty="0">
                    <a:cs typeface="B Titr" panose="00000700000000000000" pitchFamily="2" charset="-78"/>
                  </a:rPr>
                  <a:t>سیستم‌های احراز هویت بیومتریکی</a:t>
                </a: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E36C0D7-071A-4772-AFA6-1B5317B3CA26}"/>
                  </a:ext>
                </a:extLst>
              </p:cNvPr>
              <p:cNvSpPr/>
              <p:nvPr/>
            </p:nvSpPr>
            <p:spPr>
              <a:xfrm>
                <a:off x="5431463" y="1528383"/>
                <a:ext cx="1493281" cy="2296455"/>
              </a:xfrm>
              <a:custGeom>
                <a:avLst/>
                <a:gdLst>
                  <a:gd name="connsiteX0" fmla="*/ 0 w 995121"/>
                  <a:gd name="connsiteY0" fmla="*/ 99512 h 1661337"/>
                  <a:gd name="connsiteX1" fmla="*/ 99512 w 995121"/>
                  <a:gd name="connsiteY1" fmla="*/ 0 h 1661337"/>
                  <a:gd name="connsiteX2" fmla="*/ 895609 w 995121"/>
                  <a:gd name="connsiteY2" fmla="*/ 0 h 1661337"/>
                  <a:gd name="connsiteX3" fmla="*/ 995121 w 995121"/>
                  <a:gd name="connsiteY3" fmla="*/ 99512 h 1661337"/>
                  <a:gd name="connsiteX4" fmla="*/ 995121 w 995121"/>
                  <a:gd name="connsiteY4" fmla="*/ 1561825 h 1661337"/>
                  <a:gd name="connsiteX5" fmla="*/ 895609 w 995121"/>
                  <a:gd name="connsiteY5" fmla="*/ 1661337 h 1661337"/>
                  <a:gd name="connsiteX6" fmla="*/ 99512 w 995121"/>
                  <a:gd name="connsiteY6" fmla="*/ 1661337 h 1661337"/>
                  <a:gd name="connsiteX7" fmla="*/ 0 w 995121"/>
                  <a:gd name="connsiteY7" fmla="*/ 1561825 h 1661337"/>
                  <a:gd name="connsiteX8" fmla="*/ 0 w 995121"/>
                  <a:gd name="connsiteY8" fmla="*/ 99512 h 1661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5121" h="1661337">
                    <a:moveTo>
                      <a:pt x="0" y="99512"/>
                    </a:moveTo>
                    <a:cubicBezTo>
                      <a:pt x="0" y="44553"/>
                      <a:pt x="44553" y="0"/>
                      <a:pt x="99512" y="0"/>
                    </a:cubicBezTo>
                    <a:lnTo>
                      <a:pt x="895609" y="0"/>
                    </a:lnTo>
                    <a:cubicBezTo>
                      <a:pt x="950568" y="0"/>
                      <a:pt x="995121" y="44553"/>
                      <a:pt x="995121" y="99512"/>
                    </a:cubicBezTo>
                    <a:lnTo>
                      <a:pt x="995121" y="1561825"/>
                    </a:lnTo>
                    <a:cubicBezTo>
                      <a:pt x="995121" y="1616784"/>
                      <a:pt x="950568" y="1661337"/>
                      <a:pt x="895609" y="1661337"/>
                    </a:cubicBezTo>
                    <a:lnTo>
                      <a:pt x="99512" y="1661337"/>
                    </a:lnTo>
                    <a:cubicBezTo>
                      <a:pt x="44553" y="1661337"/>
                      <a:pt x="0" y="1616784"/>
                      <a:pt x="0" y="1561825"/>
                    </a:cubicBezTo>
                    <a:lnTo>
                      <a:pt x="0" y="99512"/>
                    </a:lnTo>
                    <a:close/>
                  </a:path>
                </a:pathLst>
              </a:custGeom>
            </p:spPr>
            <p:style>
              <a:lnRef idx="2">
                <a:schemeClr val="accent5">
                  <a:hueOff val="1567236"/>
                  <a:satOff val="15517"/>
                  <a:lumOff val="2843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938" tIns="142938" rIns="142938" bIns="142938" numCol="1" spcCol="1270" anchor="t" anchorCtr="0">
                <a:noAutofit/>
              </a:bodyPr>
              <a:lstStyle/>
              <a:p>
                <a:pPr marL="171450" lvl="1" indent="-171450" algn="r" defTabSz="711200" rtl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a-IR" sz="1200" kern="1200" dirty="0">
                    <a:cs typeface="B Nazanin" panose="00000400000000000000" pitchFamily="2" charset="-78"/>
                  </a:rPr>
                  <a:t>ساختار سیستم‌های احراز هویت بر مبنای ویژگی‌های بیومتریکی</a:t>
                </a:r>
              </a:p>
              <a:p>
                <a:pPr marL="171450" lvl="1" indent="-171450" algn="r" defTabSz="711200" rtl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a-IR" sz="1200" kern="1200" dirty="0">
                  <a:cs typeface="B Nazanin" panose="00000400000000000000" pitchFamily="2" charset="-78"/>
                </a:endParaRPr>
              </a:p>
              <a:p>
                <a:pPr marL="171450" lvl="1" indent="-171450" algn="r" defTabSz="711200" rtl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a-IR" sz="1200" kern="1200" dirty="0">
                    <a:cs typeface="B Nazanin" panose="00000400000000000000" pitchFamily="2" charset="-78"/>
                  </a:rPr>
                  <a:t>خطرهای بالقوه در این سیستم‌ها</a:t>
                </a:r>
              </a:p>
              <a:p>
                <a:pPr marL="171450" lvl="1" indent="-171450" algn="r" defTabSz="711200" rtl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a-IR" sz="1200" kern="1200" dirty="0">
                  <a:cs typeface="B Nazanin" panose="00000400000000000000" pitchFamily="2" charset="-78"/>
                </a:endParaRPr>
              </a:p>
              <a:p>
                <a:pPr marL="171450" lvl="1" indent="-171450" algn="r" defTabSz="711200" rtl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a-IR" sz="1200" kern="1200" dirty="0">
                    <a:cs typeface="B Nazanin" panose="00000400000000000000" pitchFamily="2" charset="-78"/>
                  </a:rPr>
                  <a:t>انواع حملات به این سیستم‌ها</a:t>
                </a:r>
              </a:p>
              <a:p>
                <a:pPr marL="171450" lvl="1" indent="-171450" algn="r" defTabSz="711200" rtl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a-IR" sz="1200" kern="1200" dirty="0">
                  <a:cs typeface="B Nazanin" panose="00000400000000000000" pitchFamily="2" charset="-78"/>
                </a:endParaRPr>
              </a:p>
              <a:p>
                <a:pPr marL="171450" lvl="1" indent="-171450" algn="r" defTabSz="711200" rtl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a-IR" sz="1200" kern="1200" dirty="0">
                    <a:cs typeface="B Nazanin" panose="00000400000000000000" pitchFamily="2" charset="-78"/>
                  </a:rPr>
                  <a:t>مبنای ارزیابی عملکرد </a:t>
                </a: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3DEC91C-547D-4920-AC73-74E9D583A47D}"/>
                  </a:ext>
                </a:extLst>
              </p:cNvPr>
              <p:cNvSpPr/>
              <p:nvPr/>
            </p:nvSpPr>
            <p:spPr>
              <a:xfrm rot="21553274">
                <a:off x="5253398" y="1060950"/>
                <a:ext cx="403868" cy="252813"/>
              </a:xfrm>
              <a:custGeom>
                <a:avLst/>
                <a:gdLst>
                  <a:gd name="connsiteX0" fmla="*/ 0 w 324126"/>
                  <a:gd name="connsiteY0" fmla="*/ 50562 h 252812"/>
                  <a:gd name="connsiteX1" fmla="*/ 197720 w 324126"/>
                  <a:gd name="connsiteY1" fmla="*/ 50562 h 252812"/>
                  <a:gd name="connsiteX2" fmla="*/ 197720 w 324126"/>
                  <a:gd name="connsiteY2" fmla="*/ 0 h 252812"/>
                  <a:gd name="connsiteX3" fmla="*/ 324126 w 324126"/>
                  <a:gd name="connsiteY3" fmla="*/ 126406 h 252812"/>
                  <a:gd name="connsiteX4" fmla="*/ 197720 w 324126"/>
                  <a:gd name="connsiteY4" fmla="*/ 252812 h 252812"/>
                  <a:gd name="connsiteX5" fmla="*/ 197720 w 324126"/>
                  <a:gd name="connsiteY5" fmla="*/ 202250 h 252812"/>
                  <a:gd name="connsiteX6" fmla="*/ 0 w 324126"/>
                  <a:gd name="connsiteY6" fmla="*/ 202250 h 252812"/>
                  <a:gd name="connsiteX7" fmla="*/ 0 w 324126"/>
                  <a:gd name="connsiteY7" fmla="*/ 50562 h 252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126" h="252812">
                    <a:moveTo>
                      <a:pt x="324126" y="202250"/>
                    </a:moveTo>
                    <a:lnTo>
                      <a:pt x="126406" y="202250"/>
                    </a:lnTo>
                    <a:lnTo>
                      <a:pt x="126406" y="252812"/>
                    </a:lnTo>
                    <a:lnTo>
                      <a:pt x="0" y="126406"/>
                    </a:lnTo>
                    <a:lnTo>
                      <a:pt x="126406" y="0"/>
                    </a:lnTo>
                    <a:lnTo>
                      <a:pt x="126406" y="50562"/>
                    </a:lnTo>
                    <a:lnTo>
                      <a:pt x="324126" y="50562"/>
                    </a:lnTo>
                    <a:lnTo>
                      <a:pt x="324126" y="20225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2089648"/>
                  <a:satOff val="20690"/>
                  <a:lumOff val="3791"/>
                  <a:alphaOff val="0"/>
                </a:schemeClr>
              </a:fillRef>
              <a:effectRef idx="0">
                <a:schemeClr val="accent5">
                  <a:hueOff val="2089648"/>
                  <a:satOff val="20690"/>
                  <a:lumOff val="379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5843" tIns="50562" rIns="0" bIns="50562" numCol="1" spcCol="1270" anchor="ctr" anchorCtr="0">
                <a:noAutofit/>
              </a:bodyPr>
              <a:lstStyle/>
              <a:p>
                <a:pPr marL="0" lvl="0" indent="0" algn="ctr" defTabSz="4889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a-IR" sz="1100" kern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998DF0B-4A4A-45D9-BE66-1A48E139EAAE}"/>
                  </a:ext>
                </a:extLst>
              </p:cNvPr>
              <p:cNvSpPr/>
              <p:nvPr/>
            </p:nvSpPr>
            <p:spPr>
              <a:xfrm>
                <a:off x="3808268" y="889233"/>
                <a:ext cx="1445812" cy="1081824"/>
              </a:xfrm>
              <a:custGeom>
                <a:avLst/>
                <a:gdLst>
                  <a:gd name="connsiteX0" fmla="*/ 0 w 1445812"/>
                  <a:gd name="connsiteY0" fmla="*/ 108182 h 1081824"/>
                  <a:gd name="connsiteX1" fmla="*/ 108182 w 1445812"/>
                  <a:gd name="connsiteY1" fmla="*/ 0 h 1081824"/>
                  <a:gd name="connsiteX2" fmla="*/ 1337630 w 1445812"/>
                  <a:gd name="connsiteY2" fmla="*/ 0 h 1081824"/>
                  <a:gd name="connsiteX3" fmla="*/ 1445812 w 1445812"/>
                  <a:gd name="connsiteY3" fmla="*/ 108182 h 1081824"/>
                  <a:gd name="connsiteX4" fmla="*/ 1445812 w 1445812"/>
                  <a:gd name="connsiteY4" fmla="*/ 973642 h 1081824"/>
                  <a:gd name="connsiteX5" fmla="*/ 1337630 w 1445812"/>
                  <a:gd name="connsiteY5" fmla="*/ 1081824 h 1081824"/>
                  <a:gd name="connsiteX6" fmla="*/ 108182 w 1445812"/>
                  <a:gd name="connsiteY6" fmla="*/ 1081824 h 1081824"/>
                  <a:gd name="connsiteX7" fmla="*/ 0 w 1445812"/>
                  <a:gd name="connsiteY7" fmla="*/ 973642 h 1081824"/>
                  <a:gd name="connsiteX8" fmla="*/ 0 w 1445812"/>
                  <a:gd name="connsiteY8" fmla="*/ 108182 h 1081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5812" h="1081824">
                    <a:moveTo>
                      <a:pt x="0" y="108182"/>
                    </a:moveTo>
                    <a:cubicBezTo>
                      <a:pt x="0" y="48435"/>
                      <a:pt x="48435" y="0"/>
                      <a:pt x="108182" y="0"/>
                    </a:cubicBezTo>
                    <a:lnTo>
                      <a:pt x="1337630" y="0"/>
                    </a:lnTo>
                    <a:cubicBezTo>
                      <a:pt x="1397377" y="0"/>
                      <a:pt x="1445812" y="48435"/>
                      <a:pt x="1445812" y="108182"/>
                    </a:cubicBezTo>
                    <a:lnTo>
                      <a:pt x="1445812" y="973642"/>
                    </a:lnTo>
                    <a:cubicBezTo>
                      <a:pt x="1445812" y="1033389"/>
                      <a:pt x="1397377" y="1081824"/>
                      <a:pt x="1337630" y="1081824"/>
                    </a:cubicBezTo>
                    <a:lnTo>
                      <a:pt x="108182" y="1081824"/>
                    </a:lnTo>
                    <a:cubicBezTo>
                      <a:pt x="48435" y="1081824"/>
                      <a:pt x="0" y="1033389"/>
                      <a:pt x="0" y="973642"/>
                    </a:cubicBezTo>
                    <a:lnTo>
                      <a:pt x="0" y="10818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3134471"/>
                  <a:satOff val="31034"/>
                  <a:lumOff val="5687"/>
                  <a:alphaOff val="0"/>
                </a:schemeClr>
              </a:fillRef>
              <a:effectRef idx="0">
                <a:schemeClr val="accent5">
                  <a:hueOff val="3134471"/>
                  <a:satOff val="31034"/>
                  <a:lumOff val="5687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4407" tIns="99568" rIns="64729" bIns="512163" numCol="1" spcCol="1270" anchor="t" anchorCtr="0">
                <a:noAutofit/>
              </a:bodyPr>
              <a:lstStyle/>
              <a:p>
                <a:pPr marL="0" lvl="0" indent="0" algn="r" defTabSz="6223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a-IR" sz="1400" b="1" kern="1200" dirty="0">
                    <a:cs typeface="B Titr" panose="00000700000000000000" pitchFamily="2" charset="-78"/>
                  </a:rPr>
                  <a:t>روش‌های بهود برای ویژگی‌های ایستا</a:t>
                </a: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432EDF-151B-488A-BCE5-26853F711667}"/>
                  </a:ext>
                </a:extLst>
              </p:cNvPr>
              <p:cNvSpPr/>
              <p:nvPr/>
            </p:nvSpPr>
            <p:spPr>
              <a:xfrm>
                <a:off x="3697399" y="1522086"/>
                <a:ext cx="1424963" cy="2296455"/>
              </a:xfrm>
              <a:custGeom>
                <a:avLst/>
                <a:gdLst>
                  <a:gd name="connsiteX0" fmla="*/ 0 w 995121"/>
                  <a:gd name="connsiteY0" fmla="*/ 99512 h 1900800"/>
                  <a:gd name="connsiteX1" fmla="*/ 99512 w 995121"/>
                  <a:gd name="connsiteY1" fmla="*/ 0 h 1900800"/>
                  <a:gd name="connsiteX2" fmla="*/ 895609 w 995121"/>
                  <a:gd name="connsiteY2" fmla="*/ 0 h 1900800"/>
                  <a:gd name="connsiteX3" fmla="*/ 995121 w 995121"/>
                  <a:gd name="connsiteY3" fmla="*/ 99512 h 1900800"/>
                  <a:gd name="connsiteX4" fmla="*/ 995121 w 995121"/>
                  <a:gd name="connsiteY4" fmla="*/ 1801288 h 1900800"/>
                  <a:gd name="connsiteX5" fmla="*/ 895609 w 995121"/>
                  <a:gd name="connsiteY5" fmla="*/ 1900800 h 1900800"/>
                  <a:gd name="connsiteX6" fmla="*/ 99512 w 995121"/>
                  <a:gd name="connsiteY6" fmla="*/ 1900800 h 1900800"/>
                  <a:gd name="connsiteX7" fmla="*/ 0 w 995121"/>
                  <a:gd name="connsiteY7" fmla="*/ 1801288 h 1900800"/>
                  <a:gd name="connsiteX8" fmla="*/ 0 w 995121"/>
                  <a:gd name="connsiteY8" fmla="*/ 99512 h 190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5121" h="1900800">
                    <a:moveTo>
                      <a:pt x="0" y="99512"/>
                    </a:moveTo>
                    <a:cubicBezTo>
                      <a:pt x="0" y="44553"/>
                      <a:pt x="44553" y="0"/>
                      <a:pt x="99512" y="0"/>
                    </a:cubicBezTo>
                    <a:lnTo>
                      <a:pt x="895609" y="0"/>
                    </a:lnTo>
                    <a:cubicBezTo>
                      <a:pt x="950568" y="0"/>
                      <a:pt x="995121" y="44553"/>
                      <a:pt x="995121" y="99512"/>
                    </a:cubicBezTo>
                    <a:lnTo>
                      <a:pt x="995121" y="1801288"/>
                    </a:lnTo>
                    <a:cubicBezTo>
                      <a:pt x="995121" y="1856247"/>
                      <a:pt x="950568" y="1900800"/>
                      <a:pt x="895609" y="1900800"/>
                    </a:cubicBezTo>
                    <a:lnTo>
                      <a:pt x="99512" y="1900800"/>
                    </a:lnTo>
                    <a:cubicBezTo>
                      <a:pt x="44553" y="1900800"/>
                      <a:pt x="0" y="1856247"/>
                      <a:pt x="0" y="1801288"/>
                    </a:cubicBezTo>
                    <a:lnTo>
                      <a:pt x="0" y="99512"/>
                    </a:lnTo>
                    <a:close/>
                  </a:path>
                </a:pathLst>
              </a:custGeom>
            </p:spPr>
            <p:style>
              <a:lnRef idx="2">
                <a:schemeClr val="accent5">
                  <a:hueOff val="3134471"/>
                  <a:satOff val="31034"/>
                  <a:lumOff val="5687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938" tIns="142938" rIns="142938" bIns="142938" numCol="1" spcCol="1270" anchor="t" anchorCtr="0">
                <a:noAutofit/>
              </a:bodyPr>
              <a:lstStyle/>
              <a:p>
                <a:pPr marL="171450" lvl="1" indent="-171450" algn="r" defTabSz="711200" rtl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a-IR" sz="1200" kern="1200" dirty="0">
                    <a:cs typeface="B Nazanin" panose="00000400000000000000" pitchFamily="2" charset="-78"/>
                  </a:rPr>
                  <a:t>بهبود تشخیص چهره و زنده بودن</a:t>
                </a:r>
              </a:p>
              <a:p>
                <a:pPr lvl="8" algn="r" defTabSz="711200" rtl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fa-IR" sz="1200" kern="1200" dirty="0">
                  <a:cs typeface="B Nazanin" panose="00000400000000000000" pitchFamily="2" charset="-78"/>
                </a:endParaRPr>
              </a:p>
              <a:p>
                <a:pPr marL="171450" lvl="1" indent="-171450" algn="r" defTabSz="711200" rtl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a-IR" sz="1200" kern="1200" dirty="0">
                    <a:cs typeface="B Nazanin" panose="00000400000000000000" pitchFamily="2" charset="-78"/>
                  </a:rPr>
                  <a:t>بهبود تشخیص اثر انگشت</a:t>
                </a: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22A89B7-B9D9-48D7-A3B9-C048276E40F3}"/>
                  </a:ext>
                </a:extLst>
              </p:cNvPr>
              <p:cNvSpPr/>
              <p:nvPr/>
            </p:nvSpPr>
            <p:spPr>
              <a:xfrm rot="43591">
                <a:off x="3456286" y="1061973"/>
                <a:ext cx="270984" cy="252813"/>
              </a:xfrm>
              <a:custGeom>
                <a:avLst/>
                <a:gdLst>
                  <a:gd name="connsiteX0" fmla="*/ 0 w 245616"/>
                  <a:gd name="connsiteY0" fmla="*/ 50562 h 252812"/>
                  <a:gd name="connsiteX1" fmla="*/ 122808 w 245616"/>
                  <a:gd name="connsiteY1" fmla="*/ 50562 h 252812"/>
                  <a:gd name="connsiteX2" fmla="*/ 122808 w 245616"/>
                  <a:gd name="connsiteY2" fmla="*/ 0 h 252812"/>
                  <a:gd name="connsiteX3" fmla="*/ 245616 w 245616"/>
                  <a:gd name="connsiteY3" fmla="*/ 126406 h 252812"/>
                  <a:gd name="connsiteX4" fmla="*/ 122808 w 245616"/>
                  <a:gd name="connsiteY4" fmla="*/ 252812 h 252812"/>
                  <a:gd name="connsiteX5" fmla="*/ 122808 w 245616"/>
                  <a:gd name="connsiteY5" fmla="*/ 202250 h 252812"/>
                  <a:gd name="connsiteX6" fmla="*/ 0 w 245616"/>
                  <a:gd name="connsiteY6" fmla="*/ 202250 h 252812"/>
                  <a:gd name="connsiteX7" fmla="*/ 0 w 245616"/>
                  <a:gd name="connsiteY7" fmla="*/ 50562 h 252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5616" h="252812">
                    <a:moveTo>
                      <a:pt x="245616" y="202250"/>
                    </a:moveTo>
                    <a:lnTo>
                      <a:pt x="122808" y="202250"/>
                    </a:lnTo>
                    <a:lnTo>
                      <a:pt x="122808" y="252812"/>
                    </a:lnTo>
                    <a:lnTo>
                      <a:pt x="0" y="126406"/>
                    </a:lnTo>
                    <a:lnTo>
                      <a:pt x="122808" y="0"/>
                    </a:lnTo>
                    <a:lnTo>
                      <a:pt x="122808" y="50562"/>
                    </a:lnTo>
                    <a:lnTo>
                      <a:pt x="245616" y="50562"/>
                    </a:lnTo>
                    <a:lnTo>
                      <a:pt x="245616" y="20225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4179295"/>
                  <a:satOff val="41379"/>
                  <a:lumOff val="7582"/>
                  <a:alphaOff val="0"/>
                </a:schemeClr>
              </a:fillRef>
              <a:effectRef idx="0">
                <a:schemeClr val="accent5">
                  <a:hueOff val="4179295"/>
                  <a:satOff val="41379"/>
                  <a:lumOff val="758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3684" tIns="50561" rIns="0" bIns="50563" numCol="1" spcCol="1270" anchor="ctr" anchorCtr="0">
                <a:noAutofit/>
              </a:bodyPr>
              <a:lstStyle/>
              <a:p>
                <a:pPr marL="0" lvl="0" indent="0" algn="ctr" defTabSz="4889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a-IR" sz="1100" kern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3EA57A6-653C-430B-9694-7DC89E0C2485}"/>
                  </a:ext>
                </a:extLst>
              </p:cNvPr>
              <p:cNvSpPr/>
              <p:nvPr/>
            </p:nvSpPr>
            <p:spPr>
              <a:xfrm rot="176460">
                <a:off x="1567871" y="1040273"/>
                <a:ext cx="223629" cy="252812"/>
              </a:xfrm>
              <a:custGeom>
                <a:avLst/>
                <a:gdLst>
                  <a:gd name="connsiteX0" fmla="*/ 0 w 223629"/>
                  <a:gd name="connsiteY0" fmla="*/ 50562 h 252812"/>
                  <a:gd name="connsiteX1" fmla="*/ 111815 w 223629"/>
                  <a:gd name="connsiteY1" fmla="*/ 50562 h 252812"/>
                  <a:gd name="connsiteX2" fmla="*/ 111815 w 223629"/>
                  <a:gd name="connsiteY2" fmla="*/ 0 h 252812"/>
                  <a:gd name="connsiteX3" fmla="*/ 223629 w 223629"/>
                  <a:gd name="connsiteY3" fmla="*/ 126406 h 252812"/>
                  <a:gd name="connsiteX4" fmla="*/ 111815 w 223629"/>
                  <a:gd name="connsiteY4" fmla="*/ 252812 h 252812"/>
                  <a:gd name="connsiteX5" fmla="*/ 111815 w 223629"/>
                  <a:gd name="connsiteY5" fmla="*/ 202250 h 252812"/>
                  <a:gd name="connsiteX6" fmla="*/ 0 w 223629"/>
                  <a:gd name="connsiteY6" fmla="*/ 202250 h 252812"/>
                  <a:gd name="connsiteX7" fmla="*/ 0 w 223629"/>
                  <a:gd name="connsiteY7" fmla="*/ 50562 h 252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3629" h="252812">
                    <a:moveTo>
                      <a:pt x="223629" y="202250"/>
                    </a:moveTo>
                    <a:lnTo>
                      <a:pt x="111814" y="202250"/>
                    </a:lnTo>
                    <a:lnTo>
                      <a:pt x="111814" y="252812"/>
                    </a:lnTo>
                    <a:lnTo>
                      <a:pt x="0" y="126406"/>
                    </a:lnTo>
                    <a:lnTo>
                      <a:pt x="111814" y="0"/>
                    </a:lnTo>
                    <a:lnTo>
                      <a:pt x="111814" y="50562"/>
                    </a:lnTo>
                    <a:lnTo>
                      <a:pt x="223629" y="50562"/>
                    </a:lnTo>
                    <a:lnTo>
                      <a:pt x="223629" y="20225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6268943"/>
                  <a:satOff val="62069"/>
                  <a:lumOff val="11373"/>
                  <a:alphaOff val="0"/>
                </a:schemeClr>
              </a:fillRef>
              <a:effectRef idx="0">
                <a:schemeClr val="accent5">
                  <a:hueOff val="6268943"/>
                  <a:satOff val="62069"/>
                  <a:lumOff val="1137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7089" tIns="50561" rIns="-1" bIns="50562" numCol="1" spcCol="1270" anchor="ctr" anchorCtr="0">
                <a:noAutofit/>
              </a:bodyPr>
              <a:lstStyle/>
              <a:p>
                <a:pPr marL="0" lvl="0" indent="0" algn="ctr" defTabSz="4889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a-IR" sz="1100" kern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1631F22-5273-46C5-BEC2-4AF31E177BB9}"/>
                  </a:ext>
                </a:extLst>
              </p:cNvPr>
              <p:cNvSpPr/>
              <p:nvPr/>
            </p:nvSpPr>
            <p:spPr>
              <a:xfrm>
                <a:off x="423258" y="889233"/>
                <a:ext cx="1085639" cy="1081824"/>
              </a:xfrm>
              <a:custGeom>
                <a:avLst/>
                <a:gdLst>
                  <a:gd name="connsiteX0" fmla="*/ 0 w 1015430"/>
                  <a:gd name="connsiteY0" fmla="*/ 69120 h 691200"/>
                  <a:gd name="connsiteX1" fmla="*/ 69120 w 1015430"/>
                  <a:gd name="connsiteY1" fmla="*/ 0 h 691200"/>
                  <a:gd name="connsiteX2" fmla="*/ 946310 w 1015430"/>
                  <a:gd name="connsiteY2" fmla="*/ 0 h 691200"/>
                  <a:gd name="connsiteX3" fmla="*/ 1015430 w 1015430"/>
                  <a:gd name="connsiteY3" fmla="*/ 69120 h 691200"/>
                  <a:gd name="connsiteX4" fmla="*/ 1015430 w 1015430"/>
                  <a:gd name="connsiteY4" fmla="*/ 622080 h 691200"/>
                  <a:gd name="connsiteX5" fmla="*/ 946310 w 1015430"/>
                  <a:gd name="connsiteY5" fmla="*/ 691200 h 691200"/>
                  <a:gd name="connsiteX6" fmla="*/ 69120 w 1015430"/>
                  <a:gd name="connsiteY6" fmla="*/ 691200 h 691200"/>
                  <a:gd name="connsiteX7" fmla="*/ 0 w 1015430"/>
                  <a:gd name="connsiteY7" fmla="*/ 622080 h 691200"/>
                  <a:gd name="connsiteX8" fmla="*/ 0 w 1015430"/>
                  <a:gd name="connsiteY8" fmla="*/ 69120 h 69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5430" h="691200">
                    <a:moveTo>
                      <a:pt x="0" y="69120"/>
                    </a:moveTo>
                    <a:cubicBezTo>
                      <a:pt x="0" y="30946"/>
                      <a:pt x="30946" y="0"/>
                      <a:pt x="69120" y="0"/>
                    </a:cubicBezTo>
                    <a:lnTo>
                      <a:pt x="946310" y="0"/>
                    </a:lnTo>
                    <a:cubicBezTo>
                      <a:pt x="984484" y="0"/>
                      <a:pt x="1015430" y="30946"/>
                      <a:pt x="1015430" y="69120"/>
                    </a:cubicBezTo>
                    <a:lnTo>
                      <a:pt x="1015430" y="622080"/>
                    </a:lnTo>
                    <a:cubicBezTo>
                      <a:pt x="1015430" y="660254"/>
                      <a:pt x="984484" y="691200"/>
                      <a:pt x="946310" y="691200"/>
                    </a:cubicBezTo>
                    <a:lnTo>
                      <a:pt x="69120" y="691200"/>
                    </a:lnTo>
                    <a:cubicBezTo>
                      <a:pt x="30946" y="691200"/>
                      <a:pt x="0" y="660254"/>
                      <a:pt x="0" y="622080"/>
                    </a:cubicBezTo>
                    <a:lnTo>
                      <a:pt x="0" y="6912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6268943"/>
                  <a:satOff val="62069"/>
                  <a:lumOff val="11373"/>
                  <a:alphaOff val="0"/>
                </a:schemeClr>
              </a:fillRef>
              <a:effectRef idx="0">
                <a:schemeClr val="accent5">
                  <a:hueOff val="6268943"/>
                  <a:satOff val="62069"/>
                  <a:lumOff val="1137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036" tIns="99568" rIns="75100" bIns="338368" numCol="1" spcCol="1270" anchor="t" anchorCtr="0">
                <a:noAutofit/>
              </a:bodyPr>
              <a:lstStyle/>
              <a:p>
                <a:pPr marL="0" lvl="0" indent="0" algn="r" defTabSz="6223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a-IR" sz="1400" b="1" kern="1200" dirty="0">
                    <a:cs typeface="B Titr" panose="00000700000000000000" pitchFamily="2" charset="-78"/>
                  </a:rPr>
                  <a:t>جمع‌بندی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18CDCB46-F54C-40CA-93D6-5F815922A01E}"/>
                  </a:ext>
                </a:extLst>
              </p:cNvPr>
              <p:cNvSpPr/>
              <p:nvPr/>
            </p:nvSpPr>
            <p:spPr>
              <a:xfrm>
                <a:off x="1797839" y="1522085"/>
                <a:ext cx="1454814" cy="22964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5">
                  <a:hueOff val="4701707"/>
                  <a:satOff val="46552"/>
                  <a:lumOff val="853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marL="171450" lvl="1" indent="-171450" algn="r" defTabSz="711200" rtl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a-IR" sz="1200" kern="1200" dirty="0">
                    <a:cs typeface="B Nazanin" panose="00000400000000000000" pitchFamily="2" charset="-78"/>
                  </a:rPr>
                  <a:t>بهبود تشخیص صدا</a:t>
                </a:r>
              </a:p>
              <a:p>
                <a:pPr lvl="8" algn="r" defTabSz="711200" rtl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fa-IR" sz="1200" kern="1200" dirty="0">
                  <a:cs typeface="B Nazanin" panose="00000400000000000000" pitchFamily="2" charset="-78"/>
                </a:endParaRPr>
              </a:p>
              <a:p>
                <a:pPr marL="171450" lvl="1" indent="-171450" algn="r" defTabSz="711200" rtl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a-IR" sz="1200" kern="1200" dirty="0">
                    <a:cs typeface="B Nazanin" panose="00000400000000000000" pitchFamily="2" charset="-78"/>
                  </a:rPr>
                  <a:t>بهبود تشخیص ضربه به صفحه کلید و پویایی لمسی</a:t>
                </a:r>
              </a:p>
              <a:p>
                <a:endParaRPr lang="fa-IR" dirty="0"/>
              </a:p>
            </p:txBody>
          </p: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27B83D1-0492-4CC8-9C00-5F40C04A588E}"/>
                </a:ext>
              </a:extLst>
            </p:cNvPr>
            <p:cNvSpPr/>
            <p:nvPr/>
          </p:nvSpPr>
          <p:spPr>
            <a:xfrm>
              <a:off x="-55307" y="1535237"/>
              <a:ext cx="1454814" cy="2296455"/>
            </a:xfrm>
            <a:prstGeom prst="roundRect">
              <a:avLst>
                <a:gd name="adj" fmla="val 10000"/>
              </a:avLst>
            </a:prstGeom>
            <a:ln>
              <a:solidFill>
                <a:srgbClr val="8BE3FF"/>
              </a:solidFill>
            </a:ln>
          </p:spPr>
          <p:style>
            <a:lnRef idx="2">
              <a:schemeClr val="accent5">
                <a:hueOff val="4701707"/>
                <a:satOff val="46552"/>
                <a:lumOff val="853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171450" lvl="1" indent="-171450" algn="r" defTabSz="7112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a-IR" sz="1200" kern="1200" dirty="0">
                  <a:cs typeface="B Nazanin" panose="00000400000000000000" pitchFamily="2" charset="-78"/>
                </a:rPr>
                <a:t>نتیجه‌گیری</a:t>
              </a:r>
            </a:p>
            <a:p>
              <a:pPr lvl="8" algn="r" defTabSz="7112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fa-IR" sz="1200" kern="1200" dirty="0">
                <a:cs typeface="B Nazanin" panose="00000400000000000000" pitchFamily="2" charset="-78"/>
              </a:endParaRPr>
            </a:p>
            <a:p>
              <a:pPr marL="171450" lvl="1" indent="-171450" algn="r" defTabSz="7112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a-IR" sz="1200" kern="1200" dirty="0">
                  <a:cs typeface="B Nazanin" panose="00000400000000000000" pitchFamily="2" charset="-78"/>
                </a:rPr>
                <a:t>پیشنهادات</a:t>
              </a:r>
            </a:p>
            <a:p>
              <a:endParaRPr lang="fa-IR" dirty="0"/>
            </a:p>
          </p:txBody>
        </p:sp>
      </p:grpSp>
    </p:spTree>
    <p:extLst>
      <p:ext uri="{BB962C8B-B14F-4D97-AF65-F5344CB8AC3E}">
        <p14:creationId xmlns:p14="http://schemas.microsoft.com/office/powerpoint/2010/main" val="6550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405FD413-4EB2-4CA3-9E39-2E83AEB35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7045" y="1218609"/>
            <a:ext cx="4714185" cy="29306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a-IR" sz="1800" dirty="0"/>
              <a:t>رشد سریع اینترنت و دستگاه‌های تلفن همراه</a:t>
            </a:r>
          </a:p>
          <a:p>
            <a:pPr>
              <a:lnSpc>
                <a:spcPct val="150000"/>
              </a:lnSpc>
            </a:pPr>
            <a:r>
              <a:rPr lang="fa-IR" sz="1800" dirty="0"/>
              <a:t>استفاده‌ی روزافزون مردم از سرویس‌های اینترنتی</a:t>
            </a:r>
          </a:p>
          <a:p>
            <a:pPr>
              <a:lnSpc>
                <a:spcPct val="150000"/>
              </a:lnSpc>
            </a:pPr>
            <a:r>
              <a:rPr lang="fa-IR" sz="1800" dirty="0"/>
              <a:t>افزایش حساب‌های کاربری افراد</a:t>
            </a:r>
          </a:p>
          <a:p>
            <a:pPr>
              <a:lnSpc>
                <a:spcPct val="150000"/>
              </a:lnSpc>
            </a:pPr>
            <a:r>
              <a:rPr lang="fa-IR" sz="1800" dirty="0"/>
              <a:t>افزایش حملات و کلاه‌برداری‌های اینترنتی</a:t>
            </a:r>
          </a:p>
          <a:p>
            <a:pPr>
              <a:lnSpc>
                <a:spcPct val="150000"/>
              </a:lnSpc>
            </a:pPr>
            <a:r>
              <a:rPr lang="fa-IR" sz="1800" dirty="0"/>
              <a:t>آسان بودن حمله به رمزهایی با تعدادی حرف و عدد</a:t>
            </a:r>
          </a:p>
          <a:p>
            <a:pPr>
              <a:lnSpc>
                <a:spcPct val="150000"/>
              </a:lnSpc>
            </a:pPr>
            <a:r>
              <a:rPr lang="fa-IR" sz="1800" dirty="0"/>
              <a:t>اهمیت امنیت و حریم خصوصی کاربران</a:t>
            </a:r>
          </a:p>
          <a:p>
            <a:pPr>
              <a:lnSpc>
                <a:spcPct val="150000"/>
              </a:lnSpc>
            </a:pPr>
            <a:endParaRPr lang="fa-IR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B4FF79-B578-4AAA-86AF-B0EEC732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800" b="1" dirty="0"/>
              <a:t>اهمیت احراز هویت بیومتریک</a:t>
            </a: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7C21-9D2A-4D51-AC23-F999373F1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320A1-1E45-4812-8F7B-EA12CA0507D0}" type="slidenum">
              <a:rPr lang="fa-IR" smtClean="0"/>
              <a:t>3</a:t>
            </a:fld>
            <a:endParaRPr lang="fa-I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866B3E-FA40-4B14-872D-C082BD2CFBE3}"/>
              </a:ext>
            </a:extLst>
          </p:cNvPr>
          <p:cNvGrpSpPr/>
          <p:nvPr/>
        </p:nvGrpSpPr>
        <p:grpSpPr>
          <a:xfrm>
            <a:off x="868524" y="4570878"/>
            <a:ext cx="7406952" cy="529829"/>
            <a:chOff x="1525488" y="2306834"/>
            <a:chExt cx="6093023" cy="52982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888317-26AD-48DE-B24B-1FB84330166C}"/>
                </a:ext>
              </a:extLst>
            </p:cNvPr>
            <p:cNvSpPr/>
            <p:nvPr/>
          </p:nvSpPr>
          <p:spPr>
            <a:xfrm rot="21600000">
              <a:off x="6293941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91584" tIns="26670" rIns="344924" bIns="2667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مقدمه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BDBF718-43AD-4BD4-BE51-E48F6BAD7EF0}"/>
                </a:ext>
              </a:extLst>
            </p:cNvPr>
            <p:cNvSpPr/>
            <p:nvPr/>
          </p:nvSpPr>
          <p:spPr>
            <a:xfrm rot="21600000">
              <a:off x="510182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567236"/>
                <a:satOff val="15517"/>
                <a:lumOff val="2843"/>
                <a:alphaOff val="0"/>
              </a:schemeClr>
            </a:fillRef>
            <a:effectRef idx="0">
              <a:schemeClr val="accent5">
                <a:hueOff val="1567236"/>
                <a:satOff val="15517"/>
                <a:lumOff val="284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سیستم‌های احراز هویت بیومتریکی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FA8C7C1-8F00-4134-9A97-6EC67C528567}"/>
                </a:ext>
              </a:extLst>
            </p:cNvPr>
            <p:cNvSpPr/>
            <p:nvPr/>
          </p:nvSpPr>
          <p:spPr>
            <a:xfrm rot="21600000">
              <a:off x="3909714" y="2306835"/>
              <a:ext cx="1324571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134471"/>
                <a:satOff val="31034"/>
                <a:lumOff val="5687"/>
                <a:alphaOff val="0"/>
              </a:schemeClr>
            </a:fillRef>
            <a:effectRef idx="0">
              <a:schemeClr val="accent5">
                <a:hueOff val="3134471"/>
                <a:satOff val="31034"/>
                <a:lumOff val="568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583" tIns="14669" rIns="308921" bIns="14669" numCol="1" spcCol="1270" anchor="ctr" anchorCtr="0">
              <a:noAutofit/>
            </a:bodyPr>
            <a:lstStyle/>
            <a:p>
              <a:pPr marL="0" lvl="0" indent="0" algn="ctr" defTabSz="488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ایستا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BAB585-AA1B-4779-9BDA-6CD0E09BB2FF}"/>
                </a:ext>
              </a:extLst>
            </p:cNvPr>
            <p:cNvSpPr/>
            <p:nvPr/>
          </p:nvSpPr>
          <p:spPr>
            <a:xfrm rot="21600000">
              <a:off x="2717601" y="2306834"/>
              <a:ext cx="1324570" cy="529829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4701707"/>
                <a:satOff val="46552"/>
                <a:lumOff val="8530"/>
                <a:alphaOff val="0"/>
              </a:schemeClr>
            </a:fillRef>
            <a:effectRef idx="0">
              <a:schemeClr val="accent5">
                <a:hueOff val="4701707"/>
                <a:satOff val="46552"/>
                <a:lumOff val="85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0916" tIns="16003" rIns="312920" bIns="16002" numCol="1" spcCol="1270" anchor="ctr" anchorCtr="0">
              <a:noAutofit/>
            </a:bodyPr>
            <a:lstStyle/>
            <a:p>
              <a:pPr marL="0" lvl="0" indent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پویا</a:t>
              </a:r>
              <a:endParaRPr lang="fa-IR" b="0" kern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E54FB6-0D18-4FDB-9FF0-218BC7728FC5}"/>
                </a:ext>
              </a:extLst>
            </p:cNvPr>
            <p:cNvSpPr/>
            <p:nvPr/>
          </p:nvSpPr>
          <p:spPr>
            <a:xfrm rot="21600000">
              <a:off x="152548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6268943"/>
                <a:satOff val="62069"/>
                <a:lumOff val="11373"/>
                <a:alphaOff val="0"/>
              </a:schemeClr>
            </a:fillRef>
            <a:effectRef idx="0">
              <a:schemeClr val="accent5">
                <a:hueOff val="6268943"/>
                <a:satOff val="62069"/>
                <a:lumOff val="1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جمع‌بندی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D15D63F-2C61-4DDF-A2FB-3F093812E558}"/>
              </a:ext>
            </a:extLst>
          </p:cNvPr>
          <p:cNvGrpSpPr/>
          <p:nvPr/>
        </p:nvGrpSpPr>
        <p:grpSpPr>
          <a:xfrm>
            <a:off x="362643" y="944248"/>
            <a:ext cx="8781357" cy="938824"/>
            <a:chOff x="1516509" y="2706876"/>
            <a:chExt cx="6838713" cy="1287000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EEE7F23-4677-468B-BAF5-CCE57027E81A}"/>
                </a:ext>
              </a:extLst>
            </p:cNvPr>
            <p:cNvSpPr/>
            <p:nvPr/>
          </p:nvSpPr>
          <p:spPr>
            <a:xfrm>
              <a:off x="6831222" y="2706876"/>
              <a:ext cx="1524000" cy="1287000"/>
            </a:xfrm>
            <a:custGeom>
              <a:avLst/>
              <a:gdLst>
                <a:gd name="connsiteX0" fmla="*/ 0 w 1524000"/>
                <a:gd name="connsiteY0" fmla="*/ 0 h 1287000"/>
                <a:gd name="connsiteX1" fmla="*/ 1524000 w 1524000"/>
                <a:gd name="connsiteY1" fmla="*/ 0 h 1287000"/>
                <a:gd name="connsiteX2" fmla="*/ 1524000 w 1524000"/>
                <a:gd name="connsiteY2" fmla="*/ 1287000 h 1287000"/>
                <a:gd name="connsiteX3" fmla="*/ 0 w 1524000"/>
                <a:gd name="connsiteY3" fmla="*/ 1287000 h 1287000"/>
                <a:gd name="connsiteX4" fmla="*/ 0 w 1524000"/>
                <a:gd name="connsiteY4" fmla="*/ 0 h 128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287000">
                  <a:moveTo>
                    <a:pt x="0" y="0"/>
                  </a:moveTo>
                  <a:lnTo>
                    <a:pt x="1524000" y="0"/>
                  </a:lnTo>
                  <a:lnTo>
                    <a:pt x="1524000" y="1287000"/>
                  </a:lnTo>
                  <a:lnTo>
                    <a:pt x="0" y="1287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45720" rIns="128016" bIns="45720" numCol="1" spcCol="1270" anchor="ctr" anchorCtr="0">
              <a:noAutofit/>
            </a:bodyPr>
            <a:lstStyle/>
            <a:p>
              <a:pPr marL="0" lvl="0" indent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sz="1800" kern="1200" dirty="0">
                  <a:cs typeface="B Nazanin" panose="00000400000000000000" pitchFamily="2" charset="-78"/>
                </a:rPr>
                <a:t>احراز هویت</a:t>
              </a:r>
            </a:p>
          </p:txBody>
        </p:sp>
        <p:sp>
          <p:nvSpPr>
            <p:cNvPr id="97" name="Left Brace 96">
              <a:extLst>
                <a:ext uri="{FF2B5EF4-FFF2-40B4-BE49-F238E27FC236}">
                  <a16:creationId xmlns:a16="http://schemas.microsoft.com/office/drawing/2014/main" id="{2F3D7B27-044D-465E-870D-DEC6E4E9FC2F}"/>
                </a:ext>
              </a:extLst>
            </p:cNvPr>
            <p:cNvSpPr/>
            <p:nvPr/>
          </p:nvSpPr>
          <p:spPr>
            <a:xfrm rot="10800000">
              <a:off x="6831222" y="2706876"/>
              <a:ext cx="304800" cy="1287000"/>
            </a:xfrm>
            <a:prstGeom prst="leftBrace">
              <a:avLst>
                <a:gd name="adj1" fmla="val 35000"/>
                <a:gd name="adj2" fmla="val 50000"/>
              </a:avLst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a-IR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1434ECA-4111-48BD-AAB3-E3361CB7CA72}"/>
                </a:ext>
              </a:extLst>
            </p:cNvPr>
            <p:cNvSpPr/>
            <p:nvPr/>
          </p:nvSpPr>
          <p:spPr>
            <a:xfrm>
              <a:off x="1516509" y="2974293"/>
              <a:ext cx="5314714" cy="745962"/>
            </a:xfrm>
            <a:custGeom>
              <a:avLst/>
              <a:gdLst>
                <a:gd name="connsiteX0" fmla="*/ 0 w 4145280"/>
                <a:gd name="connsiteY0" fmla="*/ 0 h 1287000"/>
                <a:gd name="connsiteX1" fmla="*/ 4145280 w 4145280"/>
                <a:gd name="connsiteY1" fmla="*/ 0 h 1287000"/>
                <a:gd name="connsiteX2" fmla="*/ 4145280 w 4145280"/>
                <a:gd name="connsiteY2" fmla="*/ 1287000 h 1287000"/>
                <a:gd name="connsiteX3" fmla="*/ 0 w 4145280"/>
                <a:gd name="connsiteY3" fmla="*/ 1287000 h 1287000"/>
                <a:gd name="connsiteX4" fmla="*/ 0 w 4145280"/>
                <a:gd name="connsiteY4" fmla="*/ 0 h 128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280" h="1287000">
                  <a:moveTo>
                    <a:pt x="0" y="0"/>
                  </a:moveTo>
                  <a:lnTo>
                    <a:pt x="4145280" y="0"/>
                  </a:lnTo>
                  <a:lnTo>
                    <a:pt x="4145280" y="1287000"/>
                  </a:lnTo>
                  <a:lnTo>
                    <a:pt x="0" y="1287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171450" lvl="1" indent="-171450" algn="r" defTabSz="800100" rtl="1">
                <a:spcBef>
                  <a:spcPct val="0"/>
                </a:spcBef>
                <a:buNone/>
              </a:pPr>
              <a:r>
                <a:rPr lang="fa-IR" sz="1800" b="0" i="0" kern="1200" dirty="0">
                  <a:solidFill>
                    <a:schemeClr val="bg1"/>
                  </a:solidFill>
                  <a:effectLst/>
                  <a:latin typeface="BNazanin"/>
                  <a:cs typeface="B Nazanin" panose="00000400000000000000" pitchFamily="2" charset="-78"/>
                </a:rPr>
                <a:t>فرآیند شناسایی کاربرانی است که درخواست دسترسی به یک سیستم، شبکه یا دستگاه را دارند. </a:t>
              </a:r>
              <a:endParaRPr lang="fa-IR" sz="1800" kern="1200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F19D11B-334F-4C4A-AE3D-B66CD78DA317}"/>
              </a:ext>
            </a:extLst>
          </p:cNvPr>
          <p:cNvGrpSpPr/>
          <p:nvPr/>
        </p:nvGrpSpPr>
        <p:grpSpPr>
          <a:xfrm>
            <a:off x="938727" y="1413545"/>
            <a:ext cx="3408615" cy="2596383"/>
            <a:chOff x="932748" y="1524225"/>
            <a:chExt cx="3408615" cy="248921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6D4503E-BB15-48DF-9101-51BB49F66340}"/>
                </a:ext>
              </a:extLst>
            </p:cNvPr>
            <p:cNvSpPr txBox="1"/>
            <p:nvPr/>
          </p:nvSpPr>
          <p:spPr>
            <a:xfrm>
              <a:off x="932748" y="2262938"/>
              <a:ext cx="2141980" cy="101566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fa-IR" sz="1800" b="0" i="0" dirty="0">
                  <a:solidFill>
                    <a:srgbClr val="000000"/>
                  </a:solidFill>
                  <a:effectLst/>
                  <a:latin typeface="BNazanin"/>
                  <a:cs typeface="B Nazanin" panose="00000400000000000000" pitchFamily="2" charset="-78"/>
                </a:rPr>
                <a:t>پیشنهاد روش‌هایی برای احراز هویت بر مبنای سنجه‌های بیومتریکی</a:t>
              </a:r>
              <a:r>
                <a:rPr lang="fa-IR" sz="2400" dirty="0">
                  <a:cs typeface="B Nazanin" panose="00000400000000000000" pitchFamily="2" charset="-78"/>
                </a:rPr>
                <a:t> </a:t>
              </a:r>
              <a:endParaRPr lang="fa-IR" sz="1800" dirty="0">
                <a:cs typeface="B Nazanin" panose="00000400000000000000" pitchFamily="2" charset="-78"/>
              </a:endParaRPr>
            </a:p>
          </p:txBody>
        </p:sp>
        <p:sp>
          <p:nvSpPr>
            <p:cNvPr id="100" name="Left Brace 99">
              <a:extLst>
                <a:ext uri="{FF2B5EF4-FFF2-40B4-BE49-F238E27FC236}">
                  <a16:creationId xmlns:a16="http://schemas.microsoft.com/office/drawing/2014/main" id="{F8C4327B-0189-4AEC-9802-C4E3AA7B7482}"/>
                </a:ext>
              </a:extLst>
            </p:cNvPr>
            <p:cNvSpPr/>
            <p:nvPr/>
          </p:nvSpPr>
          <p:spPr>
            <a:xfrm>
              <a:off x="4024168" y="1524225"/>
              <a:ext cx="317195" cy="24892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FE0B6D1-5646-4E6E-93A6-828BB7D25A05}"/>
                </a:ext>
              </a:extLst>
            </p:cNvPr>
            <p:cNvCxnSpPr>
              <a:cxnSpLocks/>
              <a:stCxn id="100" idx="1"/>
              <a:endCxn id="99" idx="3"/>
            </p:cNvCxnSpPr>
            <p:nvPr/>
          </p:nvCxnSpPr>
          <p:spPr>
            <a:xfrm flipH="1">
              <a:off x="3074728" y="2768833"/>
              <a:ext cx="949440" cy="1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D8978C0-C4B3-4205-A060-6937AD19CDCE}"/>
              </a:ext>
            </a:extLst>
          </p:cNvPr>
          <p:cNvGrpSpPr/>
          <p:nvPr/>
        </p:nvGrpSpPr>
        <p:grpSpPr>
          <a:xfrm>
            <a:off x="3501010" y="2105056"/>
            <a:ext cx="2141980" cy="2143559"/>
            <a:chOff x="5819045" y="1425957"/>
            <a:chExt cx="3081000" cy="3303734"/>
          </a:xfrm>
        </p:grpSpPr>
        <p:grpSp>
          <p:nvGrpSpPr>
            <p:cNvPr id="114" name="Google Shape;531;p34">
              <a:extLst>
                <a:ext uri="{FF2B5EF4-FFF2-40B4-BE49-F238E27FC236}">
                  <a16:creationId xmlns:a16="http://schemas.microsoft.com/office/drawing/2014/main" id="{91149A1F-F68A-4000-B7BE-11DE59E661C1}"/>
                </a:ext>
              </a:extLst>
            </p:cNvPr>
            <p:cNvGrpSpPr/>
            <p:nvPr/>
          </p:nvGrpSpPr>
          <p:grpSpPr>
            <a:xfrm>
              <a:off x="7375533" y="1425957"/>
              <a:ext cx="1524512" cy="3199926"/>
              <a:chOff x="5431588" y="1307171"/>
              <a:chExt cx="1423580" cy="2988072"/>
            </a:xfrm>
          </p:grpSpPr>
          <p:sp>
            <p:nvSpPr>
              <p:cNvPr id="158" name="Google Shape;532;p34">
                <a:extLst>
                  <a:ext uri="{FF2B5EF4-FFF2-40B4-BE49-F238E27FC236}">
                    <a16:creationId xmlns:a16="http://schemas.microsoft.com/office/drawing/2014/main" id="{3F95586E-5D30-487B-931B-2DD11527DE1C}"/>
                  </a:ext>
                </a:extLst>
              </p:cNvPr>
              <p:cNvSpPr/>
              <p:nvPr/>
            </p:nvSpPr>
            <p:spPr>
              <a:xfrm>
                <a:off x="5536047" y="1312545"/>
                <a:ext cx="1313785" cy="2977344"/>
              </a:xfrm>
              <a:custGeom>
                <a:avLst/>
                <a:gdLst/>
                <a:ahLst/>
                <a:cxnLst/>
                <a:rect l="l" t="t" r="r" b="b"/>
                <a:pathLst>
                  <a:path w="68947" h="156250" extrusionOk="0">
                    <a:moveTo>
                      <a:pt x="145" y="0"/>
                    </a:moveTo>
                    <a:cubicBezTo>
                      <a:pt x="65" y="0"/>
                      <a:pt x="0" y="64"/>
                      <a:pt x="0" y="145"/>
                    </a:cubicBezTo>
                    <a:lnTo>
                      <a:pt x="0" y="156105"/>
                    </a:lnTo>
                    <a:cubicBezTo>
                      <a:pt x="0" y="156185"/>
                      <a:pt x="65" y="156249"/>
                      <a:pt x="145" y="156249"/>
                    </a:cubicBezTo>
                    <a:lnTo>
                      <a:pt x="63378" y="156249"/>
                    </a:lnTo>
                    <a:cubicBezTo>
                      <a:pt x="66452" y="156249"/>
                      <a:pt x="68946" y="153757"/>
                      <a:pt x="68946" y="150682"/>
                    </a:cubicBezTo>
                    <a:lnTo>
                      <a:pt x="68946" y="5305"/>
                    </a:lnTo>
                    <a:cubicBezTo>
                      <a:pt x="68946" y="2375"/>
                      <a:pt x="66570" y="0"/>
                      <a:pt x="636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533;p34">
                <a:extLst>
                  <a:ext uri="{FF2B5EF4-FFF2-40B4-BE49-F238E27FC236}">
                    <a16:creationId xmlns:a16="http://schemas.microsoft.com/office/drawing/2014/main" id="{864B32DC-79B0-43C3-BDBF-2B97F940F70E}"/>
                  </a:ext>
                </a:extLst>
              </p:cNvPr>
              <p:cNvSpPr/>
              <p:nvPr/>
            </p:nvSpPr>
            <p:spPr>
              <a:xfrm>
                <a:off x="5530674" y="1307171"/>
                <a:ext cx="1324494" cy="2988072"/>
              </a:xfrm>
              <a:custGeom>
                <a:avLst/>
                <a:gdLst/>
                <a:ahLst/>
                <a:cxnLst/>
                <a:rect l="l" t="t" r="r" b="b"/>
                <a:pathLst>
                  <a:path w="69509" h="156813" extrusionOk="0">
                    <a:moveTo>
                      <a:pt x="64778" y="564"/>
                    </a:moveTo>
                    <a:cubicBezTo>
                      <a:pt x="67077" y="564"/>
                      <a:pt x="68947" y="2433"/>
                      <a:pt x="68947" y="4732"/>
                    </a:cubicBezTo>
                    <a:lnTo>
                      <a:pt x="68947" y="152083"/>
                    </a:lnTo>
                    <a:cubicBezTo>
                      <a:pt x="68947" y="154380"/>
                      <a:pt x="67077" y="156250"/>
                      <a:pt x="64778" y="156250"/>
                    </a:cubicBezTo>
                    <a:lnTo>
                      <a:pt x="4731" y="156250"/>
                    </a:lnTo>
                    <a:cubicBezTo>
                      <a:pt x="2432" y="156250"/>
                      <a:pt x="562" y="154380"/>
                      <a:pt x="562" y="152083"/>
                    </a:cubicBezTo>
                    <a:lnTo>
                      <a:pt x="562" y="4732"/>
                    </a:lnTo>
                    <a:cubicBezTo>
                      <a:pt x="562" y="2433"/>
                      <a:pt x="2432" y="564"/>
                      <a:pt x="4731" y="564"/>
                    </a:cubicBezTo>
                    <a:close/>
                    <a:moveTo>
                      <a:pt x="4731" y="1"/>
                    </a:moveTo>
                    <a:cubicBezTo>
                      <a:pt x="2123" y="1"/>
                      <a:pt x="1" y="2123"/>
                      <a:pt x="1" y="4732"/>
                    </a:cubicBezTo>
                    <a:lnTo>
                      <a:pt x="1" y="152083"/>
                    </a:lnTo>
                    <a:cubicBezTo>
                      <a:pt x="1" y="154691"/>
                      <a:pt x="2123" y="156813"/>
                      <a:pt x="4731" y="156813"/>
                    </a:cubicBezTo>
                    <a:lnTo>
                      <a:pt x="64778" y="156813"/>
                    </a:lnTo>
                    <a:cubicBezTo>
                      <a:pt x="67386" y="156813"/>
                      <a:pt x="69508" y="154691"/>
                      <a:pt x="69508" y="152083"/>
                    </a:cubicBezTo>
                    <a:lnTo>
                      <a:pt x="69508" y="4732"/>
                    </a:lnTo>
                    <a:cubicBezTo>
                      <a:pt x="69508" y="2123"/>
                      <a:pt x="67386" y="1"/>
                      <a:pt x="6477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534;p34">
                <a:extLst>
                  <a:ext uri="{FF2B5EF4-FFF2-40B4-BE49-F238E27FC236}">
                    <a16:creationId xmlns:a16="http://schemas.microsoft.com/office/drawing/2014/main" id="{E0F5BDE3-A9A6-449E-85DC-83DE0DCD0EF2}"/>
                  </a:ext>
                </a:extLst>
              </p:cNvPr>
              <p:cNvSpPr/>
              <p:nvPr/>
            </p:nvSpPr>
            <p:spPr>
              <a:xfrm>
                <a:off x="6788418" y="1565043"/>
                <a:ext cx="35004" cy="268733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14103" extrusionOk="0">
                    <a:moveTo>
                      <a:pt x="919" y="1"/>
                    </a:moveTo>
                    <a:cubicBezTo>
                      <a:pt x="416" y="1"/>
                      <a:pt x="8" y="403"/>
                      <a:pt x="0" y="906"/>
                    </a:cubicBezTo>
                    <a:lnTo>
                      <a:pt x="0" y="13185"/>
                    </a:lnTo>
                    <a:cubicBezTo>
                      <a:pt x="0" y="13691"/>
                      <a:pt x="412" y="14103"/>
                      <a:pt x="919" y="14103"/>
                    </a:cubicBezTo>
                    <a:cubicBezTo>
                      <a:pt x="1425" y="14103"/>
                      <a:pt x="1837" y="13691"/>
                      <a:pt x="1837" y="13184"/>
                    </a:cubicBezTo>
                    <a:lnTo>
                      <a:pt x="1837" y="906"/>
                    </a:lnTo>
                    <a:cubicBezTo>
                      <a:pt x="1829" y="403"/>
                      <a:pt x="1421" y="1"/>
                      <a:pt x="91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535;p34">
                <a:extLst>
                  <a:ext uri="{FF2B5EF4-FFF2-40B4-BE49-F238E27FC236}">
                    <a16:creationId xmlns:a16="http://schemas.microsoft.com/office/drawing/2014/main" id="{D0EA86F7-C62B-4D03-8330-F8D720470EEB}"/>
                  </a:ext>
                </a:extLst>
              </p:cNvPr>
              <p:cNvSpPr/>
              <p:nvPr/>
            </p:nvSpPr>
            <p:spPr>
              <a:xfrm>
                <a:off x="6788418" y="1885033"/>
                <a:ext cx="35004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8686" extrusionOk="0">
                    <a:moveTo>
                      <a:pt x="919" y="0"/>
                    </a:moveTo>
                    <a:cubicBezTo>
                      <a:pt x="416" y="0"/>
                      <a:pt x="8" y="403"/>
                      <a:pt x="0" y="906"/>
                    </a:cubicBezTo>
                    <a:lnTo>
                      <a:pt x="0" y="7767"/>
                    </a:lnTo>
                    <a:cubicBezTo>
                      <a:pt x="0" y="8274"/>
                      <a:pt x="412" y="8686"/>
                      <a:pt x="919" y="8686"/>
                    </a:cubicBezTo>
                    <a:cubicBezTo>
                      <a:pt x="1425" y="8684"/>
                      <a:pt x="1837" y="8274"/>
                      <a:pt x="1837" y="7767"/>
                    </a:cubicBezTo>
                    <a:lnTo>
                      <a:pt x="1837" y="906"/>
                    </a:lnTo>
                    <a:cubicBezTo>
                      <a:pt x="1829" y="403"/>
                      <a:pt x="1421" y="0"/>
                      <a:pt x="91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536;p34">
                <a:extLst>
                  <a:ext uri="{FF2B5EF4-FFF2-40B4-BE49-F238E27FC236}">
                    <a16:creationId xmlns:a16="http://schemas.microsoft.com/office/drawing/2014/main" id="{C685A0E5-463B-4D60-BAC0-732EC36700A3}"/>
                  </a:ext>
                </a:extLst>
              </p:cNvPr>
              <p:cNvSpPr/>
              <p:nvPr/>
            </p:nvSpPr>
            <p:spPr>
              <a:xfrm>
                <a:off x="5436923" y="1312545"/>
                <a:ext cx="1313766" cy="2977344"/>
              </a:xfrm>
              <a:custGeom>
                <a:avLst/>
                <a:gdLst/>
                <a:ahLst/>
                <a:cxnLst/>
                <a:rect l="l" t="t" r="r" b="b"/>
                <a:pathLst>
                  <a:path w="68946" h="156250" extrusionOk="0">
                    <a:moveTo>
                      <a:pt x="4728" y="0"/>
                    </a:moveTo>
                    <a:cubicBezTo>
                      <a:pt x="2118" y="0"/>
                      <a:pt x="0" y="2118"/>
                      <a:pt x="0" y="4730"/>
                    </a:cubicBezTo>
                    <a:lnTo>
                      <a:pt x="0" y="151516"/>
                    </a:lnTo>
                    <a:cubicBezTo>
                      <a:pt x="0" y="154130"/>
                      <a:pt x="2119" y="156249"/>
                      <a:pt x="4734" y="156249"/>
                    </a:cubicBezTo>
                    <a:lnTo>
                      <a:pt x="63850" y="156249"/>
                    </a:lnTo>
                    <a:cubicBezTo>
                      <a:pt x="66663" y="156249"/>
                      <a:pt x="68946" y="153968"/>
                      <a:pt x="68946" y="151153"/>
                    </a:cubicBezTo>
                    <a:lnTo>
                      <a:pt x="68946" y="4485"/>
                    </a:lnTo>
                    <a:cubicBezTo>
                      <a:pt x="68946" y="2009"/>
                      <a:pt x="66938" y="0"/>
                      <a:pt x="644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537;p34">
                <a:extLst>
                  <a:ext uri="{FF2B5EF4-FFF2-40B4-BE49-F238E27FC236}">
                    <a16:creationId xmlns:a16="http://schemas.microsoft.com/office/drawing/2014/main" id="{29FAC984-3FA3-40EC-967A-20A4313F46B3}"/>
                  </a:ext>
                </a:extLst>
              </p:cNvPr>
              <p:cNvSpPr/>
              <p:nvPr/>
            </p:nvSpPr>
            <p:spPr>
              <a:xfrm>
                <a:off x="5431588" y="1307171"/>
                <a:ext cx="1324475" cy="2988072"/>
              </a:xfrm>
              <a:custGeom>
                <a:avLst/>
                <a:gdLst/>
                <a:ahLst/>
                <a:cxnLst/>
                <a:rect l="l" t="t" r="r" b="b"/>
                <a:pathLst>
                  <a:path w="69508" h="156813" extrusionOk="0">
                    <a:moveTo>
                      <a:pt x="64778" y="564"/>
                    </a:moveTo>
                    <a:cubicBezTo>
                      <a:pt x="67075" y="564"/>
                      <a:pt x="68944" y="2433"/>
                      <a:pt x="68944" y="4732"/>
                    </a:cubicBezTo>
                    <a:lnTo>
                      <a:pt x="68944" y="152083"/>
                    </a:lnTo>
                    <a:cubicBezTo>
                      <a:pt x="68944" y="154380"/>
                      <a:pt x="67075" y="156250"/>
                      <a:pt x="64778" y="156250"/>
                    </a:cubicBezTo>
                    <a:lnTo>
                      <a:pt x="4730" y="156250"/>
                    </a:lnTo>
                    <a:cubicBezTo>
                      <a:pt x="2431" y="156250"/>
                      <a:pt x="562" y="154380"/>
                      <a:pt x="562" y="152083"/>
                    </a:cubicBezTo>
                    <a:lnTo>
                      <a:pt x="562" y="4732"/>
                    </a:lnTo>
                    <a:cubicBezTo>
                      <a:pt x="562" y="2433"/>
                      <a:pt x="2431" y="564"/>
                      <a:pt x="4730" y="564"/>
                    </a:cubicBezTo>
                    <a:close/>
                    <a:moveTo>
                      <a:pt x="4730" y="1"/>
                    </a:moveTo>
                    <a:cubicBezTo>
                      <a:pt x="2121" y="1"/>
                      <a:pt x="0" y="2123"/>
                      <a:pt x="0" y="4732"/>
                    </a:cubicBezTo>
                    <a:lnTo>
                      <a:pt x="0" y="152083"/>
                    </a:lnTo>
                    <a:cubicBezTo>
                      <a:pt x="0" y="154691"/>
                      <a:pt x="2121" y="156813"/>
                      <a:pt x="4730" y="156813"/>
                    </a:cubicBezTo>
                    <a:lnTo>
                      <a:pt x="64778" y="156813"/>
                    </a:lnTo>
                    <a:cubicBezTo>
                      <a:pt x="67385" y="156813"/>
                      <a:pt x="69507" y="154691"/>
                      <a:pt x="69507" y="152083"/>
                    </a:cubicBezTo>
                    <a:lnTo>
                      <a:pt x="69507" y="4732"/>
                    </a:lnTo>
                    <a:cubicBezTo>
                      <a:pt x="69507" y="2123"/>
                      <a:pt x="67385" y="1"/>
                      <a:pt x="6477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538;p34">
                <a:extLst>
                  <a:ext uri="{FF2B5EF4-FFF2-40B4-BE49-F238E27FC236}">
                    <a16:creationId xmlns:a16="http://schemas.microsoft.com/office/drawing/2014/main" id="{A701F071-FF3B-45B6-A264-AC9BC1903910}"/>
                  </a:ext>
                </a:extLst>
              </p:cNvPr>
              <p:cNvSpPr/>
              <p:nvPr/>
            </p:nvSpPr>
            <p:spPr>
              <a:xfrm>
                <a:off x="5524405" y="1510774"/>
                <a:ext cx="1138841" cy="2553675"/>
              </a:xfrm>
              <a:custGeom>
                <a:avLst/>
                <a:gdLst/>
                <a:ahLst/>
                <a:cxnLst/>
                <a:rect l="l" t="t" r="r" b="b"/>
                <a:pathLst>
                  <a:path w="59766" h="134016" extrusionOk="0">
                    <a:moveTo>
                      <a:pt x="0" y="0"/>
                    </a:moveTo>
                    <a:lnTo>
                      <a:pt x="0" y="134015"/>
                    </a:lnTo>
                    <a:lnTo>
                      <a:pt x="59765" y="134015"/>
                    </a:lnTo>
                    <a:lnTo>
                      <a:pt x="597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539;p34">
                <a:extLst>
                  <a:ext uri="{FF2B5EF4-FFF2-40B4-BE49-F238E27FC236}">
                    <a16:creationId xmlns:a16="http://schemas.microsoft.com/office/drawing/2014/main" id="{F72A1473-EF9A-4E62-BFB4-D8B06A3A9077}"/>
                  </a:ext>
                </a:extLst>
              </p:cNvPr>
              <p:cNvSpPr/>
              <p:nvPr/>
            </p:nvSpPr>
            <p:spPr>
              <a:xfrm>
                <a:off x="5908897" y="1413079"/>
                <a:ext cx="334834" cy="32146"/>
              </a:xfrm>
              <a:custGeom>
                <a:avLst/>
                <a:gdLst/>
                <a:ahLst/>
                <a:cxnLst/>
                <a:rect l="l" t="t" r="r" b="b"/>
                <a:pathLst>
                  <a:path w="17572" h="1687" extrusionOk="0">
                    <a:moveTo>
                      <a:pt x="831" y="1"/>
                    </a:moveTo>
                    <a:cubicBezTo>
                      <a:pt x="371" y="8"/>
                      <a:pt x="0" y="383"/>
                      <a:pt x="0" y="844"/>
                    </a:cubicBezTo>
                    <a:cubicBezTo>
                      <a:pt x="0" y="1305"/>
                      <a:pt x="371" y="1680"/>
                      <a:pt x="831" y="1687"/>
                    </a:cubicBezTo>
                    <a:lnTo>
                      <a:pt x="16742" y="1687"/>
                    </a:lnTo>
                    <a:cubicBezTo>
                      <a:pt x="17203" y="1680"/>
                      <a:pt x="17572" y="1305"/>
                      <a:pt x="17572" y="844"/>
                    </a:cubicBezTo>
                    <a:cubicBezTo>
                      <a:pt x="17572" y="383"/>
                      <a:pt x="17203" y="8"/>
                      <a:pt x="167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540;p34">
                <a:extLst>
                  <a:ext uri="{FF2B5EF4-FFF2-40B4-BE49-F238E27FC236}">
                    <a16:creationId xmlns:a16="http://schemas.microsoft.com/office/drawing/2014/main" id="{7A5F1247-9811-4414-A2B2-32680BF03D79}"/>
                  </a:ext>
                </a:extLst>
              </p:cNvPr>
              <p:cNvSpPr/>
              <p:nvPr/>
            </p:nvSpPr>
            <p:spPr>
              <a:xfrm>
                <a:off x="5994701" y="4116888"/>
                <a:ext cx="58308" cy="75839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980" extrusionOk="0">
                    <a:moveTo>
                      <a:pt x="1531" y="1"/>
                    </a:moveTo>
                    <a:cubicBezTo>
                      <a:pt x="685" y="1"/>
                      <a:pt x="1" y="892"/>
                      <a:pt x="1" y="1990"/>
                    </a:cubicBezTo>
                    <a:cubicBezTo>
                      <a:pt x="1" y="3088"/>
                      <a:pt x="685" y="3979"/>
                      <a:pt x="1529" y="3979"/>
                    </a:cubicBezTo>
                    <a:cubicBezTo>
                      <a:pt x="2374" y="3979"/>
                      <a:pt x="3059" y="3088"/>
                      <a:pt x="3059" y="1990"/>
                    </a:cubicBezTo>
                    <a:cubicBezTo>
                      <a:pt x="3059" y="892"/>
                      <a:pt x="2375" y="1"/>
                      <a:pt x="153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541;p34">
                <a:extLst>
                  <a:ext uri="{FF2B5EF4-FFF2-40B4-BE49-F238E27FC236}">
                    <a16:creationId xmlns:a16="http://schemas.microsoft.com/office/drawing/2014/main" id="{310049F6-A5B0-4DC3-98EE-19462D317412}"/>
                  </a:ext>
                </a:extLst>
              </p:cNvPr>
              <p:cNvSpPr/>
              <p:nvPr/>
            </p:nvSpPr>
            <p:spPr>
              <a:xfrm>
                <a:off x="5896301" y="1685680"/>
                <a:ext cx="395010" cy="460597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24172" extrusionOk="0">
                    <a:moveTo>
                      <a:pt x="10366" y="1"/>
                    </a:moveTo>
                    <a:cubicBezTo>
                      <a:pt x="7617" y="1"/>
                      <a:pt x="4980" y="1274"/>
                      <a:pt x="3036" y="3541"/>
                    </a:cubicBezTo>
                    <a:cubicBezTo>
                      <a:pt x="1093" y="5807"/>
                      <a:pt x="0" y="8881"/>
                      <a:pt x="0" y="12086"/>
                    </a:cubicBezTo>
                    <a:cubicBezTo>
                      <a:pt x="0" y="15291"/>
                      <a:pt x="1093" y="18366"/>
                      <a:pt x="3036" y="20632"/>
                    </a:cubicBezTo>
                    <a:cubicBezTo>
                      <a:pt x="4980" y="22899"/>
                      <a:pt x="7617" y="24172"/>
                      <a:pt x="10366" y="24172"/>
                    </a:cubicBezTo>
                    <a:cubicBezTo>
                      <a:pt x="13113" y="24172"/>
                      <a:pt x="15750" y="22899"/>
                      <a:pt x="17694" y="20632"/>
                    </a:cubicBezTo>
                    <a:cubicBezTo>
                      <a:pt x="19639" y="18366"/>
                      <a:pt x="20730" y="15291"/>
                      <a:pt x="20730" y="12086"/>
                    </a:cubicBezTo>
                    <a:cubicBezTo>
                      <a:pt x="20730" y="8881"/>
                      <a:pt x="19639" y="5807"/>
                      <a:pt x="17694" y="3541"/>
                    </a:cubicBezTo>
                    <a:cubicBezTo>
                      <a:pt x="15750" y="1274"/>
                      <a:pt x="13113" y="1"/>
                      <a:pt x="10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542;p34">
                <a:extLst>
                  <a:ext uri="{FF2B5EF4-FFF2-40B4-BE49-F238E27FC236}">
                    <a16:creationId xmlns:a16="http://schemas.microsoft.com/office/drawing/2014/main" id="{0E18831E-1853-4DBC-B79A-7E161AA03F71}"/>
                  </a:ext>
                </a:extLst>
              </p:cNvPr>
              <p:cNvSpPr/>
              <p:nvPr/>
            </p:nvSpPr>
            <p:spPr>
              <a:xfrm>
                <a:off x="6018806" y="1738157"/>
                <a:ext cx="150001" cy="174906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9179" extrusionOk="0">
                    <a:moveTo>
                      <a:pt x="3937" y="1"/>
                    </a:moveTo>
                    <a:cubicBezTo>
                      <a:pt x="1762" y="1"/>
                      <a:pt x="0" y="2055"/>
                      <a:pt x="0" y="4590"/>
                    </a:cubicBezTo>
                    <a:cubicBezTo>
                      <a:pt x="0" y="7125"/>
                      <a:pt x="1762" y="9179"/>
                      <a:pt x="3937" y="9179"/>
                    </a:cubicBezTo>
                    <a:cubicBezTo>
                      <a:pt x="6110" y="9179"/>
                      <a:pt x="7872" y="7125"/>
                      <a:pt x="7872" y="4590"/>
                    </a:cubicBezTo>
                    <a:cubicBezTo>
                      <a:pt x="7872" y="2055"/>
                      <a:pt x="6110" y="1"/>
                      <a:pt x="3937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543;p34">
                <a:extLst>
                  <a:ext uri="{FF2B5EF4-FFF2-40B4-BE49-F238E27FC236}">
                    <a16:creationId xmlns:a16="http://schemas.microsoft.com/office/drawing/2014/main" id="{FAA858DC-ED5B-4184-A7D9-A4B06B35B924}"/>
                  </a:ext>
                </a:extLst>
              </p:cNvPr>
              <p:cNvSpPr/>
              <p:nvPr/>
            </p:nvSpPr>
            <p:spPr>
              <a:xfrm>
                <a:off x="6013432" y="1732803"/>
                <a:ext cx="160748" cy="185634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9742" extrusionOk="0">
                    <a:moveTo>
                      <a:pt x="4219" y="562"/>
                    </a:moveTo>
                    <a:cubicBezTo>
                      <a:pt x="6234" y="562"/>
                      <a:pt x="7874" y="2494"/>
                      <a:pt x="7874" y="4871"/>
                    </a:cubicBezTo>
                    <a:cubicBezTo>
                      <a:pt x="7874" y="7247"/>
                      <a:pt x="6234" y="9180"/>
                      <a:pt x="4219" y="9180"/>
                    </a:cubicBezTo>
                    <a:cubicBezTo>
                      <a:pt x="2203" y="9180"/>
                      <a:pt x="562" y="7247"/>
                      <a:pt x="562" y="4871"/>
                    </a:cubicBezTo>
                    <a:cubicBezTo>
                      <a:pt x="562" y="2494"/>
                      <a:pt x="2203" y="562"/>
                      <a:pt x="4219" y="562"/>
                    </a:cubicBezTo>
                    <a:close/>
                    <a:moveTo>
                      <a:pt x="4219" y="0"/>
                    </a:moveTo>
                    <a:cubicBezTo>
                      <a:pt x="1892" y="0"/>
                      <a:pt x="1" y="2185"/>
                      <a:pt x="1" y="4871"/>
                    </a:cubicBezTo>
                    <a:cubicBezTo>
                      <a:pt x="1" y="7556"/>
                      <a:pt x="1892" y="9741"/>
                      <a:pt x="4219" y="9741"/>
                    </a:cubicBezTo>
                    <a:cubicBezTo>
                      <a:pt x="6544" y="9741"/>
                      <a:pt x="8435" y="7556"/>
                      <a:pt x="8435" y="4871"/>
                    </a:cubicBezTo>
                    <a:cubicBezTo>
                      <a:pt x="8435" y="2185"/>
                      <a:pt x="6544" y="0"/>
                      <a:pt x="421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544;p34">
                <a:extLst>
                  <a:ext uri="{FF2B5EF4-FFF2-40B4-BE49-F238E27FC236}">
                    <a16:creationId xmlns:a16="http://schemas.microsoft.com/office/drawing/2014/main" id="{173CFC4D-D331-4542-B0BC-A8DBD2B1F380}"/>
                  </a:ext>
                </a:extLst>
              </p:cNvPr>
              <p:cNvSpPr/>
              <p:nvPr/>
            </p:nvSpPr>
            <p:spPr>
              <a:xfrm>
                <a:off x="5957544" y="1936386"/>
                <a:ext cx="272525" cy="209891"/>
              </a:xfrm>
              <a:custGeom>
                <a:avLst/>
                <a:gdLst/>
                <a:ahLst/>
                <a:cxnLst/>
                <a:rect l="l" t="t" r="r" b="b"/>
                <a:pathLst>
                  <a:path w="14302" h="11015" extrusionOk="0">
                    <a:moveTo>
                      <a:pt x="7152" y="1"/>
                    </a:moveTo>
                    <a:cubicBezTo>
                      <a:pt x="3202" y="1"/>
                      <a:pt x="1" y="3014"/>
                      <a:pt x="1" y="6731"/>
                    </a:cubicBezTo>
                    <a:cubicBezTo>
                      <a:pt x="4" y="7077"/>
                      <a:pt x="34" y="7421"/>
                      <a:pt x="93" y="7763"/>
                    </a:cubicBezTo>
                    <a:cubicBezTo>
                      <a:pt x="1945" y="9775"/>
                      <a:pt x="4421" y="11015"/>
                      <a:pt x="7152" y="11015"/>
                    </a:cubicBezTo>
                    <a:cubicBezTo>
                      <a:pt x="9882" y="11015"/>
                      <a:pt x="12358" y="9775"/>
                      <a:pt x="14209" y="7763"/>
                    </a:cubicBezTo>
                    <a:cubicBezTo>
                      <a:pt x="14268" y="7421"/>
                      <a:pt x="14298" y="7077"/>
                      <a:pt x="14301" y="6731"/>
                    </a:cubicBezTo>
                    <a:cubicBezTo>
                      <a:pt x="14301" y="3014"/>
                      <a:pt x="11100" y="1"/>
                      <a:pt x="715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545;p34">
                <a:extLst>
                  <a:ext uri="{FF2B5EF4-FFF2-40B4-BE49-F238E27FC236}">
                    <a16:creationId xmlns:a16="http://schemas.microsoft.com/office/drawing/2014/main" id="{C13773F1-1C6F-4E32-BE16-0F24076CCA58}"/>
                  </a:ext>
                </a:extLst>
              </p:cNvPr>
              <p:cNvSpPr/>
              <p:nvPr/>
            </p:nvSpPr>
            <p:spPr>
              <a:xfrm>
                <a:off x="5952190" y="1931032"/>
                <a:ext cx="283234" cy="220619"/>
              </a:xfrm>
              <a:custGeom>
                <a:avLst/>
                <a:gdLst/>
                <a:ahLst/>
                <a:cxnLst/>
                <a:rect l="l" t="t" r="r" b="b"/>
                <a:pathLst>
                  <a:path w="14864" h="11578" extrusionOk="0">
                    <a:moveTo>
                      <a:pt x="7433" y="562"/>
                    </a:moveTo>
                    <a:cubicBezTo>
                      <a:pt x="11220" y="562"/>
                      <a:pt x="14302" y="3455"/>
                      <a:pt x="14302" y="7012"/>
                    </a:cubicBezTo>
                    <a:cubicBezTo>
                      <a:pt x="14299" y="7314"/>
                      <a:pt x="14274" y="7616"/>
                      <a:pt x="14226" y="7915"/>
                    </a:cubicBezTo>
                    <a:cubicBezTo>
                      <a:pt x="12358" y="9913"/>
                      <a:pt x="9949" y="11014"/>
                      <a:pt x="7433" y="11014"/>
                    </a:cubicBezTo>
                    <a:cubicBezTo>
                      <a:pt x="4917" y="11014"/>
                      <a:pt x="2506" y="9915"/>
                      <a:pt x="638" y="7915"/>
                    </a:cubicBezTo>
                    <a:cubicBezTo>
                      <a:pt x="590" y="7616"/>
                      <a:pt x="565" y="7314"/>
                      <a:pt x="563" y="7012"/>
                    </a:cubicBezTo>
                    <a:cubicBezTo>
                      <a:pt x="563" y="3455"/>
                      <a:pt x="3644" y="562"/>
                      <a:pt x="7433" y="562"/>
                    </a:cubicBezTo>
                    <a:close/>
                    <a:moveTo>
                      <a:pt x="7433" y="0"/>
                    </a:moveTo>
                    <a:cubicBezTo>
                      <a:pt x="3334" y="0"/>
                      <a:pt x="0" y="3146"/>
                      <a:pt x="0" y="7012"/>
                    </a:cubicBezTo>
                    <a:cubicBezTo>
                      <a:pt x="0" y="7345"/>
                      <a:pt x="31" y="7688"/>
                      <a:pt x="97" y="8089"/>
                    </a:cubicBezTo>
                    <a:cubicBezTo>
                      <a:pt x="105" y="8143"/>
                      <a:pt x="130" y="8194"/>
                      <a:pt x="167" y="8235"/>
                    </a:cubicBezTo>
                    <a:cubicBezTo>
                      <a:pt x="2152" y="10390"/>
                      <a:pt x="4732" y="11577"/>
                      <a:pt x="7433" y="11577"/>
                    </a:cubicBezTo>
                    <a:cubicBezTo>
                      <a:pt x="10134" y="11577"/>
                      <a:pt x="12714" y="10390"/>
                      <a:pt x="14697" y="8235"/>
                    </a:cubicBezTo>
                    <a:cubicBezTo>
                      <a:pt x="14734" y="8194"/>
                      <a:pt x="14759" y="8143"/>
                      <a:pt x="14767" y="8089"/>
                    </a:cubicBezTo>
                    <a:cubicBezTo>
                      <a:pt x="14833" y="7688"/>
                      <a:pt x="14864" y="7345"/>
                      <a:pt x="14864" y="7012"/>
                    </a:cubicBezTo>
                    <a:cubicBezTo>
                      <a:pt x="14864" y="3146"/>
                      <a:pt x="11530" y="0"/>
                      <a:pt x="743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546;p34">
                <a:extLst>
                  <a:ext uri="{FF2B5EF4-FFF2-40B4-BE49-F238E27FC236}">
                    <a16:creationId xmlns:a16="http://schemas.microsoft.com/office/drawing/2014/main" id="{9A93D2BF-871A-4266-86F1-7226AB61C25D}"/>
                  </a:ext>
                </a:extLst>
              </p:cNvPr>
              <p:cNvSpPr/>
              <p:nvPr/>
            </p:nvSpPr>
            <p:spPr>
              <a:xfrm>
                <a:off x="5807695" y="2262875"/>
                <a:ext cx="572222" cy="655835"/>
              </a:xfrm>
              <a:custGeom>
                <a:avLst/>
                <a:gdLst/>
                <a:ahLst/>
                <a:cxnLst/>
                <a:rect l="l" t="t" r="r" b="b"/>
                <a:pathLst>
                  <a:path w="30030" h="34418" extrusionOk="0">
                    <a:moveTo>
                      <a:pt x="15016" y="5228"/>
                    </a:moveTo>
                    <a:cubicBezTo>
                      <a:pt x="20632" y="5228"/>
                      <a:pt x="25203" y="10176"/>
                      <a:pt x="25203" y="16261"/>
                    </a:cubicBezTo>
                    <a:lnTo>
                      <a:pt x="25203" y="29190"/>
                    </a:lnTo>
                    <a:lnTo>
                      <a:pt x="4827" y="29190"/>
                    </a:lnTo>
                    <a:lnTo>
                      <a:pt x="4827" y="16261"/>
                    </a:lnTo>
                    <a:cubicBezTo>
                      <a:pt x="4827" y="10176"/>
                      <a:pt x="9398" y="5228"/>
                      <a:pt x="15016" y="5228"/>
                    </a:cubicBezTo>
                    <a:close/>
                    <a:moveTo>
                      <a:pt x="15016" y="1"/>
                    </a:moveTo>
                    <a:cubicBezTo>
                      <a:pt x="6736" y="1"/>
                      <a:pt x="1" y="7294"/>
                      <a:pt x="1" y="16261"/>
                    </a:cubicBezTo>
                    <a:lnTo>
                      <a:pt x="1" y="31804"/>
                    </a:lnTo>
                    <a:cubicBezTo>
                      <a:pt x="1" y="33248"/>
                      <a:pt x="1082" y="34417"/>
                      <a:pt x="2415" y="34417"/>
                    </a:cubicBezTo>
                    <a:lnTo>
                      <a:pt x="27617" y="34417"/>
                    </a:lnTo>
                    <a:cubicBezTo>
                      <a:pt x="28950" y="34417"/>
                      <a:pt x="30029" y="33248"/>
                      <a:pt x="30029" y="31804"/>
                    </a:cubicBezTo>
                    <a:lnTo>
                      <a:pt x="30029" y="16261"/>
                    </a:lnTo>
                    <a:cubicBezTo>
                      <a:pt x="30029" y="7294"/>
                      <a:pt x="23294" y="1"/>
                      <a:pt x="1501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547;p34">
                <a:extLst>
                  <a:ext uri="{FF2B5EF4-FFF2-40B4-BE49-F238E27FC236}">
                    <a16:creationId xmlns:a16="http://schemas.microsoft.com/office/drawing/2014/main" id="{12FF5F49-A99A-4D5C-BFA3-0C2E74ABEDC7}"/>
                  </a:ext>
                </a:extLst>
              </p:cNvPr>
              <p:cNvSpPr/>
              <p:nvPr/>
            </p:nvSpPr>
            <p:spPr>
              <a:xfrm>
                <a:off x="5760458" y="2716555"/>
                <a:ext cx="666715" cy="630778"/>
              </a:xfrm>
              <a:custGeom>
                <a:avLst/>
                <a:gdLst/>
                <a:ahLst/>
                <a:cxnLst/>
                <a:rect l="l" t="t" r="r" b="b"/>
                <a:pathLst>
                  <a:path w="34989" h="33103" extrusionOk="0">
                    <a:moveTo>
                      <a:pt x="1" y="1"/>
                    </a:moveTo>
                    <a:lnTo>
                      <a:pt x="1" y="33102"/>
                    </a:lnTo>
                    <a:lnTo>
                      <a:pt x="34989" y="33102"/>
                    </a:lnTo>
                    <a:lnTo>
                      <a:pt x="349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548;p34">
                <a:extLst>
                  <a:ext uri="{FF2B5EF4-FFF2-40B4-BE49-F238E27FC236}">
                    <a16:creationId xmlns:a16="http://schemas.microsoft.com/office/drawing/2014/main" id="{A5A28D07-A91C-41A8-AA18-D3587B31FB8A}"/>
                  </a:ext>
                </a:extLst>
              </p:cNvPr>
              <p:cNvSpPr/>
              <p:nvPr/>
            </p:nvSpPr>
            <p:spPr>
              <a:xfrm>
                <a:off x="6003181" y="2875188"/>
                <a:ext cx="187806" cy="275745"/>
              </a:xfrm>
              <a:custGeom>
                <a:avLst/>
                <a:gdLst/>
                <a:ahLst/>
                <a:cxnLst/>
                <a:rect l="l" t="t" r="r" b="b"/>
                <a:pathLst>
                  <a:path w="9856" h="14471" extrusionOk="0">
                    <a:moveTo>
                      <a:pt x="4927" y="1"/>
                    </a:moveTo>
                    <a:cubicBezTo>
                      <a:pt x="2633" y="1"/>
                      <a:pt x="772" y="2016"/>
                      <a:pt x="772" y="4502"/>
                    </a:cubicBezTo>
                    <a:cubicBezTo>
                      <a:pt x="772" y="6052"/>
                      <a:pt x="1496" y="7417"/>
                      <a:pt x="2595" y="8227"/>
                    </a:cubicBezTo>
                    <a:lnTo>
                      <a:pt x="1" y="14470"/>
                    </a:lnTo>
                    <a:lnTo>
                      <a:pt x="9856" y="14470"/>
                    </a:lnTo>
                    <a:lnTo>
                      <a:pt x="7261" y="8227"/>
                    </a:lnTo>
                    <a:cubicBezTo>
                      <a:pt x="8361" y="7417"/>
                      <a:pt x="9084" y="6050"/>
                      <a:pt x="9084" y="4502"/>
                    </a:cubicBezTo>
                    <a:cubicBezTo>
                      <a:pt x="9084" y="2016"/>
                      <a:pt x="7223" y="1"/>
                      <a:pt x="4927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549;p34">
                <a:extLst>
                  <a:ext uri="{FF2B5EF4-FFF2-40B4-BE49-F238E27FC236}">
                    <a16:creationId xmlns:a16="http://schemas.microsoft.com/office/drawing/2014/main" id="{088E1B00-B8FA-4F2A-941C-886590C8EEBA}"/>
                  </a:ext>
                </a:extLst>
              </p:cNvPr>
              <p:cNvSpPr/>
              <p:nvPr/>
            </p:nvSpPr>
            <p:spPr>
              <a:xfrm>
                <a:off x="5996759" y="2869853"/>
                <a:ext cx="200611" cy="286435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15032" extrusionOk="0">
                    <a:moveTo>
                      <a:pt x="5264" y="562"/>
                    </a:moveTo>
                    <a:cubicBezTo>
                      <a:pt x="7401" y="562"/>
                      <a:pt x="9139" y="2455"/>
                      <a:pt x="9139" y="4782"/>
                    </a:cubicBezTo>
                    <a:cubicBezTo>
                      <a:pt x="9139" y="6185"/>
                      <a:pt x="8501" y="7493"/>
                      <a:pt x="7430" y="8280"/>
                    </a:cubicBezTo>
                    <a:cubicBezTo>
                      <a:pt x="7327" y="8356"/>
                      <a:pt x="7287" y="8495"/>
                      <a:pt x="7337" y="8614"/>
                    </a:cubicBezTo>
                    <a:lnTo>
                      <a:pt x="9771" y="14469"/>
                    </a:lnTo>
                    <a:lnTo>
                      <a:pt x="759" y="14469"/>
                    </a:lnTo>
                    <a:lnTo>
                      <a:pt x="3192" y="8614"/>
                    </a:lnTo>
                    <a:cubicBezTo>
                      <a:pt x="3241" y="8495"/>
                      <a:pt x="3204" y="8356"/>
                      <a:pt x="3099" y="8280"/>
                    </a:cubicBezTo>
                    <a:cubicBezTo>
                      <a:pt x="2028" y="7493"/>
                      <a:pt x="1391" y="6185"/>
                      <a:pt x="1391" y="4782"/>
                    </a:cubicBezTo>
                    <a:cubicBezTo>
                      <a:pt x="1391" y="2455"/>
                      <a:pt x="3129" y="562"/>
                      <a:pt x="5264" y="562"/>
                    </a:cubicBezTo>
                    <a:close/>
                    <a:moveTo>
                      <a:pt x="5264" y="1"/>
                    </a:moveTo>
                    <a:cubicBezTo>
                      <a:pt x="2819" y="1"/>
                      <a:pt x="828" y="2146"/>
                      <a:pt x="828" y="4782"/>
                    </a:cubicBezTo>
                    <a:cubicBezTo>
                      <a:pt x="828" y="6285"/>
                      <a:pt x="1483" y="7696"/>
                      <a:pt x="2591" y="8598"/>
                    </a:cubicBezTo>
                    <a:lnTo>
                      <a:pt x="78" y="14642"/>
                    </a:lnTo>
                    <a:cubicBezTo>
                      <a:pt x="1" y="14827"/>
                      <a:pt x="136" y="15030"/>
                      <a:pt x="338" y="15032"/>
                    </a:cubicBezTo>
                    <a:lnTo>
                      <a:pt x="10193" y="15032"/>
                    </a:lnTo>
                    <a:cubicBezTo>
                      <a:pt x="10392" y="15032"/>
                      <a:pt x="10528" y="14827"/>
                      <a:pt x="10452" y="14642"/>
                    </a:cubicBezTo>
                    <a:lnTo>
                      <a:pt x="7939" y="8598"/>
                    </a:lnTo>
                    <a:cubicBezTo>
                      <a:pt x="9046" y="7696"/>
                      <a:pt x="9701" y="6285"/>
                      <a:pt x="9701" y="4782"/>
                    </a:cubicBezTo>
                    <a:cubicBezTo>
                      <a:pt x="9701" y="2146"/>
                      <a:pt x="7712" y="1"/>
                      <a:pt x="526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550;p34">
                <a:extLst>
                  <a:ext uri="{FF2B5EF4-FFF2-40B4-BE49-F238E27FC236}">
                    <a16:creationId xmlns:a16="http://schemas.microsoft.com/office/drawing/2014/main" id="{C0D23766-50F0-4C22-9934-C6F84EAEE14D}"/>
                  </a:ext>
                </a:extLst>
              </p:cNvPr>
              <p:cNvSpPr/>
              <p:nvPr/>
            </p:nvSpPr>
            <p:spPr>
              <a:xfrm>
                <a:off x="5887574" y="2853485"/>
                <a:ext cx="775672" cy="1061878"/>
              </a:xfrm>
              <a:custGeom>
                <a:avLst/>
                <a:gdLst/>
                <a:ahLst/>
                <a:cxnLst/>
                <a:rect l="l" t="t" r="r" b="b"/>
                <a:pathLst>
                  <a:path w="40707" h="55727" extrusionOk="0">
                    <a:moveTo>
                      <a:pt x="40706" y="1"/>
                    </a:moveTo>
                    <a:lnTo>
                      <a:pt x="100" y="55240"/>
                    </a:lnTo>
                    <a:cubicBezTo>
                      <a:pt x="1" y="55375"/>
                      <a:pt x="30" y="55568"/>
                      <a:pt x="165" y="55667"/>
                    </a:cubicBezTo>
                    <a:cubicBezTo>
                      <a:pt x="220" y="55707"/>
                      <a:pt x="283" y="55727"/>
                      <a:pt x="346" y="55727"/>
                    </a:cubicBezTo>
                    <a:cubicBezTo>
                      <a:pt x="441" y="55727"/>
                      <a:pt x="534" y="55683"/>
                      <a:pt x="594" y="55601"/>
                    </a:cubicBezTo>
                    <a:lnTo>
                      <a:pt x="40706" y="1035"/>
                    </a:lnTo>
                    <a:lnTo>
                      <a:pt x="4070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551;p34">
                <a:extLst>
                  <a:ext uri="{FF2B5EF4-FFF2-40B4-BE49-F238E27FC236}">
                    <a16:creationId xmlns:a16="http://schemas.microsoft.com/office/drawing/2014/main" id="{12B8101C-EE94-4729-8197-24B33E24F213}"/>
                  </a:ext>
                </a:extLst>
              </p:cNvPr>
              <p:cNvSpPr/>
              <p:nvPr/>
            </p:nvSpPr>
            <p:spPr>
              <a:xfrm>
                <a:off x="6507643" y="1676190"/>
                <a:ext cx="155603" cy="218351"/>
              </a:xfrm>
              <a:custGeom>
                <a:avLst/>
                <a:gdLst/>
                <a:ahLst/>
                <a:cxnLst/>
                <a:rect l="l" t="t" r="r" b="b"/>
                <a:pathLst>
                  <a:path w="8166" h="11459" extrusionOk="0">
                    <a:moveTo>
                      <a:pt x="8165" y="0"/>
                    </a:moveTo>
                    <a:lnTo>
                      <a:pt x="95" y="10977"/>
                    </a:lnTo>
                    <a:cubicBezTo>
                      <a:pt x="1" y="11112"/>
                      <a:pt x="31" y="11300"/>
                      <a:pt x="165" y="11398"/>
                    </a:cubicBezTo>
                    <a:cubicBezTo>
                      <a:pt x="220" y="11438"/>
                      <a:pt x="284" y="11458"/>
                      <a:pt x="347" y="11458"/>
                    </a:cubicBezTo>
                    <a:cubicBezTo>
                      <a:pt x="439" y="11458"/>
                      <a:pt x="529" y="11417"/>
                      <a:pt x="590" y="11338"/>
                    </a:cubicBezTo>
                    <a:lnTo>
                      <a:pt x="8165" y="1034"/>
                    </a:lnTo>
                    <a:lnTo>
                      <a:pt x="81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552;p34">
                <a:extLst>
                  <a:ext uri="{FF2B5EF4-FFF2-40B4-BE49-F238E27FC236}">
                    <a16:creationId xmlns:a16="http://schemas.microsoft.com/office/drawing/2014/main" id="{28EC9917-C484-41C6-B8BF-E4661CCE8035}"/>
                  </a:ext>
                </a:extLst>
              </p:cNvPr>
              <p:cNvSpPr/>
              <p:nvPr/>
            </p:nvSpPr>
            <p:spPr>
              <a:xfrm>
                <a:off x="5524405" y="1952545"/>
                <a:ext cx="945204" cy="1292558"/>
              </a:xfrm>
              <a:custGeom>
                <a:avLst/>
                <a:gdLst/>
                <a:ahLst/>
                <a:cxnLst/>
                <a:rect l="l" t="t" r="r" b="b"/>
                <a:pathLst>
                  <a:path w="49604" h="67833" extrusionOk="0">
                    <a:moveTo>
                      <a:pt x="49258" y="0"/>
                    </a:moveTo>
                    <a:cubicBezTo>
                      <a:pt x="49164" y="0"/>
                      <a:pt x="49071" y="44"/>
                      <a:pt x="49010" y="125"/>
                    </a:cubicBezTo>
                    <a:lnTo>
                      <a:pt x="0" y="66799"/>
                    </a:lnTo>
                    <a:lnTo>
                      <a:pt x="0" y="67833"/>
                    </a:lnTo>
                    <a:lnTo>
                      <a:pt x="49505" y="489"/>
                    </a:lnTo>
                    <a:cubicBezTo>
                      <a:pt x="49604" y="352"/>
                      <a:pt x="49575" y="160"/>
                      <a:pt x="49439" y="60"/>
                    </a:cubicBezTo>
                    <a:cubicBezTo>
                      <a:pt x="49384" y="20"/>
                      <a:pt x="49321" y="0"/>
                      <a:pt x="49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553;p34">
                <a:extLst>
                  <a:ext uri="{FF2B5EF4-FFF2-40B4-BE49-F238E27FC236}">
                    <a16:creationId xmlns:a16="http://schemas.microsoft.com/office/drawing/2014/main" id="{B7B162BE-ABBB-401E-8ED4-06177611A739}"/>
                  </a:ext>
                </a:extLst>
              </p:cNvPr>
              <p:cNvSpPr/>
              <p:nvPr/>
            </p:nvSpPr>
            <p:spPr>
              <a:xfrm>
                <a:off x="5795367" y="3956807"/>
                <a:ext cx="66388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4407" extrusionOk="0">
                    <a:moveTo>
                      <a:pt x="3136" y="0"/>
                    </a:moveTo>
                    <a:cubicBezTo>
                      <a:pt x="3042" y="0"/>
                      <a:pt x="2949" y="44"/>
                      <a:pt x="2890" y="125"/>
                    </a:cubicBezTo>
                    <a:lnTo>
                      <a:pt x="100" y="3920"/>
                    </a:lnTo>
                    <a:cubicBezTo>
                      <a:pt x="0" y="4057"/>
                      <a:pt x="30" y="4248"/>
                      <a:pt x="165" y="4349"/>
                    </a:cubicBezTo>
                    <a:cubicBezTo>
                      <a:pt x="218" y="4387"/>
                      <a:pt x="282" y="4407"/>
                      <a:pt x="347" y="4407"/>
                    </a:cubicBezTo>
                    <a:cubicBezTo>
                      <a:pt x="444" y="4407"/>
                      <a:pt x="536" y="4360"/>
                      <a:pt x="594" y="4283"/>
                    </a:cubicBezTo>
                    <a:lnTo>
                      <a:pt x="3383" y="488"/>
                    </a:lnTo>
                    <a:cubicBezTo>
                      <a:pt x="3483" y="351"/>
                      <a:pt x="3454" y="160"/>
                      <a:pt x="3317" y="59"/>
                    </a:cubicBezTo>
                    <a:cubicBezTo>
                      <a:pt x="3263" y="20"/>
                      <a:pt x="3199" y="0"/>
                      <a:pt x="31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554;p34">
                <a:extLst>
                  <a:ext uri="{FF2B5EF4-FFF2-40B4-BE49-F238E27FC236}">
                    <a16:creationId xmlns:a16="http://schemas.microsoft.com/office/drawing/2014/main" id="{A750AE63-8275-47D7-B36C-CF9D79C2DEC0}"/>
                  </a:ext>
                </a:extLst>
              </p:cNvPr>
              <p:cNvSpPr/>
              <p:nvPr/>
            </p:nvSpPr>
            <p:spPr>
              <a:xfrm>
                <a:off x="6033802" y="3081344"/>
                <a:ext cx="629444" cy="862906"/>
              </a:xfrm>
              <a:custGeom>
                <a:avLst/>
                <a:gdLst/>
                <a:ahLst/>
                <a:cxnLst/>
                <a:rect l="l" t="t" r="r" b="b"/>
                <a:pathLst>
                  <a:path w="33033" h="45285" extrusionOk="0">
                    <a:moveTo>
                      <a:pt x="33032" y="1"/>
                    </a:moveTo>
                    <a:lnTo>
                      <a:pt x="102" y="44797"/>
                    </a:lnTo>
                    <a:cubicBezTo>
                      <a:pt x="1" y="44934"/>
                      <a:pt x="32" y="45125"/>
                      <a:pt x="167" y="45224"/>
                    </a:cubicBezTo>
                    <a:cubicBezTo>
                      <a:pt x="222" y="45265"/>
                      <a:pt x="286" y="45284"/>
                      <a:pt x="349" y="45284"/>
                    </a:cubicBezTo>
                    <a:cubicBezTo>
                      <a:pt x="443" y="45284"/>
                      <a:pt x="535" y="45241"/>
                      <a:pt x="595" y="45159"/>
                    </a:cubicBezTo>
                    <a:lnTo>
                      <a:pt x="33032" y="1036"/>
                    </a:lnTo>
                    <a:lnTo>
                      <a:pt x="330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555;p34">
              <a:extLst>
                <a:ext uri="{FF2B5EF4-FFF2-40B4-BE49-F238E27FC236}">
                  <a16:creationId xmlns:a16="http://schemas.microsoft.com/office/drawing/2014/main" id="{72326F57-9FA2-45BB-8C7F-AECBE41367FD}"/>
                </a:ext>
              </a:extLst>
            </p:cNvPr>
            <p:cNvGrpSpPr/>
            <p:nvPr/>
          </p:nvGrpSpPr>
          <p:grpSpPr>
            <a:xfrm>
              <a:off x="5819045" y="2013836"/>
              <a:ext cx="1763771" cy="2715855"/>
              <a:chOff x="3724546" y="1876439"/>
              <a:chExt cx="1646999" cy="2536049"/>
            </a:xfrm>
          </p:grpSpPr>
          <p:sp>
            <p:nvSpPr>
              <p:cNvPr id="116" name="Google Shape;560;p34">
                <a:extLst>
                  <a:ext uri="{FF2B5EF4-FFF2-40B4-BE49-F238E27FC236}">
                    <a16:creationId xmlns:a16="http://schemas.microsoft.com/office/drawing/2014/main" id="{48C5449D-C18D-4423-A967-53D594BBA78E}"/>
                  </a:ext>
                </a:extLst>
              </p:cNvPr>
              <p:cNvSpPr/>
              <p:nvPr/>
            </p:nvSpPr>
            <p:spPr>
              <a:xfrm>
                <a:off x="4191431" y="1996448"/>
                <a:ext cx="18617" cy="2469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296" extrusionOk="0">
                    <a:moveTo>
                      <a:pt x="818" y="1"/>
                    </a:moveTo>
                    <a:cubicBezTo>
                      <a:pt x="775" y="1"/>
                      <a:pt x="734" y="20"/>
                      <a:pt x="707" y="56"/>
                    </a:cubicBezTo>
                    <a:cubicBezTo>
                      <a:pt x="694" y="73"/>
                      <a:pt x="402" y="471"/>
                      <a:pt x="53" y="1086"/>
                    </a:cubicBezTo>
                    <a:cubicBezTo>
                      <a:pt x="1" y="1179"/>
                      <a:pt x="68" y="1296"/>
                      <a:pt x="176" y="1296"/>
                    </a:cubicBezTo>
                    <a:cubicBezTo>
                      <a:pt x="227" y="1296"/>
                      <a:pt x="274" y="1268"/>
                      <a:pt x="298" y="1224"/>
                    </a:cubicBezTo>
                    <a:cubicBezTo>
                      <a:pt x="491" y="878"/>
                      <a:pt x="702" y="544"/>
                      <a:pt x="933" y="224"/>
                    </a:cubicBezTo>
                    <a:cubicBezTo>
                      <a:pt x="977" y="161"/>
                      <a:pt x="963" y="73"/>
                      <a:pt x="902" y="28"/>
                    </a:cubicBezTo>
                    <a:cubicBezTo>
                      <a:pt x="877" y="10"/>
                      <a:pt x="847" y="1"/>
                      <a:pt x="8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561;p34">
                <a:extLst>
                  <a:ext uri="{FF2B5EF4-FFF2-40B4-BE49-F238E27FC236}">
                    <a16:creationId xmlns:a16="http://schemas.microsoft.com/office/drawing/2014/main" id="{73D15160-34A5-4323-A3D9-ACBC5F643AAD}"/>
                  </a:ext>
                </a:extLst>
              </p:cNvPr>
              <p:cNvSpPr/>
              <p:nvPr/>
            </p:nvSpPr>
            <p:spPr>
              <a:xfrm>
                <a:off x="4388670" y="2630732"/>
                <a:ext cx="395296" cy="343219"/>
              </a:xfrm>
              <a:custGeom>
                <a:avLst/>
                <a:gdLst/>
                <a:ahLst/>
                <a:cxnLst/>
                <a:rect l="l" t="t" r="r" b="b"/>
                <a:pathLst>
                  <a:path w="20745" h="18012" extrusionOk="0">
                    <a:moveTo>
                      <a:pt x="5074" y="0"/>
                    </a:moveTo>
                    <a:cubicBezTo>
                      <a:pt x="3271" y="0"/>
                      <a:pt x="0" y="5987"/>
                      <a:pt x="609" y="6838"/>
                    </a:cubicBezTo>
                    <a:cubicBezTo>
                      <a:pt x="1258" y="7749"/>
                      <a:pt x="2817" y="10735"/>
                      <a:pt x="4895" y="11256"/>
                    </a:cubicBezTo>
                    <a:cubicBezTo>
                      <a:pt x="6975" y="11777"/>
                      <a:pt x="17496" y="18012"/>
                      <a:pt x="17496" y="18012"/>
                    </a:cubicBezTo>
                    <a:lnTo>
                      <a:pt x="20744" y="17102"/>
                    </a:lnTo>
                    <a:cubicBezTo>
                      <a:pt x="20744" y="17102"/>
                      <a:pt x="14378" y="12685"/>
                      <a:pt x="11910" y="10606"/>
                    </a:cubicBezTo>
                    <a:cubicBezTo>
                      <a:pt x="9443" y="8527"/>
                      <a:pt x="6065" y="5150"/>
                      <a:pt x="6065" y="5150"/>
                    </a:cubicBezTo>
                    <a:lnTo>
                      <a:pt x="5416" y="84"/>
                    </a:lnTo>
                    <a:cubicBezTo>
                      <a:pt x="5310" y="27"/>
                      <a:pt x="5195" y="0"/>
                      <a:pt x="50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562;p34">
                <a:extLst>
                  <a:ext uri="{FF2B5EF4-FFF2-40B4-BE49-F238E27FC236}">
                    <a16:creationId xmlns:a16="http://schemas.microsoft.com/office/drawing/2014/main" id="{A0472F9E-0609-4A50-B110-1D94E2E8294C}"/>
                  </a:ext>
                </a:extLst>
              </p:cNvPr>
              <p:cNvSpPr/>
              <p:nvPr/>
            </p:nvSpPr>
            <p:spPr>
              <a:xfrm>
                <a:off x="4383239" y="2628737"/>
                <a:ext cx="406500" cy="353985"/>
              </a:xfrm>
              <a:custGeom>
                <a:avLst/>
                <a:gdLst/>
                <a:ahLst/>
                <a:cxnLst/>
                <a:rect l="l" t="t" r="r" b="b"/>
                <a:pathLst>
                  <a:path w="21333" h="18577" extrusionOk="0">
                    <a:moveTo>
                      <a:pt x="5320" y="567"/>
                    </a:moveTo>
                    <a:cubicBezTo>
                      <a:pt x="5344" y="567"/>
                      <a:pt x="5367" y="570"/>
                      <a:pt x="5390" y="574"/>
                    </a:cubicBezTo>
                    <a:lnTo>
                      <a:pt x="6018" y="5471"/>
                    </a:lnTo>
                    <a:cubicBezTo>
                      <a:pt x="6026" y="5532"/>
                      <a:pt x="6053" y="5591"/>
                      <a:pt x="6098" y="5634"/>
                    </a:cubicBezTo>
                    <a:cubicBezTo>
                      <a:pt x="6132" y="5668"/>
                      <a:pt x="9513" y="9044"/>
                      <a:pt x="11961" y="11107"/>
                    </a:cubicBezTo>
                    <a:cubicBezTo>
                      <a:pt x="14012" y="12833"/>
                      <a:pt x="18786" y="16198"/>
                      <a:pt x="20327" y="17276"/>
                    </a:cubicBezTo>
                    <a:lnTo>
                      <a:pt x="17768" y="17993"/>
                    </a:lnTo>
                    <a:cubicBezTo>
                      <a:pt x="16608" y="17308"/>
                      <a:pt x="7203" y="11770"/>
                      <a:pt x="5196" y="11268"/>
                    </a:cubicBezTo>
                    <a:cubicBezTo>
                      <a:pt x="3571" y="10861"/>
                      <a:pt x="2207" y="8726"/>
                      <a:pt x="1475" y="7577"/>
                    </a:cubicBezTo>
                    <a:cubicBezTo>
                      <a:pt x="1315" y="7328"/>
                      <a:pt x="1179" y="7115"/>
                      <a:pt x="1070" y="6962"/>
                    </a:cubicBezTo>
                    <a:cubicBezTo>
                      <a:pt x="806" y="6558"/>
                      <a:pt x="2134" y="3419"/>
                      <a:pt x="3858" y="1542"/>
                    </a:cubicBezTo>
                    <a:cubicBezTo>
                      <a:pt x="4440" y="908"/>
                      <a:pt x="4952" y="568"/>
                      <a:pt x="5305" y="568"/>
                    </a:cubicBezTo>
                    <a:cubicBezTo>
                      <a:pt x="5310" y="567"/>
                      <a:pt x="5315" y="567"/>
                      <a:pt x="5320" y="567"/>
                    </a:cubicBezTo>
                    <a:close/>
                    <a:moveTo>
                      <a:pt x="5302" y="1"/>
                    </a:moveTo>
                    <a:cubicBezTo>
                      <a:pt x="4746" y="1"/>
                      <a:pt x="4084" y="433"/>
                      <a:pt x="3326" y="1293"/>
                    </a:cubicBezTo>
                    <a:cubicBezTo>
                      <a:pt x="1870" y="2945"/>
                      <a:pt x="1" y="6431"/>
                      <a:pt x="612" y="7288"/>
                    </a:cubicBezTo>
                    <a:cubicBezTo>
                      <a:pt x="718" y="7436"/>
                      <a:pt x="848" y="7640"/>
                      <a:pt x="1001" y="7880"/>
                    </a:cubicBezTo>
                    <a:cubicBezTo>
                      <a:pt x="1831" y="9178"/>
                      <a:pt x="3218" y="11353"/>
                      <a:pt x="5060" y="11814"/>
                    </a:cubicBezTo>
                    <a:cubicBezTo>
                      <a:pt x="7076" y="12317"/>
                      <a:pt x="17480" y="18476"/>
                      <a:pt x="17585" y="18537"/>
                    </a:cubicBezTo>
                    <a:cubicBezTo>
                      <a:pt x="17629" y="18564"/>
                      <a:pt x="17679" y="18577"/>
                      <a:pt x="17728" y="18577"/>
                    </a:cubicBezTo>
                    <a:cubicBezTo>
                      <a:pt x="17754" y="18577"/>
                      <a:pt x="17781" y="18574"/>
                      <a:pt x="17805" y="18567"/>
                    </a:cubicBezTo>
                    <a:lnTo>
                      <a:pt x="21052" y="17656"/>
                    </a:lnTo>
                    <a:cubicBezTo>
                      <a:pt x="21281" y="17592"/>
                      <a:pt x="21332" y="17292"/>
                      <a:pt x="21137" y="17156"/>
                    </a:cubicBezTo>
                    <a:cubicBezTo>
                      <a:pt x="21074" y="17112"/>
                      <a:pt x="14754" y="12722"/>
                      <a:pt x="12325" y="10676"/>
                    </a:cubicBezTo>
                    <a:cubicBezTo>
                      <a:pt x="10084" y="8790"/>
                      <a:pt x="7054" y="5792"/>
                      <a:pt x="6564" y="5305"/>
                    </a:cubicBezTo>
                    <a:lnTo>
                      <a:pt x="5926" y="333"/>
                    </a:lnTo>
                    <a:cubicBezTo>
                      <a:pt x="5915" y="244"/>
                      <a:pt x="5861" y="164"/>
                      <a:pt x="5781" y="121"/>
                    </a:cubicBezTo>
                    <a:cubicBezTo>
                      <a:pt x="5631" y="41"/>
                      <a:pt x="5471" y="1"/>
                      <a:pt x="530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563;p34">
                <a:extLst>
                  <a:ext uri="{FF2B5EF4-FFF2-40B4-BE49-F238E27FC236}">
                    <a16:creationId xmlns:a16="http://schemas.microsoft.com/office/drawing/2014/main" id="{82C69CF9-BA3A-4D04-91AC-BA46ED11150E}"/>
                  </a:ext>
                </a:extLst>
              </p:cNvPr>
              <p:cNvSpPr/>
              <p:nvPr/>
            </p:nvSpPr>
            <p:spPr>
              <a:xfrm>
                <a:off x="4508811" y="4188573"/>
                <a:ext cx="245352" cy="128126"/>
              </a:xfrm>
              <a:custGeom>
                <a:avLst/>
                <a:gdLst/>
                <a:ahLst/>
                <a:cxnLst/>
                <a:rect l="l" t="t" r="r" b="b"/>
                <a:pathLst>
                  <a:path w="12876" h="6724" extrusionOk="0">
                    <a:moveTo>
                      <a:pt x="1681" y="0"/>
                    </a:moveTo>
                    <a:cubicBezTo>
                      <a:pt x="1681" y="0"/>
                      <a:pt x="0" y="3882"/>
                      <a:pt x="1061" y="4534"/>
                    </a:cubicBezTo>
                    <a:cubicBezTo>
                      <a:pt x="1589" y="4860"/>
                      <a:pt x="2199" y="4921"/>
                      <a:pt x="2749" y="4921"/>
                    </a:cubicBezTo>
                    <a:cubicBezTo>
                      <a:pt x="3080" y="4921"/>
                      <a:pt x="3389" y="4899"/>
                      <a:pt x="3645" y="4899"/>
                    </a:cubicBezTo>
                    <a:cubicBezTo>
                      <a:pt x="3815" y="4899"/>
                      <a:pt x="3961" y="4909"/>
                      <a:pt x="4075" y="4941"/>
                    </a:cubicBezTo>
                    <a:cubicBezTo>
                      <a:pt x="4646" y="5105"/>
                      <a:pt x="5543" y="6163"/>
                      <a:pt x="8639" y="6572"/>
                    </a:cubicBezTo>
                    <a:cubicBezTo>
                      <a:pt x="9448" y="6678"/>
                      <a:pt x="10090" y="6723"/>
                      <a:pt x="10602" y="6723"/>
                    </a:cubicBezTo>
                    <a:cubicBezTo>
                      <a:pt x="12048" y="6723"/>
                      <a:pt x="12450" y="6362"/>
                      <a:pt x="12631" y="6002"/>
                    </a:cubicBezTo>
                    <a:cubicBezTo>
                      <a:pt x="12876" y="5512"/>
                      <a:pt x="11328" y="5105"/>
                      <a:pt x="10024" y="4208"/>
                    </a:cubicBezTo>
                    <a:cubicBezTo>
                      <a:pt x="8721" y="3312"/>
                      <a:pt x="5543" y="623"/>
                      <a:pt x="5543" y="623"/>
                    </a:cubicBezTo>
                    <a:cubicBezTo>
                      <a:pt x="4966" y="952"/>
                      <a:pt x="4433" y="1076"/>
                      <a:pt x="3960" y="1076"/>
                    </a:cubicBezTo>
                    <a:cubicBezTo>
                      <a:pt x="2562" y="1076"/>
                      <a:pt x="1681" y="0"/>
                      <a:pt x="16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564;p34">
                <a:extLst>
                  <a:ext uri="{FF2B5EF4-FFF2-40B4-BE49-F238E27FC236}">
                    <a16:creationId xmlns:a16="http://schemas.microsoft.com/office/drawing/2014/main" id="{5EE4CAD0-497F-48EC-9948-0B7EAEC01B5C}"/>
                  </a:ext>
                </a:extLst>
              </p:cNvPr>
              <p:cNvSpPr/>
              <p:nvPr/>
            </p:nvSpPr>
            <p:spPr>
              <a:xfrm>
                <a:off x="4503228" y="4183200"/>
                <a:ext cx="256366" cy="138854"/>
              </a:xfrm>
              <a:custGeom>
                <a:avLst/>
                <a:gdLst/>
                <a:ahLst/>
                <a:cxnLst/>
                <a:rect l="l" t="t" r="r" b="b"/>
                <a:pathLst>
                  <a:path w="13454" h="7287" extrusionOk="0">
                    <a:moveTo>
                      <a:pt x="2076" y="772"/>
                    </a:moveTo>
                    <a:cubicBezTo>
                      <a:pt x="2481" y="1121"/>
                      <a:pt x="3252" y="1636"/>
                      <a:pt x="4264" y="1636"/>
                    </a:cubicBezTo>
                    <a:cubicBezTo>
                      <a:pt x="4729" y="1636"/>
                      <a:pt x="5245" y="1527"/>
                      <a:pt x="5801" y="1243"/>
                    </a:cubicBezTo>
                    <a:cubicBezTo>
                      <a:pt x="6448" y="1787"/>
                      <a:pt x="9002" y="3928"/>
                      <a:pt x="10158" y="4722"/>
                    </a:cubicBezTo>
                    <a:cubicBezTo>
                      <a:pt x="10672" y="5074"/>
                      <a:pt x="11206" y="5346"/>
                      <a:pt x="11677" y="5585"/>
                    </a:cubicBezTo>
                    <a:cubicBezTo>
                      <a:pt x="12075" y="5786"/>
                      <a:pt x="12617" y="6063"/>
                      <a:pt x="12673" y="6157"/>
                    </a:cubicBezTo>
                    <a:cubicBezTo>
                      <a:pt x="12586" y="6331"/>
                      <a:pt x="12390" y="6724"/>
                      <a:pt x="10903" y="6724"/>
                    </a:cubicBezTo>
                    <a:cubicBezTo>
                      <a:pt x="10413" y="6724"/>
                      <a:pt x="9782" y="6681"/>
                      <a:pt x="8968" y="6574"/>
                    </a:cubicBezTo>
                    <a:cubicBezTo>
                      <a:pt x="6737" y="6281"/>
                      <a:pt x="5687" y="5645"/>
                      <a:pt x="5060" y="5266"/>
                    </a:cubicBezTo>
                    <a:cubicBezTo>
                      <a:pt x="4821" y="5121"/>
                      <a:pt x="4631" y="5006"/>
                      <a:pt x="4446" y="4953"/>
                    </a:cubicBezTo>
                    <a:cubicBezTo>
                      <a:pt x="4301" y="4913"/>
                      <a:pt x="4129" y="4899"/>
                      <a:pt x="3937" y="4899"/>
                    </a:cubicBezTo>
                    <a:cubicBezTo>
                      <a:pt x="3813" y="4899"/>
                      <a:pt x="3679" y="4905"/>
                      <a:pt x="3537" y="4910"/>
                    </a:cubicBezTo>
                    <a:cubicBezTo>
                      <a:pt x="3379" y="4916"/>
                      <a:pt x="3212" y="4922"/>
                      <a:pt x="3040" y="4922"/>
                    </a:cubicBezTo>
                    <a:cubicBezTo>
                      <a:pt x="2526" y="4922"/>
                      <a:pt x="1969" y="4865"/>
                      <a:pt x="1501" y="4577"/>
                    </a:cubicBezTo>
                    <a:cubicBezTo>
                      <a:pt x="967" y="4249"/>
                      <a:pt x="1492" y="2241"/>
                      <a:pt x="2076" y="772"/>
                    </a:cubicBezTo>
                    <a:close/>
                    <a:moveTo>
                      <a:pt x="1977" y="0"/>
                    </a:moveTo>
                    <a:cubicBezTo>
                      <a:pt x="1963" y="0"/>
                      <a:pt x="1949" y="1"/>
                      <a:pt x="1936" y="3"/>
                    </a:cubicBezTo>
                    <a:cubicBezTo>
                      <a:pt x="1838" y="17"/>
                      <a:pt x="1756" y="81"/>
                      <a:pt x="1717" y="170"/>
                    </a:cubicBezTo>
                    <a:cubicBezTo>
                      <a:pt x="1419" y="855"/>
                      <a:pt x="0" y="4313"/>
                      <a:pt x="1206" y="5056"/>
                    </a:cubicBezTo>
                    <a:cubicBezTo>
                      <a:pt x="1796" y="5419"/>
                      <a:pt x="2469" y="5484"/>
                      <a:pt x="3052" y="5484"/>
                    </a:cubicBezTo>
                    <a:cubicBezTo>
                      <a:pt x="3231" y="5484"/>
                      <a:pt x="3401" y="5478"/>
                      <a:pt x="3557" y="5473"/>
                    </a:cubicBezTo>
                    <a:cubicBezTo>
                      <a:pt x="3690" y="5467"/>
                      <a:pt x="3820" y="5463"/>
                      <a:pt x="3937" y="5463"/>
                    </a:cubicBezTo>
                    <a:cubicBezTo>
                      <a:pt x="4082" y="5463"/>
                      <a:pt x="4207" y="5470"/>
                      <a:pt x="4291" y="5495"/>
                    </a:cubicBezTo>
                    <a:cubicBezTo>
                      <a:pt x="4405" y="5527"/>
                      <a:pt x="4565" y="5623"/>
                      <a:pt x="4769" y="5747"/>
                    </a:cubicBezTo>
                    <a:cubicBezTo>
                      <a:pt x="5435" y="6149"/>
                      <a:pt x="6547" y="6822"/>
                      <a:pt x="8895" y="7132"/>
                    </a:cubicBezTo>
                    <a:cubicBezTo>
                      <a:pt x="9712" y="7240"/>
                      <a:pt x="10370" y="7287"/>
                      <a:pt x="10902" y="7287"/>
                    </a:cubicBezTo>
                    <a:cubicBezTo>
                      <a:pt x="12472" y="7287"/>
                      <a:pt x="12941" y="6877"/>
                      <a:pt x="13177" y="6409"/>
                    </a:cubicBezTo>
                    <a:cubicBezTo>
                      <a:pt x="13453" y="5856"/>
                      <a:pt x="12782" y="5516"/>
                      <a:pt x="11932" y="5085"/>
                    </a:cubicBezTo>
                    <a:cubicBezTo>
                      <a:pt x="11477" y="4853"/>
                      <a:pt x="10959" y="4590"/>
                      <a:pt x="10476" y="4259"/>
                    </a:cubicBezTo>
                    <a:cubicBezTo>
                      <a:pt x="9200" y="3381"/>
                      <a:pt x="6049" y="717"/>
                      <a:pt x="6018" y="690"/>
                    </a:cubicBezTo>
                    <a:cubicBezTo>
                      <a:pt x="5966" y="647"/>
                      <a:pt x="5901" y="624"/>
                      <a:pt x="5836" y="624"/>
                    </a:cubicBezTo>
                    <a:cubicBezTo>
                      <a:pt x="5788" y="624"/>
                      <a:pt x="5740" y="636"/>
                      <a:pt x="5697" y="661"/>
                    </a:cubicBezTo>
                    <a:cubicBezTo>
                      <a:pt x="5168" y="964"/>
                      <a:pt x="4681" y="1077"/>
                      <a:pt x="4250" y="1077"/>
                    </a:cubicBezTo>
                    <a:cubicBezTo>
                      <a:pt x="3017" y="1077"/>
                      <a:pt x="2236" y="154"/>
                      <a:pt x="2192" y="103"/>
                    </a:cubicBezTo>
                    <a:cubicBezTo>
                      <a:pt x="2139" y="38"/>
                      <a:pt x="2059" y="0"/>
                      <a:pt x="1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565;p34">
                <a:extLst>
                  <a:ext uri="{FF2B5EF4-FFF2-40B4-BE49-F238E27FC236}">
                    <a16:creationId xmlns:a16="http://schemas.microsoft.com/office/drawing/2014/main" id="{A7BD50A8-6E1A-46B7-9358-82BCA4CB4952}"/>
                  </a:ext>
                </a:extLst>
              </p:cNvPr>
              <p:cNvSpPr/>
              <p:nvPr/>
            </p:nvSpPr>
            <p:spPr>
              <a:xfrm>
                <a:off x="4521483" y="4255837"/>
                <a:ext cx="228431" cy="60843"/>
              </a:xfrm>
              <a:custGeom>
                <a:avLst/>
                <a:gdLst/>
                <a:ahLst/>
                <a:cxnLst/>
                <a:rect l="l" t="t" r="r" b="b"/>
                <a:pathLst>
                  <a:path w="11988" h="319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" y="457"/>
                      <a:pt x="117" y="834"/>
                      <a:pt x="396" y="1003"/>
                    </a:cubicBezTo>
                    <a:cubicBezTo>
                      <a:pt x="926" y="1329"/>
                      <a:pt x="1538" y="1390"/>
                      <a:pt x="2089" y="1390"/>
                    </a:cubicBezTo>
                    <a:cubicBezTo>
                      <a:pt x="2417" y="1390"/>
                      <a:pt x="2723" y="1369"/>
                      <a:pt x="2977" y="1369"/>
                    </a:cubicBezTo>
                    <a:cubicBezTo>
                      <a:pt x="3148" y="1369"/>
                      <a:pt x="3296" y="1378"/>
                      <a:pt x="3410" y="1411"/>
                    </a:cubicBezTo>
                    <a:cubicBezTo>
                      <a:pt x="3981" y="1573"/>
                      <a:pt x="4878" y="2633"/>
                      <a:pt x="7974" y="3040"/>
                    </a:cubicBezTo>
                    <a:cubicBezTo>
                      <a:pt x="8784" y="3147"/>
                      <a:pt x="9427" y="3192"/>
                      <a:pt x="9940" y="3192"/>
                    </a:cubicBezTo>
                    <a:cubicBezTo>
                      <a:pt x="11384" y="3192"/>
                      <a:pt x="11786" y="2832"/>
                      <a:pt x="11967" y="2472"/>
                    </a:cubicBezTo>
                    <a:cubicBezTo>
                      <a:pt x="11977" y="2447"/>
                      <a:pt x="11985" y="2422"/>
                      <a:pt x="11988" y="2396"/>
                    </a:cubicBezTo>
                    <a:lnTo>
                      <a:pt x="11988" y="2396"/>
                    </a:lnTo>
                    <a:cubicBezTo>
                      <a:pt x="11557" y="2454"/>
                      <a:pt x="11130" y="2480"/>
                      <a:pt x="10710" y="2480"/>
                    </a:cubicBezTo>
                    <a:cubicBezTo>
                      <a:pt x="9291" y="2480"/>
                      <a:pt x="7936" y="2190"/>
                      <a:pt x="6676" y="1893"/>
                    </a:cubicBezTo>
                    <a:cubicBezTo>
                      <a:pt x="4670" y="1421"/>
                      <a:pt x="4081" y="360"/>
                      <a:pt x="2195" y="360"/>
                    </a:cubicBezTo>
                    <a:cubicBezTo>
                      <a:pt x="1242" y="360"/>
                      <a:pt x="501" y="179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566;p34">
                <a:extLst>
                  <a:ext uri="{FF2B5EF4-FFF2-40B4-BE49-F238E27FC236}">
                    <a16:creationId xmlns:a16="http://schemas.microsoft.com/office/drawing/2014/main" id="{3FA5257E-98A3-4869-944A-F117A1F42CB5}"/>
                  </a:ext>
                </a:extLst>
              </p:cNvPr>
              <p:cNvSpPr/>
              <p:nvPr/>
            </p:nvSpPr>
            <p:spPr>
              <a:xfrm>
                <a:off x="4516052" y="4250483"/>
                <a:ext cx="239426" cy="71571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3756" extrusionOk="0">
                    <a:moveTo>
                      <a:pt x="612" y="679"/>
                    </a:moveTo>
                    <a:cubicBezTo>
                      <a:pt x="1196" y="841"/>
                      <a:pt x="1821" y="922"/>
                      <a:pt x="2480" y="922"/>
                    </a:cubicBezTo>
                    <a:cubicBezTo>
                      <a:pt x="3481" y="922"/>
                      <a:pt x="4092" y="1242"/>
                      <a:pt x="4801" y="1612"/>
                    </a:cubicBezTo>
                    <a:cubicBezTo>
                      <a:pt x="5359" y="1904"/>
                      <a:pt x="5994" y="2235"/>
                      <a:pt x="6895" y="2446"/>
                    </a:cubicBezTo>
                    <a:cubicBezTo>
                      <a:pt x="8194" y="2753"/>
                      <a:pt x="9561" y="3041"/>
                      <a:pt x="10990" y="3041"/>
                    </a:cubicBezTo>
                    <a:cubicBezTo>
                      <a:pt x="11164" y="3041"/>
                      <a:pt x="11338" y="3037"/>
                      <a:pt x="11514" y="3028"/>
                    </a:cubicBezTo>
                    <a:lnTo>
                      <a:pt x="11514" y="3028"/>
                    </a:lnTo>
                    <a:cubicBezTo>
                      <a:pt x="11258" y="3122"/>
                      <a:pt x="10860" y="3193"/>
                      <a:pt x="10231" y="3193"/>
                    </a:cubicBezTo>
                    <a:cubicBezTo>
                      <a:pt x="9740" y="3193"/>
                      <a:pt x="9109" y="3150"/>
                      <a:pt x="8295" y="3043"/>
                    </a:cubicBezTo>
                    <a:cubicBezTo>
                      <a:pt x="6064" y="2750"/>
                      <a:pt x="5014" y="2114"/>
                      <a:pt x="4387" y="1735"/>
                    </a:cubicBezTo>
                    <a:cubicBezTo>
                      <a:pt x="4148" y="1590"/>
                      <a:pt x="3958" y="1475"/>
                      <a:pt x="3773" y="1422"/>
                    </a:cubicBezTo>
                    <a:cubicBezTo>
                      <a:pt x="3628" y="1382"/>
                      <a:pt x="3456" y="1368"/>
                      <a:pt x="3264" y="1368"/>
                    </a:cubicBezTo>
                    <a:cubicBezTo>
                      <a:pt x="3140" y="1368"/>
                      <a:pt x="3006" y="1374"/>
                      <a:pt x="2864" y="1379"/>
                    </a:cubicBezTo>
                    <a:cubicBezTo>
                      <a:pt x="2706" y="1385"/>
                      <a:pt x="2538" y="1391"/>
                      <a:pt x="2366" y="1391"/>
                    </a:cubicBezTo>
                    <a:cubicBezTo>
                      <a:pt x="1852" y="1391"/>
                      <a:pt x="1296" y="1334"/>
                      <a:pt x="828" y="1046"/>
                    </a:cubicBezTo>
                    <a:cubicBezTo>
                      <a:pt x="716" y="976"/>
                      <a:pt x="650" y="838"/>
                      <a:pt x="612" y="679"/>
                    </a:cubicBezTo>
                    <a:close/>
                    <a:moveTo>
                      <a:pt x="286" y="0"/>
                    </a:moveTo>
                    <a:cubicBezTo>
                      <a:pt x="134" y="0"/>
                      <a:pt x="0" y="124"/>
                      <a:pt x="4" y="288"/>
                    </a:cubicBezTo>
                    <a:cubicBezTo>
                      <a:pt x="19" y="900"/>
                      <a:pt x="197" y="1316"/>
                      <a:pt x="533" y="1525"/>
                    </a:cubicBezTo>
                    <a:cubicBezTo>
                      <a:pt x="1123" y="1888"/>
                      <a:pt x="1796" y="1953"/>
                      <a:pt x="2379" y="1953"/>
                    </a:cubicBezTo>
                    <a:cubicBezTo>
                      <a:pt x="2558" y="1953"/>
                      <a:pt x="2728" y="1947"/>
                      <a:pt x="2884" y="1942"/>
                    </a:cubicBezTo>
                    <a:cubicBezTo>
                      <a:pt x="3017" y="1936"/>
                      <a:pt x="3147" y="1932"/>
                      <a:pt x="3264" y="1932"/>
                    </a:cubicBezTo>
                    <a:cubicBezTo>
                      <a:pt x="3409" y="1932"/>
                      <a:pt x="3534" y="1939"/>
                      <a:pt x="3618" y="1964"/>
                    </a:cubicBezTo>
                    <a:cubicBezTo>
                      <a:pt x="3732" y="1996"/>
                      <a:pt x="3892" y="2092"/>
                      <a:pt x="4096" y="2216"/>
                    </a:cubicBezTo>
                    <a:cubicBezTo>
                      <a:pt x="4762" y="2618"/>
                      <a:pt x="5874" y="3291"/>
                      <a:pt x="8222" y="3601"/>
                    </a:cubicBezTo>
                    <a:cubicBezTo>
                      <a:pt x="9039" y="3709"/>
                      <a:pt x="9697" y="3756"/>
                      <a:pt x="10229" y="3756"/>
                    </a:cubicBezTo>
                    <a:cubicBezTo>
                      <a:pt x="11799" y="3756"/>
                      <a:pt x="12268" y="3346"/>
                      <a:pt x="12504" y="2879"/>
                    </a:cubicBezTo>
                    <a:cubicBezTo>
                      <a:pt x="12529" y="2827"/>
                      <a:pt x="12545" y="2772"/>
                      <a:pt x="12553" y="2715"/>
                    </a:cubicBezTo>
                    <a:cubicBezTo>
                      <a:pt x="12564" y="2627"/>
                      <a:pt x="12535" y="2540"/>
                      <a:pt x="12472" y="2478"/>
                    </a:cubicBezTo>
                    <a:cubicBezTo>
                      <a:pt x="12418" y="2425"/>
                      <a:pt x="12346" y="2396"/>
                      <a:pt x="12270" y="2396"/>
                    </a:cubicBezTo>
                    <a:cubicBezTo>
                      <a:pt x="12259" y="2396"/>
                      <a:pt x="12248" y="2397"/>
                      <a:pt x="12236" y="2398"/>
                    </a:cubicBezTo>
                    <a:cubicBezTo>
                      <a:pt x="11822" y="2454"/>
                      <a:pt x="11410" y="2479"/>
                      <a:pt x="11003" y="2479"/>
                    </a:cubicBezTo>
                    <a:cubicBezTo>
                      <a:pt x="9627" y="2479"/>
                      <a:pt x="8293" y="2199"/>
                      <a:pt x="7025" y="1899"/>
                    </a:cubicBezTo>
                    <a:cubicBezTo>
                      <a:pt x="6192" y="1704"/>
                      <a:pt x="5618" y="1403"/>
                      <a:pt x="5062" y="1115"/>
                    </a:cubicBezTo>
                    <a:cubicBezTo>
                      <a:pt x="4321" y="727"/>
                      <a:pt x="3620" y="361"/>
                      <a:pt x="2482" y="361"/>
                    </a:cubicBezTo>
                    <a:cubicBezTo>
                      <a:pt x="1540" y="361"/>
                      <a:pt x="819" y="174"/>
                      <a:pt x="380" y="16"/>
                    </a:cubicBezTo>
                    <a:cubicBezTo>
                      <a:pt x="349" y="5"/>
                      <a:pt x="317" y="0"/>
                      <a:pt x="2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69;p34">
                <a:extLst>
                  <a:ext uri="{FF2B5EF4-FFF2-40B4-BE49-F238E27FC236}">
                    <a16:creationId xmlns:a16="http://schemas.microsoft.com/office/drawing/2014/main" id="{854D63BF-BF2D-41B0-A86C-E5867330F4BC}"/>
                  </a:ext>
                </a:extLst>
              </p:cNvPr>
              <p:cNvSpPr/>
              <p:nvPr/>
            </p:nvSpPr>
            <p:spPr>
              <a:xfrm>
                <a:off x="4471959" y="2414229"/>
                <a:ext cx="34032" cy="79383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4166" extrusionOk="0">
                    <a:moveTo>
                      <a:pt x="303" y="0"/>
                    </a:moveTo>
                    <a:cubicBezTo>
                      <a:pt x="289" y="0"/>
                      <a:pt x="274" y="1"/>
                      <a:pt x="260" y="3"/>
                    </a:cubicBezTo>
                    <a:cubicBezTo>
                      <a:pt x="107" y="28"/>
                      <a:pt x="1" y="172"/>
                      <a:pt x="27" y="327"/>
                    </a:cubicBezTo>
                    <a:cubicBezTo>
                      <a:pt x="181" y="1341"/>
                      <a:pt x="1150" y="3878"/>
                      <a:pt x="1191" y="3985"/>
                    </a:cubicBezTo>
                    <a:cubicBezTo>
                      <a:pt x="1231" y="4094"/>
                      <a:pt x="1336" y="4166"/>
                      <a:pt x="1453" y="4166"/>
                    </a:cubicBezTo>
                    <a:cubicBezTo>
                      <a:pt x="1650" y="4166"/>
                      <a:pt x="1786" y="3969"/>
                      <a:pt x="1716" y="3785"/>
                    </a:cubicBezTo>
                    <a:cubicBezTo>
                      <a:pt x="1705" y="3759"/>
                      <a:pt x="728" y="1196"/>
                      <a:pt x="581" y="241"/>
                    </a:cubicBezTo>
                    <a:cubicBezTo>
                      <a:pt x="561" y="101"/>
                      <a:pt x="440" y="0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71;p34">
                <a:extLst>
                  <a:ext uri="{FF2B5EF4-FFF2-40B4-BE49-F238E27FC236}">
                    <a16:creationId xmlns:a16="http://schemas.microsoft.com/office/drawing/2014/main" id="{D6E754D0-B3FA-4533-8D9A-D7025BEF6198}"/>
                  </a:ext>
                </a:extLst>
              </p:cNvPr>
              <p:cNvSpPr/>
              <p:nvPr/>
            </p:nvSpPr>
            <p:spPr>
              <a:xfrm>
                <a:off x="3818982" y="2883248"/>
                <a:ext cx="867593" cy="1349551"/>
              </a:xfrm>
              <a:custGeom>
                <a:avLst/>
                <a:gdLst/>
                <a:ahLst/>
                <a:cxnLst/>
                <a:rect l="l" t="t" r="r" b="b"/>
                <a:pathLst>
                  <a:path w="45531" h="70824" extrusionOk="0">
                    <a:moveTo>
                      <a:pt x="17240" y="1"/>
                    </a:moveTo>
                    <a:cubicBezTo>
                      <a:pt x="16809" y="931"/>
                      <a:pt x="16350" y="2009"/>
                      <a:pt x="15879" y="3319"/>
                    </a:cubicBezTo>
                    <a:cubicBezTo>
                      <a:pt x="13862" y="8934"/>
                      <a:pt x="14124" y="19372"/>
                      <a:pt x="14738" y="26128"/>
                    </a:cubicBezTo>
                    <a:cubicBezTo>
                      <a:pt x="15352" y="32882"/>
                      <a:pt x="17371" y="39286"/>
                      <a:pt x="17371" y="39286"/>
                    </a:cubicBezTo>
                    <a:cubicBezTo>
                      <a:pt x="17371" y="39286"/>
                      <a:pt x="12282" y="47444"/>
                      <a:pt x="10090" y="50953"/>
                    </a:cubicBezTo>
                    <a:cubicBezTo>
                      <a:pt x="7897" y="54462"/>
                      <a:pt x="1" y="69727"/>
                      <a:pt x="1" y="69727"/>
                    </a:cubicBezTo>
                    <a:cubicBezTo>
                      <a:pt x="1" y="69727"/>
                      <a:pt x="1" y="70253"/>
                      <a:pt x="1229" y="70605"/>
                    </a:cubicBezTo>
                    <a:cubicBezTo>
                      <a:pt x="1843" y="70780"/>
                      <a:pt x="2501" y="70823"/>
                      <a:pt x="3006" y="70823"/>
                    </a:cubicBezTo>
                    <a:cubicBezTo>
                      <a:pt x="3510" y="70823"/>
                      <a:pt x="3861" y="70780"/>
                      <a:pt x="3861" y="70780"/>
                    </a:cubicBezTo>
                    <a:cubicBezTo>
                      <a:pt x="3861" y="70780"/>
                      <a:pt x="18950" y="52620"/>
                      <a:pt x="21756" y="49550"/>
                    </a:cubicBezTo>
                    <a:cubicBezTo>
                      <a:pt x="24564" y="46479"/>
                      <a:pt x="27196" y="41129"/>
                      <a:pt x="27546" y="38672"/>
                    </a:cubicBezTo>
                    <a:cubicBezTo>
                      <a:pt x="27898" y="36214"/>
                      <a:pt x="27459" y="21215"/>
                      <a:pt x="27459" y="21214"/>
                    </a:cubicBezTo>
                    <a:lnTo>
                      <a:pt x="27459" y="21214"/>
                    </a:lnTo>
                    <a:cubicBezTo>
                      <a:pt x="27459" y="21214"/>
                      <a:pt x="30618" y="28759"/>
                      <a:pt x="33074" y="32619"/>
                    </a:cubicBezTo>
                    <a:cubicBezTo>
                      <a:pt x="35532" y="36478"/>
                      <a:pt x="37191" y="39900"/>
                      <a:pt x="37191" y="39900"/>
                    </a:cubicBezTo>
                    <a:cubicBezTo>
                      <a:pt x="37191" y="39900"/>
                      <a:pt x="36583" y="45076"/>
                      <a:pt x="37197" y="49463"/>
                    </a:cubicBezTo>
                    <a:cubicBezTo>
                      <a:pt x="37811" y="53848"/>
                      <a:pt x="37293" y="67931"/>
                      <a:pt x="37907" y="69072"/>
                    </a:cubicBezTo>
                    <a:cubicBezTo>
                      <a:pt x="38185" y="69587"/>
                      <a:pt x="38821" y="69772"/>
                      <a:pt x="39484" y="69772"/>
                    </a:cubicBezTo>
                    <a:cubicBezTo>
                      <a:pt x="40288" y="69772"/>
                      <a:pt x="41132" y="69499"/>
                      <a:pt x="41421" y="69210"/>
                    </a:cubicBezTo>
                    <a:cubicBezTo>
                      <a:pt x="41947" y="68684"/>
                      <a:pt x="42198" y="65254"/>
                      <a:pt x="42198" y="65254"/>
                    </a:cubicBezTo>
                    <a:cubicBezTo>
                      <a:pt x="42198" y="65254"/>
                      <a:pt x="43250" y="54551"/>
                      <a:pt x="43864" y="49550"/>
                    </a:cubicBezTo>
                    <a:cubicBezTo>
                      <a:pt x="44479" y="44551"/>
                      <a:pt x="45531" y="40251"/>
                      <a:pt x="45181" y="39111"/>
                    </a:cubicBezTo>
                    <a:cubicBezTo>
                      <a:pt x="44829" y="37970"/>
                      <a:pt x="42636" y="25776"/>
                      <a:pt x="40969" y="19986"/>
                    </a:cubicBezTo>
                    <a:cubicBezTo>
                      <a:pt x="39376" y="14453"/>
                      <a:pt x="34661" y="4357"/>
                      <a:pt x="33251" y="1023"/>
                    </a:cubicBezTo>
                    <a:cubicBezTo>
                      <a:pt x="30986" y="1871"/>
                      <a:pt x="28774" y="2193"/>
                      <a:pt x="26723" y="2193"/>
                    </a:cubicBezTo>
                    <a:cubicBezTo>
                      <a:pt x="22649" y="2193"/>
                      <a:pt x="19208" y="926"/>
                      <a:pt x="1724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72;p34">
                <a:extLst>
                  <a:ext uri="{FF2B5EF4-FFF2-40B4-BE49-F238E27FC236}">
                    <a16:creationId xmlns:a16="http://schemas.microsoft.com/office/drawing/2014/main" id="{80E0D470-3811-4D93-9A42-2888E9AF0766}"/>
                  </a:ext>
                </a:extLst>
              </p:cNvPr>
              <p:cNvSpPr/>
              <p:nvPr/>
            </p:nvSpPr>
            <p:spPr>
              <a:xfrm>
                <a:off x="3813647" y="2877894"/>
                <a:ext cx="875844" cy="1360260"/>
              </a:xfrm>
              <a:custGeom>
                <a:avLst/>
                <a:gdLst/>
                <a:ahLst/>
                <a:cxnLst/>
                <a:rect l="l" t="t" r="r" b="b"/>
                <a:pathLst>
                  <a:path w="45964" h="71386" extrusionOk="0">
                    <a:moveTo>
                      <a:pt x="17657" y="654"/>
                    </a:moveTo>
                    <a:cubicBezTo>
                      <a:pt x="19756" y="1609"/>
                      <a:pt x="23090" y="2759"/>
                      <a:pt x="26989" y="2759"/>
                    </a:cubicBezTo>
                    <a:cubicBezTo>
                      <a:pt x="28999" y="2759"/>
                      <a:pt x="31158" y="2453"/>
                      <a:pt x="33376" y="1659"/>
                    </a:cubicBezTo>
                    <a:cubicBezTo>
                      <a:pt x="33681" y="2372"/>
                      <a:pt x="34108" y="3334"/>
                      <a:pt x="34607" y="4460"/>
                    </a:cubicBezTo>
                    <a:cubicBezTo>
                      <a:pt x="36650" y="9072"/>
                      <a:pt x="39739" y="16040"/>
                      <a:pt x="40979" y="20344"/>
                    </a:cubicBezTo>
                    <a:cubicBezTo>
                      <a:pt x="42093" y="24216"/>
                      <a:pt x="43435" y="30915"/>
                      <a:pt x="44322" y="35347"/>
                    </a:cubicBezTo>
                    <a:cubicBezTo>
                      <a:pt x="44756" y="37516"/>
                      <a:pt x="45071" y="39085"/>
                      <a:pt x="45191" y="39473"/>
                    </a:cubicBezTo>
                    <a:cubicBezTo>
                      <a:pt x="45386" y="40111"/>
                      <a:pt x="45054" y="42118"/>
                      <a:pt x="44669" y="44441"/>
                    </a:cubicBezTo>
                    <a:cubicBezTo>
                      <a:pt x="44403" y="46042"/>
                      <a:pt x="44101" y="47858"/>
                      <a:pt x="43864" y="49796"/>
                    </a:cubicBezTo>
                    <a:cubicBezTo>
                      <a:pt x="43257" y="54742"/>
                      <a:pt x="42207" y="65399"/>
                      <a:pt x="42197" y="65513"/>
                    </a:cubicBezTo>
                    <a:cubicBezTo>
                      <a:pt x="42077" y="67148"/>
                      <a:pt x="41784" y="69007"/>
                      <a:pt x="41501" y="69292"/>
                    </a:cubicBezTo>
                    <a:cubicBezTo>
                      <a:pt x="41278" y="69513"/>
                      <a:pt x="40505" y="69771"/>
                      <a:pt x="39761" y="69771"/>
                    </a:cubicBezTo>
                    <a:cubicBezTo>
                      <a:pt x="39623" y="69771"/>
                      <a:pt x="39486" y="69762"/>
                      <a:pt x="39354" y="69742"/>
                    </a:cubicBezTo>
                    <a:cubicBezTo>
                      <a:pt x="39038" y="69696"/>
                      <a:pt x="38622" y="69567"/>
                      <a:pt x="38434" y="69219"/>
                    </a:cubicBezTo>
                    <a:cubicBezTo>
                      <a:pt x="38157" y="68705"/>
                      <a:pt x="38133" y="64433"/>
                      <a:pt x="38112" y="60665"/>
                    </a:cubicBezTo>
                    <a:cubicBezTo>
                      <a:pt x="38088" y="56556"/>
                      <a:pt x="38062" y="51898"/>
                      <a:pt x="37754" y="49704"/>
                    </a:cubicBezTo>
                    <a:cubicBezTo>
                      <a:pt x="37153" y="45405"/>
                      <a:pt x="37743" y="40264"/>
                      <a:pt x="37750" y="40213"/>
                    </a:cubicBezTo>
                    <a:cubicBezTo>
                      <a:pt x="37756" y="40160"/>
                      <a:pt x="37747" y="40106"/>
                      <a:pt x="37724" y="40057"/>
                    </a:cubicBezTo>
                    <a:cubicBezTo>
                      <a:pt x="37706" y="40023"/>
                      <a:pt x="36027" y="36577"/>
                      <a:pt x="33590" y="32748"/>
                    </a:cubicBezTo>
                    <a:cubicBezTo>
                      <a:pt x="31175" y="28954"/>
                      <a:pt x="28029" y="21461"/>
                      <a:pt x="27999" y="21387"/>
                    </a:cubicBezTo>
                    <a:cubicBezTo>
                      <a:pt x="27953" y="21281"/>
                      <a:pt x="27850" y="21214"/>
                      <a:pt x="27739" y="21214"/>
                    </a:cubicBezTo>
                    <a:cubicBezTo>
                      <a:pt x="27720" y="21214"/>
                      <a:pt x="27699" y="21216"/>
                      <a:pt x="27679" y="21221"/>
                    </a:cubicBezTo>
                    <a:cubicBezTo>
                      <a:pt x="27546" y="21250"/>
                      <a:pt x="27453" y="21368"/>
                      <a:pt x="27458" y="21504"/>
                    </a:cubicBezTo>
                    <a:cubicBezTo>
                      <a:pt x="27462" y="21654"/>
                      <a:pt x="27892" y="36508"/>
                      <a:pt x="27549" y="38913"/>
                    </a:cubicBezTo>
                    <a:cubicBezTo>
                      <a:pt x="27205" y="41314"/>
                      <a:pt x="24579" y="46636"/>
                      <a:pt x="21829" y="49642"/>
                    </a:cubicBezTo>
                    <a:cubicBezTo>
                      <a:pt x="19152" y="52572"/>
                      <a:pt x="5143" y="69416"/>
                      <a:pt x="3998" y="70792"/>
                    </a:cubicBezTo>
                    <a:cubicBezTo>
                      <a:pt x="3861" y="70805"/>
                      <a:pt x="3604" y="70823"/>
                      <a:pt x="3282" y="70823"/>
                    </a:cubicBezTo>
                    <a:cubicBezTo>
                      <a:pt x="2798" y="70823"/>
                      <a:pt x="2169" y="70781"/>
                      <a:pt x="1586" y="70616"/>
                    </a:cubicBezTo>
                    <a:cubicBezTo>
                      <a:pt x="835" y="70400"/>
                      <a:pt x="632" y="70137"/>
                      <a:pt x="580" y="70043"/>
                    </a:cubicBezTo>
                    <a:cubicBezTo>
                      <a:pt x="1249" y="68752"/>
                      <a:pt x="8535" y="54701"/>
                      <a:pt x="10606" y="51383"/>
                    </a:cubicBezTo>
                    <a:cubicBezTo>
                      <a:pt x="12800" y="47873"/>
                      <a:pt x="17889" y="39716"/>
                      <a:pt x="17889" y="39716"/>
                    </a:cubicBezTo>
                    <a:cubicBezTo>
                      <a:pt x="17932" y="39646"/>
                      <a:pt x="17943" y="39559"/>
                      <a:pt x="17918" y="39482"/>
                    </a:cubicBezTo>
                    <a:cubicBezTo>
                      <a:pt x="17897" y="39418"/>
                      <a:pt x="15902" y="33030"/>
                      <a:pt x="15298" y="26382"/>
                    </a:cubicBezTo>
                    <a:cubicBezTo>
                      <a:pt x="14613" y="18836"/>
                      <a:pt x="14547" y="8913"/>
                      <a:pt x="16423" y="3693"/>
                    </a:cubicBezTo>
                    <a:cubicBezTo>
                      <a:pt x="16796" y="2655"/>
                      <a:pt x="17202" y="1657"/>
                      <a:pt x="17657" y="654"/>
                    </a:cubicBezTo>
                    <a:close/>
                    <a:moveTo>
                      <a:pt x="17519" y="1"/>
                    </a:moveTo>
                    <a:cubicBezTo>
                      <a:pt x="17486" y="1"/>
                      <a:pt x="17454" y="6"/>
                      <a:pt x="17423" y="18"/>
                    </a:cubicBezTo>
                    <a:cubicBezTo>
                      <a:pt x="17353" y="44"/>
                      <a:pt x="17296" y="97"/>
                      <a:pt x="17264" y="164"/>
                    </a:cubicBezTo>
                    <a:cubicBezTo>
                      <a:pt x="16754" y="1269"/>
                      <a:pt x="16306" y="2363"/>
                      <a:pt x="15895" y="3505"/>
                    </a:cubicBezTo>
                    <a:cubicBezTo>
                      <a:pt x="13496" y="10182"/>
                      <a:pt x="14403" y="22743"/>
                      <a:pt x="14738" y="26435"/>
                    </a:cubicBezTo>
                    <a:cubicBezTo>
                      <a:pt x="15303" y="32629"/>
                      <a:pt x="17062" y="38598"/>
                      <a:pt x="17345" y="39527"/>
                    </a:cubicBezTo>
                    <a:cubicBezTo>
                      <a:pt x="16735" y="40505"/>
                      <a:pt x="12176" y="47814"/>
                      <a:pt x="10131" y="51086"/>
                    </a:cubicBezTo>
                    <a:cubicBezTo>
                      <a:pt x="7956" y="54564"/>
                      <a:pt x="110" y="69726"/>
                      <a:pt x="31" y="69879"/>
                    </a:cubicBezTo>
                    <a:cubicBezTo>
                      <a:pt x="11" y="69919"/>
                      <a:pt x="1" y="69964"/>
                      <a:pt x="1" y="70008"/>
                    </a:cubicBezTo>
                    <a:cubicBezTo>
                      <a:pt x="1" y="70132"/>
                      <a:pt x="69" y="70766"/>
                      <a:pt x="1433" y="71155"/>
                    </a:cubicBezTo>
                    <a:cubicBezTo>
                      <a:pt x="2079" y="71341"/>
                      <a:pt x="2763" y="71386"/>
                      <a:pt x="3286" y="71386"/>
                    </a:cubicBezTo>
                    <a:cubicBezTo>
                      <a:pt x="3300" y="71386"/>
                      <a:pt x="3313" y="71386"/>
                      <a:pt x="3327" y="71386"/>
                    </a:cubicBezTo>
                    <a:cubicBezTo>
                      <a:pt x="3611" y="71386"/>
                      <a:pt x="3895" y="71371"/>
                      <a:pt x="4178" y="71341"/>
                    </a:cubicBezTo>
                    <a:cubicBezTo>
                      <a:pt x="4249" y="71332"/>
                      <a:pt x="4315" y="71295"/>
                      <a:pt x="4360" y="71242"/>
                    </a:cubicBezTo>
                    <a:cubicBezTo>
                      <a:pt x="4510" y="71059"/>
                      <a:pt x="19477" y="53052"/>
                      <a:pt x="22248" y="50021"/>
                    </a:cubicBezTo>
                    <a:cubicBezTo>
                      <a:pt x="25108" y="46893"/>
                      <a:pt x="27746" y="41524"/>
                      <a:pt x="28108" y="38994"/>
                    </a:cubicBezTo>
                    <a:cubicBezTo>
                      <a:pt x="28397" y="36972"/>
                      <a:pt x="28163" y="26808"/>
                      <a:pt x="28063" y="22953"/>
                    </a:cubicBezTo>
                    <a:lnTo>
                      <a:pt x="28063" y="22953"/>
                    </a:lnTo>
                    <a:cubicBezTo>
                      <a:pt x="29094" y="25312"/>
                      <a:pt x="31306" y="30202"/>
                      <a:pt x="33119" y="33052"/>
                    </a:cubicBezTo>
                    <a:cubicBezTo>
                      <a:pt x="35343" y="36546"/>
                      <a:pt x="36932" y="39718"/>
                      <a:pt x="37185" y="40232"/>
                    </a:cubicBezTo>
                    <a:cubicBezTo>
                      <a:pt x="37111" y="40919"/>
                      <a:pt x="36631" y="45714"/>
                      <a:pt x="37201" y="49783"/>
                    </a:cubicBezTo>
                    <a:cubicBezTo>
                      <a:pt x="37503" y="51940"/>
                      <a:pt x="37530" y="56578"/>
                      <a:pt x="37553" y="60669"/>
                    </a:cubicBezTo>
                    <a:cubicBezTo>
                      <a:pt x="37581" y="65742"/>
                      <a:pt x="37616" y="68880"/>
                      <a:pt x="37941" y="69486"/>
                    </a:cubicBezTo>
                    <a:cubicBezTo>
                      <a:pt x="38179" y="69926"/>
                      <a:pt x="38640" y="70207"/>
                      <a:pt x="39275" y="70301"/>
                    </a:cubicBezTo>
                    <a:cubicBezTo>
                      <a:pt x="39435" y="70324"/>
                      <a:pt x="39600" y="70335"/>
                      <a:pt x="39767" y="70335"/>
                    </a:cubicBezTo>
                    <a:cubicBezTo>
                      <a:pt x="40646" y="70335"/>
                      <a:pt x="41556" y="70034"/>
                      <a:pt x="41901" y="69690"/>
                    </a:cubicBezTo>
                    <a:cubicBezTo>
                      <a:pt x="42471" y="69118"/>
                      <a:pt x="42714" y="66146"/>
                      <a:pt x="42757" y="65562"/>
                    </a:cubicBezTo>
                    <a:cubicBezTo>
                      <a:pt x="42768" y="65454"/>
                      <a:pt x="43817" y="54805"/>
                      <a:pt x="44424" y="49865"/>
                    </a:cubicBezTo>
                    <a:cubicBezTo>
                      <a:pt x="44660" y="47938"/>
                      <a:pt x="44960" y="46130"/>
                      <a:pt x="45224" y="44534"/>
                    </a:cubicBezTo>
                    <a:cubicBezTo>
                      <a:pt x="45653" y="41944"/>
                      <a:pt x="45964" y="40071"/>
                      <a:pt x="45729" y="39310"/>
                    </a:cubicBezTo>
                    <a:cubicBezTo>
                      <a:pt x="45618" y="38947"/>
                      <a:pt x="45290" y="37311"/>
                      <a:pt x="44874" y="35237"/>
                    </a:cubicBezTo>
                    <a:cubicBezTo>
                      <a:pt x="43985" y="30796"/>
                      <a:pt x="42642" y="24084"/>
                      <a:pt x="41520" y="20190"/>
                    </a:cubicBezTo>
                    <a:cubicBezTo>
                      <a:pt x="40270" y="15849"/>
                      <a:pt x="37171" y="8859"/>
                      <a:pt x="35120" y="4234"/>
                    </a:cubicBezTo>
                    <a:cubicBezTo>
                      <a:pt x="34563" y="2977"/>
                      <a:pt x="34096" y="1924"/>
                      <a:pt x="33789" y="1195"/>
                    </a:cubicBezTo>
                    <a:cubicBezTo>
                      <a:pt x="33744" y="1088"/>
                      <a:pt x="33640" y="1023"/>
                      <a:pt x="33531" y="1023"/>
                    </a:cubicBezTo>
                    <a:cubicBezTo>
                      <a:pt x="33498" y="1023"/>
                      <a:pt x="33464" y="1029"/>
                      <a:pt x="33431" y="1042"/>
                    </a:cubicBezTo>
                    <a:cubicBezTo>
                      <a:pt x="31195" y="1879"/>
                      <a:pt x="29014" y="2198"/>
                      <a:pt x="26988" y="2198"/>
                    </a:cubicBezTo>
                    <a:cubicBezTo>
                      <a:pt x="23030" y="2198"/>
                      <a:pt x="19665" y="980"/>
                      <a:pt x="17639" y="28"/>
                    </a:cubicBezTo>
                    <a:cubicBezTo>
                      <a:pt x="17601" y="10"/>
                      <a:pt x="17560" y="1"/>
                      <a:pt x="1751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73;p34">
                <a:extLst>
                  <a:ext uri="{FF2B5EF4-FFF2-40B4-BE49-F238E27FC236}">
                    <a16:creationId xmlns:a16="http://schemas.microsoft.com/office/drawing/2014/main" id="{9EEE60BC-996D-4BFD-8D73-F68F3DEF7EFC}"/>
                  </a:ext>
                </a:extLst>
              </p:cNvPr>
              <p:cNvSpPr/>
              <p:nvPr/>
            </p:nvSpPr>
            <p:spPr>
              <a:xfrm>
                <a:off x="5055175" y="2964518"/>
                <a:ext cx="217551" cy="233233"/>
              </a:xfrm>
              <a:custGeom>
                <a:avLst/>
                <a:gdLst/>
                <a:ahLst/>
                <a:cxnLst/>
                <a:rect l="l" t="t" r="r" b="b"/>
                <a:pathLst>
                  <a:path w="11417" h="12240" extrusionOk="0">
                    <a:moveTo>
                      <a:pt x="4" y="0"/>
                    </a:moveTo>
                    <a:lnTo>
                      <a:pt x="4" y="9002"/>
                    </a:lnTo>
                    <a:lnTo>
                      <a:pt x="968" y="9002"/>
                    </a:lnTo>
                    <a:lnTo>
                      <a:pt x="968" y="10150"/>
                    </a:lnTo>
                    <a:lnTo>
                      <a:pt x="1" y="10150"/>
                    </a:lnTo>
                    <a:lnTo>
                      <a:pt x="1" y="12240"/>
                    </a:lnTo>
                    <a:lnTo>
                      <a:pt x="3704" y="12240"/>
                    </a:lnTo>
                    <a:lnTo>
                      <a:pt x="3704" y="11538"/>
                    </a:lnTo>
                    <a:lnTo>
                      <a:pt x="7713" y="11538"/>
                    </a:lnTo>
                    <a:lnTo>
                      <a:pt x="7713" y="12240"/>
                    </a:lnTo>
                    <a:lnTo>
                      <a:pt x="11416" y="12240"/>
                    </a:lnTo>
                    <a:lnTo>
                      <a:pt x="11416" y="10150"/>
                    </a:lnTo>
                    <a:lnTo>
                      <a:pt x="10451" y="10150"/>
                    </a:lnTo>
                    <a:lnTo>
                      <a:pt x="10451" y="9002"/>
                    </a:lnTo>
                    <a:lnTo>
                      <a:pt x="11415" y="9002"/>
                    </a:lnTo>
                    <a:lnTo>
                      <a:pt x="11415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74;p34">
                <a:extLst>
                  <a:ext uri="{FF2B5EF4-FFF2-40B4-BE49-F238E27FC236}">
                    <a16:creationId xmlns:a16="http://schemas.microsoft.com/office/drawing/2014/main" id="{F77C94BC-1DE1-46CE-9A86-AA57B6B19DB1}"/>
                  </a:ext>
                </a:extLst>
              </p:cNvPr>
              <p:cNvSpPr/>
              <p:nvPr/>
            </p:nvSpPr>
            <p:spPr>
              <a:xfrm>
                <a:off x="5049840" y="2959183"/>
                <a:ext cx="228241" cy="243904"/>
              </a:xfrm>
              <a:custGeom>
                <a:avLst/>
                <a:gdLst/>
                <a:ahLst/>
                <a:cxnLst/>
                <a:rect l="l" t="t" r="r" b="b"/>
                <a:pathLst>
                  <a:path w="11978" h="12800" extrusionOk="0">
                    <a:moveTo>
                      <a:pt x="11415" y="562"/>
                    </a:moveTo>
                    <a:lnTo>
                      <a:pt x="11415" y="9000"/>
                    </a:lnTo>
                    <a:lnTo>
                      <a:pt x="10732" y="9000"/>
                    </a:lnTo>
                    <a:cubicBezTo>
                      <a:pt x="10576" y="9000"/>
                      <a:pt x="10451" y="9126"/>
                      <a:pt x="10451" y="9282"/>
                    </a:cubicBezTo>
                    <a:lnTo>
                      <a:pt x="10451" y="10430"/>
                    </a:lnTo>
                    <a:cubicBezTo>
                      <a:pt x="10451" y="10584"/>
                      <a:pt x="10576" y="10711"/>
                      <a:pt x="10732" y="10711"/>
                    </a:cubicBezTo>
                    <a:lnTo>
                      <a:pt x="11416" y="10711"/>
                    </a:lnTo>
                    <a:lnTo>
                      <a:pt x="11416" y="12238"/>
                    </a:lnTo>
                    <a:lnTo>
                      <a:pt x="8276" y="12238"/>
                    </a:lnTo>
                    <a:lnTo>
                      <a:pt x="8275" y="11817"/>
                    </a:lnTo>
                    <a:cubicBezTo>
                      <a:pt x="8275" y="11662"/>
                      <a:pt x="8149" y="11537"/>
                      <a:pt x="7993" y="11537"/>
                    </a:cubicBezTo>
                    <a:lnTo>
                      <a:pt x="3984" y="11537"/>
                    </a:lnTo>
                    <a:cubicBezTo>
                      <a:pt x="3829" y="11537"/>
                      <a:pt x="3702" y="11662"/>
                      <a:pt x="3704" y="11817"/>
                    </a:cubicBezTo>
                    <a:lnTo>
                      <a:pt x="3704" y="12238"/>
                    </a:lnTo>
                    <a:lnTo>
                      <a:pt x="562" y="12238"/>
                    </a:lnTo>
                    <a:lnTo>
                      <a:pt x="562" y="10711"/>
                    </a:lnTo>
                    <a:lnTo>
                      <a:pt x="1248" y="10711"/>
                    </a:lnTo>
                    <a:cubicBezTo>
                      <a:pt x="1402" y="10711"/>
                      <a:pt x="1528" y="10584"/>
                      <a:pt x="1528" y="10430"/>
                    </a:cubicBezTo>
                    <a:lnTo>
                      <a:pt x="1528" y="9282"/>
                    </a:lnTo>
                    <a:cubicBezTo>
                      <a:pt x="1528" y="9126"/>
                      <a:pt x="1402" y="9000"/>
                      <a:pt x="1248" y="9000"/>
                    </a:cubicBezTo>
                    <a:lnTo>
                      <a:pt x="564" y="9000"/>
                    </a:lnTo>
                    <a:lnTo>
                      <a:pt x="564" y="562"/>
                    </a:lnTo>
                    <a:close/>
                    <a:moveTo>
                      <a:pt x="284" y="0"/>
                    </a:moveTo>
                    <a:cubicBezTo>
                      <a:pt x="128" y="0"/>
                      <a:pt x="2" y="126"/>
                      <a:pt x="2" y="280"/>
                    </a:cubicBezTo>
                    <a:lnTo>
                      <a:pt x="2" y="9282"/>
                    </a:lnTo>
                    <a:cubicBezTo>
                      <a:pt x="2" y="9436"/>
                      <a:pt x="128" y="9563"/>
                      <a:pt x="284" y="9563"/>
                    </a:cubicBezTo>
                    <a:lnTo>
                      <a:pt x="966" y="9563"/>
                    </a:lnTo>
                    <a:lnTo>
                      <a:pt x="966" y="10148"/>
                    </a:lnTo>
                    <a:lnTo>
                      <a:pt x="281" y="10148"/>
                    </a:lnTo>
                    <a:cubicBezTo>
                      <a:pt x="126" y="10148"/>
                      <a:pt x="1" y="10275"/>
                      <a:pt x="1" y="10430"/>
                    </a:cubicBezTo>
                    <a:lnTo>
                      <a:pt x="1" y="12520"/>
                    </a:lnTo>
                    <a:cubicBezTo>
                      <a:pt x="1" y="12674"/>
                      <a:pt x="126" y="12800"/>
                      <a:pt x="281" y="12800"/>
                    </a:cubicBezTo>
                    <a:lnTo>
                      <a:pt x="3984" y="12800"/>
                    </a:lnTo>
                    <a:cubicBezTo>
                      <a:pt x="4138" y="12800"/>
                      <a:pt x="4265" y="12674"/>
                      <a:pt x="4265" y="12520"/>
                    </a:cubicBezTo>
                    <a:lnTo>
                      <a:pt x="4265" y="12098"/>
                    </a:lnTo>
                    <a:lnTo>
                      <a:pt x="7713" y="12098"/>
                    </a:lnTo>
                    <a:lnTo>
                      <a:pt x="7713" y="12520"/>
                    </a:lnTo>
                    <a:cubicBezTo>
                      <a:pt x="7713" y="12674"/>
                      <a:pt x="7838" y="12800"/>
                      <a:pt x="7993" y="12800"/>
                    </a:cubicBezTo>
                    <a:lnTo>
                      <a:pt x="11696" y="12800"/>
                    </a:lnTo>
                    <a:cubicBezTo>
                      <a:pt x="11852" y="12800"/>
                      <a:pt x="11978" y="12674"/>
                      <a:pt x="11978" y="12520"/>
                    </a:cubicBezTo>
                    <a:lnTo>
                      <a:pt x="11978" y="10430"/>
                    </a:lnTo>
                    <a:cubicBezTo>
                      <a:pt x="11978" y="10275"/>
                      <a:pt x="11852" y="10148"/>
                      <a:pt x="11696" y="10148"/>
                    </a:cubicBezTo>
                    <a:lnTo>
                      <a:pt x="11012" y="10148"/>
                    </a:lnTo>
                    <a:lnTo>
                      <a:pt x="11012" y="9563"/>
                    </a:lnTo>
                    <a:lnTo>
                      <a:pt x="11696" y="9563"/>
                    </a:lnTo>
                    <a:cubicBezTo>
                      <a:pt x="11851" y="9563"/>
                      <a:pt x="11976" y="9436"/>
                      <a:pt x="11976" y="9282"/>
                    </a:cubicBezTo>
                    <a:lnTo>
                      <a:pt x="11976" y="280"/>
                    </a:lnTo>
                    <a:cubicBezTo>
                      <a:pt x="11976" y="126"/>
                      <a:pt x="11851" y="0"/>
                      <a:pt x="1169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75;p34">
                <a:extLst>
                  <a:ext uri="{FF2B5EF4-FFF2-40B4-BE49-F238E27FC236}">
                    <a16:creationId xmlns:a16="http://schemas.microsoft.com/office/drawing/2014/main" id="{4E67C522-542D-497F-B42A-E8CC407DB650}"/>
                  </a:ext>
                </a:extLst>
              </p:cNvPr>
              <p:cNvSpPr/>
              <p:nvPr/>
            </p:nvSpPr>
            <p:spPr>
              <a:xfrm>
                <a:off x="4085943" y="2913203"/>
                <a:ext cx="1280229" cy="76601"/>
              </a:xfrm>
              <a:custGeom>
                <a:avLst/>
                <a:gdLst/>
                <a:ahLst/>
                <a:cxnLst/>
                <a:rect l="l" t="t" r="r" b="b"/>
                <a:pathLst>
                  <a:path w="67186" h="4020" extrusionOk="0">
                    <a:moveTo>
                      <a:pt x="1" y="1"/>
                    </a:moveTo>
                    <a:lnTo>
                      <a:pt x="1" y="4019"/>
                    </a:lnTo>
                    <a:lnTo>
                      <a:pt x="67154" y="4019"/>
                    </a:lnTo>
                    <a:cubicBezTo>
                      <a:pt x="67171" y="4019"/>
                      <a:pt x="67186" y="4006"/>
                      <a:pt x="67186" y="3987"/>
                    </a:cubicBezTo>
                    <a:lnTo>
                      <a:pt x="67186" y="35"/>
                    </a:lnTo>
                    <a:cubicBezTo>
                      <a:pt x="67186" y="16"/>
                      <a:pt x="67171" y="1"/>
                      <a:pt x="671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76;p34">
                <a:extLst>
                  <a:ext uri="{FF2B5EF4-FFF2-40B4-BE49-F238E27FC236}">
                    <a16:creationId xmlns:a16="http://schemas.microsoft.com/office/drawing/2014/main" id="{5E2D6BB1-3DDF-44D3-BC48-36F0A7AF382B}"/>
                  </a:ext>
                </a:extLst>
              </p:cNvPr>
              <p:cNvSpPr/>
              <p:nvPr/>
            </p:nvSpPr>
            <p:spPr>
              <a:xfrm>
                <a:off x="4080588" y="2907868"/>
                <a:ext cx="1290957" cy="87291"/>
              </a:xfrm>
              <a:custGeom>
                <a:avLst/>
                <a:gdLst/>
                <a:ahLst/>
                <a:cxnLst/>
                <a:rect l="l" t="t" r="r" b="b"/>
                <a:pathLst>
                  <a:path w="67749" h="4581" extrusionOk="0">
                    <a:moveTo>
                      <a:pt x="66465" y="562"/>
                    </a:moveTo>
                    <a:cubicBezTo>
                      <a:pt x="66863" y="562"/>
                      <a:pt x="67185" y="886"/>
                      <a:pt x="67185" y="1284"/>
                    </a:cubicBezTo>
                    <a:lnTo>
                      <a:pt x="67185" y="3297"/>
                    </a:lnTo>
                    <a:cubicBezTo>
                      <a:pt x="67185" y="3695"/>
                      <a:pt x="66863" y="4018"/>
                      <a:pt x="66465" y="4019"/>
                    </a:cubicBezTo>
                    <a:lnTo>
                      <a:pt x="563" y="4019"/>
                    </a:lnTo>
                    <a:lnTo>
                      <a:pt x="563" y="562"/>
                    </a:lnTo>
                    <a:close/>
                    <a:moveTo>
                      <a:pt x="282" y="1"/>
                    </a:moveTo>
                    <a:cubicBezTo>
                      <a:pt x="127" y="1"/>
                      <a:pt x="0" y="126"/>
                      <a:pt x="0" y="282"/>
                    </a:cubicBezTo>
                    <a:lnTo>
                      <a:pt x="0" y="4299"/>
                    </a:lnTo>
                    <a:cubicBezTo>
                      <a:pt x="0" y="4455"/>
                      <a:pt x="127" y="4581"/>
                      <a:pt x="282" y="4581"/>
                    </a:cubicBezTo>
                    <a:lnTo>
                      <a:pt x="66465" y="4581"/>
                    </a:lnTo>
                    <a:cubicBezTo>
                      <a:pt x="67174" y="4581"/>
                      <a:pt x="67747" y="4006"/>
                      <a:pt x="67748" y="3297"/>
                    </a:cubicBezTo>
                    <a:lnTo>
                      <a:pt x="67748" y="1284"/>
                    </a:lnTo>
                    <a:cubicBezTo>
                      <a:pt x="67747" y="576"/>
                      <a:pt x="67174" y="1"/>
                      <a:pt x="6646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77;p34">
                <a:extLst>
                  <a:ext uri="{FF2B5EF4-FFF2-40B4-BE49-F238E27FC236}">
                    <a16:creationId xmlns:a16="http://schemas.microsoft.com/office/drawing/2014/main" id="{939BB838-90D9-4546-9C73-73BC1035E6B7}"/>
                  </a:ext>
                </a:extLst>
              </p:cNvPr>
              <p:cNvSpPr/>
              <p:nvPr/>
            </p:nvSpPr>
            <p:spPr>
              <a:xfrm>
                <a:off x="4903783" y="2901732"/>
                <a:ext cx="98000" cy="99562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5225" extrusionOk="0">
                    <a:moveTo>
                      <a:pt x="18" y="1"/>
                    </a:moveTo>
                    <a:cubicBezTo>
                      <a:pt x="7" y="1"/>
                      <a:pt x="0" y="9"/>
                      <a:pt x="0" y="18"/>
                    </a:cubicBezTo>
                    <a:lnTo>
                      <a:pt x="0" y="5206"/>
                    </a:lnTo>
                    <a:cubicBezTo>
                      <a:pt x="0" y="5216"/>
                      <a:pt x="7" y="5225"/>
                      <a:pt x="18" y="5225"/>
                    </a:cubicBezTo>
                    <a:lnTo>
                      <a:pt x="5125" y="5225"/>
                    </a:lnTo>
                    <a:cubicBezTo>
                      <a:pt x="5135" y="5225"/>
                      <a:pt x="5143" y="5216"/>
                      <a:pt x="5143" y="5206"/>
                    </a:cubicBezTo>
                    <a:lnTo>
                      <a:pt x="5143" y="18"/>
                    </a:lnTo>
                    <a:cubicBezTo>
                      <a:pt x="5143" y="9"/>
                      <a:pt x="5135" y="1"/>
                      <a:pt x="512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78;p34">
                <a:extLst>
                  <a:ext uri="{FF2B5EF4-FFF2-40B4-BE49-F238E27FC236}">
                    <a16:creationId xmlns:a16="http://schemas.microsoft.com/office/drawing/2014/main" id="{B63E4F23-38CC-49F1-8A87-988EEC2C7769}"/>
                  </a:ext>
                </a:extLst>
              </p:cNvPr>
              <p:cNvSpPr/>
              <p:nvPr/>
            </p:nvSpPr>
            <p:spPr>
              <a:xfrm>
                <a:off x="4898391" y="2896396"/>
                <a:ext cx="108766" cy="110271"/>
              </a:xfrm>
              <a:custGeom>
                <a:avLst/>
                <a:gdLst/>
                <a:ahLst/>
                <a:cxnLst/>
                <a:rect l="l" t="t" r="r" b="b"/>
                <a:pathLst>
                  <a:path w="5708" h="5787" extrusionOk="0">
                    <a:moveTo>
                      <a:pt x="4871" y="562"/>
                    </a:moveTo>
                    <a:cubicBezTo>
                      <a:pt x="5022" y="562"/>
                      <a:pt x="5144" y="685"/>
                      <a:pt x="5144" y="836"/>
                    </a:cubicBezTo>
                    <a:lnTo>
                      <a:pt x="5144" y="4949"/>
                    </a:lnTo>
                    <a:cubicBezTo>
                      <a:pt x="5144" y="5101"/>
                      <a:pt x="5022" y="5223"/>
                      <a:pt x="4871" y="5223"/>
                    </a:cubicBezTo>
                    <a:lnTo>
                      <a:pt x="837" y="5223"/>
                    </a:lnTo>
                    <a:cubicBezTo>
                      <a:pt x="686" y="5223"/>
                      <a:pt x="563" y="5101"/>
                      <a:pt x="563" y="4949"/>
                    </a:cubicBezTo>
                    <a:lnTo>
                      <a:pt x="563" y="835"/>
                    </a:lnTo>
                    <a:cubicBezTo>
                      <a:pt x="563" y="685"/>
                      <a:pt x="686" y="562"/>
                      <a:pt x="837" y="562"/>
                    </a:cubicBezTo>
                    <a:close/>
                    <a:moveTo>
                      <a:pt x="837" y="1"/>
                    </a:moveTo>
                    <a:cubicBezTo>
                      <a:pt x="375" y="1"/>
                      <a:pt x="2" y="374"/>
                      <a:pt x="0" y="836"/>
                    </a:cubicBezTo>
                    <a:lnTo>
                      <a:pt x="0" y="4951"/>
                    </a:lnTo>
                    <a:cubicBezTo>
                      <a:pt x="2" y="5411"/>
                      <a:pt x="375" y="5785"/>
                      <a:pt x="837" y="5786"/>
                    </a:cubicBezTo>
                    <a:lnTo>
                      <a:pt x="4871" y="5786"/>
                    </a:lnTo>
                    <a:cubicBezTo>
                      <a:pt x="5332" y="5785"/>
                      <a:pt x="5707" y="5411"/>
                      <a:pt x="5707" y="4951"/>
                    </a:cubicBezTo>
                    <a:lnTo>
                      <a:pt x="5707" y="836"/>
                    </a:lnTo>
                    <a:cubicBezTo>
                      <a:pt x="5707" y="374"/>
                      <a:pt x="5332" y="1"/>
                      <a:pt x="48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79;p34">
                <a:extLst>
                  <a:ext uri="{FF2B5EF4-FFF2-40B4-BE49-F238E27FC236}">
                    <a16:creationId xmlns:a16="http://schemas.microsoft.com/office/drawing/2014/main" id="{E6099CA9-DEDA-4E6D-B493-B9647DFBC15F}"/>
                  </a:ext>
                </a:extLst>
              </p:cNvPr>
              <p:cNvSpPr/>
              <p:nvPr/>
            </p:nvSpPr>
            <p:spPr>
              <a:xfrm>
                <a:off x="3729919" y="2752436"/>
                <a:ext cx="398154" cy="398154"/>
              </a:xfrm>
              <a:custGeom>
                <a:avLst/>
                <a:gdLst/>
                <a:ahLst/>
                <a:cxnLst/>
                <a:rect l="l" t="t" r="r" b="b"/>
                <a:pathLst>
                  <a:path w="20895" h="20895" extrusionOk="0">
                    <a:moveTo>
                      <a:pt x="10447" y="1"/>
                    </a:moveTo>
                    <a:cubicBezTo>
                      <a:pt x="7676" y="1"/>
                      <a:pt x="5019" y="1100"/>
                      <a:pt x="3060" y="3061"/>
                    </a:cubicBezTo>
                    <a:cubicBezTo>
                      <a:pt x="1100" y="5019"/>
                      <a:pt x="0" y="7677"/>
                      <a:pt x="0" y="10448"/>
                    </a:cubicBezTo>
                    <a:cubicBezTo>
                      <a:pt x="0" y="13219"/>
                      <a:pt x="1100" y="15876"/>
                      <a:pt x="3060" y="17835"/>
                    </a:cubicBezTo>
                    <a:cubicBezTo>
                      <a:pt x="5019" y="19795"/>
                      <a:pt x="7676" y="20895"/>
                      <a:pt x="10447" y="20895"/>
                    </a:cubicBezTo>
                    <a:cubicBezTo>
                      <a:pt x="13218" y="20895"/>
                      <a:pt x="15876" y="19795"/>
                      <a:pt x="17834" y="17835"/>
                    </a:cubicBezTo>
                    <a:cubicBezTo>
                      <a:pt x="19794" y="15876"/>
                      <a:pt x="20894" y="13219"/>
                      <a:pt x="20894" y="10448"/>
                    </a:cubicBezTo>
                    <a:cubicBezTo>
                      <a:pt x="20894" y="7677"/>
                      <a:pt x="19794" y="5019"/>
                      <a:pt x="17834" y="3061"/>
                    </a:cubicBezTo>
                    <a:cubicBezTo>
                      <a:pt x="15876" y="1100"/>
                      <a:pt x="13218" y="1"/>
                      <a:pt x="1044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80;p34">
                <a:extLst>
                  <a:ext uri="{FF2B5EF4-FFF2-40B4-BE49-F238E27FC236}">
                    <a16:creationId xmlns:a16="http://schemas.microsoft.com/office/drawing/2014/main" id="{F615C44C-4A74-4BD0-9065-A60E6AE15667}"/>
                  </a:ext>
                </a:extLst>
              </p:cNvPr>
              <p:cNvSpPr/>
              <p:nvPr/>
            </p:nvSpPr>
            <p:spPr>
              <a:xfrm>
                <a:off x="3724546" y="2747101"/>
                <a:ext cx="408882" cy="408882"/>
              </a:xfrm>
              <a:custGeom>
                <a:avLst/>
                <a:gdLst/>
                <a:ahLst/>
                <a:cxnLst/>
                <a:rect l="l" t="t" r="r" b="b"/>
                <a:pathLst>
                  <a:path w="21458" h="21458" extrusionOk="0">
                    <a:moveTo>
                      <a:pt x="10729" y="561"/>
                    </a:moveTo>
                    <a:cubicBezTo>
                      <a:pt x="16335" y="561"/>
                      <a:pt x="20896" y="5123"/>
                      <a:pt x="20896" y="10729"/>
                    </a:cubicBezTo>
                    <a:cubicBezTo>
                      <a:pt x="20896" y="16334"/>
                      <a:pt x="16335" y="20895"/>
                      <a:pt x="10729" y="20895"/>
                    </a:cubicBezTo>
                    <a:cubicBezTo>
                      <a:pt x="5123" y="20895"/>
                      <a:pt x="562" y="16334"/>
                      <a:pt x="562" y="10729"/>
                    </a:cubicBezTo>
                    <a:cubicBezTo>
                      <a:pt x="562" y="5123"/>
                      <a:pt x="5123" y="562"/>
                      <a:pt x="10729" y="562"/>
                    </a:cubicBezTo>
                    <a:lnTo>
                      <a:pt x="10729" y="561"/>
                    </a:lnTo>
                    <a:close/>
                    <a:moveTo>
                      <a:pt x="10729" y="1"/>
                    </a:moveTo>
                    <a:cubicBezTo>
                      <a:pt x="4814" y="1"/>
                      <a:pt x="1" y="4814"/>
                      <a:pt x="1" y="10729"/>
                    </a:cubicBezTo>
                    <a:cubicBezTo>
                      <a:pt x="1" y="16645"/>
                      <a:pt x="4814" y="21458"/>
                      <a:pt x="10729" y="21458"/>
                    </a:cubicBezTo>
                    <a:cubicBezTo>
                      <a:pt x="16645" y="21458"/>
                      <a:pt x="21458" y="16643"/>
                      <a:pt x="21458" y="10728"/>
                    </a:cubicBezTo>
                    <a:cubicBezTo>
                      <a:pt x="21458" y="4812"/>
                      <a:pt x="16645" y="1"/>
                      <a:pt x="1072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581;p34">
                <a:extLst>
                  <a:ext uri="{FF2B5EF4-FFF2-40B4-BE49-F238E27FC236}">
                    <a16:creationId xmlns:a16="http://schemas.microsoft.com/office/drawing/2014/main" id="{22DA6DE4-C2CA-4B4B-B1E8-85748CDA1603}"/>
                  </a:ext>
                </a:extLst>
              </p:cNvPr>
              <p:cNvSpPr/>
              <p:nvPr/>
            </p:nvSpPr>
            <p:spPr>
              <a:xfrm>
                <a:off x="3848575" y="2819814"/>
                <a:ext cx="160824" cy="263416"/>
              </a:xfrm>
              <a:custGeom>
                <a:avLst/>
                <a:gdLst/>
                <a:ahLst/>
                <a:cxnLst/>
                <a:rect l="l" t="t" r="r" b="b"/>
                <a:pathLst>
                  <a:path w="8440" h="13824" extrusionOk="0">
                    <a:moveTo>
                      <a:pt x="4220" y="0"/>
                    </a:moveTo>
                    <a:cubicBezTo>
                      <a:pt x="1890" y="0"/>
                      <a:pt x="1" y="1664"/>
                      <a:pt x="1" y="3716"/>
                    </a:cubicBezTo>
                    <a:cubicBezTo>
                      <a:pt x="1" y="5077"/>
                      <a:pt x="834" y="6264"/>
                      <a:pt x="2072" y="6912"/>
                    </a:cubicBezTo>
                    <a:cubicBezTo>
                      <a:pt x="834" y="7559"/>
                      <a:pt x="1" y="8745"/>
                      <a:pt x="1" y="10106"/>
                    </a:cubicBezTo>
                    <a:cubicBezTo>
                      <a:pt x="1" y="12159"/>
                      <a:pt x="1890" y="13823"/>
                      <a:pt x="4220" y="13823"/>
                    </a:cubicBezTo>
                    <a:cubicBezTo>
                      <a:pt x="6551" y="13823"/>
                      <a:pt x="8439" y="12159"/>
                      <a:pt x="8439" y="10107"/>
                    </a:cubicBezTo>
                    <a:cubicBezTo>
                      <a:pt x="8439" y="8746"/>
                      <a:pt x="7607" y="7559"/>
                      <a:pt x="6368" y="6912"/>
                    </a:cubicBezTo>
                    <a:cubicBezTo>
                      <a:pt x="7607" y="6266"/>
                      <a:pt x="8439" y="5077"/>
                      <a:pt x="8439" y="3716"/>
                    </a:cubicBezTo>
                    <a:cubicBezTo>
                      <a:pt x="8439" y="1664"/>
                      <a:pt x="6551" y="0"/>
                      <a:pt x="42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582;p34">
                <a:extLst>
                  <a:ext uri="{FF2B5EF4-FFF2-40B4-BE49-F238E27FC236}">
                    <a16:creationId xmlns:a16="http://schemas.microsoft.com/office/drawing/2014/main" id="{3515E878-A7C2-445D-B5AD-F7AF72634EE8}"/>
                  </a:ext>
                </a:extLst>
              </p:cNvPr>
              <p:cNvSpPr/>
              <p:nvPr/>
            </p:nvSpPr>
            <p:spPr>
              <a:xfrm>
                <a:off x="3843220" y="2814441"/>
                <a:ext cx="171533" cy="274144"/>
              </a:xfrm>
              <a:custGeom>
                <a:avLst/>
                <a:gdLst/>
                <a:ahLst/>
                <a:cxnLst/>
                <a:rect l="l" t="t" r="r" b="b"/>
                <a:pathLst>
                  <a:path w="9002" h="14387" extrusionOk="0">
                    <a:moveTo>
                      <a:pt x="4501" y="564"/>
                    </a:moveTo>
                    <a:cubicBezTo>
                      <a:pt x="6673" y="564"/>
                      <a:pt x="8439" y="2104"/>
                      <a:pt x="8439" y="3998"/>
                    </a:cubicBezTo>
                    <a:cubicBezTo>
                      <a:pt x="8439" y="5215"/>
                      <a:pt x="7721" y="6316"/>
                      <a:pt x="6518" y="6944"/>
                    </a:cubicBezTo>
                    <a:cubicBezTo>
                      <a:pt x="6317" y="7049"/>
                      <a:pt x="6317" y="7338"/>
                      <a:pt x="6518" y="7443"/>
                    </a:cubicBezTo>
                    <a:cubicBezTo>
                      <a:pt x="7721" y="8072"/>
                      <a:pt x="8439" y="9173"/>
                      <a:pt x="8439" y="10389"/>
                    </a:cubicBezTo>
                    <a:cubicBezTo>
                      <a:pt x="8439" y="12282"/>
                      <a:pt x="6673" y="13824"/>
                      <a:pt x="4501" y="13824"/>
                    </a:cubicBezTo>
                    <a:cubicBezTo>
                      <a:pt x="2330" y="13824"/>
                      <a:pt x="563" y="12282"/>
                      <a:pt x="563" y="10389"/>
                    </a:cubicBezTo>
                    <a:cubicBezTo>
                      <a:pt x="563" y="9173"/>
                      <a:pt x="1281" y="8072"/>
                      <a:pt x="2484" y="7443"/>
                    </a:cubicBezTo>
                    <a:cubicBezTo>
                      <a:pt x="2685" y="7338"/>
                      <a:pt x="2685" y="7049"/>
                      <a:pt x="2484" y="6944"/>
                    </a:cubicBezTo>
                    <a:cubicBezTo>
                      <a:pt x="1281" y="6316"/>
                      <a:pt x="563" y="5215"/>
                      <a:pt x="563" y="3998"/>
                    </a:cubicBezTo>
                    <a:cubicBezTo>
                      <a:pt x="563" y="2104"/>
                      <a:pt x="2330" y="564"/>
                      <a:pt x="4501" y="564"/>
                    </a:cubicBezTo>
                    <a:close/>
                    <a:moveTo>
                      <a:pt x="4501" y="1"/>
                    </a:moveTo>
                    <a:cubicBezTo>
                      <a:pt x="2020" y="1"/>
                      <a:pt x="0" y="1795"/>
                      <a:pt x="0" y="3998"/>
                    </a:cubicBezTo>
                    <a:cubicBezTo>
                      <a:pt x="0" y="5257"/>
                      <a:pt x="681" y="6444"/>
                      <a:pt x="1803" y="7194"/>
                    </a:cubicBezTo>
                    <a:cubicBezTo>
                      <a:pt x="681" y="7943"/>
                      <a:pt x="0" y="9131"/>
                      <a:pt x="0" y="10389"/>
                    </a:cubicBezTo>
                    <a:cubicBezTo>
                      <a:pt x="0" y="12593"/>
                      <a:pt x="2020" y="14387"/>
                      <a:pt x="4501" y="14387"/>
                    </a:cubicBezTo>
                    <a:cubicBezTo>
                      <a:pt x="6982" y="14387"/>
                      <a:pt x="9002" y="12593"/>
                      <a:pt x="9002" y="10389"/>
                    </a:cubicBezTo>
                    <a:cubicBezTo>
                      <a:pt x="9002" y="9131"/>
                      <a:pt x="8322" y="7943"/>
                      <a:pt x="7199" y="7194"/>
                    </a:cubicBezTo>
                    <a:cubicBezTo>
                      <a:pt x="8322" y="6444"/>
                      <a:pt x="9002" y="5257"/>
                      <a:pt x="9002" y="3998"/>
                    </a:cubicBezTo>
                    <a:cubicBezTo>
                      <a:pt x="9002" y="1795"/>
                      <a:pt x="6982" y="1"/>
                      <a:pt x="450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583;p34">
                <a:extLst>
                  <a:ext uri="{FF2B5EF4-FFF2-40B4-BE49-F238E27FC236}">
                    <a16:creationId xmlns:a16="http://schemas.microsoft.com/office/drawing/2014/main" id="{57EF6DBB-7DB2-4094-A25B-5D7DE650CB84}"/>
                  </a:ext>
                </a:extLst>
              </p:cNvPr>
              <p:cNvSpPr/>
              <p:nvPr/>
            </p:nvSpPr>
            <p:spPr>
              <a:xfrm>
                <a:off x="4744636" y="2935878"/>
                <a:ext cx="144913" cy="81841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4295" extrusionOk="0">
                    <a:moveTo>
                      <a:pt x="6557" y="1"/>
                    </a:moveTo>
                    <a:cubicBezTo>
                      <a:pt x="6528" y="1"/>
                      <a:pt x="6495" y="5"/>
                      <a:pt x="6459" y="13"/>
                    </a:cubicBezTo>
                    <a:cubicBezTo>
                      <a:pt x="5806" y="157"/>
                      <a:pt x="5444" y="883"/>
                      <a:pt x="5444" y="883"/>
                    </a:cubicBezTo>
                    <a:cubicBezTo>
                      <a:pt x="5444" y="883"/>
                      <a:pt x="5396" y="168"/>
                      <a:pt x="5069" y="168"/>
                    </a:cubicBezTo>
                    <a:cubicBezTo>
                      <a:pt x="4992" y="168"/>
                      <a:pt x="4900" y="207"/>
                      <a:pt x="4791" y="303"/>
                    </a:cubicBezTo>
                    <a:cubicBezTo>
                      <a:pt x="4210" y="811"/>
                      <a:pt x="3774" y="1464"/>
                      <a:pt x="3774" y="1464"/>
                    </a:cubicBezTo>
                    <a:cubicBezTo>
                      <a:pt x="3774" y="1464"/>
                      <a:pt x="3717" y="387"/>
                      <a:pt x="3454" y="387"/>
                    </a:cubicBezTo>
                    <a:cubicBezTo>
                      <a:pt x="3419" y="387"/>
                      <a:pt x="3381" y="405"/>
                      <a:pt x="3339" y="447"/>
                    </a:cubicBezTo>
                    <a:cubicBezTo>
                      <a:pt x="2976" y="811"/>
                      <a:pt x="1598" y="2771"/>
                      <a:pt x="1598" y="2771"/>
                    </a:cubicBezTo>
                    <a:lnTo>
                      <a:pt x="1" y="2917"/>
                    </a:lnTo>
                    <a:cubicBezTo>
                      <a:pt x="1" y="2917"/>
                      <a:pt x="3266" y="4295"/>
                      <a:pt x="4283" y="4295"/>
                    </a:cubicBezTo>
                    <a:cubicBezTo>
                      <a:pt x="5300" y="4295"/>
                      <a:pt x="6460" y="3278"/>
                      <a:pt x="7041" y="2044"/>
                    </a:cubicBezTo>
                    <a:cubicBezTo>
                      <a:pt x="7523" y="1021"/>
                      <a:pt x="7605" y="447"/>
                      <a:pt x="7411" y="447"/>
                    </a:cubicBezTo>
                    <a:cubicBezTo>
                      <a:pt x="7371" y="447"/>
                      <a:pt x="7320" y="471"/>
                      <a:pt x="7258" y="520"/>
                    </a:cubicBezTo>
                    <a:lnTo>
                      <a:pt x="6532" y="1101"/>
                    </a:lnTo>
                    <a:cubicBezTo>
                      <a:pt x="6532" y="1101"/>
                      <a:pt x="7049" y="1"/>
                      <a:pt x="65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584;p34">
                <a:extLst>
                  <a:ext uri="{FF2B5EF4-FFF2-40B4-BE49-F238E27FC236}">
                    <a16:creationId xmlns:a16="http://schemas.microsoft.com/office/drawing/2014/main" id="{CC044E8A-2E91-4ADF-BEC5-49E13537F805}"/>
                  </a:ext>
                </a:extLst>
              </p:cNvPr>
              <p:cNvSpPr/>
              <p:nvPr/>
            </p:nvSpPr>
            <p:spPr>
              <a:xfrm>
                <a:off x="4738977" y="2930543"/>
                <a:ext cx="158976" cy="92550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4857" extrusionOk="0">
                    <a:moveTo>
                      <a:pt x="6787" y="580"/>
                    </a:moveTo>
                    <a:cubicBezTo>
                      <a:pt x="6776" y="730"/>
                      <a:pt x="6689" y="1021"/>
                      <a:pt x="6575" y="1261"/>
                    </a:cubicBezTo>
                    <a:cubicBezTo>
                      <a:pt x="6520" y="1381"/>
                      <a:pt x="6553" y="1521"/>
                      <a:pt x="6655" y="1602"/>
                    </a:cubicBezTo>
                    <a:cubicBezTo>
                      <a:pt x="6707" y="1642"/>
                      <a:pt x="6769" y="1662"/>
                      <a:pt x="6830" y="1662"/>
                    </a:cubicBezTo>
                    <a:cubicBezTo>
                      <a:pt x="6892" y="1662"/>
                      <a:pt x="6954" y="1642"/>
                      <a:pt x="7005" y="1601"/>
                    </a:cubicBezTo>
                    <a:lnTo>
                      <a:pt x="7465" y="1235"/>
                    </a:lnTo>
                    <a:lnTo>
                      <a:pt x="7465" y="1235"/>
                    </a:lnTo>
                    <a:cubicBezTo>
                      <a:pt x="7404" y="1451"/>
                      <a:pt x="7290" y="1766"/>
                      <a:pt x="7083" y="2205"/>
                    </a:cubicBezTo>
                    <a:cubicBezTo>
                      <a:pt x="6523" y="3396"/>
                      <a:pt x="5446" y="4293"/>
                      <a:pt x="4580" y="4293"/>
                    </a:cubicBezTo>
                    <a:cubicBezTo>
                      <a:pt x="4017" y="4293"/>
                      <a:pt x="2583" y="3793"/>
                      <a:pt x="1485" y="3370"/>
                    </a:cubicBezTo>
                    <a:lnTo>
                      <a:pt x="1920" y="3331"/>
                    </a:lnTo>
                    <a:cubicBezTo>
                      <a:pt x="2001" y="3323"/>
                      <a:pt x="2077" y="3280"/>
                      <a:pt x="2124" y="3213"/>
                    </a:cubicBezTo>
                    <a:cubicBezTo>
                      <a:pt x="2456" y="2740"/>
                      <a:pt x="3299" y="1562"/>
                      <a:pt x="3698" y="1082"/>
                    </a:cubicBezTo>
                    <a:cubicBezTo>
                      <a:pt x="3749" y="1305"/>
                      <a:pt x="3779" y="1531"/>
                      <a:pt x="3791" y="1758"/>
                    </a:cubicBezTo>
                    <a:cubicBezTo>
                      <a:pt x="3800" y="1925"/>
                      <a:pt x="3936" y="2026"/>
                      <a:pt x="4074" y="2026"/>
                    </a:cubicBezTo>
                    <a:cubicBezTo>
                      <a:pt x="4161" y="2026"/>
                      <a:pt x="4248" y="1986"/>
                      <a:pt x="4306" y="1900"/>
                    </a:cubicBezTo>
                    <a:cubicBezTo>
                      <a:pt x="4310" y="1894"/>
                      <a:pt x="4726" y="1273"/>
                      <a:pt x="5273" y="794"/>
                    </a:cubicBezTo>
                    <a:cubicBezTo>
                      <a:pt x="5309" y="764"/>
                      <a:pt x="5335" y="746"/>
                      <a:pt x="5344" y="736"/>
                    </a:cubicBezTo>
                    <a:cubicBezTo>
                      <a:pt x="5394" y="808"/>
                      <a:pt x="5449" y="1010"/>
                      <a:pt x="5461" y="1182"/>
                    </a:cubicBezTo>
                    <a:cubicBezTo>
                      <a:pt x="5470" y="1309"/>
                      <a:pt x="5562" y="1414"/>
                      <a:pt x="5685" y="1439"/>
                    </a:cubicBezTo>
                    <a:cubicBezTo>
                      <a:pt x="5704" y="1443"/>
                      <a:pt x="5722" y="1445"/>
                      <a:pt x="5741" y="1445"/>
                    </a:cubicBezTo>
                    <a:cubicBezTo>
                      <a:pt x="5845" y="1445"/>
                      <a:pt x="5943" y="1386"/>
                      <a:pt x="5992" y="1289"/>
                    </a:cubicBezTo>
                    <a:cubicBezTo>
                      <a:pt x="5995" y="1283"/>
                      <a:pt x="6283" y="732"/>
                      <a:pt x="6787" y="580"/>
                    </a:cubicBezTo>
                    <a:close/>
                    <a:moveTo>
                      <a:pt x="6854" y="1"/>
                    </a:moveTo>
                    <a:cubicBezTo>
                      <a:pt x="6807" y="1"/>
                      <a:pt x="6755" y="6"/>
                      <a:pt x="6698" y="19"/>
                    </a:cubicBezTo>
                    <a:cubicBezTo>
                      <a:pt x="6345" y="97"/>
                      <a:pt x="6066" y="309"/>
                      <a:pt x="5866" y="519"/>
                    </a:cubicBezTo>
                    <a:cubicBezTo>
                      <a:pt x="5796" y="383"/>
                      <a:pt x="5697" y="265"/>
                      <a:pt x="5556" y="205"/>
                    </a:cubicBezTo>
                    <a:cubicBezTo>
                      <a:pt x="5504" y="183"/>
                      <a:pt x="5440" y="166"/>
                      <a:pt x="5367" y="166"/>
                    </a:cubicBezTo>
                    <a:cubicBezTo>
                      <a:pt x="5240" y="166"/>
                      <a:pt x="5083" y="216"/>
                      <a:pt x="4904" y="373"/>
                    </a:cubicBezTo>
                    <a:cubicBezTo>
                      <a:pt x="4675" y="574"/>
                      <a:pt x="4462" y="794"/>
                      <a:pt x="4266" y="1029"/>
                    </a:cubicBezTo>
                    <a:cubicBezTo>
                      <a:pt x="4150" y="512"/>
                      <a:pt x="3959" y="440"/>
                      <a:pt x="3887" y="411"/>
                    </a:cubicBezTo>
                    <a:cubicBezTo>
                      <a:pt x="3858" y="400"/>
                      <a:pt x="3810" y="386"/>
                      <a:pt x="3751" y="386"/>
                    </a:cubicBezTo>
                    <a:cubicBezTo>
                      <a:pt x="3664" y="386"/>
                      <a:pt x="3551" y="416"/>
                      <a:pt x="3438" y="529"/>
                    </a:cubicBezTo>
                    <a:cubicBezTo>
                      <a:pt x="3105" y="862"/>
                      <a:pt x="2052" y="2340"/>
                      <a:pt x="1740" y="2782"/>
                    </a:cubicBezTo>
                    <a:lnTo>
                      <a:pt x="273" y="2917"/>
                    </a:lnTo>
                    <a:cubicBezTo>
                      <a:pt x="143" y="2927"/>
                      <a:pt x="40" y="3024"/>
                      <a:pt x="19" y="3153"/>
                    </a:cubicBezTo>
                    <a:cubicBezTo>
                      <a:pt x="0" y="3280"/>
                      <a:pt x="69" y="3405"/>
                      <a:pt x="189" y="3455"/>
                    </a:cubicBezTo>
                    <a:cubicBezTo>
                      <a:pt x="528" y="3598"/>
                      <a:pt x="3537" y="4856"/>
                      <a:pt x="4580" y="4856"/>
                    </a:cubicBezTo>
                    <a:cubicBezTo>
                      <a:pt x="5668" y="4856"/>
                      <a:pt x="6934" y="3841"/>
                      <a:pt x="7592" y="2445"/>
                    </a:cubicBezTo>
                    <a:cubicBezTo>
                      <a:pt x="8343" y="848"/>
                      <a:pt x="8042" y="612"/>
                      <a:pt x="7930" y="523"/>
                    </a:cubicBezTo>
                    <a:cubicBezTo>
                      <a:pt x="7890" y="492"/>
                      <a:pt x="7814" y="446"/>
                      <a:pt x="7708" y="446"/>
                    </a:cubicBezTo>
                    <a:cubicBezTo>
                      <a:pt x="7618" y="446"/>
                      <a:pt x="7508" y="479"/>
                      <a:pt x="7380" y="582"/>
                    </a:cubicBezTo>
                    <a:lnTo>
                      <a:pt x="7348" y="608"/>
                    </a:lnTo>
                    <a:cubicBezTo>
                      <a:pt x="7355" y="442"/>
                      <a:pt x="7325" y="287"/>
                      <a:pt x="7234" y="173"/>
                    </a:cubicBezTo>
                    <a:cubicBezTo>
                      <a:pt x="7177" y="102"/>
                      <a:pt x="7061" y="1"/>
                      <a:pt x="685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585;p34">
                <a:extLst>
                  <a:ext uri="{FF2B5EF4-FFF2-40B4-BE49-F238E27FC236}">
                    <a16:creationId xmlns:a16="http://schemas.microsoft.com/office/drawing/2014/main" id="{DDA0D63C-5FB9-49FD-BA6E-AA84525FB31F}"/>
                  </a:ext>
                </a:extLst>
              </p:cNvPr>
              <p:cNvSpPr/>
              <p:nvPr/>
            </p:nvSpPr>
            <p:spPr>
              <a:xfrm>
                <a:off x="4791664" y="2963756"/>
                <a:ext cx="24924" cy="38758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2034" extrusionOk="0">
                    <a:moveTo>
                      <a:pt x="1307" y="1"/>
                    </a:moveTo>
                    <a:lnTo>
                      <a:pt x="1" y="2034"/>
                    </a:lnTo>
                    <a:cubicBezTo>
                      <a:pt x="1089" y="1744"/>
                      <a:pt x="1307" y="1"/>
                      <a:pt x="13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586;p34">
                <a:extLst>
                  <a:ext uri="{FF2B5EF4-FFF2-40B4-BE49-F238E27FC236}">
                    <a16:creationId xmlns:a16="http://schemas.microsoft.com/office/drawing/2014/main" id="{80308AEB-A1F3-4EAD-9169-6F3F09810868}"/>
                  </a:ext>
                </a:extLst>
              </p:cNvPr>
              <p:cNvSpPr/>
              <p:nvPr/>
            </p:nvSpPr>
            <p:spPr>
              <a:xfrm>
                <a:off x="4785966" y="2958306"/>
                <a:ext cx="36338" cy="49562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2601" extrusionOk="0">
                    <a:moveTo>
                      <a:pt x="1606" y="0"/>
                    </a:moveTo>
                    <a:cubicBezTo>
                      <a:pt x="1464" y="0"/>
                      <a:pt x="1341" y="108"/>
                      <a:pt x="1326" y="253"/>
                    </a:cubicBezTo>
                    <a:cubicBezTo>
                      <a:pt x="1325" y="268"/>
                      <a:pt x="1108" y="1812"/>
                      <a:pt x="227" y="2047"/>
                    </a:cubicBezTo>
                    <a:cubicBezTo>
                      <a:pt x="90" y="2084"/>
                      <a:pt x="1" y="2216"/>
                      <a:pt x="20" y="2356"/>
                    </a:cubicBezTo>
                    <a:cubicBezTo>
                      <a:pt x="38" y="2496"/>
                      <a:pt x="157" y="2600"/>
                      <a:pt x="297" y="2600"/>
                    </a:cubicBezTo>
                    <a:cubicBezTo>
                      <a:pt x="298" y="2600"/>
                      <a:pt x="299" y="2600"/>
                      <a:pt x="300" y="2600"/>
                    </a:cubicBezTo>
                    <a:cubicBezTo>
                      <a:pt x="323" y="2600"/>
                      <a:pt x="348" y="2597"/>
                      <a:pt x="371" y="2591"/>
                    </a:cubicBezTo>
                    <a:cubicBezTo>
                      <a:pt x="1628" y="2256"/>
                      <a:pt x="1873" y="401"/>
                      <a:pt x="1884" y="322"/>
                    </a:cubicBezTo>
                    <a:cubicBezTo>
                      <a:pt x="1907" y="166"/>
                      <a:pt x="1796" y="23"/>
                      <a:pt x="1640" y="3"/>
                    </a:cubicBezTo>
                    <a:cubicBezTo>
                      <a:pt x="1628" y="1"/>
                      <a:pt x="1617" y="0"/>
                      <a:pt x="16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587;p34">
                <a:extLst>
                  <a:ext uri="{FF2B5EF4-FFF2-40B4-BE49-F238E27FC236}">
                    <a16:creationId xmlns:a16="http://schemas.microsoft.com/office/drawing/2014/main" id="{C6892214-119B-4D80-8B87-70CF4F4CB3F6}"/>
                  </a:ext>
                </a:extLst>
              </p:cNvPr>
              <p:cNvSpPr/>
              <p:nvPr/>
            </p:nvSpPr>
            <p:spPr>
              <a:xfrm>
                <a:off x="4820704" y="2952704"/>
                <a:ext cx="27668" cy="60881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195" extrusionOk="0">
                    <a:moveTo>
                      <a:pt x="1452" y="0"/>
                    </a:moveTo>
                    <a:lnTo>
                      <a:pt x="1" y="3194"/>
                    </a:lnTo>
                    <a:cubicBezTo>
                      <a:pt x="871" y="2758"/>
                      <a:pt x="1452" y="1"/>
                      <a:pt x="1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588;p34">
                <a:extLst>
                  <a:ext uri="{FF2B5EF4-FFF2-40B4-BE49-F238E27FC236}">
                    <a16:creationId xmlns:a16="http://schemas.microsoft.com/office/drawing/2014/main" id="{C9FF8609-BA12-44A9-8835-594A2F30C61C}"/>
                  </a:ext>
                </a:extLst>
              </p:cNvPr>
              <p:cNvSpPr/>
              <p:nvPr/>
            </p:nvSpPr>
            <p:spPr>
              <a:xfrm>
                <a:off x="4814930" y="2947464"/>
                <a:ext cx="39234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3751" extrusionOk="0">
                    <a:moveTo>
                      <a:pt x="1752" y="1"/>
                    </a:moveTo>
                    <a:cubicBezTo>
                      <a:pt x="1625" y="1"/>
                      <a:pt x="1511" y="88"/>
                      <a:pt x="1481" y="217"/>
                    </a:cubicBezTo>
                    <a:cubicBezTo>
                      <a:pt x="1266" y="1232"/>
                      <a:pt x="724" y="2944"/>
                      <a:pt x="178" y="3219"/>
                    </a:cubicBezTo>
                    <a:cubicBezTo>
                      <a:pt x="62" y="3275"/>
                      <a:pt x="0" y="3407"/>
                      <a:pt x="30" y="3534"/>
                    </a:cubicBezTo>
                    <a:cubicBezTo>
                      <a:pt x="60" y="3661"/>
                      <a:pt x="174" y="3751"/>
                      <a:pt x="304" y="3751"/>
                    </a:cubicBezTo>
                    <a:cubicBezTo>
                      <a:pt x="347" y="3751"/>
                      <a:pt x="390" y="3741"/>
                      <a:pt x="429" y="3720"/>
                    </a:cubicBezTo>
                    <a:cubicBezTo>
                      <a:pt x="1393" y="3238"/>
                      <a:pt x="1968" y="630"/>
                      <a:pt x="2031" y="334"/>
                    </a:cubicBezTo>
                    <a:cubicBezTo>
                      <a:pt x="2058" y="184"/>
                      <a:pt x="1961" y="38"/>
                      <a:pt x="1812" y="7"/>
                    </a:cubicBezTo>
                    <a:cubicBezTo>
                      <a:pt x="1792" y="3"/>
                      <a:pt x="1772" y="1"/>
                      <a:pt x="175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589;p34">
                <a:extLst>
                  <a:ext uri="{FF2B5EF4-FFF2-40B4-BE49-F238E27FC236}">
                    <a16:creationId xmlns:a16="http://schemas.microsoft.com/office/drawing/2014/main" id="{CB00858E-418E-43A8-A2FB-96CA1C3AAB8D}"/>
                  </a:ext>
                </a:extLst>
              </p:cNvPr>
              <p:cNvSpPr/>
              <p:nvPr/>
            </p:nvSpPr>
            <p:spPr>
              <a:xfrm>
                <a:off x="4846961" y="2956877"/>
                <a:ext cx="22180" cy="55317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2903" extrusionOk="0">
                    <a:moveTo>
                      <a:pt x="1163" y="0"/>
                    </a:moveTo>
                    <a:lnTo>
                      <a:pt x="1" y="2903"/>
                    </a:lnTo>
                    <a:cubicBezTo>
                      <a:pt x="510" y="2176"/>
                      <a:pt x="1163" y="1"/>
                      <a:pt x="11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590;p34">
                <a:extLst>
                  <a:ext uri="{FF2B5EF4-FFF2-40B4-BE49-F238E27FC236}">
                    <a16:creationId xmlns:a16="http://schemas.microsoft.com/office/drawing/2014/main" id="{9B02E085-5111-4263-BCB5-90D1F1A10B47}"/>
                  </a:ext>
                </a:extLst>
              </p:cNvPr>
              <p:cNvSpPr/>
              <p:nvPr/>
            </p:nvSpPr>
            <p:spPr>
              <a:xfrm>
                <a:off x="4840883" y="2951504"/>
                <a:ext cx="34223" cy="66026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3465" extrusionOk="0">
                    <a:moveTo>
                      <a:pt x="1481" y="0"/>
                    </a:moveTo>
                    <a:cubicBezTo>
                      <a:pt x="1360" y="0"/>
                      <a:pt x="1248" y="79"/>
                      <a:pt x="1213" y="201"/>
                    </a:cubicBezTo>
                    <a:cubicBezTo>
                      <a:pt x="1207" y="222"/>
                      <a:pt x="566" y="2343"/>
                      <a:pt x="90" y="3023"/>
                    </a:cubicBezTo>
                    <a:cubicBezTo>
                      <a:pt x="1" y="3150"/>
                      <a:pt x="31" y="3325"/>
                      <a:pt x="160" y="3414"/>
                    </a:cubicBezTo>
                    <a:cubicBezTo>
                      <a:pt x="206" y="3447"/>
                      <a:pt x="263" y="3465"/>
                      <a:pt x="320" y="3465"/>
                    </a:cubicBezTo>
                    <a:cubicBezTo>
                      <a:pt x="412" y="3465"/>
                      <a:pt x="498" y="3421"/>
                      <a:pt x="550" y="3345"/>
                    </a:cubicBezTo>
                    <a:cubicBezTo>
                      <a:pt x="1078" y="2591"/>
                      <a:pt x="1723" y="453"/>
                      <a:pt x="1751" y="362"/>
                    </a:cubicBezTo>
                    <a:cubicBezTo>
                      <a:pt x="1796" y="214"/>
                      <a:pt x="1711" y="56"/>
                      <a:pt x="1563" y="12"/>
                    </a:cubicBezTo>
                    <a:cubicBezTo>
                      <a:pt x="1535" y="4"/>
                      <a:pt x="1508" y="0"/>
                      <a:pt x="148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591;p34">
                <a:extLst>
                  <a:ext uri="{FF2B5EF4-FFF2-40B4-BE49-F238E27FC236}">
                    <a16:creationId xmlns:a16="http://schemas.microsoft.com/office/drawing/2014/main" id="{BE77D35C-8E39-45AA-97A6-68BE9CDF9ED1}"/>
                  </a:ext>
                </a:extLst>
              </p:cNvPr>
              <p:cNvSpPr/>
              <p:nvPr/>
            </p:nvSpPr>
            <p:spPr>
              <a:xfrm>
                <a:off x="4270967" y="2130728"/>
                <a:ext cx="148038" cy="292799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5366" extrusionOk="0">
                    <a:moveTo>
                      <a:pt x="1370" y="1"/>
                    </a:moveTo>
                    <a:cubicBezTo>
                      <a:pt x="1370" y="1"/>
                      <a:pt x="1984" y="4124"/>
                      <a:pt x="1195" y="5791"/>
                    </a:cubicBezTo>
                    <a:cubicBezTo>
                      <a:pt x="945" y="6320"/>
                      <a:pt x="523" y="6698"/>
                      <a:pt x="1" y="6979"/>
                    </a:cubicBezTo>
                    <a:cubicBezTo>
                      <a:pt x="576" y="8931"/>
                      <a:pt x="2912" y="13287"/>
                      <a:pt x="4185" y="14855"/>
                    </a:cubicBezTo>
                    <a:cubicBezTo>
                      <a:pt x="4473" y="15209"/>
                      <a:pt x="4733" y="15365"/>
                      <a:pt x="4975" y="15365"/>
                    </a:cubicBezTo>
                    <a:cubicBezTo>
                      <a:pt x="6081" y="15365"/>
                      <a:pt x="6780" y="12079"/>
                      <a:pt x="7769" y="9450"/>
                    </a:cubicBezTo>
                    <a:cubicBezTo>
                      <a:pt x="6509" y="8706"/>
                      <a:pt x="6020" y="7220"/>
                      <a:pt x="6020" y="5966"/>
                    </a:cubicBezTo>
                    <a:cubicBezTo>
                      <a:pt x="6020" y="4650"/>
                      <a:pt x="6809" y="2808"/>
                      <a:pt x="6809" y="2808"/>
                    </a:cubicBezTo>
                    <a:cubicBezTo>
                      <a:pt x="6809" y="2808"/>
                      <a:pt x="2511" y="1"/>
                      <a:pt x="1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592;p34">
                <a:extLst>
                  <a:ext uri="{FF2B5EF4-FFF2-40B4-BE49-F238E27FC236}">
                    <a16:creationId xmlns:a16="http://schemas.microsoft.com/office/drawing/2014/main" id="{D6C0EC9E-48C4-4BFB-9A51-73917B70700D}"/>
                  </a:ext>
                </a:extLst>
              </p:cNvPr>
              <p:cNvSpPr/>
              <p:nvPr/>
            </p:nvSpPr>
            <p:spPr>
              <a:xfrm>
                <a:off x="4265117" y="2125393"/>
                <a:ext cx="159833" cy="303489"/>
              </a:xfrm>
              <a:custGeom>
                <a:avLst/>
                <a:gdLst/>
                <a:ahLst/>
                <a:cxnLst/>
                <a:rect l="l" t="t" r="r" b="b"/>
                <a:pathLst>
                  <a:path w="8388" h="15927" extrusionOk="0">
                    <a:moveTo>
                      <a:pt x="2006" y="618"/>
                    </a:moveTo>
                    <a:lnTo>
                      <a:pt x="2006" y="618"/>
                    </a:lnTo>
                    <a:cubicBezTo>
                      <a:pt x="3018" y="908"/>
                      <a:pt x="5254" y="2218"/>
                      <a:pt x="6769" y="3196"/>
                    </a:cubicBezTo>
                    <a:cubicBezTo>
                      <a:pt x="6556" y="3734"/>
                      <a:pt x="6046" y="5146"/>
                      <a:pt x="6046" y="6244"/>
                    </a:cubicBezTo>
                    <a:cubicBezTo>
                      <a:pt x="6046" y="7445"/>
                      <a:pt x="6495" y="8988"/>
                      <a:pt x="7734" y="9844"/>
                    </a:cubicBezTo>
                    <a:cubicBezTo>
                      <a:pt x="7510" y="10455"/>
                      <a:pt x="7301" y="11092"/>
                      <a:pt x="7097" y="11712"/>
                    </a:cubicBezTo>
                    <a:cubicBezTo>
                      <a:pt x="6556" y="13369"/>
                      <a:pt x="5941" y="15246"/>
                      <a:pt x="5332" y="15358"/>
                    </a:cubicBezTo>
                    <a:cubicBezTo>
                      <a:pt x="5317" y="15361"/>
                      <a:pt x="5302" y="15362"/>
                      <a:pt x="5286" y="15362"/>
                    </a:cubicBezTo>
                    <a:cubicBezTo>
                      <a:pt x="5082" y="15362"/>
                      <a:pt x="4864" y="15148"/>
                      <a:pt x="4711" y="14957"/>
                    </a:cubicBezTo>
                    <a:cubicBezTo>
                      <a:pt x="3487" y="13453"/>
                      <a:pt x="1289" y="9346"/>
                      <a:pt x="643" y="7392"/>
                    </a:cubicBezTo>
                    <a:cubicBezTo>
                      <a:pt x="1160" y="7073"/>
                      <a:pt x="1526" y="6679"/>
                      <a:pt x="1756" y="6189"/>
                    </a:cubicBezTo>
                    <a:cubicBezTo>
                      <a:pt x="2437" y="4752"/>
                      <a:pt x="2140" y="1695"/>
                      <a:pt x="2006" y="618"/>
                    </a:cubicBezTo>
                    <a:close/>
                    <a:moveTo>
                      <a:pt x="1675" y="1"/>
                    </a:moveTo>
                    <a:cubicBezTo>
                      <a:pt x="1504" y="1"/>
                      <a:pt x="1374" y="153"/>
                      <a:pt x="1400" y="323"/>
                    </a:cubicBezTo>
                    <a:cubicBezTo>
                      <a:pt x="1406" y="362"/>
                      <a:pt x="1992" y="4380"/>
                      <a:pt x="1249" y="5951"/>
                    </a:cubicBezTo>
                    <a:cubicBezTo>
                      <a:pt x="1040" y="6389"/>
                      <a:pt x="690" y="6736"/>
                      <a:pt x="174" y="7014"/>
                    </a:cubicBezTo>
                    <a:cubicBezTo>
                      <a:pt x="57" y="7077"/>
                      <a:pt x="0" y="7213"/>
                      <a:pt x="38" y="7341"/>
                    </a:cubicBezTo>
                    <a:cubicBezTo>
                      <a:pt x="611" y="9282"/>
                      <a:pt x="2946" y="13680"/>
                      <a:pt x="4274" y="15313"/>
                    </a:cubicBezTo>
                    <a:cubicBezTo>
                      <a:pt x="4606" y="15721"/>
                      <a:pt x="4944" y="15927"/>
                      <a:pt x="5281" y="15927"/>
                    </a:cubicBezTo>
                    <a:cubicBezTo>
                      <a:pt x="5332" y="15927"/>
                      <a:pt x="5383" y="15923"/>
                      <a:pt x="5434" y="15914"/>
                    </a:cubicBezTo>
                    <a:cubicBezTo>
                      <a:pt x="6371" y="15740"/>
                      <a:pt x="6928" y="14041"/>
                      <a:pt x="7632" y="11890"/>
                    </a:cubicBezTo>
                    <a:cubicBezTo>
                      <a:pt x="7857" y="11205"/>
                      <a:pt x="8089" y="10494"/>
                      <a:pt x="8340" y="9831"/>
                    </a:cubicBezTo>
                    <a:cubicBezTo>
                      <a:pt x="8388" y="9702"/>
                      <a:pt x="8337" y="9559"/>
                      <a:pt x="8219" y="9489"/>
                    </a:cubicBezTo>
                    <a:cubicBezTo>
                      <a:pt x="7031" y="8788"/>
                      <a:pt x="6608" y="7354"/>
                      <a:pt x="6608" y="6247"/>
                    </a:cubicBezTo>
                    <a:cubicBezTo>
                      <a:pt x="6608" y="5006"/>
                      <a:pt x="7367" y="3218"/>
                      <a:pt x="7374" y="3199"/>
                    </a:cubicBezTo>
                    <a:cubicBezTo>
                      <a:pt x="7430" y="3074"/>
                      <a:pt x="7384" y="2928"/>
                      <a:pt x="7271" y="2853"/>
                    </a:cubicBezTo>
                    <a:cubicBezTo>
                      <a:pt x="6823" y="2560"/>
                      <a:pt x="2868" y="1"/>
                      <a:pt x="1677" y="1"/>
                    </a:cubicBezTo>
                    <a:cubicBezTo>
                      <a:pt x="1677" y="1"/>
                      <a:pt x="1676" y="1"/>
                      <a:pt x="167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" name="Google Shape;594;p34">
                <a:extLst>
                  <a:ext uri="{FF2B5EF4-FFF2-40B4-BE49-F238E27FC236}">
                    <a16:creationId xmlns:a16="http://schemas.microsoft.com/office/drawing/2014/main" id="{CA0B742C-2DC7-4D7F-B3D4-BFABA5CE70D8}"/>
                  </a:ext>
                </a:extLst>
              </p:cNvPr>
              <p:cNvSpPr/>
              <p:nvPr/>
            </p:nvSpPr>
            <p:spPr>
              <a:xfrm>
                <a:off x="3890801" y="2288332"/>
                <a:ext cx="558273" cy="729845"/>
              </a:xfrm>
              <a:custGeom>
                <a:avLst/>
                <a:gdLst/>
                <a:ahLst/>
                <a:cxnLst/>
                <a:rect l="l" t="t" r="r" b="b"/>
                <a:pathLst>
                  <a:path w="29298" h="38302" extrusionOk="0">
                    <a:moveTo>
                      <a:pt x="14455" y="0"/>
                    </a:moveTo>
                    <a:cubicBezTo>
                      <a:pt x="14444" y="0"/>
                      <a:pt x="14434" y="1"/>
                      <a:pt x="14423" y="2"/>
                    </a:cubicBezTo>
                    <a:cubicBezTo>
                      <a:pt x="14281" y="18"/>
                      <a:pt x="10917" y="428"/>
                      <a:pt x="9137" y="3860"/>
                    </a:cubicBezTo>
                    <a:cubicBezTo>
                      <a:pt x="8325" y="5426"/>
                      <a:pt x="5981" y="10083"/>
                      <a:pt x="3919" y="14477"/>
                    </a:cubicBezTo>
                    <a:cubicBezTo>
                      <a:pt x="0" y="22828"/>
                      <a:pt x="333" y="23295"/>
                      <a:pt x="511" y="23546"/>
                    </a:cubicBezTo>
                    <a:cubicBezTo>
                      <a:pt x="3062" y="27132"/>
                      <a:pt x="10112" y="30001"/>
                      <a:pt x="14776" y="31900"/>
                    </a:cubicBezTo>
                    <a:cubicBezTo>
                      <a:pt x="16803" y="32724"/>
                      <a:pt x="18553" y="33437"/>
                      <a:pt x="18947" y="33831"/>
                    </a:cubicBezTo>
                    <a:cubicBezTo>
                      <a:pt x="20817" y="35699"/>
                      <a:pt x="22331" y="37007"/>
                      <a:pt x="23451" y="37721"/>
                    </a:cubicBezTo>
                    <a:cubicBezTo>
                      <a:pt x="24142" y="38160"/>
                      <a:pt x="25135" y="38301"/>
                      <a:pt x="26050" y="38301"/>
                    </a:cubicBezTo>
                    <a:cubicBezTo>
                      <a:pt x="27090" y="38301"/>
                      <a:pt x="28026" y="38119"/>
                      <a:pt x="28299" y="37982"/>
                    </a:cubicBezTo>
                    <a:cubicBezTo>
                      <a:pt x="28745" y="37760"/>
                      <a:pt x="29061" y="37107"/>
                      <a:pt x="28951" y="36638"/>
                    </a:cubicBezTo>
                    <a:cubicBezTo>
                      <a:pt x="28870" y="36296"/>
                      <a:pt x="28580" y="36090"/>
                      <a:pt x="28173" y="36090"/>
                    </a:cubicBezTo>
                    <a:cubicBezTo>
                      <a:pt x="27631" y="36090"/>
                      <a:pt x="27288" y="35785"/>
                      <a:pt x="27116" y="35451"/>
                    </a:cubicBezTo>
                    <a:lnTo>
                      <a:pt x="27116" y="35451"/>
                    </a:lnTo>
                    <a:cubicBezTo>
                      <a:pt x="27176" y="35469"/>
                      <a:pt x="27237" y="35489"/>
                      <a:pt x="27292" y="35505"/>
                    </a:cubicBezTo>
                    <a:cubicBezTo>
                      <a:pt x="27625" y="35610"/>
                      <a:pt x="28041" y="35740"/>
                      <a:pt x="28429" y="35740"/>
                    </a:cubicBezTo>
                    <a:cubicBezTo>
                      <a:pt x="28620" y="35740"/>
                      <a:pt x="28805" y="35708"/>
                      <a:pt x="28970" y="35626"/>
                    </a:cubicBezTo>
                    <a:cubicBezTo>
                      <a:pt x="29209" y="35507"/>
                      <a:pt x="29257" y="35319"/>
                      <a:pt x="29263" y="35216"/>
                    </a:cubicBezTo>
                    <a:cubicBezTo>
                      <a:pt x="29298" y="34728"/>
                      <a:pt x="28590" y="34203"/>
                      <a:pt x="27422" y="33395"/>
                    </a:cubicBezTo>
                    <a:cubicBezTo>
                      <a:pt x="27104" y="33175"/>
                      <a:pt x="26804" y="32968"/>
                      <a:pt x="26623" y="32817"/>
                    </a:cubicBezTo>
                    <a:cubicBezTo>
                      <a:pt x="26457" y="32679"/>
                      <a:pt x="26298" y="32527"/>
                      <a:pt x="26137" y="32377"/>
                    </a:cubicBezTo>
                    <a:cubicBezTo>
                      <a:pt x="25564" y="31831"/>
                      <a:pt x="24969" y="31268"/>
                      <a:pt x="24095" y="31268"/>
                    </a:cubicBezTo>
                    <a:cubicBezTo>
                      <a:pt x="23239" y="31268"/>
                      <a:pt x="21725" y="31254"/>
                      <a:pt x="21343" y="31249"/>
                    </a:cubicBezTo>
                    <a:cubicBezTo>
                      <a:pt x="20750" y="30816"/>
                      <a:pt x="16653" y="27813"/>
                      <a:pt x="14133" y="25564"/>
                    </a:cubicBezTo>
                    <a:cubicBezTo>
                      <a:pt x="11035" y="22799"/>
                      <a:pt x="8208" y="21074"/>
                      <a:pt x="7363" y="20581"/>
                    </a:cubicBezTo>
                    <a:lnTo>
                      <a:pt x="15562" y="7100"/>
                    </a:lnTo>
                    <a:cubicBezTo>
                      <a:pt x="15641" y="6968"/>
                      <a:pt x="15597" y="6797"/>
                      <a:pt x="15466" y="6717"/>
                    </a:cubicBezTo>
                    <a:cubicBezTo>
                      <a:pt x="15420" y="6689"/>
                      <a:pt x="15370" y="6676"/>
                      <a:pt x="15320" y="6676"/>
                    </a:cubicBezTo>
                    <a:cubicBezTo>
                      <a:pt x="15226" y="6676"/>
                      <a:pt x="15134" y="6723"/>
                      <a:pt x="15081" y="6809"/>
                    </a:cubicBezTo>
                    <a:lnTo>
                      <a:pt x="6732" y="20537"/>
                    </a:lnTo>
                    <a:cubicBezTo>
                      <a:pt x="6649" y="20674"/>
                      <a:pt x="6697" y="20852"/>
                      <a:pt x="6837" y="20929"/>
                    </a:cubicBezTo>
                    <a:cubicBezTo>
                      <a:pt x="6871" y="20947"/>
                      <a:pt x="10122" y="22738"/>
                      <a:pt x="13758" y="25983"/>
                    </a:cubicBezTo>
                    <a:cubicBezTo>
                      <a:pt x="16488" y="28420"/>
                      <a:pt x="21040" y="31723"/>
                      <a:pt x="21085" y="31757"/>
                    </a:cubicBezTo>
                    <a:cubicBezTo>
                      <a:pt x="21132" y="31791"/>
                      <a:pt x="21189" y="31810"/>
                      <a:pt x="21247" y="31811"/>
                    </a:cubicBezTo>
                    <a:cubicBezTo>
                      <a:pt x="21247" y="31811"/>
                      <a:pt x="23107" y="31831"/>
                      <a:pt x="24097" y="31831"/>
                    </a:cubicBezTo>
                    <a:cubicBezTo>
                      <a:pt x="24746" y="31831"/>
                      <a:pt x="25234" y="32295"/>
                      <a:pt x="25752" y="32785"/>
                    </a:cubicBezTo>
                    <a:cubicBezTo>
                      <a:pt x="25921" y="32944"/>
                      <a:pt x="26089" y="33103"/>
                      <a:pt x="26264" y="33249"/>
                    </a:cubicBezTo>
                    <a:cubicBezTo>
                      <a:pt x="26465" y="33417"/>
                      <a:pt x="26775" y="33631"/>
                      <a:pt x="27103" y="33859"/>
                    </a:cubicBezTo>
                    <a:cubicBezTo>
                      <a:pt x="27577" y="34185"/>
                      <a:pt x="28534" y="34846"/>
                      <a:pt x="28685" y="35138"/>
                    </a:cubicBezTo>
                    <a:cubicBezTo>
                      <a:pt x="28611" y="35168"/>
                      <a:pt x="28523" y="35180"/>
                      <a:pt x="28426" y="35180"/>
                    </a:cubicBezTo>
                    <a:cubicBezTo>
                      <a:pt x="28130" y="35180"/>
                      <a:pt x="27756" y="35062"/>
                      <a:pt x="27460" y="34970"/>
                    </a:cubicBezTo>
                    <a:cubicBezTo>
                      <a:pt x="27210" y="34891"/>
                      <a:pt x="27010" y="34828"/>
                      <a:pt x="26848" y="34828"/>
                    </a:cubicBezTo>
                    <a:cubicBezTo>
                      <a:pt x="26737" y="34828"/>
                      <a:pt x="26644" y="34858"/>
                      <a:pt x="26566" y="34932"/>
                    </a:cubicBezTo>
                    <a:cubicBezTo>
                      <a:pt x="26508" y="34987"/>
                      <a:pt x="26417" y="35110"/>
                      <a:pt x="26470" y="35320"/>
                    </a:cubicBezTo>
                    <a:cubicBezTo>
                      <a:pt x="26624" y="35934"/>
                      <a:pt x="27163" y="36652"/>
                      <a:pt x="28175" y="36652"/>
                    </a:cubicBezTo>
                    <a:cubicBezTo>
                      <a:pt x="28377" y="36652"/>
                      <a:pt x="28395" y="36727"/>
                      <a:pt x="28405" y="36767"/>
                    </a:cubicBezTo>
                    <a:cubicBezTo>
                      <a:pt x="28455" y="36981"/>
                      <a:pt x="28259" y="37374"/>
                      <a:pt x="28048" y="37479"/>
                    </a:cubicBezTo>
                    <a:cubicBezTo>
                      <a:pt x="27823" y="37591"/>
                      <a:pt x="26986" y="37744"/>
                      <a:pt x="26061" y="37744"/>
                    </a:cubicBezTo>
                    <a:cubicBezTo>
                      <a:pt x="25238" y="37744"/>
                      <a:pt x="24345" y="37623"/>
                      <a:pt x="23753" y="37245"/>
                    </a:cubicBezTo>
                    <a:cubicBezTo>
                      <a:pt x="22668" y="36555"/>
                      <a:pt x="21184" y="35272"/>
                      <a:pt x="19345" y="33433"/>
                    </a:cubicBezTo>
                    <a:cubicBezTo>
                      <a:pt x="18871" y="32959"/>
                      <a:pt x="17242" y="32297"/>
                      <a:pt x="14989" y="31379"/>
                    </a:cubicBezTo>
                    <a:cubicBezTo>
                      <a:pt x="10383" y="29505"/>
                      <a:pt x="3425" y="26674"/>
                      <a:pt x="986" y="23253"/>
                    </a:cubicBezTo>
                    <a:cubicBezTo>
                      <a:pt x="713" y="22192"/>
                      <a:pt x="6557" y="10057"/>
                      <a:pt x="9636" y="4118"/>
                    </a:cubicBezTo>
                    <a:cubicBezTo>
                      <a:pt x="11274" y="962"/>
                      <a:pt x="14454" y="564"/>
                      <a:pt x="14486" y="561"/>
                    </a:cubicBezTo>
                    <a:cubicBezTo>
                      <a:pt x="14640" y="543"/>
                      <a:pt x="14751" y="403"/>
                      <a:pt x="14734" y="250"/>
                    </a:cubicBezTo>
                    <a:cubicBezTo>
                      <a:pt x="14719" y="106"/>
                      <a:pt x="14596" y="0"/>
                      <a:pt x="1445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" name="Google Shape;595;p34">
                <a:extLst>
                  <a:ext uri="{FF2B5EF4-FFF2-40B4-BE49-F238E27FC236}">
                    <a16:creationId xmlns:a16="http://schemas.microsoft.com/office/drawing/2014/main" id="{901BE507-A0BA-44DF-ABE8-EA7933CB5B4A}"/>
                  </a:ext>
                </a:extLst>
              </p:cNvPr>
              <p:cNvSpPr/>
              <p:nvPr/>
            </p:nvSpPr>
            <p:spPr>
              <a:xfrm>
                <a:off x="3898308" y="2547004"/>
                <a:ext cx="556254" cy="465895"/>
              </a:xfrm>
              <a:custGeom>
                <a:avLst/>
                <a:gdLst/>
                <a:ahLst/>
                <a:cxnLst/>
                <a:rect l="l" t="t" r="r" b="b"/>
                <a:pathLst>
                  <a:path w="29192" h="24450" extrusionOk="0">
                    <a:moveTo>
                      <a:pt x="4262" y="1"/>
                    </a:moveTo>
                    <a:cubicBezTo>
                      <a:pt x="2037" y="4688"/>
                      <a:pt x="0" y="9319"/>
                      <a:pt x="347" y="9808"/>
                    </a:cubicBezTo>
                    <a:cubicBezTo>
                      <a:pt x="4022" y="14978"/>
                      <a:pt x="17392" y="18697"/>
                      <a:pt x="18753" y="20056"/>
                    </a:cubicBezTo>
                    <a:cubicBezTo>
                      <a:pt x="20112" y="21415"/>
                      <a:pt x="21848" y="23042"/>
                      <a:pt x="23207" y="23908"/>
                    </a:cubicBezTo>
                    <a:cubicBezTo>
                      <a:pt x="23850" y="24317"/>
                      <a:pt x="24799" y="24450"/>
                      <a:pt x="25672" y="24450"/>
                    </a:cubicBezTo>
                    <a:cubicBezTo>
                      <a:pt x="26643" y="24450"/>
                      <a:pt x="27521" y="24286"/>
                      <a:pt x="27781" y="24156"/>
                    </a:cubicBezTo>
                    <a:cubicBezTo>
                      <a:pt x="28274" y="23908"/>
                      <a:pt x="28646" y="22795"/>
                      <a:pt x="27781" y="22795"/>
                    </a:cubicBezTo>
                    <a:cubicBezTo>
                      <a:pt x="26916" y="22795"/>
                      <a:pt x="26473" y="22171"/>
                      <a:pt x="26349" y="21676"/>
                    </a:cubicBezTo>
                    <a:cubicBezTo>
                      <a:pt x="26323" y="21574"/>
                      <a:pt x="26367" y="21535"/>
                      <a:pt x="26459" y="21535"/>
                    </a:cubicBezTo>
                    <a:cubicBezTo>
                      <a:pt x="26737" y="21535"/>
                      <a:pt x="27455" y="21886"/>
                      <a:pt x="28034" y="21886"/>
                    </a:cubicBezTo>
                    <a:cubicBezTo>
                      <a:pt x="28186" y="21886"/>
                      <a:pt x="28328" y="21861"/>
                      <a:pt x="28450" y="21800"/>
                    </a:cubicBezTo>
                    <a:cubicBezTo>
                      <a:pt x="29191" y="21429"/>
                      <a:pt x="26792" y="20077"/>
                      <a:pt x="26050" y="19458"/>
                    </a:cubicBezTo>
                    <a:cubicBezTo>
                      <a:pt x="25309" y="18840"/>
                      <a:pt x="24690" y="17975"/>
                      <a:pt x="23701" y="17975"/>
                    </a:cubicBezTo>
                    <a:cubicBezTo>
                      <a:pt x="22713" y="17975"/>
                      <a:pt x="20856" y="17953"/>
                      <a:pt x="20856" y="17953"/>
                    </a:cubicBezTo>
                    <a:cubicBezTo>
                      <a:pt x="20856" y="17953"/>
                      <a:pt x="16301" y="14654"/>
                      <a:pt x="13551" y="12198"/>
                    </a:cubicBezTo>
                    <a:cubicBezTo>
                      <a:pt x="9845" y="8890"/>
                      <a:pt x="6578" y="7106"/>
                      <a:pt x="6578" y="7106"/>
                    </a:cubicBezTo>
                    <a:lnTo>
                      <a:pt x="9919" y="1614"/>
                    </a:lnTo>
                    <a:cubicBezTo>
                      <a:pt x="7727" y="240"/>
                      <a:pt x="5424" y="15"/>
                      <a:pt x="4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596;p34">
                <a:extLst>
                  <a:ext uri="{FF2B5EF4-FFF2-40B4-BE49-F238E27FC236}">
                    <a16:creationId xmlns:a16="http://schemas.microsoft.com/office/drawing/2014/main" id="{C604F6B4-B1CD-43E3-865F-B7EAAC2EE6C9}"/>
                  </a:ext>
                </a:extLst>
              </p:cNvPr>
              <p:cNvSpPr/>
              <p:nvPr/>
            </p:nvSpPr>
            <p:spPr>
              <a:xfrm>
                <a:off x="3890286" y="2541669"/>
                <a:ext cx="558788" cy="476508"/>
              </a:xfrm>
              <a:custGeom>
                <a:avLst/>
                <a:gdLst/>
                <a:ahLst/>
                <a:cxnLst/>
                <a:rect l="l" t="t" r="r" b="b"/>
                <a:pathLst>
                  <a:path w="29325" h="25007" extrusionOk="0">
                    <a:moveTo>
                      <a:pt x="4859" y="567"/>
                    </a:moveTo>
                    <a:cubicBezTo>
                      <a:pt x="6001" y="600"/>
                      <a:pt x="8006" y="845"/>
                      <a:pt x="9955" y="1989"/>
                    </a:cubicBezTo>
                    <a:lnTo>
                      <a:pt x="6761" y="7242"/>
                    </a:lnTo>
                    <a:cubicBezTo>
                      <a:pt x="6676" y="7379"/>
                      <a:pt x="6724" y="7557"/>
                      <a:pt x="6866" y="7634"/>
                    </a:cubicBezTo>
                    <a:cubicBezTo>
                      <a:pt x="6898" y="7652"/>
                      <a:pt x="10146" y="9440"/>
                      <a:pt x="13786" y="12688"/>
                    </a:cubicBezTo>
                    <a:cubicBezTo>
                      <a:pt x="16517" y="15125"/>
                      <a:pt x="21067" y="18428"/>
                      <a:pt x="21112" y="18462"/>
                    </a:cubicBezTo>
                    <a:cubicBezTo>
                      <a:pt x="21160" y="18496"/>
                      <a:pt x="21217" y="18515"/>
                      <a:pt x="21276" y="18516"/>
                    </a:cubicBezTo>
                    <a:cubicBezTo>
                      <a:pt x="21276" y="18516"/>
                      <a:pt x="23134" y="18536"/>
                      <a:pt x="24124" y="18536"/>
                    </a:cubicBezTo>
                    <a:cubicBezTo>
                      <a:pt x="24773" y="18536"/>
                      <a:pt x="25261" y="18999"/>
                      <a:pt x="25781" y="19489"/>
                    </a:cubicBezTo>
                    <a:cubicBezTo>
                      <a:pt x="25948" y="19649"/>
                      <a:pt x="26118" y="19808"/>
                      <a:pt x="26293" y="19954"/>
                    </a:cubicBezTo>
                    <a:cubicBezTo>
                      <a:pt x="26492" y="20122"/>
                      <a:pt x="26803" y="20336"/>
                      <a:pt x="27131" y="20564"/>
                    </a:cubicBezTo>
                    <a:cubicBezTo>
                      <a:pt x="27605" y="20890"/>
                      <a:pt x="28561" y="21551"/>
                      <a:pt x="28712" y="21843"/>
                    </a:cubicBezTo>
                    <a:cubicBezTo>
                      <a:pt x="28638" y="21873"/>
                      <a:pt x="28550" y="21885"/>
                      <a:pt x="28453" y="21885"/>
                    </a:cubicBezTo>
                    <a:cubicBezTo>
                      <a:pt x="28158" y="21885"/>
                      <a:pt x="27783" y="21767"/>
                      <a:pt x="27489" y="21675"/>
                    </a:cubicBezTo>
                    <a:cubicBezTo>
                      <a:pt x="27238" y="21596"/>
                      <a:pt x="27037" y="21533"/>
                      <a:pt x="26876" y="21533"/>
                    </a:cubicBezTo>
                    <a:cubicBezTo>
                      <a:pt x="26765" y="21533"/>
                      <a:pt x="26672" y="21563"/>
                      <a:pt x="26593" y="21637"/>
                    </a:cubicBezTo>
                    <a:cubicBezTo>
                      <a:pt x="26536" y="21692"/>
                      <a:pt x="26446" y="21815"/>
                      <a:pt x="26498" y="22025"/>
                    </a:cubicBezTo>
                    <a:cubicBezTo>
                      <a:pt x="26653" y="22639"/>
                      <a:pt x="27191" y="23357"/>
                      <a:pt x="28202" y="23357"/>
                    </a:cubicBezTo>
                    <a:cubicBezTo>
                      <a:pt x="28406" y="23357"/>
                      <a:pt x="28423" y="23432"/>
                      <a:pt x="28432" y="23472"/>
                    </a:cubicBezTo>
                    <a:cubicBezTo>
                      <a:pt x="28483" y="23686"/>
                      <a:pt x="28286" y="24079"/>
                      <a:pt x="28076" y="24184"/>
                    </a:cubicBezTo>
                    <a:cubicBezTo>
                      <a:pt x="27851" y="24296"/>
                      <a:pt x="27014" y="24449"/>
                      <a:pt x="26089" y="24449"/>
                    </a:cubicBezTo>
                    <a:cubicBezTo>
                      <a:pt x="25266" y="24449"/>
                      <a:pt x="24373" y="24328"/>
                      <a:pt x="23780" y="23950"/>
                    </a:cubicBezTo>
                    <a:cubicBezTo>
                      <a:pt x="22696" y="23260"/>
                      <a:pt x="21213" y="21977"/>
                      <a:pt x="19374" y="20138"/>
                    </a:cubicBezTo>
                    <a:cubicBezTo>
                      <a:pt x="18900" y="19664"/>
                      <a:pt x="17271" y="19002"/>
                      <a:pt x="15016" y="18084"/>
                    </a:cubicBezTo>
                    <a:cubicBezTo>
                      <a:pt x="10411" y="16210"/>
                      <a:pt x="3452" y="13379"/>
                      <a:pt x="1013" y="9958"/>
                    </a:cubicBezTo>
                    <a:cubicBezTo>
                      <a:pt x="964" y="9762"/>
                      <a:pt x="1096" y="8511"/>
                      <a:pt x="4859" y="567"/>
                    </a:cubicBezTo>
                    <a:close/>
                    <a:moveTo>
                      <a:pt x="4686" y="1"/>
                    </a:moveTo>
                    <a:cubicBezTo>
                      <a:pt x="4562" y="13"/>
                      <a:pt x="4476" y="62"/>
                      <a:pt x="4429" y="161"/>
                    </a:cubicBezTo>
                    <a:cubicBezTo>
                      <a:pt x="1" y="9494"/>
                      <a:pt x="350" y="9987"/>
                      <a:pt x="538" y="10251"/>
                    </a:cubicBezTo>
                    <a:cubicBezTo>
                      <a:pt x="3089" y="13837"/>
                      <a:pt x="10139" y="16706"/>
                      <a:pt x="14803" y="18605"/>
                    </a:cubicBezTo>
                    <a:cubicBezTo>
                      <a:pt x="16830" y="19429"/>
                      <a:pt x="18580" y="20142"/>
                      <a:pt x="18974" y="20536"/>
                    </a:cubicBezTo>
                    <a:cubicBezTo>
                      <a:pt x="20844" y="22404"/>
                      <a:pt x="22358" y="23712"/>
                      <a:pt x="23478" y="24426"/>
                    </a:cubicBezTo>
                    <a:cubicBezTo>
                      <a:pt x="24169" y="24865"/>
                      <a:pt x="25162" y="25006"/>
                      <a:pt x="26077" y="25006"/>
                    </a:cubicBezTo>
                    <a:cubicBezTo>
                      <a:pt x="27117" y="25006"/>
                      <a:pt x="28053" y="24824"/>
                      <a:pt x="28326" y="24687"/>
                    </a:cubicBezTo>
                    <a:cubicBezTo>
                      <a:pt x="28772" y="24465"/>
                      <a:pt x="29088" y="23812"/>
                      <a:pt x="28978" y="23343"/>
                    </a:cubicBezTo>
                    <a:cubicBezTo>
                      <a:pt x="28897" y="23001"/>
                      <a:pt x="28606" y="22795"/>
                      <a:pt x="28200" y="22795"/>
                    </a:cubicBezTo>
                    <a:cubicBezTo>
                      <a:pt x="27658" y="22795"/>
                      <a:pt x="27315" y="22490"/>
                      <a:pt x="27143" y="22156"/>
                    </a:cubicBezTo>
                    <a:lnTo>
                      <a:pt x="27143" y="22156"/>
                    </a:lnTo>
                    <a:cubicBezTo>
                      <a:pt x="27203" y="22174"/>
                      <a:pt x="27264" y="22194"/>
                      <a:pt x="27318" y="22210"/>
                    </a:cubicBezTo>
                    <a:cubicBezTo>
                      <a:pt x="27652" y="22315"/>
                      <a:pt x="28068" y="22445"/>
                      <a:pt x="28455" y="22445"/>
                    </a:cubicBezTo>
                    <a:cubicBezTo>
                      <a:pt x="28647" y="22445"/>
                      <a:pt x="28831" y="22413"/>
                      <a:pt x="28995" y="22331"/>
                    </a:cubicBezTo>
                    <a:cubicBezTo>
                      <a:pt x="29236" y="22212"/>
                      <a:pt x="29282" y="22024"/>
                      <a:pt x="29290" y="21921"/>
                    </a:cubicBezTo>
                    <a:cubicBezTo>
                      <a:pt x="29325" y="21433"/>
                      <a:pt x="28617" y="20908"/>
                      <a:pt x="27449" y="20100"/>
                    </a:cubicBezTo>
                    <a:cubicBezTo>
                      <a:pt x="27131" y="19881"/>
                      <a:pt x="26831" y="19673"/>
                      <a:pt x="26650" y="19522"/>
                    </a:cubicBezTo>
                    <a:cubicBezTo>
                      <a:pt x="26484" y="19384"/>
                      <a:pt x="26323" y="19232"/>
                      <a:pt x="26164" y="19080"/>
                    </a:cubicBezTo>
                    <a:cubicBezTo>
                      <a:pt x="25590" y="18536"/>
                      <a:pt x="24995" y="17973"/>
                      <a:pt x="24122" y="17973"/>
                    </a:cubicBezTo>
                    <a:cubicBezTo>
                      <a:pt x="23266" y="17973"/>
                      <a:pt x="21752" y="17957"/>
                      <a:pt x="21369" y="17954"/>
                    </a:cubicBezTo>
                    <a:cubicBezTo>
                      <a:pt x="20777" y="17521"/>
                      <a:pt x="16680" y="14518"/>
                      <a:pt x="14160" y="12268"/>
                    </a:cubicBezTo>
                    <a:cubicBezTo>
                      <a:pt x="11062" y="9504"/>
                      <a:pt x="8235" y="7779"/>
                      <a:pt x="7390" y="7286"/>
                    </a:cubicBezTo>
                    <a:lnTo>
                      <a:pt x="10581" y="2040"/>
                    </a:lnTo>
                    <a:cubicBezTo>
                      <a:pt x="10659" y="1909"/>
                      <a:pt x="10619" y="1736"/>
                      <a:pt x="10489" y="1655"/>
                    </a:cubicBezTo>
                    <a:cubicBezTo>
                      <a:pt x="8246" y="250"/>
                      <a:pt x="5889" y="15"/>
                      <a:pt x="468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597;p34">
                <a:extLst>
                  <a:ext uri="{FF2B5EF4-FFF2-40B4-BE49-F238E27FC236}">
                    <a16:creationId xmlns:a16="http://schemas.microsoft.com/office/drawing/2014/main" id="{C7984B1D-6215-4902-97CD-305F89D54179}"/>
                  </a:ext>
                </a:extLst>
              </p:cNvPr>
              <p:cNvSpPr/>
              <p:nvPr/>
            </p:nvSpPr>
            <p:spPr>
              <a:xfrm>
                <a:off x="4220147" y="1881641"/>
                <a:ext cx="299278" cy="334987"/>
              </a:xfrm>
              <a:custGeom>
                <a:avLst/>
                <a:gdLst/>
                <a:ahLst/>
                <a:cxnLst/>
                <a:rect l="l" t="t" r="r" b="b"/>
                <a:pathLst>
                  <a:path w="15706" h="17580" extrusionOk="0">
                    <a:moveTo>
                      <a:pt x="12548" y="1"/>
                    </a:moveTo>
                    <a:lnTo>
                      <a:pt x="12532" y="12"/>
                    </a:lnTo>
                    <a:cubicBezTo>
                      <a:pt x="11458" y="1872"/>
                      <a:pt x="8354" y="2973"/>
                      <a:pt x="6979" y="3396"/>
                    </a:cubicBezTo>
                    <a:cubicBezTo>
                      <a:pt x="5468" y="3861"/>
                      <a:pt x="7676" y="4907"/>
                      <a:pt x="7444" y="6303"/>
                    </a:cubicBezTo>
                    <a:cubicBezTo>
                      <a:pt x="7211" y="7698"/>
                      <a:pt x="4189" y="8512"/>
                      <a:pt x="4189" y="8512"/>
                    </a:cubicBezTo>
                    <a:cubicBezTo>
                      <a:pt x="4189" y="8512"/>
                      <a:pt x="3324" y="6653"/>
                      <a:pt x="2096" y="6653"/>
                    </a:cubicBezTo>
                    <a:cubicBezTo>
                      <a:pt x="868" y="6653"/>
                      <a:pt x="0" y="9462"/>
                      <a:pt x="702" y="10955"/>
                    </a:cubicBezTo>
                    <a:cubicBezTo>
                      <a:pt x="1184" y="11981"/>
                      <a:pt x="2041" y="12142"/>
                      <a:pt x="2530" y="12142"/>
                    </a:cubicBezTo>
                    <a:cubicBezTo>
                      <a:pt x="2751" y="12142"/>
                      <a:pt x="2897" y="12109"/>
                      <a:pt x="2897" y="12109"/>
                    </a:cubicBezTo>
                    <a:lnTo>
                      <a:pt x="2897" y="12109"/>
                    </a:lnTo>
                    <a:cubicBezTo>
                      <a:pt x="2897" y="12109"/>
                      <a:pt x="2809" y="14740"/>
                      <a:pt x="4476" y="15529"/>
                    </a:cubicBezTo>
                    <a:cubicBezTo>
                      <a:pt x="6143" y="16319"/>
                      <a:pt x="8951" y="17372"/>
                      <a:pt x="10003" y="17547"/>
                    </a:cubicBezTo>
                    <a:cubicBezTo>
                      <a:pt x="10130" y="17568"/>
                      <a:pt x="10258" y="17579"/>
                      <a:pt x="10384" y="17579"/>
                    </a:cubicBezTo>
                    <a:cubicBezTo>
                      <a:pt x="11302" y="17579"/>
                      <a:pt x="12162" y="17005"/>
                      <a:pt x="12548" y="15618"/>
                    </a:cubicBezTo>
                    <a:cubicBezTo>
                      <a:pt x="12985" y="14038"/>
                      <a:pt x="13249" y="10792"/>
                      <a:pt x="13249" y="10792"/>
                    </a:cubicBezTo>
                    <a:cubicBezTo>
                      <a:pt x="13249" y="10792"/>
                      <a:pt x="14829" y="9740"/>
                      <a:pt x="15266" y="9126"/>
                    </a:cubicBezTo>
                    <a:cubicBezTo>
                      <a:pt x="15705" y="8512"/>
                      <a:pt x="14126" y="7897"/>
                      <a:pt x="13688" y="7020"/>
                    </a:cubicBezTo>
                    <a:cubicBezTo>
                      <a:pt x="13249" y="6142"/>
                      <a:pt x="13249" y="5441"/>
                      <a:pt x="13424" y="4211"/>
                    </a:cubicBezTo>
                    <a:cubicBezTo>
                      <a:pt x="13601" y="2983"/>
                      <a:pt x="12548" y="1"/>
                      <a:pt x="12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598;p34">
                <a:extLst>
                  <a:ext uri="{FF2B5EF4-FFF2-40B4-BE49-F238E27FC236}">
                    <a16:creationId xmlns:a16="http://schemas.microsoft.com/office/drawing/2014/main" id="{DEA78B3E-FF68-48AB-B31B-36818E8A5001}"/>
                  </a:ext>
                </a:extLst>
              </p:cNvPr>
              <p:cNvSpPr/>
              <p:nvPr/>
            </p:nvSpPr>
            <p:spPr>
              <a:xfrm>
                <a:off x="4218337" y="1876439"/>
                <a:ext cx="304842" cy="345581"/>
              </a:xfrm>
              <a:custGeom>
                <a:avLst/>
                <a:gdLst/>
                <a:ahLst/>
                <a:cxnLst/>
                <a:rect l="l" t="t" r="r" b="b"/>
                <a:pathLst>
                  <a:path w="15998" h="18136" extrusionOk="0">
                    <a:moveTo>
                      <a:pt x="12552" y="892"/>
                    </a:moveTo>
                    <a:cubicBezTo>
                      <a:pt x="12880" y="1920"/>
                      <a:pt x="13354" y="3654"/>
                      <a:pt x="13242" y="4446"/>
                    </a:cubicBezTo>
                    <a:cubicBezTo>
                      <a:pt x="13061" y="5706"/>
                      <a:pt x="13058" y="6473"/>
                      <a:pt x="13532" y="7419"/>
                    </a:cubicBezTo>
                    <a:cubicBezTo>
                      <a:pt x="13741" y="7839"/>
                      <a:pt x="14156" y="8186"/>
                      <a:pt x="14523" y="8492"/>
                    </a:cubicBezTo>
                    <a:cubicBezTo>
                      <a:pt x="14927" y="8830"/>
                      <a:pt x="15228" y="9100"/>
                      <a:pt x="15134" y="9234"/>
                    </a:cubicBezTo>
                    <a:cubicBezTo>
                      <a:pt x="14798" y="9704"/>
                      <a:pt x="13615" y="10545"/>
                      <a:pt x="13188" y="10831"/>
                    </a:cubicBezTo>
                    <a:cubicBezTo>
                      <a:pt x="13117" y="10879"/>
                      <a:pt x="13071" y="10957"/>
                      <a:pt x="13064" y="11043"/>
                    </a:cubicBezTo>
                    <a:cubicBezTo>
                      <a:pt x="13061" y="11075"/>
                      <a:pt x="12797" y="14281"/>
                      <a:pt x="12371" y="15815"/>
                    </a:cubicBezTo>
                    <a:cubicBezTo>
                      <a:pt x="12056" y="16949"/>
                      <a:pt x="11379" y="17572"/>
                      <a:pt x="10487" y="17572"/>
                    </a:cubicBezTo>
                    <a:cubicBezTo>
                      <a:pt x="10376" y="17572"/>
                      <a:pt x="10262" y="17563"/>
                      <a:pt x="10144" y="17543"/>
                    </a:cubicBezTo>
                    <a:cubicBezTo>
                      <a:pt x="9112" y="17371"/>
                      <a:pt x="6284" y="16302"/>
                      <a:pt x="4691" y="15548"/>
                    </a:cubicBezTo>
                    <a:cubicBezTo>
                      <a:pt x="3214" y="14848"/>
                      <a:pt x="3273" y="12414"/>
                      <a:pt x="3273" y="12390"/>
                    </a:cubicBezTo>
                    <a:cubicBezTo>
                      <a:pt x="3278" y="12231"/>
                      <a:pt x="3149" y="12100"/>
                      <a:pt x="2990" y="12100"/>
                    </a:cubicBezTo>
                    <a:cubicBezTo>
                      <a:pt x="2972" y="12100"/>
                      <a:pt x="2951" y="12102"/>
                      <a:pt x="2931" y="12106"/>
                    </a:cubicBezTo>
                    <a:cubicBezTo>
                      <a:pt x="2915" y="12109"/>
                      <a:pt x="2796" y="12134"/>
                      <a:pt x="2621" y="12134"/>
                    </a:cubicBezTo>
                    <a:cubicBezTo>
                      <a:pt x="2205" y="12134"/>
                      <a:pt x="1469" y="11996"/>
                      <a:pt x="1051" y="11107"/>
                    </a:cubicBezTo>
                    <a:cubicBezTo>
                      <a:pt x="606" y="10162"/>
                      <a:pt x="871" y="8636"/>
                      <a:pt x="1399" y="7805"/>
                    </a:cubicBezTo>
                    <a:cubicBezTo>
                      <a:pt x="1541" y="7582"/>
                      <a:pt x="1832" y="7207"/>
                      <a:pt x="2191" y="7207"/>
                    </a:cubicBezTo>
                    <a:cubicBezTo>
                      <a:pt x="3049" y="7207"/>
                      <a:pt x="3809" y="8432"/>
                      <a:pt x="4029" y="8905"/>
                    </a:cubicBezTo>
                    <a:cubicBezTo>
                      <a:pt x="4076" y="9005"/>
                      <a:pt x="4176" y="9067"/>
                      <a:pt x="4283" y="9067"/>
                    </a:cubicBezTo>
                    <a:cubicBezTo>
                      <a:pt x="4307" y="9067"/>
                      <a:pt x="4332" y="9063"/>
                      <a:pt x="4357" y="9056"/>
                    </a:cubicBezTo>
                    <a:cubicBezTo>
                      <a:pt x="4685" y="8969"/>
                      <a:pt x="7561" y="8152"/>
                      <a:pt x="7817" y="6622"/>
                    </a:cubicBezTo>
                    <a:cubicBezTo>
                      <a:pt x="7939" y="5887"/>
                      <a:pt x="7512" y="5270"/>
                      <a:pt x="7169" y="4774"/>
                    </a:cubicBezTo>
                    <a:cubicBezTo>
                      <a:pt x="7009" y="4544"/>
                      <a:pt x="6790" y="4227"/>
                      <a:pt x="6826" y="4121"/>
                    </a:cubicBezTo>
                    <a:cubicBezTo>
                      <a:pt x="6829" y="4112"/>
                      <a:pt x="6866" y="4029"/>
                      <a:pt x="7157" y="3939"/>
                    </a:cubicBezTo>
                    <a:cubicBezTo>
                      <a:pt x="8687" y="3469"/>
                      <a:pt x="11296" y="2476"/>
                      <a:pt x="12552" y="892"/>
                    </a:cubicBezTo>
                    <a:close/>
                    <a:moveTo>
                      <a:pt x="12638" y="0"/>
                    </a:moveTo>
                    <a:cubicBezTo>
                      <a:pt x="12571" y="0"/>
                      <a:pt x="12505" y="22"/>
                      <a:pt x="12451" y="65"/>
                    </a:cubicBezTo>
                    <a:cubicBezTo>
                      <a:pt x="12424" y="87"/>
                      <a:pt x="12400" y="115"/>
                      <a:pt x="12383" y="145"/>
                    </a:cubicBezTo>
                    <a:cubicBezTo>
                      <a:pt x="11409" y="1834"/>
                      <a:pt x="8587" y="2910"/>
                      <a:pt x="6992" y="3400"/>
                    </a:cubicBezTo>
                    <a:cubicBezTo>
                      <a:pt x="6606" y="3519"/>
                      <a:pt x="6378" y="3694"/>
                      <a:pt x="6295" y="3937"/>
                    </a:cubicBezTo>
                    <a:cubicBezTo>
                      <a:pt x="6166" y="4312"/>
                      <a:pt x="6428" y="4693"/>
                      <a:pt x="6707" y="5094"/>
                    </a:cubicBezTo>
                    <a:cubicBezTo>
                      <a:pt x="7007" y="5527"/>
                      <a:pt x="7348" y="6018"/>
                      <a:pt x="7262" y="6529"/>
                    </a:cubicBezTo>
                    <a:cubicBezTo>
                      <a:pt x="7111" y="7445"/>
                      <a:pt x="5331" y="8173"/>
                      <a:pt x="4429" y="8450"/>
                    </a:cubicBezTo>
                    <a:cubicBezTo>
                      <a:pt x="4143" y="7926"/>
                      <a:pt x="3323" y="6643"/>
                      <a:pt x="2191" y="6643"/>
                    </a:cubicBezTo>
                    <a:cubicBezTo>
                      <a:pt x="1720" y="6643"/>
                      <a:pt x="1283" y="6940"/>
                      <a:pt x="925" y="7503"/>
                    </a:cubicBezTo>
                    <a:cubicBezTo>
                      <a:pt x="320" y="8455"/>
                      <a:pt x="1" y="10197"/>
                      <a:pt x="542" y="11346"/>
                    </a:cubicBezTo>
                    <a:cubicBezTo>
                      <a:pt x="1046" y="12417"/>
                      <a:pt x="1973" y="12699"/>
                      <a:pt x="2623" y="12699"/>
                    </a:cubicBezTo>
                    <a:cubicBezTo>
                      <a:pt x="2655" y="12699"/>
                      <a:pt x="2686" y="12698"/>
                      <a:pt x="2716" y="12697"/>
                    </a:cubicBezTo>
                    <a:cubicBezTo>
                      <a:pt x="2751" y="13465"/>
                      <a:pt x="2989" y="15363"/>
                      <a:pt x="4450" y="16055"/>
                    </a:cubicBezTo>
                    <a:cubicBezTo>
                      <a:pt x="6085" y="16830"/>
                      <a:pt x="8948" y="17912"/>
                      <a:pt x="10051" y="18097"/>
                    </a:cubicBezTo>
                    <a:cubicBezTo>
                      <a:pt x="10198" y="18122"/>
                      <a:pt x="10348" y="18134"/>
                      <a:pt x="10497" y="18135"/>
                    </a:cubicBezTo>
                    <a:cubicBezTo>
                      <a:pt x="11642" y="18135"/>
                      <a:pt x="12527" y="17351"/>
                      <a:pt x="12914" y="15964"/>
                    </a:cubicBezTo>
                    <a:cubicBezTo>
                      <a:pt x="13309" y="14542"/>
                      <a:pt x="13558" y="11860"/>
                      <a:pt x="13614" y="11221"/>
                    </a:cubicBezTo>
                    <a:cubicBezTo>
                      <a:pt x="13992" y="10963"/>
                      <a:pt x="15195" y="10115"/>
                      <a:pt x="15592" y="9560"/>
                    </a:cubicBezTo>
                    <a:cubicBezTo>
                      <a:pt x="15997" y="8991"/>
                      <a:pt x="15406" y="8496"/>
                      <a:pt x="14884" y="8059"/>
                    </a:cubicBezTo>
                    <a:cubicBezTo>
                      <a:pt x="14560" y="7787"/>
                      <a:pt x="14193" y="7481"/>
                      <a:pt x="14035" y="7166"/>
                    </a:cubicBezTo>
                    <a:cubicBezTo>
                      <a:pt x="13626" y="6349"/>
                      <a:pt x="13631" y="5690"/>
                      <a:pt x="13798" y="4523"/>
                    </a:cubicBezTo>
                    <a:cubicBezTo>
                      <a:pt x="13981" y="3243"/>
                      <a:pt x="12952" y="304"/>
                      <a:pt x="12908" y="180"/>
                    </a:cubicBezTo>
                    <a:cubicBezTo>
                      <a:pt x="12877" y="94"/>
                      <a:pt x="12800" y="34"/>
                      <a:pt x="12713" y="10"/>
                    </a:cubicBezTo>
                    <a:cubicBezTo>
                      <a:pt x="12688" y="3"/>
                      <a:pt x="12663" y="0"/>
                      <a:pt x="1263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599;p34">
                <a:extLst>
                  <a:ext uri="{FF2B5EF4-FFF2-40B4-BE49-F238E27FC236}">
                    <a16:creationId xmlns:a16="http://schemas.microsoft.com/office/drawing/2014/main" id="{9B5E5733-F8CD-48D8-B5A2-C11E01D1EADF}"/>
                  </a:ext>
                </a:extLst>
              </p:cNvPr>
              <p:cNvSpPr/>
              <p:nvPr/>
            </p:nvSpPr>
            <p:spPr>
              <a:xfrm>
                <a:off x="4435088" y="1999535"/>
                <a:ext cx="13319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699" h="1745" extrusionOk="0">
                    <a:moveTo>
                      <a:pt x="350" y="0"/>
                    </a:moveTo>
                    <a:cubicBezTo>
                      <a:pt x="158" y="0"/>
                      <a:pt x="0" y="391"/>
                      <a:pt x="0" y="872"/>
                    </a:cubicBezTo>
                    <a:cubicBezTo>
                      <a:pt x="0" y="1354"/>
                      <a:pt x="156" y="1745"/>
                      <a:pt x="350" y="1745"/>
                    </a:cubicBezTo>
                    <a:cubicBezTo>
                      <a:pt x="543" y="1745"/>
                      <a:pt x="699" y="1354"/>
                      <a:pt x="699" y="872"/>
                    </a:cubicBezTo>
                    <a:cubicBezTo>
                      <a:pt x="699" y="391"/>
                      <a:pt x="543" y="0"/>
                      <a:pt x="35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00;p34">
                <a:extLst>
                  <a:ext uri="{FF2B5EF4-FFF2-40B4-BE49-F238E27FC236}">
                    <a16:creationId xmlns:a16="http://schemas.microsoft.com/office/drawing/2014/main" id="{FEB559FD-3DFF-49E4-812D-356F39096BE2}"/>
                  </a:ext>
                </a:extLst>
              </p:cNvPr>
              <p:cNvSpPr/>
              <p:nvPr/>
            </p:nvSpPr>
            <p:spPr>
              <a:xfrm>
                <a:off x="4412507" y="1966951"/>
                <a:ext cx="43998" cy="26868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410" extrusionOk="0">
                    <a:moveTo>
                      <a:pt x="1783" y="0"/>
                    </a:moveTo>
                    <a:cubicBezTo>
                      <a:pt x="1021" y="0"/>
                      <a:pt x="257" y="835"/>
                      <a:pt x="163" y="942"/>
                    </a:cubicBezTo>
                    <a:cubicBezTo>
                      <a:pt x="1" y="1124"/>
                      <a:pt x="129" y="1410"/>
                      <a:pt x="371" y="1410"/>
                    </a:cubicBezTo>
                    <a:cubicBezTo>
                      <a:pt x="452" y="1410"/>
                      <a:pt x="529" y="1376"/>
                      <a:pt x="581" y="1317"/>
                    </a:cubicBezTo>
                    <a:cubicBezTo>
                      <a:pt x="771" y="1103"/>
                      <a:pt x="1359" y="562"/>
                      <a:pt x="1781" y="562"/>
                    </a:cubicBezTo>
                    <a:cubicBezTo>
                      <a:pt x="1826" y="562"/>
                      <a:pt x="1869" y="568"/>
                      <a:pt x="1910" y="581"/>
                    </a:cubicBezTo>
                    <a:cubicBezTo>
                      <a:pt x="1938" y="590"/>
                      <a:pt x="1966" y="594"/>
                      <a:pt x="1994" y="594"/>
                    </a:cubicBezTo>
                    <a:cubicBezTo>
                      <a:pt x="2111" y="594"/>
                      <a:pt x="2221" y="520"/>
                      <a:pt x="2260" y="402"/>
                    </a:cubicBezTo>
                    <a:cubicBezTo>
                      <a:pt x="2308" y="258"/>
                      <a:pt x="2232" y="100"/>
                      <a:pt x="2088" y="49"/>
                    </a:cubicBezTo>
                    <a:cubicBezTo>
                      <a:pt x="1987" y="15"/>
                      <a:pt x="1885" y="0"/>
                      <a:pt x="17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01;p34">
                <a:extLst>
                  <a:ext uri="{FF2B5EF4-FFF2-40B4-BE49-F238E27FC236}">
                    <a16:creationId xmlns:a16="http://schemas.microsoft.com/office/drawing/2014/main" id="{328B9A81-4633-45B1-B78D-8F6DA68E97D8}"/>
                  </a:ext>
                </a:extLst>
              </p:cNvPr>
              <p:cNvSpPr/>
              <p:nvPr/>
            </p:nvSpPr>
            <p:spPr>
              <a:xfrm>
                <a:off x="4398121" y="2109368"/>
                <a:ext cx="58537" cy="23800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1249" extrusionOk="0">
                    <a:moveTo>
                      <a:pt x="312" y="1"/>
                    </a:moveTo>
                    <a:cubicBezTo>
                      <a:pt x="236" y="1"/>
                      <a:pt x="159" y="32"/>
                      <a:pt x="104" y="93"/>
                    </a:cubicBezTo>
                    <a:cubicBezTo>
                      <a:pt x="0" y="209"/>
                      <a:pt x="11" y="387"/>
                      <a:pt x="126" y="490"/>
                    </a:cubicBezTo>
                    <a:cubicBezTo>
                      <a:pt x="805" y="1103"/>
                      <a:pt x="1519" y="1249"/>
                      <a:pt x="2045" y="1249"/>
                    </a:cubicBezTo>
                    <a:cubicBezTo>
                      <a:pt x="2506" y="1249"/>
                      <a:pt x="2823" y="1138"/>
                      <a:pt x="2850" y="1128"/>
                    </a:cubicBezTo>
                    <a:cubicBezTo>
                      <a:pt x="2996" y="1074"/>
                      <a:pt x="3072" y="913"/>
                      <a:pt x="3019" y="767"/>
                    </a:cubicBezTo>
                    <a:cubicBezTo>
                      <a:pt x="2978" y="653"/>
                      <a:pt x="2870" y="581"/>
                      <a:pt x="2754" y="581"/>
                    </a:cubicBezTo>
                    <a:cubicBezTo>
                      <a:pt x="2723" y="581"/>
                      <a:pt x="2691" y="587"/>
                      <a:pt x="2659" y="598"/>
                    </a:cubicBezTo>
                    <a:cubicBezTo>
                      <a:pt x="2639" y="605"/>
                      <a:pt x="2400" y="687"/>
                      <a:pt x="2049" y="687"/>
                    </a:cubicBezTo>
                    <a:cubicBezTo>
                      <a:pt x="1631" y="687"/>
                      <a:pt x="1054" y="571"/>
                      <a:pt x="501" y="73"/>
                    </a:cubicBezTo>
                    <a:cubicBezTo>
                      <a:pt x="447" y="25"/>
                      <a:pt x="379" y="1"/>
                      <a:pt x="31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602;p34">
                <a:extLst>
                  <a:ext uri="{FF2B5EF4-FFF2-40B4-BE49-F238E27FC236}">
                    <a16:creationId xmlns:a16="http://schemas.microsoft.com/office/drawing/2014/main" id="{1C6BF061-6FDA-44D6-8C05-289613AF0C96}"/>
                  </a:ext>
                </a:extLst>
              </p:cNvPr>
              <p:cNvSpPr/>
              <p:nvPr/>
            </p:nvSpPr>
            <p:spPr>
              <a:xfrm>
                <a:off x="3779024" y="4211877"/>
                <a:ext cx="221324" cy="195276"/>
              </a:xfrm>
              <a:custGeom>
                <a:avLst/>
                <a:gdLst/>
                <a:ahLst/>
                <a:cxnLst/>
                <a:rect l="l" t="t" r="r" b="b"/>
                <a:pathLst>
                  <a:path w="11615" h="10248" extrusionOk="0">
                    <a:moveTo>
                      <a:pt x="2098" y="1"/>
                    </a:moveTo>
                    <a:cubicBezTo>
                      <a:pt x="2098" y="1"/>
                      <a:pt x="0" y="4207"/>
                      <a:pt x="82" y="4777"/>
                    </a:cubicBezTo>
                    <a:cubicBezTo>
                      <a:pt x="164" y="5347"/>
                      <a:pt x="4319" y="8363"/>
                      <a:pt x="6275" y="9422"/>
                    </a:cubicBezTo>
                    <a:cubicBezTo>
                      <a:pt x="7237" y="9943"/>
                      <a:pt x="8573" y="10247"/>
                      <a:pt x="9654" y="10247"/>
                    </a:cubicBezTo>
                    <a:cubicBezTo>
                      <a:pt x="10771" y="10247"/>
                      <a:pt x="11615" y="9923"/>
                      <a:pt x="11490" y="9177"/>
                    </a:cubicBezTo>
                    <a:cubicBezTo>
                      <a:pt x="11245" y="7712"/>
                      <a:pt x="7905" y="6733"/>
                      <a:pt x="7090" y="4534"/>
                    </a:cubicBezTo>
                    <a:cubicBezTo>
                      <a:pt x="6275" y="2333"/>
                      <a:pt x="5958" y="1054"/>
                      <a:pt x="5958" y="1054"/>
                    </a:cubicBezTo>
                    <a:cubicBezTo>
                      <a:pt x="5958" y="1054"/>
                      <a:pt x="5901" y="1057"/>
                      <a:pt x="5796" y="1057"/>
                    </a:cubicBezTo>
                    <a:cubicBezTo>
                      <a:pt x="5283" y="1057"/>
                      <a:pt x="3637" y="975"/>
                      <a:pt x="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603;p34">
                <a:extLst>
                  <a:ext uri="{FF2B5EF4-FFF2-40B4-BE49-F238E27FC236}">
                    <a16:creationId xmlns:a16="http://schemas.microsoft.com/office/drawing/2014/main" id="{210AFD79-2073-4628-89BA-1EA656C41533}"/>
                  </a:ext>
                </a:extLst>
              </p:cNvPr>
              <p:cNvSpPr/>
              <p:nvPr/>
            </p:nvSpPr>
            <p:spPr>
              <a:xfrm>
                <a:off x="3773650" y="4206542"/>
                <a:ext cx="230889" cy="205946"/>
              </a:xfrm>
              <a:custGeom>
                <a:avLst/>
                <a:gdLst/>
                <a:ahLst/>
                <a:cxnLst/>
                <a:rect l="l" t="t" r="r" b="b"/>
                <a:pathLst>
                  <a:path w="12117" h="10808" extrusionOk="0">
                    <a:moveTo>
                      <a:pt x="2496" y="679"/>
                    </a:moveTo>
                    <a:cubicBezTo>
                      <a:pt x="3971" y="1516"/>
                      <a:pt x="5463" y="1614"/>
                      <a:pt x="6024" y="1618"/>
                    </a:cubicBezTo>
                    <a:cubicBezTo>
                      <a:pt x="6148" y="2072"/>
                      <a:pt x="6481" y="3214"/>
                      <a:pt x="7108" y="4910"/>
                    </a:cubicBezTo>
                    <a:cubicBezTo>
                      <a:pt x="7569" y="6152"/>
                      <a:pt x="8744" y="7004"/>
                      <a:pt x="9781" y="7754"/>
                    </a:cubicBezTo>
                    <a:cubicBezTo>
                      <a:pt x="10613" y="8356"/>
                      <a:pt x="11399" y="8926"/>
                      <a:pt x="11495" y="9504"/>
                    </a:cubicBezTo>
                    <a:cubicBezTo>
                      <a:pt x="11527" y="9698"/>
                      <a:pt x="11467" y="9838"/>
                      <a:pt x="11300" y="9956"/>
                    </a:cubicBezTo>
                    <a:cubicBezTo>
                      <a:pt x="11019" y="10157"/>
                      <a:pt x="10528" y="10251"/>
                      <a:pt x="9947" y="10251"/>
                    </a:cubicBezTo>
                    <a:cubicBezTo>
                      <a:pt x="8926" y="10251"/>
                      <a:pt x="7625" y="9962"/>
                      <a:pt x="6691" y="9456"/>
                    </a:cubicBezTo>
                    <a:cubicBezTo>
                      <a:pt x="4541" y="8292"/>
                      <a:pt x="831" y="5499"/>
                      <a:pt x="643" y="5024"/>
                    </a:cubicBezTo>
                    <a:cubicBezTo>
                      <a:pt x="627" y="4679"/>
                      <a:pt x="1551" y="2595"/>
                      <a:pt x="2496" y="679"/>
                    </a:cubicBezTo>
                    <a:close/>
                    <a:moveTo>
                      <a:pt x="2381" y="0"/>
                    </a:moveTo>
                    <a:cubicBezTo>
                      <a:pt x="2278" y="0"/>
                      <a:pt x="2178" y="56"/>
                      <a:pt x="2129" y="155"/>
                    </a:cubicBezTo>
                    <a:cubicBezTo>
                      <a:pt x="1486" y="1445"/>
                      <a:pt x="1" y="4504"/>
                      <a:pt x="85" y="5096"/>
                    </a:cubicBezTo>
                    <a:cubicBezTo>
                      <a:pt x="198" y="5887"/>
                      <a:pt x="4757" y="9047"/>
                      <a:pt x="6422" y="9950"/>
                    </a:cubicBezTo>
                    <a:cubicBezTo>
                      <a:pt x="7372" y="10464"/>
                      <a:pt x="8776" y="10808"/>
                      <a:pt x="9945" y="10808"/>
                    </a:cubicBezTo>
                    <a:cubicBezTo>
                      <a:pt x="10634" y="10808"/>
                      <a:pt x="11241" y="10688"/>
                      <a:pt x="11626" y="10415"/>
                    </a:cubicBezTo>
                    <a:cubicBezTo>
                      <a:pt x="11966" y="10172"/>
                      <a:pt x="12116" y="9816"/>
                      <a:pt x="12049" y="9412"/>
                    </a:cubicBezTo>
                    <a:cubicBezTo>
                      <a:pt x="11915" y="8606"/>
                      <a:pt x="11078" y="8000"/>
                      <a:pt x="10111" y="7300"/>
                    </a:cubicBezTo>
                    <a:cubicBezTo>
                      <a:pt x="9138" y="6596"/>
                      <a:pt x="8035" y="5797"/>
                      <a:pt x="7634" y="4716"/>
                    </a:cubicBezTo>
                    <a:cubicBezTo>
                      <a:pt x="6837" y="2559"/>
                      <a:pt x="6516" y="1278"/>
                      <a:pt x="6513" y="1267"/>
                    </a:cubicBezTo>
                    <a:cubicBezTo>
                      <a:pt x="6482" y="1140"/>
                      <a:pt x="6369" y="1053"/>
                      <a:pt x="6241" y="1053"/>
                    </a:cubicBezTo>
                    <a:cubicBezTo>
                      <a:pt x="6235" y="1053"/>
                      <a:pt x="6229" y="1053"/>
                      <a:pt x="6223" y="1054"/>
                    </a:cubicBezTo>
                    <a:cubicBezTo>
                      <a:pt x="6220" y="1054"/>
                      <a:pt x="6175" y="1056"/>
                      <a:pt x="6095" y="1056"/>
                    </a:cubicBezTo>
                    <a:cubicBezTo>
                      <a:pt x="5636" y="1056"/>
                      <a:pt x="4021" y="986"/>
                      <a:pt x="2530" y="43"/>
                    </a:cubicBezTo>
                    <a:cubicBezTo>
                      <a:pt x="2483" y="14"/>
                      <a:pt x="2432" y="0"/>
                      <a:pt x="238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604;p34">
                <a:extLst>
                  <a:ext uri="{FF2B5EF4-FFF2-40B4-BE49-F238E27FC236}">
                    <a16:creationId xmlns:a16="http://schemas.microsoft.com/office/drawing/2014/main" id="{F2F91C19-A92B-4B1E-8079-6D59143AE8CE}"/>
                  </a:ext>
                </a:extLst>
              </p:cNvPr>
              <p:cNvSpPr/>
              <p:nvPr/>
            </p:nvSpPr>
            <p:spPr>
              <a:xfrm>
                <a:off x="3780186" y="4284687"/>
                <a:ext cx="219742" cy="122466"/>
              </a:xfrm>
              <a:custGeom>
                <a:avLst/>
                <a:gdLst/>
                <a:ahLst/>
                <a:cxnLst/>
                <a:rect l="l" t="t" r="r" b="b"/>
                <a:pathLst>
                  <a:path w="11532" h="6427" extrusionOk="0">
                    <a:moveTo>
                      <a:pt x="291" y="1"/>
                    </a:moveTo>
                    <a:cubicBezTo>
                      <a:pt x="113" y="460"/>
                      <a:pt x="1" y="818"/>
                      <a:pt x="21" y="958"/>
                    </a:cubicBezTo>
                    <a:cubicBezTo>
                      <a:pt x="103" y="1528"/>
                      <a:pt x="4258" y="4542"/>
                      <a:pt x="6214" y="5603"/>
                    </a:cubicBezTo>
                    <a:cubicBezTo>
                      <a:pt x="7175" y="6123"/>
                      <a:pt x="8509" y="6427"/>
                      <a:pt x="9589" y="6427"/>
                    </a:cubicBezTo>
                    <a:cubicBezTo>
                      <a:pt x="10694" y="6427"/>
                      <a:pt x="11532" y="6109"/>
                      <a:pt x="11429" y="5380"/>
                    </a:cubicBezTo>
                    <a:lnTo>
                      <a:pt x="11429" y="5380"/>
                    </a:lnTo>
                    <a:cubicBezTo>
                      <a:pt x="11107" y="5424"/>
                      <a:pt x="10751" y="5453"/>
                      <a:pt x="10364" y="5453"/>
                    </a:cubicBezTo>
                    <a:cubicBezTo>
                      <a:pt x="9408" y="5453"/>
                      <a:pt x="8269" y="5279"/>
                      <a:pt x="7027" y="4741"/>
                    </a:cubicBezTo>
                    <a:cubicBezTo>
                      <a:pt x="4010" y="3433"/>
                      <a:pt x="1084" y="758"/>
                      <a:pt x="2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05;p34">
                <a:extLst>
                  <a:ext uri="{FF2B5EF4-FFF2-40B4-BE49-F238E27FC236}">
                    <a16:creationId xmlns:a16="http://schemas.microsoft.com/office/drawing/2014/main" id="{1E39A635-122B-48D2-B63B-9BD6BF35397E}"/>
                  </a:ext>
                </a:extLst>
              </p:cNvPr>
              <p:cNvSpPr/>
              <p:nvPr/>
            </p:nvSpPr>
            <p:spPr>
              <a:xfrm>
                <a:off x="3774908" y="4279313"/>
                <a:ext cx="229441" cy="133156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6988" extrusionOk="0">
                    <a:moveTo>
                      <a:pt x="686" y="777"/>
                    </a:moveTo>
                    <a:cubicBezTo>
                      <a:pt x="1796" y="1801"/>
                      <a:pt x="4455" y="4094"/>
                      <a:pt x="7192" y="5281"/>
                    </a:cubicBezTo>
                    <a:cubicBezTo>
                      <a:pt x="8325" y="5772"/>
                      <a:pt x="9478" y="6017"/>
                      <a:pt x="10633" y="6017"/>
                    </a:cubicBezTo>
                    <a:cubicBezTo>
                      <a:pt x="10883" y="6017"/>
                      <a:pt x="11132" y="6005"/>
                      <a:pt x="11381" y="5982"/>
                    </a:cubicBezTo>
                    <a:lnTo>
                      <a:pt x="11381" y="5982"/>
                    </a:lnTo>
                    <a:cubicBezTo>
                      <a:pt x="11340" y="6047"/>
                      <a:pt x="11286" y="6101"/>
                      <a:pt x="11222" y="6143"/>
                    </a:cubicBezTo>
                    <a:cubicBezTo>
                      <a:pt x="10941" y="6338"/>
                      <a:pt x="10455" y="6429"/>
                      <a:pt x="9880" y="6429"/>
                    </a:cubicBezTo>
                    <a:cubicBezTo>
                      <a:pt x="8858" y="6429"/>
                      <a:pt x="7555" y="6141"/>
                      <a:pt x="6625" y="5637"/>
                    </a:cubicBezTo>
                    <a:cubicBezTo>
                      <a:pt x="4475" y="4473"/>
                      <a:pt x="765" y="1680"/>
                      <a:pt x="577" y="1205"/>
                    </a:cubicBezTo>
                    <a:cubicBezTo>
                      <a:pt x="577" y="1193"/>
                      <a:pt x="577" y="1101"/>
                      <a:pt x="686" y="777"/>
                    </a:cubicBezTo>
                    <a:close/>
                    <a:moveTo>
                      <a:pt x="568" y="1"/>
                    </a:moveTo>
                    <a:cubicBezTo>
                      <a:pt x="457" y="1"/>
                      <a:pt x="349" y="65"/>
                      <a:pt x="305" y="181"/>
                    </a:cubicBezTo>
                    <a:cubicBezTo>
                      <a:pt x="21" y="914"/>
                      <a:pt x="0" y="1142"/>
                      <a:pt x="19" y="1279"/>
                    </a:cubicBezTo>
                    <a:cubicBezTo>
                      <a:pt x="132" y="2069"/>
                      <a:pt x="4691" y="5228"/>
                      <a:pt x="6356" y="6131"/>
                    </a:cubicBezTo>
                    <a:cubicBezTo>
                      <a:pt x="7302" y="6643"/>
                      <a:pt x="8709" y="6987"/>
                      <a:pt x="9879" y="6987"/>
                    </a:cubicBezTo>
                    <a:cubicBezTo>
                      <a:pt x="10558" y="6987"/>
                      <a:pt x="11159" y="6871"/>
                      <a:pt x="11543" y="6604"/>
                    </a:cubicBezTo>
                    <a:cubicBezTo>
                      <a:pt x="11884" y="6367"/>
                      <a:pt x="12040" y="6019"/>
                      <a:pt x="11985" y="5624"/>
                    </a:cubicBezTo>
                    <a:cubicBezTo>
                      <a:pt x="11965" y="5482"/>
                      <a:pt x="11844" y="5381"/>
                      <a:pt x="11706" y="5381"/>
                    </a:cubicBezTo>
                    <a:cubicBezTo>
                      <a:pt x="11693" y="5381"/>
                      <a:pt x="11681" y="5381"/>
                      <a:pt x="11668" y="5383"/>
                    </a:cubicBezTo>
                    <a:cubicBezTo>
                      <a:pt x="11323" y="5431"/>
                      <a:pt x="10976" y="5455"/>
                      <a:pt x="10630" y="5455"/>
                    </a:cubicBezTo>
                    <a:cubicBezTo>
                      <a:pt x="9553" y="5455"/>
                      <a:pt x="8476" y="5223"/>
                      <a:pt x="7417" y="4763"/>
                    </a:cubicBezTo>
                    <a:cubicBezTo>
                      <a:pt x="4458" y="3483"/>
                      <a:pt x="1574" y="855"/>
                      <a:pt x="760" y="79"/>
                    </a:cubicBezTo>
                    <a:cubicBezTo>
                      <a:pt x="705" y="26"/>
                      <a:pt x="636" y="1"/>
                      <a:pt x="56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11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405FD413-4EB2-4CA3-9E39-2E83AEB35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7237" y="944647"/>
            <a:ext cx="4993826" cy="33964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a-IR" sz="1800" b="0" i="0" dirty="0">
                <a:solidFill>
                  <a:srgbClr val="1F1C51"/>
                </a:solidFill>
                <a:effectLst/>
                <a:latin typeface="BNazanin"/>
              </a:rPr>
              <a:t>غیرممکن بودن گم شدن یا فراموش شدن رمزهای بیومتریکی</a:t>
            </a:r>
          </a:p>
          <a:p>
            <a:pPr>
              <a:lnSpc>
                <a:spcPct val="150000"/>
              </a:lnSpc>
            </a:pPr>
            <a:r>
              <a:rPr lang="fa-IR" sz="1800" b="0" i="0" dirty="0">
                <a:solidFill>
                  <a:srgbClr val="1F1C51"/>
                </a:solidFill>
                <a:effectLst/>
                <a:latin typeface="BNazanin"/>
              </a:rPr>
              <a:t>دشواری کپی کردن و یا اشتراک گذاری این رمزها </a:t>
            </a:r>
          </a:p>
          <a:p>
            <a:pPr>
              <a:lnSpc>
                <a:spcPct val="150000"/>
              </a:lnSpc>
            </a:pPr>
            <a:r>
              <a:rPr lang="fa-IR" sz="1800" b="0" i="0" dirty="0">
                <a:solidFill>
                  <a:srgbClr val="1F1C51"/>
                </a:solidFill>
                <a:effectLst/>
                <a:latin typeface="BNazanin"/>
              </a:rPr>
              <a:t>دشواری جعل و توزیع رمزهای بیومتریکی</a:t>
            </a:r>
          </a:p>
          <a:p>
            <a:pPr>
              <a:lnSpc>
                <a:spcPct val="150000"/>
              </a:lnSpc>
            </a:pPr>
            <a:r>
              <a:rPr lang="fa-IR" sz="1800" b="0" i="0" dirty="0">
                <a:solidFill>
                  <a:srgbClr val="1F1C51"/>
                </a:solidFill>
                <a:effectLst/>
                <a:latin typeface="BNazanin"/>
              </a:rPr>
              <a:t>دشواری حدس زدن این رمز‌ها</a:t>
            </a:r>
          </a:p>
          <a:p>
            <a:pPr>
              <a:lnSpc>
                <a:spcPct val="150000"/>
              </a:lnSpc>
            </a:pPr>
            <a:r>
              <a:rPr lang="fa-IR" sz="1800" b="0" i="0" dirty="0">
                <a:solidFill>
                  <a:srgbClr val="1F1C51"/>
                </a:solidFill>
                <a:effectLst/>
                <a:latin typeface="BNazanin"/>
              </a:rPr>
              <a:t>شکستن رمز بیومتریکی یک فرد راحت تر از فرد دیگری نیست</a:t>
            </a:r>
            <a:r>
              <a:rPr lang="fa-IR" sz="1800" dirty="0">
                <a:solidFill>
                  <a:srgbClr val="1F1C5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a-IR" sz="1800" dirty="0"/>
              <a:t>دقت بالا</a:t>
            </a:r>
          </a:p>
          <a:p>
            <a:pPr>
              <a:lnSpc>
                <a:spcPct val="150000"/>
              </a:lnSpc>
            </a:pPr>
            <a:r>
              <a:rPr lang="fa-IR" sz="1800" dirty="0"/>
              <a:t>منحصر به فرد بودن این ویژگی‌ها</a:t>
            </a:r>
          </a:p>
          <a:p>
            <a:pPr>
              <a:lnSpc>
                <a:spcPct val="150000"/>
              </a:lnSpc>
            </a:pPr>
            <a:r>
              <a:rPr lang="fa-IR" sz="1800" dirty="0"/>
              <a:t>دسترسی از راه دور</a:t>
            </a:r>
            <a:br>
              <a:rPr lang="fa-IR" sz="1800" dirty="0"/>
            </a:br>
            <a:endParaRPr lang="fa-IR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B4FF79-B578-4AAA-86AF-B0EEC732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800" b="1" dirty="0"/>
              <a:t>مزایای احراز هویت بیومتریک</a:t>
            </a: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7C21-9D2A-4D51-AC23-F999373F1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320A1-1E45-4812-8F7B-EA12CA0507D0}" type="slidenum">
              <a:rPr lang="fa-IR" smtClean="0"/>
              <a:t>4</a:t>
            </a:fld>
            <a:endParaRPr lang="fa-I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866B3E-FA40-4B14-872D-C082BD2CFBE3}"/>
              </a:ext>
            </a:extLst>
          </p:cNvPr>
          <p:cNvGrpSpPr/>
          <p:nvPr/>
        </p:nvGrpSpPr>
        <p:grpSpPr>
          <a:xfrm>
            <a:off x="868524" y="4570878"/>
            <a:ext cx="7406952" cy="529829"/>
            <a:chOff x="1525488" y="2306834"/>
            <a:chExt cx="6093023" cy="52982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888317-26AD-48DE-B24B-1FB84330166C}"/>
                </a:ext>
              </a:extLst>
            </p:cNvPr>
            <p:cNvSpPr/>
            <p:nvPr/>
          </p:nvSpPr>
          <p:spPr>
            <a:xfrm rot="21600000">
              <a:off x="6293941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91584" tIns="26670" rIns="344924" bIns="2667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مقدمه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BDBF718-43AD-4BD4-BE51-E48F6BAD7EF0}"/>
                </a:ext>
              </a:extLst>
            </p:cNvPr>
            <p:cNvSpPr/>
            <p:nvPr/>
          </p:nvSpPr>
          <p:spPr>
            <a:xfrm rot="21600000">
              <a:off x="510182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567236"/>
                <a:satOff val="15517"/>
                <a:lumOff val="2843"/>
                <a:alphaOff val="0"/>
              </a:schemeClr>
            </a:fillRef>
            <a:effectRef idx="0">
              <a:schemeClr val="accent5">
                <a:hueOff val="1567236"/>
                <a:satOff val="15517"/>
                <a:lumOff val="284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سیستم‌های احراز هویت بیومتریکی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FA8C7C1-8F00-4134-9A97-6EC67C528567}"/>
                </a:ext>
              </a:extLst>
            </p:cNvPr>
            <p:cNvSpPr/>
            <p:nvPr/>
          </p:nvSpPr>
          <p:spPr>
            <a:xfrm rot="21600000">
              <a:off x="3909714" y="2306835"/>
              <a:ext cx="1324571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134471"/>
                <a:satOff val="31034"/>
                <a:lumOff val="5687"/>
                <a:alphaOff val="0"/>
              </a:schemeClr>
            </a:fillRef>
            <a:effectRef idx="0">
              <a:schemeClr val="accent5">
                <a:hueOff val="3134471"/>
                <a:satOff val="31034"/>
                <a:lumOff val="568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583" tIns="14669" rIns="308921" bIns="14669" numCol="1" spcCol="1270" anchor="ctr" anchorCtr="0">
              <a:noAutofit/>
            </a:bodyPr>
            <a:lstStyle/>
            <a:p>
              <a:pPr marL="0" lvl="0" indent="0" algn="ctr" defTabSz="488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ایستا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BAB585-AA1B-4779-9BDA-6CD0E09BB2FF}"/>
                </a:ext>
              </a:extLst>
            </p:cNvPr>
            <p:cNvSpPr/>
            <p:nvPr/>
          </p:nvSpPr>
          <p:spPr>
            <a:xfrm rot="21600000">
              <a:off x="2717601" y="2306834"/>
              <a:ext cx="1324570" cy="529829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4701707"/>
                <a:satOff val="46552"/>
                <a:lumOff val="8530"/>
                <a:alphaOff val="0"/>
              </a:schemeClr>
            </a:fillRef>
            <a:effectRef idx="0">
              <a:schemeClr val="accent5">
                <a:hueOff val="4701707"/>
                <a:satOff val="46552"/>
                <a:lumOff val="85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0916" tIns="16003" rIns="312920" bIns="16002" numCol="1" spcCol="1270" anchor="ctr" anchorCtr="0">
              <a:noAutofit/>
            </a:bodyPr>
            <a:lstStyle/>
            <a:p>
              <a:pPr marL="0" lvl="0" indent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پویا</a:t>
              </a:r>
              <a:endParaRPr lang="fa-IR" b="0" kern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E54FB6-0D18-4FDB-9FF0-218BC7728FC5}"/>
                </a:ext>
              </a:extLst>
            </p:cNvPr>
            <p:cNvSpPr/>
            <p:nvPr/>
          </p:nvSpPr>
          <p:spPr>
            <a:xfrm rot="21600000">
              <a:off x="152548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6268943"/>
                <a:satOff val="62069"/>
                <a:lumOff val="11373"/>
                <a:alphaOff val="0"/>
              </a:schemeClr>
            </a:fillRef>
            <a:effectRef idx="0">
              <a:schemeClr val="accent5">
                <a:hueOff val="6268943"/>
                <a:satOff val="62069"/>
                <a:lumOff val="1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جمع‌بندی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E24C1B91-84B3-42BC-A74B-31F0797ABADC}"/>
              </a:ext>
            </a:extLst>
          </p:cNvPr>
          <p:cNvSpPr txBox="1"/>
          <p:nvPr/>
        </p:nvSpPr>
        <p:spPr>
          <a:xfrm>
            <a:off x="672937" y="1165999"/>
            <a:ext cx="2647567" cy="369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1"/>
            <a:r>
              <a:rPr lang="fa-IR" sz="1800" b="0" i="0" dirty="0">
                <a:solidFill>
                  <a:srgbClr val="000000"/>
                </a:solidFill>
                <a:effectLst/>
                <a:latin typeface="BNazanin"/>
                <a:cs typeface="B Nazanin" panose="00000400000000000000" pitchFamily="2" charset="-78"/>
              </a:rPr>
              <a:t>کاربردها: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AF9F1BE-5E40-4731-8BF7-E1FE6EDD4AE5}"/>
              </a:ext>
            </a:extLst>
          </p:cNvPr>
          <p:cNvSpPr txBox="1"/>
          <p:nvPr/>
        </p:nvSpPr>
        <p:spPr>
          <a:xfrm>
            <a:off x="672937" y="1673478"/>
            <a:ext cx="2647567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800" b="0" i="0" dirty="0">
                <a:solidFill>
                  <a:srgbClr val="000000"/>
                </a:solidFill>
                <a:effectLst/>
                <a:latin typeface="BNazanin"/>
                <a:cs typeface="B Nazanin" panose="00000400000000000000" pitchFamily="2" charset="-78"/>
              </a:rPr>
              <a:t>اجرای قانون و امنیت عمومی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000000"/>
                </a:solidFill>
                <a:latin typeface="BNazanin"/>
                <a:cs typeface="B Nazanin" panose="00000400000000000000" pitchFamily="2" charset="-78"/>
              </a:rPr>
              <a:t>صنایع </a:t>
            </a:r>
            <a:r>
              <a:rPr lang="fa-IR" sz="1800" b="0" i="0" dirty="0">
                <a:solidFill>
                  <a:srgbClr val="000000"/>
                </a:solidFill>
                <a:effectLst/>
                <a:latin typeface="BNazanin"/>
                <a:cs typeface="B Nazanin" panose="00000400000000000000" pitchFamily="2" charset="-78"/>
              </a:rPr>
              <a:t>نظامی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800" b="0" i="0" dirty="0">
                <a:solidFill>
                  <a:srgbClr val="000000"/>
                </a:solidFill>
                <a:effectLst/>
                <a:latin typeface="BNazanin"/>
                <a:cs typeface="B Nazanin" panose="00000400000000000000" pitchFamily="2" charset="-78"/>
              </a:rPr>
              <a:t>کنترل مرز ، مسافرت و مهاجرت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800" b="0" i="0" dirty="0">
                <a:solidFill>
                  <a:srgbClr val="000000"/>
                </a:solidFill>
                <a:effectLst/>
                <a:latin typeface="BNazanin"/>
                <a:cs typeface="B Nazanin" panose="00000400000000000000" pitchFamily="2" charset="-78"/>
              </a:rPr>
              <a:t>شناسنامه مدنی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800" b="0" i="0" dirty="0">
                <a:solidFill>
                  <a:srgbClr val="000000"/>
                </a:solidFill>
                <a:effectLst/>
                <a:latin typeface="BNazanin"/>
                <a:cs typeface="B Nazanin" panose="00000400000000000000" pitchFamily="2" charset="-78"/>
              </a:rPr>
              <a:t>بهداشت و درمان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800" b="0" i="0" dirty="0">
                <a:solidFill>
                  <a:srgbClr val="000000"/>
                </a:solidFill>
                <a:effectLst/>
                <a:latin typeface="BNazanin"/>
                <a:cs typeface="B Nazanin" panose="00000400000000000000" pitchFamily="2" charset="-78"/>
              </a:rPr>
              <a:t>دسترسی فیزیکی و منطقی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800" b="0" i="0" dirty="0">
                <a:solidFill>
                  <a:srgbClr val="000000"/>
                </a:solidFill>
                <a:effectLst/>
                <a:latin typeface="BNazanin"/>
                <a:cs typeface="B Nazanin" panose="00000400000000000000" pitchFamily="2" charset="-78"/>
              </a:rPr>
              <a:t>استفاده‌های تجاری</a:t>
            </a:r>
          </a:p>
        </p:txBody>
      </p:sp>
    </p:spTree>
    <p:extLst>
      <p:ext uri="{BB962C8B-B14F-4D97-AF65-F5344CB8AC3E}">
        <p14:creationId xmlns:p14="http://schemas.microsoft.com/office/powerpoint/2010/main" val="41249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B4FF79-B578-4AAA-86AF-B0EEC732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800" b="1" dirty="0"/>
              <a:t>ویژگی‌های بیومتریکی</a:t>
            </a: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7C21-9D2A-4D51-AC23-F999373F1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320A1-1E45-4812-8F7B-EA12CA0507D0}" type="slidenum">
              <a:rPr lang="fa-IR" smtClean="0"/>
              <a:t>5</a:t>
            </a:fld>
            <a:endParaRPr lang="fa-I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866B3E-FA40-4B14-872D-C082BD2CFBE3}"/>
              </a:ext>
            </a:extLst>
          </p:cNvPr>
          <p:cNvGrpSpPr/>
          <p:nvPr/>
        </p:nvGrpSpPr>
        <p:grpSpPr>
          <a:xfrm>
            <a:off x="868524" y="4570878"/>
            <a:ext cx="7406952" cy="529829"/>
            <a:chOff x="1525488" y="2306834"/>
            <a:chExt cx="6093023" cy="52982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888317-26AD-48DE-B24B-1FB84330166C}"/>
                </a:ext>
              </a:extLst>
            </p:cNvPr>
            <p:cNvSpPr/>
            <p:nvPr/>
          </p:nvSpPr>
          <p:spPr>
            <a:xfrm rot="21600000">
              <a:off x="6293941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91584" tIns="26670" rIns="344924" bIns="2667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مقدمه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BDBF718-43AD-4BD4-BE51-E48F6BAD7EF0}"/>
                </a:ext>
              </a:extLst>
            </p:cNvPr>
            <p:cNvSpPr/>
            <p:nvPr/>
          </p:nvSpPr>
          <p:spPr>
            <a:xfrm rot="21600000">
              <a:off x="510182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567236"/>
                <a:satOff val="15517"/>
                <a:lumOff val="2843"/>
                <a:alphaOff val="0"/>
              </a:schemeClr>
            </a:fillRef>
            <a:effectRef idx="0">
              <a:schemeClr val="accent5">
                <a:hueOff val="1567236"/>
                <a:satOff val="15517"/>
                <a:lumOff val="284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سیستم‌های احراز هویت بیومتریکی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FA8C7C1-8F00-4134-9A97-6EC67C528567}"/>
                </a:ext>
              </a:extLst>
            </p:cNvPr>
            <p:cNvSpPr/>
            <p:nvPr/>
          </p:nvSpPr>
          <p:spPr>
            <a:xfrm rot="21600000">
              <a:off x="3909714" y="2306835"/>
              <a:ext cx="1324571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134471"/>
                <a:satOff val="31034"/>
                <a:lumOff val="5687"/>
                <a:alphaOff val="0"/>
              </a:schemeClr>
            </a:fillRef>
            <a:effectRef idx="0">
              <a:schemeClr val="accent5">
                <a:hueOff val="3134471"/>
                <a:satOff val="31034"/>
                <a:lumOff val="568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583" tIns="14669" rIns="308921" bIns="14669" numCol="1" spcCol="1270" anchor="ctr" anchorCtr="0">
              <a:noAutofit/>
            </a:bodyPr>
            <a:lstStyle/>
            <a:p>
              <a:pPr marL="0" lvl="0" indent="0" algn="ctr" defTabSz="488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ایستا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BAB585-AA1B-4779-9BDA-6CD0E09BB2FF}"/>
                </a:ext>
              </a:extLst>
            </p:cNvPr>
            <p:cNvSpPr/>
            <p:nvPr/>
          </p:nvSpPr>
          <p:spPr>
            <a:xfrm rot="21600000">
              <a:off x="2717601" y="2306834"/>
              <a:ext cx="1324570" cy="529829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4701707"/>
                <a:satOff val="46552"/>
                <a:lumOff val="8530"/>
                <a:alphaOff val="0"/>
              </a:schemeClr>
            </a:fillRef>
            <a:effectRef idx="0">
              <a:schemeClr val="accent5">
                <a:hueOff val="4701707"/>
                <a:satOff val="46552"/>
                <a:lumOff val="85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0916" tIns="16003" rIns="312920" bIns="16002" numCol="1" spcCol="1270" anchor="ctr" anchorCtr="0">
              <a:noAutofit/>
            </a:bodyPr>
            <a:lstStyle/>
            <a:p>
              <a:pPr marL="0" lvl="0" indent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پویا</a:t>
              </a:r>
              <a:endParaRPr lang="fa-IR" b="0" kern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E54FB6-0D18-4FDB-9FF0-218BC7728FC5}"/>
                </a:ext>
              </a:extLst>
            </p:cNvPr>
            <p:cNvSpPr/>
            <p:nvPr/>
          </p:nvSpPr>
          <p:spPr>
            <a:xfrm rot="21600000">
              <a:off x="152548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6268943"/>
                <a:satOff val="62069"/>
                <a:lumOff val="11373"/>
                <a:alphaOff val="0"/>
              </a:schemeClr>
            </a:fillRef>
            <a:effectRef idx="0">
              <a:schemeClr val="accent5">
                <a:hueOff val="6268943"/>
                <a:satOff val="62069"/>
                <a:lumOff val="1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جمع‌بندی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CCD5F1-1363-47FF-848C-08D8A8FFCDF7}"/>
              </a:ext>
            </a:extLst>
          </p:cNvPr>
          <p:cNvGrpSpPr/>
          <p:nvPr/>
        </p:nvGrpSpPr>
        <p:grpSpPr>
          <a:xfrm>
            <a:off x="4797963" y="1614376"/>
            <a:ext cx="3848099" cy="2184598"/>
            <a:chOff x="4810547" y="1709935"/>
            <a:chExt cx="3848099" cy="218459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6C8FC7-D82B-4751-B90A-74C536ED92FD}"/>
                </a:ext>
              </a:extLst>
            </p:cNvPr>
            <p:cNvSpPr/>
            <p:nvPr/>
          </p:nvSpPr>
          <p:spPr>
            <a:xfrm>
              <a:off x="7055272" y="2401391"/>
              <a:ext cx="1603374" cy="801687"/>
            </a:xfrm>
            <a:custGeom>
              <a:avLst/>
              <a:gdLst>
                <a:gd name="connsiteX0" fmla="*/ 0 w 1603374"/>
                <a:gd name="connsiteY0" fmla="*/ 80169 h 801687"/>
                <a:gd name="connsiteX1" fmla="*/ 80169 w 1603374"/>
                <a:gd name="connsiteY1" fmla="*/ 0 h 801687"/>
                <a:gd name="connsiteX2" fmla="*/ 1523205 w 1603374"/>
                <a:gd name="connsiteY2" fmla="*/ 0 h 801687"/>
                <a:gd name="connsiteX3" fmla="*/ 1603374 w 1603374"/>
                <a:gd name="connsiteY3" fmla="*/ 80169 h 801687"/>
                <a:gd name="connsiteX4" fmla="*/ 1603374 w 1603374"/>
                <a:gd name="connsiteY4" fmla="*/ 721518 h 801687"/>
                <a:gd name="connsiteX5" fmla="*/ 1523205 w 1603374"/>
                <a:gd name="connsiteY5" fmla="*/ 801687 h 801687"/>
                <a:gd name="connsiteX6" fmla="*/ 80169 w 1603374"/>
                <a:gd name="connsiteY6" fmla="*/ 801687 h 801687"/>
                <a:gd name="connsiteX7" fmla="*/ 0 w 1603374"/>
                <a:gd name="connsiteY7" fmla="*/ 721518 h 801687"/>
                <a:gd name="connsiteX8" fmla="*/ 0 w 1603374"/>
                <a:gd name="connsiteY8" fmla="*/ 80169 h 80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3374" h="801687">
                  <a:moveTo>
                    <a:pt x="0" y="80169"/>
                  </a:moveTo>
                  <a:cubicBezTo>
                    <a:pt x="0" y="35893"/>
                    <a:pt x="35893" y="0"/>
                    <a:pt x="80169" y="0"/>
                  </a:cubicBezTo>
                  <a:lnTo>
                    <a:pt x="1523205" y="0"/>
                  </a:lnTo>
                  <a:cubicBezTo>
                    <a:pt x="1567481" y="0"/>
                    <a:pt x="1603374" y="35893"/>
                    <a:pt x="1603374" y="80169"/>
                  </a:cubicBezTo>
                  <a:lnTo>
                    <a:pt x="1603374" y="721518"/>
                  </a:lnTo>
                  <a:cubicBezTo>
                    <a:pt x="1603374" y="765794"/>
                    <a:pt x="1567481" y="801687"/>
                    <a:pt x="1523205" y="801687"/>
                  </a:cubicBezTo>
                  <a:lnTo>
                    <a:pt x="80169" y="801687"/>
                  </a:lnTo>
                  <a:cubicBezTo>
                    <a:pt x="35893" y="801687"/>
                    <a:pt x="0" y="765794"/>
                    <a:pt x="0" y="721518"/>
                  </a:cubicBezTo>
                  <a:lnTo>
                    <a:pt x="0" y="80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596" tIns="54596" rIns="54596" bIns="54596" numCol="1" spcCol="1270" anchor="ctr" anchorCtr="0">
              <a:noAutofit/>
            </a:bodyPr>
            <a:lstStyle/>
            <a:p>
              <a:pPr marL="0" lvl="0" indent="0" algn="ctr" defTabSz="21780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sz="1600" kern="1200" dirty="0">
                  <a:cs typeface="B Nazanin" panose="00000400000000000000" pitchFamily="2" charset="-78"/>
                </a:rPr>
                <a:t>ویژگی‌های بیومتریک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46ABC2-759C-4867-875A-242C3EE4853D}"/>
                </a:ext>
              </a:extLst>
            </p:cNvPr>
            <p:cNvSpPr/>
            <p:nvPr/>
          </p:nvSpPr>
          <p:spPr>
            <a:xfrm rot="24429178">
              <a:off x="6263046" y="2438753"/>
              <a:ext cx="943101" cy="35507"/>
            </a:xfrm>
            <a:custGeom>
              <a:avLst/>
              <a:gdLst>
                <a:gd name="connsiteX0" fmla="*/ 0 w 943101"/>
                <a:gd name="connsiteY0" fmla="*/ 17753 h 35507"/>
                <a:gd name="connsiteX1" fmla="*/ 943101 w 943101"/>
                <a:gd name="connsiteY1" fmla="*/ 17753 h 3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3101" h="35507">
                  <a:moveTo>
                    <a:pt x="943101" y="17754"/>
                  </a:moveTo>
                  <a:lnTo>
                    <a:pt x="0" y="1775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0673" tIns="-5825" rIns="460672" bIns="-5824" numCol="1" spcCol="1270" anchor="ctr" anchorCtr="0">
              <a:noAutofit/>
            </a:bodyPr>
            <a:lstStyle/>
            <a:p>
              <a:pPr marL="0" lvl="0" indent="0" algn="ctr" defTabSz="222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a-IR" sz="500" kern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DBCD953-ACD1-4FE1-AAFC-7FDDA9628072}"/>
                </a:ext>
              </a:extLst>
            </p:cNvPr>
            <p:cNvSpPr/>
            <p:nvPr/>
          </p:nvSpPr>
          <p:spPr>
            <a:xfrm>
              <a:off x="4810547" y="1709935"/>
              <a:ext cx="1603374" cy="801687"/>
            </a:xfrm>
            <a:custGeom>
              <a:avLst/>
              <a:gdLst>
                <a:gd name="connsiteX0" fmla="*/ 0 w 1603374"/>
                <a:gd name="connsiteY0" fmla="*/ 80169 h 801687"/>
                <a:gd name="connsiteX1" fmla="*/ 80169 w 1603374"/>
                <a:gd name="connsiteY1" fmla="*/ 0 h 801687"/>
                <a:gd name="connsiteX2" fmla="*/ 1523205 w 1603374"/>
                <a:gd name="connsiteY2" fmla="*/ 0 h 801687"/>
                <a:gd name="connsiteX3" fmla="*/ 1603374 w 1603374"/>
                <a:gd name="connsiteY3" fmla="*/ 80169 h 801687"/>
                <a:gd name="connsiteX4" fmla="*/ 1603374 w 1603374"/>
                <a:gd name="connsiteY4" fmla="*/ 721518 h 801687"/>
                <a:gd name="connsiteX5" fmla="*/ 1523205 w 1603374"/>
                <a:gd name="connsiteY5" fmla="*/ 801687 h 801687"/>
                <a:gd name="connsiteX6" fmla="*/ 80169 w 1603374"/>
                <a:gd name="connsiteY6" fmla="*/ 801687 h 801687"/>
                <a:gd name="connsiteX7" fmla="*/ 0 w 1603374"/>
                <a:gd name="connsiteY7" fmla="*/ 721518 h 801687"/>
                <a:gd name="connsiteX8" fmla="*/ 0 w 1603374"/>
                <a:gd name="connsiteY8" fmla="*/ 80169 h 80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3374" h="801687">
                  <a:moveTo>
                    <a:pt x="0" y="80169"/>
                  </a:moveTo>
                  <a:cubicBezTo>
                    <a:pt x="0" y="35893"/>
                    <a:pt x="35893" y="0"/>
                    <a:pt x="80169" y="0"/>
                  </a:cubicBezTo>
                  <a:lnTo>
                    <a:pt x="1523205" y="0"/>
                  </a:lnTo>
                  <a:cubicBezTo>
                    <a:pt x="1567481" y="0"/>
                    <a:pt x="1603374" y="35893"/>
                    <a:pt x="1603374" y="80169"/>
                  </a:cubicBezTo>
                  <a:lnTo>
                    <a:pt x="1603374" y="721518"/>
                  </a:lnTo>
                  <a:cubicBezTo>
                    <a:pt x="1603374" y="765794"/>
                    <a:pt x="1567481" y="801687"/>
                    <a:pt x="1523205" y="801687"/>
                  </a:cubicBezTo>
                  <a:lnTo>
                    <a:pt x="80169" y="801687"/>
                  </a:lnTo>
                  <a:cubicBezTo>
                    <a:pt x="35893" y="801687"/>
                    <a:pt x="0" y="765794"/>
                    <a:pt x="0" y="721518"/>
                  </a:cubicBezTo>
                  <a:lnTo>
                    <a:pt x="0" y="80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596" tIns="54596" rIns="54596" bIns="54596" numCol="1" spcCol="1270" anchor="ctr" anchorCtr="0">
              <a:noAutofit/>
            </a:bodyPr>
            <a:lstStyle/>
            <a:p>
              <a:pPr marL="0" lvl="0" indent="0" algn="ctr" defTabSz="21780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sz="1600" kern="1200" dirty="0">
                  <a:cs typeface="B Nazanin" panose="00000400000000000000" pitchFamily="2" charset="-78"/>
                </a:rPr>
                <a:t>ایستا (فیزیولوژیکی)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DEEDA38-AD6F-490C-B307-BB52108CFEB0}"/>
                </a:ext>
              </a:extLst>
            </p:cNvPr>
            <p:cNvSpPr/>
            <p:nvPr/>
          </p:nvSpPr>
          <p:spPr>
            <a:xfrm rot="18770822">
              <a:off x="6263046" y="3130207"/>
              <a:ext cx="943101" cy="35508"/>
            </a:xfrm>
            <a:custGeom>
              <a:avLst/>
              <a:gdLst>
                <a:gd name="connsiteX0" fmla="*/ 0 w 943101"/>
                <a:gd name="connsiteY0" fmla="*/ 17753 h 35507"/>
                <a:gd name="connsiteX1" fmla="*/ 943101 w 943101"/>
                <a:gd name="connsiteY1" fmla="*/ 17753 h 3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3101" h="35507">
                  <a:moveTo>
                    <a:pt x="943101" y="17754"/>
                  </a:moveTo>
                  <a:lnTo>
                    <a:pt x="0" y="1775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0671" tIns="-5823" rIns="460674" bIns="-5825" numCol="1" spcCol="1270" anchor="ctr" anchorCtr="0">
              <a:noAutofit/>
            </a:bodyPr>
            <a:lstStyle/>
            <a:p>
              <a:pPr marL="0" lvl="0" indent="0" algn="ctr" defTabSz="222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a-IR" sz="500" kern="12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24A7100-370C-4400-8034-C2B962F8377D}"/>
                </a:ext>
              </a:extLst>
            </p:cNvPr>
            <p:cNvSpPr/>
            <p:nvPr/>
          </p:nvSpPr>
          <p:spPr>
            <a:xfrm>
              <a:off x="4810547" y="3092846"/>
              <a:ext cx="1603374" cy="801687"/>
            </a:xfrm>
            <a:custGeom>
              <a:avLst/>
              <a:gdLst>
                <a:gd name="connsiteX0" fmla="*/ 0 w 1603374"/>
                <a:gd name="connsiteY0" fmla="*/ 80169 h 801687"/>
                <a:gd name="connsiteX1" fmla="*/ 80169 w 1603374"/>
                <a:gd name="connsiteY1" fmla="*/ 0 h 801687"/>
                <a:gd name="connsiteX2" fmla="*/ 1523205 w 1603374"/>
                <a:gd name="connsiteY2" fmla="*/ 0 h 801687"/>
                <a:gd name="connsiteX3" fmla="*/ 1603374 w 1603374"/>
                <a:gd name="connsiteY3" fmla="*/ 80169 h 801687"/>
                <a:gd name="connsiteX4" fmla="*/ 1603374 w 1603374"/>
                <a:gd name="connsiteY4" fmla="*/ 721518 h 801687"/>
                <a:gd name="connsiteX5" fmla="*/ 1523205 w 1603374"/>
                <a:gd name="connsiteY5" fmla="*/ 801687 h 801687"/>
                <a:gd name="connsiteX6" fmla="*/ 80169 w 1603374"/>
                <a:gd name="connsiteY6" fmla="*/ 801687 h 801687"/>
                <a:gd name="connsiteX7" fmla="*/ 0 w 1603374"/>
                <a:gd name="connsiteY7" fmla="*/ 721518 h 801687"/>
                <a:gd name="connsiteX8" fmla="*/ 0 w 1603374"/>
                <a:gd name="connsiteY8" fmla="*/ 80169 h 80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3374" h="801687">
                  <a:moveTo>
                    <a:pt x="0" y="80169"/>
                  </a:moveTo>
                  <a:cubicBezTo>
                    <a:pt x="0" y="35893"/>
                    <a:pt x="35893" y="0"/>
                    <a:pt x="80169" y="0"/>
                  </a:cubicBezTo>
                  <a:lnTo>
                    <a:pt x="1523205" y="0"/>
                  </a:lnTo>
                  <a:cubicBezTo>
                    <a:pt x="1567481" y="0"/>
                    <a:pt x="1603374" y="35893"/>
                    <a:pt x="1603374" y="80169"/>
                  </a:cubicBezTo>
                  <a:lnTo>
                    <a:pt x="1603374" y="721518"/>
                  </a:lnTo>
                  <a:cubicBezTo>
                    <a:pt x="1603374" y="765794"/>
                    <a:pt x="1567481" y="801687"/>
                    <a:pt x="1523205" y="801687"/>
                  </a:cubicBezTo>
                  <a:lnTo>
                    <a:pt x="80169" y="801687"/>
                  </a:lnTo>
                  <a:cubicBezTo>
                    <a:pt x="35893" y="801687"/>
                    <a:pt x="0" y="765794"/>
                    <a:pt x="0" y="721518"/>
                  </a:cubicBezTo>
                  <a:lnTo>
                    <a:pt x="0" y="80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596" tIns="54596" rIns="54596" bIns="54596" numCol="1" spcCol="1270" anchor="ctr" anchorCtr="0">
              <a:noAutofit/>
            </a:bodyPr>
            <a:lstStyle/>
            <a:p>
              <a:pPr marL="0" lvl="0" indent="0" algn="ctr" defTabSz="21780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sz="1600" kern="1200" dirty="0">
                  <a:cs typeface="B Nazanin" panose="00000400000000000000" pitchFamily="2" charset="-78"/>
                </a:rPr>
                <a:t>پویا (رفتاری)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D8BCD9C8-E2AA-47DA-AFE1-02BCC0F38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81"/>
          <a:stretch/>
        </p:blipFill>
        <p:spPr>
          <a:xfrm>
            <a:off x="1050502" y="944203"/>
            <a:ext cx="3028426" cy="35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9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B4FF79-B578-4AAA-86AF-B0EEC732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2" y="175175"/>
            <a:ext cx="7992892" cy="539700"/>
          </a:xfrm>
        </p:spPr>
        <p:txBody>
          <a:bodyPr/>
          <a:lstStyle/>
          <a:p>
            <a:r>
              <a:rPr lang="fa-IR" sz="2800" kern="1200" dirty="0">
                <a:cs typeface="B Nazanin" panose="00000400000000000000" pitchFamily="2" charset="-78"/>
              </a:rPr>
              <a:t>ساختار سیستم‌های احراز هویت بر مبنای ویژگی‌های بیومتریکی</a:t>
            </a:r>
            <a:br>
              <a:rPr lang="fa-IR" sz="2800" kern="1200" dirty="0">
                <a:cs typeface="B Nazanin" panose="00000400000000000000" pitchFamily="2" charset="-78"/>
              </a:rPr>
            </a:b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7C21-9D2A-4D51-AC23-F999373F1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320A1-1E45-4812-8F7B-EA12CA0507D0}" type="slidenum">
              <a:rPr lang="fa-IR" smtClean="0"/>
              <a:t>6</a:t>
            </a:fld>
            <a:endParaRPr lang="fa-I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866B3E-FA40-4B14-872D-C082BD2CFBE3}"/>
              </a:ext>
            </a:extLst>
          </p:cNvPr>
          <p:cNvGrpSpPr/>
          <p:nvPr/>
        </p:nvGrpSpPr>
        <p:grpSpPr>
          <a:xfrm>
            <a:off x="868524" y="4570878"/>
            <a:ext cx="7406952" cy="529829"/>
            <a:chOff x="1525488" y="2306834"/>
            <a:chExt cx="6093023" cy="52982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888317-26AD-48DE-B24B-1FB84330166C}"/>
                </a:ext>
              </a:extLst>
            </p:cNvPr>
            <p:cNvSpPr/>
            <p:nvPr/>
          </p:nvSpPr>
          <p:spPr>
            <a:xfrm rot="21600000">
              <a:off x="6293941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A8C987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91584" tIns="26670" rIns="344924" bIns="2667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مقدمه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BDBF718-43AD-4BD4-BE51-E48F6BAD7EF0}"/>
                </a:ext>
              </a:extLst>
            </p:cNvPr>
            <p:cNvSpPr/>
            <p:nvPr/>
          </p:nvSpPr>
          <p:spPr>
            <a:xfrm rot="21600000">
              <a:off x="510182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noFill/>
            <a:ln>
              <a:solidFill>
                <a:srgbClr val="8ADA8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567236"/>
                <a:satOff val="15517"/>
                <a:lumOff val="2843"/>
                <a:alphaOff val="0"/>
              </a:schemeClr>
            </a:fillRef>
            <a:effectRef idx="0">
              <a:schemeClr val="accent5">
                <a:hueOff val="1567236"/>
                <a:satOff val="15517"/>
                <a:lumOff val="284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سیستم‌های احراز هویت بیومتریکی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FA8C7C1-8F00-4134-9A97-6EC67C528567}"/>
                </a:ext>
              </a:extLst>
            </p:cNvPr>
            <p:cNvSpPr/>
            <p:nvPr/>
          </p:nvSpPr>
          <p:spPr>
            <a:xfrm rot="21600000">
              <a:off x="3909714" y="2306835"/>
              <a:ext cx="1324571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134471"/>
                <a:satOff val="31034"/>
                <a:lumOff val="5687"/>
                <a:alphaOff val="0"/>
              </a:schemeClr>
            </a:fillRef>
            <a:effectRef idx="0">
              <a:schemeClr val="accent5">
                <a:hueOff val="3134471"/>
                <a:satOff val="31034"/>
                <a:lumOff val="568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583" tIns="14669" rIns="308921" bIns="14669" numCol="1" spcCol="1270" anchor="ctr" anchorCtr="0">
              <a:noAutofit/>
            </a:bodyPr>
            <a:lstStyle/>
            <a:p>
              <a:pPr marL="0" lvl="0" indent="0" algn="ctr" defTabSz="488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ایستا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BAB585-AA1B-4779-9BDA-6CD0E09BB2FF}"/>
                </a:ext>
              </a:extLst>
            </p:cNvPr>
            <p:cNvSpPr/>
            <p:nvPr/>
          </p:nvSpPr>
          <p:spPr>
            <a:xfrm rot="21600000">
              <a:off x="2717601" y="2306834"/>
              <a:ext cx="1324570" cy="529829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4701707"/>
                <a:satOff val="46552"/>
                <a:lumOff val="8530"/>
                <a:alphaOff val="0"/>
              </a:schemeClr>
            </a:fillRef>
            <a:effectRef idx="0">
              <a:schemeClr val="accent5">
                <a:hueOff val="4701707"/>
                <a:satOff val="46552"/>
                <a:lumOff val="85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0916" tIns="16003" rIns="312920" bIns="16002" numCol="1" spcCol="1270" anchor="ctr" anchorCtr="0">
              <a:noAutofit/>
            </a:bodyPr>
            <a:lstStyle/>
            <a:p>
              <a:pPr marL="0" lvl="0" indent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پویا</a:t>
              </a:r>
              <a:endParaRPr lang="fa-IR" b="0" kern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E54FB6-0D18-4FDB-9FF0-218BC7728FC5}"/>
                </a:ext>
              </a:extLst>
            </p:cNvPr>
            <p:cNvSpPr/>
            <p:nvPr/>
          </p:nvSpPr>
          <p:spPr>
            <a:xfrm rot="21600000">
              <a:off x="152548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6268943"/>
                <a:satOff val="62069"/>
                <a:lumOff val="11373"/>
                <a:alphaOff val="0"/>
              </a:schemeClr>
            </a:fillRef>
            <a:effectRef idx="0">
              <a:schemeClr val="accent5">
                <a:hueOff val="6268943"/>
                <a:satOff val="62069"/>
                <a:lumOff val="1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جمع‌بندی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982B76-B6CB-4BE7-8D5B-F249EF55713A}"/>
              </a:ext>
            </a:extLst>
          </p:cNvPr>
          <p:cNvGrpSpPr/>
          <p:nvPr/>
        </p:nvGrpSpPr>
        <p:grpSpPr>
          <a:xfrm>
            <a:off x="1653288" y="888422"/>
            <a:ext cx="5837423" cy="3554861"/>
            <a:chOff x="3310951" y="391083"/>
            <a:chExt cx="5649022" cy="506797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FCE822F-89B2-4529-8137-2E8BC58115C9}"/>
                </a:ext>
              </a:extLst>
            </p:cNvPr>
            <p:cNvGrpSpPr/>
            <p:nvPr/>
          </p:nvGrpSpPr>
          <p:grpSpPr>
            <a:xfrm>
              <a:off x="3310951" y="1701462"/>
              <a:ext cx="2557868" cy="2961167"/>
              <a:chOff x="2647507" y="3429000"/>
              <a:chExt cx="2557868" cy="2961167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2BD9CDB-A3A6-40EE-96AF-1AD2276F1B24}"/>
                  </a:ext>
                </a:extLst>
              </p:cNvPr>
              <p:cNvSpPr/>
              <p:nvPr/>
            </p:nvSpPr>
            <p:spPr>
              <a:xfrm>
                <a:off x="2647507" y="3429000"/>
                <a:ext cx="2503968" cy="29611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F37E4A5-02BF-44D0-BCEB-7CE67F323B9E}"/>
                  </a:ext>
                </a:extLst>
              </p:cNvPr>
              <p:cNvGrpSpPr/>
              <p:nvPr/>
            </p:nvGrpSpPr>
            <p:grpSpPr>
              <a:xfrm>
                <a:off x="3154116" y="3907980"/>
                <a:ext cx="1801687" cy="2351939"/>
                <a:chOff x="2143979" y="3570441"/>
                <a:chExt cx="1823070" cy="2795803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FADEA27-744C-450E-8F99-6216170E1D67}"/>
                    </a:ext>
                  </a:extLst>
                </p:cNvPr>
                <p:cNvGrpSpPr/>
                <p:nvPr/>
              </p:nvGrpSpPr>
              <p:grpSpPr>
                <a:xfrm>
                  <a:off x="2143979" y="3570441"/>
                  <a:ext cx="1823070" cy="2795803"/>
                  <a:chOff x="2143979" y="3570441"/>
                  <a:chExt cx="1823070" cy="2795803"/>
                </a:xfrm>
              </p:grpSpPr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2ACA865B-F5F4-423F-AEF0-31FC98B16D13}"/>
                      </a:ext>
                    </a:extLst>
                  </p:cNvPr>
                  <p:cNvSpPr/>
                  <p:nvPr/>
                </p:nvSpPr>
                <p:spPr>
                  <a:xfrm>
                    <a:off x="2143979" y="3570441"/>
                    <a:ext cx="1812851" cy="494414"/>
                  </a:xfrm>
                  <a:prstGeom prst="round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 rtl="1"/>
                    <a:r>
                      <a:rPr lang="en-US" sz="1400" dirty="0"/>
                      <a:t>V</a:t>
                    </a:r>
                    <a:r>
                      <a:rPr lang="fa-IR" sz="12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rPr>
                      <a:t>رابط کاربری</a:t>
                    </a:r>
                    <a:endParaRPr lang="fa-IR" sz="1400" dirty="0">
                      <a:cs typeface="B Nazanin" panose="00000400000000000000" pitchFamily="2" charset="-78"/>
                    </a:endParaRPr>
                  </a:p>
                </p:txBody>
              </p:sp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18E83A4C-1BED-4B0D-BB50-5C67D476D15F}"/>
                      </a:ext>
                    </a:extLst>
                  </p:cNvPr>
                  <p:cNvSpPr/>
                  <p:nvPr/>
                </p:nvSpPr>
                <p:spPr>
                  <a:xfrm>
                    <a:off x="2143979" y="4312685"/>
                    <a:ext cx="1812851" cy="494414"/>
                  </a:xfrm>
                  <a:prstGeom prst="round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 rtl="1"/>
                    <a:r>
                      <a:rPr lang="fa-IR" sz="12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rPr>
                      <a:t>سنسور بیومتریکی</a:t>
                    </a:r>
                  </a:p>
                </p:txBody>
              </p:sp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D1545883-DEEF-4ACD-B431-CB014A3898CE}"/>
                      </a:ext>
                    </a:extLst>
                  </p:cNvPr>
                  <p:cNvSpPr/>
                  <p:nvPr/>
                </p:nvSpPr>
                <p:spPr>
                  <a:xfrm>
                    <a:off x="2154198" y="5053446"/>
                    <a:ext cx="1812851" cy="494414"/>
                  </a:xfrm>
                  <a:prstGeom prst="round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 rtl="1"/>
                    <a:r>
                      <a:rPr lang="en-US" sz="1200" dirty="0"/>
                      <a:t>V</a:t>
                    </a:r>
                    <a:r>
                      <a:rPr lang="fa-IR" sz="12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rPr>
                      <a:t>واحد پردازنده</a:t>
                    </a:r>
                    <a:endParaRPr lang="fa-IR" sz="1200" dirty="0">
                      <a:cs typeface="B Nazanin" panose="00000400000000000000" pitchFamily="2" charset="-78"/>
                    </a:endParaRPr>
                  </a:p>
                </p:txBody>
              </p:sp>
              <p:sp>
                <p:nvSpPr>
                  <p:cNvPr id="48" name="Rectangle: Rounded Corners 47">
                    <a:extLst>
                      <a:ext uri="{FF2B5EF4-FFF2-40B4-BE49-F238E27FC236}">
                        <a16:creationId xmlns:a16="http://schemas.microsoft.com/office/drawing/2014/main" id="{38477C53-789B-4AC7-A0A5-ED79BEF59083}"/>
                      </a:ext>
                    </a:extLst>
                  </p:cNvPr>
                  <p:cNvSpPr/>
                  <p:nvPr/>
                </p:nvSpPr>
                <p:spPr>
                  <a:xfrm>
                    <a:off x="2147774" y="5795067"/>
                    <a:ext cx="1812851" cy="571177"/>
                  </a:xfrm>
                  <a:prstGeom prst="round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 rtl="1"/>
                    <a:r>
                      <a:rPr lang="en-US" sz="1200" dirty="0">
                        <a:cs typeface="B Nazanin" panose="00000400000000000000" pitchFamily="2" charset="-78"/>
                      </a:rPr>
                      <a:t>V</a:t>
                    </a:r>
                    <a:r>
                      <a:rPr lang="fa-IR" sz="12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rPr>
                      <a:t>مدیریت کننده‌ی احراز هویت</a:t>
                    </a:r>
                    <a:endParaRPr lang="fa-IR" sz="1200" dirty="0">
                      <a:cs typeface="B Nazanin" panose="00000400000000000000" pitchFamily="2" charset="-78"/>
                    </a:endParaRPr>
                  </a:p>
                </p:txBody>
              </p: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99032CEB-A4E2-4C2B-9B01-B8E019E428B3}"/>
                      </a:ext>
                    </a:extLst>
                  </p:cNvPr>
                  <p:cNvCxnSpPr>
                    <a:stCxn id="45" idx="2"/>
                    <a:endCxn id="46" idx="0"/>
                  </p:cNvCxnSpPr>
                  <p:nvPr/>
                </p:nvCxnSpPr>
                <p:spPr>
                  <a:xfrm>
                    <a:off x="3050405" y="4064854"/>
                    <a:ext cx="0" cy="24783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39A73061-CB6D-489E-9FB2-FABE4E42DFCF}"/>
                      </a:ext>
                    </a:extLst>
                  </p:cNvPr>
                  <p:cNvCxnSpPr>
                    <a:cxnSpLocks/>
                    <a:stCxn id="46" idx="2"/>
                    <a:endCxn id="47" idx="0"/>
                  </p:cNvCxnSpPr>
                  <p:nvPr/>
                </p:nvCxnSpPr>
                <p:spPr>
                  <a:xfrm>
                    <a:off x="3050405" y="4807099"/>
                    <a:ext cx="10219" cy="24634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EEDE58B9-F0BC-44E3-B6DE-17437962CA49}"/>
                      </a:ext>
                    </a:extLst>
                  </p:cNvPr>
                  <p:cNvCxnSpPr>
                    <a:cxnSpLocks/>
                    <a:stCxn id="47" idx="2"/>
                    <a:endCxn id="48" idx="0"/>
                  </p:cNvCxnSpPr>
                  <p:nvPr/>
                </p:nvCxnSpPr>
                <p:spPr>
                  <a:xfrm flipH="1">
                    <a:off x="3054199" y="5547860"/>
                    <a:ext cx="6424" cy="24720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Connector: Curved 43">
                  <a:extLst>
                    <a:ext uri="{FF2B5EF4-FFF2-40B4-BE49-F238E27FC236}">
                      <a16:creationId xmlns:a16="http://schemas.microsoft.com/office/drawing/2014/main" id="{385BFAF6-43DD-44F3-AA6D-32C2D6658D18}"/>
                    </a:ext>
                  </a:extLst>
                </p:cNvPr>
                <p:cNvCxnSpPr>
                  <a:cxnSpLocks/>
                  <a:stCxn id="45" idx="1"/>
                  <a:endCxn id="48" idx="1"/>
                </p:cNvCxnSpPr>
                <p:nvPr/>
              </p:nvCxnSpPr>
              <p:spPr>
                <a:xfrm rot="10800000" flipH="1" flipV="1">
                  <a:off x="2143979" y="3817647"/>
                  <a:ext cx="3795" cy="2263008"/>
                </a:xfrm>
                <a:prstGeom prst="curvedConnector3">
                  <a:avLst>
                    <a:gd name="adj1" fmla="val -6096000"/>
                  </a:avLst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50FDF1D-D047-45C7-94CD-16519F426224}"/>
                  </a:ext>
                </a:extLst>
              </p:cNvPr>
              <p:cNvSpPr txBox="1"/>
              <p:nvPr/>
            </p:nvSpPr>
            <p:spPr>
              <a:xfrm>
                <a:off x="3899490" y="3472374"/>
                <a:ext cx="1305885" cy="36652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a-IR" sz="1200" b="1" dirty="0">
                    <a:cs typeface="B Nazanin" panose="00000400000000000000" pitchFamily="2" charset="-78"/>
                  </a:rPr>
                  <a:t>نماینده‌ی کاربر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8151460-B072-4B13-BB2E-9929DBB00F21}"/>
                </a:ext>
              </a:extLst>
            </p:cNvPr>
            <p:cNvGrpSpPr/>
            <p:nvPr/>
          </p:nvGrpSpPr>
          <p:grpSpPr>
            <a:xfrm>
              <a:off x="6731976" y="3125208"/>
              <a:ext cx="2227997" cy="2333847"/>
              <a:chOff x="7167380" y="2493334"/>
              <a:chExt cx="2204701" cy="233384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1EEF2D0-66BB-4448-BAA0-21F173BD3C22}"/>
                  </a:ext>
                </a:extLst>
              </p:cNvPr>
              <p:cNvSpPr/>
              <p:nvPr/>
            </p:nvSpPr>
            <p:spPr>
              <a:xfrm>
                <a:off x="7167380" y="2493334"/>
                <a:ext cx="2204700" cy="233384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C8E5A9C-A5A9-4F73-9D3F-472E99EBF7C9}"/>
                  </a:ext>
                </a:extLst>
              </p:cNvPr>
              <p:cNvGrpSpPr/>
              <p:nvPr/>
            </p:nvGrpSpPr>
            <p:grpSpPr>
              <a:xfrm>
                <a:off x="7350639" y="2971801"/>
                <a:ext cx="1791589" cy="1677099"/>
                <a:chOff x="2147774" y="3620386"/>
                <a:chExt cx="1812852" cy="1993605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E859F883-1512-4681-9E50-1F8CFDD585CF}"/>
                    </a:ext>
                  </a:extLst>
                </p:cNvPr>
                <p:cNvSpPr/>
                <p:nvPr/>
              </p:nvSpPr>
              <p:spPr>
                <a:xfrm>
                  <a:off x="2147774" y="3620386"/>
                  <a:ext cx="1812851" cy="494414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r>
                    <a:rPr lang="fa-IR" sz="1200" dirty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استخراج کننده ویژگی</a:t>
                  </a:r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C09A1818-631A-4578-9D06-DBAA9417BCA7}"/>
                    </a:ext>
                  </a:extLst>
                </p:cNvPr>
                <p:cNvSpPr/>
                <p:nvPr/>
              </p:nvSpPr>
              <p:spPr>
                <a:xfrm>
                  <a:off x="2147774" y="4369981"/>
                  <a:ext cx="1812851" cy="494414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r>
                    <a:rPr lang="fa-IR" sz="1200" dirty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تطابق دهنده‌ی ویژگی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E67511FB-A44B-4214-B2DA-DAD2D29AE260}"/>
                    </a:ext>
                  </a:extLst>
                </p:cNvPr>
                <p:cNvSpPr/>
                <p:nvPr/>
              </p:nvSpPr>
              <p:spPr>
                <a:xfrm>
                  <a:off x="2147775" y="5119577"/>
                  <a:ext cx="1812851" cy="494414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r>
                    <a:rPr lang="en-US" sz="1200" dirty="0"/>
                    <a:t>V</a:t>
                  </a:r>
                  <a:r>
                    <a:rPr lang="fa-IR" sz="1200" dirty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تصمیم گیرنده</a:t>
                  </a:r>
                  <a:endParaRPr lang="fa-IR" sz="1200" dirty="0">
                    <a:cs typeface="B Nazanin" panose="00000400000000000000" pitchFamily="2" charset="-78"/>
                  </a:endParaRP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09BC42CE-1FE7-4F13-B9F6-77E2A0309062}"/>
                    </a:ext>
                  </a:extLst>
                </p:cNvPr>
                <p:cNvCxnSpPr>
                  <a:stCxn id="35" idx="2"/>
                  <a:endCxn id="36" idx="0"/>
                </p:cNvCxnSpPr>
                <p:nvPr/>
              </p:nvCxnSpPr>
              <p:spPr>
                <a:xfrm>
                  <a:off x="3054200" y="4114800"/>
                  <a:ext cx="0" cy="2551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B9414CC4-C858-41EB-88AC-530288E487B2}"/>
                    </a:ext>
                  </a:extLst>
                </p:cNvPr>
                <p:cNvCxnSpPr>
                  <a:cxnSpLocks/>
                  <a:stCxn id="36" idx="2"/>
                  <a:endCxn id="37" idx="0"/>
                </p:cNvCxnSpPr>
                <p:nvPr/>
              </p:nvCxnSpPr>
              <p:spPr>
                <a:xfrm>
                  <a:off x="3054200" y="4864395"/>
                  <a:ext cx="1" cy="2551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236076-CEDA-45D2-90CF-FA6C8ADC3564}"/>
                  </a:ext>
                </a:extLst>
              </p:cNvPr>
              <p:cNvSpPr txBox="1"/>
              <p:nvPr/>
            </p:nvSpPr>
            <p:spPr>
              <a:xfrm>
                <a:off x="7636386" y="2540225"/>
                <a:ext cx="1735695" cy="36652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fa-IR" sz="1200" b="1" dirty="0">
                    <a:cs typeface="B Nazanin" panose="00000400000000000000" pitchFamily="2" charset="-78"/>
                  </a:rPr>
                  <a:t>ارائه دهنده‌ی هویت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7440C5C-EF4A-4C59-ACDB-EA6DC0D8851B}"/>
                </a:ext>
              </a:extLst>
            </p:cNvPr>
            <p:cNvGrpSpPr/>
            <p:nvPr/>
          </p:nvGrpSpPr>
          <p:grpSpPr>
            <a:xfrm>
              <a:off x="6750449" y="391083"/>
              <a:ext cx="2204700" cy="1855380"/>
              <a:chOff x="4868486" y="700500"/>
              <a:chExt cx="2204700" cy="185538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21C5AA4-9656-4FFE-ADDB-B8C757ED35F2}"/>
                  </a:ext>
                </a:extLst>
              </p:cNvPr>
              <p:cNvSpPr/>
              <p:nvPr/>
            </p:nvSpPr>
            <p:spPr>
              <a:xfrm>
                <a:off x="4868486" y="700500"/>
                <a:ext cx="2204700" cy="18553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482C50AD-C123-429F-AACB-8832F26B56BB}"/>
                  </a:ext>
                </a:extLst>
              </p:cNvPr>
              <p:cNvGrpSpPr/>
              <p:nvPr/>
            </p:nvGrpSpPr>
            <p:grpSpPr>
              <a:xfrm>
                <a:off x="5075042" y="1116420"/>
                <a:ext cx="1791588" cy="1184732"/>
                <a:chOff x="2147774" y="3620386"/>
                <a:chExt cx="1812851" cy="1408318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0598B7D0-9262-4B8A-ACF2-447E485F23FF}"/>
                    </a:ext>
                  </a:extLst>
                </p:cNvPr>
                <p:cNvSpPr/>
                <p:nvPr/>
              </p:nvSpPr>
              <p:spPr>
                <a:xfrm>
                  <a:off x="2147774" y="3620386"/>
                  <a:ext cx="1812851" cy="494414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r>
                    <a:rPr lang="fa-IR" sz="1200" dirty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ارائه دهنده‌ی خدمات</a:t>
                  </a:r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550F767D-C77D-4041-85D3-37E9F2144842}"/>
                    </a:ext>
                  </a:extLst>
                </p:cNvPr>
                <p:cNvSpPr/>
                <p:nvPr/>
              </p:nvSpPr>
              <p:spPr>
                <a:xfrm>
                  <a:off x="2147774" y="4534290"/>
                  <a:ext cx="1812851" cy="494414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r>
                    <a:rPr lang="fa-IR" sz="1200" dirty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کنترل کننده‌ی دسترسی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DC3307-CA98-4CFC-BD9F-863C517C43B0}"/>
                  </a:ext>
                </a:extLst>
              </p:cNvPr>
              <p:cNvSpPr txBox="1"/>
              <p:nvPr/>
            </p:nvSpPr>
            <p:spPr>
              <a:xfrm>
                <a:off x="5399591" y="724579"/>
                <a:ext cx="1673594" cy="36652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fa-IR" sz="1200" b="1" dirty="0">
                    <a:cs typeface="B Nazanin" panose="00000400000000000000" pitchFamily="2" charset="-78"/>
                  </a:rPr>
                  <a:t>بخش متکی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5101AD7-B4DD-41EF-9155-0F8B5F3EDEEA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 flipH="1">
              <a:off x="7845974" y="2246463"/>
              <a:ext cx="6825" cy="8787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3CAB156-7907-4782-9F3F-6BE864699448}"/>
                </a:ext>
              </a:extLst>
            </p:cNvPr>
            <p:cNvCxnSpPr>
              <a:cxnSpLocks/>
              <a:stCxn id="26" idx="1"/>
              <a:endCxn id="45" idx="3"/>
            </p:cNvCxnSpPr>
            <p:nvPr/>
          </p:nvCxnSpPr>
          <p:spPr>
            <a:xfrm flipH="1">
              <a:off x="5609148" y="1318773"/>
              <a:ext cx="1141301" cy="10696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6555519-3BCB-4CA9-8B8A-BBC641D36DFB}"/>
                </a:ext>
              </a:extLst>
            </p:cNvPr>
            <p:cNvCxnSpPr>
              <a:cxnSpLocks/>
              <a:stCxn id="48" idx="3"/>
              <a:endCxn id="32" idx="1"/>
            </p:cNvCxnSpPr>
            <p:nvPr/>
          </p:nvCxnSpPr>
          <p:spPr>
            <a:xfrm flipV="1">
              <a:off x="5612898" y="4292132"/>
              <a:ext cx="1119078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2" name="Google Shape;12005;p75">
            <a:extLst>
              <a:ext uri="{FF2B5EF4-FFF2-40B4-BE49-F238E27FC236}">
                <a16:creationId xmlns:a16="http://schemas.microsoft.com/office/drawing/2014/main" id="{D202AE4F-59FF-4833-89A4-7A3A8AFC7FDA}"/>
              </a:ext>
            </a:extLst>
          </p:cNvPr>
          <p:cNvSpPr/>
          <p:nvPr/>
        </p:nvSpPr>
        <p:spPr>
          <a:xfrm flipH="1">
            <a:off x="727617" y="2629225"/>
            <a:ext cx="646991" cy="722177"/>
          </a:xfrm>
          <a:custGeom>
            <a:avLst/>
            <a:gdLst/>
            <a:ahLst/>
            <a:cxnLst/>
            <a:rect l="l" t="t" r="r" b="b"/>
            <a:pathLst>
              <a:path w="77995" h="156544" extrusionOk="0">
                <a:moveTo>
                  <a:pt x="18496" y="1"/>
                </a:moveTo>
                <a:cubicBezTo>
                  <a:pt x="8514" y="1"/>
                  <a:pt x="359" y="8123"/>
                  <a:pt x="327" y="18105"/>
                </a:cubicBezTo>
                <a:lnTo>
                  <a:pt x="33" y="74537"/>
                </a:lnTo>
                <a:cubicBezTo>
                  <a:pt x="0" y="78778"/>
                  <a:pt x="3425" y="82235"/>
                  <a:pt x="7666" y="82268"/>
                </a:cubicBezTo>
                <a:lnTo>
                  <a:pt x="7731" y="82268"/>
                </a:lnTo>
                <a:cubicBezTo>
                  <a:pt x="11939" y="82268"/>
                  <a:pt x="15364" y="78843"/>
                  <a:pt x="15397" y="74635"/>
                </a:cubicBezTo>
                <a:lnTo>
                  <a:pt x="15691" y="18170"/>
                </a:lnTo>
                <a:cubicBezTo>
                  <a:pt x="15691" y="17341"/>
                  <a:pt x="16344" y="16668"/>
                  <a:pt x="17166" y="16668"/>
                </a:cubicBezTo>
                <a:cubicBezTo>
                  <a:pt x="17185" y="16668"/>
                  <a:pt x="17204" y="16669"/>
                  <a:pt x="17224" y="16669"/>
                </a:cubicBezTo>
                <a:cubicBezTo>
                  <a:pt x="18039" y="16669"/>
                  <a:pt x="18724" y="17355"/>
                  <a:pt x="18724" y="18170"/>
                </a:cubicBezTo>
                <a:lnTo>
                  <a:pt x="18724" y="147345"/>
                </a:lnTo>
                <a:cubicBezTo>
                  <a:pt x="18724" y="152433"/>
                  <a:pt x="22867" y="156543"/>
                  <a:pt x="27956" y="156543"/>
                </a:cubicBezTo>
                <a:cubicBezTo>
                  <a:pt x="33044" y="156543"/>
                  <a:pt x="37187" y="152433"/>
                  <a:pt x="37187" y="147345"/>
                </a:cubicBezTo>
                <a:lnTo>
                  <a:pt x="37187" y="73656"/>
                </a:lnTo>
                <a:lnTo>
                  <a:pt x="41167" y="73656"/>
                </a:lnTo>
                <a:lnTo>
                  <a:pt x="41167" y="147345"/>
                </a:lnTo>
                <a:cubicBezTo>
                  <a:pt x="41167" y="152433"/>
                  <a:pt x="45277" y="156543"/>
                  <a:pt x="50365" y="156543"/>
                </a:cubicBezTo>
                <a:cubicBezTo>
                  <a:pt x="55454" y="156543"/>
                  <a:pt x="59597" y="152433"/>
                  <a:pt x="59597" y="147345"/>
                </a:cubicBezTo>
                <a:cubicBezTo>
                  <a:pt x="59597" y="25477"/>
                  <a:pt x="59434" y="95153"/>
                  <a:pt x="59434" y="18300"/>
                </a:cubicBezTo>
                <a:cubicBezTo>
                  <a:pt x="59434" y="17420"/>
                  <a:pt x="60119" y="16702"/>
                  <a:pt x="60967" y="16669"/>
                </a:cubicBezTo>
                <a:cubicBezTo>
                  <a:pt x="60988" y="16669"/>
                  <a:pt x="61009" y="16668"/>
                  <a:pt x="61030" y="16668"/>
                </a:cubicBezTo>
                <a:cubicBezTo>
                  <a:pt x="61882" y="16668"/>
                  <a:pt x="62567" y="17310"/>
                  <a:pt x="62631" y="18170"/>
                </a:cubicBezTo>
                <a:lnTo>
                  <a:pt x="62598" y="74570"/>
                </a:lnTo>
                <a:cubicBezTo>
                  <a:pt x="62598" y="78810"/>
                  <a:pt x="66023" y="82268"/>
                  <a:pt x="70264" y="82268"/>
                </a:cubicBezTo>
                <a:cubicBezTo>
                  <a:pt x="74504" y="82268"/>
                  <a:pt x="77962" y="78843"/>
                  <a:pt x="77962" y="74602"/>
                </a:cubicBezTo>
                <a:lnTo>
                  <a:pt x="77994" y="18137"/>
                </a:lnTo>
                <a:cubicBezTo>
                  <a:pt x="77994" y="18137"/>
                  <a:pt x="77994" y="18105"/>
                  <a:pt x="77994" y="18105"/>
                </a:cubicBezTo>
                <a:cubicBezTo>
                  <a:pt x="77962" y="8123"/>
                  <a:pt x="69807" y="1"/>
                  <a:pt x="59825" y="1"/>
                </a:cubicBezTo>
                <a:close/>
              </a:path>
            </a:pathLst>
          </a:custGeom>
          <a:solidFill>
            <a:srgbClr val="79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2006;p75">
            <a:extLst>
              <a:ext uri="{FF2B5EF4-FFF2-40B4-BE49-F238E27FC236}">
                <a16:creationId xmlns:a16="http://schemas.microsoft.com/office/drawing/2014/main" id="{AF17D9D6-4B03-4F04-8A63-A736B0E43543}"/>
              </a:ext>
            </a:extLst>
          </p:cNvPr>
          <p:cNvSpPr/>
          <p:nvPr/>
        </p:nvSpPr>
        <p:spPr>
          <a:xfrm>
            <a:off x="887611" y="2292239"/>
            <a:ext cx="327002" cy="286091"/>
          </a:xfrm>
          <a:custGeom>
            <a:avLst/>
            <a:gdLst/>
            <a:ahLst/>
            <a:cxnLst/>
            <a:rect l="l" t="t" r="r" b="b"/>
            <a:pathLst>
              <a:path w="31871" h="31838" extrusionOk="0">
                <a:moveTo>
                  <a:pt x="15952" y="1"/>
                </a:moveTo>
                <a:cubicBezTo>
                  <a:pt x="7144" y="1"/>
                  <a:pt x="1" y="7112"/>
                  <a:pt x="1" y="15919"/>
                </a:cubicBezTo>
                <a:cubicBezTo>
                  <a:pt x="1" y="24694"/>
                  <a:pt x="7144" y="31838"/>
                  <a:pt x="15952" y="31838"/>
                </a:cubicBezTo>
                <a:cubicBezTo>
                  <a:pt x="24727" y="31838"/>
                  <a:pt x="31870" y="24694"/>
                  <a:pt x="31870" y="15919"/>
                </a:cubicBezTo>
                <a:cubicBezTo>
                  <a:pt x="31870" y="7112"/>
                  <a:pt x="24727" y="1"/>
                  <a:pt x="15952" y="1"/>
                </a:cubicBezTo>
                <a:close/>
              </a:path>
            </a:pathLst>
          </a:custGeom>
          <a:solidFill>
            <a:srgbClr val="79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991C4A-8F0F-4388-BBA8-DD76980F3C26}"/>
              </a:ext>
            </a:extLst>
          </p:cNvPr>
          <p:cNvCxnSpPr/>
          <p:nvPr/>
        </p:nvCxnSpPr>
        <p:spPr>
          <a:xfrm>
            <a:off x="1455490" y="2806237"/>
            <a:ext cx="35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58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7C21-9D2A-4D51-AC23-F999373F1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320A1-1E45-4812-8F7B-EA12CA0507D0}" type="slidenum">
              <a:rPr lang="fa-IR" smtClean="0"/>
              <a:t>7</a:t>
            </a:fld>
            <a:endParaRPr lang="fa-I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866B3E-FA40-4B14-872D-C082BD2CFBE3}"/>
              </a:ext>
            </a:extLst>
          </p:cNvPr>
          <p:cNvGrpSpPr/>
          <p:nvPr/>
        </p:nvGrpSpPr>
        <p:grpSpPr>
          <a:xfrm>
            <a:off x="868524" y="4570878"/>
            <a:ext cx="7406952" cy="529829"/>
            <a:chOff x="1525488" y="2306834"/>
            <a:chExt cx="6093023" cy="52982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888317-26AD-48DE-B24B-1FB84330166C}"/>
                </a:ext>
              </a:extLst>
            </p:cNvPr>
            <p:cNvSpPr/>
            <p:nvPr/>
          </p:nvSpPr>
          <p:spPr>
            <a:xfrm rot="21600000">
              <a:off x="6293941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A8C987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91584" tIns="26670" rIns="344924" bIns="2667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مقدمه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BDBF718-43AD-4BD4-BE51-E48F6BAD7EF0}"/>
                </a:ext>
              </a:extLst>
            </p:cNvPr>
            <p:cNvSpPr/>
            <p:nvPr/>
          </p:nvSpPr>
          <p:spPr>
            <a:xfrm rot="21600000">
              <a:off x="510182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noFill/>
            <a:ln>
              <a:solidFill>
                <a:srgbClr val="8ADA8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567236"/>
                <a:satOff val="15517"/>
                <a:lumOff val="2843"/>
                <a:alphaOff val="0"/>
              </a:schemeClr>
            </a:fillRef>
            <a:effectRef idx="0">
              <a:schemeClr val="accent5">
                <a:hueOff val="1567236"/>
                <a:satOff val="15517"/>
                <a:lumOff val="284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سیستم‌های احراز هویت بیومتریکی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FA8C7C1-8F00-4134-9A97-6EC67C528567}"/>
                </a:ext>
              </a:extLst>
            </p:cNvPr>
            <p:cNvSpPr/>
            <p:nvPr/>
          </p:nvSpPr>
          <p:spPr>
            <a:xfrm rot="21600000">
              <a:off x="3909714" y="2306835"/>
              <a:ext cx="1324571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134471"/>
                <a:satOff val="31034"/>
                <a:lumOff val="5687"/>
                <a:alphaOff val="0"/>
              </a:schemeClr>
            </a:fillRef>
            <a:effectRef idx="0">
              <a:schemeClr val="accent5">
                <a:hueOff val="3134471"/>
                <a:satOff val="31034"/>
                <a:lumOff val="568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583" tIns="14669" rIns="308921" bIns="14669" numCol="1" spcCol="1270" anchor="ctr" anchorCtr="0">
              <a:noAutofit/>
            </a:bodyPr>
            <a:lstStyle/>
            <a:p>
              <a:pPr marL="0" lvl="0" indent="0" algn="ctr" defTabSz="488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ایستا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BAB585-AA1B-4779-9BDA-6CD0E09BB2FF}"/>
                </a:ext>
              </a:extLst>
            </p:cNvPr>
            <p:cNvSpPr/>
            <p:nvPr/>
          </p:nvSpPr>
          <p:spPr>
            <a:xfrm rot="21600000">
              <a:off x="2717601" y="2306834"/>
              <a:ext cx="1324570" cy="529829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4701707"/>
                <a:satOff val="46552"/>
                <a:lumOff val="8530"/>
                <a:alphaOff val="0"/>
              </a:schemeClr>
            </a:fillRef>
            <a:effectRef idx="0">
              <a:schemeClr val="accent5">
                <a:hueOff val="4701707"/>
                <a:satOff val="46552"/>
                <a:lumOff val="85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0916" tIns="16003" rIns="312920" bIns="16002" numCol="1" spcCol="1270" anchor="ctr" anchorCtr="0">
              <a:noAutofit/>
            </a:bodyPr>
            <a:lstStyle/>
            <a:p>
              <a:pPr marL="0" lvl="0" indent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پویا</a:t>
              </a:r>
              <a:endParaRPr lang="fa-IR" b="0" kern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E54FB6-0D18-4FDB-9FF0-218BC7728FC5}"/>
                </a:ext>
              </a:extLst>
            </p:cNvPr>
            <p:cNvSpPr/>
            <p:nvPr/>
          </p:nvSpPr>
          <p:spPr>
            <a:xfrm rot="21600000">
              <a:off x="152548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6268943"/>
                <a:satOff val="62069"/>
                <a:lumOff val="11373"/>
                <a:alphaOff val="0"/>
              </a:schemeClr>
            </a:fillRef>
            <a:effectRef idx="0">
              <a:schemeClr val="accent5">
                <a:hueOff val="6268943"/>
                <a:satOff val="62069"/>
                <a:lumOff val="1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جمع‌بندی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984E0A0-F82A-416E-87D8-949951DDE8F2}"/>
              </a:ext>
            </a:extLst>
          </p:cNvPr>
          <p:cNvGrpSpPr/>
          <p:nvPr/>
        </p:nvGrpSpPr>
        <p:grpSpPr>
          <a:xfrm>
            <a:off x="672936" y="1120499"/>
            <a:ext cx="4343056" cy="3054905"/>
            <a:chOff x="3404447" y="391083"/>
            <a:chExt cx="5555526" cy="5067972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A0C9B36-18D1-47B3-BC4E-414CA4321C68}"/>
                </a:ext>
              </a:extLst>
            </p:cNvPr>
            <p:cNvGrpSpPr/>
            <p:nvPr/>
          </p:nvGrpSpPr>
          <p:grpSpPr>
            <a:xfrm>
              <a:off x="3404447" y="1701462"/>
              <a:ext cx="2464372" cy="2961167"/>
              <a:chOff x="2741003" y="3429000"/>
              <a:chExt cx="2464372" cy="2961167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1ACC15A-25C1-43E3-84EB-8C4C9699E263}"/>
                  </a:ext>
                </a:extLst>
              </p:cNvPr>
              <p:cNvSpPr/>
              <p:nvPr/>
            </p:nvSpPr>
            <p:spPr>
              <a:xfrm>
                <a:off x="2741003" y="3429000"/>
                <a:ext cx="2410471" cy="29611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8D06CB82-ACA9-41DE-BC89-23B1661351AC}"/>
                  </a:ext>
                </a:extLst>
              </p:cNvPr>
              <p:cNvGrpSpPr/>
              <p:nvPr/>
            </p:nvGrpSpPr>
            <p:grpSpPr>
              <a:xfrm>
                <a:off x="3154116" y="3907980"/>
                <a:ext cx="1801687" cy="2351939"/>
                <a:chOff x="2143979" y="3570441"/>
                <a:chExt cx="1823070" cy="2795803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6554432D-5AA2-477E-B308-F0D9D3AE54D9}"/>
                    </a:ext>
                  </a:extLst>
                </p:cNvPr>
                <p:cNvGrpSpPr/>
                <p:nvPr/>
              </p:nvGrpSpPr>
              <p:grpSpPr>
                <a:xfrm>
                  <a:off x="2143979" y="3570441"/>
                  <a:ext cx="1823070" cy="2795803"/>
                  <a:chOff x="2143979" y="3570441"/>
                  <a:chExt cx="1823070" cy="2795803"/>
                </a:xfrm>
              </p:grpSpPr>
              <p:sp>
                <p:nvSpPr>
                  <p:cNvPr id="109" name="Rectangle: Rounded Corners 108">
                    <a:extLst>
                      <a:ext uri="{FF2B5EF4-FFF2-40B4-BE49-F238E27FC236}">
                        <a16:creationId xmlns:a16="http://schemas.microsoft.com/office/drawing/2014/main" id="{BD1336A9-494D-4F2D-AE76-ABF2A469011A}"/>
                      </a:ext>
                    </a:extLst>
                  </p:cNvPr>
                  <p:cNvSpPr/>
                  <p:nvPr/>
                </p:nvSpPr>
                <p:spPr>
                  <a:xfrm>
                    <a:off x="2143979" y="3570441"/>
                    <a:ext cx="1812851" cy="494414"/>
                  </a:xfrm>
                  <a:prstGeom prst="round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 rtl="1"/>
                    <a:r>
                      <a:rPr lang="en-US" sz="1400" dirty="0"/>
                      <a:t>V</a:t>
                    </a:r>
                    <a:r>
                      <a:rPr lang="fa-IR" sz="12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rPr>
                      <a:t>رابط کاربری</a:t>
                    </a:r>
                    <a:endParaRPr lang="fa-IR" sz="1400" dirty="0">
                      <a:cs typeface="B Nazanin" panose="00000400000000000000" pitchFamily="2" charset="-78"/>
                    </a:endParaRPr>
                  </a:p>
                </p:txBody>
              </p:sp>
              <p:sp>
                <p:nvSpPr>
                  <p:cNvPr id="110" name="Rectangle: Rounded Corners 109">
                    <a:extLst>
                      <a:ext uri="{FF2B5EF4-FFF2-40B4-BE49-F238E27FC236}">
                        <a16:creationId xmlns:a16="http://schemas.microsoft.com/office/drawing/2014/main" id="{3ABF74C3-F8D6-4761-89A4-7DEF8B093E3F}"/>
                      </a:ext>
                    </a:extLst>
                  </p:cNvPr>
                  <p:cNvSpPr/>
                  <p:nvPr/>
                </p:nvSpPr>
                <p:spPr>
                  <a:xfrm>
                    <a:off x="2143979" y="4312685"/>
                    <a:ext cx="1812851" cy="494414"/>
                  </a:xfrm>
                  <a:prstGeom prst="round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 rtl="1"/>
                    <a:r>
                      <a:rPr lang="fa-IR" sz="12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rPr>
                      <a:t>سنسور بیومتریکی</a:t>
                    </a:r>
                  </a:p>
                </p:txBody>
              </p:sp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1F59EACB-874F-416C-A515-B6030505AD80}"/>
                      </a:ext>
                    </a:extLst>
                  </p:cNvPr>
                  <p:cNvSpPr/>
                  <p:nvPr/>
                </p:nvSpPr>
                <p:spPr>
                  <a:xfrm>
                    <a:off x="2154198" y="5053446"/>
                    <a:ext cx="1812851" cy="494414"/>
                  </a:xfrm>
                  <a:prstGeom prst="round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 rtl="1"/>
                    <a:r>
                      <a:rPr lang="en-US" sz="1200" dirty="0"/>
                      <a:t>V</a:t>
                    </a:r>
                    <a:r>
                      <a:rPr lang="fa-IR" sz="12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rPr>
                      <a:t>واحد پردازنده</a:t>
                    </a:r>
                    <a:endParaRPr lang="fa-IR" sz="1200" dirty="0">
                      <a:cs typeface="B Nazanin" panose="00000400000000000000" pitchFamily="2" charset="-78"/>
                    </a:endParaRPr>
                  </a:p>
                </p:txBody>
              </p:sp>
              <p:sp>
                <p:nvSpPr>
                  <p:cNvPr id="112" name="Rectangle: Rounded Corners 111">
                    <a:extLst>
                      <a:ext uri="{FF2B5EF4-FFF2-40B4-BE49-F238E27FC236}">
                        <a16:creationId xmlns:a16="http://schemas.microsoft.com/office/drawing/2014/main" id="{C0838D1E-1E72-4A2F-B468-297821AB445C}"/>
                      </a:ext>
                    </a:extLst>
                  </p:cNvPr>
                  <p:cNvSpPr/>
                  <p:nvPr/>
                </p:nvSpPr>
                <p:spPr>
                  <a:xfrm>
                    <a:off x="2147774" y="5795067"/>
                    <a:ext cx="1812851" cy="571177"/>
                  </a:xfrm>
                  <a:prstGeom prst="round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 rtl="1"/>
                    <a:r>
                      <a:rPr lang="en-US" sz="1200" dirty="0">
                        <a:cs typeface="B Nazanin" panose="00000400000000000000" pitchFamily="2" charset="-78"/>
                      </a:rPr>
                      <a:t>V</a:t>
                    </a:r>
                    <a:r>
                      <a:rPr lang="fa-IR" sz="12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rPr>
                      <a:t>مدیریت کننده‌ی احراز هویت</a:t>
                    </a:r>
                    <a:endParaRPr lang="fa-IR" sz="1200" dirty="0">
                      <a:cs typeface="B Nazanin" panose="00000400000000000000" pitchFamily="2" charset="-78"/>
                    </a:endParaRPr>
                  </a:p>
                </p:txBody>
              </p: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FEA11BB5-E886-4EF3-B128-A08F12727D48}"/>
                      </a:ext>
                    </a:extLst>
                  </p:cNvPr>
                  <p:cNvCxnSpPr>
                    <a:cxnSpLocks/>
                    <a:stCxn id="109" idx="2"/>
                    <a:endCxn id="110" idx="0"/>
                  </p:cNvCxnSpPr>
                  <p:nvPr/>
                </p:nvCxnSpPr>
                <p:spPr>
                  <a:xfrm>
                    <a:off x="3050405" y="4064855"/>
                    <a:ext cx="0" cy="24783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ACDF5578-9D51-4AA8-9665-5C2D82B55DE4}"/>
                      </a:ext>
                    </a:extLst>
                  </p:cNvPr>
                  <p:cNvCxnSpPr>
                    <a:cxnSpLocks/>
                    <a:stCxn id="110" idx="2"/>
                    <a:endCxn id="111" idx="0"/>
                  </p:cNvCxnSpPr>
                  <p:nvPr/>
                </p:nvCxnSpPr>
                <p:spPr>
                  <a:xfrm>
                    <a:off x="3050405" y="4807099"/>
                    <a:ext cx="10219" cy="24634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>
                    <a:extLst>
                      <a:ext uri="{FF2B5EF4-FFF2-40B4-BE49-F238E27FC236}">
                        <a16:creationId xmlns:a16="http://schemas.microsoft.com/office/drawing/2014/main" id="{7E081431-4285-4EDA-867B-F0140E8C0D96}"/>
                      </a:ext>
                    </a:extLst>
                  </p:cNvPr>
                  <p:cNvCxnSpPr>
                    <a:cxnSpLocks/>
                    <a:stCxn id="111" idx="2"/>
                    <a:endCxn id="112" idx="0"/>
                  </p:cNvCxnSpPr>
                  <p:nvPr/>
                </p:nvCxnSpPr>
                <p:spPr>
                  <a:xfrm flipH="1">
                    <a:off x="3054199" y="5547860"/>
                    <a:ext cx="6424" cy="24720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8" name="Connector: Curved 107">
                  <a:extLst>
                    <a:ext uri="{FF2B5EF4-FFF2-40B4-BE49-F238E27FC236}">
                      <a16:creationId xmlns:a16="http://schemas.microsoft.com/office/drawing/2014/main" id="{361BFCA3-09CE-43A8-907F-DD77D6B7EB9F}"/>
                    </a:ext>
                  </a:extLst>
                </p:cNvPr>
                <p:cNvCxnSpPr>
                  <a:cxnSpLocks/>
                  <a:stCxn id="109" idx="1"/>
                  <a:endCxn id="112" idx="1"/>
                </p:cNvCxnSpPr>
                <p:nvPr/>
              </p:nvCxnSpPr>
              <p:spPr>
                <a:xfrm rot="10800000" flipH="1" flipV="1">
                  <a:off x="2143979" y="3817647"/>
                  <a:ext cx="3795" cy="2263008"/>
                </a:xfrm>
                <a:prstGeom prst="curvedConnector3">
                  <a:avLst>
                    <a:gd name="adj1" fmla="val -6096000"/>
                  </a:avLst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E1E6058-7A7D-47C8-9E34-912C88A34137}"/>
                  </a:ext>
                </a:extLst>
              </p:cNvPr>
              <p:cNvSpPr txBox="1"/>
              <p:nvPr/>
            </p:nvSpPr>
            <p:spPr>
              <a:xfrm>
                <a:off x="3899490" y="3472374"/>
                <a:ext cx="1305885" cy="36652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a-IR" sz="1200" b="1" dirty="0">
                    <a:cs typeface="B Nazanin" panose="00000400000000000000" pitchFamily="2" charset="-78"/>
                  </a:rPr>
                  <a:t>نماینده‌ی کاربر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764812-2C90-4EB8-9EFF-89B7050E0A76}"/>
                </a:ext>
              </a:extLst>
            </p:cNvPr>
            <p:cNvGrpSpPr/>
            <p:nvPr/>
          </p:nvGrpSpPr>
          <p:grpSpPr>
            <a:xfrm>
              <a:off x="6731976" y="3125208"/>
              <a:ext cx="2227997" cy="2333847"/>
              <a:chOff x="7167380" y="2493334"/>
              <a:chExt cx="2204701" cy="2333847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45F038A-B2BB-4491-973C-FEDF3B3CBDD8}"/>
                  </a:ext>
                </a:extLst>
              </p:cNvPr>
              <p:cNvSpPr/>
              <p:nvPr/>
            </p:nvSpPr>
            <p:spPr>
              <a:xfrm>
                <a:off x="7167380" y="2493334"/>
                <a:ext cx="2204700" cy="233384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3597861D-3CE1-47B5-82A4-3FCA5C95E064}"/>
                  </a:ext>
                </a:extLst>
              </p:cNvPr>
              <p:cNvGrpSpPr/>
              <p:nvPr/>
            </p:nvGrpSpPr>
            <p:grpSpPr>
              <a:xfrm>
                <a:off x="7350639" y="2971801"/>
                <a:ext cx="1791589" cy="1677099"/>
                <a:chOff x="2147774" y="3620386"/>
                <a:chExt cx="1812852" cy="1993605"/>
              </a:xfrm>
            </p:grpSpPr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431724E0-498A-4FA5-9BE0-89F2B7ECAE93}"/>
                    </a:ext>
                  </a:extLst>
                </p:cNvPr>
                <p:cNvSpPr/>
                <p:nvPr/>
              </p:nvSpPr>
              <p:spPr>
                <a:xfrm>
                  <a:off x="2147774" y="3620386"/>
                  <a:ext cx="1812851" cy="494414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r>
                    <a:rPr lang="fa-IR" sz="1200" dirty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استخراج کننده ویژگی</a:t>
                  </a:r>
                </a:p>
              </p:txBody>
            </p: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EAA24657-56E5-442E-8DE4-8EDA1DEA5353}"/>
                    </a:ext>
                  </a:extLst>
                </p:cNvPr>
                <p:cNvSpPr/>
                <p:nvPr/>
              </p:nvSpPr>
              <p:spPr>
                <a:xfrm>
                  <a:off x="2147774" y="4369981"/>
                  <a:ext cx="1812851" cy="494414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r>
                    <a:rPr lang="fa-IR" sz="1200" dirty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تطابق دهنده‌ی ویژگی</a:t>
                  </a:r>
                </a:p>
              </p:txBody>
            </p:sp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E8668E21-88E9-4196-9F85-17A7B3BEA4E0}"/>
                    </a:ext>
                  </a:extLst>
                </p:cNvPr>
                <p:cNvSpPr/>
                <p:nvPr/>
              </p:nvSpPr>
              <p:spPr>
                <a:xfrm>
                  <a:off x="2147775" y="5119577"/>
                  <a:ext cx="1812851" cy="494414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r>
                    <a:rPr lang="en-US" sz="1200" dirty="0"/>
                    <a:t>V</a:t>
                  </a:r>
                  <a:r>
                    <a:rPr lang="fa-IR" sz="1200" dirty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تصمیم گیرنده</a:t>
                  </a:r>
                  <a:endParaRPr lang="fa-IR" sz="1200" dirty="0">
                    <a:cs typeface="B Nazanin" panose="00000400000000000000" pitchFamily="2" charset="-78"/>
                  </a:endParaRPr>
                </a:p>
              </p:txBody>
            </p: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578AB50B-FED8-499D-A899-CB32E0A64B03}"/>
                    </a:ext>
                  </a:extLst>
                </p:cNvPr>
                <p:cNvCxnSpPr>
                  <a:stCxn id="99" idx="2"/>
                  <a:endCxn id="100" idx="0"/>
                </p:cNvCxnSpPr>
                <p:nvPr/>
              </p:nvCxnSpPr>
              <p:spPr>
                <a:xfrm>
                  <a:off x="3054200" y="4114800"/>
                  <a:ext cx="0" cy="2551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62FA5022-4996-46CE-9D8C-7CEAFBF4593C}"/>
                    </a:ext>
                  </a:extLst>
                </p:cNvPr>
                <p:cNvCxnSpPr>
                  <a:cxnSpLocks/>
                  <a:stCxn id="100" idx="2"/>
                  <a:endCxn id="101" idx="0"/>
                </p:cNvCxnSpPr>
                <p:nvPr/>
              </p:nvCxnSpPr>
              <p:spPr>
                <a:xfrm>
                  <a:off x="3054200" y="4864395"/>
                  <a:ext cx="1" cy="2551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778882F-AAA4-4992-9DA9-4726430F3240}"/>
                  </a:ext>
                </a:extLst>
              </p:cNvPr>
              <p:cNvSpPr txBox="1"/>
              <p:nvPr/>
            </p:nvSpPr>
            <p:spPr>
              <a:xfrm>
                <a:off x="7636386" y="2540225"/>
                <a:ext cx="1735695" cy="36652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fa-IR" sz="1200" b="1" dirty="0">
                    <a:cs typeface="B Nazanin" panose="00000400000000000000" pitchFamily="2" charset="-78"/>
                  </a:rPr>
                  <a:t>ارائه دهنده‌ی هویت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DD5EB08-429D-4198-AEBA-8B9DF7C015B5}"/>
                </a:ext>
              </a:extLst>
            </p:cNvPr>
            <p:cNvGrpSpPr/>
            <p:nvPr/>
          </p:nvGrpSpPr>
          <p:grpSpPr>
            <a:xfrm>
              <a:off x="6750449" y="391083"/>
              <a:ext cx="2204700" cy="1855380"/>
              <a:chOff x="4868486" y="700500"/>
              <a:chExt cx="2204700" cy="185538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31CD0BF-898D-4D6D-BEF7-8BD6FB5A4F25}"/>
                  </a:ext>
                </a:extLst>
              </p:cNvPr>
              <p:cNvSpPr/>
              <p:nvPr/>
            </p:nvSpPr>
            <p:spPr>
              <a:xfrm>
                <a:off x="4868486" y="700500"/>
                <a:ext cx="2204700" cy="18553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F46B39E8-DA97-4A51-AE48-542D0FF52603}"/>
                  </a:ext>
                </a:extLst>
              </p:cNvPr>
              <p:cNvGrpSpPr/>
              <p:nvPr/>
            </p:nvGrpSpPr>
            <p:grpSpPr>
              <a:xfrm>
                <a:off x="5075042" y="1116420"/>
                <a:ext cx="1791588" cy="1184732"/>
                <a:chOff x="2147774" y="3620386"/>
                <a:chExt cx="1812851" cy="1408318"/>
              </a:xfrm>
            </p:grpSpPr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615ACB45-2508-4EF9-A735-2593A4257736}"/>
                    </a:ext>
                  </a:extLst>
                </p:cNvPr>
                <p:cNvSpPr/>
                <p:nvPr/>
              </p:nvSpPr>
              <p:spPr>
                <a:xfrm>
                  <a:off x="2147774" y="3620386"/>
                  <a:ext cx="1812851" cy="494414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r>
                    <a:rPr lang="fa-IR" sz="1200" dirty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ارائه دهنده‌ی خدمات</a:t>
                  </a:r>
                </a:p>
              </p:txBody>
            </p:sp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11E4EBF7-C5B7-4080-AE9C-E52C5341BC25}"/>
                    </a:ext>
                  </a:extLst>
                </p:cNvPr>
                <p:cNvSpPr/>
                <p:nvPr/>
              </p:nvSpPr>
              <p:spPr>
                <a:xfrm>
                  <a:off x="2147774" y="4534290"/>
                  <a:ext cx="1812851" cy="494414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r>
                    <a:rPr lang="fa-IR" sz="1200" dirty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کنترل کننده‌ی دسترسی</a:t>
                  </a:r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C2230A2-ABB8-4C22-8E7A-554090667245}"/>
                  </a:ext>
                </a:extLst>
              </p:cNvPr>
              <p:cNvSpPr txBox="1"/>
              <p:nvPr/>
            </p:nvSpPr>
            <p:spPr>
              <a:xfrm>
                <a:off x="5399591" y="724579"/>
                <a:ext cx="1673594" cy="36652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fa-IR" sz="1200" b="1" dirty="0">
                    <a:cs typeface="B Nazanin" panose="00000400000000000000" pitchFamily="2" charset="-78"/>
                  </a:rPr>
                  <a:t>بخش متکی</a:t>
                </a: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5C09428-48D2-49D8-BAC1-2D7DA933109D}"/>
                </a:ext>
              </a:extLst>
            </p:cNvPr>
            <p:cNvCxnSpPr>
              <a:cxnSpLocks/>
              <a:stCxn id="91" idx="2"/>
              <a:endCxn id="96" idx="0"/>
            </p:cNvCxnSpPr>
            <p:nvPr/>
          </p:nvCxnSpPr>
          <p:spPr>
            <a:xfrm flipH="1">
              <a:off x="7845974" y="2246463"/>
              <a:ext cx="6825" cy="8787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2BA7B84-EB6C-46F5-881D-DA30D57F0228}"/>
                </a:ext>
              </a:extLst>
            </p:cNvPr>
            <p:cNvCxnSpPr>
              <a:cxnSpLocks/>
              <a:stCxn id="91" idx="1"/>
              <a:endCxn id="109" idx="3"/>
            </p:cNvCxnSpPr>
            <p:nvPr/>
          </p:nvCxnSpPr>
          <p:spPr>
            <a:xfrm flipH="1">
              <a:off x="5609148" y="1318773"/>
              <a:ext cx="1141301" cy="10696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8CE2C23-44E9-4203-A493-DB05F75B412C}"/>
                </a:ext>
              </a:extLst>
            </p:cNvPr>
            <p:cNvCxnSpPr>
              <a:cxnSpLocks/>
              <a:stCxn id="112" idx="3"/>
              <a:endCxn id="96" idx="1"/>
            </p:cNvCxnSpPr>
            <p:nvPr/>
          </p:nvCxnSpPr>
          <p:spPr>
            <a:xfrm flipV="1">
              <a:off x="5612898" y="4292132"/>
              <a:ext cx="1119078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979519E5-4C0A-4CA4-8D44-D875B422DD37}"/>
              </a:ext>
            </a:extLst>
          </p:cNvPr>
          <p:cNvSpPr/>
          <p:nvPr/>
        </p:nvSpPr>
        <p:spPr>
          <a:xfrm>
            <a:off x="2339134" y="2594630"/>
            <a:ext cx="247475" cy="209939"/>
          </a:xfrm>
          <a:prstGeom prst="ellipse">
            <a:avLst/>
          </a:prstGeom>
          <a:solidFill>
            <a:srgbClr val="F89EAD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01688EE-4F02-4FF6-9402-68F9818AD583}"/>
              </a:ext>
            </a:extLst>
          </p:cNvPr>
          <p:cNvSpPr/>
          <p:nvPr/>
        </p:nvSpPr>
        <p:spPr>
          <a:xfrm>
            <a:off x="2720726" y="3398712"/>
            <a:ext cx="247475" cy="209939"/>
          </a:xfrm>
          <a:prstGeom prst="ellipse">
            <a:avLst/>
          </a:prstGeom>
          <a:solidFill>
            <a:srgbClr val="F89EAD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ED6B6FF-F5F1-4567-8BDF-54874589D4BE}"/>
              </a:ext>
            </a:extLst>
          </p:cNvPr>
          <p:cNvSpPr/>
          <p:nvPr/>
        </p:nvSpPr>
        <p:spPr>
          <a:xfrm>
            <a:off x="3644768" y="995464"/>
            <a:ext cx="247475" cy="209939"/>
          </a:xfrm>
          <a:prstGeom prst="ellipse">
            <a:avLst/>
          </a:prstGeom>
          <a:solidFill>
            <a:srgbClr val="F89EAD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76367FC-8336-42E9-807A-F19170CD3206}"/>
              </a:ext>
            </a:extLst>
          </p:cNvPr>
          <p:cNvSpPr/>
          <p:nvPr/>
        </p:nvSpPr>
        <p:spPr>
          <a:xfrm>
            <a:off x="3644767" y="2678691"/>
            <a:ext cx="247475" cy="209939"/>
          </a:xfrm>
          <a:prstGeom prst="ellipse">
            <a:avLst/>
          </a:prstGeom>
          <a:solidFill>
            <a:srgbClr val="F89EAD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D30B1-F7AA-4AFD-9EA7-20D346B86FBF}"/>
              </a:ext>
            </a:extLst>
          </p:cNvPr>
          <p:cNvSpPr txBox="1"/>
          <p:nvPr/>
        </p:nvSpPr>
        <p:spPr>
          <a:xfrm>
            <a:off x="5322036" y="1937229"/>
            <a:ext cx="31455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1. جعل سنسور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77B067-2A33-4457-B6BE-163320BAF8EA}"/>
              </a:ext>
            </a:extLst>
          </p:cNvPr>
          <p:cNvSpPr txBox="1"/>
          <p:nvPr/>
        </p:nvSpPr>
        <p:spPr>
          <a:xfrm>
            <a:off x="5322036" y="2482464"/>
            <a:ext cx="31455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2. ارسال مجدد سیگنال‌های بیومتریکی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0BC0C75-6ACF-44CF-B5DF-59613B76C8C9}"/>
              </a:ext>
            </a:extLst>
          </p:cNvPr>
          <p:cNvSpPr txBox="1"/>
          <p:nvPr/>
        </p:nvSpPr>
        <p:spPr>
          <a:xfrm>
            <a:off x="5322036" y="3027699"/>
            <a:ext cx="31455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3. حملات متداول شبکه به سرور‌ها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CA40F37-1526-4A77-902C-1771AE4A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خطرهای بالقوه‌ی این سیستم‌ها</a:t>
            </a:r>
          </a:p>
        </p:txBody>
      </p:sp>
    </p:spTree>
    <p:extLst>
      <p:ext uri="{BB962C8B-B14F-4D97-AF65-F5344CB8AC3E}">
        <p14:creationId xmlns:p14="http://schemas.microsoft.com/office/powerpoint/2010/main" val="50848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6" grpId="0" animBg="1"/>
      <p:bldP spid="117" grpId="0" animBg="1"/>
      <p:bldP spid="118" grpId="0" animBg="1"/>
      <p:bldP spid="4" grpId="0" animBg="1"/>
      <p:bldP spid="119" grpId="0" animBg="1"/>
      <p:bldP spid="1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B4FF79-B578-4AAA-86AF-B0EEC732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2" y="175175"/>
            <a:ext cx="7992892" cy="539700"/>
          </a:xfrm>
        </p:spPr>
        <p:txBody>
          <a:bodyPr/>
          <a:lstStyle/>
          <a:p>
            <a:r>
              <a:rPr lang="fa-IR" sz="2800" kern="1200" dirty="0">
                <a:cs typeface="B Nazanin" panose="00000400000000000000" pitchFamily="2" charset="-78"/>
              </a:rPr>
              <a:t>انواع حملات به این سیستم‌ها</a:t>
            </a: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7C21-9D2A-4D51-AC23-F999373F1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320A1-1E45-4812-8F7B-EA12CA0507D0}" type="slidenum">
              <a:rPr lang="fa-IR" smtClean="0"/>
              <a:t>8</a:t>
            </a:fld>
            <a:endParaRPr lang="fa-I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866B3E-FA40-4B14-872D-C082BD2CFBE3}"/>
              </a:ext>
            </a:extLst>
          </p:cNvPr>
          <p:cNvGrpSpPr/>
          <p:nvPr/>
        </p:nvGrpSpPr>
        <p:grpSpPr>
          <a:xfrm>
            <a:off x="868524" y="4570878"/>
            <a:ext cx="7406952" cy="529829"/>
            <a:chOff x="1525488" y="2306834"/>
            <a:chExt cx="6093023" cy="52982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888317-26AD-48DE-B24B-1FB84330166C}"/>
                </a:ext>
              </a:extLst>
            </p:cNvPr>
            <p:cNvSpPr/>
            <p:nvPr/>
          </p:nvSpPr>
          <p:spPr>
            <a:xfrm rot="21600000">
              <a:off x="6293941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A8C987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91584" tIns="26670" rIns="344924" bIns="2667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مقدمه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BDBF718-43AD-4BD4-BE51-E48F6BAD7EF0}"/>
                </a:ext>
              </a:extLst>
            </p:cNvPr>
            <p:cNvSpPr/>
            <p:nvPr/>
          </p:nvSpPr>
          <p:spPr>
            <a:xfrm rot="21600000">
              <a:off x="510182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noFill/>
            <a:ln>
              <a:solidFill>
                <a:srgbClr val="8ADA8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567236"/>
                <a:satOff val="15517"/>
                <a:lumOff val="2843"/>
                <a:alphaOff val="0"/>
              </a:schemeClr>
            </a:fillRef>
            <a:effectRef idx="0">
              <a:schemeClr val="accent5">
                <a:hueOff val="1567236"/>
                <a:satOff val="15517"/>
                <a:lumOff val="284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سیستم‌های احراز هویت بیومتریکی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FA8C7C1-8F00-4134-9A97-6EC67C528567}"/>
                </a:ext>
              </a:extLst>
            </p:cNvPr>
            <p:cNvSpPr/>
            <p:nvPr/>
          </p:nvSpPr>
          <p:spPr>
            <a:xfrm rot="21600000">
              <a:off x="3909714" y="2306835"/>
              <a:ext cx="1324571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134471"/>
                <a:satOff val="31034"/>
                <a:lumOff val="5687"/>
                <a:alphaOff val="0"/>
              </a:schemeClr>
            </a:fillRef>
            <a:effectRef idx="0">
              <a:schemeClr val="accent5">
                <a:hueOff val="3134471"/>
                <a:satOff val="31034"/>
                <a:lumOff val="568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583" tIns="14669" rIns="308921" bIns="14669" numCol="1" spcCol="1270" anchor="ctr" anchorCtr="0">
              <a:noAutofit/>
            </a:bodyPr>
            <a:lstStyle/>
            <a:p>
              <a:pPr marL="0" lvl="0" indent="0" algn="ctr" defTabSz="488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ایستا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BAB585-AA1B-4779-9BDA-6CD0E09BB2FF}"/>
                </a:ext>
              </a:extLst>
            </p:cNvPr>
            <p:cNvSpPr/>
            <p:nvPr/>
          </p:nvSpPr>
          <p:spPr>
            <a:xfrm rot="21600000">
              <a:off x="2717601" y="2306834"/>
              <a:ext cx="1324570" cy="529829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4701707"/>
                <a:satOff val="46552"/>
                <a:lumOff val="8530"/>
                <a:alphaOff val="0"/>
              </a:schemeClr>
            </a:fillRef>
            <a:effectRef idx="0">
              <a:schemeClr val="accent5">
                <a:hueOff val="4701707"/>
                <a:satOff val="46552"/>
                <a:lumOff val="85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0916" tIns="16003" rIns="312920" bIns="16002" numCol="1" spcCol="1270" anchor="ctr" anchorCtr="0">
              <a:noAutofit/>
            </a:bodyPr>
            <a:lstStyle/>
            <a:p>
              <a:pPr marL="0" lvl="0" indent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پویا</a:t>
              </a:r>
              <a:endParaRPr lang="fa-IR" b="0" kern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E54FB6-0D18-4FDB-9FF0-218BC7728FC5}"/>
                </a:ext>
              </a:extLst>
            </p:cNvPr>
            <p:cNvSpPr/>
            <p:nvPr/>
          </p:nvSpPr>
          <p:spPr>
            <a:xfrm rot="21600000">
              <a:off x="152548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6268943"/>
                <a:satOff val="62069"/>
                <a:lumOff val="11373"/>
                <a:alphaOff val="0"/>
              </a:schemeClr>
            </a:fillRef>
            <a:effectRef idx="0">
              <a:schemeClr val="accent5">
                <a:hueOff val="6268943"/>
                <a:satOff val="62069"/>
                <a:lumOff val="1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جمع‌بندی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36B7561-9808-4AA7-86D3-770EB851E6F6}"/>
              </a:ext>
            </a:extLst>
          </p:cNvPr>
          <p:cNvGrpSpPr/>
          <p:nvPr/>
        </p:nvGrpSpPr>
        <p:grpSpPr>
          <a:xfrm>
            <a:off x="478172" y="1480033"/>
            <a:ext cx="2398018" cy="2178553"/>
            <a:chOff x="4476760" y="734371"/>
            <a:chExt cx="4039167" cy="4001638"/>
          </a:xfrm>
        </p:grpSpPr>
        <p:sp>
          <p:nvSpPr>
            <p:cNvPr id="58" name="Google Shape;331;p32">
              <a:extLst>
                <a:ext uri="{FF2B5EF4-FFF2-40B4-BE49-F238E27FC236}">
                  <a16:creationId xmlns:a16="http://schemas.microsoft.com/office/drawing/2014/main" id="{CED02F10-3505-4B43-A8AC-3870782D0E9B}"/>
                </a:ext>
              </a:extLst>
            </p:cNvPr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332;p32">
              <a:extLst>
                <a:ext uri="{FF2B5EF4-FFF2-40B4-BE49-F238E27FC236}">
                  <a16:creationId xmlns:a16="http://schemas.microsoft.com/office/drawing/2014/main" id="{36E6CB87-96B8-40BF-B99D-28FCB99AB000}"/>
                </a:ext>
              </a:extLst>
            </p:cNvPr>
            <p:cNvGrpSpPr/>
            <p:nvPr/>
          </p:nvGrpSpPr>
          <p:grpSpPr>
            <a:xfrm>
              <a:off x="4749388" y="1140950"/>
              <a:ext cx="3694120" cy="3595059"/>
              <a:chOff x="4749388" y="1140950"/>
              <a:chExt cx="3694120" cy="3595059"/>
            </a:xfrm>
          </p:grpSpPr>
          <p:grpSp>
            <p:nvGrpSpPr>
              <p:cNvPr id="60" name="Google Shape;333;p32">
                <a:extLst>
                  <a:ext uri="{FF2B5EF4-FFF2-40B4-BE49-F238E27FC236}">
                    <a16:creationId xmlns:a16="http://schemas.microsoft.com/office/drawing/2014/main" id="{19C7A661-A13F-4183-98FF-FC8AED7FA4F8}"/>
                  </a:ext>
                </a:extLst>
              </p:cNvPr>
              <p:cNvGrpSpPr/>
              <p:nvPr/>
            </p:nvGrpSpPr>
            <p:grpSpPr>
              <a:xfrm>
                <a:off x="4749388" y="1224534"/>
                <a:ext cx="3414364" cy="3511475"/>
                <a:chOff x="4749388" y="1224534"/>
                <a:chExt cx="3414364" cy="3511475"/>
              </a:xfrm>
            </p:grpSpPr>
            <p:sp>
              <p:nvSpPr>
                <p:cNvPr id="155" name="Google Shape;334;p32">
                  <a:extLst>
                    <a:ext uri="{FF2B5EF4-FFF2-40B4-BE49-F238E27FC236}">
                      <a16:creationId xmlns:a16="http://schemas.microsoft.com/office/drawing/2014/main" id="{D23AB38A-C8C1-44F9-92C9-182ED111D17A}"/>
                    </a:ext>
                  </a:extLst>
                </p:cNvPr>
                <p:cNvSpPr/>
                <p:nvPr/>
              </p:nvSpPr>
              <p:spPr>
                <a:xfrm>
                  <a:off x="7913197" y="4599163"/>
                  <a:ext cx="177072" cy="63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3" h="3221" extrusionOk="0">
                      <a:moveTo>
                        <a:pt x="337" y="0"/>
                      </a:moveTo>
                      <a:cubicBezTo>
                        <a:pt x="209" y="0"/>
                        <a:pt x="90" y="82"/>
                        <a:pt x="50" y="211"/>
                      </a:cubicBezTo>
                      <a:cubicBezTo>
                        <a:pt x="0" y="369"/>
                        <a:pt x="89" y="537"/>
                        <a:pt x="247" y="587"/>
                      </a:cubicBezTo>
                      <a:lnTo>
                        <a:pt x="8583" y="3205"/>
                      </a:lnTo>
                      <a:cubicBezTo>
                        <a:pt x="8612" y="3214"/>
                        <a:pt x="8643" y="3219"/>
                        <a:pt x="8673" y="3220"/>
                      </a:cubicBezTo>
                      <a:cubicBezTo>
                        <a:pt x="8822" y="3219"/>
                        <a:pt x="8947" y="3111"/>
                        <a:pt x="8970" y="2964"/>
                      </a:cubicBezTo>
                      <a:cubicBezTo>
                        <a:pt x="8992" y="2818"/>
                        <a:pt x="8905" y="2677"/>
                        <a:pt x="8763" y="2633"/>
                      </a:cubicBezTo>
                      <a:lnTo>
                        <a:pt x="427" y="14"/>
                      </a:lnTo>
                      <a:cubicBezTo>
                        <a:pt x="397" y="5"/>
                        <a:pt x="367" y="0"/>
                        <a:pt x="33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335;p32">
                  <a:extLst>
                    <a:ext uri="{FF2B5EF4-FFF2-40B4-BE49-F238E27FC236}">
                      <a16:creationId xmlns:a16="http://schemas.microsoft.com/office/drawing/2014/main" id="{D7FD9ADE-00E9-48EA-B7B8-91C94A475ECC}"/>
                    </a:ext>
                  </a:extLst>
                </p:cNvPr>
                <p:cNvSpPr/>
                <p:nvPr/>
              </p:nvSpPr>
              <p:spPr>
                <a:xfrm>
                  <a:off x="4749388" y="3605665"/>
                  <a:ext cx="3058015" cy="968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08" h="49166" extrusionOk="0">
                      <a:moveTo>
                        <a:pt x="335" y="1"/>
                      </a:moveTo>
                      <a:cubicBezTo>
                        <a:pt x="207" y="1"/>
                        <a:pt x="89" y="84"/>
                        <a:pt x="51" y="213"/>
                      </a:cubicBezTo>
                      <a:cubicBezTo>
                        <a:pt x="1" y="370"/>
                        <a:pt x="89" y="539"/>
                        <a:pt x="247" y="589"/>
                      </a:cubicBezTo>
                      <a:lnTo>
                        <a:pt x="154899" y="49152"/>
                      </a:lnTo>
                      <a:cubicBezTo>
                        <a:pt x="154929" y="49161"/>
                        <a:pt x="154958" y="49166"/>
                        <a:pt x="154989" y="49166"/>
                      </a:cubicBezTo>
                      <a:cubicBezTo>
                        <a:pt x="155137" y="49165"/>
                        <a:pt x="155263" y="49057"/>
                        <a:pt x="155285" y="48911"/>
                      </a:cubicBezTo>
                      <a:cubicBezTo>
                        <a:pt x="155308" y="48764"/>
                        <a:pt x="155220" y="48623"/>
                        <a:pt x="155079" y="48579"/>
                      </a:cubicBezTo>
                      <a:lnTo>
                        <a:pt x="428" y="16"/>
                      </a:lnTo>
                      <a:cubicBezTo>
                        <a:pt x="397" y="6"/>
                        <a:pt x="366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336;p32">
                  <a:extLst>
                    <a:ext uri="{FF2B5EF4-FFF2-40B4-BE49-F238E27FC236}">
                      <a16:creationId xmlns:a16="http://schemas.microsoft.com/office/drawing/2014/main" id="{D5C17307-FE65-424B-B52B-08818112A293}"/>
                    </a:ext>
                  </a:extLst>
                </p:cNvPr>
                <p:cNvSpPr/>
                <p:nvPr/>
              </p:nvSpPr>
              <p:spPr>
                <a:xfrm>
                  <a:off x="5144546" y="3926553"/>
                  <a:ext cx="1499787" cy="803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0" h="40809" extrusionOk="0">
                      <a:moveTo>
                        <a:pt x="16891" y="0"/>
                      </a:moveTo>
                      <a:lnTo>
                        <a:pt x="0" y="20778"/>
                      </a:lnTo>
                      <a:lnTo>
                        <a:pt x="57401" y="40808"/>
                      </a:lnTo>
                      <a:lnTo>
                        <a:pt x="76170" y="20029"/>
                      </a:lnTo>
                      <a:lnTo>
                        <a:pt x="168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337;p32">
                  <a:extLst>
                    <a:ext uri="{FF2B5EF4-FFF2-40B4-BE49-F238E27FC236}">
                      <a16:creationId xmlns:a16="http://schemas.microsoft.com/office/drawing/2014/main" id="{21FFA5DC-6B9C-4DFE-8C8F-66609D83CC61}"/>
                    </a:ext>
                  </a:extLst>
                </p:cNvPr>
                <p:cNvSpPr/>
                <p:nvPr/>
              </p:nvSpPr>
              <p:spPr>
                <a:xfrm>
                  <a:off x="5137379" y="3920626"/>
                  <a:ext cx="1514200" cy="815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02" h="41411" extrusionOk="0">
                      <a:moveTo>
                        <a:pt x="17357" y="653"/>
                      </a:moveTo>
                      <a:lnTo>
                        <a:pt x="76004" y="20468"/>
                      </a:lnTo>
                      <a:lnTo>
                        <a:pt x="57675" y="40760"/>
                      </a:lnTo>
                      <a:lnTo>
                        <a:pt x="867" y="20936"/>
                      </a:lnTo>
                      <a:lnTo>
                        <a:pt x="17357" y="653"/>
                      </a:lnTo>
                      <a:close/>
                      <a:moveTo>
                        <a:pt x="17258" y="0"/>
                      </a:moveTo>
                      <a:cubicBezTo>
                        <a:pt x="17168" y="0"/>
                        <a:pt x="17081" y="40"/>
                        <a:pt x="17023" y="112"/>
                      </a:cubicBezTo>
                      <a:lnTo>
                        <a:pt x="131" y="20890"/>
                      </a:lnTo>
                      <a:cubicBezTo>
                        <a:pt x="0" y="21051"/>
                        <a:pt x="69" y="21294"/>
                        <a:pt x="266" y="21362"/>
                      </a:cubicBezTo>
                      <a:lnTo>
                        <a:pt x="57665" y="41394"/>
                      </a:lnTo>
                      <a:cubicBezTo>
                        <a:pt x="57697" y="41404"/>
                        <a:pt x="57731" y="41410"/>
                        <a:pt x="57765" y="41410"/>
                      </a:cubicBezTo>
                      <a:cubicBezTo>
                        <a:pt x="57850" y="41410"/>
                        <a:pt x="57931" y="41373"/>
                        <a:pt x="57988" y="41309"/>
                      </a:cubicBezTo>
                      <a:lnTo>
                        <a:pt x="76757" y="20531"/>
                      </a:lnTo>
                      <a:cubicBezTo>
                        <a:pt x="76901" y="20371"/>
                        <a:pt x="76835" y="20115"/>
                        <a:pt x="76630" y="20045"/>
                      </a:cubicBezTo>
                      <a:lnTo>
                        <a:pt x="17352" y="16"/>
                      </a:lnTo>
                      <a:cubicBezTo>
                        <a:pt x="17321" y="5"/>
                        <a:pt x="17289" y="0"/>
                        <a:pt x="1725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338;p32">
                  <a:extLst>
                    <a:ext uri="{FF2B5EF4-FFF2-40B4-BE49-F238E27FC236}">
                      <a16:creationId xmlns:a16="http://schemas.microsoft.com/office/drawing/2014/main" id="{92902833-6786-4369-83DF-616E34F1DD6A}"/>
                    </a:ext>
                  </a:extLst>
                </p:cNvPr>
                <p:cNvSpPr/>
                <p:nvPr/>
              </p:nvSpPr>
              <p:spPr>
                <a:xfrm>
                  <a:off x="5351606" y="4040164"/>
                  <a:ext cx="1136034" cy="581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96" h="29512" extrusionOk="0">
                      <a:moveTo>
                        <a:pt x="12601" y="1"/>
                      </a:moveTo>
                      <a:lnTo>
                        <a:pt x="1" y="14591"/>
                      </a:lnTo>
                      <a:lnTo>
                        <a:pt x="45096" y="29512"/>
                      </a:lnTo>
                      <a:lnTo>
                        <a:pt x="57696" y="15917"/>
                      </a:lnTo>
                      <a:lnTo>
                        <a:pt x="12601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339;p32">
                  <a:extLst>
                    <a:ext uri="{FF2B5EF4-FFF2-40B4-BE49-F238E27FC236}">
                      <a16:creationId xmlns:a16="http://schemas.microsoft.com/office/drawing/2014/main" id="{81F1B3FC-F905-40F2-BF65-ED20B83A47AB}"/>
                    </a:ext>
                  </a:extLst>
                </p:cNvPr>
                <p:cNvSpPr/>
                <p:nvPr/>
              </p:nvSpPr>
              <p:spPr>
                <a:xfrm>
                  <a:off x="5344380" y="4034257"/>
                  <a:ext cx="1150506" cy="59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1" h="30113" extrusionOk="0">
                      <a:moveTo>
                        <a:pt x="13063" y="653"/>
                      </a:moveTo>
                      <a:lnTo>
                        <a:pt x="57533" y="16349"/>
                      </a:lnTo>
                      <a:lnTo>
                        <a:pt x="45374" y="29466"/>
                      </a:lnTo>
                      <a:lnTo>
                        <a:pt x="891" y="14747"/>
                      </a:lnTo>
                      <a:lnTo>
                        <a:pt x="13063" y="653"/>
                      </a:lnTo>
                      <a:close/>
                      <a:moveTo>
                        <a:pt x="12969" y="1"/>
                      </a:moveTo>
                      <a:cubicBezTo>
                        <a:pt x="12883" y="1"/>
                        <a:pt x="12799" y="37"/>
                        <a:pt x="12740" y="104"/>
                      </a:cubicBezTo>
                      <a:lnTo>
                        <a:pt x="140" y="14695"/>
                      </a:lnTo>
                      <a:cubicBezTo>
                        <a:pt x="0" y="14856"/>
                        <a:pt x="70" y="15108"/>
                        <a:pt x="274" y="15176"/>
                      </a:cubicBezTo>
                      <a:lnTo>
                        <a:pt x="45368" y="30097"/>
                      </a:lnTo>
                      <a:cubicBezTo>
                        <a:pt x="45399" y="30108"/>
                        <a:pt x="45431" y="30113"/>
                        <a:pt x="45463" y="30113"/>
                      </a:cubicBezTo>
                      <a:cubicBezTo>
                        <a:pt x="45546" y="30113"/>
                        <a:pt x="45625" y="30077"/>
                        <a:pt x="45682" y="30016"/>
                      </a:cubicBezTo>
                      <a:lnTo>
                        <a:pt x="58283" y="16421"/>
                      </a:lnTo>
                      <a:cubicBezTo>
                        <a:pt x="58430" y="16263"/>
                        <a:pt x="58366" y="16006"/>
                        <a:pt x="58162" y="15934"/>
                      </a:cubicBezTo>
                      <a:lnTo>
                        <a:pt x="13067" y="17"/>
                      </a:lnTo>
                      <a:cubicBezTo>
                        <a:pt x="13035" y="6"/>
                        <a:pt x="13002" y="1"/>
                        <a:pt x="129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340;p32">
                  <a:extLst>
                    <a:ext uri="{FF2B5EF4-FFF2-40B4-BE49-F238E27FC236}">
                      <a16:creationId xmlns:a16="http://schemas.microsoft.com/office/drawing/2014/main" id="{2205D279-40CA-4F10-BEE2-82D749FD3D54}"/>
                    </a:ext>
                  </a:extLst>
                </p:cNvPr>
                <p:cNvSpPr/>
                <p:nvPr/>
              </p:nvSpPr>
              <p:spPr>
                <a:xfrm>
                  <a:off x="5327762" y="1230441"/>
                  <a:ext cx="2829965" cy="2851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26" h="144813" extrusionOk="0">
                      <a:moveTo>
                        <a:pt x="90746" y="0"/>
                      </a:moveTo>
                      <a:cubicBezTo>
                        <a:pt x="89662" y="0"/>
                        <a:pt x="88308" y="521"/>
                        <a:pt x="86998" y="974"/>
                      </a:cubicBezTo>
                      <a:cubicBezTo>
                        <a:pt x="84084" y="1983"/>
                        <a:pt x="76236" y="9607"/>
                        <a:pt x="74442" y="14428"/>
                      </a:cubicBezTo>
                      <a:cubicBezTo>
                        <a:pt x="72648" y="19249"/>
                        <a:pt x="74218" y="20818"/>
                        <a:pt x="77357" y="23733"/>
                      </a:cubicBezTo>
                      <a:cubicBezTo>
                        <a:pt x="80496" y="26647"/>
                        <a:pt x="84308" y="32590"/>
                        <a:pt x="86326" y="38195"/>
                      </a:cubicBezTo>
                      <a:cubicBezTo>
                        <a:pt x="88344" y="43801"/>
                        <a:pt x="90922" y="49182"/>
                        <a:pt x="95070" y="50640"/>
                      </a:cubicBezTo>
                      <a:cubicBezTo>
                        <a:pt x="95070" y="50640"/>
                        <a:pt x="88456" y="53778"/>
                        <a:pt x="84083" y="56918"/>
                      </a:cubicBezTo>
                      <a:cubicBezTo>
                        <a:pt x="79711" y="60056"/>
                        <a:pt x="77581" y="61515"/>
                        <a:pt x="77581" y="61515"/>
                      </a:cubicBezTo>
                      <a:cubicBezTo>
                        <a:pt x="77581" y="61515"/>
                        <a:pt x="71638" y="63196"/>
                        <a:pt x="69396" y="66110"/>
                      </a:cubicBezTo>
                      <a:cubicBezTo>
                        <a:pt x="67154" y="69026"/>
                        <a:pt x="66258" y="70931"/>
                        <a:pt x="66258" y="70931"/>
                      </a:cubicBezTo>
                      <a:cubicBezTo>
                        <a:pt x="66258" y="70931"/>
                        <a:pt x="45965" y="74408"/>
                        <a:pt x="39687" y="79788"/>
                      </a:cubicBezTo>
                      <a:cubicBezTo>
                        <a:pt x="39687" y="79788"/>
                        <a:pt x="30382" y="82255"/>
                        <a:pt x="26458" y="85955"/>
                      </a:cubicBezTo>
                      <a:cubicBezTo>
                        <a:pt x="22535" y="89654"/>
                        <a:pt x="20741" y="96493"/>
                        <a:pt x="20741" y="96493"/>
                      </a:cubicBezTo>
                      <a:cubicBezTo>
                        <a:pt x="20741" y="96493"/>
                        <a:pt x="15472" y="100978"/>
                        <a:pt x="13004" y="102323"/>
                      </a:cubicBezTo>
                      <a:cubicBezTo>
                        <a:pt x="10537" y="103668"/>
                        <a:pt x="6502" y="106247"/>
                        <a:pt x="4484" y="112301"/>
                      </a:cubicBezTo>
                      <a:cubicBezTo>
                        <a:pt x="2466" y="118355"/>
                        <a:pt x="0" y="132033"/>
                        <a:pt x="0" y="132033"/>
                      </a:cubicBezTo>
                      <a:lnTo>
                        <a:pt x="6278" y="134947"/>
                      </a:lnTo>
                      <a:cubicBezTo>
                        <a:pt x="6278" y="134947"/>
                        <a:pt x="6391" y="131359"/>
                        <a:pt x="11997" y="125866"/>
                      </a:cubicBezTo>
                      <a:cubicBezTo>
                        <a:pt x="17602" y="120373"/>
                        <a:pt x="21077" y="111068"/>
                        <a:pt x="21526" y="110844"/>
                      </a:cubicBezTo>
                      <a:cubicBezTo>
                        <a:pt x="21975" y="110619"/>
                        <a:pt x="31840" y="104116"/>
                        <a:pt x="31840" y="104116"/>
                      </a:cubicBezTo>
                      <a:cubicBezTo>
                        <a:pt x="31840" y="104116"/>
                        <a:pt x="39463" y="109386"/>
                        <a:pt x="48096" y="110843"/>
                      </a:cubicBezTo>
                      <a:cubicBezTo>
                        <a:pt x="50834" y="111305"/>
                        <a:pt x="53662" y="111463"/>
                        <a:pt x="56248" y="111463"/>
                      </a:cubicBezTo>
                      <a:cubicBezTo>
                        <a:pt x="61815" y="111463"/>
                        <a:pt x="66258" y="110731"/>
                        <a:pt x="66258" y="110731"/>
                      </a:cubicBezTo>
                      <a:lnTo>
                        <a:pt x="66258" y="110731"/>
                      </a:lnTo>
                      <a:lnTo>
                        <a:pt x="63568" y="119027"/>
                      </a:lnTo>
                      <a:cubicBezTo>
                        <a:pt x="63568" y="119027"/>
                        <a:pt x="57401" y="121718"/>
                        <a:pt x="55831" y="124969"/>
                      </a:cubicBezTo>
                      <a:cubicBezTo>
                        <a:pt x="54261" y="128220"/>
                        <a:pt x="46863" y="140553"/>
                        <a:pt x="46863" y="140553"/>
                      </a:cubicBezTo>
                      <a:lnTo>
                        <a:pt x="52132" y="144813"/>
                      </a:lnTo>
                      <a:cubicBezTo>
                        <a:pt x="52132" y="144813"/>
                        <a:pt x="57625" y="140553"/>
                        <a:pt x="65361" y="136629"/>
                      </a:cubicBezTo>
                      <a:cubicBezTo>
                        <a:pt x="73097" y="132705"/>
                        <a:pt x="75003" y="129902"/>
                        <a:pt x="77245" y="125306"/>
                      </a:cubicBezTo>
                      <a:cubicBezTo>
                        <a:pt x="79487" y="120710"/>
                        <a:pt x="82290" y="111964"/>
                        <a:pt x="82403" y="111179"/>
                      </a:cubicBezTo>
                      <a:cubicBezTo>
                        <a:pt x="82515" y="110395"/>
                        <a:pt x="84756" y="108378"/>
                        <a:pt x="85093" y="103557"/>
                      </a:cubicBezTo>
                      <a:lnTo>
                        <a:pt x="85430" y="98736"/>
                      </a:lnTo>
                      <a:lnTo>
                        <a:pt x="97200" y="88197"/>
                      </a:lnTo>
                      <a:cubicBezTo>
                        <a:pt x="97200" y="88197"/>
                        <a:pt x="106506" y="84497"/>
                        <a:pt x="114241" y="75976"/>
                      </a:cubicBezTo>
                      <a:cubicBezTo>
                        <a:pt x="121976" y="67456"/>
                        <a:pt x="123211" y="63309"/>
                        <a:pt x="123994" y="55685"/>
                      </a:cubicBezTo>
                      <a:cubicBezTo>
                        <a:pt x="124779" y="48061"/>
                        <a:pt x="127919" y="17903"/>
                        <a:pt x="128030" y="17455"/>
                      </a:cubicBezTo>
                      <a:cubicBezTo>
                        <a:pt x="128143" y="17007"/>
                        <a:pt x="129152" y="14764"/>
                        <a:pt x="130498" y="14540"/>
                      </a:cubicBezTo>
                      <a:cubicBezTo>
                        <a:pt x="130520" y="14537"/>
                        <a:pt x="130545" y="14535"/>
                        <a:pt x="130571" y="14535"/>
                      </a:cubicBezTo>
                      <a:cubicBezTo>
                        <a:pt x="132093" y="14535"/>
                        <a:pt x="139259" y="20830"/>
                        <a:pt x="140251" y="21491"/>
                      </a:cubicBezTo>
                      <a:cubicBezTo>
                        <a:pt x="140681" y="21777"/>
                        <a:pt x="141293" y="22002"/>
                        <a:pt x="141873" y="22002"/>
                      </a:cubicBezTo>
                      <a:cubicBezTo>
                        <a:pt x="142653" y="22002"/>
                        <a:pt x="143373" y="21592"/>
                        <a:pt x="143502" y="20369"/>
                      </a:cubicBezTo>
                      <a:cubicBezTo>
                        <a:pt x="143726" y="18240"/>
                        <a:pt x="141933" y="12971"/>
                        <a:pt x="136215" y="7252"/>
                      </a:cubicBezTo>
                      <a:cubicBezTo>
                        <a:pt x="132047" y="3084"/>
                        <a:pt x="128712" y="1478"/>
                        <a:pt x="126690" y="1478"/>
                      </a:cubicBezTo>
                      <a:cubicBezTo>
                        <a:pt x="125938" y="1478"/>
                        <a:pt x="125368" y="1700"/>
                        <a:pt x="125003" y="2095"/>
                      </a:cubicBezTo>
                      <a:cubicBezTo>
                        <a:pt x="123659" y="3552"/>
                        <a:pt x="124555" y="6691"/>
                        <a:pt x="123659" y="11288"/>
                      </a:cubicBezTo>
                      <a:cubicBezTo>
                        <a:pt x="122761" y="15885"/>
                        <a:pt x="117157" y="32478"/>
                        <a:pt x="114354" y="40326"/>
                      </a:cubicBezTo>
                      <a:cubicBezTo>
                        <a:pt x="111550" y="48174"/>
                        <a:pt x="112447" y="58825"/>
                        <a:pt x="112447" y="58825"/>
                      </a:cubicBezTo>
                      <a:cubicBezTo>
                        <a:pt x="112447" y="58825"/>
                        <a:pt x="108635" y="60169"/>
                        <a:pt x="105945" y="62187"/>
                      </a:cubicBezTo>
                      <a:cubicBezTo>
                        <a:pt x="103254" y="64204"/>
                        <a:pt x="99106" y="67008"/>
                        <a:pt x="99106" y="67008"/>
                      </a:cubicBezTo>
                      <a:lnTo>
                        <a:pt x="97985" y="66447"/>
                      </a:lnTo>
                      <a:cubicBezTo>
                        <a:pt x="97985" y="66447"/>
                        <a:pt x="104263" y="60169"/>
                        <a:pt x="106169" y="56581"/>
                      </a:cubicBezTo>
                      <a:cubicBezTo>
                        <a:pt x="108075" y="52993"/>
                        <a:pt x="108635" y="52769"/>
                        <a:pt x="107626" y="50640"/>
                      </a:cubicBezTo>
                      <a:cubicBezTo>
                        <a:pt x="106617" y="48509"/>
                        <a:pt x="98433" y="38195"/>
                        <a:pt x="94845" y="33599"/>
                      </a:cubicBezTo>
                      <a:cubicBezTo>
                        <a:pt x="91258" y="29002"/>
                        <a:pt x="86886" y="21267"/>
                        <a:pt x="85989" y="19025"/>
                      </a:cubicBezTo>
                      <a:cubicBezTo>
                        <a:pt x="85093" y="16782"/>
                        <a:pt x="85205" y="14540"/>
                        <a:pt x="85878" y="12971"/>
                      </a:cubicBezTo>
                      <a:cubicBezTo>
                        <a:pt x="86550" y="11401"/>
                        <a:pt x="92828" y="8261"/>
                        <a:pt x="92941" y="3440"/>
                      </a:cubicBezTo>
                      <a:cubicBezTo>
                        <a:pt x="93002" y="784"/>
                        <a:pt x="92077" y="0"/>
                        <a:pt x="9074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341;p32">
                  <a:extLst>
                    <a:ext uri="{FF2B5EF4-FFF2-40B4-BE49-F238E27FC236}">
                      <a16:creationId xmlns:a16="http://schemas.microsoft.com/office/drawing/2014/main" id="{F7BE9FD7-1FC8-4679-BEC3-47491CF9191E}"/>
                    </a:ext>
                  </a:extLst>
                </p:cNvPr>
                <p:cNvSpPr/>
                <p:nvPr/>
              </p:nvSpPr>
              <p:spPr>
                <a:xfrm>
                  <a:off x="5321461" y="1224534"/>
                  <a:ext cx="2842291" cy="2863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52" h="145415" extrusionOk="0">
                      <a:moveTo>
                        <a:pt x="91065" y="603"/>
                      </a:moveTo>
                      <a:cubicBezTo>
                        <a:pt x="91483" y="603"/>
                        <a:pt x="91848" y="687"/>
                        <a:pt x="92136" y="896"/>
                      </a:cubicBezTo>
                      <a:cubicBezTo>
                        <a:pt x="92717" y="1318"/>
                        <a:pt x="92993" y="2272"/>
                        <a:pt x="92959" y="3734"/>
                      </a:cubicBezTo>
                      <a:cubicBezTo>
                        <a:pt x="92886" y="6901"/>
                        <a:pt x="90026" y="9320"/>
                        <a:pt x="87940" y="11087"/>
                      </a:cubicBezTo>
                      <a:cubicBezTo>
                        <a:pt x="86946" y="11928"/>
                        <a:pt x="86160" y="12592"/>
                        <a:pt x="85921" y="13152"/>
                      </a:cubicBezTo>
                      <a:cubicBezTo>
                        <a:pt x="85142" y="14970"/>
                        <a:pt x="85182" y="17318"/>
                        <a:pt x="86030" y="19436"/>
                      </a:cubicBezTo>
                      <a:cubicBezTo>
                        <a:pt x="86941" y="21716"/>
                        <a:pt x="91326" y="29468"/>
                        <a:pt x="94929" y="34085"/>
                      </a:cubicBezTo>
                      <a:lnTo>
                        <a:pt x="96559" y="36168"/>
                      </a:lnTo>
                      <a:cubicBezTo>
                        <a:pt x="100394" y="41060"/>
                        <a:pt x="106812" y="49249"/>
                        <a:pt x="107674" y="51069"/>
                      </a:cubicBezTo>
                      <a:cubicBezTo>
                        <a:pt x="108449" y="52705"/>
                        <a:pt x="108264" y="53039"/>
                        <a:pt x="107063" y="55204"/>
                      </a:cubicBezTo>
                      <a:cubicBezTo>
                        <a:pt x="106820" y="55639"/>
                        <a:pt x="106540" y="56144"/>
                        <a:pt x="106222" y="56741"/>
                      </a:cubicBezTo>
                      <a:cubicBezTo>
                        <a:pt x="104361" y="60247"/>
                        <a:pt x="98154" y="66473"/>
                        <a:pt x="98091" y="66536"/>
                      </a:cubicBezTo>
                      <a:cubicBezTo>
                        <a:pt x="97947" y="66681"/>
                        <a:pt x="97987" y="66925"/>
                        <a:pt x="98169" y="67016"/>
                      </a:cubicBezTo>
                      <a:lnTo>
                        <a:pt x="99291" y="67577"/>
                      </a:lnTo>
                      <a:cubicBezTo>
                        <a:pt x="99334" y="67598"/>
                        <a:pt x="99380" y="67609"/>
                        <a:pt x="99426" y="67609"/>
                      </a:cubicBezTo>
                      <a:cubicBezTo>
                        <a:pt x="99484" y="67609"/>
                        <a:pt x="99543" y="67592"/>
                        <a:pt x="99593" y="67557"/>
                      </a:cubicBezTo>
                      <a:cubicBezTo>
                        <a:pt x="99635" y="67530"/>
                        <a:pt x="103779" y="64728"/>
                        <a:pt x="106444" y="62728"/>
                      </a:cubicBezTo>
                      <a:cubicBezTo>
                        <a:pt x="109066" y="60762"/>
                        <a:pt x="112829" y="59421"/>
                        <a:pt x="112866" y="59408"/>
                      </a:cubicBezTo>
                      <a:cubicBezTo>
                        <a:pt x="112995" y="59363"/>
                        <a:pt x="113077" y="59236"/>
                        <a:pt x="113066" y="59100"/>
                      </a:cubicBezTo>
                      <a:cubicBezTo>
                        <a:pt x="113057" y="58994"/>
                        <a:pt x="112206" y="48425"/>
                        <a:pt x="114955" y="40727"/>
                      </a:cubicBezTo>
                      <a:cubicBezTo>
                        <a:pt x="117754" y="32890"/>
                        <a:pt x="123361" y="16314"/>
                        <a:pt x="124273" y="11647"/>
                      </a:cubicBezTo>
                      <a:cubicBezTo>
                        <a:pt x="124665" y="9634"/>
                        <a:pt x="124720" y="7878"/>
                        <a:pt x="124762" y="6468"/>
                      </a:cubicBezTo>
                      <a:cubicBezTo>
                        <a:pt x="124818" y="4654"/>
                        <a:pt x="124857" y="3344"/>
                        <a:pt x="125544" y="2600"/>
                      </a:cubicBezTo>
                      <a:cubicBezTo>
                        <a:pt x="125846" y="2272"/>
                        <a:pt x="126330" y="2092"/>
                        <a:pt x="126942" y="2080"/>
                      </a:cubicBezTo>
                      <a:cubicBezTo>
                        <a:pt x="126966" y="2080"/>
                        <a:pt x="126991" y="2080"/>
                        <a:pt x="127015" y="2080"/>
                      </a:cubicBezTo>
                      <a:cubicBezTo>
                        <a:pt x="129303" y="2080"/>
                        <a:pt x="132754" y="4198"/>
                        <a:pt x="136321" y="7766"/>
                      </a:cubicBezTo>
                      <a:cubicBezTo>
                        <a:pt x="142001" y="13445"/>
                        <a:pt x="143740" y="18576"/>
                        <a:pt x="143522" y="20638"/>
                      </a:cubicBezTo>
                      <a:cubicBezTo>
                        <a:pt x="143457" y="21270"/>
                        <a:pt x="143216" y="21688"/>
                        <a:pt x="142808" y="21878"/>
                      </a:cubicBezTo>
                      <a:cubicBezTo>
                        <a:pt x="142624" y="21965"/>
                        <a:pt x="142412" y="22003"/>
                        <a:pt x="142191" y="22003"/>
                      </a:cubicBezTo>
                      <a:cubicBezTo>
                        <a:pt x="141688" y="22003"/>
                        <a:pt x="141134" y="21807"/>
                        <a:pt x="140737" y="21542"/>
                      </a:cubicBezTo>
                      <a:cubicBezTo>
                        <a:pt x="140494" y="21379"/>
                        <a:pt x="139819" y="20828"/>
                        <a:pt x="138967" y="20130"/>
                      </a:cubicBezTo>
                      <a:cubicBezTo>
                        <a:pt x="134653" y="16602"/>
                        <a:pt x="131916" y="14535"/>
                        <a:pt x="130876" y="14535"/>
                      </a:cubicBezTo>
                      <a:cubicBezTo>
                        <a:pt x="130837" y="14535"/>
                        <a:pt x="130801" y="14538"/>
                        <a:pt x="130767" y="14544"/>
                      </a:cubicBezTo>
                      <a:cubicBezTo>
                        <a:pt x="129283" y="14792"/>
                        <a:pt x="128201" y="17112"/>
                        <a:pt x="128059" y="17682"/>
                      </a:cubicBezTo>
                      <a:cubicBezTo>
                        <a:pt x="127933" y="18184"/>
                        <a:pt x="124567" y="50600"/>
                        <a:pt x="124015" y="55954"/>
                      </a:cubicBezTo>
                      <a:cubicBezTo>
                        <a:pt x="123251" y="63375"/>
                        <a:pt x="122104" y="67520"/>
                        <a:pt x="114337" y="76076"/>
                      </a:cubicBezTo>
                      <a:cubicBezTo>
                        <a:pt x="106742" y="84442"/>
                        <a:pt x="97501" y="88181"/>
                        <a:pt x="97408" y="88218"/>
                      </a:cubicBezTo>
                      <a:cubicBezTo>
                        <a:pt x="97375" y="88231"/>
                        <a:pt x="97345" y="88250"/>
                        <a:pt x="97319" y="88274"/>
                      </a:cubicBezTo>
                      <a:lnTo>
                        <a:pt x="85547" y="98812"/>
                      </a:lnTo>
                      <a:cubicBezTo>
                        <a:pt x="85489" y="98864"/>
                        <a:pt x="85453" y="98936"/>
                        <a:pt x="85447" y="99013"/>
                      </a:cubicBezTo>
                      <a:lnTo>
                        <a:pt x="85112" y="103836"/>
                      </a:lnTo>
                      <a:cubicBezTo>
                        <a:pt x="84872" y="107266"/>
                        <a:pt x="83670" y="109209"/>
                        <a:pt x="82952" y="110371"/>
                      </a:cubicBezTo>
                      <a:cubicBezTo>
                        <a:pt x="82658" y="110847"/>
                        <a:pt x="82463" y="111162"/>
                        <a:pt x="82424" y="111438"/>
                      </a:cubicBezTo>
                      <a:cubicBezTo>
                        <a:pt x="82326" y="112124"/>
                        <a:pt x="79536" y="120879"/>
                        <a:pt x="77294" y="125475"/>
                      </a:cubicBezTo>
                      <a:cubicBezTo>
                        <a:pt x="74991" y="130196"/>
                        <a:pt x="73081" y="132838"/>
                        <a:pt x="65544" y="136662"/>
                      </a:cubicBezTo>
                      <a:cubicBezTo>
                        <a:pt x="58667" y="140150"/>
                        <a:pt x="53494" y="143952"/>
                        <a:pt x="52458" y="144732"/>
                      </a:cubicBezTo>
                      <a:lnTo>
                        <a:pt x="47574" y="140784"/>
                      </a:lnTo>
                      <a:cubicBezTo>
                        <a:pt x="48586" y="139094"/>
                        <a:pt x="54981" y="128383"/>
                        <a:pt x="56422" y="125400"/>
                      </a:cubicBezTo>
                      <a:cubicBezTo>
                        <a:pt x="57925" y="122287"/>
                        <a:pt x="63947" y="119628"/>
                        <a:pt x="64007" y="119602"/>
                      </a:cubicBezTo>
                      <a:cubicBezTo>
                        <a:pt x="64086" y="119568"/>
                        <a:pt x="64146" y="119502"/>
                        <a:pt x="64173" y="119420"/>
                      </a:cubicBezTo>
                      <a:lnTo>
                        <a:pt x="66864" y="111124"/>
                      </a:lnTo>
                      <a:cubicBezTo>
                        <a:pt x="66928" y="110926"/>
                        <a:pt x="66778" y="110731"/>
                        <a:pt x="66580" y="110731"/>
                      </a:cubicBezTo>
                      <a:cubicBezTo>
                        <a:pt x="66563" y="110731"/>
                        <a:pt x="66546" y="110732"/>
                        <a:pt x="66529" y="110735"/>
                      </a:cubicBezTo>
                      <a:cubicBezTo>
                        <a:pt x="66465" y="110745"/>
                        <a:pt x="62037" y="111458"/>
                        <a:pt x="56539" y="111458"/>
                      </a:cubicBezTo>
                      <a:cubicBezTo>
                        <a:pt x="53970" y="111458"/>
                        <a:pt x="51167" y="111302"/>
                        <a:pt x="48466" y="110846"/>
                      </a:cubicBezTo>
                      <a:cubicBezTo>
                        <a:pt x="40002" y="109419"/>
                        <a:pt x="32407" y="104222"/>
                        <a:pt x="32332" y="104169"/>
                      </a:cubicBezTo>
                      <a:cubicBezTo>
                        <a:pt x="32280" y="104133"/>
                        <a:pt x="32221" y="104115"/>
                        <a:pt x="32161" y="104115"/>
                      </a:cubicBezTo>
                      <a:cubicBezTo>
                        <a:pt x="32103" y="104115"/>
                        <a:pt x="32045" y="104132"/>
                        <a:pt x="31995" y="104165"/>
                      </a:cubicBezTo>
                      <a:cubicBezTo>
                        <a:pt x="28042" y="106771"/>
                        <a:pt x="22041" y="110708"/>
                        <a:pt x="21712" y="110874"/>
                      </a:cubicBezTo>
                      <a:cubicBezTo>
                        <a:pt x="21521" y="110970"/>
                        <a:pt x="21390" y="111219"/>
                        <a:pt x="20667" y="112721"/>
                      </a:cubicBezTo>
                      <a:cubicBezTo>
                        <a:pt x="19235" y="115696"/>
                        <a:pt x="16255" y="121886"/>
                        <a:pt x="12107" y="125952"/>
                      </a:cubicBezTo>
                      <a:cubicBezTo>
                        <a:pt x="7529" y="130438"/>
                        <a:pt x="6559" y="133671"/>
                        <a:pt x="6354" y="134801"/>
                      </a:cubicBezTo>
                      <a:lnTo>
                        <a:pt x="659" y="132157"/>
                      </a:lnTo>
                      <a:cubicBezTo>
                        <a:pt x="991" y="130343"/>
                        <a:pt x="3245" y="118233"/>
                        <a:pt x="5090" y="112695"/>
                      </a:cubicBezTo>
                      <a:cubicBezTo>
                        <a:pt x="7004" y="106956"/>
                        <a:pt x="10788" y="104349"/>
                        <a:pt x="13469" y="102886"/>
                      </a:cubicBezTo>
                      <a:cubicBezTo>
                        <a:pt x="15935" y="101541"/>
                        <a:pt x="21041" y="97205"/>
                        <a:pt x="21256" y="97022"/>
                      </a:cubicBezTo>
                      <a:cubicBezTo>
                        <a:pt x="21303" y="96981"/>
                        <a:pt x="21336" y="96928"/>
                        <a:pt x="21352" y="96869"/>
                      </a:cubicBezTo>
                      <a:cubicBezTo>
                        <a:pt x="21370" y="96801"/>
                        <a:pt x="23168" y="90071"/>
                        <a:pt x="26985" y="86473"/>
                      </a:cubicBezTo>
                      <a:cubicBezTo>
                        <a:pt x="30807" y="82868"/>
                        <a:pt x="39993" y="80403"/>
                        <a:pt x="40084" y="80379"/>
                      </a:cubicBezTo>
                      <a:cubicBezTo>
                        <a:pt x="40128" y="80367"/>
                        <a:pt x="40169" y="80345"/>
                        <a:pt x="40203" y="80317"/>
                      </a:cubicBezTo>
                      <a:cubicBezTo>
                        <a:pt x="46347" y="75051"/>
                        <a:pt x="66427" y="71562"/>
                        <a:pt x="66629" y="71528"/>
                      </a:cubicBezTo>
                      <a:cubicBezTo>
                        <a:pt x="66726" y="71511"/>
                        <a:pt x="66808" y="71448"/>
                        <a:pt x="66851" y="71359"/>
                      </a:cubicBezTo>
                      <a:cubicBezTo>
                        <a:pt x="66859" y="71341"/>
                        <a:pt x="67763" y="69444"/>
                        <a:pt x="69956" y="66594"/>
                      </a:cubicBezTo>
                      <a:cubicBezTo>
                        <a:pt x="72110" y="63792"/>
                        <a:pt x="77925" y="62121"/>
                        <a:pt x="77983" y="62104"/>
                      </a:cubicBezTo>
                      <a:cubicBezTo>
                        <a:pt x="78013" y="62095"/>
                        <a:pt x="78044" y="62082"/>
                        <a:pt x="78070" y="62063"/>
                      </a:cubicBezTo>
                      <a:cubicBezTo>
                        <a:pt x="78092" y="62048"/>
                        <a:pt x="80253" y="60567"/>
                        <a:pt x="84580" y="57462"/>
                      </a:cubicBezTo>
                      <a:cubicBezTo>
                        <a:pt x="88879" y="54375"/>
                        <a:pt x="95453" y="51242"/>
                        <a:pt x="95520" y="51211"/>
                      </a:cubicBezTo>
                      <a:cubicBezTo>
                        <a:pt x="95761" y="51095"/>
                        <a:pt x="95742" y="50746"/>
                        <a:pt x="95490" y="50657"/>
                      </a:cubicBezTo>
                      <a:cubicBezTo>
                        <a:pt x="91282" y="49178"/>
                        <a:pt x="88704" y="43326"/>
                        <a:pt x="86928" y="38393"/>
                      </a:cubicBezTo>
                      <a:cubicBezTo>
                        <a:pt x="84991" y="33014"/>
                        <a:pt x="81187" y="26882"/>
                        <a:pt x="77881" y="23813"/>
                      </a:cubicBezTo>
                      <a:cubicBezTo>
                        <a:pt x="74824" y="20974"/>
                        <a:pt x="73289" y="19549"/>
                        <a:pt x="75043" y="14833"/>
                      </a:cubicBezTo>
                      <a:cubicBezTo>
                        <a:pt x="76810" y="10084"/>
                        <a:pt x="84523" y="2561"/>
                        <a:pt x="87416" y="1559"/>
                      </a:cubicBezTo>
                      <a:lnTo>
                        <a:pt x="87845" y="1409"/>
                      </a:lnTo>
                      <a:cubicBezTo>
                        <a:pt x="88984" y="1010"/>
                        <a:pt x="90150" y="603"/>
                        <a:pt x="91065" y="603"/>
                      </a:cubicBezTo>
                      <a:close/>
                      <a:moveTo>
                        <a:pt x="91069" y="1"/>
                      </a:moveTo>
                      <a:cubicBezTo>
                        <a:pt x="90044" y="1"/>
                        <a:pt x="88832" y="425"/>
                        <a:pt x="87647" y="840"/>
                      </a:cubicBezTo>
                      <a:lnTo>
                        <a:pt x="87220" y="990"/>
                      </a:lnTo>
                      <a:cubicBezTo>
                        <a:pt x="84236" y="2022"/>
                        <a:pt x="76293" y="9750"/>
                        <a:pt x="74480" y="14622"/>
                      </a:cubicBezTo>
                      <a:cubicBezTo>
                        <a:pt x="72586" y="19715"/>
                        <a:pt x="74426" y="21422"/>
                        <a:pt x="77473" y="24252"/>
                      </a:cubicBezTo>
                      <a:cubicBezTo>
                        <a:pt x="80716" y="27264"/>
                        <a:pt x="84455" y="33296"/>
                        <a:pt x="86363" y="38596"/>
                      </a:cubicBezTo>
                      <a:cubicBezTo>
                        <a:pt x="88202" y="43704"/>
                        <a:pt x="90619" y="49109"/>
                        <a:pt x="94652" y="50964"/>
                      </a:cubicBezTo>
                      <a:cubicBezTo>
                        <a:pt x="92909" y="51822"/>
                        <a:pt x="87799" y="54409"/>
                        <a:pt x="84227" y="56973"/>
                      </a:cubicBezTo>
                      <a:cubicBezTo>
                        <a:pt x="80229" y="59844"/>
                        <a:pt x="78083" y="61323"/>
                        <a:pt x="77770" y="61539"/>
                      </a:cubicBezTo>
                      <a:cubicBezTo>
                        <a:pt x="77157" y="61716"/>
                        <a:pt x="71673" y="63374"/>
                        <a:pt x="69478" y="66227"/>
                      </a:cubicBezTo>
                      <a:cubicBezTo>
                        <a:pt x="67562" y="68720"/>
                        <a:pt x="66626" y="70464"/>
                        <a:pt x="66376" y="70961"/>
                      </a:cubicBezTo>
                      <a:cubicBezTo>
                        <a:pt x="64367" y="71313"/>
                        <a:pt x="45970" y="74652"/>
                        <a:pt x="39864" y="79814"/>
                      </a:cubicBezTo>
                      <a:cubicBezTo>
                        <a:pt x="38952" y="80061"/>
                        <a:pt x="30375" y="82449"/>
                        <a:pt x="26572" y="86035"/>
                      </a:cubicBezTo>
                      <a:cubicBezTo>
                        <a:pt x="22832" y="89560"/>
                        <a:pt x="21032" y="95756"/>
                        <a:pt x="20795" y="96623"/>
                      </a:cubicBezTo>
                      <a:cubicBezTo>
                        <a:pt x="20158" y="97161"/>
                        <a:pt x="15438" y="101127"/>
                        <a:pt x="13181" y="102359"/>
                      </a:cubicBezTo>
                      <a:cubicBezTo>
                        <a:pt x="10411" y="103870"/>
                        <a:pt x="6500" y="106565"/>
                        <a:pt x="4520" y="112505"/>
                      </a:cubicBezTo>
                      <a:cubicBezTo>
                        <a:pt x="2518" y="118510"/>
                        <a:pt x="49" y="132142"/>
                        <a:pt x="24" y="132278"/>
                      </a:cubicBezTo>
                      <a:cubicBezTo>
                        <a:pt x="0" y="132413"/>
                        <a:pt x="70" y="132547"/>
                        <a:pt x="193" y="132604"/>
                      </a:cubicBezTo>
                      <a:lnTo>
                        <a:pt x="6471" y="135520"/>
                      </a:lnTo>
                      <a:cubicBezTo>
                        <a:pt x="6513" y="135539"/>
                        <a:pt x="6556" y="135548"/>
                        <a:pt x="6598" y="135548"/>
                      </a:cubicBezTo>
                      <a:cubicBezTo>
                        <a:pt x="6753" y="135548"/>
                        <a:pt x="6893" y="135427"/>
                        <a:pt x="6898" y="135258"/>
                      </a:cubicBezTo>
                      <a:cubicBezTo>
                        <a:pt x="6901" y="135222"/>
                        <a:pt x="7099" y="131700"/>
                        <a:pt x="12526" y="126381"/>
                      </a:cubicBezTo>
                      <a:cubicBezTo>
                        <a:pt x="16750" y="122242"/>
                        <a:pt x="19761" y="115987"/>
                        <a:pt x="21208" y="112982"/>
                      </a:cubicBezTo>
                      <a:cubicBezTo>
                        <a:pt x="21565" y="112241"/>
                        <a:pt x="21901" y="111540"/>
                        <a:pt x="22019" y="111390"/>
                      </a:cubicBezTo>
                      <a:cubicBezTo>
                        <a:pt x="22763" y="110965"/>
                        <a:pt x="30619" y="105791"/>
                        <a:pt x="32158" y="104778"/>
                      </a:cubicBezTo>
                      <a:cubicBezTo>
                        <a:pt x="33336" y="105556"/>
                        <a:pt x="40472" y="110108"/>
                        <a:pt x="48366" y="111440"/>
                      </a:cubicBezTo>
                      <a:cubicBezTo>
                        <a:pt x="51101" y="111902"/>
                        <a:pt x="53937" y="112060"/>
                        <a:pt x="56536" y="112060"/>
                      </a:cubicBezTo>
                      <a:cubicBezTo>
                        <a:pt x="61045" y="112060"/>
                        <a:pt x="64838" y="111585"/>
                        <a:pt x="66143" y="111400"/>
                      </a:cubicBezTo>
                      <a:lnTo>
                        <a:pt x="66143" y="111400"/>
                      </a:lnTo>
                      <a:lnTo>
                        <a:pt x="63642" y="119107"/>
                      </a:lnTo>
                      <a:cubicBezTo>
                        <a:pt x="62729" y="119519"/>
                        <a:pt x="57374" y="122046"/>
                        <a:pt x="55881" y="125138"/>
                      </a:cubicBezTo>
                      <a:cubicBezTo>
                        <a:pt x="54335" y="128341"/>
                        <a:pt x="46999" y="140575"/>
                        <a:pt x="46925" y="140699"/>
                      </a:cubicBezTo>
                      <a:cubicBezTo>
                        <a:pt x="46847" y="140827"/>
                        <a:pt x="46877" y="140993"/>
                        <a:pt x="46993" y="141086"/>
                      </a:cubicBezTo>
                      <a:lnTo>
                        <a:pt x="52262" y="145346"/>
                      </a:lnTo>
                      <a:cubicBezTo>
                        <a:pt x="52316" y="145390"/>
                        <a:pt x="52383" y="145414"/>
                        <a:pt x="52452" y="145414"/>
                      </a:cubicBezTo>
                      <a:cubicBezTo>
                        <a:pt x="52518" y="145414"/>
                        <a:pt x="52582" y="145391"/>
                        <a:pt x="52636" y="145351"/>
                      </a:cubicBezTo>
                      <a:cubicBezTo>
                        <a:pt x="52690" y="145308"/>
                        <a:pt x="58194" y="141063"/>
                        <a:pt x="65817" y="137197"/>
                      </a:cubicBezTo>
                      <a:cubicBezTo>
                        <a:pt x="73783" y="133156"/>
                        <a:pt x="75672" y="130172"/>
                        <a:pt x="77834" y="125738"/>
                      </a:cubicBezTo>
                      <a:cubicBezTo>
                        <a:pt x="80067" y="121160"/>
                        <a:pt x="82892" y="112403"/>
                        <a:pt x="83019" y="111522"/>
                      </a:cubicBezTo>
                      <a:cubicBezTo>
                        <a:pt x="83041" y="111369"/>
                        <a:pt x="83236" y="111054"/>
                        <a:pt x="83464" y="110687"/>
                      </a:cubicBezTo>
                      <a:cubicBezTo>
                        <a:pt x="84162" y="109557"/>
                        <a:pt x="85462" y="107455"/>
                        <a:pt x="85712" y="103877"/>
                      </a:cubicBezTo>
                      <a:lnTo>
                        <a:pt x="86039" y="99178"/>
                      </a:lnTo>
                      <a:lnTo>
                        <a:pt x="97682" y="88755"/>
                      </a:lnTo>
                      <a:cubicBezTo>
                        <a:pt x="98439" y="88443"/>
                        <a:pt x="107384" y="84629"/>
                        <a:pt x="114785" y="76479"/>
                      </a:cubicBezTo>
                      <a:cubicBezTo>
                        <a:pt x="122672" y="67792"/>
                        <a:pt x="123838" y="63573"/>
                        <a:pt x="124615" y="56016"/>
                      </a:cubicBezTo>
                      <a:cubicBezTo>
                        <a:pt x="125434" y="48068"/>
                        <a:pt x="128513" y="18505"/>
                        <a:pt x="128644" y="17828"/>
                      </a:cubicBezTo>
                      <a:cubicBezTo>
                        <a:pt x="128768" y="17331"/>
                        <a:pt x="129750" y="15323"/>
                        <a:pt x="130867" y="15137"/>
                      </a:cubicBezTo>
                      <a:cubicBezTo>
                        <a:pt x="130883" y="15134"/>
                        <a:pt x="130899" y="15133"/>
                        <a:pt x="130917" y="15133"/>
                      </a:cubicBezTo>
                      <a:cubicBezTo>
                        <a:pt x="131917" y="15133"/>
                        <a:pt x="136575" y="18947"/>
                        <a:pt x="138588" y="20594"/>
                      </a:cubicBezTo>
                      <a:cubicBezTo>
                        <a:pt x="139488" y="21331"/>
                        <a:pt x="140138" y="21863"/>
                        <a:pt x="140406" y="22041"/>
                      </a:cubicBezTo>
                      <a:cubicBezTo>
                        <a:pt x="140877" y="22355"/>
                        <a:pt x="141550" y="22602"/>
                        <a:pt x="142198" y="22602"/>
                      </a:cubicBezTo>
                      <a:cubicBezTo>
                        <a:pt x="142500" y="22602"/>
                        <a:pt x="142797" y="22548"/>
                        <a:pt x="143065" y="22421"/>
                      </a:cubicBezTo>
                      <a:cubicBezTo>
                        <a:pt x="143485" y="22225"/>
                        <a:pt x="144010" y="21766"/>
                        <a:pt x="144122" y="20701"/>
                      </a:cubicBezTo>
                      <a:cubicBezTo>
                        <a:pt x="144352" y="18524"/>
                        <a:pt x="142577" y="13169"/>
                        <a:pt x="136748" y="7340"/>
                      </a:cubicBezTo>
                      <a:cubicBezTo>
                        <a:pt x="133014" y="3607"/>
                        <a:pt x="129473" y="1479"/>
                        <a:pt x="127011" y="1479"/>
                      </a:cubicBezTo>
                      <a:cubicBezTo>
                        <a:pt x="126985" y="1479"/>
                        <a:pt x="126958" y="1479"/>
                        <a:pt x="126932" y="1479"/>
                      </a:cubicBezTo>
                      <a:cubicBezTo>
                        <a:pt x="126152" y="1495"/>
                        <a:pt x="125521" y="1741"/>
                        <a:pt x="125105" y="2192"/>
                      </a:cubicBezTo>
                      <a:cubicBezTo>
                        <a:pt x="124266" y="3101"/>
                        <a:pt x="124223" y="4506"/>
                        <a:pt x="124164" y="6449"/>
                      </a:cubicBezTo>
                      <a:cubicBezTo>
                        <a:pt x="124121" y="7838"/>
                        <a:pt x="124069" y="9567"/>
                        <a:pt x="123685" y="11531"/>
                      </a:cubicBezTo>
                      <a:cubicBezTo>
                        <a:pt x="122791" y="16110"/>
                        <a:pt x="117098" y="32946"/>
                        <a:pt x="114392" y="40525"/>
                      </a:cubicBezTo>
                      <a:cubicBezTo>
                        <a:pt x="111827" y="47707"/>
                        <a:pt x="112344" y="57319"/>
                        <a:pt x="112452" y="58919"/>
                      </a:cubicBezTo>
                      <a:cubicBezTo>
                        <a:pt x="111598" y="59238"/>
                        <a:pt x="108447" y="60476"/>
                        <a:pt x="106086" y="62248"/>
                      </a:cubicBezTo>
                      <a:cubicBezTo>
                        <a:pt x="103715" y="64026"/>
                        <a:pt x="100163" y="66445"/>
                        <a:pt x="99405" y="66961"/>
                      </a:cubicBezTo>
                      <a:lnTo>
                        <a:pt x="98812" y="66664"/>
                      </a:lnTo>
                      <a:cubicBezTo>
                        <a:pt x="100088" y="65365"/>
                        <a:pt x="105065" y="60206"/>
                        <a:pt x="106756" y="57022"/>
                      </a:cubicBezTo>
                      <a:cubicBezTo>
                        <a:pt x="107071" y="56428"/>
                        <a:pt x="107350" y="55927"/>
                        <a:pt x="107589" y="55494"/>
                      </a:cubicBezTo>
                      <a:cubicBezTo>
                        <a:pt x="108801" y="53312"/>
                        <a:pt x="109127" y="52727"/>
                        <a:pt x="108219" y="50811"/>
                      </a:cubicBezTo>
                      <a:cubicBezTo>
                        <a:pt x="107329" y="48930"/>
                        <a:pt x="101134" y="41026"/>
                        <a:pt x="97035" y="35796"/>
                      </a:cubicBezTo>
                      <a:lnTo>
                        <a:pt x="95405" y="33714"/>
                      </a:lnTo>
                      <a:cubicBezTo>
                        <a:pt x="91831" y="29137"/>
                        <a:pt x="87489" y="21465"/>
                        <a:pt x="86588" y="19212"/>
                      </a:cubicBezTo>
                      <a:cubicBezTo>
                        <a:pt x="85800" y="17239"/>
                        <a:pt x="85757" y="15061"/>
                        <a:pt x="86474" y="13388"/>
                      </a:cubicBezTo>
                      <a:cubicBezTo>
                        <a:pt x="86658" y="12959"/>
                        <a:pt x="87432" y="12303"/>
                        <a:pt x="88329" y="11544"/>
                      </a:cubicBezTo>
                      <a:cubicBezTo>
                        <a:pt x="90380" y="9808"/>
                        <a:pt x="93480" y="7183"/>
                        <a:pt x="93561" y="3747"/>
                      </a:cubicBezTo>
                      <a:cubicBezTo>
                        <a:pt x="93600" y="2053"/>
                        <a:pt x="93249" y="961"/>
                        <a:pt x="92490" y="409"/>
                      </a:cubicBezTo>
                      <a:cubicBezTo>
                        <a:pt x="92087" y="116"/>
                        <a:pt x="91603" y="1"/>
                        <a:pt x="910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342;p32">
                  <a:extLst>
                    <a:ext uri="{FF2B5EF4-FFF2-40B4-BE49-F238E27FC236}">
                      <a16:creationId xmlns:a16="http://schemas.microsoft.com/office/drawing/2014/main" id="{AD4F5E9E-11AD-4CB8-8DBC-F18FF5D240E2}"/>
                    </a:ext>
                  </a:extLst>
                </p:cNvPr>
                <p:cNvSpPr/>
                <p:nvPr/>
              </p:nvSpPr>
              <p:spPr>
                <a:xfrm>
                  <a:off x="6330180" y="3010870"/>
                  <a:ext cx="849171" cy="1070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7" h="54390" extrusionOk="0">
                      <a:moveTo>
                        <a:pt x="42419" y="0"/>
                      </a:moveTo>
                      <a:lnTo>
                        <a:pt x="32841" y="4439"/>
                      </a:lnTo>
                      <a:cubicBezTo>
                        <a:pt x="32841" y="4439"/>
                        <a:pt x="33308" y="11681"/>
                        <a:pt x="30738" y="15419"/>
                      </a:cubicBezTo>
                      <a:cubicBezTo>
                        <a:pt x="28168" y="19157"/>
                        <a:pt x="27234" y="20325"/>
                        <a:pt x="27234" y="20325"/>
                      </a:cubicBezTo>
                      <a:cubicBezTo>
                        <a:pt x="27234" y="20325"/>
                        <a:pt x="27000" y="25931"/>
                        <a:pt x="25364" y="29435"/>
                      </a:cubicBezTo>
                      <a:cubicBezTo>
                        <a:pt x="23729" y="32939"/>
                        <a:pt x="21160" y="34108"/>
                        <a:pt x="21160" y="34108"/>
                      </a:cubicBezTo>
                      <a:cubicBezTo>
                        <a:pt x="21160" y="34108"/>
                        <a:pt x="21393" y="38080"/>
                        <a:pt x="18122" y="41115"/>
                      </a:cubicBezTo>
                      <a:cubicBezTo>
                        <a:pt x="14852" y="44152"/>
                        <a:pt x="6676" y="49058"/>
                        <a:pt x="1536" y="52329"/>
                      </a:cubicBezTo>
                      <a:cubicBezTo>
                        <a:pt x="999" y="52671"/>
                        <a:pt x="492" y="53033"/>
                        <a:pt x="1" y="53403"/>
                      </a:cubicBezTo>
                      <a:lnTo>
                        <a:pt x="1222" y="54390"/>
                      </a:lnTo>
                      <a:cubicBezTo>
                        <a:pt x="1222" y="54390"/>
                        <a:pt x="6715" y="50130"/>
                        <a:pt x="14450" y="46205"/>
                      </a:cubicBezTo>
                      <a:cubicBezTo>
                        <a:pt x="22187" y="42282"/>
                        <a:pt x="24092" y="39479"/>
                        <a:pt x="26334" y="34882"/>
                      </a:cubicBezTo>
                      <a:cubicBezTo>
                        <a:pt x="28576" y="30287"/>
                        <a:pt x="31379" y="21541"/>
                        <a:pt x="31492" y="20756"/>
                      </a:cubicBezTo>
                      <a:cubicBezTo>
                        <a:pt x="31604" y="19972"/>
                        <a:pt x="33846" y="17954"/>
                        <a:pt x="34183" y="13134"/>
                      </a:cubicBezTo>
                      <a:lnTo>
                        <a:pt x="34519" y="8313"/>
                      </a:lnTo>
                      <a:lnTo>
                        <a:pt x="43126" y="606"/>
                      </a:lnTo>
                      <a:lnTo>
                        <a:pt x="4241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343;p32">
                  <a:extLst>
                    <a:ext uri="{FF2B5EF4-FFF2-40B4-BE49-F238E27FC236}">
                      <a16:creationId xmlns:a16="http://schemas.microsoft.com/office/drawing/2014/main" id="{5AA768BB-E013-486B-BE9E-FC6F328AA9A7}"/>
                    </a:ext>
                  </a:extLst>
                </p:cNvPr>
                <p:cNvSpPr/>
                <p:nvPr/>
              </p:nvSpPr>
              <p:spPr>
                <a:xfrm>
                  <a:off x="5401225" y="3171855"/>
                  <a:ext cx="1242341" cy="715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95" h="36349" extrusionOk="0">
                      <a:moveTo>
                        <a:pt x="28859" y="1"/>
                      </a:moveTo>
                      <a:cubicBezTo>
                        <a:pt x="28859" y="1"/>
                        <a:pt x="27925" y="2804"/>
                        <a:pt x="25354" y="3739"/>
                      </a:cubicBezTo>
                      <a:cubicBezTo>
                        <a:pt x="22785" y="4673"/>
                        <a:pt x="15777" y="8644"/>
                        <a:pt x="15777" y="8644"/>
                      </a:cubicBezTo>
                      <a:cubicBezTo>
                        <a:pt x="15777" y="8644"/>
                        <a:pt x="15543" y="15185"/>
                        <a:pt x="10872" y="19156"/>
                      </a:cubicBezTo>
                      <a:cubicBezTo>
                        <a:pt x="6199" y="23128"/>
                        <a:pt x="816" y="32397"/>
                        <a:pt x="816" y="32397"/>
                      </a:cubicBezTo>
                      <a:lnTo>
                        <a:pt x="0" y="35165"/>
                      </a:lnTo>
                      <a:lnTo>
                        <a:pt x="2547" y="36348"/>
                      </a:lnTo>
                      <a:cubicBezTo>
                        <a:pt x="2547" y="36348"/>
                        <a:pt x="2660" y="32760"/>
                        <a:pt x="8266" y="27267"/>
                      </a:cubicBezTo>
                      <a:cubicBezTo>
                        <a:pt x="13871" y="21774"/>
                        <a:pt x="17346" y="12468"/>
                        <a:pt x="17795" y="12244"/>
                      </a:cubicBezTo>
                      <a:cubicBezTo>
                        <a:pt x="18244" y="12020"/>
                        <a:pt x="28109" y="5517"/>
                        <a:pt x="28109" y="5517"/>
                      </a:cubicBezTo>
                      <a:cubicBezTo>
                        <a:pt x="28109" y="5517"/>
                        <a:pt x="35732" y="10787"/>
                        <a:pt x="44365" y="12244"/>
                      </a:cubicBezTo>
                      <a:cubicBezTo>
                        <a:pt x="47103" y="12706"/>
                        <a:pt x="49930" y="12864"/>
                        <a:pt x="52516" y="12864"/>
                      </a:cubicBezTo>
                      <a:cubicBezTo>
                        <a:pt x="57320" y="12864"/>
                        <a:pt x="61287" y="12319"/>
                        <a:pt x="62285" y="12170"/>
                      </a:cubicBezTo>
                      <a:cubicBezTo>
                        <a:pt x="62777" y="10883"/>
                        <a:pt x="63095" y="9431"/>
                        <a:pt x="62265" y="8878"/>
                      </a:cubicBezTo>
                      <a:cubicBezTo>
                        <a:pt x="60863" y="7943"/>
                        <a:pt x="61330" y="5374"/>
                        <a:pt x="61331" y="5374"/>
                      </a:cubicBezTo>
                      <a:lnTo>
                        <a:pt x="61331" y="5374"/>
                      </a:lnTo>
                      <a:cubicBezTo>
                        <a:pt x="61330" y="5374"/>
                        <a:pt x="60162" y="7943"/>
                        <a:pt x="50819" y="7943"/>
                      </a:cubicBezTo>
                      <a:cubicBezTo>
                        <a:pt x="41473" y="7943"/>
                        <a:pt x="28859" y="1"/>
                        <a:pt x="2885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344;p32">
                  <a:extLst>
                    <a:ext uri="{FF2B5EF4-FFF2-40B4-BE49-F238E27FC236}">
                      <a16:creationId xmlns:a16="http://schemas.microsoft.com/office/drawing/2014/main" id="{2941E5ED-1E25-44EC-8629-0F8A6B86B6D0}"/>
                    </a:ext>
                  </a:extLst>
                </p:cNvPr>
                <p:cNvSpPr/>
                <p:nvPr/>
              </p:nvSpPr>
              <p:spPr>
                <a:xfrm>
                  <a:off x="5632504" y="2549808"/>
                  <a:ext cx="1576815" cy="967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82" h="49112" extrusionOk="0">
                      <a:moveTo>
                        <a:pt x="57844" y="1"/>
                      </a:moveTo>
                      <a:cubicBezTo>
                        <a:pt x="56428" y="1"/>
                        <a:pt x="54679" y="131"/>
                        <a:pt x="53034" y="301"/>
                      </a:cubicBezTo>
                      <a:cubicBezTo>
                        <a:pt x="51444" y="2525"/>
                        <a:pt x="50781" y="3924"/>
                        <a:pt x="50781" y="3924"/>
                      </a:cubicBezTo>
                      <a:cubicBezTo>
                        <a:pt x="50781" y="3924"/>
                        <a:pt x="30488" y="7401"/>
                        <a:pt x="24210" y="12781"/>
                      </a:cubicBezTo>
                      <a:cubicBezTo>
                        <a:pt x="24210" y="12781"/>
                        <a:pt x="14905" y="15248"/>
                        <a:pt x="10982" y="18948"/>
                      </a:cubicBezTo>
                      <a:cubicBezTo>
                        <a:pt x="7058" y="22647"/>
                        <a:pt x="5264" y="29486"/>
                        <a:pt x="5264" y="29486"/>
                      </a:cubicBezTo>
                      <a:cubicBezTo>
                        <a:pt x="5264" y="29486"/>
                        <a:pt x="2472" y="31861"/>
                        <a:pt x="1" y="33673"/>
                      </a:cubicBezTo>
                      <a:cubicBezTo>
                        <a:pt x="373" y="33647"/>
                        <a:pt x="794" y="33628"/>
                        <a:pt x="1242" y="33628"/>
                      </a:cubicBezTo>
                      <a:cubicBezTo>
                        <a:pt x="3138" y="33628"/>
                        <a:pt x="5540" y="33961"/>
                        <a:pt x="6945" y="35428"/>
                      </a:cubicBezTo>
                      <a:cubicBezTo>
                        <a:pt x="8703" y="37262"/>
                        <a:pt x="8585" y="40499"/>
                        <a:pt x="8332" y="42377"/>
                      </a:cubicBezTo>
                      <a:cubicBezTo>
                        <a:pt x="11376" y="40396"/>
                        <a:pt x="16363" y="37109"/>
                        <a:pt x="16363" y="37109"/>
                      </a:cubicBezTo>
                      <a:cubicBezTo>
                        <a:pt x="16363" y="37109"/>
                        <a:pt x="23986" y="42379"/>
                        <a:pt x="32619" y="43836"/>
                      </a:cubicBezTo>
                      <a:cubicBezTo>
                        <a:pt x="35357" y="44298"/>
                        <a:pt x="38185" y="44456"/>
                        <a:pt x="40771" y="44456"/>
                      </a:cubicBezTo>
                      <a:cubicBezTo>
                        <a:pt x="46338" y="44456"/>
                        <a:pt x="50781" y="43724"/>
                        <a:pt x="50781" y="43724"/>
                      </a:cubicBezTo>
                      <a:lnTo>
                        <a:pt x="50781" y="43724"/>
                      </a:lnTo>
                      <a:lnTo>
                        <a:pt x="50348" y="45059"/>
                      </a:lnTo>
                      <a:cubicBezTo>
                        <a:pt x="51440" y="44242"/>
                        <a:pt x="53389" y="43169"/>
                        <a:pt x="56103" y="43169"/>
                      </a:cubicBezTo>
                      <a:cubicBezTo>
                        <a:pt x="57407" y="43169"/>
                        <a:pt x="58887" y="43416"/>
                        <a:pt x="60534" y="44060"/>
                      </a:cubicBezTo>
                      <a:cubicBezTo>
                        <a:pt x="63325" y="45151"/>
                        <a:pt x="64722" y="47073"/>
                        <a:pt x="65384" y="49112"/>
                      </a:cubicBezTo>
                      <a:cubicBezTo>
                        <a:pt x="66254" y="46572"/>
                        <a:pt x="66874" y="44533"/>
                        <a:pt x="66926" y="44172"/>
                      </a:cubicBezTo>
                      <a:cubicBezTo>
                        <a:pt x="67038" y="43388"/>
                        <a:pt x="69281" y="41371"/>
                        <a:pt x="69616" y="36550"/>
                      </a:cubicBezTo>
                      <a:lnTo>
                        <a:pt x="69953" y="31729"/>
                      </a:lnTo>
                      <a:lnTo>
                        <a:pt x="79872" y="22850"/>
                      </a:lnTo>
                      <a:cubicBezTo>
                        <a:pt x="80082" y="20694"/>
                        <a:pt x="79809" y="17374"/>
                        <a:pt x="77801" y="12782"/>
                      </a:cubicBezTo>
                      <a:cubicBezTo>
                        <a:pt x="73876" y="3813"/>
                        <a:pt x="61319" y="1"/>
                        <a:pt x="5784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345;p32">
                  <a:extLst>
                    <a:ext uri="{FF2B5EF4-FFF2-40B4-BE49-F238E27FC236}">
                      <a16:creationId xmlns:a16="http://schemas.microsoft.com/office/drawing/2014/main" id="{3720507F-113B-4D1F-84BD-9DBB6A57381D}"/>
                    </a:ext>
                  </a:extLst>
                </p:cNvPr>
                <p:cNvSpPr/>
                <p:nvPr/>
              </p:nvSpPr>
              <p:spPr>
                <a:xfrm>
                  <a:off x="5626046" y="2543901"/>
                  <a:ext cx="1588885" cy="97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95" h="49712" extrusionOk="0">
                      <a:moveTo>
                        <a:pt x="58173" y="601"/>
                      </a:moveTo>
                      <a:cubicBezTo>
                        <a:pt x="61588" y="601"/>
                        <a:pt x="73999" y="4393"/>
                        <a:pt x="77852" y="13202"/>
                      </a:cubicBezTo>
                      <a:cubicBezTo>
                        <a:pt x="79850" y="17768"/>
                        <a:pt x="80081" y="21037"/>
                        <a:pt x="79911" y="23004"/>
                      </a:cubicBezTo>
                      <a:lnTo>
                        <a:pt x="70079" y="31805"/>
                      </a:lnTo>
                      <a:cubicBezTo>
                        <a:pt x="70021" y="31857"/>
                        <a:pt x="69986" y="31929"/>
                        <a:pt x="69980" y="32006"/>
                      </a:cubicBezTo>
                      <a:lnTo>
                        <a:pt x="69643" y="36829"/>
                      </a:lnTo>
                      <a:cubicBezTo>
                        <a:pt x="69405" y="40259"/>
                        <a:pt x="68201" y="42202"/>
                        <a:pt x="67484" y="43364"/>
                      </a:cubicBezTo>
                      <a:cubicBezTo>
                        <a:pt x="67190" y="43839"/>
                        <a:pt x="66994" y="44153"/>
                        <a:pt x="66955" y="44430"/>
                      </a:cubicBezTo>
                      <a:cubicBezTo>
                        <a:pt x="66917" y="44697"/>
                        <a:pt x="66455" y="46264"/>
                        <a:pt x="65697" y="48519"/>
                      </a:cubicBezTo>
                      <a:cubicBezTo>
                        <a:pt x="64805" y="46449"/>
                        <a:pt x="63219" y="44959"/>
                        <a:pt x="60971" y="44081"/>
                      </a:cubicBezTo>
                      <a:cubicBezTo>
                        <a:pt x="59285" y="43422"/>
                        <a:pt x="57767" y="43168"/>
                        <a:pt x="56429" y="43168"/>
                      </a:cubicBezTo>
                      <a:cubicBezTo>
                        <a:pt x="54169" y="43168"/>
                        <a:pt x="52419" y="43893"/>
                        <a:pt x="51232" y="44619"/>
                      </a:cubicBezTo>
                      <a:lnTo>
                        <a:pt x="51395" y="44117"/>
                      </a:lnTo>
                      <a:cubicBezTo>
                        <a:pt x="51459" y="43919"/>
                        <a:pt x="51309" y="43724"/>
                        <a:pt x="51111" y="43724"/>
                      </a:cubicBezTo>
                      <a:cubicBezTo>
                        <a:pt x="51094" y="43724"/>
                        <a:pt x="51077" y="43725"/>
                        <a:pt x="51060" y="43728"/>
                      </a:cubicBezTo>
                      <a:cubicBezTo>
                        <a:pt x="50996" y="43738"/>
                        <a:pt x="46568" y="44451"/>
                        <a:pt x="41070" y="44451"/>
                      </a:cubicBezTo>
                      <a:cubicBezTo>
                        <a:pt x="38501" y="44451"/>
                        <a:pt x="35698" y="44295"/>
                        <a:pt x="32997" y="43839"/>
                      </a:cubicBezTo>
                      <a:cubicBezTo>
                        <a:pt x="24533" y="42412"/>
                        <a:pt x="16938" y="37215"/>
                        <a:pt x="16861" y="37163"/>
                      </a:cubicBezTo>
                      <a:cubicBezTo>
                        <a:pt x="16810" y="37127"/>
                        <a:pt x="16751" y="37109"/>
                        <a:pt x="16691" y="37109"/>
                      </a:cubicBezTo>
                      <a:cubicBezTo>
                        <a:pt x="16633" y="37109"/>
                        <a:pt x="16576" y="37126"/>
                        <a:pt x="16526" y="37159"/>
                      </a:cubicBezTo>
                      <a:cubicBezTo>
                        <a:pt x="16526" y="37159"/>
                        <a:pt x="12089" y="40083"/>
                        <a:pt x="9032" y="42076"/>
                      </a:cubicBezTo>
                      <a:cubicBezTo>
                        <a:pt x="9216" y="40155"/>
                        <a:pt x="9152" y="37254"/>
                        <a:pt x="7491" y="35521"/>
                      </a:cubicBezTo>
                      <a:cubicBezTo>
                        <a:pt x="5997" y="33961"/>
                        <a:pt x="3443" y="33629"/>
                        <a:pt x="1527" y="33629"/>
                      </a:cubicBezTo>
                      <a:cubicBezTo>
                        <a:pt x="1447" y="33629"/>
                        <a:pt x="1368" y="33630"/>
                        <a:pt x="1290" y="33631"/>
                      </a:cubicBezTo>
                      <a:cubicBezTo>
                        <a:pt x="3518" y="31941"/>
                        <a:pt x="5762" y="30036"/>
                        <a:pt x="5787" y="30015"/>
                      </a:cubicBezTo>
                      <a:cubicBezTo>
                        <a:pt x="5834" y="29974"/>
                        <a:pt x="5867" y="29921"/>
                        <a:pt x="5883" y="29862"/>
                      </a:cubicBezTo>
                      <a:cubicBezTo>
                        <a:pt x="5901" y="29794"/>
                        <a:pt x="7699" y="23064"/>
                        <a:pt x="11516" y="19466"/>
                      </a:cubicBezTo>
                      <a:cubicBezTo>
                        <a:pt x="15339" y="15861"/>
                        <a:pt x="24524" y="13396"/>
                        <a:pt x="24617" y="13372"/>
                      </a:cubicBezTo>
                      <a:cubicBezTo>
                        <a:pt x="24659" y="13360"/>
                        <a:pt x="24700" y="13338"/>
                        <a:pt x="24735" y="13310"/>
                      </a:cubicBezTo>
                      <a:cubicBezTo>
                        <a:pt x="30878" y="8044"/>
                        <a:pt x="50958" y="4555"/>
                        <a:pt x="51160" y="4521"/>
                      </a:cubicBezTo>
                      <a:cubicBezTo>
                        <a:pt x="51256" y="4504"/>
                        <a:pt x="51339" y="4442"/>
                        <a:pt x="51382" y="4353"/>
                      </a:cubicBezTo>
                      <a:cubicBezTo>
                        <a:pt x="51387" y="4340"/>
                        <a:pt x="52032" y="2995"/>
                        <a:pt x="53528" y="887"/>
                      </a:cubicBezTo>
                      <a:cubicBezTo>
                        <a:pt x="55394" y="697"/>
                        <a:pt x="56955" y="601"/>
                        <a:pt x="58173" y="601"/>
                      </a:cubicBezTo>
                      <a:close/>
                      <a:moveTo>
                        <a:pt x="58172" y="1"/>
                      </a:moveTo>
                      <a:cubicBezTo>
                        <a:pt x="56905" y="1"/>
                        <a:pt x="55276" y="102"/>
                        <a:pt x="53331" y="303"/>
                      </a:cubicBezTo>
                      <a:cubicBezTo>
                        <a:pt x="53245" y="312"/>
                        <a:pt x="53167" y="357"/>
                        <a:pt x="53117" y="427"/>
                      </a:cubicBezTo>
                      <a:cubicBezTo>
                        <a:pt x="51799" y="2271"/>
                        <a:pt x="51116" y="3544"/>
                        <a:pt x="50907" y="3954"/>
                      </a:cubicBezTo>
                      <a:cubicBezTo>
                        <a:pt x="48902" y="4306"/>
                        <a:pt x="30502" y="7645"/>
                        <a:pt x="24395" y="12808"/>
                      </a:cubicBezTo>
                      <a:cubicBezTo>
                        <a:pt x="23484" y="13055"/>
                        <a:pt x="14906" y="15442"/>
                        <a:pt x="11104" y="19028"/>
                      </a:cubicBezTo>
                      <a:cubicBezTo>
                        <a:pt x="7364" y="22554"/>
                        <a:pt x="5564" y="28751"/>
                        <a:pt x="5326" y="29616"/>
                      </a:cubicBezTo>
                      <a:cubicBezTo>
                        <a:pt x="4876" y="29998"/>
                        <a:pt x="2368" y="32105"/>
                        <a:pt x="151" y="33730"/>
                      </a:cubicBezTo>
                      <a:cubicBezTo>
                        <a:pt x="43" y="33810"/>
                        <a:pt x="0" y="33951"/>
                        <a:pt x="46" y="34077"/>
                      </a:cubicBezTo>
                      <a:cubicBezTo>
                        <a:pt x="90" y="34195"/>
                        <a:pt x="203" y="34273"/>
                        <a:pt x="328" y="34273"/>
                      </a:cubicBezTo>
                      <a:cubicBezTo>
                        <a:pt x="336" y="34273"/>
                        <a:pt x="343" y="34273"/>
                        <a:pt x="350" y="34272"/>
                      </a:cubicBezTo>
                      <a:cubicBezTo>
                        <a:pt x="704" y="34246"/>
                        <a:pt x="1116" y="34227"/>
                        <a:pt x="1561" y="34227"/>
                      </a:cubicBezTo>
                      <a:cubicBezTo>
                        <a:pt x="3362" y="34227"/>
                        <a:pt x="5715" y="34536"/>
                        <a:pt x="7056" y="35936"/>
                      </a:cubicBezTo>
                      <a:cubicBezTo>
                        <a:pt x="8742" y="37695"/>
                        <a:pt x="8599" y="40889"/>
                        <a:pt x="8363" y="42637"/>
                      </a:cubicBezTo>
                      <a:cubicBezTo>
                        <a:pt x="8337" y="42830"/>
                        <a:pt x="8490" y="42978"/>
                        <a:pt x="8660" y="42978"/>
                      </a:cubicBezTo>
                      <a:cubicBezTo>
                        <a:pt x="8715" y="42978"/>
                        <a:pt x="8771" y="42963"/>
                        <a:pt x="8824" y="42929"/>
                      </a:cubicBezTo>
                      <a:cubicBezTo>
                        <a:pt x="11539" y="41162"/>
                        <a:pt x="15798" y="38357"/>
                        <a:pt x="16689" y="37770"/>
                      </a:cubicBezTo>
                      <a:cubicBezTo>
                        <a:pt x="17867" y="38549"/>
                        <a:pt x="25003" y="43101"/>
                        <a:pt x="32897" y="44432"/>
                      </a:cubicBezTo>
                      <a:cubicBezTo>
                        <a:pt x="35633" y="44894"/>
                        <a:pt x="38471" y="45052"/>
                        <a:pt x="41071" y="45052"/>
                      </a:cubicBezTo>
                      <a:cubicBezTo>
                        <a:pt x="45578" y="45052"/>
                        <a:pt x="49369" y="44578"/>
                        <a:pt x="50674" y="44393"/>
                      </a:cubicBezTo>
                      <a:lnTo>
                        <a:pt x="50674" y="44393"/>
                      </a:lnTo>
                      <a:lnTo>
                        <a:pt x="50390" y="45267"/>
                      </a:lnTo>
                      <a:cubicBezTo>
                        <a:pt x="50350" y="45391"/>
                        <a:pt x="50394" y="45528"/>
                        <a:pt x="50501" y="45604"/>
                      </a:cubicBezTo>
                      <a:cubicBezTo>
                        <a:pt x="50553" y="45641"/>
                        <a:pt x="50614" y="45660"/>
                        <a:pt x="50675" y="45660"/>
                      </a:cubicBezTo>
                      <a:cubicBezTo>
                        <a:pt x="50739" y="45660"/>
                        <a:pt x="50803" y="45640"/>
                        <a:pt x="50856" y="45600"/>
                      </a:cubicBezTo>
                      <a:cubicBezTo>
                        <a:pt x="51923" y="44803"/>
                        <a:pt x="53809" y="43771"/>
                        <a:pt x="56432" y="43771"/>
                      </a:cubicBezTo>
                      <a:cubicBezTo>
                        <a:pt x="57703" y="43771"/>
                        <a:pt x="59146" y="44013"/>
                        <a:pt x="60753" y="44641"/>
                      </a:cubicBezTo>
                      <a:cubicBezTo>
                        <a:pt x="63104" y="45560"/>
                        <a:pt x="64676" y="47196"/>
                        <a:pt x="65426" y="49504"/>
                      </a:cubicBezTo>
                      <a:cubicBezTo>
                        <a:pt x="65466" y="49628"/>
                        <a:pt x="65580" y="49711"/>
                        <a:pt x="65709" y="49712"/>
                      </a:cubicBezTo>
                      <a:lnTo>
                        <a:pt x="65711" y="49712"/>
                      </a:lnTo>
                      <a:cubicBezTo>
                        <a:pt x="65839" y="49712"/>
                        <a:pt x="65954" y="49631"/>
                        <a:pt x="65996" y="49509"/>
                      </a:cubicBezTo>
                      <a:cubicBezTo>
                        <a:pt x="66791" y="47188"/>
                        <a:pt x="67489" y="44948"/>
                        <a:pt x="67550" y="44515"/>
                      </a:cubicBezTo>
                      <a:cubicBezTo>
                        <a:pt x="67573" y="44362"/>
                        <a:pt x="67768" y="44047"/>
                        <a:pt x="67995" y="43680"/>
                      </a:cubicBezTo>
                      <a:cubicBezTo>
                        <a:pt x="68693" y="42550"/>
                        <a:pt x="69994" y="40448"/>
                        <a:pt x="70244" y="36870"/>
                      </a:cubicBezTo>
                      <a:lnTo>
                        <a:pt x="70571" y="32170"/>
                      </a:lnTo>
                      <a:lnTo>
                        <a:pt x="80400" y="23373"/>
                      </a:lnTo>
                      <a:cubicBezTo>
                        <a:pt x="80455" y="23322"/>
                        <a:pt x="80489" y="23253"/>
                        <a:pt x="80498" y="23178"/>
                      </a:cubicBezTo>
                      <a:cubicBezTo>
                        <a:pt x="80694" y="21153"/>
                        <a:pt x="80492" y="17737"/>
                        <a:pt x="78403" y="12961"/>
                      </a:cubicBezTo>
                      <a:cubicBezTo>
                        <a:pt x="74439" y="3901"/>
                        <a:pt x="61681" y="1"/>
                        <a:pt x="5817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346;p32">
                  <a:extLst>
                    <a:ext uri="{FF2B5EF4-FFF2-40B4-BE49-F238E27FC236}">
                      <a16:creationId xmlns:a16="http://schemas.microsoft.com/office/drawing/2014/main" id="{8D6940EA-C36B-42D4-8FB8-16E8FC18E572}"/>
                    </a:ext>
                  </a:extLst>
                </p:cNvPr>
                <p:cNvSpPr/>
                <p:nvPr/>
              </p:nvSpPr>
              <p:spPr>
                <a:xfrm>
                  <a:off x="5401225" y="3171855"/>
                  <a:ext cx="1242341" cy="715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95" h="36349" extrusionOk="0">
                      <a:moveTo>
                        <a:pt x="28859" y="1"/>
                      </a:moveTo>
                      <a:cubicBezTo>
                        <a:pt x="28859" y="1"/>
                        <a:pt x="27925" y="2804"/>
                        <a:pt x="25354" y="3739"/>
                      </a:cubicBezTo>
                      <a:cubicBezTo>
                        <a:pt x="22785" y="4673"/>
                        <a:pt x="15777" y="8644"/>
                        <a:pt x="15777" y="8644"/>
                      </a:cubicBezTo>
                      <a:cubicBezTo>
                        <a:pt x="15777" y="8644"/>
                        <a:pt x="15543" y="15185"/>
                        <a:pt x="10872" y="19156"/>
                      </a:cubicBezTo>
                      <a:cubicBezTo>
                        <a:pt x="6199" y="23128"/>
                        <a:pt x="816" y="32397"/>
                        <a:pt x="816" y="32397"/>
                      </a:cubicBezTo>
                      <a:lnTo>
                        <a:pt x="0" y="35165"/>
                      </a:lnTo>
                      <a:lnTo>
                        <a:pt x="2547" y="36348"/>
                      </a:lnTo>
                      <a:cubicBezTo>
                        <a:pt x="2547" y="36348"/>
                        <a:pt x="2660" y="32760"/>
                        <a:pt x="8266" y="27267"/>
                      </a:cubicBezTo>
                      <a:cubicBezTo>
                        <a:pt x="13871" y="21774"/>
                        <a:pt x="17346" y="12468"/>
                        <a:pt x="17795" y="12244"/>
                      </a:cubicBezTo>
                      <a:cubicBezTo>
                        <a:pt x="18244" y="12020"/>
                        <a:pt x="28109" y="5517"/>
                        <a:pt x="28109" y="5517"/>
                      </a:cubicBezTo>
                      <a:cubicBezTo>
                        <a:pt x="28109" y="5517"/>
                        <a:pt x="35732" y="10787"/>
                        <a:pt x="44365" y="12244"/>
                      </a:cubicBezTo>
                      <a:cubicBezTo>
                        <a:pt x="47103" y="12706"/>
                        <a:pt x="49930" y="12864"/>
                        <a:pt x="52516" y="12864"/>
                      </a:cubicBezTo>
                      <a:cubicBezTo>
                        <a:pt x="57320" y="12864"/>
                        <a:pt x="61287" y="12319"/>
                        <a:pt x="62285" y="12170"/>
                      </a:cubicBezTo>
                      <a:cubicBezTo>
                        <a:pt x="62777" y="10883"/>
                        <a:pt x="63095" y="9431"/>
                        <a:pt x="62265" y="8878"/>
                      </a:cubicBezTo>
                      <a:cubicBezTo>
                        <a:pt x="60863" y="7943"/>
                        <a:pt x="61330" y="5374"/>
                        <a:pt x="61331" y="5374"/>
                      </a:cubicBezTo>
                      <a:lnTo>
                        <a:pt x="61331" y="5374"/>
                      </a:lnTo>
                      <a:cubicBezTo>
                        <a:pt x="61330" y="5374"/>
                        <a:pt x="60162" y="7943"/>
                        <a:pt x="50819" y="7943"/>
                      </a:cubicBezTo>
                      <a:cubicBezTo>
                        <a:pt x="41473" y="7943"/>
                        <a:pt x="28859" y="1"/>
                        <a:pt x="288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347;p32">
                  <a:extLst>
                    <a:ext uri="{FF2B5EF4-FFF2-40B4-BE49-F238E27FC236}">
                      <a16:creationId xmlns:a16="http://schemas.microsoft.com/office/drawing/2014/main" id="{3FE7EA64-ECA4-4D40-B273-1814AFE02F9B}"/>
                    </a:ext>
                  </a:extLst>
                </p:cNvPr>
                <p:cNvSpPr/>
                <p:nvPr/>
              </p:nvSpPr>
              <p:spPr>
                <a:xfrm>
                  <a:off x="6330180" y="3010870"/>
                  <a:ext cx="849171" cy="1070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7" h="54390" extrusionOk="0">
                      <a:moveTo>
                        <a:pt x="42419" y="0"/>
                      </a:moveTo>
                      <a:lnTo>
                        <a:pt x="32841" y="4439"/>
                      </a:lnTo>
                      <a:cubicBezTo>
                        <a:pt x="32841" y="4439"/>
                        <a:pt x="33308" y="11681"/>
                        <a:pt x="30738" y="15419"/>
                      </a:cubicBezTo>
                      <a:cubicBezTo>
                        <a:pt x="28168" y="19157"/>
                        <a:pt x="27234" y="20325"/>
                        <a:pt x="27234" y="20325"/>
                      </a:cubicBezTo>
                      <a:cubicBezTo>
                        <a:pt x="27234" y="20325"/>
                        <a:pt x="27000" y="25931"/>
                        <a:pt x="25364" y="29435"/>
                      </a:cubicBezTo>
                      <a:cubicBezTo>
                        <a:pt x="23729" y="32939"/>
                        <a:pt x="21160" y="34108"/>
                        <a:pt x="21160" y="34108"/>
                      </a:cubicBezTo>
                      <a:cubicBezTo>
                        <a:pt x="21160" y="34108"/>
                        <a:pt x="21393" y="38080"/>
                        <a:pt x="18122" y="41115"/>
                      </a:cubicBezTo>
                      <a:cubicBezTo>
                        <a:pt x="14852" y="44152"/>
                        <a:pt x="6676" y="49058"/>
                        <a:pt x="1536" y="52329"/>
                      </a:cubicBezTo>
                      <a:cubicBezTo>
                        <a:pt x="999" y="52671"/>
                        <a:pt x="492" y="53033"/>
                        <a:pt x="1" y="53403"/>
                      </a:cubicBezTo>
                      <a:lnTo>
                        <a:pt x="1222" y="54390"/>
                      </a:lnTo>
                      <a:cubicBezTo>
                        <a:pt x="1222" y="54390"/>
                        <a:pt x="6715" y="50130"/>
                        <a:pt x="14450" y="46205"/>
                      </a:cubicBezTo>
                      <a:cubicBezTo>
                        <a:pt x="22187" y="42282"/>
                        <a:pt x="24092" y="39479"/>
                        <a:pt x="26334" y="34882"/>
                      </a:cubicBezTo>
                      <a:cubicBezTo>
                        <a:pt x="28576" y="30287"/>
                        <a:pt x="31379" y="21541"/>
                        <a:pt x="31492" y="20756"/>
                      </a:cubicBezTo>
                      <a:cubicBezTo>
                        <a:pt x="31604" y="19972"/>
                        <a:pt x="33846" y="17954"/>
                        <a:pt x="34183" y="13134"/>
                      </a:cubicBezTo>
                      <a:lnTo>
                        <a:pt x="34519" y="8313"/>
                      </a:lnTo>
                      <a:lnTo>
                        <a:pt x="43126" y="606"/>
                      </a:lnTo>
                      <a:lnTo>
                        <a:pt x="42419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348;p32">
                  <a:extLst>
                    <a:ext uri="{FF2B5EF4-FFF2-40B4-BE49-F238E27FC236}">
                      <a16:creationId xmlns:a16="http://schemas.microsoft.com/office/drawing/2014/main" id="{4653A239-599E-4928-AE82-7F63AD56E35D}"/>
                    </a:ext>
                  </a:extLst>
                </p:cNvPr>
                <p:cNvSpPr/>
                <p:nvPr/>
              </p:nvSpPr>
              <p:spPr>
                <a:xfrm>
                  <a:off x="6591033" y="3117885"/>
                  <a:ext cx="123043" cy="274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9" h="13941" extrusionOk="0">
                      <a:moveTo>
                        <a:pt x="5906" y="1"/>
                      </a:moveTo>
                      <a:cubicBezTo>
                        <a:pt x="5856" y="1"/>
                        <a:pt x="5804" y="14"/>
                        <a:pt x="5758" y="41"/>
                      </a:cubicBezTo>
                      <a:cubicBezTo>
                        <a:pt x="5615" y="126"/>
                        <a:pt x="2275" y="2174"/>
                        <a:pt x="1136" y="6614"/>
                      </a:cubicBezTo>
                      <a:cubicBezTo>
                        <a:pt x="0" y="11041"/>
                        <a:pt x="1217" y="13660"/>
                        <a:pt x="1269" y="13769"/>
                      </a:cubicBezTo>
                      <a:cubicBezTo>
                        <a:pt x="1319" y="13874"/>
                        <a:pt x="1424" y="13940"/>
                        <a:pt x="1539" y="13940"/>
                      </a:cubicBezTo>
                      <a:cubicBezTo>
                        <a:pt x="1761" y="13940"/>
                        <a:pt x="1905" y="13710"/>
                        <a:pt x="1811" y="13511"/>
                      </a:cubicBezTo>
                      <a:cubicBezTo>
                        <a:pt x="1799" y="13486"/>
                        <a:pt x="641" y="10963"/>
                        <a:pt x="1718" y="6763"/>
                      </a:cubicBezTo>
                      <a:cubicBezTo>
                        <a:pt x="2793" y="2570"/>
                        <a:pt x="6034" y="575"/>
                        <a:pt x="6066" y="556"/>
                      </a:cubicBezTo>
                      <a:cubicBezTo>
                        <a:pt x="6205" y="470"/>
                        <a:pt x="6248" y="287"/>
                        <a:pt x="6164" y="147"/>
                      </a:cubicBezTo>
                      <a:cubicBezTo>
                        <a:pt x="6108" y="53"/>
                        <a:pt x="6008" y="1"/>
                        <a:pt x="590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349;p32">
                  <a:extLst>
                    <a:ext uri="{FF2B5EF4-FFF2-40B4-BE49-F238E27FC236}">
                      <a16:creationId xmlns:a16="http://schemas.microsoft.com/office/drawing/2014/main" id="{3967949E-69AC-4FAE-AEF8-4F8D9F6DFD95}"/>
                    </a:ext>
                  </a:extLst>
                </p:cNvPr>
                <p:cNvSpPr/>
                <p:nvPr/>
              </p:nvSpPr>
              <p:spPr>
                <a:xfrm>
                  <a:off x="5854607" y="2454292"/>
                  <a:ext cx="782796" cy="448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56" h="22781" extrusionOk="0">
                      <a:moveTo>
                        <a:pt x="18196" y="0"/>
                      </a:moveTo>
                      <a:cubicBezTo>
                        <a:pt x="13076" y="0"/>
                        <a:pt x="8222" y="1483"/>
                        <a:pt x="6165" y="3092"/>
                      </a:cubicBezTo>
                      <a:cubicBezTo>
                        <a:pt x="3272" y="5357"/>
                        <a:pt x="5914" y="6112"/>
                        <a:pt x="7297" y="6489"/>
                      </a:cubicBezTo>
                      <a:cubicBezTo>
                        <a:pt x="8682" y="6866"/>
                        <a:pt x="4530" y="7118"/>
                        <a:pt x="2391" y="9508"/>
                      </a:cubicBezTo>
                      <a:cubicBezTo>
                        <a:pt x="252" y="11898"/>
                        <a:pt x="1" y="16176"/>
                        <a:pt x="1763" y="17183"/>
                      </a:cubicBezTo>
                      <a:cubicBezTo>
                        <a:pt x="2083" y="17366"/>
                        <a:pt x="2511" y="17441"/>
                        <a:pt x="2998" y="17441"/>
                      </a:cubicBezTo>
                      <a:cubicBezTo>
                        <a:pt x="5187" y="17441"/>
                        <a:pt x="8555" y="15925"/>
                        <a:pt x="8555" y="15925"/>
                      </a:cubicBezTo>
                      <a:lnTo>
                        <a:pt x="9815" y="16804"/>
                      </a:lnTo>
                      <a:lnTo>
                        <a:pt x="22646" y="13534"/>
                      </a:lnTo>
                      <a:lnTo>
                        <a:pt x="22771" y="14415"/>
                      </a:lnTo>
                      <a:cubicBezTo>
                        <a:pt x="22851" y="14975"/>
                        <a:pt x="24812" y="15077"/>
                        <a:pt x="26521" y="15077"/>
                      </a:cubicBezTo>
                      <a:cubicBezTo>
                        <a:pt x="27501" y="15077"/>
                        <a:pt x="28398" y="15044"/>
                        <a:pt x="28811" y="15044"/>
                      </a:cubicBezTo>
                      <a:cubicBezTo>
                        <a:pt x="29942" y="15044"/>
                        <a:pt x="30949" y="20201"/>
                        <a:pt x="32711" y="21711"/>
                      </a:cubicBezTo>
                      <a:cubicBezTo>
                        <a:pt x="33591" y="22466"/>
                        <a:pt x="34408" y="22780"/>
                        <a:pt x="35132" y="22780"/>
                      </a:cubicBezTo>
                      <a:cubicBezTo>
                        <a:pt x="35855" y="22780"/>
                        <a:pt x="36484" y="22466"/>
                        <a:pt x="36987" y="21963"/>
                      </a:cubicBezTo>
                      <a:cubicBezTo>
                        <a:pt x="37995" y="20958"/>
                        <a:pt x="39756" y="18566"/>
                        <a:pt x="39503" y="15925"/>
                      </a:cubicBezTo>
                      <a:cubicBezTo>
                        <a:pt x="39252" y="13282"/>
                        <a:pt x="38120" y="12150"/>
                        <a:pt x="38120" y="12150"/>
                      </a:cubicBezTo>
                      <a:cubicBezTo>
                        <a:pt x="38120" y="12150"/>
                        <a:pt x="38875" y="11521"/>
                        <a:pt x="38372" y="10515"/>
                      </a:cubicBezTo>
                      <a:cubicBezTo>
                        <a:pt x="38228" y="10227"/>
                        <a:pt x="37879" y="10124"/>
                        <a:pt x="37454" y="10124"/>
                      </a:cubicBezTo>
                      <a:cubicBezTo>
                        <a:pt x="36390" y="10124"/>
                        <a:pt x="34850" y="10767"/>
                        <a:pt x="34850" y="10767"/>
                      </a:cubicBezTo>
                      <a:cubicBezTo>
                        <a:pt x="34850" y="10767"/>
                        <a:pt x="34850" y="10138"/>
                        <a:pt x="34346" y="8376"/>
                      </a:cubicBezTo>
                      <a:cubicBezTo>
                        <a:pt x="33843" y="6615"/>
                        <a:pt x="31326" y="2841"/>
                        <a:pt x="24408" y="828"/>
                      </a:cubicBezTo>
                      <a:cubicBezTo>
                        <a:pt x="22406" y="246"/>
                        <a:pt x="20279" y="0"/>
                        <a:pt x="1819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350;p32">
                  <a:extLst>
                    <a:ext uri="{FF2B5EF4-FFF2-40B4-BE49-F238E27FC236}">
                      <a16:creationId xmlns:a16="http://schemas.microsoft.com/office/drawing/2014/main" id="{33E07B87-9B93-4F4E-AFDC-B3D1A2C0EEFB}"/>
                    </a:ext>
                  </a:extLst>
                </p:cNvPr>
                <p:cNvSpPr/>
                <p:nvPr/>
              </p:nvSpPr>
              <p:spPr>
                <a:xfrm>
                  <a:off x="5855474" y="2448267"/>
                  <a:ext cx="787521" cy="460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96" h="23393" extrusionOk="0">
                      <a:moveTo>
                        <a:pt x="18192" y="616"/>
                      </a:moveTo>
                      <a:cubicBezTo>
                        <a:pt x="20244" y="616"/>
                        <a:pt x="22331" y="855"/>
                        <a:pt x="24279" y="1422"/>
                      </a:cubicBezTo>
                      <a:cubicBezTo>
                        <a:pt x="30853" y="3334"/>
                        <a:pt x="33491" y="6938"/>
                        <a:pt x="34014" y="8765"/>
                      </a:cubicBezTo>
                      <a:cubicBezTo>
                        <a:pt x="34491" y="10440"/>
                        <a:pt x="34504" y="11067"/>
                        <a:pt x="34504" y="11072"/>
                      </a:cubicBezTo>
                      <a:cubicBezTo>
                        <a:pt x="34504" y="11173"/>
                        <a:pt x="34554" y="11266"/>
                        <a:pt x="34637" y="11322"/>
                      </a:cubicBezTo>
                      <a:cubicBezTo>
                        <a:pt x="34688" y="11356"/>
                        <a:pt x="34746" y="11373"/>
                        <a:pt x="34804" y="11373"/>
                      </a:cubicBezTo>
                      <a:cubicBezTo>
                        <a:pt x="34843" y="11373"/>
                        <a:pt x="34882" y="11365"/>
                        <a:pt x="34919" y="11349"/>
                      </a:cubicBezTo>
                      <a:cubicBezTo>
                        <a:pt x="35705" y="11022"/>
                        <a:pt x="36755" y="10730"/>
                        <a:pt x="37427" y="10730"/>
                      </a:cubicBezTo>
                      <a:cubicBezTo>
                        <a:pt x="37745" y="10730"/>
                        <a:pt x="37978" y="10796"/>
                        <a:pt x="38058" y="10955"/>
                      </a:cubicBezTo>
                      <a:cubicBezTo>
                        <a:pt x="38438" y="11715"/>
                        <a:pt x="37939" y="12177"/>
                        <a:pt x="37882" y="12224"/>
                      </a:cubicBezTo>
                      <a:cubicBezTo>
                        <a:pt x="37747" y="12338"/>
                        <a:pt x="37738" y="12542"/>
                        <a:pt x="37862" y="12668"/>
                      </a:cubicBezTo>
                      <a:cubicBezTo>
                        <a:pt x="37872" y="12678"/>
                        <a:pt x="38922" y="13774"/>
                        <a:pt x="39159" y="16259"/>
                      </a:cubicBezTo>
                      <a:cubicBezTo>
                        <a:pt x="39376" y="18529"/>
                        <a:pt x="37987" y="20800"/>
                        <a:pt x="36731" y="22056"/>
                      </a:cubicBezTo>
                      <a:cubicBezTo>
                        <a:pt x="36243" y="22544"/>
                        <a:pt x="35688" y="22787"/>
                        <a:pt x="35091" y="22787"/>
                      </a:cubicBezTo>
                      <a:cubicBezTo>
                        <a:pt x="34392" y="22787"/>
                        <a:pt x="33635" y="22454"/>
                        <a:pt x="32861" y="21789"/>
                      </a:cubicBezTo>
                      <a:cubicBezTo>
                        <a:pt x="32035" y="21081"/>
                        <a:pt x="31356" y="19444"/>
                        <a:pt x="30757" y="18000"/>
                      </a:cubicBezTo>
                      <a:cubicBezTo>
                        <a:pt x="30046" y="16288"/>
                        <a:pt x="29533" y="15049"/>
                        <a:pt x="28766" y="15049"/>
                      </a:cubicBezTo>
                      <a:lnTo>
                        <a:pt x="28767" y="15050"/>
                      </a:lnTo>
                      <a:cubicBezTo>
                        <a:pt x="28602" y="15050"/>
                        <a:pt x="28364" y="15055"/>
                        <a:pt x="28073" y="15060"/>
                      </a:cubicBezTo>
                      <a:cubicBezTo>
                        <a:pt x="27534" y="15072"/>
                        <a:pt x="27050" y="15078"/>
                        <a:pt x="26616" y="15078"/>
                      </a:cubicBezTo>
                      <a:cubicBezTo>
                        <a:pt x="23890" y="15078"/>
                        <a:pt x="23138" y="14863"/>
                        <a:pt x="23025" y="14679"/>
                      </a:cubicBezTo>
                      <a:lnTo>
                        <a:pt x="22899" y="13798"/>
                      </a:lnTo>
                      <a:cubicBezTo>
                        <a:pt x="22887" y="13714"/>
                        <a:pt x="22840" y="13638"/>
                        <a:pt x="22769" y="13590"/>
                      </a:cubicBezTo>
                      <a:cubicBezTo>
                        <a:pt x="22719" y="13556"/>
                        <a:pt x="22661" y="13539"/>
                        <a:pt x="22603" y="13539"/>
                      </a:cubicBezTo>
                      <a:cubicBezTo>
                        <a:pt x="22577" y="13539"/>
                        <a:pt x="22552" y="13542"/>
                        <a:pt x="22527" y="13549"/>
                      </a:cubicBezTo>
                      <a:lnTo>
                        <a:pt x="9829" y="16786"/>
                      </a:lnTo>
                      <a:lnTo>
                        <a:pt x="8683" y="15984"/>
                      </a:lnTo>
                      <a:cubicBezTo>
                        <a:pt x="8632" y="15948"/>
                        <a:pt x="8572" y="15930"/>
                        <a:pt x="8511" y="15930"/>
                      </a:cubicBezTo>
                      <a:cubicBezTo>
                        <a:pt x="8469" y="15930"/>
                        <a:pt x="8427" y="15938"/>
                        <a:pt x="8388" y="15956"/>
                      </a:cubicBezTo>
                      <a:cubicBezTo>
                        <a:pt x="7303" y="16444"/>
                        <a:pt x="4652" y="17447"/>
                        <a:pt x="2945" y="17447"/>
                      </a:cubicBezTo>
                      <a:cubicBezTo>
                        <a:pt x="2511" y="17447"/>
                        <a:pt x="2138" y="17382"/>
                        <a:pt x="1867" y="17227"/>
                      </a:cubicBezTo>
                      <a:cubicBezTo>
                        <a:pt x="1389" y="16954"/>
                        <a:pt x="1051" y="16347"/>
                        <a:pt x="917" y="15518"/>
                      </a:cubicBezTo>
                      <a:cubicBezTo>
                        <a:pt x="667" y="13980"/>
                        <a:pt x="1156" y="11596"/>
                        <a:pt x="2571" y="10014"/>
                      </a:cubicBezTo>
                      <a:cubicBezTo>
                        <a:pt x="3762" y="8684"/>
                        <a:pt x="5621" y="8039"/>
                        <a:pt x="6731" y="7654"/>
                      </a:cubicBezTo>
                      <a:cubicBezTo>
                        <a:pt x="7517" y="7381"/>
                        <a:pt x="7841" y="7268"/>
                        <a:pt x="7831" y="6938"/>
                      </a:cubicBezTo>
                      <a:cubicBezTo>
                        <a:pt x="7820" y="6638"/>
                        <a:pt x="7479" y="6545"/>
                        <a:pt x="7333" y="6505"/>
                      </a:cubicBezTo>
                      <a:cubicBezTo>
                        <a:pt x="6662" y="6321"/>
                        <a:pt x="5265" y="5940"/>
                        <a:pt x="5132" y="5284"/>
                      </a:cubicBezTo>
                      <a:cubicBezTo>
                        <a:pt x="5049" y="4871"/>
                        <a:pt x="5455" y="4302"/>
                        <a:pt x="6306" y="3634"/>
                      </a:cubicBezTo>
                      <a:cubicBezTo>
                        <a:pt x="8316" y="2062"/>
                        <a:pt x="13145" y="616"/>
                        <a:pt x="18192" y="616"/>
                      </a:cubicBezTo>
                      <a:close/>
                      <a:moveTo>
                        <a:pt x="18124" y="1"/>
                      </a:moveTo>
                      <a:cubicBezTo>
                        <a:pt x="12953" y="1"/>
                        <a:pt x="8061" y="1499"/>
                        <a:pt x="5936" y="3162"/>
                      </a:cubicBezTo>
                      <a:cubicBezTo>
                        <a:pt x="4864" y="4001"/>
                        <a:pt x="4408" y="4733"/>
                        <a:pt x="4543" y="5402"/>
                      </a:cubicBezTo>
                      <a:cubicBezTo>
                        <a:pt x="4723" y="6298"/>
                        <a:pt x="5916" y="6728"/>
                        <a:pt x="6819" y="6986"/>
                      </a:cubicBezTo>
                      <a:cubicBezTo>
                        <a:pt x="6727" y="7019"/>
                        <a:pt x="6629" y="7054"/>
                        <a:pt x="6534" y="7086"/>
                      </a:cubicBezTo>
                      <a:cubicBezTo>
                        <a:pt x="5368" y="7490"/>
                        <a:pt x="3418" y="8167"/>
                        <a:pt x="2123" y="9614"/>
                      </a:cubicBezTo>
                      <a:cubicBezTo>
                        <a:pt x="742" y="11158"/>
                        <a:pt x="1" y="13626"/>
                        <a:pt x="324" y="15614"/>
                      </a:cubicBezTo>
                      <a:cubicBezTo>
                        <a:pt x="490" y="16641"/>
                        <a:pt x="921" y="17380"/>
                        <a:pt x="1569" y="17750"/>
                      </a:cubicBezTo>
                      <a:cubicBezTo>
                        <a:pt x="1939" y="17961"/>
                        <a:pt x="2424" y="18046"/>
                        <a:pt x="2968" y="18046"/>
                      </a:cubicBezTo>
                      <a:cubicBezTo>
                        <a:pt x="4950" y="18046"/>
                        <a:pt x="7710" y="16908"/>
                        <a:pt x="8478" y="16573"/>
                      </a:cubicBezTo>
                      <a:lnTo>
                        <a:pt x="9597" y="17357"/>
                      </a:lnTo>
                      <a:cubicBezTo>
                        <a:pt x="9648" y="17392"/>
                        <a:pt x="9707" y="17411"/>
                        <a:pt x="9768" y="17411"/>
                      </a:cubicBezTo>
                      <a:cubicBezTo>
                        <a:pt x="9793" y="17411"/>
                        <a:pt x="9819" y="17408"/>
                        <a:pt x="9844" y="17401"/>
                      </a:cubicBezTo>
                      <a:lnTo>
                        <a:pt x="22351" y="14213"/>
                      </a:lnTo>
                      <a:lnTo>
                        <a:pt x="22430" y="14763"/>
                      </a:lnTo>
                      <a:cubicBezTo>
                        <a:pt x="22532" y="15479"/>
                        <a:pt x="23923" y="15681"/>
                        <a:pt x="26474" y="15681"/>
                      </a:cubicBezTo>
                      <a:cubicBezTo>
                        <a:pt x="26968" y="15681"/>
                        <a:pt x="27506" y="15673"/>
                        <a:pt x="28086" y="15660"/>
                      </a:cubicBezTo>
                      <a:cubicBezTo>
                        <a:pt x="28371" y="15654"/>
                        <a:pt x="28606" y="15650"/>
                        <a:pt x="28766" y="15650"/>
                      </a:cubicBezTo>
                      <a:cubicBezTo>
                        <a:pt x="29131" y="15650"/>
                        <a:pt x="29750" y="17141"/>
                        <a:pt x="30202" y="18230"/>
                      </a:cubicBezTo>
                      <a:cubicBezTo>
                        <a:pt x="30826" y="19737"/>
                        <a:pt x="31536" y="21444"/>
                        <a:pt x="32471" y="22246"/>
                      </a:cubicBezTo>
                      <a:cubicBezTo>
                        <a:pt x="33472" y="23104"/>
                        <a:pt x="34349" y="23392"/>
                        <a:pt x="35076" y="23392"/>
                      </a:cubicBezTo>
                      <a:cubicBezTo>
                        <a:pt x="36084" y="23392"/>
                        <a:pt x="36801" y="22837"/>
                        <a:pt x="37155" y="22481"/>
                      </a:cubicBezTo>
                      <a:cubicBezTo>
                        <a:pt x="38505" y="21133"/>
                        <a:pt x="39995" y="18681"/>
                        <a:pt x="39759" y="16202"/>
                      </a:cubicBezTo>
                      <a:cubicBezTo>
                        <a:pt x="39560" y="14111"/>
                        <a:pt x="38826" y="12924"/>
                        <a:pt x="38475" y="12465"/>
                      </a:cubicBezTo>
                      <a:cubicBezTo>
                        <a:pt x="38749" y="12099"/>
                        <a:pt x="38981" y="11456"/>
                        <a:pt x="38596" y="10687"/>
                      </a:cubicBezTo>
                      <a:cubicBezTo>
                        <a:pt x="38390" y="10274"/>
                        <a:pt x="37926" y="10131"/>
                        <a:pt x="37385" y="10131"/>
                      </a:cubicBezTo>
                      <a:cubicBezTo>
                        <a:pt x="36589" y="10131"/>
                        <a:pt x="35624" y="10440"/>
                        <a:pt x="35063" y="10649"/>
                      </a:cubicBezTo>
                      <a:cubicBezTo>
                        <a:pt x="35008" y="10270"/>
                        <a:pt x="34881" y="9617"/>
                        <a:pt x="34591" y="8600"/>
                      </a:cubicBezTo>
                      <a:cubicBezTo>
                        <a:pt x="34438" y="8063"/>
                        <a:pt x="32850" y="3289"/>
                        <a:pt x="24448" y="846"/>
                      </a:cubicBezTo>
                      <a:cubicBezTo>
                        <a:pt x="22407" y="252"/>
                        <a:pt x="20242" y="1"/>
                        <a:pt x="1812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351;p32">
                  <a:extLst>
                    <a:ext uri="{FF2B5EF4-FFF2-40B4-BE49-F238E27FC236}">
                      <a16:creationId xmlns:a16="http://schemas.microsoft.com/office/drawing/2014/main" id="{524E76D1-18CA-482D-9EC6-FEB9553261ED}"/>
                    </a:ext>
                  </a:extLst>
                </p:cNvPr>
                <p:cNvSpPr/>
                <p:nvPr/>
              </p:nvSpPr>
              <p:spPr>
                <a:xfrm>
                  <a:off x="6281368" y="2972494"/>
                  <a:ext cx="275955" cy="385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5" h="19564" extrusionOk="0">
                      <a:moveTo>
                        <a:pt x="12607" y="0"/>
                      </a:moveTo>
                      <a:cubicBezTo>
                        <a:pt x="11646" y="0"/>
                        <a:pt x="9790" y="3411"/>
                        <a:pt x="8522" y="6674"/>
                      </a:cubicBezTo>
                      <a:cubicBezTo>
                        <a:pt x="6952" y="10710"/>
                        <a:pt x="1" y="15867"/>
                        <a:pt x="1235" y="17100"/>
                      </a:cubicBezTo>
                      <a:cubicBezTo>
                        <a:pt x="1987" y="17852"/>
                        <a:pt x="4324" y="19564"/>
                        <a:pt x="6719" y="19564"/>
                      </a:cubicBezTo>
                      <a:cubicBezTo>
                        <a:pt x="8251" y="19564"/>
                        <a:pt x="9807" y="18863"/>
                        <a:pt x="10988" y="16764"/>
                      </a:cubicBezTo>
                      <a:cubicBezTo>
                        <a:pt x="14015" y="11382"/>
                        <a:pt x="13119" y="620"/>
                        <a:pt x="13119" y="620"/>
                      </a:cubicBezTo>
                      <a:cubicBezTo>
                        <a:pt x="13011" y="191"/>
                        <a:pt x="12834" y="0"/>
                        <a:pt x="126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352;p32">
                  <a:extLst>
                    <a:ext uri="{FF2B5EF4-FFF2-40B4-BE49-F238E27FC236}">
                      <a16:creationId xmlns:a16="http://schemas.microsoft.com/office/drawing/2014/main" id="{09A1463C-08B6-4B52-A8CC-06174C7A950F}"/>
                    </a:ext>
                  </a:extLst>
                </p:cNvPr>
                <p:cNvSpPr/>
                <p:nvPr/>
              </p:nvSpPr>
              <p:spPr>
                <a:xfrm>
                  <a:off x="6285011" y="2966547"/>
                  <a:ext cx="277688" cy="397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3" h="20166" extrusionOk="0">
                      <a:moveTo>
                        <a:pt x="12429" y="602"/>
                      </a:moveTo>
                      <a:cubicBezTo>
                        <a:pt x="12484" y="606"/>
                        <a:pt x="12570" y="722"/>
                        <a:pt x="12636" y="971"/>
                      </a:cubicBezTo>
                      <a:cubicBezTo>
                        <a:pt x="12680" y="1547"/>
                        <a:pt x="13420" y="11801"/>
                        <a:pt x="10541" y="16918"/>
                      </a:cubicBezTo>
                      <a:cubicBezTo>
                        <a:pt x="9675" y="18456"/>
                        <a:pt x="8531" y="19333"/>
                        <a:pt x="7138" y="19524"/>
                      </a:cubicBezTo>
                      <a:cubicBezTo>
                        <a:pt x="6933" y="19552"/>
                        <a:pt x="6728" y="19565"/>
                        <a:pt x="6523" y="19565"/>
                      </a:cubicBezTo>
                      <a:cubicBezTo>
                        <a:pt x="4188" y="19565"/>
                        <a:pt x="1922" y="17848"/>
                        <a:pt x="1262" y="17189"/>
                      </a:cubicBezTo>
                      <a:cubicBezTo>
                        <a:pt x="832" y="16759"/>
                        <a:pt x="2594" y="14832"/>
                        <a:pt x="4008" y="13284"/>
                      </a:cubicBezTo>
                      <a:cubicBezTo>
                        <a:pt x="5801" y="11324"/>
                        <a:pt x="7833" y="9101"/>
                        <a:pt x="8617" y="7085"/>
                      </a:cubicBezTo>
                      <a:cubicBezTo>
                        <a:pt x="10109" y="3245"/>
                        <a:pt x="11808" y="602"/>
                        <a:pt x="12414" y="602"/>
                      </a:cubicBezTo>
                      <a:lnTo>
                        <a:pt x="12415" y="602"/>
                      </a:lnTo>
                      <a:cubicBezTo>
                        <a:pt x="12418" y="602"/>
                        <a:pt x="12421" y="603"/>
                        <a:pt x="12424" y="603"/>
                      </a:cubicBezTo>
                      <a:cubicBezTo>
                        <a:pt x="12425" y="603"/>
                        <a:pt x="12427" y="603"/>
                        <a:pt x="12429" y="602"/>
                      </a:cubicBezTo>
                      <a:close/>
                      <a:moveTo>
                        <a:pt x="12425" y="1"/>
                      </a:moveTo>
                      <a:cubicBezTo>
                        <a:pt x="10746" y="1"/>
                        <a:pt x="8166" y="6585"/>
                        <a:pt x="8057" y="6867"/>
                      </a:cubicBezTo>
                      <a:cubicBezTo>
                        <a:pt x="7314" y="8778"/>
                        <a:pt x="5322" y="10956"/>
                        <a:pt x="3565" y="12880"/>
                      </a:cubicBezTo>
                      <a:cubicBezTo>
                        <a:pt x="1496" y="15142"/>
                        <a:pt x="1" y="16778"/>
                        <a:pt x="836" y="17614"/>
                      </a:cubicBezTo>
                      <a:cubicBezTo>
                        <a:pt x="1545" y="18323"/>
                        <a:pt x="3989" y="20165"/>
                        <a:pt x="6538" y="20165"/>
                      </a:cubicBezTo>
                      <a:cubicBezTo>
                        <a:pt x="6766" y="20165"/>
                        <a:pt x="6995" y="20150"/>
                        <a:pt x="7220" y="20119"/>
                      </a:cubicBezTo>
                      <a:cubicBezTo>
                        <a:pt x="8809" y="19902"/>
                        <a:pt x="10102" y="18923"/>
                        <a:pt x="11065" y="17213"/>
                      </a:cubicBezTo>
                      <a:cubicBezTo>
                        <a:pt x="14103" y="11814"/>
                        <a:pt x="13269" y="1340"/>
                        <a:pt x="13232" y="896"/>
                      </a:cubicBezTo>
                      <a:cubicBezTo>
                        <a:pt x="13231" y="881"/>
                        <a:pt x="13229" y="864"/>
                        <a:pt x="13225" y="849"/>
                      </a:cubicBezTo>
                      <a:cubicBezTo>
                        <a:pt x="13057" y="179"/>
                        <a:pt x="12719" y="19"/>
                        <a:pt x="12465" y="2"/>
                      </a:cubicBezTo>
                      <a:cubicBezTo>
                        <a:pt x="12452" y="1"/>
                        <a:pt x="12439" y="1"/>
                        <a:pt x="12425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353;p32">
                  <a:extLst>
                    <a:ext uri="{FF2B5EF4-FFF2-40B4-BE49-F238E27FC236}">
                      <a16:creationId xmlns:a16="http://schemas.microsoft.com/office/drawing/2014/main" id="{FAC04D06-B425-4294-8C00-D429A6B36EC8}"/>
                    </a:ext>
                  </a:extLst>
                </p:cNvPr>
                <p:cNvSpPr/>
                <p:nvPr/>
              </p:nvSpPr>
              <p:spPr>
                <a:xfrm>
                  <a:off x="6281368" y="2972494"/>
                  <a:ext cx="275955" cy="385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5" h="19564" extrusionOk="0">
                      <a:moveTo>
                        <a:pt x="12607" y="0"/>
                      </a:moveTo>
                      <a:cubicBezTo>
                        <a:pt x="11646" y="0"/>
                        <a:pt x="9790" y="3411"/>
                        <a:pt x="8522" y="6674"/>
                      </a:cubicBezTo>
                      <a:cubicBezTo>
                        <a:pt x="6952" y="10710"/>
                        <a:pt x="1" y="15867"/>
                        <a:pt x="1235" y="17100"/>
                      </a:cubicBezTo>
                      <a:cubicBezTo>
                        <a:pt x="1987" y="17852"/>
                        <a:pt x="4324" y="19564"/>
                        <a:pt x="6719" y="19564"/>
                      </a:cubicBezTo>
                      <a:cubicBezTo>
                        <a:pt x="8251" y="19564"/>
                        <a:pt x="9807" y="18863"/>
                        <a:pt x="10988" y="16764"/>
                      </a:cubicBezTo>
                      <a:cubicBezTo>
                        <a:pt x="14015" y="11382"/>
                        <a:pt x="13119" y="620"/>
                        <a:pt x="13119" y="620"/>
                      </a:cubicBezTo>
                      <a:cubicBezTo>
                        <a:pt x="13011" y="191"/>
                        <a:pt x="12834" y="0"/>
                        <a:pt x="12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354;p32">
                  <a:extLst>
                    <a:ext uri="{FF2B5EF4-FFF2-40B4-BE49-F238E27FC236}">
                      <a16:creationId xmlns:a16="http://schemas.microsoft.com/office/drawing/2014/main" id="{F6C6A8DD-967A-4295-864B-D90C84D95988}"/>
                    </a:ext>
                  </a:extLst>
                </p:cNvPr>
                <p:cNvSpPr/>
                <p:nvPr/>
              </p:nvSpPr>
              <p:spPr>
                <a:xfrm>
                  <a:off x="6023055" y="2656371"/>
                  <a:ext cx="619310" cy="693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53" h="35229" extrusionOk="0">
                      <a:moveTo>
                        <a:pt x="19501" y="0"/>
                      </a:moveTo>
                      <a:cubicBezTo>
                        <a:pt x="19500" y="0"/>
                        <a:pt x="3146" y="4278"/>
                        <a:pt x="0" y="5662"/>
                      </a:cubicBezTo>
                      <a:cubicBezTo>
                        <a:pt x="0" y="5662"/>
                        <a:pt x="253" y="14216"/>
                        <a:pt x="3523" y="23149"/>
                      </a:cubicBezTo>
                      <a:cubicBezTo>
                        <a:pt x="6794" y="32080"/>
                        <a:pt x="12330" y="35100"/>
                        <a:pt x="14720" y="35226"/>
                      </a:cubicBezTo>
                      <a:cubicBezTo>
                        <a:pt x="14753" y="35228"/>
                        <a:pt x="14786" y="35229"/>
                        <a:pt x="14819" y="35229"/>
                      </a:cubicBezTo>
                      <a:cubicBezTo>
                        <a:pt x="17233" y="35229"/>
                        <a:pt x="21667" y="30764"/>
                        <a:pt x="23652" y="26545"/>
                      </a:cubicBezTo>
                      <a:cubicBezTo>
                        <a:pt x="25665" y="22268"/>
                        <a:pt x="27049" y="17362"/>
                        <a:pt x="27049" y="17362"/>
                      </a:cubicBezTo>
                      <a:cubicBezTo>
                        <a:pt x="27049" y="17362"/>
                        <a:pt x="29943" y="16355"/>
                        <a:pt x="30697" y="13713"/>
                      </a:cubicBezTo>
                      <a:cubicBezTo>
                        <a:pt x="31452" y="11071"/>
                        <a:pt x="31326" y="8680"/>
                        <a:pt x="29313" y="8429"/>
                      </a:cubicBezTo>
                      <a:cubicBezTo>
                        <a:pt x="29229" y="8419"/>
                        <a:pt x="29148" y="8414"/>
                        <a:pt x="29068" y="8414"/>
                      </a:cubicBezTo>
                      <a:cubicBezTo>
                        <a:pt x="27228" y="8414"/>
                        <a:pt x="26420" y="11071"/>
                        <a:pt x="26420" y="11071"/>
                      </a:cubicBezTo>
                      <a:cubicBezTo>
                        <a:pt x="26420" y="11071"/>
                        <a:pt x="23904" y="9436"/>
                        <a:pt x="22898" y="6164"/>
                      </a:cubicBezTo>
                      <a:cubicBezTo>
                        <a:pt x="21996" y="3234"/>
                        <a:pt x="23517" y="910"/>
                        <a:pt x="23121" y="910"/>
                      </a:cubicBezTo>
                      <a:cubicBezTo>
                        <a:pt x="23075" y="910"/>
                        <a:pt x="23003" y="941"/>
                        <a:pt x="22898" y="1007"/>
                      </a:cubicBezTo>
                      <a:cubicBezTo>
                        <a:pt x="21976" y="1583"/>
                        <a:pt x="20211" y="3318"/>
                        <a:pt x="19147" y="3318"/>
                      </a:cubicBezTo>
                      <a:cubicBezTo>
                        <a:pt x="19049" y="3318"/>
                        <a:pt x="18956" y="3303"/>
                        <a:pt x="18871" y="3271"/>
                      </a:cubicBezTo>
                      <a:cubicBezTo>
                        <a:pt x="17865" y="2894"/>
                        <a:pt x="19501" y="0"/>
                        <a:pt x="195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355;p32">
                  <a:extLst>
                    <a:ext uri="{FF2B5EF4-FFF2-40B4-BE49-F238E27FC236}">
                      <a16:creationId xmlns:a16="http://schemas.microsoft.com/office/drawing/2014/main" id="{ACACE56E-958A-45D5-B52B-F3BAF83B914B}"/>
                    </a:ext>
                  </a:extLst>
                </p:cNvPr>
                <p:cNvSpPr/>
                <p:nvPr/>
              </p:nvSpPr>
              <p:spPr>
                <a:xfrm>
                  <a:off x="6017069" y="2650444"/>
                  <a:ext cx="630986" cy="705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46" h="35830" extrusionOk="0">
                      <a:moveTo>
                        <a:pt x="19223" y="765"/>
                      </a:moveTo>
                      <a:lnTo>
                        <a:pt x="19223" y="765"/>
                      </a:lnTo>
                      <a:cubicBezTo>
                        <a:pt x="18856" y="1519"/>
                        <a:pt x="18371" y="2719"/>
                        <a:pt x="18614" y="3386"/>
                      </a:cubicBezTo>
                      <a:cubicBezTo>
                        <a:pt x="18696" y="3612"/>
                        <a:pt x="18854" y="3773"/>
                        <a:pt x="19070" y="3853"/>
                      </a:cubicBezTo>
                      <a:cubicBezTo>
                        <a:pt x="19190" y="3899"/>
                        <a:pt x="19317" y="3920"/>
                        <a:pt x="19451" y="3920"/>
                      </a:cubicBezTo>
                      <a:cubicBezTo>
                        <a:pt x="20305" y="3920"/>
                        <a:pt x="21404" y="3057"/>
                        <a:pt x="22388" y="2285"/>
                      </a:cubicBezTo>
                      <a:cubicBezTo>
                        <a:pt x="22634" y="2092"/>
                        <a:pt x="22871" y="1905"/>
                        <a:pt x="23078" y="1756"/>
                      </a:cubicBezTo>
                      <a:lnTo>
                        <a:pt x="23078" y="1756"/>
                      </a:lnTo>
                      <a:cubicBezTo>
                        <a:pt x="23075" y="1768"/>
                        <a:pt x="23071" y="1780"/>
                        <a:pt x="23068" y="1790"/>
                      </a:cubicBezTo>
                      <a:cubicBezTo>
                        <a:pt x="22791" y="2731"/>
                        <a:pt x="22276" y="4479"/>
                        <a:pt x="22914" y="6554"/>
                      </a:cubicBezTo>
                      <a:cubicBezTo>
                        <a:pt x="23940" y="9892"/>
                        <a:pt x="26453" y="11555"/>
                        <a:pt x="26559" y="11624"/>
                      </a:cubicBezTo>
                      <a:cubicBezTo>
                        <a:pt x="26609" y="11657"/>
                        <a:pt x="26666" y="11674"/>
                        <a:pt x="26723" y="11674"/>
                      </a:cubicBezTo>
                      <a:cubicBezTo>
                        <a:pt x="26758" y="11674"/>
                        <a:pt x="26793" y="11668"/>
                        <a:pt x="26826" y="11655"/>
                      </a:cubicBezTo>
                      <a:cubicBezTo>
                        <a:pt x="26915" y="11623"/>
                        <a:pt x="26984" y="11551"/>
                        <a:pt x="27011" y="11461"/>
                      </a:cubicBezTo>
                      <a:cubicBezTo>
                        <a:pt x="27019" y="11434"/>
                        <a:pt x="27777" y="9016"/>
                        <a:pt x="29373" y="9016"/>
                      </a:cubicBezTo>
                      <a:cubicBezTo>
                        <a:pt x="29440" y="9016"/>
                        <a:pt x="29509" y="9020"/>
                        <a:pt x="29579" y="9029"/>
                      </a:cubicBezTo>
                      <a:cubicBezTo>
                        <a:pt x="30099" y="9094"/>
                        <a:pt x="30476" y="9315"/>
                        <a:pt x="30733" y="9705"/>
                      </a:cubicBezTo>
                      <a:cubicBezTo>
                        <a:pt x="31268" y="10512"/>
                        <a:pt x="31261" y="12013"/>
                        <a:pt x="30713" y="13931"/>
                      </a:cubicBezTo>
                      <a:cubicBezTo>
                        <a:pt x="30011" y="16387"/>
                        <a:pt x="27281" y="17370"/>
                        <a:pt x="27254" y="17379"/>
                      </a:cubicBezTo>
                      <a:cubicBezTo>
                        <a:pt x="27162" y="17411"/>
                        <a:pt x="27091" y="17487"/>
                        <a:pt x="27063" y="17581"/>
                      </a:cubicBezTo>
                      <a:cubicBezTo>
                        <a:pt x="27050" y="17630"/>
                        <a:pt x="25664" y="22512"/>
                        <a:pt x="23684" y="26719"/>
                      </a:cubicBezTo>
                      <a:cubicBezTo>
                        <a:pt x="21708" y="30919"/>
                        <a:pt x="17349" y="35229"/>
                        <a:pt x="15119" y="35229"/>
                      </a:cubicBezTo>
                      <a:cubicBezTo>
                        <a:pt x="15092" y="35229"/>
                        <a:pt x="15066" y="35228"/>
                        <a:pt x="15040" y="35227"/>
                      </a:cubicBezTo>
                      <a:cubicBezTo>
                        <a:pt x="12445" y="35089"/>
                        <a:pt x="7185" y="31745"/>
                        <a:pt x="4110" y="23347"/>
                      </a:cubicBezTo>
                      <a:cubicBezTo>
                        <a:pt x="1171" y="15321"/>
                        <a:pt x="679" y="7508"/>
                        <a:pt x="614" y="6158"/>
                      </a:cubicBezTo>
                      <a:cubicBezTo>
                        <a:pt x="3704" y="4891"/>
                        <a:pt x="16205" y="1563"/>
                        <a:pt x="19223" y="765"/>
                      </a:cubicBezTo>
                      <a:close/>
                      <a:moveTo>
                        <a:pt x="19808" y="0"/>
                      </a:moveTo>
                      <a:cubicBezTo>
                        <a:pt x="19782" y="0"/>
                        <a:pt x="19756" y="4"/>
                        <a:pt x="19729" y="11"/>
                      </a:cubicBezTo>
                      <a:cubicBezTo>
                        <a:pt x="19060" y="185"/>
                        <a:pt x="3315" y="4310"/>
                        <a:pt x="183" y="5686"/>
                      </a:cubicBezTo>
                      <a:cubicBezTo>
                        <a:pt x="72" y="5736"/>
                        <a:pt x="1" y="5849"/>
                        <a:pt x="4" y="5971"/>
                      </a:cubicBezTo>
                      <a:cubicBezTo>
                        <a:pt x="7" y="6058"/>
                        <a:pt x="295" y="14677"/>
                        <a:pt x="3545" y="23553"/>
                      </a:cubicBezTo>
                      <a:cubicBezTo>
                        <a:pt x="5371" y="28538"/>
                        <a:pt x="7820" y="31450"/>
                        <a:pt x="9554" y="33013"/>
                      </a:cubicBezTo>
                      <a:cubicBezTo>
                        <a:pt x="11747" y="34992"/>
                        <a:pt x="13809" y="35764"/>
                        <a:pt x="15008" y="35827"/>
                      </a:cubicBezTo>
                      <a:cubicBezTo>
                        <a:pt x="15046" y="35829"/>
                        <a:pt x="15084" y="35829"/>
                        <a:pt x="15121" y="35829"/>
                      </a:cubicBezTo>
                      <a:cubicBezTo>
                        <a:pt x="17794" y="35829"/>
                        <a:pt x="22325" y="31018"/>
                        <a:pt x="24228" y="26975"/>
                      </a:cubicBezTo>
                      <a:cubicBezTo>
                        <a:pt x="26034" y="23133"/>
                        <a:pt x="27351" y="18738"/>
                        <a:pt x="27599" y="17889"/>
                      </a:cubicBezTo>
                      <a:cubicBezTo>
                        <a:pt x="28225" y="17637"/>
                        <a:pt x="30593" y="16536"/>
                        <a:pt x="31290" y="14096"/>
                      </a:cubicBezTo>
                      <a:cubicBezTo>
                        <a:pt x="31712" y="12618"/>
                        <a:pt x="32045" y="10599"/>
                        <a:pt x="31234" y="9371"/>
                      </a:cubicBezTo>
                      <a:cubicBezTo>
                        <a:pt x="30880" y="8836"/>
                        <a:pt x="30348" y="8519"/>
                        <a:pt x="29654" y="8431"/>
                      </a:cubicBezTo>
                      <a:cubicBezTo>
                        <a:pt x="29557" y="8419"/>
                        <a:pt x="29463" y="8414"/>
                        <a:pt x="29371" y="8414"/>
                      </a:cubicBezTo>
                      <a:cubicBezTo>
                        <a:pt x="27782" y="8414"/>
                        <a:pt x="26901" y="10100"/>
                        <a:pt x="26580" y="10891"/>
                      </a:cubicBezTo>
                      <a:cubicBezTo>
                        <a:pt x="25894" y="10345"/>
                        <a:pt x="24243" y="8828"/>
                        <a:pt x="23489" y="6378"/>
                      </a:cubicBezTo>
                      <a:cubicBezTo>
                        <a:pt x="22904" y="4476"/>
                        <a:pt x="23385" y="2840"/>
                        <a:pt x="23645" y="1961"/>
                      </a:cubicBezTo>
                      <a:cubicBezTo>
                        <a:pt x="23797" y="1445"/>
                        <a:pt x="23880" y="1161"/>
                        <a:pt x="23645" y="983"/>
                      </a:cubicBezTo>
                      <a:cubicBezTo>
                        <a:pt x="23575" y="930"/>
                        <a:pt x="23501" y="910"/>
                        <a:pt x="23428" y="910"/>
                      </a:cubicBezTo>
                      <a:cubicBezTo>
                        <a:pt x="23270" y="910"/>
                        <a:pt x="23120" y="1004"/>
                        <a:pt x="23042" y="1053"/>
                      </a:cubicBezTo>
                      <a:cubicBezTo>
                        <a:pt x="22756" y="1232"/>
                        <a:pt x="22397" y="1513"/>
                        <a:pt x="22017" y="1812"/>
                      </a:cubicBezTo>
                      <a:cubicBezTo>
                        <a:pt x="21236" y="2424"/>
                        <a:pt x="20093" y="3321"/>
                        <a:pt x="19459" y="3321"/>
                      </a:cubicBezTo>
                      <a:cubicBezTo>
                        <a:pt x="19394" y="3321"/>
                        <a:pt x="19334" y="3311"/>
                        <a:pt x="19281" y="3291"/>
                      </a:cubicBezTo>
                      <a:cubicBezTo>
                        <a:pt x="19239" y="3275"/>
                        <a:pt x="19205" y="3250"/>
                        <a:pt x="19180" y="3181"/>
                      </a:cubicBezTo>
                      <a:cubicBezTo>
                        <a:pt x="19003" y="2694"/>
                        <a:pt x="19593" y="1290"/>
                        <a:pt x="20067" y="449"/>
                      </a:cubicBezTo>
                      <a:cubicBezTo>
                        <a:pt x="20184" y="242"/>
                        <a:pt x="20026" y="0"/>
                        <a:pt x="1980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356;p32">
                  <a:extLst>
                    <a:ext uri="{FF2B5EF4-FFF2-40B4-BE49-F238E27FC236}">
                      <a16:creationId xmlns:a16="http://schemas.microsoft.com/office/drawing/2014/main" id="{8746609D-9021-44BB-AC6E-451F5CB40793}"/>
                    </a:ext>
                  </a:extLst>
                </p:cNvPr>
                <p:cNvSpPr/>
                <p:nvPr/>
              </p:nvSpPr>
              <p:spPr>
                <a:xfrm>
                  <a:off x="6437825" y="2851125"/>
                  <a:ext cx="121960" cy="53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4" h="2739" extrusionOk="0">
                      <a:moveTo>
                        <a:pt x="5854" y="0"/>
                      </a:moveTo>
                      <a:cubicBezTo>
                        <a:pt x="5820" y="0"/>
                        <a:pt x="5784" y="6"/>
                        <a:pt x="5750" y="19"/>
                      </a:cubicBezTo>
                      <a:lnTo>
                        <a:pt x="214" y="2158"/>
                      </a:lnTo>
                      <a:cubicBezTo>
                        <a:pt x="79" y="2210"/>
                        <a:pt x="1" y="2351"/>
                        <a:pt x="27" y="2493"/>
                      </a:cubicBezTo>
                      <a:cubicBezTo>
                        <a:pt x="54" y="2636"/>
                        <a:pt x="177" y="2739"/>
                        <a:pt x="322" y="2739"/>
                      </a:cubicBezTo>
                      <a:cubicBezTo>
                        <a:pt x="360" y="2739"/>
                        <a:pt x="396" y="2732"/>
                        <a:pt x="431" y="2719"/>
                      </a:cubicBezTo>
                      <a:lnTo>
                        <a:pt x="5967" y="580"/>
                      </a:lnTo>
                      <a:cubicBezTo>
                        <a:pt x="6119" y="518"/>
                        <a:pt x="6193" y="346"/>
                        <a:pt x="6134" y="192"/>
                      </a:cubicBezTo>
                      <a:cubicBezTo>
                        <a:pt x="6088" y="73"/>
                        <a:pt x="5975" y="0"/>
                        <a:pt x="585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357;p32">
                  <a:extLst>
                    <a:ext uri="{FF2B5EF4-FFF2-40B4-BE49-F238E27FC236}">
                      <a16:creationId xmlns:a16="http://schemas.microsoft.com/office/drawing/2014/main" id="{777C7203-9540-4C24-BAB3-9688C2D33F50}"/>
                    </a:ext>
                  </a:extLst>
                </p:cNvPr>
                <p:cNvSpPr/>
                <p:nvPr/>
              </p:nvSpPr>
              <p:spPr>
                <a:xfrm>
                  <a:off x="5968573" y="2871858"/>
                  <a:ext cx="495420" cy="171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61" h="8715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0" y="1"/>
                        <a:pt x="126" y="3524"/>
                        <a:pt x="1888" y="5537"/>
                      </a:cubicBezTo>
                      <a:cubicBezTo>
                        <a:pt x="3154" y="6985"/>
                        <a:pt x="5397" y="7521"/>
                        <a:pt x="7072" y="7521"/>
                      </a:cubicBezTo>
                      <a:cubicBezTo>
                        <a:pt x="7725" y="7521"/>
                        <a:pt x="8292" y="7440"/>
                        <a:pt x="8680" y="7299"/>
                      </a:cubicBezTo>
                      <a:cubicBezTo>
                        <a:pt x="10001" y="6818"/>
                        <a:pt x="9832" y="3247"/>
                        <a:pt x="11126" y="3247"/>
                      </a:cubicBezTo>
                      <a:cubicBezTo>
                        <a:pt x="11188" y="3247"/>
                        <a:pt x="11254" y="3255"/>
                        <a:pt x="11323" y="3272"/>
                      </a:cubicBezTo>
                      <a:cubicBezTo>
                        <a:pt x="12832" y="3649"/>
                        <a:pt x="12581" y="5285"/>
                        <a:pt x="13209" y="6795"/>
                      </a:cubicBezTo>
                      <a:cubicBezTo>
                        <a:pt x="13839" y="8304"/>
                        <a:pt x="14467" y="8178"/>
                        <a:pt x="17236" y="8557"/>
                      </a:cubicBezTo>
                      <a:cubicBezTo>
                        <a:pt x="17985" y="8659"/>
                        <a:pt x="18725" y="8715"/>
                        <a:pt x="19425" y="8715"/>
                      </a:cubicBezTo>
                      <a:cubicBezTo>
                        <a:pt x="21313" y="8715"/>
                        <a:pt x="22917" y="8308"/>
                        <a:pt x="23651" y="7299"/>
                      </a:cubicBezTo>
                      <a:cubicBezTo>
                        <a:pt x="24658" y="5914"/>
                        <a:pt x="25161" y="1637"/>
                        <a:pt x="24154" y="1385"/>
                      </a:cubicBezTo>
                      <a:cubicBezTo>
                        <a:pt x="23958" y="1336"/>
                        <a:pt x="23671" y="1315"/>
                        <a:pt x="23309" y="1315"/>
                      </a:cubicBezTo>
                      <a:cubicBezTo>
                        <a:pt x="21814" y="1315"/>
                        <a:pt x="19041" y="1661"/>
                        <a:pt x="16104" y="1762"/>
                      </a:cubicBezTo>
                      <a:cubicBezTo>
                        <a:pt x="12454" y="1887"/>
                        <a:pt x="11070" y="2014"/>
                        <a:pt x="11070" y="2014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358;p32">
                  <a:extLst>
                    <a:ext uri="{FF2B5EF4-FFF2-40B4-BE49-F238E27FC236}">
                      <a16:creationId xmlns:a16="http://schemas.microsoft.com/office/drawing/2014/main" id="{D490CF5E-F414-4F27-9490-ACCBE2D332C7}"/>
                    </a:ext>
                  </a:extLst>
                </p:cNvPr>
                <p:cNvSpPr/>
                <p:nvPr/>
              </p:nvSpPr>
              <p:spPr>
                <a:xfrm>
                  <a:off x="5962607" y="2865971"/>
                  <a:ext cx="504162" cy="183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5" h="9314" extrusionOk="0">
                      <a:moveTo>
                        <a:pt x="631" y="665"/>
                      </a:moveTo>
                      <a:lnTo>
                        <a:pt x="11320" y="2610"/>
                      </a:lnTo>
                      <a:cubicBezTo>
                        <a:pt x="11341" y="2612"/>
                        <a:pt x="11361" y="2614"/>
                        <a:pt x="11381" y="2614"/>
                      </a:cubicBezTo>
                      <a:cubicBezTo>
                        <a:pt x="11388" y="2614"/>
                        <a:pt x="11394" y="2613"/>
                        <a:pt x="11401" y="2613"/>
                      </a:cubicBezTo>
                      <a:cubicBezTo>
                        <a:pt x="11415" y="2612"/>
                        <a:pt x="12824" y="2486"/>
                        <a:pt x="16417" y="2362"/>
                      </a:cubicBezTo>
                      <a:cubicBezTo>
                        <a:pt x="17930" y="2310"/>
                        <a:pt x="19387" y="2195"/>
                        <a:pt x="20673" y="2093"/>
                      </a:cubicBezTo>
                      <a:cubicBezTo>
                        <a:pt x="21841" y="2000"/>
                        <a:pt x="22900" y="1916"/>
                        <a:pt x="23625" y="1916"/>
                      </a:cubicBezTo>
                      <a:cubicBezTo>
                        <a:pt x="23955" y="1916"/>
                        <a:pt x="24215" y="1933"/>
                        <a:pt x="24385" y="1975"/>
                      </a:cubicBezTo>
                      <a:cubicBezTo>
                        <a:pt x="24430" y="1987"/>
                        <a:pt x="24501" y="2062"/>
                        <a:pt x="24565" y="2236"/>
                      </a:cubicBezTo>
                      <a:cubicBezTo>
                        <a:pt x="24974" y="3361"/>
                        <a:pt x="24478" y="6366"/>
                        <a:pt x="23711" y="7420"/>
                      </a:cubicBezTo>
                      <a:cubicBezTo>
                        <a:pt x="23099" y="8262"/>
                        <a:pt x="21659" y="8712"/>
                        <a:pt x="19705" y="8712"/>
                      </a:cubicBezTo>
                      <a:cubicBezTo>
                        <a:pt x="19050" y="8712"/>
                        <a:pt x="18337" y="8661"/>
                        <a:pt x="17579" y="8558"/>
                      </a:cubicBezTo>
                      <a:cubicBezTo>
                        <a:pt x="17232" y="8511"/>
                        <a:pt x="16918" y="8470"/>
                        <a:pt x="16633" y="8435"/>
                      </a:cubicBezTo>
                      <a:cubicBezTo>
                        <a:pt x="14679" y="8189"/>
                        <a:pt x="14274" y="8138"/>
                        <a:pt x="13790" y="6979"/>
                      </a:cubicBezTo>
                      <a:cubicBezTo>
                        <a:pt x="13606" y="6538"/>
                        <a:pt x="13501" y="6081"/>
                        <a:pt x="13399" y="5639"/>
                      </a:cubicBezTo>
                      <a:cubicBezTo>
                        <a:pt x="13165" y="4630"/>
                        <a:pt x="12923" y="3585"/>
                        <a:pt x="11698" y="3280"/>
                      </a:cubicBezTo>
                      <a:cubicBezTo>
                        <a:pt x="11605" y="3256"/>
                        <a:pt x="11509" y="3243"/>
                        <a:pt x="11413" y="3243"/>
                      </a:cubicBezTo>
                      <a:lnTo>
                        <a:pt x="11411" y="3243"/>
                      </a:lnTo>
                      <a:cubicBezTo>
                        <a:pt x="10544" y="3243"/>
                        <a:pt x="10208" y="4368"/>
                        <a:pt x="9908" y="5373"/>
                      </a:cubicBezTo>
                      <a:cubicBezTo>
                        <a:pt x="9663" y="6197"/>
                        <a:pt x="9384" y="7132"/>
                        <a:pt x="8881" y="7314"/>
                      </a:cubicBezTo>
                      <a:cubicBezTo>
                        <a:pt x="8510" y="7449"/>
                        <a:pt x="7974" y="7526"/>
                        <a:pt x="7358" y="7526"/>
                      </a:cubicBezTo>
                      <a:cubicBezTo>
                        <a:pt x="5757" y="7526"/>
                        <a:pt x="3616" y="7007"/>
                        <a:pt x="2417" y="5638"/>
                      </a:cubicBezTo>
                      <a:cubicBezTo>
                        <a:pt x="1077" y="4107"/>
                        <a:pt x="720" y="1609"/>
                        <a:pt x="631" y="665"/>
                      </a:cubicBezTo>
                      <a:close/>
                      <a:moveTo>
                        <a:pt x="306" y="0"/>
                      </a:moveTo>
                      <a:cubicBezTo>
                        <a:pt x="234" y="0"/>
                        <a:pt x="163" y="26"/>
                        <a:pt x="107" y="74"/>
                      </a:cubicBezTo>
                      <a:cubicBezTo>
                        <a:pt x="39" y="133"/>
                        <a:pt x="1" y="221"/>
                        <a:pt x="3" y="311"/>
                      </a:cubicBezTo>
                      <a:cubicBezTo>
                        <a:pt x="9" y="460"/>
                        <a:pt x="154" y="3965"/>
                        <a:pt x="1964" y="6034"/>
                      </a:cubicBezTo>
                      <a:cubicBezTo>
                        <a:pt x="3317" y="7579"/>
                        <a:pt x="5621" y="8121"/>
                        <a:pt x="7353" y="8121"/>
                      </a:cubicBezTo>
                      <a:cubicBezTo>
                        <a:pt x="8062" y="8121"/>
                        <a:pt x="8675" y="8030"/>
                        <a:pt x="9088" y="7880"/>
                      </a:cubicBezTo>
                      <a:cubicBezTo>
                        <a:pt x="9874" y="7594"/>
                        <a:pt x="10184" y="6552"/>
                        <a:pt x="10484" y="5544"/>
                      </a:cubicBezTo>
                      <a:cubicBezTo>
                        <a:pt x="10794" y="4506"/>
                        <a:pt x="11020" y="3848"/>
                        <a:pt x="11440" y="3848"/>
                      </a:cubicBezTo>
                      <a:cubicBezTo>
                        <a:pt x="11477" y="3848"/>
                        <a:pt x="11514" y="3853"/>
                        <a:pt x="11554" y="3863"/>
                      </a:cubicBezTo>
                      <a:cubicBezTo>
                        <a:pt x="12380" y="4069"/>
                        <a:pt x="12563" y="4692"/>
                        <a:pt x="12813" y="5775"/>
                      </a:cubicBezTo>
                      <a:cubicBezTo>
                        <a:pt x="12916" y="6219"/>
                        <a:pt x="13032" y="6723"/>
                        <a:pt x="13235" y="7209"/>
                      </a:cubicBezTo>
                      <a:cubicBezTo>
                        <a:pt x="13853" y="8690"/>
                        <a:pt x="14534" y="8776"/>
                        <a:pt x="16557" y="9031"/>
                      </a:cubicBezTo>
                      <a:cubicBezTo>
                        <a:pt x="16841" y="9067"/>
                        <a:pt x="17152" y="9106"/>
                        <a:pt x="17499" y="9153"/>
                      </a:cubicBezTo>
                      <a:cubicBezTo>
                        <a:pt x="18288" y="9261"/>
                        <a:pt x="19028" y="9313"/>
                        <a:pt x="19712" y="9313"/>
                      </a:cubicBezTo>
                      <a:cubicBezTo>
                        <a:pt x="21877" y="9313"/>
                        <a:pt x="23465" y="8781"/>
                        <a:pt x="24197" y="7774"/>
                      </a:cubicBezTo>
                      <a:cubicBezTo>
                        <a:pt x="25082" y="6559"/>
                        <a:pt x="25605" y="3339"/>
                        <a:pt x="25131" y="2032"/>
                      </a:cubicBezTo>
                      <a:cubicBezTo>
                        <a:pt x="25001" y="1675"/>
                        <a:pt x="24799" y="1461"/>
                        <a:pt x="24531" y="1393"/>
                      </a:cubicBezTo>
                      <a:cubicBezTo>
                        <a:pt x="24308" y="1337"/>
                        <a:pt x="23997" y="1314"/>
                        <a:pt x="23606" y="1314"/>
                      </a:cubicBezTo>
                      <a:cubicBezTo>
                        <a:pt x="22874" y="1314"/>
                        <a:pt x="21861" y="1395"/>
                        <a:pt x="20625" y="1494"/>
                      </a:cubicBezTo>
                      <a:cubicBezTo>
                        <a:pt x="19346" y="1595"/>
                        <a:pt x="17897" y="1710"/>
                        <a:pt x="16396" y="1762"/>
                      </a:cubicBezTo>
                      <a:cubicBezTo>
                        <a:pt x="13120" y="1876"/>
                        <a:pt x="11646" y="1990"/>
                        <a:pt x="11389" y="2011"/>
                      </a:cubicBezTo>
                      <a:lnTo>
                        <a:pt x="358" y="5"/>
                      </a:lnTo>
                      <a:cubicBezTo>
                        <a:pt x="341" y="2"/>
                        <a:pt x="323" y="0"/>
                        <a:pt x="30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359;p32">
                  <a:extLst>
                    <a:ext uri="{FF2B5EF4-FFF2-40B4-BE49-F238E27FC236}">
                      <a16:creationId xmlns:a16="http://schemas.microsoft.com/office/drawing/2014/main" id="{49F2D67F-4542-466A-AE65-FE20D6DC1A0B}"/>
                    </a:ext>
                  </a:extLst>
                </p:cNvPr>
                <p:cNvSpPr/>
                <p:nvPr/>
              </p:nvSpPr>
              <p:spPr>
                <a:xfrm>
                  <a:off x="6240184" y="2917874"/>
                  <a:ext cx="212278" cy="118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6" h="6343" extrusionOk="0">
                      <a:moveTo>
                        <a:pt x="10844" y="0"/>
                      </a:moveTo>
                      <a:lnTo>
                        <a:pt x="0" y="5378"/>
                      </a:lnTo>
                      <a:cubicBezTo>
                        <a:pt x="577" y="5900"/>
                        <a:pt x="1461" y="5917"/>
                        <a:pt x="3420" y="6185"/>
                      </a:cubicBezTo>
                      <a:cubicBezTo>
                        <a:pt x="4169" y="6287"/>
                        <a:pt x="4909" y="6343"/>
                        <a:pt x="5609" y="6343"/>
                      </a:cubicBezTo>
                      <a:cubicBezTo>
                        <a:pt x="7497" y="6343"/>
                        <a:pt x="9101" y="5936"/>
                        <a:pt x="9835" y="4927"/>
                      </a:cubicBezTo>
                      <a:cubicBezTo>
                        <a:pt x="10565" y="3924"/>
                        <a:pt x="11026" y="1410"/>
                        <a:pt x="1084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360;p32">
                  <a:extLst>
                    <a:ext uri="{FF2B5EF4-FFF2-40B4-BE49-F238E27FC236}">
                      <a16:creationId xmlns:a16="http://schemas.microsoft.com/office/drawing/2014/main" id="{1750E891-74B2-470B-9395-0BD9BBF35EF1}"/>
                    </a:ext>
                  </a:extLst>
                </p:cNvPr>
                <p:cNvSpPr/>
                <p:nvPr/>
              </p:nvSpPr>
              <p:spPr>
                <a:xfrm>
                  <a:off x="6021965" y="2906225"/>
                  <a:ext cx="270247" cy="10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37" h="5775" extrusionOk="0">
                      <a:moveTo>
                        <a:pt x="14037" y="0"/>
                      </a:moveTo>
                      <a:lnTo>
                        <a:pt x="14037" y="0"/>
                      </a:lnTo>
                      <a:cubicBezTo>
                        <a:pt x="13899" y="5"/>
                        <a:pt x="13760" y="12"/>
                        <a:pt x="13622" y="17"/>
                      </a:cubicBezTo>
                      <a:cubicBezTo>
                        <a:pt x="12538" y="54"/>
                        <a:pt x="11658" y="90"/>
                        <a:pt x="10951" y="125"/>
                      </a:cubicBezTo>
                      <a:lnTo>
                        <a:pt x="1" y="4348"/>
                      </a:lnTo>
                      <a:cubicBezTo>
                        <a:pt x="1302" y="5377"/>
                        <a:pt x="3161" y="5774"/>
                        <a:pt x="4599" y="5774"/>
                      </a:cubicBezTo>
                      <a:cubicBezTo>
                        <a:pt x="5248" y="5774"/>
                        <a:pt x="5812" y="5693"/>
                        <a:pt x="6198" y="5553"/>
                      </a:cubicBezTo>
                      <a:cubicBezTo>
                        <a:pt x="7519" y="5072"/>
                        <a:pt x="7350" y="1501"/>
                        <a:pt x="8644" y="1501"/>
                      </a:cubicBezTo>
                      <a:cubicBezTo>
                        <a:pt x="8706" y="1501"/>
                        <a:pt x="8772" y="1509"/>
                        <a:pt x="8841" y="1526"/>
                      </a:cubicBezTo>
                      <a:cubicBezTo>
                        <a:pt x="9742" y="1751"/>
                        <a:pt x="10015" y="2427"/>
                        <a:pt x="10222" y="3255"/>
                      </a:cubicBezTo>
                      <a:lnTo>
                        <a:pt x="1403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361;p32">
                  <a:extLst>
                    <a:ext uri="{FF2B5EF4-FFF2-40B4-BE49-F238E27FC236}">
                      <a16:creationId xmlns:a16="http://schemas.microsoft.com/office/drawing/2014/main" id="{D11FB6E3-72FD-4C2E-858B-B8C4D3E496AC}"/>
                    </a:ext>
                  </a:extLst>
                </p:cNvPr>
                <p:cNvSpPr/>
                <p:nvPr/>
              </p:nvSpPr>
              <p:spPr>
                <a:xfrm>
                  <a:off x="6163287" y="2984859"/>
                  <a:ext cx="96816" cy="153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7" h="7819" extrusionOk="0">
                      <a:moveTo>
                        <a:pt x="438" y="1"/>
                      </a:moveTo>
                      <a:cubicBezTo>
                        <a:pt x="288" y="4"/>
                        <a:pt x="133" y="123"/>
                        <a:pt x="127" y="289"/>
                      </a:cubicBezTo>
                      <a:cubicBezTo>
                        <a:pt x="125" y="322"/>
                        <a:pt x="1" y="3588"/>
                        <a:pt x="1" y="5584"/>
                      </a:cubicBezTo>
                      <a:cubicBezTo>
                        <a:pt x="1" y="6547"/>
                        <a:pt x="167" y="7128"/>
                        <a:pt x="539" y="7467"/>
                      </a:cubicBezTo>
                      <a:cubicBezTo>
                        <a:pt x="844" y="7744"/>
                        <a:pt x="1254" y="7819"/>
                        <a:pt x="1696" y="7819"/>
                      </a:cubicBezTo>
                      <a:cubicBezTo>
                        <a:pt x="1947" y="7819"/>
                        <a:pt x="2209" y="7795"/>
                        <a:pt x="2467" y="7770"/>
                      </a:cubicBezTo>
                      <a:cubicBezTo>
                        <a:pt x="3927" y="7637"/>
                        <a:pt x="4737" y="6975"/>
                        <a:pt x="4770" y="6947"/>
                      </a:cubicBezTo>
                      <a:cubicBezTo>
                        <a:pt x="4899" y="6841"/>
                        <a:pt x="4916" y="6652"/>
                        <a:pt x="4810" y="6524"/>
                      </a:cubicBezTo>
                      <a:cubicBezTo>
                        <a:pt x="4750" y="6452"/>
                        <a:pt x="4665" y="6415"/>
                        <a:pt x="4579" y="6415"/>
                      </a:cubicBezTo>
                      <a:cubicBezTo>
                        <a:pt x="4511" y="6415"/>
                        <a:pt x="4443" y="6438"/>
                        <a:pt x="4387" y="6485"/>
                      </a:cubicBezTo>
                      <a:cubicBezTo>
                        <a:pt x="4380" y="6490"/>
                        <a:pt x="3675" y="7056"/>
                        <a:pt x="2412" y="7171"/>
                      </a:cubicBezTo>
                      <a:cubicBezTo>
                        <a:pt x="2133" y="7197"/>
                        <a:pt x="1888" y="7217"/>
                        <a:pt x="1678" y="7217"/>
                      </a:cubicBezTo>
                      <a:cubicBezTo>
                        <a:pt x="1349" y="7217"/>
                        <a:pt x="1104" y="7169"/>
                        <a:pt x="943" y="7022"/>
                      </a:cubicBezTo>
                      <a:cubicBezTo>
                        <a:pt x="713" y="6812"/>
                        <a:pt x="602" y="6341"/>
                        <a:pt x="602" y="5584"/>
                      </a:cubicBezTo>
                      <a:cubicBezTo>
                        <a:pt x="602" y="3600"/>
                        <a:pt x="726" y="344"/>
                        <a:pt x="727" y="312"/>
                      </a:cubicBezTo>
                      <a:cubicBezTo>
                        <a:pt x="733" y="146"/>
                        <a:pt x="604" y="6"/>
                        <a:pt x="43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362;p32">
                  <a:extLst>
                    <a:ext uri="{FF2B5EF4-FFF2-40B4-BE49-F238E27FC236}">
                      <a16:creationId xmlns:a16="http://schemas.microsoft.com/office/drawing/2014/main" id="{2584FFDA-D44F-4DBB-ABAE-C6186BACBA1E}"/>
                    </a:ext>
                  </a:extLst>
                </p:cNvPr>
                <p:cNvSpPr/>
                <p:nvPr/>
              </p:nvSpPr>
              <p:spPr>
                <a:xfrm>
                  <a:off x="6246852" y="3132928"/>
                  <a:ext cx="167227" cy="10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3" h="5475" extrusionOk="0">
                      <a:moveTo>
                        <a:pt x="5466" y="602"/>
                      </a:moveTo>
                      <a:cubicBezTo>
                        <a:pt x="5587" y="602"/>
                        <a:pt x="5708" y="611"/>
                        <a:pt x="5827" y="627"/>
                      </a:cubicBezTo>
                      <a:cubicBezTo>
                        <a:pt x="6867" y="775"/>
                        <a:pt x="7554" y="1282"/>
                        <a:pt x="7713" y="2016"/>
                      </a:cubicBezTo>
                      <a:cubicBezTo>
                        <a:pt x="7853" y="2665"/>
                        <a:pt x="7553" y="3352"/>
                        <a:pt x="6967" y="3724"/>
                      </a:cubicBezTo>
                      <a:cubicBezTo>
                        <a:pt x="5837" y="4442"/>
                        <a:pt x="3276" y="4874"/>
                        <a:pt x="2009" y="4874"/>
                      </a:cubicBezTo>
                      <a:cubicBezTo>
                        <a:pt x="1754" y="4874"/>
                        <a:pt x="1552" y="4857"/>
                        <a:pt x="1424" y="4821"/>
                      </a:cubicBezTo>
                      <a:cubicBezTo>
                        <a:pt x="1049" y="4714"/>
                        <a:pt x="758" y="4452"/>
                        <a:pt x="681" y="4154"/>
                      </a:cubicBezTo>
                      <a:cubicBezTo>
                        <a:pt x="647" y="4028"/>
                        <a:pt x="641" y="3844"/>
                        <a:pt x="799" y="3687"/>
                      </a:cubicBezTo>
                      <a:cubicBezTo>
                        <a:pt x="809" y="3677"/>
                        <a:pt x="818" y="3666"/>
                        <a:pt x="826" y="3655"/>
                      </a:cubicBezTo>
                      <a:cubicBezTo>
                        <a:pt x="851" y="3622"/>
                        <a:pt x="3149" y="602"/>
                        <a:pt x="5466" y="602"/>
                      </a:cubicBezTo>
                      <a:close/>
                      <a:moveTo>
                        <a:pt x="5469" y="1"/>
                      </a:moveTo>
                      <a:cubicBezTo>
                        <a:pt x="2918" y="1"/>
                        <a:pt x="573" y="2996"/>
                        <a:pt x="358" y="3277"/>
                      </a:cubicBezTo>
                      <a:cubicBezTo>
                        <a:pt x="95" y="3552"/>
                        <a:pt x="0" y="3924"/>
                        <a:pt x="98" y="4305"/>
                      </a:cubicBezTo>
                      <a:cubicBezTo>
                        <a:pt x="230" y="4813"/>
                        <a:pt x="675" y="5232"/>
                        <a:pt x="1259" y="5398"/>
                      </a:cubicBezTo>
                      <a:cubicBezTo>
                        <a:pt x="1437" y="5449"/>
                        <a:pt x="1701" y="5474"/>
                        <a:pt x="2025" y="5474"/>
                      </a:cubicBezTo>
                      <a:cubicBezTo>
                        <a:pt x="3479" y="5474"/>
                        <a:pt x="6108" y="4982"/>
                        <a:pt x="7289" y="4230"/>
                      </a:cubicBezTo>
                      <a:cubicBezTo>
                        <a:pt x="8086" y="3724"/>
                        <a:pt x="8493" y="2783"/>
                        <a:pt x="8300" y="1889"/>
                      </a:cubicBezTo>
                      <a:cubicBezTo>
                        <a:pt x="8085" y="895"/>
                        <a:pt x="7215" y="218"/>
                        <a:pt x="5913" y="32"/>
                      </a:cubicBezTo>
                      <a:cubicBezTo>
                        <a:pt x="5764" y="11"/>
                        <a:pt x="5616" y="1"/>
                        <a:pt x="54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363;p32">
                  <a:extLst>
                    <a:ext uri="{FF2B5EF4-FFF2-40B4-BE49-F238E27FC236}">
                      <a16:creationId xmlns:a16="http://schemas.microsoft.com/office/drawing/2014/main" id="{A38BC34D-7E27-49DF-B24B-A847EC6B227D}"/>
                    </a:ext>
                  </a:extLst>
                </p:cNvPr>
                <p:cNvSpPr/>
                <p:nvPr/>
              </p:nvSpPr>
              <p:spPr>
                <a:xfrm>
                  <a:off x="6254846" y="3150826"/>
                  <a:ext cx="141473" cy="68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5" h="3495" extrusionOk="0">
                      <a:moveTo>
                        <a:pt x="6849" y="1"/>
                      </a:moveTo>
                      <a:cubicBezTo>
                        <a:pt x="6780" y="1"/>
                        <a:pt x="6711" y="24"/>
                        <a:pt x="6655" y="72"/>
                      </a:cubicBezTo>
                      <a:cubicBezTo>
                        <a:pt x="6623" y="99"/>
                        <a:pt x="3422" y="2774"/>
                        <a:pt x="295" y="2893"/>
                      </a:cubicBezTo>
                      <a:cubicBezTo>
                        <a:pt x="130" y="2899"/>
                        <a:pt x="1" y="3036"/>
                        <a:pt x="3" y="3199"/>
                      </a:cubicBezTo>
                      <a:cubicBezTo>
                        <a:pt x="7" y="3363"/>
                        <a:pt x="141" y="3494"/>
                        <a:pt x="303" y="3494"/>
                      </a:cubicBezTo>
                      <a:cubicBezTo>
                        <a:pt x="304" y="3494"/>
                        <a:pt x="305" y="3494"/>
                        <a:pt x="305" y="3494"/>
                      </a:cubicBezTo>
                      <a:lnTo>
                        <a:pt x="317" y="3494"/>
                      </a:lnTo>
                      <a:cubicBezTo>
                        <a:pt x="3654" y="3366"/>
                        <a:pt x="6905" y="647"/>
                        <a:pt x="7042" y="530"/>
                      </a:cubicBezTo>
                      <a:cubicBezTo>
                        <a:pt x="7169" y="424"/>
                        <a:pt x="7185" y="234"/>
                        <a:pt x="7078" y="107"/>
                      </a:cubicBezTo>
                      <a:cubicBezTo>
                        <a:pt x="7019" y="37"/>
                        <a:pt x="6934" y="1"/>
                        <a:pt x="68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364;p32">
                  <a:extLst>
                    <a:ext uri="{FF2B5EF4-FFF2-40B4-BE49-F238E27FC236}">
                      <a16:creationId xmlns:a16="http://schemas.microsoft.com/office/drawing/2014/main" id="{F7918AA9-7019-4FCD-A74A-942239B5EE53}"/>
                    </a:ext>
                  </a:extLst>
                </p:cNvPr>
                <p:cNvSpPr/>
                <p:nvPr/>
              </p:nvSpPr>
              <p:spPr>
                <a:xfrm>
                  <a:off x="6198946" y="2791739"/>
                  <a:ext cx="209068" cy="89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8" h="4539" extrusionOk="0">
                      <a:moveTo>
                        <a:pt x="6923" y="0"/>
                      </a:moveTo>
                      <a:cubicBezTo>
                        <a:pt x="6677" y="0"/>
                        <a:pt x="6423" y="14"/>
                        <a:pt x="6164" y="45"/>
                      </a:cubicBezTo>
                      <a:cubicBezTo>
                        <a:pt x="4025" y="296"/>
                        <a:pt x="2516" y="2435"/>
                        <a:pt x="1761" y="2812"/>
                      </a:cubicBezTo>
                      <a:cubicBezTo>
                        <a:pt x="1007" y="3189"/>
                        <a:pt x="0" y="3190"/>
                        <a:pt x="0" y="3190"/>
                      </a:cubicBezTo>
                      <a:cubicBezTo>
                        <a:pt x="0" y="3190"/>
                        <a:pt x="1252" y="4538"/>
                        <a:pt x="1987" y="4538"/>
                      </a:cubicBezTo>
                      <a:cubicBezTo>
                        <a:pt x="2092" y="4538"/>
                        <a:pt x="2186" y="4511"/>
                        <a:pt x="2265" y="4448"/>
                      </a:cubicBezTo>
                      <a:cubicBezTo>
                        <a:pt x="2894" y="3944"/>
                        <a:pt x="5158" y="1680"/>
                        <a:pt x="7800" y="1428"/>
                      </a:cubicBezTo>
                      <a:cubicBezTo>
                        <a:pt x="8398" y="1372"/>
                        <a:pt x="8879" y="1353"/>
                        <a:pt x="9262" y="1353"/>
                      </a:cubicBezTo>
                      <a:cubicBezTo>
                        <a:pt x="9948" y="1353"/>
                        <a:pt x="10319" y="1412"/>
                        <a:pt x="10475" y="1412"/>
                      </a:cubicBezTo>
                      <a:cubicBezTo>
                        <a:pt x="10618" y="1412"/>
                        <a:pt x="10581" y="1363"/>
                        <a:pt x="10442" y="1177"/>
                      </a:cubicBezTo>
                      <a:cubicBezTo>
                        <a:pt x="10111" y="734"/>
                        <a:pt x="8710" y="0"/>
                        <a:pt x="6923" y="0"/>
                      </a:cubicBezTo>
                      <a:close/>
                    </a:path>
                  </a:pathLst>
                </a:custGeom>
                <a:solidFill>
                  <a:srgbClr val="ACFF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365;p32">
                  <a:extLst>
                    <a:ext uri="{FF2B5EF4-FFF2-40B4-BE49-F238E27FC236}">
                      <a16:creationId xmlns:a16="http://schemas.microsoft.com/office/drawing/2014/main" id="{AECEAA32-DD3A-4B14-B759-D2C4F2B8220E}"/>
                    </a:ext>
                  </a:extLst>
                </p:cNvPr>
                <p:cNvSpPr/>
                <p:nvPr/>
              </p:nvSpPr>
              <p:spPr>
                <a:xfrm>
                  <a:off x="6191090" y="2785773"/>
                  <a:ext cx="223206" cy="101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6" h="5141" extrusionOk="0">
                      <a:moveTo>
                        <a:pt x="7328" y="603"/>
                      </a:moveTo>
                      <a:cubicBezTo>
                        <a:pt x="8652" y="603"/>
                        <a:pt x="9715" y="1022"/>
                        <a:pt x="10257" y="1371"/>
                      </a:cubicBezTo>
                      <a:cubicBezTo>
                        <a:pt x="10092" y="1362"/>
                        <a:pt x="9896" y="1356"/>
                        <a:pt x="9665" y="1356"/>
                      </a:cubicBezTo>
                      <a:cubicBezTo>
                        <a:pt x="9272" y="1356"/>
                        <a:pt x="8779" y="1374"/>
                        <a:pt x="8171" y="1433"/>
                      </a:cubicBezTo>
                      <a:cubicBezTo>
                        <a:pt x="5769" y="1661"/>
                        <a:pt x="3676" y="3479"/>
                        <a:pt x="2782" y="4254"/>
                      </a:cubicBezTo>
                      <a:cubicBezTo>
                        <a:pt x="2657" y="4365"/>
                        <a:pt x="2553" y="4454"/>
                        <a:pt x="2476" y="4515"/>
                      </a:cubicBezTo>
                      <a:cubicBezTo>
                        <a:pt x="2451" y="4535"/>
                        <a:pt x="2418" y="4544"/>
                        <a:pt x="2376" y="4544"/>
                      </a:cubicBezTo>
                      <a:cubicBezTo>
                        <a:pt x="2128" y="4544"/>
                        <a:pt x="1605" y="4215"/>
                        <a:pt x="1076" y="3739"/>
                      </a:cubicBezTo>
                      <a:cubicBezTo>
                        <a:pt x="1441" y="3686"/>
                        <a:pt x="1897" y="3583"/>
                        <a:pt x="2295" y="3384"/>
                      </a:cubicBezTo>
                      <a:cubicBezTo>
                        <a:pt x="2561" y="3251"/>
                        <a:pt x="2864" y="2972"/>
                        <a:pt x="3248" y="2616"/>
                      </a:cubicBezTo>
                      <a:cubicBezTo>
                        <a:pt x="4072" y="1853"/>
                        <a:pt x="5201" y="810"/>
                        <a:pt x="6599" y="645"/>
                      </a:cubicBezTo>
                      <a:cubicBezTo>
                        <a:pt x="6849" y="616"/>
                        <a:pt x="7092" y="603"/>
                        <a:pt x="7328" y="603"/>
                      </a:cubicBezTo>
                      <a:close/>
                      <a:moveTo>
                        <a:pt x="7341" y="1"/>
                      </a:moveTo>
                      <a:cubicBezTo>
                        <a:pt x="7078" y="1"/>
                        <a:pt x="6806" y="16"/>
                        <a:pt x="6528" y="49"/>
                      </a:cubicBezTo>
                      <a:cubicBezTo>
                        <a:pt x="4937" y="236"/>
                        <a:pt x="3675" y="1403"/>
                        <a:pt x="2840" y="2174"/>
                      </a:cubicBezTo>
                      <a:cubicBezTo>
                        <a:pt x="2505" y="2484"/>
                        <a:pt x="2214" y="2752"/>
                        <a:pt x="2026" y="2847"/>
                      </a:cubicBezTo>
                      <a:cubicBezTo>
                        <a:pt x="1346" y="3186"/>
                        <a:pt x="409" y="3192"/>
                        <a:pt x="399" y="3192"/>
                      </a:cubicBezTo>
                      <a:cubicBezTo>
                        <a:pt x="136" y="3192"/>
                        <a:pt x="1" y="3505"/>
                        <a:pt x="179" y="3697"/>
                      </a:cubicBezTo>
                      <a:cubicBezTo>
                        <a:pt x="533" y="4079"/>
                        <a:pt x="1592" y="5140"/>
                        <a:pt x="2392" y="5140"/>
                      </a:cubicBezTo>
                      <a:cubicBezTo>
                        <a:pt x="2559" y="5140"/>
                        <a:pt x="2715" y="5094"/>
                        <a:pt x="2851" y="4986"/>
                      </a:cubicBezTo>
                      <a:cubicBezTo>
                        <a:pt x="2934" y="4920"/>
                        <a:pt x="3043" y="4825"/>
                        <a:pt x="3177" y="4709"/>
                      </a:cubicBezTo>
                      <a:cubicBezTo>
                        <a:pt x="4027" y="3970"/>
                        <a:pt x="6017" y="2241"/>
                        <a:pt x="8228" y="2031"/>
                      </a:cubicBezTo>
                      <a:cubicBezTo>
                        <a:pt x="8816" y="1975"/>
                        <a:pt x="9291" y="1957"/>
                        <a:pt x="9668" y="1957"/>
                      </a:cubicBezTo>
                      <a:cubicBezTo>
                        <a:pt x="10121" y="1957"/>
                        <a:pt x="10432" y="1983"/>
                        <a:pt x="10628" y="1999"/>
                      </a:cubicBezTo>
                      <a:cubicBezTo>
                        <a:pt x="10714" y="2007"/>
                        <a:pt x="10792" y="2013"/>
                        <a:pt x="10863" y="2013"/>
                      </a:cubicBezTo>
                      <a:cubicBezTo>
                        <a:pt x="11025" y="2013"/>
                        <a:pt x="11147" y="1979"/>
                        <a:pt x="11224" y="1838"/>
                      </a:cubicBezTo>
                      <a:cubicBezTo>
                        <a:pt x="11336" y="1638"/>
                        <a:pt x="11212" y="1474"/>
                        <a:pt x="11081" y="1300"/>
                      </a:cubicBezTo>
                      <a:cubicBezTo>
                        <a:pt x="10716" y="812"/>
                        <a:pt x="9262" y="1"/>
                        <a:pt x="73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366;p32">
                  <a:extLst>
                    <a:ext uri="{FF2B5EF4-FFF2-40B4-BE49-F238E27FC236}">
                      <a16:creationId xmlns:a16="http://schemas.microsoft.com/office/drawing/2014/main" id="{962C5C32-F68E-4F82-BA46-D97FF2DD03B7}"/>
                    </a:ext>
                  </a:extLst>
                </p:cNvPr>
                <p:cNvSpPr/>
                <p:nvPr/>
              </p:nvSpPr>
              <p:spPr>
                <a:xfrm>
                  <a:off x="6020574" y="2819660"/>
                  <a:ext cx="121428" cy="4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2467" extrusionOk="0">
                      <a:moveTo>
                        <a:pt x="1754" y="0"/>
                      </a:moveTo>
                      <a:cubicBezTo>
                        <a:pt x="1672" y="0"/>
                        <a:pt x="1591" y="4"/>
                        <a:pt x="1511" y="10"/>
                      </a:cubicBezTo>
                      <a:cubicBezTo>
                        <a:pt x="1" y="136"/>
                        <a:pt x="126" y="1141"/>
                        <a:pt x="126" y="1141"/>
                      </a:cubicBezTo>
                      <a:cubicBezTo>
                        <a:pt x="126" y="1141"/>
                        <a:pt x="757" y="1267"/>
                        <a:pt x="2895" y="1897"/>
                      </a:cubicBezTo>
                      <a:cubicBezTo>
                        <a:pt x="4372" y="2332"/>
                        <a:pt x="4889" y="2466"/>
                        <a:pt x="5192" y="2466"/>
                      </a:cubicBezTo>
                      <a:cubicBezTo>
                        <a:pt x="5327" y="2466"/>
                        <a:pt x="5420" y="2439"/>
                        <a:pt x="5537" y="2401"/>
                      </a:cubicBezTo>
                      <a:cubicBezTo>
                        <a:pt x="5914" y="2275"/>
                        <a:pt x="6166" y="1268"/>
                        <a:pt x="6166" y="1268"/>
                      </a:cubicBezTo>
                      <a:lnTo>
                        <a:pt x="6166" y="1268"/>
                      </a:lnTo>
                      <a:cubicBezTo>
                        <a:pt x="6079" y="1355"/>
                        <a:pt x="5965" y="1389"/>
                        <a:pt x="5841" y="1389"/>
                      </a:cubicBezTo>
                      <a:cubicBezTo>
                        <a:pt x="5429" y="1389"/>
                        <a:pt x="4907" y="1016"/>
                        <a:pt x="4907" y="1016"/>
                      </a:cubicBezTo>
                      <a:cubicBezTo>
                        <a:pt x="4907" y="1016"/>
                        <a:pt x="3215" y="0"/>
                        <a:pt x="1754" y="0"/>
                      </a:cubicBezTo>
                      <a:close/>
                    </a:path>
                  </a:pathLst>
                </a:custGeom>
                <a:solidFill>
                  <a:srgbClr val="ACFF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367;p32">
                  <a:extLst>
                    <a:ext uri="{FF2B5EF4-FFF2-40B4-BE49-F238E27FC236}">
                      <a16:creationId xmlns:a16="http://schemas.microsoft.com/office/drawing/2014/main" id="{FAABA25C-114A-43A5-A050-EA41D1DD1E45}"/>
                    </a:ext>
                  </a:extLst>
                </p:cNvPr>
                <p:cNvSpPr/>
                <p:nvPr/>
              </p:nvSpPr>
              <p:spPr>
                <a:xfrm>
                  <a:off x="6016262" y="2813753"/>
                  <a:ext cx="132100" cy="6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9" h="3069" extrusionOk="0">
                      <a:moveTo>
                        <a:pt x="1972" y="602"/>
                      </a:moveTo>
                      <a:cubicBezTo>
                        <a:pt x="3327" y="602"/>
                        <a:pt x="4951" y="1562"/>
                        <a:pt x="4952" y="1562"/>
                      </a:cubicBezTo>
                      <a:cubicBezTo>
                        <a:pt x="5025" y="1615"/>
                        <a:pt x="5477" y="1924"/>
                        <a:pt x="5932" y="1980"/>
                      </a:cubicBezTo>
                      <a:cubicBezTo>
                        <a:pt x="5836" y="2209"/>
                        <a:pt x="5731" y="2385"/>
                        <a:pt x="5661" y="2416"/>
                      </a:cubicBezTo>
                      <a:cubicBezTo>
                        <a:pt x="5577" y="2444"/>
                        <a:pt x="5512" y="2466"/>
                        <a:pt x="5406" y="2466"/>
                      </a:cubicBezTo>
                      <a:cubicBezTo>
                        <a:pt x="5157" y="2466"/>
                        <a:pt x="4682" y="2346"/>
                        <a:pt x="3198" y="1910"/>
                      </a:cubicBezTo>
                      <a:cubicBezTo>
                        <a:pt x="1785" y="1494"/>
                        <a:pt x="1028" y="1297"/>
                        <a:pt x="671" y="1209"/>
                      </a:cubicBezTo>
                      <a:cubicBezTo>
                        <a:pt x="695" y="1132"/>
                        <a:pt x="734" y="1060"/>
                        <a:pt x="786" y="997"/>
                      </a:cubicBezTo>
                      <a:cubicBezTo>
                        <a:pt x="960" y="782"/>
                        <a:pt x="1295" y="648"/>
                        <a:pt x="1755" y="610"/>
                      </a:cubicBezTo>
                      <a:cubicBezTo>
                        <a:pt x="1826" y="604"/>
                        <a:pt x="1899" y="602"/>
                        <a:pt x="1972" y="602"/>
                      </a:cubicBezTo>
                      <a:close/>
                      <a:moveTo>
                        <a:pt x="1975" y="0"/>
                      </a:moveTo>
                      <a:cubicBezTo>
                        <a:pt x="1884" y="0"/>
                        <a:pt x="1794" y="4"/>
                        <a:pt x="1705" y="12"/>
                      </a:cubicBezTo>
                      <a:cubicBezTo>
                        <a:pt x="1069" y="64"/>
                        <a:pt x="603" y="268"/>
                        <a:pt x="319" y="619"/>
                      </a:cubicBezTo>
                      <a:cubicBezTo>
                        <a:pt x="0" y="1011"/>
                        <a:pt x="42" y="1433"/>
                        <a:pt x="48" y="1481"/>
                      </a:cubicBezTo>
                      <a:cubicBezTo>
                        <a:pt x="64" y="1609"/>
                        <a:pt x="160" y="1712"/>
                        <a:pt x="287" y="1738"/>
                      </a:cubicBezTo>
                      <a:cubicBezTo>
                        <a:pt x="293" y="1739"/>
                        <a:pt x="939" y="1871"/>
                        <a:pt x="3029" y="2486"/>
                      </a:cubicBezTo>
                      <a:cubicBezTo>
                        <a:pt x="4490" y="2916"/>
                        <a:pt x="5046" y="3068"/>
                        <a:pt x="5409" y="3068"/>
                      </a:cubicBezTo>
                      <a:cubicBezTo>
                        <a:pt x="5574" y="3068"/>
                        <a:pt x="5700" y="3036"/>
                        <a:pt x="5850" y="2986"/>
                      </a:cubicBezTo>
                      <a:cubicBezTo>
                        <a:pt x="6346" y="2820"/>
                        <a:pt x="6607" y="1915"/>
                        <a:pt x="6676" y="1641"/>
                      </a:cubicBezTo>
                      <a:cubicBezTo>
                        <a:pt x="6709" y="1510"/>
                        <a:pt x="6649" y="1373"/>
                        <a:pt x="6532" y="1306"/>
                      </a:cubicBezTo>
                      <a:cubicBezTo>
                        <a:pt x="6486" y="1280"/>
                        <a:pt x="6435" y="1267"/>
                        <a:pt x="6385" y="1267"/>
                      </a:cubicBezTo>
                      <a:cubicBezTo>
                        <a:pt x="6307" y="1267"/>
                        <a:pt x="6230" y="1298"/>
                        <a:pt x="6172" y="1356"/>
                      </a:cubicBezTo>
                      <a:cubicBezTo>
                        <a:pt x="6148" y="1379"/>
                        <a:pt x="6110" y="1390"/>
                        <a:pt x="6061" y="1390"/>
                      </a:cubicBezTo>
                      <a:cubicBezTo>
                        <a:pt x="5877" y="1390"/>
                        <a:pt x="5543" y="1244"/>
                        <a:pt x="5281" y="1060"/>
                      </a:cubicBezTo>
                      <a:cubicBezTo>
                        <a:pt x="5205" y="1014"/>
                        <a:pt x="3498" y="0"/>
                        <a:pt x="197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368;p32">
                  <a:extLst>
                    <a:ext uri="{FF2B5EF4-FFF2-40B4-BE49-F238E27FC236}">
                      <a16:creationId xmlns:a16="http://schemas.microsoft.com/office/drawing/2014/main" id="{88B50BF1-082B-4253-804E-34CF3290977C}"/>
                    </a:ext>
                  </a:extLst>
                </p:cNvPr>
                <p:cNvSpPr/>
                <p:nvPr/>
              </p:nvSpPr>
              <p:spPr>
                <a:xfrm>
                  <a:off x="6431780" y="2509109"/>
                  <a:ext cx="146159" cy="233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3" h="11883" extrusionOk="0">
                      <a:moveTo>
                        <a:pt x="705" y="1"/>
                      </a:moveTo>
                      <a:cubicBezTo>
                        <a:pt x="272" y="1"/>
                        <a:pt x="1" y="57"/>
                        <a:pt x="1" y="57"/>
                      </a:cubicBezTo>
                      <a:cubicBezTo>
                        <a:pt x="1" y="57"/>
                        <a:pt x="5662" y="2447"/>
                        <a:pt x="6165" y="11883"/>
                      </a:cubicBezTo>
                      <a:lnTo>
                        <a:pt x="7297" y="11757"/>
                      </a:lnTo>
                      <a:cubicBezTo>
                        <a:pt x="7297" y="11757"/>
                        <a:pt x="7423" y="7354"/>
                        <a:pt x="5537" y="3328"/>
                      </a:cubicBezTo>
                      <a:cubicBezTo>
                        <a:pt x="4164" y="400"/>
                        <a:pt x="1860" y="1"/>
                        <a:pt x="7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369;p32">
                  <a:extLst>
                    <a:ext uri="{FF2B5EF4-FFF2-40B4-BE49-F238E27FC236}">
                      <a16:creationId xmlns:a16="http://schemas.microsoft.com/office/drawing/2014/main" id="{E7D94BFA-C7EF-448C-BAD8-4AB7CB44105B}"/>
                    </a:ext>
                  </a:extLst>
                </p:cNvPr>
                <p:cNvSpPr/>
                <p:nvPr/>
              </p:nvSpPr>
              <p:spPr>
                <a:xfrm>
                  <a:off x="6425637" y="2503320"/>
                  <a:ext cx="157835" cy="245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6" h="12477" extrusionOk="0">
                      <a:moveTo>
                        <a:pt x="1354" y="601"/>
                      </a:moveTo>
                      <a:cubicBezTo>
                        <a:pt x="2503" y="677"/>
                        <a:pt x="4390" y="1219"/>
                        <a:pt x="5576" y="3749"/>
                      </a:cubicBezTo>
                      <a:cubicBezTo>
                        <a:pt x="7150" y="7109"/>
                        <a:pt x="7300" y="10786"/>
                        <a:pt x="7309" y="11782"/>
                      </a:cubicBezTo>
                      <a:lnTo>
                        <a:pt x="6758" y="11844"/>
                      </a:lnTo>
                      <a:cubicBezTo>
                        <a:pt x="6291" y="4795"/>
                        <a:pt x="2999" y="1712"/>
                        <a:pt x="1354" y="601"/>
                      </a:cubicBezTo>
                      <a:close/>
                      <a:moveTo>
                        <a:pt x="986" y="0"/>
                      </a:moveTo>
                      <a:cubicBezTo>
                        <a:pt x="543" y="0"/>
                        <a:pt x="263" y="55"/>
                        <a:pt x="252" y="57"/>
                      </a:cubicBezTo>
                      <a:cubicBezTo>
                        <a:pt x="124" y="83"/>
                        <a:pt x="27" y="190"/>
                        <a:pt x="14" y="321"/>
                      </a:cubicBezTo>
                      <a:cubicBezTo>
                        <a:pt x="1" y="452"/>
                        <a:pt x="74" y="576"/>
                        <a:pt x="195" y="627"/>
                      </a:cubicBezTo>
                      <a:cubicBezTo>
                        <a:pt x="251" y="651"/>
                        <a:pt x="5691" y="3077"/>
                        <a:pt x="6178" y="12192"/>
                      </a:cubicBezTo>
                      <a:cubicBezTo>
                        <a:pt x="6186" y="12351"/>
                        <a:pt x="6318" y="12477"/>
                        <a:pt x="6477" y="12477"/>
                      </a:cubicBezTo>
                      <a:cubicBezTo>
                        <a:pt x="6489" y="12477"/>
                        <a:pt x="6499" y="12477"/>
                        <a:pt x="6511" y="12476"/>
                      </a:cubicBezTo>
                      <a:lnTo>
                        <a:pt x="7642" y="12350"/>
                      </a:lnTo>
                      <a:cubicBezTo>
                        <a:pt x="7792" y="12333"/>
                        <a:pt x="7907" y="12210"/>
                        <a:pt x="7910" y="12059"/>
                      </a:cubicBezTo>
                      <a:cubicBezTo>
                        <a:pt x="7916" y="11877"/>
                        <a:pt x="8016" y="7538"/>
                        <a:pt x="6121" y="3494"/>
                      </a:cubicBezTo>
                      <a:cubicBezTo>
                        <a:pt x="4678" y="416"/>
                        <a:pt x="2211" y="0"/>
                        <a:pt x="98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370;p32">
                  <a:extLst>
                    <a:ext uri="{FF2B5EF4-FFF2-40B4-BE49-F238E27FC236}">
                      <a16:creationId xmlns:a16="http://schemas.microsoft.com/office/drawing/2014/main" id="{C603CA04-1AEB-4FD2-BE5A-AC0FB9194FFE}"/>
                    </a:ext>
                  </a:extLst>
                </p:cNvPr>
                <p:cNvSpPr/>
                <p:nvPr/>
              </p:nvSpPr>
              <p:spPr>
                <a:xfrm>
                  <a:off x="6491283" y="2712920"/>
                  <a:ext cx="181778" cy="107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2" h="5484" extrusionOk="0">
                      <a:moveTo>
                        <a:pt x="7210" y="1"/>
                      </a:moveTo>
                      <a:cubicBezTo>
                        <a:pt x="7009" y="1"/>
                        <a:pt x="6805" y="35"/>
                        <a:pt x="6605" y="107"/>
                      </a:cubicBezTo>
                      <a:lnTo>
                        <a:pt x="1312" y="2001"/>
                      </a:lnTo>
                      <a:cubicBezTo>
                        <a:pt x="492" y="2295"/>
                        <a:pt x="1" y="3137"/>
                        <a:pt x="150" y="3997"/>
                      </a:cubicBezTo>
                      <a:cubicBezTo>
                        <a:pt x="300" y="4855"/>
                        <a:pt x="1044" y="5482"/>
                        <a:pt x="1916" y="5484"/>
                      </a:cubicBezTo>
                      <a:cubicBezTo>
                        <a:pt x="2122" y="5484"/>
                        <a:pt x="2327" y="5448"/>
                        <a:pt x="2520" y="5378"/>
                      </a:cubicBezTo>
                      <a:lnTo>
                        <a:pt x="7813" y="3483"/>
                      </a:lnTo>
                      <a:cubicBezTo>
                        <a:pt x="8746" y="3150"/>
                        <a:pt x="9231" y="2123"/>
                        <a:pt x="8898" y="1190"/>
                      </a:cubicBezTo>
                      <a:cubicBezTo>
                        <a:pt x="8635" y="458"/>
                        <a:pt x="7946" y="1"/>
                        <a:pt x="721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371;p32">
                  <a:extLst>
                    <a:ext uri="{FF2B5EF4-FFF2-40B4-BE49-F238E27FC236}">
                      <a16:creationId xmlns:a16="http://schemas.microsoft.com/office/drawing/2014/main" id="{71F0E9EB-14B3-4318-BDC3-2562B880E11E}"/>
                    </a:ext>
                  </a:extLst>
                </p:cNvPr>
                <p:cNvSpPr/>
                <p:nvPr/>
              </p:nvSpPr>
              <p:spPr>
                <a:xfrm>
                  <a:off x="6484943" y="2706994"/>
                  <a:ext cx="194793" cy="119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3" h="6086" extrusionOk="0">
                      <a:moveTo>
                        <a:pt x="7533" y="602"/>
                      </a:moveTo>
                      <a:cubicBezTo>
                        <a:pt x="8259" y="604"/>
                        <a:pt x="8877" y="1127"/>
                        <a:pt x="9001" y="1842"/>
                      </a:cubicBezTo>
                      <a:cubicBezTo>
                        <a:pt x="9124" y="2557"/>
                        <a:pt x="8716" y="3257"/>
                        <a:pt x="8034" y="3502"/>
                      </a:cubicBezTo>
                      <a:lnTo>
                        <a:pt x="2742" y="5397"/>
                      </a:lnTo>
                      <a:cubicBezTo>
                        <a:pt x="2583" y="5454"/>
                        <a:pt x="2419" y="5482"/>
                        <a:pt x="2257" y="5482"/>
                      </a:cubicBezTo>
                      <a:cubicBezTo>
                        <a:pt x="1640" y="5482"/>
                        <a:pt x="1046" y="5091"/>
                        <a:pt x="833" y="4493"/>
                      </a:cubicBezTo>
                      <a:cubicBezTo>
                        <a:pt x="554" y="3717"/>
                        <a:pt x="958" y="2862"/>
                        <a:pt x="1736" y="2586"/>
                      </a:cubicBezTo>
                      <a:lnTo>
                        <a:pt x="7029" y="691"/>
                      </a:lnTo>
                      <a:cubicBezTo>
                        <a:pt x="7190" y="632"/>
                        <a:pt x="7361" y="602"/>
                        <a:pt x="7533" y="602"/>
                      </a:cubicBezTo>
                      <a:close/>
                      <a:moveTo>
                        <a:pt x="7531" y="1"/>
                      </a:moveTo>
                      <a:cubicBezTo>
                        <a:pt x="7297" y="1"/>
                        <a:pt x="7059" y="41"/>
                        <a:pt x="6825" y="124"/>
                      </a:cubicBezTo>
                      <a:lnTo>
                        <a:pt x="1532" y="2019"/>
                      </a:lnTo>
                      <a:cubicBezTo>
                        <a:pt x="574" y="2362"/>
                        <a:pt x="0" y="3346"/>
                        <a:pt x="175" y="4349"/>
                      </a:cubicBezTo>
                      <a:cubicBezTo>
                        <a:pt x="349" y="5352"/>
                        <a:pt x="1219" y="6084"/>
                        <a:pt x="2238" y="6086"/>
                      </a:cubicBezTo>
                      <a:cubicBezTo>
                        <a:pt x="2478" y="6084"/>
                        <a:pt x="2718" y="6043"/>
                        <a:pt x="2944" y="5962"/>
                      </a:cubicBezTo>
                      <a:lnTo>
                        <a:pt x="8237" y="4068"/>
                      </a:lnTo>
                      <a:cubicBezTo>
                        <a:pt x="9326" y="3678"/>
                        <a:pt x="9892" y="2479"/>
                        <a:pt x="9502" y="1390"/>
                      </a:cubicBezTo>
                      <a:cubicBezTo>
                        <a:pt x="9197" y="534"/>
                        <a:pt x="8391" y="1"/>
                        <a:pt x="753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372;p32">
                  <a:extLst>
                    <a:ext uri="{FF2B5EF4-FFF2-40B4-BE49-F238E27FC236}">
                      <a16:creationId xmlns:a16="http://schemas.microsoft.com/office/drawing/2014/main" id="{4C485FFB-6F63-44DE-A6EE-FB170D64485A}"/>
                    </a:ext>
                  </a:extLst>
                </p:cNvPr>
                <p:cNvSpPr/>
                <p:nvPr/>
              </p:nvSpPr>
              <p:spPr>
                <a:xfrm>
                  <a:off x="6492859" y="2760058"/>
                  <a:ext cx="52592" cy="57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2925" extrusionOk="0">
                      <a:moveTo>
                        <a:pt x="1107" y="0"/>
                      </a:moveTo>
                      <a:cubicBezTo>
                        <a:pt x="1005" y="0"/>
                        <a:pt x="904" y="18"/>
                        <a:pt x="807" y="54"/>
                      </a:cubicBezTo>
                      <a:cubicBezTo>
                        <a:pt x="230" y="270"/>
                        <a:pt x="0" y="1076"/>
                        <a:pt x="292" y="1854"/>
                      </a:cubicBezTo>
                      <a:cubicBezTo>
                        <a:pt x="535" y="2501"/>
                        <a:pt x="1062" y="2925"/>
                        <a:pt x="1564" y="2925"/>
                      </a:cubicBezTo>
                      <a:cubicBezTo>
                        <a:pt x="1666" y="2925"/>
                        <a:pt x="1766" y="2908"/>
                        <a:pt x="1863" y="2871"/>
                      </a:cubicBezTo>
                      <a:cubicBezTo>
                        <a:pt x="2439" y="2654"/>
                        <a:pt x="2670" y="1849"/>
                        <a:pt x="2379" y="1072"/>
                      </a:cubicBezTo>
                      <a:cubicBezTo>
                        <a:pt x="2135" y="424"/>
                        <a:pt x="1608" y="0"/>
                        <a:pt x="11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373;p32">
                  <a:extLst>
                    <a:ext uri="{FF2B5EF4-FFF2-40B4-BE49-F238E27FC236}">
                      <a16:creationId xmlns:a16="http://schemas.microsoft.com/office/drawing/2014/main" id="{1B404A4F-15D0-4864-99E7-639DABC0CB96}"/>
                    </a:ext>
                  </a:extLst>
                </p:cNvPr>
                <p:cNvSpPr/>
                <p:nvPr/>
              </p:nvSpPr>
              <p:spPr>
                <a:xfrm>
                  <a:off x="6486164" y="2754132"/>
                  <a:ext cx="62811" cy="69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0" h="3525" extrusionOk="0">
                      <a:moveTo>
                        <a:pt x="1435" y="602"/>
                      </a:moveTo>
                      <a:cubicBezTo>
                        <a:pt x="1438" y="602"/>
                        <a:pt x="1441" y="602"/>
                        <a:pt x="1444" y="602"/>
                      </a:cubicBezTo>
                      <a:cubicBezTo>
                        <a:pt x="1820" y="602"/>
                        <a:pt x="2242" y="958"/>
                        <a:pt x="2438" y="1477"/>
                      </a:cubicBezTo>
                      <a:cubicBezTo>
                        <a:pt x="2556" y="1793"/>
                        <a:pt x="2578" y="2121"/>
                        <a:pt x="2498" y="2399"/>
                      </a:cubicBezTo>
                      <a:cubicBezTo>
                        <a:pt x="2427" y="2646"/>
                        <a:pt x="2285" y="2820"/>
                        <a:pt x="2098" y="2890"/>
                      </a:cubicBezTo>
                      <a:cubicBezTo>
                        <a:pt x="2036" y="2913"/>
                        <a:pt x="1972" y="2924"/>
                        <a:pt x="1907" y="2924"/>
                      </a:cubicBezTo>
                      <a:cubicBezTo>
                        <a:pt x="1532" y="2924"/>
                        <a:pt x="1109" y="2568"/>
                        <a:pt x="913" y="2048"/>
                      </a:cubicBezTo>
                      <a:cubicBezTo>
                        <a:pt x="684" y="1438"/>
                        <a:pt x="840" y="790"/>
                        <a:pt x="1252" y="635"/>
                      </a:cubicBezTo>
                      <a:cubicBezTo>
                        <a:pt x="1311" y="614"/>
                        <a:pt x="1373" y="602"/>
                        <a:pt x="1435" y="602"/>
                      </a:cubicBezTo>
                      <a:close/>
                      <a:moveTo>
                        <a:pt x="1441" y="1"/>
                      </a:moveTo>
                      <a:cubicBezTo>
                        <a:pt x="1305" y="1"/>
                        <a:pt x="1171" y="24"/>
                        <a:pt x="1041" y="73"/>
                      </a:cubicBezTo>
                      <a:cubicBezTo>
                        <a:pt x="310" y="348"/>
                        <a:pt x="0" y="1329"/>
                        <a:pt x="350" y="2261"/>
                      </a:cubicBezTo>
                      <a:cubicBezTo>
                        <a:pt x="638" y="3027"/>
                        <a:pt x="1283" y="3524"/>
                        <a:pt x="1910" y="3524"/>
                      </a:cubicBezTo>
                      <a:cubicBezTo>
                        <a:pt x="2047" y="3524"/>
                        <a:pt x="2182" y="3501"/>
                        <a:pt x="2309" y="3453"/>
                      </a:cubicBezTo>
                      <a:cubicBezTo>
                        <a:pt x="2679" y="3313"/>
                        <a:pt x="2951" y="2999"/>
                        <a:pt x="3076" y="2565"/>
                      </a:cubicBezTo>
                      <a:cubicBezTo>
                        <a:pt x="3190" y="2163"/>
                        <a:pt x="3162" y="1702"/>
                        <a:pt x="2999" y="1266"/>
                      </a:cubicBezTo>
                      <a:cubicBezTo>
                        <a:pt x="2711" y="499"/>
                        <a:pt x="2067" y="1"/>
                        <a:pt x="14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374;p32">
                  <a:extLst>
                    <a:ext uri="{FF2B5EF4-FFF2-40B4-BE49-F238E27FC236}">
                      <a16:creationId xmlns:a16="http://schemas.microsoft.com/office/drawing/2014/main" id="{424FDCE3-8D5C-4726-BFB7-BD51EA4578DE}"/>
                    </a:ext>
                  </a:extLst>
                </p:cNvPr>
                <p:cNvSpPr/>
                <p:nvPr/>
              </p:nvSpPr>
              <p:spPr>
                <a:xfrm>
                  <a:off x="6473995" y="2907241"/>
                  <a:ext cx="59168" cy="100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5" h="5110" extrusionOk="0">
                      <a:moveTo>
                        <a:pt x="1503" y="1033"/>
                      </a:moveTo>
                      <a:cubicBezTo>
                        <a:pt x="1926" y="2021"/>
                        <a:pt x="2404" y="3252"/>
                        <a:pt x="2404" y="3608"/>
                      </a:cubicBezTo>
                      <a:cubicBezTo>
                        <a:pt x="2398" y="4101"/>
                        <a:pt x="1996" y="4497"/>
                        <a:pt x="1503" y="4497"/>
                      </a:cubicBezTo>
                      <a:cubicBezTo>
                        <a:pt x="1009" y="4497"/>
                        <a:pt x="607" y="4101"/>
                        <a:pt x="602" y="3608"/>
                      </a:cubicBezTo>
                      <a:cubicBezTo>
                        <a:pt x="602" y="3252"/>
                        <a:pt x="1079" y="2021"/>
                        <a:pt x="1503" y="1033"/>
                      </a:cubicBezTo>
                      <a:close/>
                      <a:moveTo>
                        <a:pt x="1503" y="1"/>
                      </a:moveTo>
                      <a:cubicBezTo>
                        <a:pt x="1390" y="1"/>
                        <a:pt x="1277" y="54"/>
                        <a:pt x="1229" y="161"/>
                      </a:cubicBezTo>
                      <a:cubicBezTo>
                        <a:pt x="1024" y="616"/>
                        <a:pt x="0" y="2915"/>
                        <a:pt x="0" y="3608"/>
                      </a:cubicBezTo>
                      <a:cubicBezTo>
                        <a:pt x="2" y="4437"/>
                        <a:pt x="674" y="5109"/>
                        <a:pt x="1503" y="5109"/>
                      </a:cubicBezTo>
                      <a:cubicBezTo>
                        <a:pt x="2331" y="5109"/>
                        <a:pt x="3004" y="4437"/>
                        <a:pt x="3005" y="3608"/>
                      </a:cubicBezTo>
                      <a:cubicBezTo>
                        <a:pt x="3005" y="2915"/>
                        <a:pt x="1982" y="616"/>
                        <a:pt x="1776" y="161"/>
                      </a:cubicBezTo>
                      <a:cubicBezTo>
                        <a:pt x="1728" y="54"/>
                        <a:pt x="1615" y="1"/>
                        <a:pt x="150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375;p32">
                  <a:extLst>
                    <a:ext uri="{FF2B5EF4-FFF2-40B4-BE49-F238E27FC236}">
                      <a16:creationId xmlns:a16="http://schemas.microsoft.com/office/drawing/2014/main" id="{0797A32C-8AE5-4F13-B286-5256E6F3486B}"/>
                    </a:ext>
                  </a:extLst>
                </p:cNvPr>
                <p:cNvSpPr/>
                <p:nvPr/>
              </p:nvSpPr>
              <p:spPr>
                <a:xfrm>
                  <a:off x="6641656" y="1230441"/>
                  <a:ext cx="1516071" cy="1799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97" h="91393" extrusionOk="0">
                      <a:moveTo>
                        <a:pt x="24017" y="0"/>
                      </a:moveTo>
                      <a:cubicBezTo>
                        <a:pt x="22933" y="0"/>
                        <a:pt x="21579" y="521"/>
                        <a:pt x="20269" y="974"/>
                      </a:cubicBezTo>
                      <a:cubicBezTo>
                        <a:pt x="17355" y="1983"/>
                        <a:pt x="9507" y="9607"/>
                        <a:pt x="7713" y="14428"/>
                      </a:cubicBezTo>
                      <a:cubicBezTo>
                        <a:pt x="5919" y="19249"/>
                        <a:pt x="7489" y="20818"/>
                        <a:pt x="10628" y="23733"/>
                      </a:cubicBezTo>
                      <a:cubicBezTo>
                        <a:pt x="13767" y="26647"/>
                        <a:pt x="17579" y="32590"/>
                        <a:pt x="19597" y="38195"/>
                      </a:cubicBezTo>
                      <a:cubicBezTo>
                        <a:pt x="21615" y="43801"/>
                        <a:pt x="24193" y="49182"/>
                        <a:pt x="28341" y="50640"/>
                      </a:cubicBezTo>
                      <a:cubicBezTo>
                        <a:pt x="28341" y="50640"/>
                        <a:pt x="21727" y="53778"/>
                        <a:pt x="17354" y="56918"/>
                      </a:cubicBezTo>
                      <a:cubicBezTo>
                        <a:pt x="12982" y="60056"/>
                        <a:pt x="10852" y="61515"/>
                        <a:pt x="10852" y="61515"/>
                      </a:cubicBezTo>
                      <a:cubicBezTo>
                        <a:pt x="10852" y="61515"/>
                        <a:pt x="4909" y="63196"/>
                        <a:pt x="2667" y="66110"/>
                      </a:cubicBezTo>
                      <a:cubicBezTo>
                        <a:pt x="1326" y="67854"/>
                        <a:pt x="475" y="69225"/>
                        <a:pt x="1" y="70054"/>
                      </a:cubicBezTo>
                      <a:cubicBezTo>
                        <a:pt x="1225" y="69607"/>
                        <a:pt x="3281" y="69045"/>
                        <a:pt x="5884" y="69045"/>
                      </a:cubicBezTo>
                      <a:cubicBezTo>
                        <a:pt x="8729" y="69045"/>
                        <a:pt x="12227" y="69715"/>
                        <a:pt x="16008" y="71940"/>
                      </a:cubicBezTo>
                      <a:cubicBezTo>
                        <a:pt x="24989" y="77223"/>
                        <a:pt x="26900" y="85990"/>
                        <a:pt x="26902" y="91392"/>
                      </a:cubicBezTo>
                      <a:lnTo>
                        <a:pt x="30471" y="88197"/>
                      </a:lnTo>
                      <a:cubicBezTo>
                        <a:pt x="30471" y="88197"/>
                        <a:pt x="39777" y="84497"/>
                        <a:pt x="47512" y="75976"/>
                      </a:cubicBezTo>
                      <a:cubicBezTo>
                        <a:pt x="55247" y="67456"/>
                        <a:pt x="56482" y="63309"/>
                        <a:pt x="57265" y="55685"/>
                      </a:cubicBezTo>
                      <a:cubicBezTo>
                        <a:pt x="58050" y="48061"/>
                        <a:pt x="61190" y="17903"/>
                        <a:pt x="61301" y="17455"/>
                      </a:cubicBezTo>
                      <a:cubicBezTo>
                        <a:pt x="61414" y="17007"/>
                        <a:pt x="62423" y="14764"/>
                        <a:pt x="63769" y="14540"/>
                      </a:cubicBezTo>
                      <a:cubicBezTo>
                        <a:pt x="63791" y="14537"/>
                        <a:pt x="63816" y="14535"/>
                        <a:pt x="63842" y="14535"/>
                      </a:cubicBezTo>
                      <a:cubicBezTo>
                        <a:pt x="65364" y="14535"/>
                        <a:pt x="72530" y="20830"/>
                        <a:pt x="73522" y="21491"/>
                      </a:cubicBezTo>
                      <a:cubicBezTo>
                        <a:pt x="73952" y="21777"/>
                        <a:pt x="74564" y="22002"/>
                        <a:pt x="75144" y="22002"/>
                      </a:cubicBezTo>
                      <a:cubicBezTo>
                        <a:pt x="75924" y="22002"/>
                        <a:pt x="76644" y="21592"/>
                        <a:pt x="76773" y="20369"/>
                      </a:cubicBezTo>
                      <a:cubicBezTo>
                        <a:pt x="76997" y="18240"/>
                        <a:pt x="75204" y="12971"/>
                        <a:pt x="69486" y="7252"/>
                      </a:cubicBezTo>
                      <a:cubicBezTo>
                        <a:pt x="65318" y="3085"/>
                        <a:pt x="61984" y="1479"/>
                        <a:pt x="59962" y="1479"/>
                      </a:cubicBezTo>
                      <a:cubicBezTo>
                        <a:pt x="59210" y="1479"/>
                        <a:pt x="58639" y="1701"/>
                        <a:pt x="58274" y="2096"/>
                      </a:cubicBezTo>
                      <a:cubicBezTo>
                        <a:pt x="56930" y="3553"/>
                        <a:pt x="57826" y="6693"/>
                        <a:pt x="56930" y="11289"/>
                      </a:cubicBezTo>
                      <a:cubicBezTo>
                        <a:pt x="56032" y="15885"/>
                        <a:pt x="50428" y="32478"/>
                        <a:pt x="47625" y="40326"/>
                      </a:cubicBezTo>
                      <a:cubicBezTo>
                        <a:pt x="44821" y="48174"/>
                        <a:pt x="45718" y="58825"/>
                        <a:pt x="45718" y="58825"/>
                      </a:cubicBezTo>
                      <a:cubicBezTo>
                        <a:pt x="45718" y="58825"/>
                        <a:pt x="41906" y="60169"/>
                        <a:pt x="39216" y="62187"/>
                      </a:cubicBezTo>
                      <a:cubicBezTo>
                        <a:pt x="36525" y="64204"/>
                        <a:pt x="32377" y="67008"/>
                        <a:pt x="32377" y="67008"/>
                      </a:cubicBezTo>
                      <a:lnTo>
                        <a:pt x="31256" y="66447"/>
                      </a:lnTo>
                      <a:cubicBezTo>
                        <a:pt x="31256" y="66447"/>
                        <a:pt x="37534" y="60169"/>
                        <a:pt x="39440" y="56581"/>
                      </a:cubicBezTo>
                      <a:cubicBezTo>
                        <a:pt x="41346" y="52993"/>
                        <a:pt x="41906" y="52769"/>
                        <a:pt x="40897" y="50640"/>
                      </a:cubicBezTo>
                      <a:cubicBezTo>
                        <a:pt x="39888" y="48509"/>
                        <a:pt x="31704" y="38195"/>
                        <a:pt x="28116" y="33599"/>
                      </a:cubicBezTo>
                      <a:cubicBezTo>
                        <a:pt x="24529" y="29002"/>
                        <a:pt x="20157" y="21267"/>
                        <a:pt x="19260" y="19025"/>
                      </a:cubicBezTo>
                      <a:cubicBezTo>
                        <a:pt x="18364" y="16782"/>
                        <a:pt x="18476" y="14540"/>
                        <a:pt x="19149" y="12971"/>
                      </a:cubicBezTo>
                      <a:cubicBezTo>
                        <a:pt x="19821" y="11401"/>
                        <a:pt x="26099" y="8261"/>
                        <a:pt x="26212" y="3440"/>
                      </a:cubicBezTo>
                      <a:cubicBezTo>
                        <a:pt x="26273" y="784"/>
                        <a:pt x="25348" y="0"/>
                        <a:pt x="2401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376;p32">
                  <a:extLst>
                    <a:ext uri="{FF2B5EF4-FFF2-40B4-BE49-F238E27FC236}">
                      <a16:creationId xmlns:a16="http://schemas.microsoft.com/office/drawing/2014/main" id="{EBC5E3B0-CDF1-46E8-8DF9-43D32854B5F1}"/>
                    </a:ext>
                  </a:extLst>
                </p:cNvPr>
                <p:cNvSpPr/>
                <p:nvPr/>
              </p:nvSpPr>
              <p:spPr>
                <a:xfrm>
                  <a:off x="6634174" y="1224553"/>
                  <a:ext cx="1529578" cy="1811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3" h="91993" extrusionOk="0">
                      <a:moveTo>
                        <a:pt x="24397" y="600"/>
                      </a:moveTo>
                      <a:cubicBezTo>
                        <a:pt x="24815" y="600"/>
                        <a:pt x="25180" y="685"/>
                        <a:pt x="25468" y="894"/>
                      </a:cubicBezTo>
                      <a:cubicBezTo>
                        <a:pt x="26048" y="1316"/>
                        <a:pt x="26325" y="2270"/>
                        <a:pt x="26291" y="3732"/>
                      </a:cubicBezTo>
                      <a:cubicBezTo>
                        <a:pt x="26217" y="6899"/>
                        <a:pt x="23359" y="9318"/>
                        <a:pt x="21272" y="11084"/>
                      </a:cubicBezTo>
                      <a:cubicBezTo>
                        <a:pt x="20277" y="11926"/>
                        <a:pt x="19492" y="12590"/>
                        <a:pt x="19252" y="13150"/>
                      </a:cubicBezTo>
                      <a:cubicBezTo>
                        <a:pt x="18474" y="14967"/>
                        <a:pt x="18514" y="17316"/>
                        <a:pt x="19362" y="19434"/>
                      </a:cubicBezTo>
                      <a:cubicBezTo>
                        <a:pt x="20274" y="21714"/>
                        <a:pt x="24658" y="29466"/>
                        <a:pt x="28261" y="34083"/>
                      </a:cubicBezTo>
                      <a:lnTo>
                        <a:pt x="29892" y="36166"/>
                      </a:lnTo>
                      <a:cubicBezTo>
                        <a:pt x="33726" y="41058"/>
                        <a:pt x="40144" y="49247"/>
                        <a:pt x="41006" y="51067"/>
                      </a:cubicBezTo>
                      <a:cubicBezTo>
                        <a:pt x="41781" y="52703"/>
                        <a:pt x="41596" y="53036"/>
                        <a:pt x="40394" y="55201"/>
                      </a:cubicBezTo>
                      <a:cubicBezTo>
                        <a:pt x="40152" y="55637"/>
                        <a:pt x="39872" y="56142"/>
                        <a:pt x="39555" y="56739"/>
                      </a:cubicBezTo>
                      <a:cubicBezTo>
                        <a:pt x="37693" y="60245"/>
                        <a:pt x="31486" y="66471"/>
                        <a:pt x="31423" y="66534"/>
                      </a:cubicBezTo>
                      <a:cubicBezTo>
                        <a:pt x="31279" y="66679"/>
                        <a:pt x="31318" y="66923"/>
                        <a:pt x="31502" y="67014"/>
                      </a:cubicBezTo>
                      <a:lnTo>
                        <a:pt x="32622" y="67575"/>
                      </a:lnTo>
                      <a:cubicBezTo>
                        <a:pt x="32665" y="67596"/>
                        <a:pt x="32711" y="67607"/>
                        <a:pt x="32757" y="67607"/>
                      </a:cubicBezTo>
                      <a:cubicBezTo>
                        <a:pt x="32816" y="67607"/>
                        <a:pt x="32875" y="67589"/>
                        <a:pt x="32926" y="67555"/>
                      </a:cubicBezTo>
                      <a:cubicBezTo>
                        <a:pt x="32966" y="67527"/>
                        <a:pt x="37111" y="64726"/>
                        <a:pt x="39776" y="62726"/>
                      </a:cubicBezTo>
                      <a:cubicBezTo>
                        <a:pt x="42398" y="60760"/>
                        <a:pt x="46161" y="59419"/>
                        <a:pt x="46198" y="59406"/>
                      </a:cubicBezTo>
                      <a:cubicBezTo>
                        <a:pt x="46327" y="59361"/>
                        <a:pt x="46409" y="59234"/>
                        <a:pt x="46398" y="59097"/>
                      </a:cubicBezTo>
                      <a:cubicBezTo>
                        <a:pt x="46389" y="58992"/>
                        <a:pt x="45539" y="48419"/>
                        <a:pt x="48287" y="40725"/>
                      </a:cubicBezTo>
                      <a:cubicBezTo>
                        <a:pt x="51086" y="32887"/>
                        <a:pt x="56693" y="16312"/>
                        <a:pt x="57605" y="11645"/>
                      </a:cubicBezTo>
                      <a:cubicBezTo>
                        <a:pt x="57997" y="9632"/>
                        <a:pt x="58051" y="7876"/>
                        <a:pt x="58093" y="6466"/>
                      </a:cubicBezTo>
                      <a:cubicBezTo>
                        <a:pt x="58149" y="4652"/>
                        <a:pt x="58188" y="3342"/>
                        <a:pt x="58876" y="2597"/>
                      </a:cubicBezTo>
                      <a:cubicBezTo>
                        <a:pt x="59178" y="2270"/>
                        <a:pt x="59661" y="2090"/>
                        <a:pt x="60273" y="2078"/>
                      </a:cubicBezTo>
                      <a:cubicBezTo>
                        <a:pt x="60297" y="2078"/>
                        <a:pt x="60322" y="2077"/>
                        <a:pt x="60346" y="2077"/>
                      </a:cubicBezTo>
                      <a:cubicBezTo>
                        <a:pt x="62634" y="2077"/>
                        <a:pt x="66085" y="4196"/>
                        <a:pt x="69654" y="7763"/>
                      </a:cubicBezTo>
                      <a:cubicBezTo>
                        <a:pt x="75333" y="13443"/>
                        <a:pt x="77071" y="18574"/>
                        <a:pt x="76854" y="20636"/>
                      </a:cubicBezTo>
                      <a:cubicBezTo>
                        <a:pt x="76788" y="21268"/>
                        <a:pt x="76547" y="21685"/>
                        <a:pt x="76139" y="21876"/>
                      </a:cubicBezTo>
                      <a:cubicBezTo>
                        <a:pt x="75955" y="21963"/>
                        <a:pt x="75743" y="22001"/>
                        <a:pt x="75522" y="22001"/>
                      </a:cubicBezTo>
                      <a:cubicBezTo>
                        <a:pt x="75019" y="22001"/>
                        <a:pt x="74467" y="21805"/>
                        <a:pt x="74069" y="21539"/>
                      </a:cubicBezTo>
                      <a:cubicBezTo>
                        <a:pt x="73825" y="21377"/>
                        <a:pt x="73151" y="20826"/>
                        <a:pt x="72299" y="20127"/>
                      </a:cubicBezTo>
                      <a:cubicBezTo>
                        <a:pt x="67985" y="16599"/>
                        <a:pt x="65233" y="14533"/>
                        <a:pt x="64206" y="14533"/>
                      </a:cubicBezTo>
                      <a:cubicBezTo>
                        <a:pt x="64168" y="14533"/>
                        <a:pt x="64132" y="14536"/>
                        <a:pt x="64099" y="14542"/>
                      </a:cubicBezTo>
                      <a:cubicBezTo>
                        <a:pt x="62615" y="14790"/>
                        <a:pt x="61533" y="17110"/>
                        <a:pt x="61390" y="17680"/>
                      </a:cubicBezTo>
                      <a:cubicBezTo>
                        <a:pt x="61265" y="18182"/>
                        <a:pt x="57899" y="50597"/>
                        <a:pt x="57348" y="55952"/>
                      </a:cubicBezTo>
                      <a:cubicBezTo>
                        <a:pt x="56582" y="63373"/>
                        <a:pt x="55436" y="67519"/>
                        <a:pt x="47669" y="76074"/>
                      </a:cubicBezTo>
                      <a:cubicBezTo>
                        <a:pt x="40074" y="84440"/>
                        <a:pt x="30832" y="88179"/>
                        <a:pt x="30740" y="88216"/>
                      </a:cubicBezTo>
                      <a:cubicBezTo>
                        <a:pt x="30707" y="88229"/>
                        <a:pt x="30676" y="88248"/>
                        <a:pt x="30650" y="88272"/>
                      </a:cubicBezTo>
                      <a:lnTo>
                        <a:pt x="27572" y="91028"/>
                      </a:lnTo>
                      <a:cubicBezTo>
                        <a:pt x="27444" y="86705"/>
                        <a:pt x="25986" y="77537"/>
                        <a:pt x="16541" y="71981"/>
                      </a:cubicBezTo>
                      <a:cubicBezTo>
                        <a:pt x="12706" y="69724"/>
                        <a:pt x="9142" y="69053"/>
                        <a:pt x="6258" y="69053"/>
                      </a:cubicBezTo>
                      <a:cubicBezTo>
                        <a:pt x="4072" y="69053"/>
                        <a:pt x="2277" y="69440"/>
                        <a:pt x="1052" y="69813"/>
                      </a:cubicBezTo>
                      <a:cubicBezTo>
                        <a:pt x="1556" y="68992"/>
                        <a:pt x="2287" y="67893"/>
                        <a:pt x="3287" y="66593"/>
                      </a:cubicBezTo>
                      <a:cubicBezTo>
                        <a:pt x="5441" y="63793"/>
                        <a:pt x="11256" y="62120"/>
                        <a:pt x="11314" y="62103"/>
                      </a:cubicBezTo>
                      <a:cubicBezTo>
                        <a:pt x="11344" y="62094"/>
                        <a:pt x="11375" y="62081"/>
                        <a:pt x="11401" y="62062"/>
                      </a:cubicBezTo>
                      <a:cubicBezTo>
                        <a:pt x="11424" y="62047"/>
                        <a:pt x="13584" y="60566"/>
                        <a:pt x="17911" y="57461"/>
                      </a:cubicBezTo>
                      <a:cubicBezTo>
                        <a:pt x="22210" y="54374"/>
                        <a:pt x="28784" y="51241"/>
                        <a:pt x="28851" y="51210"/>
                      </a:cubicBezTo>
                      <a:cubicBezTo>
                        <a:pt x="29092" y="51094"/>
                        <a:pt x="29073" y="50745"/>
                        <a:pt x="28821" y="50656"/>
                      </a:cubicBezTo>
                      <a:cubicBezTo>
                        <a:pt x="24613" y="49177"/>
                        <a:pt x="22035" y="43325"/>
                        <a:pt x="20259" y="38392"/>
                      </a:cubicBezTo>
                      <a:cubicBezTo>
                        <a:pt x="18322" y="33013"/>
                        <a:pt x="14518" y="26881"/>
                        <a:pt x="11212" y="23812"/>
                      </a:cubicBezTo>
                      <a:cubicBezTo>
                        <a:pt x="8155" y="20973"/>
                        <a:pt x="6620" y="19548"/>
                        <a:pt x="8376" y="14831"/>
                      </a:cubicBezTo>
                      <a:cubicBezTo>
                        <a:pt x="10142" y="10081"/>
                        <a:pt x="17855" y="2558"/>
                        <a:pt x="20748" y="1556"/>
                      </a:cubicBezTo>
                      <a:lnTo>
                        <a:pt x="21177" y="1407"/>
                      </a:lnTo>
                      <a:cubicBezTo>
                        <a:pt x="22316" y="1008"/>
                        <a:pt x="23482" y="600"/>
                        <a:pt x="24397" y="600"/>
                      </a:cubicBezTo>
                      <a:close/>
                      <a:moveTo>
                        <a:pt x="24399" y="1"/>
                      </a:moveTo>
                      <a:cubicBezTo>
                        <a:pt x="23375" y="1"/>
                        <a:pt x="22163" y="425"/>
                        <a:pt x="20978" y="840"/>
                      </a:cubicBezTo>
                      <a:lnTo>
                        <a:pt x="20551" y="990"/>
                      </a:lnTo>
                      <a:cubicBezTo>
                        <a:pt x="17567" y="2022"/>
                        <a:pt x="9623" y="9751"/>
                        <a:pt x="7811" y="14622"/>
                      </a:cubicBezTo>
                      <a:cubicBezTo>
                        <a:pt x="5917" y="19714"/>
                        <a:pt x="7755" y="21422"/>
                        <a:pt x="10803" y="24252"/>
                      </a:cubicBezTo>
                      <a:cubicBezTo>
                        <a:pt x="14047" y="27264"/>
                        <a:pt x="17786" y="33296"/>
                        <a:pt x="19694" y="38596"/>
                      </a:cubicBezTo>
                      <a:cubicBezTo>
                        <a:pt x="21533" y="43704"/>
                        <a:pt x="23949" y="49109"/>
                        <a:pt x="27983" y="50964"/>
                      </a:cubicBezTo>
                      <a:cubicBezTo>
                        <a:pt x="26239" y="51821"/>
                        <a:pt x="21130" y="54409"/>
                        <a:pt x="17558" y="56973"/>
                      </a:cubicBezTo>
                      <a:cubicBezTo>
                        <a:pt x="13560" y="59843"/>
                        <a:pt x="11414" y="61323"/>
                        <a:pt x="11101" y="61539"/>
                      </a:cubicBezTo>
                      <a:cubicBezTo>
                        <a:pt x="10488" y="61717"/>
                        <a:pt x="5004" y="63374"/>
                        <a:pt x="2809" y="66227"/>
                      </a:cubicBezTo>
                      <a:cubicBezTo>
                        <a:pt x="1475" y="67961"/>
                        <a:pt x="611" y="69346"/>
                        <a:pt x="120" y="70203"/>
                      </a:cubicBezTo>
                      <a:cubicBezTo>
                        <a:pt x="0" y="70414"/>
                        <a:pt x="162" y="70654"/>
                        <a:pt x="378" y="70654"/>
                      </a:cubicBezTo>
                      <a:cubicBezTo>
                        <a:pt x="412" y="70654"/>
                        <a:pt x="448" y="70648"/>
                        <a:pt x="484" y="70635"/>
                      </a:cubicBezTo>
                      <a:cubicBezTo>
                        <a:pt x="1611" y="70223"/>
                        <a:pt x="3642" y="69654"/>
                        <a:pt x="6254" y="69654"/>
                      </a:cubicBezTo>
                      <a:cubicBezTo>
                        <a:pt x="9048" y="69654"/>
                        <a:pt x="12508" y="70306"/>
                        <a:pt x="16236" y="72499"/>
                      </a:cubicBezTo>
                      <a:cubicBezTo>
                        <a:pt x="25929" y="78201"/>
                        <a:pt x="26980" y="87820"/>
                        <a:pt x="26981" y="91692"/>
                      </a:cubicBezTo>
                      <a:cubicBezTo>
                        <a:pt x="26982" y="91857"/>
                        <a:pt x="27116" y="91992"/>
                        <a:pt x="27282" y="91992"/>
                      </a:cubicBezTo>
                      <a:cubicBezTo>
                        <a:pt x="27355" y="91992"/>
                        <a:pt x="27428" y="91965"/>
                        <a:pt x="27482" y="91915"/>
                      </a:cubicBezTo>
                      <a:lnTo>
                        <a:pt x="31013" y="88754"/>
                      </a:lnTo>
                      <a:cubicBezTo>
                        <a:pt x="31770" y="88442"/>
                        <a:pt x="40715" y="84628"/>
                        <a:pt x="48116" y="76479"/>
                      </a:cubicBezTo>
                      <a:cubicBezTo>
                        <a:pt x="56003" y="67792"/>
                        <a:pt x="57169" y="63573"/>
                        <a:pt x="57946" y="56016"/>
                      </a:cubicBezTo>
                      <a:cubicBezTo>
                        <a:pt x="58765" y="48068"/>
                        <a:pt x="61844" y="18505"/>
                        <a:pt x="61975" y="17828"/>
                      </a:cubicBezTo>
                      <a:cubicBezTo>
                        <a:pt x="62099" y="17332"/>
                        <a:pt x="63081" y="15323"/>
                        <a:pt x="64198" y="15137"/>
                      </a:cubicBezTo>
                      <a:cubicBezTo>
                        <a:pt x="64214" y="15135"/>
                        <a:pt x="64230" y="15133"/>
                        <a:pt x="64248" y="15133"/>
                      </a:cubicBezTo>
                      <a:cubicBezTo>
                        <a:pt x="65248" y="15133"/>
                        <a:pt x="69905" y="18947"/>
                        <a:pt x="71919" y="20595"/>
                      </a:cubicBezTo>
                      <a:cubicBezTo>
                        <a:pt x="72818" y="21331"/>
                        <a:pt x="73469" y="21862"/>
                        <a:pt x="73737" y="22041"/>
                      </a:cubicBezTo>
                      <a:cubicBezTo>
                        <a:pt x="74208" y="22355"/>
                        <a:pt x="74881" y="22602"/>
                        <a:pt x="75529" y="22602"/>
                      </a:cubicBezTo>
                      <a:cubicBezTo>
                        <a:pt x="75831" y="22602"/>
                        <a:pt x="76128" y="22548"/>
                        <a:pt x="76396" y="22422"/>
                      </a:cubicBezTo>
                      <a:cubicBezTo>
                        <a:pt x="76816" y="22225"/>
                        <a:pt x="77341" y="21766"/>
                        <a:pt x="77453" y="20701"/>
                      </a:cubicBezTo>
                      <a:cubicBezTo>
                        <a:pt x="77683" y="18524"/>
                        <a:pt x="75908" y="13169"/>
                        <a:pt x="70079" y="7340"/>
                      </a:cubicBezTo>
                      <a:cubicBezTo>
                        <a:pt x="66345" y="3607"/>
                        <a:pt x="62804" y="1479"/>
                        <a:pt x="60341" y="1479"/>
                      </a:cubicBezTo>
                      <a:cubicBezTo>
                        <a:pt x="60314" y="1479"/>
                        <a:pt x="60288" y="1479"/>
                        <a:pt x="60262" y="1479"/>
                      </a:cubicBezTo>
                      <a:cubicBezTo>
                        <a:pt x="59483" y="1495"/>
                        <a:pt x="58851" y="1741"/>
                        <a:pt x="58435" y="2192"/>
                      </a:cubicBezTo>
                      <a:cubicBezTo>
                        <a:pt x="57595" y="3101"/>
                        <a:pt x="57553" y="4505"/>
                        <a:pt x="57493" y="6450"/>
                      </a:cubicBezTo>
                      <a:cubicBezTo>
                        <a:pt x="57452" y="7838"/>
                        <a:pt x="57400" y="9566"/>
                        <a:pt x="57016" y="11531"/>
                      </a:cubicBezTo>
                      <a:cubicBezTo>
                        <a:pt x="56122" y="16110"/>
                        <a:pt x="50429" y="32947"/>
                        <a:pt x="47723" y="40524"/>
                      </a:cubicBezTo>
                      <a:cubicBezTo>
                        <a:pt x="45158" y="47707"/>
                        <a:pt x="45675" y="57319"/>
                        <a:pt x="45783" y="58920"/>
                      </a:cubicBezTo>
                      <a:cubicBezTo>
                        <a:pt x="44929" y="59239"/>
                        <a:pt x="41778" y="60476"/>
                        <a:pt x="39417" y="62247"/>
                      </a:cubicBezTo>
                      <a:cubicBezTo>
                        <a:pt x="37045" y="64025"/>
                        <a:pt x="33494" y="66445"/>
                        <a:pt x="32736" y="66960"/>
                      </a:cubicBezTo>
                      <a:lnTo>
                        <a:pt x="32143" y="66663"/>
                      </a:lnTo>
                      <a:cubicBezTo>
                        <a:pt x="33419" y="65365"/>
                        <a:pt x="38395" y="60205"/>
                        <a:pt x="40087" y="57021"/>
                      </a:cubicBezTo>
                      <a:cubicBezTo>
                        <a:pt x="40402" y="56429"/>
                        <a:pt x="40681" y="55927"/>
                        <a:pt x="40920" y="55494"/>
                      </a:cubicBezTo>
                      <a:cubicBezTo>
                        <a:pt x="42132" y="53313"/>
                        <a:pt x="42458" y="52726"/>
                        <a:pt x="41550" y="50811"/>
                      </a:cubicBezTo>
                      <a:cubicBezTo>
                        <a:pt x="40660" y="48930"/>
                        <a:pt x="34465" y="41026"/>
                        <a:pt x="30365" y="35796"/>
                      </a:cubicBezTo>
                      <a:lnTo>
                        <a:pt x="28734" y="33713"/>
                      </a:lnTo>
                      <a:cubicBezTo>
                        <a:pt x="25162" y="29136"/>
                        <a:pt x="20820" y="21465"/>
                        <a:pt x="19919" y="19212"/>
                      </a:cubicBezTo>
                      <a:cubicBezTo>
                        <a:pt x="19131" y="17238"/>
                        <a:pt x="19088" y="15061"/>
                        <a:pt x="19805" y="13387"/>
                      </a:cubicBezTo>
                      <a:cubicBezTo>
                        <a:pt x="19989" y="12958"/>
                        <a:pt x="20763" y="12303"/>
                        <a:pt x="21660" y="11544"/>
                      </a:cubicBezTo>
                      <a:cubicBezTo>
                        <a:pt x="23711" y="9809"/>
                        <a:pt x="26811" y="7184"/>
                        <a:pt x="26891" y="3746"/>
                      </a:cubicBezTo>
                      <a:cubicBezTo>
                        <a:pt x="26931" y="2052"/>
                        <a:pt x="26580" y="960"/>
                        <a:pt x="25820" y="409"/>
                      </a:cubicBezTo>
                      <a:cubicBezTo>
                        <a:pt x="25418" y="116"/>
                        <a:pt x="24934" y="1"/>
                        <a:pt x="243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377;p32">
                  <a:extLst>
                    <a:ext uri="{FF2B5EF4-FFF2-40B4-BE49-F238E27FC236}">
                      <a16:creationId xmlns:a16="http://schemas.microsoft.com/office/drawing/2014/main" id="{9A041B81-EB70-405E-BB8E-FD6CC1A5F726}"/>
                    </a:ext>
                  </a:extLst>
                </p:cNvPr>
                <p:cNvSpPr/>
                <p:nvPr/>
              </p:nvSpPr>
              <p:spPr>
                <a:xfrm>
                  <a:off x="7018956" y="2453387"/>
                  <a:ext cx="371491" cy="232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7" h="11813" extrusionOk="0">
                      <a:moveTo>
                        <a:pt x="320" y="1"/>
                      </a:moveTo>
                      <a:cubicBezTo>
                        <a:pt x="172" y="1"/>
                        <a:pt x="42" y="110"/>
                        <a:pt x="23" y="262"/>
                      </a:cubicBezTo>
                      <a:cubicBezTo>
                        <a:pt x="0" y="427"/>
                        <a:pt x="117" y="579"/>
                        <a:pt x="282" y="599"/>
                      </a:cubicBezTo>
                      <a:cubicBezTo>
                        <a:pt x="400" y="615"/>
                        <a:pt x="12101" y="2260"/>
                        <a:pt x="18233" y="11676"/>
                      </a:cubicBezTo>
                      <a:cubicBezTo>
                        <a:pt x="18287" y="11762"/>
                        <a:pt x="18382" y="11813"/>
                        <a:pt x="18484" y="11813"/>
                      </a:cubicBezTo>
                      <a:cubicBezTo>
                        <a:pt x="18723" y="11813"/>
                        <a:pt x="18866" y="11548"/>
                        <a:pt x="18736" y="11349"/>
                      </a:cubicBezTo>
                      <a:cubicBezTo>
                        <a:pt x="12455" y="1703"/>
                        <a:pt x="481" y="19"/>
                        <a:pt x="362" y="4"/>
                      </a:cubicBezTo>
                      <a:cubicBezTo>
                        <a:pt x="348" y="2"/>
                        <a:pt x="334" y="1"/>
                        <a:pt x="32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378;p32">
                  <a:extLst>
                    <a:ext uri="{FF2B5EF4-FFF2-40B4-BE49-F238E27FC236}">
                      <a16:creationId xmlns:a16="http://schemas.microsoft.com/office/drawing/2014/main" id="{621ACF0A-CF25-453E-9BDD-EB2619725D80}"/>
                    </a:ext>
                  </a:extLst>
                </p:cNvPr>
                <p:cNvSpPr/>
                <p:nvPr/>
              </p:nvSpPr>
              <p:spPr>
                <a:xfrm>
                  <a:off x="7750833" y="1259542"/>
                  <a:ext cx="406894" cy="404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65" h="20525" extrusionOk="0">
                      <a:moveTo>
                        <a:pt x="3629" y="0"/>
                      </a:moveTo>
                      <a:cubicBezTo>
                        <a:pt x="2877" y="0"/>
                        <a:pt x="2307" y="222"/>
                        <a:pt x="1942" y="617"/>
                      </a:cubicBezTo>
                      <a:cubicBezTo>
                        <a:pt x="598" y="2074"/>
                        <a:pt x="1494" y="5213"/>
                        <a:pt x="598" y="9810"/>
                      </a:cubicBezTo>
                      <a:cubicBezTo>
                        <a:pt x="477" y="10425"/>
                        <a:pt x="270" y="11261"/>
                        <a:pt x="0" y="12257"/>
                      </a:cubicBezTo>
                      <a:cubicBezTo>
                        <a:pt x="210" y="12223"/>
                        <a:pt x="446" y="12200"/>
                        <a:pt x="707" y="12200"/>
                      </a:cubicBezTo>
                      <a:cubicBezTo>
                        <a:pt x="1516" y="12200"/>
                        <a:pt x="2556" y="12419"/>
                        <a:pt x="3736" y="13174"/>
                      </a:cubicBezTo>
                      <a:cubicBezTo>
                        <a:pt x="4416" y="13609"/>
                        <a:pt x="5021" y="14150"/>
                        <a:pt x="5531" y="14776"/>
                      </a:cubicBezTo>
                      <a:cubicBezTo>
                        <a:pt x="5976" y="14023"/>
                        <a:pt x="6645" y="13194"/>
                        <a:pt x="7437" y="13061"/>
                      </a:cubicBezTo>
                      <a:cubicBezTo>
                        <a:pt x="7459" y="13057"/>
                        <a:pt x="7484" y="13056"/>
                        <a:pt x="7510" y="13056"/>
                      </a:cubicBezTo>
                      <a:cubicBezTo>
                        <a:pt x="9030" y="13056"/>
                        <a:pt x="16198" y="19351"/>
                        <a:pt x="17190" y="20013"/>
                      </a:cubicBezTo>
                      <a:cubicBezTo>
                        <a:pt x="17620" y="20299"/>
                        <a:pt x="18233" y="20524"/>
                        <a:pt x="18812" y="20524"/>
                      </a:cubicBezTo>
                      <a:cubicBezTo>
                        <a:pt x="19593" y="20524"/>
                        <a:pt x="20312" y="20115"/>
                        <a:pt x="20441" y="18892"/>
                      </a:cubicBezTo>
                      <a:cubicBezTo>
                        <a:pt x="20665" y="16762"/>
                        <a:pt x="18872" y="11493"/>
                        <a:pt x="13154" y="5774"/>
                      </a:cubicBezTo>
                      <a:cubicBezTo>
                        <a:pt x="8985" y="1606"/>
                        <a:pt x="5651" y="0"/>
                        <a:pt x="362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379;p32">
                  <a:extLst>
                    <a:ext uri="{FF2B5EF4-FFF2-40B4-BE49-F238E27FC236}">
                      <a16:creationId xmlns:a16="http://schemas.microsoft.com/office/drawing/2014/main" id="{BF978783-98BF-4314-8C66-B6D309DA230A}"/>
                    </a:ext>
                  </a:extLst>
                </p:cNvPr>
                <p:cNvSpPr/>
                <p:nvPr/>
              </p:nvSpPr>
              <p:spPr>
                <a:xfrm>
                  <a:off x="7744079" y="1253635"/>
                  <a:ext cx="419633" cy="415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2" h="21124" extrusionOk="0">
                      <a:moveTo>
                        <a:pt x="3975" y="600"/>
                      </a:moveTo>
                      <a:cubicBezTo>
                        <a:pt x="6263" y="600"/>
                        <a:pt x="9715" y="2719"/>
                        <a:pt x="13285" y="6288"/>
                      </a:cubicBezTo>
                      <a:cubicBezTo>
                        <a:pt x="18964" y="11967"/>
                        <a:pt x="20702" y="17097"/>
                        <a:pt x="20485" y="19160"/>
                      </a:cubicBezTo>
                      <a:cubicBezTo>
                        <a:pt x="20419" y="19791"/>
                        <a:pt x="20178" y="20208"/>
                        <a:pt x="19770" y="20399"/>
                      </a:cubicBezTo>
                      <a:cubicBezTo>
                        <a:pt x="19585" y="20486"/>
                        <a:pt x="19374" y="20524"/>
                        <a:pt x="19152" y="20524"/>
                      </a:cubicBezTo>
                      <a:cubicBezTo>
                        <a:pt x="18650" y="20524"/>
                        <a:pt x="18097" y="20328"/>
                        <a:pt x="17700" y="20062"/>
                      </a:cubicBezTo>
                      <a:cubicBezTo>
                        <a:pt x="17456" y="19900"/>
                        <a:pt x="16782" y="19350"/>
                        <a:pt x="15930" y="18652"/>
                      </a:cubicBezTo>
                      <a:cubicBezTo>
                        <a:pt x="11616" y="15123"/>
                        <a:pt x="8882" y="13058"/>
                        <a:pt x="7839" y="13058"/>
                      </a:cubicBezTo>
                      <a:cubicBezTo>
                        <a:pt x="7834" y="13057"/>
                        <a:pt x="7829" y="13057"/>
                        <a:pt x="7825" y="13057"/>
                      </a:cubicBezTo>
                      <a:cubicBezTo>
                        <a:pt x="7793" y="13057"/>
                        <a:pt x="7761" y="13061"/>
                        <a:pt x="7729" y="13066"/>
                      </a:cubicBezTo>
                      <a:cubicBezTo>
                        <a:pt x="6935" y="13198"/>
                        <a:pt x="6288" y="13897"/>
                        <a:pt x="5835" y="14572"/>
                      </a:cubicBezTo>
                      <a:cubicBezTo>
                        <a:pt x="5366" y="14052"/>
                        <a:pt x="4830" y="13598"/>
                        <a:pt x="4240" y="13221"/>
                      </a:cubicBezTo>
                      <a:cubicBezTo>
                        <a:pt x="2999" y="12426"/>
                        <a:pt x="1895" y="12200"/>
                        <a:pt x="1049" y="12200"/>
                      </a:cubicBezTo>
                      <a:cubicBezTo>
                        <a:pt x="944" y="12200"/>
                        <a:pt x="843" y="12204"/>
                        <a:pt x="746" y="12210"/>
                      </a:cubicBezTo>
                      <a:cubicBezTo>
                        <a:pt x="972" y="11367"/>
                        <a:pt x="1135" y="10682"/>
                        <a:pt x="1236" y="10168"/>
                      </a:cubicBezTo>
                      <a:cubicBezTo>
                        <a:pt x="1628" y="8155"/>
                        <a:pt x="1682" y="6400"/>
                        <a:pt x="1724" y="4989"/>
                      </a:cubicBezTo>
                      <a:cubicBezTo>
                        <a:pt x="1780" y="3176"/>
                        <a:pt x="1820" y="1865"/>
                        <a:pt x="2507" y="1122"/>
                      </a:cubicBezTo>
                      <a:cubicBezTo>
                        <a:pt x="2809" y="793"/>
                        <a:pt x="3293" y="614"/>
                        <a:pt x="3904" y="601"/>
                      </a:cubicBezTo>
                      <a:cubicBezTo>
                        <a:pt x="3927" y="601"/>
                        <a:pt x="3951" y="600"/>
                        <a:pt x="3975" y="600"/>
                      </a:cubicBezTo>
                      <a:close/>
                      <a:moveTo>
                        <a:pt x="3973" y="0"/>
                      </a:moveTo>
                      <a:cubicBezTo>
                        <a:pt x="3946" y="0"/>
                        <a:pt x="3919" y="1"/>
                        <a:pt x="3892" y="1"/>
                      </a:cubicBezTo>
                      <a:cubicBezTo>
                        <a:pt x="3113" y="17"/>
                        <a:pt x="2481" y="262"/>
                        <a:pt x="2065" y="714"/>
                      </a:cubicBezTo>
                      <a:cubicBezTo>
                        <a:pt x="1225" y="1623"/>
                        <a:pt x="1183" y="3027"/>
                        <a:pt x="1123" y="4971"/>
                      </a:cubicBezTo>
                      <a:cubicBezTo>
                        <a:pt x="1081" y="6360"/>
                        <a:pt x="1028" y="8089"/>
                        <a:pt x="645" y="10053"/>
                      </a:cubicBezTo>
                      <a:cubicBezTo>
                        <a:pt x="532" y="10637"/>
                        <a:pt x="332" y="11452"/>
                        <a:pt x="53" y="12479"/>
                      </a:cubicBezTo>
                      <a:cubicBezTo>
                        <a:pt x="0" y="12674"/>
                        <a:pt x="149" y="12859"/>
                        <a:pt x="342" y="12859"/>
                      </a:cubicBezTo>
                      <a:cubicBezTo>
                        <a:pt x="358" y="12859"/>
                        <a:pt x="375" y="12858"/>
                        <a:pt x="392" y="12855"/>
                      </a:cubicBezTo>
                      <a:cubicBezTo>
                        <a:pt x="584" y="12823"/>
                        <a:pt x="803" y="12802"/>
                        <a:pt x="1047" y="12802"/>
                      </a:cubicBezTo>
                      <a:cubicBezTo>
                        <a:pt x="1801" y="12802"/>
                        <a:pt x="2790" y="13005"/>
                        <a:pt x="3918" y="13728"/>
                      </a:cubicBezTo>
                      <a:cubicBezTo>
                        <a:pt x="4570" y="14146"/>
                        <a:pt x="5152" y="14665"/>
                        <a:pt x="5642" y="15267"/>
                      </a:cubicBezTo>
                      <a:cubicBezTo>
                        <a:pt x="5701" y="15336"/>
                        <a:pt x="5787" y="15376"/>
                        <a:pt x="5878" y="15376"/>
                      </a:cubicBezTo>
                      <a:cubicBezTo>
                        <a:pt x="5884" y="15376"/>
                        <a:pt x="5890" y="15376"/>
                        <a:pt x="5897" y="15376"/>
                      </a:cubicBezTo>
                      <a:cubicBezTo>
                        <a:pt x="5995" y="15367"/>
                        <a:pt x="6083" y="15313"/>
                        <a:pt x="6133" y="15229"/>
                      </a:cubicBezTo>
                      <a:cubicBezTo>
                        <a:pt x="6677" y="14307"/>
                        <a:pt x="7279" y="13750"/>
                        <a:pt x="7828" y="13659"/>
                      </a:cubicBezTo>
                      <a:cubicBezTo>
                        <a:pt x="7843" y="13656"/>
                        <a:pt x="7860" y="13655"/>
                        <a:pt x="7878" y="13655"/>
                      </a:cubicBezTo>
                      <a:cubicBezTo>
                        <a:pt x="8878" y="13655"/>
                        <a:pt x="13535" y="17469"/>
                        <a:pt x="15549" y="19116"/>
                      </a:cubicBezTo>
                      <a:cubicBezTo>
                        <a:pt x="16448" y="19853"/>
                        <a:pt x="17099" y="20384"/>
                        <a:pt x="17367" y="20563"/>
                      </a:cubicBezTo>
                      <a:cubicBezTo>
                        <a:pt x="17837" y="20877"/>
                        <a:pt x="18511" y="21124"/>
                        <a:pt x="19158" y="21124"/>
                      </a:cubicBezTo>
                      <a:cubicBezTo>
                        <a:pt x="19461" y="21124"/>
                        <a:pt x="19758" y="21070"/>
                        <a:pt x="20025" y="20943"/>
                      </a:cubicBezTo>
                      <a:cubicBezTo>
                        <a:pt x="20445" y="20747"/>
                        <a:pt x="20970" y="20288"/>
                        <a:pt x="21083" y="19223"/>
                      </a:cubicBezTo>
                      <a:cubicBezTo>
                        <a:pt x="21311" y="17045"/>
                        <a:pt x="19536" y="11691"/>
                        <a:pt x="13709" y="5862"/>
                      </a:cubicBezTo>
                      <a:cubicBezTo>
                        <a:pt x="9976" y="2130"/>
                        <a:pt x="6435" y="0"/>
                        <a:pt x="397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380;p32">
                  <a:extLst>
                    <a:ext uri="{FF2B5EF4-FFF2-40B4-BE49-F238E27FC236}">
                      <a16:creationId xmlns:a16="http://schemas.microsoft.com/office/drawing/2014/main" id="{3E2A2BD6-8DE4-486A-A344-44EAE90C6FCC}"/>
                    </a:ext>
                  </a:extLst>
                </p:cNvPr>
                <p:cNvSpPr/>
                <p:nvPr/>
              </p:nvSpPr>
              <p:spPr>
                <a:xfrm>
                  <a:off x="6758201" y="1230441"/>
                  <a:ext cx="400770" cy="507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54" h="25797" extrusionOk="0">
                      <a:moveTo>
                        <a:pt x="18098" y="0"/>
                      </a:moveTo>
                      <a:cubicBezTo>
                        <a:pt x="17013" y="0"/>
                        <a:pt x="15659" y="521"/>
                        <a:pt x="14350" y="974"/>
                      </a:cubicBezTo>
                      <a:cubicBezTo>
                        <a:pt x="11435" y="1983"/>
                        <a:pt x="3587" y="9607"/>
                        <a:pt x="1793" y="14428"/>
                      </a:cubicBezTo>
                      <a:cubicBezTo>
                        <a:pt x="0" y="19249"/>
                        <a:pt x="1569" y="20818"/>
                        <a:pt x="4709" y="23733"/>
                      </a:cubicBezTo>
                      <a:cubicBezTo>
                        <a:pt x="5330" y="24310"/>
                        <a:pt x="5977" y="25008"/>
                        <a:pt x="6632" y="25797"/>
                      </a:cubicBezTo>
                      <a:cubicBezTo>
                        <a:pt x="8965" y="25770"/>
                        <a:pt x="12190" y="24947"/>
                        <a:pt x="14399" y="21219"/>
                      </a:cubicBezTo>
                      <a:cubicBezTo>
                        <a:pt x="13912" y="20287"/>
                        <a:pt x="13538" y="19518"/>
                        <a:pt x="13341" y="19025"/>
                      </a:cubicBezTo>
                      <a:cubicBezTo>
                        <a:pt x="12444" y="16782"/>
                        <a:pt x="12557" y="14540"/>
                        <a:pt x="13229" y="12971"/>
                      </a:cubicBezTo>
                      <a:cubicBezTo>
                        <a:pt x="13902" y="11401"/>
                        <a:pt x="20180" y="8261"/>
                        <a:pt x="20292" y="3440"/>
                      </a:cubicBezTo>
                      <a:cubicBezTo>
                        <a:pt x="20354" y="784"/>
                        <a:pt x="19429" y="0"/>
                        <a:pt x="1809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381;p32">
                  <a:extLst>
                    <a:ext uri="{FF2B5EF4-FFF2-40B4-BE49-F238E27FC236}">
                      <a16:creationId xmlns:a16="http://schemas.microsoft.com/office/drawing/2014/main" id="{AE1B62AD-BC6F-47B8-B76F-A5632C202D34}"/>
                    </a:ext>
                  </a:extLst>
                </p:cNvPr>
                <p:cNvSpPr/>
                <p:nvPr/>
              </p:nvSpPr>
              <p:spPr>
                <a:xfrm>
                  <a:off x="6750640" y="1224553"/>
                  <a:ext cx="413785" cy="519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5" h="26396" extrusionOk="0">
                      <a:moveTo>
                        <a:pt x="18481" y="600"/>
                      </a:moveTo>
                      <a:cubicBezTo>
                        <a:pt x="18899" y="600"/>
                        <a:pt x="19265" y="685"/>
                        <a:pt x="19553" y="895"/>
                      </a:cubicBezTo>
                      <a:cubicBezTo>
                        <a:pt x="20133" y="1316"/>
                        <a:pt x="20409" y="2271"/>
                        <a:pt x="20376" y="3732"/>
                      </a:cubicBezTo>
                      <a:cubicBezTo>
                        <a:pt x="20302" y="6899"/>
                        <a:pt x="17444" y="9319"/>
                        <a:pt x="15356" y="11086"/>
                      </a:cubicBezTo>
                      <a:cubicBezTo>
                        <a:pt x="14362" y="11926"/>
                        <a:pt x="13576" y="12591"/>
                        <a:pt x="13337" y="13151"/>
                      </a:cubicBezTo>
                      <a:cubicBezTo>
                        <a:pt x="12558" y="14967"/>
                        <a:pt x="12598" y="17317"/>
                        <a:pt x="13446" y="19435"/>
                      </a:cubicBezTo>
                      <a:cubicBezTo>
                        <a:pt x="13631" y="19897"/>
                        <a:pt x="13973" y="20612"/>
                        <a:pt x="14439" y="21509"/>
                      </a:cubicBezTo>
                      <a:cubicBezTo>
                        <a:pt x="12345" y="24927"/>
                        <a:pt x="9357" y="25736"/>
                        <a:pt x="7155" y="25792"/>
                      </a:cubicBezTo>
                      <a:cubicBezTo>
                        <a:pt x="6510" y="25024"/>
                        <a:pt x="5886" y="24358"/>
                        <a:pt x="5297" y="23812"/>
                      </a:cubicBezTo>
                      <a:cubicBezTo>
                        <a:pt x="2240" y="20973"/>
                        <a:pt x="705" y="19548"/>
                        <a:pt x="2459" y="14831"/>
                      </a:cubicBezTo>
                      <a:cubicBezTo>
                        <a:pt x="4226" y="10083"/>
                        <a:pt x="11940" y="2558"/>
                        <a:pt x="14832" y="1558"/>
                      </a:cubicBezTo>
                      <a:lnTo>
                        <a:pt x="15262" y="1407"/>
                      </a:lnTo>
                      <a:cubicBezTo>
                        <a:pt x="16400" y="1008"/>
                        <a:pt x="17565" y="600"/>
                        <a:pt x="18481" y="600"/>
                      </a:cubicBezTo>
                      <a:close/>
                      <a:moveTo>
                        <a:pt x="18484" y="1"/>
                      </a:moveTo>
                      <a:cubicBezTo>
                        <a:pt x="17459" y="1"/>
                        <a:pt x="16247" y="425"/>
                        <a:pt x="15063" y="840"/>
                      </a:cubicBezTo>
                      <a:lnTo>
                        <a:pt x="14635" y="990"/>
                      </a:lnTo>
                      <a:cubicBezTo>
                        <a:pt x="11652" y="2022"/>
                        <a:pt x="3708" y="9751"/>
                        <a:pt x="1895" y="14622"/>
                      </a:cubicBezTo>
                      <a:cubicBezTo>
                        <a:pt x="0" y="19715"/>
                        <a:pt x="1840" y="21422"/>
                        <a:pt x="4888" y="24252"/>
                      </a:cubicBezTo>
                      <a:cubicBezTo>
                        <a:pt x="5485" y="24807"/>
                        <a:pt x="6124" y="25492"/>
                        <a:pt x="6785" y="26287"/>
                      </a:cubicBezTo>
                      <a:cubicBezTo>
                        <a:pt x="6842" y="26356"/>
                        <a:pt x="6927" y="26396"/>
                        <a:pt x="7016" y="26396"/>
                      </a:cubicBezTo>
                      <a:lnTo>
                        <a:pt x="7019" y="26396"/>
                      </a:lnTo>
                      <a:cubicBezTo>
                        <a:pt x="9418" y="26369"/>
                        <a:pt x="12757" y="25528"/>
                        <a:pt x="15043" y="21672"/>
                      </a:cubicBezTo>
                      <a:cubicBezTo>
                        <a:pt x="15095" y="21582"/>
                        <a:pt x="15098" y="21472"/>
                        <a:pt x="15050" y="21379"/>
                      </a:cubicBezTo>
                      <a:cubicBezTo>
                        <a:pt x="14554" y="20431"/>
                        <a:pt x="14191" y="19682"/>
                        <a:pt x="14004" y="19212"/>
                      </a:cubicBezTo>
                      <a:cubicBezTo>
                        <a:pt x="13216" y="17239"/>
                        <a:pt x="13172" y="15061"/>
                        <a:pt x="13889" y="13388"/>
                      </a:cubicBezTo>
                      <a:cubicBezTo>
                        <a:pt x="14073" y="12958"/>
                        <a:pt x="14848" y="12303"/>
                        <a:pt x="15743" y="11544"/>
                      </a:cubicBezTo>
                      <a:cubicBezTo>
                        <a:pt x="17795" y="9809"/>
                        <a:pt x="20896" y="7184"/>
                        <a:pt x="20976" y="3748"/>
                      </a:cubicBezTo>
                      <a:cubicBezTo>
                        <a:pt x="21015" y="2052"/>
                        <a:pt x="20665" y="960"/>
                        <a:pt x="19905" y="409"/>
                      </a:cubicBezTo>
                      <a:cubicBezTo>
                        <a:pt x="19502" y="116"/>
                        <a:pt x="19018" y="1"/>
                        <a:pt x="1848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382;p32">
                  <a:extLst>
                    <a:ext uri="{FF2B5EF4-FFF2-40B4-BE49-F238E27FC236}">
                      <a16:creationId xmlns:a16="http://schemas.microsoft.com/office/drawing/2014/main" id="{AD8EF3C5-C408-407E-A1F2-A80513D2E571}"/>
                    </a:ext>
                  </a:extLst>
                </p:cNvPr>
                <p:cNvSpPr/>
                <p:nvPr/>
              </p:nvSpPr>
              <p:spPr>
                <a:xfrm>
                  <a:off x="6765782" y="1230441"/>
                  <a:ext cx="393190" cy="43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9" h="21994" extrusionOk="0">
                      <a:moveTo>
                        <a:pt x="17712" y="1"/>
                      </a:moveTo>
                      <a:cubicBezTo>
                        <a:pt x="16628" y="1"/>
                        <a:pt x="15274" y="521"/>
                        <a:pt x="13965" y="974"/>
                      </a:cubicBezTo>
                      <a:cubicBezTo>
                        <a:pt x="11050" y="1983"/>
                        <a:pt x="3202" y="9607"/>
                        <a:pt x="1408" y="14428"/>
                      </a:cubicBezTo>
                      <a:cubicBezTo>
                        <a:pt x="1" y="18211"/>
                        <a:pt x="671" y="19992"/>
                        <a:pt x="2538" y="21993"/>
                      </a:cubicBezTo>
                      <a:cubicBezTo>
                        <a:pt x="3210" y="21823"/>
                        <a:pt x="4004" y="21479"/>
                        <a:pt x="4883" y="20818"/>
                      </a:cubicBezTo>
                      <a:cubicBezTo>
                        <a:pt x="7575" y="18800"/>
                        <a:pt x="8695" y="15213"/>
                        <a:pt x="10378" y="13980"/>
                      </a:cubicBezTo>
                      <a:cubicBezTo>
                        <a:pt x="11334" y="13278"/>
                        <a:pt x="13055" y="12176"/>
                        <a:pt x="14793" y="11006"/>
                      </a:cubicBezTo>
                      <a:cubicBezTo>
                        <a:pt x="16871" y="9246"/>
                        <a:pt x="19830" y="6738"/>
                        <a:pt x="19906" y="3441"/>
                      </a:cubicBezTo>
                      <a:cubicBezTo>
                        <a:pt x="19968" y="785"/>
                        <a:pt x="19043" y="1"/>
                        <a:pt x="177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383;p32">
                  <a:extLst>
                    <a:ext uri="{FF2B5EF4-FFF2-40B4-BE49-F238E27FC236}">
                      <a16:creationId xmlns:a16="http://schemas.microsoft.com/office/drawing/2014/main" id="{B2A3434B-FADB-4E1B-A5BA-A49711F73483}"/>
                    </a:ext>
                  </a:extLst>
                </p:cNvPr>
                <p:cNvSpPr/>
                <p:nvPr/>
              </p:nvSpPr>
              <p:spPr>
                <a:xfrm>
                  <a:off x="6758870" y="1224553"/>
                  <a:ext cx="405555" cy="444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7" h="22593" extrusionOk="0">
                      <a:moveTo>
                        <a:pt x="18063" y="601"/>
                      </a:moveTo>
                      <a:cubicBezTo>
                        <a:pt x="18480" y="601"/>
                        <a:pt x="18846" y="686"/>
                        <a:pt x="19134" y="895"/>
                      </a:cubicBezTo>
                      <a:cubicBezTo>
                        <a:pt x="19713" y="1316"/>
                        <a:pt x="19991" y="2271"/>
                        <a:pt x="19957" y="3733"/>
                      </a:cubicBezTo>
                      <a:cubicBezTo>
                        <a:pt x="19883" y="6900"/>
                        <a:pt x="17032" y="9313"/>
                        <a:pt x="14976" y="11056"/>
                      </a:cubicBezTo>
                      <a:cubicBezTo>
                        <a:pt x="14371" y="11463"/>
                        <a:pt x="13766" y="11863"/>
                        <a:pt x="13197" y="12240"/>
                      </a:cubicBezTo>
                      <a:cubicBezTo>
                        <a:pt x="12115" y="12957"/>
                        <a:pt x="11180" y="13574"/>
                        <a:pt x="10551" y="14037"/>
                      </a:cubicBezTo>
                      <a:cubicBezTo>
                        <a:pt x="9758" y="14618"/>
                        <a:pt x="9120" y="15634"/>
                        <a:pt x="8380" y="16810"/>
                      </a:cubicBezTo>
                      <a:cubicBezTo>
                        <a:pt x="7501" y="18205"/>
                        <a:pt x="6508" y="19788"/>
                        <a:pt x="5055" y="20877"/>
                      </a:cubicBezTo>
                      <a:cubicBezTo>
                        <a:pt x="4368" y="21392"/>
                        <a:pt x="3673" y="21754"/>
                        <a:pt x="2986" y="21954"/>
                      </a:cubicBezTo>
                      <a:cubicBezTo>
                        <a:pt x="1293" y="20097"/>
                        <a:pt x="698" y="18441"/>
                        <a:pt x="2041" y="14832"/>
                      </a:cubicBezTo>
                      <a:cubicBezTo>
                        <a:pt x="3808" y="10083"/>
                        <a:pt x="11522" y="2560"/>
                        <a:pt x="14414" y="1558"/>
                      </a:cubicBezTo>
                      <a:lnTo>
                        <a:pt x="14843" y="1408"/>
                      </a:lnTo>
                      <a:cubicBezTo>
                        <a:pt x="15982" y="1009"/>
                        <a:pt x="17147" y="601"/>
                        <a:pt x="18063" y="601"/>
                      </a:cubicBezTo>
                      <a:close/>
                      <a:moveTo>
                        <a:pt x="18066" y="1"/>
                      </a:moveTo>
                      <a:cubicBezTo>
                        <a:pt x="17041" y="1"/>
                        <a:pt x="15829" y="425"/>
                        <a:pt x="14645" y="840"/>
                      </a:cubicBezTo>
                      <a:lnTo>
                        <a:pt x="14217" y="990"/>
                      </a:lnTo>
                      <a:cubicBezTo>
                        <a:pt x="11234" y="2022"/>
                        <a:pt x="3290" y="9751"/>
                        <a:pt x="1477" y="14622"/>
                      </a:cubicBezTo>
                      <a:cubicBezTo>
                        <a:pt x="1" y="18588"/>
                        <a:pt x="757" y="20450"/>
                        <a:pt x="2669" y="22496"/>
                      </a:cubicBezTo>
                      <a:cubicBezTo>
                        <a:pt x="2726" y="22558"/>
                        <a:pt x="2805" y="22592"/>
                        <a:pt x="2889" y="22592"/>
                      </a:cubicBezTo>
                      <a:cubicBezTo>
                        <a:pt x="2913" y="22592"/>
                        <a:pt x="2938" y="22589"/>
                        <a:pt x="2961" y="22583"/>
                      </a:cubicBezTo>
                      <a:cubicBezTo>
                        <a:pt x="3782" y="22377"/>
                        <a:pt x="4606" y="21964"/>
                        <a:pt x="5415" y="21358"/>
                      </a:cubicBezTo>
                      <a:cubicBezTo>
                        <a:pt x="6956" y="20202"/>
                        <a:pt x="7983" y="18569"/>
                        <a:pt x="8889" y="17129"/>
                      </a:cubicBezTo>
                      <a:cubicBezTo>
                        <a:pt x="9595" y="16005"/>
                        <a:pt x="10206" y="15035"/>
                        <a:pt x="10905" y="14520"/>
                      </a:cubicBezTo>
                      <a:cubicBezTo>
                        <a:pt x="11523" y="14068"/>
                        <a:pt x="12453" y="13452"/>
                        <a:pt x="13528" y="12741"/>
                      </a:cubicBezTo>
                      <a:cubicBezTo>
                        <a:pt x="14099" y="12363"/>
                        <a:pt x="14704" y="11963"/>
                        <a:pt x="15337" y="11534"/>
                      </a:cubicBezTo>
                      <a:cubicBezTo>
                        <a:pt x="17385" y="9802"/>
                        <a:pt x="20478" y="7184"/>
                        <a:pt x="20558" y="3748"/>
                      </a:cubicBezTo>
                      <a:cubicBezTo>
                        <a:pt x="20597" y="2052"/>
                        <a:pt x="20247" y="960"/>
                        <a:pt x="19487" y="409"/>
                      </a:cubicBezTo>
                      <a:cubicBezTo>
                        <a:pt x="19085" y="116"/>
                        <a:pt x="18601" y="1"/>
                        <a:pt x="18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384;p32">
                  <a:extLst>
                    <a:ext uri="{FF2B5EF4-FFF2-40B4-BE49-F238E27FC236}">
                      <a16:creationId xmlns:a16="http://schemas.microsoft.com/office/drawing/2014/main" id="{2FA7EBB9-5384-4446-949B-5003A5C3CD64}"/>
                    </a:ext>
                  </a:extLst>
                </p:cNvPr>
                <p:cNvSpPr/>
                <p:nvPr/>
              </p:nvSpPr>
              <p:spPr>
                <a:xfrm>
                  <a:off x="6773795" y="1230441"/>
                  <a:ext cx="385176" cy="40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62" h="20335" extrusionOk="0">
                      <a:moveTo>
                        <a:pt x="17305" y="1"/>
                      </a:moveTo>
                      <a:cubicBezTo>
                        <a:pt x="16221" y="1"/>
                        <a:pt x="14867" y="521"/>
                        <a:pt x="13558" y="974"/>
                      </a:cubicBezTo>
                      <a:cubicBezTo>
                        <a:pt x="10643" y="1983"/>
                        <a:pt x="2795" y="9607"/>
                        <a:pt x="1001" y="14428"/>
                      </a:cubicBezTo>
                      <a:cubicBezTo>
                        <a:pt x="1" y="17118"/>
                        <a:pt x="49" y="18794"/>
                        <a:pt x="830" y="20259"/>
                      </a:cubicBezTo>
                      <a:cubicBezTo>
                        <a:pt x="1067" y="20307"/>
                        <a:pt x="1315" y="20335"/>
                        <a:pt x="1574" y="20335"/>
                      </a:cubicBezTo>
                      <a:cubicBezTo>
                        <a:pt x="2370" y="20335"/>
                        <a:pt x="3270" y="20075"/>
                        <a:pt x="4253" y="19361"/>
                      </a:cubicBezTo>
                      <a:cubicBezTo>
                        <a:pt x="7953" y="16670"/>
                        <a:pt x="6607" y="13867"/>
                        <a:pt x="9858" y="12297"/>
                      </a:cubicBezTo>
                      <a:cubicBezTo>
                        <a:pt x="12498" y="11023"/>
                        <a:pt x="16320" y="8566"/>
                        <a:pt x="18925" y="5827"/>
                      </a:cubicBezTo>
                      <a:cubicBezTo>
                        <a:pt x="19263" y="5082"/>
                        <a:pt x="19481" y="4289"/>
                        <a:pt x="19500" y="3441"/>
                      </a:cubicBezTo>
                      <a:cubicBezTo>
                        <a:pt x="19562" y="785"/>
                        <a:pt x="18636" y="1"/>
                        <a:pt x="173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385;p32">
                  <a:extLst>
                    <a:ext uri="{FF2B5EF4-FFF2-40B4-BE49-F238E27FC236}">
                      <a16:creationId xmlns:a16="http://schemas.microsoft.com/office/drawing/2014/main" id="{3713DF8F-0CBC-484D-88FA-399FA7F089B7}"/>
                    </a:ext>
                  </a:extLst>
                </p:cNvPr>
                <p:cNvSpPr/>
                <p:nvPr/>
              </p:nvSpPr>
              <p:spPr>
                <a:xfrm>
                  <a:off x="6767790" y="1224553"/>
                  <a:ext cx="396655" cy="412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45" h="20934" extrusionOk="0">
                      <a:moveTo>
                        <a:pt x="17610" y="600"/>
                      </a:moveTo>
                      <a:cubicBezTo>
                        <a:pt x="18028" y="600"/>
                        <a:pt x="18394" y="685"/>
                        <a:pt x="18682" y="895"/>
                      </a:cubicBezTo>
                      <a:cubicBezTo>
                        <a:pt x="19262" y="1316"/>
                        <a:pt x="19538" y="2271"/>
                        <a:pt x="19505" y="3733"/>
                      </a:cubicBezTo>
                      <a:cubicBezTo>
                        <a:pt x="19488" y="4468"/>
                        <a:pt x="19315" y="5196"/>
                        <a:pt x="18977" y="5956"/>
                      </a:cubicBezTo>
                      <a:cubicBezTo>
                        <a:pt x="16290" y="8768"/>
                        <a:pt x="12485" y="11142"/>
                        <a:pt x="10033" y="12326"/>
                      </a:cubicBezTo>
                      <a:cubicBezTo>
                        <a:pt x="8300" y="13163"/>
                        <a:pt x="7789" y="14347"/>
                        <a:pt x="7247" y="15602"/>
                      </a:cubicBezTo>
                      <a:cubicBezTo>
                        <a:pt x="6712" y="16842"/>
                        <a:pt x="6158" y="18125"/>
                        <a:pt x="4382" y="19417"/>
                      </a:cubicBezTo>
                      <a:cubicBezTo>
                        <a:pt x="3544" y="20026"/>
                        <a:pt x="2701" y="20332"/>
                        <a:pt x="1873" y="20332"/>
                      </a:cubicBezTo>
                      <a:cubicBezTo>
                        <a:pt x="1693" y="20332"/>
                        <a:pt x="1514" y="20318"/>
                        <a:pt x="1336" y="20289"/>
                      </a:cubicBezTo>
                      <a:cubicBezTo>
                        <a:pt x="623" y="18856"/>
                        <a:pt x="703" y="17213"/>
                        <a:pt x="1588" y="14831"/>
                      </a:cubicBezTo>
                      <a:cubicBezTo>
                        <a:pt x="3355" y="10083"/>
                        <a:pt x="11069" y="2558"/>
                        <a:pt x="13961" y="1558"/>
                      </a:cubicBezTo>
                      <a:lnTo>
                        <a:pt x="14391" y="1407"/>
                      </a:lnTo>
                      <a:cubicBezTo>
                        <a:pt x="15530" y="1008"/>
                        <a:pt x="16695" y="600"/>
                        <a:pt x="17610" y="600"/>
                      </a:cubicBezTo>
                      <a:close/>
                      <a:moveTo>
                        <a:pt x="17614" y="1"/>
                      </a:moveTo>
                      <a:cubicBezTo>
                        <a:pt x="16589" y="1"/>
                        <a:pt x="15377" y="425"/>
                        <a:pt x="14192" y="840"/>
                      </a:cubicBezTo>
                      <a:lnTo>
                        <a:pt x="13765" y="990"/>
                      </a:lnTo>
                      <a:cubicBezTo>
                        <a:pt x="10781" y="2022"/>
                        <a:pt x="2838" y="9751"/>
                        <a:pt x="1025" y="14622"/>
                      </a:cubicBezTo>
                      <a:cubicBezTo>
                        <a:pt x="46" y="17252"/>
                        <a:pt x="1" y="19070"/>
                        <a:pt x="871" y="20700"/>
                      </a:cubicBezTo>
                      <a:cubicBezTo>
                        <a:pt x="913" y="20778"/>
                        <a:pt x="988" y="20834"/>
                        <a:pt x="1076" y="20852"/>
                      </a:cubicBezTo>
                      <a:cubicBezTo>
                        <a:pt x="1341" y="20906"/>
                        <a:pt x="1610" y="20934"/>
                        <a:pt x="1880" y="20934"/>
                      </a:cubicBezTo>
                      <a:cubicBezTo>
                        <a:pt x="2835" y="20934"/>
                        <a:pt x="3791" y="20589"/>
                        <a:pt x="4735" y="19902"/>
                      </a:cubicBezTo>
                      <a:cubicBezTo>
                        <a:pt x="6645" y="18514"/>
                        <a:pt x="7258" y="17093"/>
                        <a:pt x="7800" y="15840"/>
                      </a:cubicBezTo>
                      <a:cubicBezTo>
                        <a:pt x="8317" y="14641"/>
                        <a:pt x="8764" y="13607"/>
                        <a:pt x="10295" y="12868"/>
                      </a:cubicBezTo>
                      <a:cubicBezTo>
                        <a:pt x="12802" y="11657"/>
                        <a:pt x="16703" y="9219"/>
                        <a:pt x="19448" y="6333"/>
                      </a:cubicBezTo>
                      <a:cubicBezTo>
                        <a:pt x="19470" y="6309"/>
                        <a:pt x="19489" y="6281"/>
                        <a:pt x="19504" y="6250"/>
                      </a:cubicBezTo>
                      <a:cubicBezTo>
                        <a:pt x="19889" y="5398"/>
                        <a:pt x="20086" y="4579"/>
                        <a:pt x="20106" y="3746"/>
                      </a:cubicBezTo>
                      <a:cubicBezTo>
                        <a:pt x="20145" y="2052"/>
                        <a:pt x="19794" y="960"/>
                        <a:pt x="19035" y="409"/>
                      </a:cubicBezTo>
                      <a:cubicBezTo>
                        <a:pt x="18632" y="116"/>
                        <a:pt x="18148" y="1"/>
                        <a:pt x="176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386;p32">
                  <a:extLst>
                    <a:ext uri="{FF2B5EF4-FFF2-40B4-BE49-F238E27FC236}">
                      <a16:creationId xmlns:a16="http://schemas.microsoft.com/office/drawing/2014/main" id="{7F3003CE-5BFF-473A-8444-38E43E0D3142}"/>
                    </a:ext>
                  </a:extLst>
                </p:cNvPr>
                <p:cNvSpPr/>
                <p:nvPr/>
              </p:nvSpPr>
              <p:spPr>
                <a:xfrm>
                  <a:off x="7775308" y="1259542"/>
                  <a:ext cx="382419" cy="40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22" h="20516" extrusionOk="0">
                      <a:moveTo>
                        <a:pt x="2386" y="0"/>
                      </a:moveTo>
                      <a:cubicBezTo>
                        <a:pt x="1634" y="0"/>
                        <a:pt x="1064" y="222"/>
                        <a:pt x="699" y="617"/>
                      </a:cubicBezTo>
                      <a:cubicBezTo>
                        <a:pt x="312" y="1039"/>
                        <a:pt x="112" y="1604"/>
                        <a:pt x="1" y="2301"/>
                      </a:cubicBezTo>
                      <a:cubicBezTo>
                        <a:pt x="492" y="2127"/>
                        <a:pt x="1141" y="1979"/>
                        <a:pt x="1931" y="1979"/>
                      </a:cubicBezTo>
                      <a:cubicBezTo>
                        <a:pt x="2837" y="1979"/>
                        <a:pt x="3930" y="2174"/>
                        <a:pt x="5185" y="2747"/>
                      </a:cubicBezTo>
                      <a:cubicBezTo>
                        <a:pt x="9108" y="4541"/>
                        <a:pt x="16283" y="13509"/>
                        <a:pt x="17404" y="15977"/>
                      </a:cubicBezTo>
                      <a:cubicBezTo>
                        <a:pt x="18058" y="17414"/>
                        <a:pt x="17873" y="19191"/>
                        <a:pt x="17717" y="20515"/>
                      </a:cubicBezTo>
                      <a:cubicBezTo>
                        <a:pt x="18439" y="20464"/>
                        <a:pt x="19078" y="20036"/>
                        <a:pt x="19198" y="18892"/>
                      </a:cubicBezTo>
                      <a:cubicBezTo>
                        <a:pt x="19422" y="16762"/>
                        <a:pt x="17629" y="11493"/>
                        <a:pt x="11911" y="5774"/>
                      </a:cubicBezTo>
                      <a:cubicBezTo>
                        <a:pt x="7742" y="1606"/>
                        <a:pt x="4408" y="0"/>
                        <a:pt x="23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387;p32">
                  <a:extLst>
                    <a:ext uri="{FF2B5EF4-FFF2-40B4-BE49-F238E27FC236}">
                      <a16:creationId xmlns:a16="http://schemas.microsoft.com/office/drawing/2014/main" id="{659B746C-799A-4AC8-811F-D4469378F778}"/>
                    </a:ext>
                  </a:extLst>
                </p:cNvPr>
                <p:cNvSpPr/>
                <p:nvPr/>
              </p:nvSpPr>
              <p:spPr>
                <a:xfrm>
                  <a:off x="7768869" y="1253635"/>
                  <a:ext cx="394863" cy="415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4" h="21117" extrusionOk="0">
                      <a:moveTo>
                        <a:pt x="2719" y="600"/>
                      </a:moveTo>
                      <a:cubicBezTo>
                        <a:pt x="5007" y="600"/>
                        <a:pt x="8458" y="2719"/>
                        <a:pt x="12026" y="6286"/>
                      </a:cubicBezTo>
                      <a:cubicBezTo>
                        <a:pt x="17706" y="11966"/>
                        <a:pt x="19444" y="17096"/>
                        <a:pt x="19227" y="19159"/>
                      </a:cubicBezTo>
                      <a:cubicBezTo>
                        <a:pt x="19154" y="19850"/>
                        <a:pt x="18874" y="20281"/>
                        <a:pt x="18390" y="20444"/>
                      </a:cubicBezTo>
                      <a:cubicBezTo>
                        <a:pt x="18522" y="19257"/>
                        <a:pt x="18638" y="17544"/>
                        <a:pt x="18006" y="16152"/>
                      </a:cubicBezTo>
                      <a:cubicBezTo>
                        <a:pt x="16832" y="13571"/>
                        <a:pt x="9627" y="4597"/>
                        <a:pt x="5637" y="2773"/>
                      </a:cubicBezTo>
                      <a:cubicBezTo>
                        <a:pt x="4341" y="2182"/>
                        <a:pt x="3207" y="1978"/>
                        <a:pt x="2258" y="1978"/>
                      </a:cubicBezTo>
                      <a:cubicBezTo>
                        <a:pt x="2253" y="1978"/>
                        <a:pt x="2249" y="1978"/>
                        <a:pt x="2244" y="1978"/>
                      </a:cubicBezTo>
                      <a:cubicBezTo>
                        <a:pt x="1731" y="1978"/>
                        <a:pt x="1221" y="2042"/>
                        <a:pt x="724" y="2167"/>
                      </a:cubicBezTo>
                      <a:cubicBezTo>
                        <a:pt x="841" y="1712"/>
                        <a:pt x="1010" y="1380"/>
                        <a:pt x="1248" y="1120"/>
                      </a:cubicBezTo>
                      <a:cubicBezTo>
                        <a:pt x="1551" y="793"/>
                        <a:pt x="2034" y="613"/>
                        <a:pt x="2646" y="601"/>
                      </a:cubicBezTo>
                      <a:cubicBezTo>
                        <a:pt x="2670" y="601"/>
                        <a:pt x="2695" y="600"/>
                        <a:pt x="2719" y="600"/>
                      </a:cubicBezTo>
                      <a:close/>
                      <a:moveTo>
                        <a:pt x="2714" y="0"/>
                      </a:moveTo>
                      <a:cubicBezTo>
                        <a:pt x="2687" y="0"/>
                        <a:pt x="2660" y="1"/>
                        <a:pt x="2633" y="1"/>
                      </a:cubicBezTo>
                      <a:cubicBezTo>
                        <a:pt x="1854" y="17"/>
                        <a:pt x="1222" y="263"/>
                        <a:pt x="806" y="714"/>
                      </a:cubicBezTo>
                      <a:cubicBezTo>
                        <a:pt x="410" y="1143"/>
                        <a:pt x="164" y="1728"/>
                        <a:pt x="30" y="2554"/>
                      </a:cubicBezTo>
                      <a:cubicBezTo>
                        <a:pt x="0" y="2743"/>
                        <a:pt x="150" y="2903"/>
                        <a:pt x="327" y="2903"/>
                      </a:cubicBezTo>
                      <a:cubicBezTo>
                        <a:pt x="360" y="2903"/>
                        <a:pt x="394" y="2897"/>
                        <a:pt x="429" y="2885"/>
                      </a:cubicBezTo>
                      <a:cubicBezTo>
                        <a:pt x="901" y="2717"/>
                        <a:pt x="1515" y="2580"/>
                        <a:pt x="2257" y="2580"/>
                      </a:cubicBezTo>
                      <a:cubicBezTo>
                        <a:pt x="3129" y="2580"/>
                        <a:pt x="4178" y="2770"/>
                        <a:pt x="5386" y="3321"/>
                      </a:cubicBezTo>
                      <a:cubicBezTo>
                        <a:pt x="9187" y="5058"/>
                        <a:pt x="16341" y="13945"/>
                        <a:pt x="17458" y="16401"/>
                      </a:cubicBezTo>
                      <a:cubicBezTo>
                        <a:pt x="18097" y="17809"/>
                        <a:pt x="17886" y="19598"/>
                        <a:pt x="17746" y="20780"/>
                      </a:cubicBezTo>
                      <a:cubicBezTo>
                        <a:pt x="17724" y="20959"/>
                        <a:pt x="17864" y="21117"/>
                        <a:pt x="18044" y="21117"/>
                      </a:cubicBezTo>
                      <a:cubicBezTo>
                        <a:pt x="18051" y="21117"/>
                        <a:pt x="18058" y="21115"/>
                        <a:pt x="18065" y="21115"/>
                      </a:cubicBezTo>
                      <a:cubicBezTo>
                        <a:pt x="18653" y="21074"/>
                        <a:pt x="19661" y="20774"/>
                        <a:pt x="19824" y="19223"/>
                      </a:cubicBezTo>
                      <a:cubicBezTo>
                        <a:pt x="20054" y="17045"/>
                        <a:pt x="18279" y="11691"/>
                        <a:pt x="12450" y="5862"/>
                      </a:cubicBezTo>
                      <a:cubicBezTo>
                        <a:pt x="8717" y="2130"/>
                        <a:pt x="5176" y="0"/>
                        <a:pt x="27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393;p32">
                  <a:extLst>
                    <a:ext uri="{FF2B5EF4-FFF2-40B4-BE49-F238E27FC236}">
                      <a16:creationId xmlns:a16="http://schemas.microsoft.com/office/drawing/2014/main" id="{E0D9F4AB-35A3-4644-87ED-A73A67EBE0B4}"/>
                    </a:ext>
                  </a:extLst>
                </p:cNvPr>
                <p:cNvSpPr/>
                <p:nvPr/>
              </p:nvSpPr>
              <p:spPr>
                <a:xfrm>
                  <a:off x="6318070" y="3778720"/>
                  <a:ext cx="267134" cy="210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7" h="10704" extrusionOk="0">
                      <a:moveTo>
                        <a:pt x="3106" y="1"/>
                      </a:moveTo>
                      <a:cubicBezTo>
                        <a:pt x="2133" y="1704"/>
                        <a:pt x="1025" y="3606"/>
                        <a:pt x="0" y="5349"/>
                      </a:cubicBezTo>
                      <a:cubicBezTo>
                        <a:pt x="1849" y="5653"/>
                        <a:pt x="4615" y="6343"/>
                        <a:pt x="6321" y="7866"/>
                      </a:cubicBezTo>
                      <a:cubicBezTo>
                        <a:pt x="7461" y="8884"/>
                        <a:pt x="8258" y="9882"/>
                        <a:pt x="8806" y="10704"/>
                      </a:cubicBezTo>
                      <a:cubicBezTo>
                        <a:pt x="10233" y="9835"/>
                        <a:pt x="11831" y="8912"/>
                        <a:pt x="13567" y="7988"/>
                      </a:cubicBezTo>
                      <a:cubicBezTo>
                        <a:pt x="12603" y="6119"/>
                        <a:pt x="10740" y="3213"/>
                        <a:pt x="7890" y="1691"/>
                      </a:cubicBezTo>
                      <a:cubicBezTo>
                        <a:pt x="5287" y="304"/>
                        <a:pt x="3851" y="10"/>
                        <a:pt x="310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394;p32">
                  <a:extLst>
                    <a:ext uri="{FF2B5EF4-FFF2-40B4-BE49-F238E27FC236}">
                      <a16:creationId xmlns:a16="http://schemas.microsoft.com/office/drawing/2014/main" id="{34421554-0248-42CC-8DE1-501C124053B6}"/>
                    </a:ext>
                  </a:extLst>
                </p:cNvPr>
                <p:cNvSpPr/>
                <p:nvPr/>
              </p:nvSpPr>
              <p:spPr>
                <a:xfrm>
                  <a:off x="6310864" y="3772813"/>
                  <a:ext cx="281094" cy="222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6" h="11304" extrusionOk="0">
                      <a:moveTo>
                        <a:pt x="3642" y="608"/>
                      </a:moveTo>
                      <a:cubicBezTo>
                        <a:pt x="4405" y="660"/>
                        <a:pt x="5769" y="1006"/>
                        <a:pt x="8113" y="2257"/>
                      </a:cubicBezTo>
                      <a:cubicBezTo>
                        <a:pt x="10701" y="3636"/>
                        <a:pt x="12468" y="6178"/>
                        <a:pt x="13528" y="8164"/>
                      </a:cubicBezTo>
                      <a:cubicBezTo>
                        <a:pt x="12110" y="8924"/>
                        <a:pt x="10677" y="9742"/>
                        <a:pt x="9260" y="10598"/>
                      </a:cubicBezTo>
                      <a:cubicBezTo>
                        <a:pt x="8601" y="9652"/>
                        <a:pt x="7804" y="8760"/>
                        <a:pt x="6888" y="7942"/>
                      </a:cubicBezTo>
                      <a:cubicBezTo>
                        <a:pt x="5279" y="6505"/>
                        <a:pt x="2792" y="5786"/>
                        <a:pt x="844" y="5427"/>
                      </a:cubicBezTo>
                      <a:cubicBezTo>
                        <a:pt x="1931" y="3578"/>
                        <a:pt x="2871" y="1959"/>
                        <a:pt x="3642" y="608"/>
                      </a:cubicBezTo>
                      <a:close/>
                      <a:moveTo>
                        <a:pt x="3476" y="1"/>
                      </a:moveTo>
                      <a:cubicBezTo>
                        <a:pt x="3367" y="1"/>
                        <a:pt x="3267" y="58"/>
                        <a:pt x="3211" y="152"/>
                      </a:cubicBezTo>
                      <a:cubicBezTo>
                        <a:pt x="2373" y="1622"/>
                        <a:pt x="1329" y="3419"/>
                        <a:pt x="107" y="5497"/>
                      </a:cubicBezTo>
                      <a:cubicBezTo>
                        <a:pt x="0" y="5680"/>
                        <a:pt x="109" y="5911"/>
                        <a:pt x="318" y="5946"/>
                      </a:cubicBezTo>
                      <a:cubicBezTo>
                        <a:pt x="2236" y="6262"/>
                        <a:pt x="4865" y="6942"/>
                        <a:pt x="6487" y="8390"/>
                      </a:cubicBezTo>
                      <a:cubicBezTo>
                        <a:pt x="7442" y="9244"/>
                        <a:pt x="8262" y="10177"/>
                        <a:pt x="8922" y="11171"/>
                      </a:cubicBezTo>
                      <a:cubicBezTo>
                        <a:pt x="8978" y="11254"/>
                        <a:pt x="9071" y="11304"/>
                        <a:pt x="9172" y="11304"/>
                      </a:cubicBezTo>
                      <a:cubicBezTo>
                        <a:pt x="9227" y="11304"/>
                        <a:pt x="9281" y="11288"/>
                        <a:pt x="9328" y="11260"/>
                      </a:cubicBezTo>
                      <a:cubicBezTo>
                        <a:pt x="10902" y="10303"/>
                        <a:pt x="12498" y="9392"/>
                        <a:pt x="14074" y="8554"/>
                      </a:cubicBezTo>
                      <a:cubicBezTo>
                        <a:pt x="14220" y="8477"/>
                        <a:pt x="14275" y="8297"/>
                        <a:pt x="14199" y="8151"/>
                      </a:cubicBezTo>
                      <a:cubicBezTo>
                        <a:pt x="13119" y="6056"/>
                        <a:pt x="11235" y="3241"/>
                        <a:pt x="8397" y="1727"/>
                      </a:cubicBezTo>
                      <a:cubicBezTo>
                        <a:pt x="5755" y="318"/>
                        <a:pt x="4262" y="10"/>
                        <a:pt x="347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395;p32">
                  <a:extLst>
                    <a:ext uri="{FF2B5EF4-FFF2-40B4-BE49-F238E27FC236}">
                      <a16:creationId xmlns:a16="http://schemas.microsoft.com/office/drawing/2014/main" id="{97839254-3D21-4E54-8879-68C74FE882FA}"/>
                    </a:ext>
                  </a:extLst>
                </p:cNvPr>
                <p:cNvSpPr/>
                <p:nvPr/>
              </p:nvSpPr>
              <p:spPr>
                <a:xfrm>
                  <a:off x="6312459" y="3740620"/>
                  <a:ext cx="311260" cy="27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8" h="14016" extrusionOk="0">
                      <a:moveTo>
                        <a:pt x="8801" y="1"/>
                      </a:moveTo>
                      <a:lnTo>
                        <a:pt x="1" y="10593"/>
                      </a:lnTo>
                      <a:lnTo>
                        <a:pt x="5379" y="14015"/>
                      </a:lnTo>
                      <a:lnTo>
                        <a:pt x="15808" y="3585"/>
                      </a:lnTo>
                      <a:lnTo>
                        <a:pt x="8801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396;p32">
                  <a:extLst>
                    <a:ext uri="{FF2B5EF4-FFF2-40B4-BE49-F238E27FC236}">
                      <a16:creationId xmlns:a16="http://schemas.microsoft.com/office/drawing/2014/main" id="{C5182DA3-06E6-4F69-93A8-0416C5576831}"/>
                    </a:ext>
                  </a:extLst>
                </p:cNvPr>
                <p:cNvSpPr/>
                <p:nvPr/>
              </p:nvSpPr>
              <p:spPr>
                <a:xfrm>
                  <a:off x="6305646" y="3734694"/>
                  <a:ext cx="325102" cy="287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1" h="14617" extrusionOk="0">
                      <a:moveTo>
                        <a:pt x="9225" y="679"/>
                      </a:moveTo>
                      <a:lnTo>
                        <a:pt x="15651" y="3965"/>
                      </a:lnTo>
                      <a:lnTo>
                        <a:pt x="5682" y="13933"/>
                      </a:lnTo>
                      <a:lnTo>
                        <a:pt x="796" y="10823"/>
                      </a:lnTo>
                      <a:lnTo>
                        <a:pt x="9225" y="679"/>
                      </a:lnTo>
                      <a:close/>
                      <a:moveTo>
                        <a:pt x="9148" y="1"/>
                      </a:moveTo>
                      <a:cubicBezTo>
                        <a:pt x="9060" y="1"/>
                        <a:pt x="8975" y="39"/>
                        <a:pt x="8916" y="110"/>
                      </a:cubicBezTo>
                      <a:lnTo>
                        <a:pt x="116" y="10702"/>
                      </a:lnTo>
                      <a:cubicBezTo>
                        <a:pt x="1" y="10841"/>
                        <a:pt x="33" y="11050"/>
                        <a:pt x="186" y="11147"/>
                      </a:cubicBezTo>
                      <a:lnTo>
                        <a:pt x="5564" y="14570"/>
                      </a:lnTo>
                      <a:cubicBezTo>
                        <a:pt x="5611" y="14601"/>
                        <a:pt x="5668" y="14616"/>
                        <a:pt x="5725" y="14616"/>
                      </a:cubicBezTo>
                      <a:cubicBezTo>
                        <a:pt x="5804" y="14616"/>
                        <a:pt x="5880" y="14585"/>
                        <a:pt x="5937" y="14528"/>
                      </a:cubicBezTo>
                      <a:lnTo>
                        <a:pt x="16367" y="4099"/>
                      </a:lnTo>
                      <a:cubicBezTo>
                        <a:pt x="16511" y="3955"/>
                        <a:pt x="16473" y="3712"/>
                        <a:pt x="16292" y="3619"/>
                      </a:cubicBezTo>
                      <a:lnTo>
                        <a:pt x="9284" y="34"/>
                      </a:lnTo>
                      <a:cubicBezTo>
                        <a:pt x="9241" y="12"/>
                        <a:pt x="9194" y="1"/>
                        <a:pt x="914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397;p32">
                  <a:extLst>
                    <a:ext uri="{FF2B5EF4-FFF2-40B4-BE49-F238E27FC236}">
                      <a16:creationId xmlns:a16="http://schemas.microsoft.com/office/drawing/2014/main" id="{9B488373-C075-4329-8585-ED2F05BF7B13}"/>
                    </a:ext>
                  </a:extLst>
                </p:cNvPr>
                <p:cNvSpPr/>
                <p:nvPr/>
              </p:nvSpPr>
              <p:spPr>
                <a:xfrm>
                  <a:off x="6364874" y="3776968"/>
                  <a:ext cx="201094" cy="18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9345" extrusionOk="0">
                      <a:moveTo>
                        <a:pt x="6628" y="1"/>
                      </a:moveTo>
                      <a:lnTo>
                        <a:pt x="1" y="7824"/>
                      </a:lnTo>
                      <a:lnTo>
                        <a:pt x="2608" y="9345"/>
                      </a:lnTo>
                      <a:lnTo>
                        <a:pt x="10213" y="1631"/>
                      </a:lnTo>
                      <a:lnTo>
                        <a:pt x="66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398;p32">
                  <a:extLst>
                    <a:ext uri="{FF2B5EF4-FFF2-40B4-BE49-F238E27FC236}">
                      <a16:creationId xmlns:a16="http://schemas.microsoft.com/office/drawing/2014/main" id="{21F883F4-8A88-4D8F-8B30-6A84AFA71E84}"/>
                    </a:ext>
                  </a:extLst>
                </p:cNvPr>
                <p:cNvSpPr/>
                <p:nvPr/>
              </p:nvSpPr>
              <p:spPr>
                <a:xfrm>
                  <a:off x="6357982" y="3771061"/>
                  <a:ext cx="215094" cy="195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4" h="9945" extrusionOk="0">
                      <a:moveTo>
                        <a:pt x="7060" y="670"/>
                      </a:moveTo>
                      <a:lnTo>
                        <a:pt x="10047" y="2027"/>
                      </a:lnTo>
                      <a:lnTo>
                        <a:pt x="2908" y="9267"/>
                      </a:lnTo>
                      <a:lnTo>
                        <a:pt x="812" y="8044"/>
                      </a:lnTo>
                      <a:lnTo>
                        <a:pt x="7060" y="670"/>
                      </a:lnTo>
                      <a:close/>
                      <a:moveTo>
                        <a:pt x="6977" y="0"/>
                      </a:moveTo>
                      <a:cubicBezTo>
                        <a:pt x="6891" y="0"/>
                        <a:pt x="6807" y="38"/>
                        <a:pt x="6748" y="108"/>
                      </a:cubicBezTo>
                      <a:lnTo>
                        <a:pt x="122" y="7929"/>
                      </a:lnTo>
                      <a:cubicBezTo>
                        <a:pt x="1" y="8072"/>
                        <a:pt x="38" y="8289"/>
                        <a:pt x="199" y="8382"/>
                      </a:cubicBezTo>
                      <a:lnTo>
                        <a:pt x="2806" y="9903"/>
                      </a:lnTo>
                      <a:cubicBezTo>
                        <a:pt x="2852" y="9931"/>
                        <a:pt x="2905" y="9945"/>
                        <a:pt x="2958" y="9945"/>
                      </a:cubicBezTo>
                      <a:cubicBezTo>
                        <a:pt x="3039" y="9945"/>
                        <a:pt x="3116" y="9913"/>
                        <a:pt x="3173" y="9855"/>
                      </a:cubicBezTo>
                      <a:lnTo>
                        <a:pt x="10777" y="2141"/>
                      </a:lnTo>
                      <a:cubicBezTo>
                        <a:pt x="10923" y="1993"/>
                        <a:pt x="10877" y="1744"/>
                        <a:pt x="10687" y="1657"/>
                      </a:cubicBezTo>
                      <a:lnTo>
                        <a:pt x="7102" y="28"/>
                      </a:lnTo>
                      <a:cubicBezTo>
                        <a:pt x="7062" y="9"/>
                        <a:pt x="7019" y="0"/>
                        <a:pt x="69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399;p32">
                  <a:extLst>
                    <a:ext uri="{FF2B5EF4-FFF2-40B4-BE49-F238E27FC236}">
                      <a16:creationId xmlns:a16="http://schemas.microsoft.com/office/drawing/2014/main" id="{52B6FEE3-FD3F-4754-B6BB-F3B6F9251AB5}"/>
                    </a:ext>
                  </a:extLst>
                </p:cNvPr>
                <p:cNvSpPr/>
                <p:nvPr/>
              </p:nvSpPr>
              <p:spPr>
                <a:xfrm>
                  <a:off x="5227441" y="3795477"/>
                  <a:ext cx="119361" cy="251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12769" extrusionOk="0">
                      <a:moveTo>
                        <a:pt x="2135" y="0"/>
                      </a:moveTo>
                      <a:cubicBezTo>
                        <a:pt x="1745" y="0"/>
                        <a:pt x="1353" y="156"/>
                        <a:pt x="989" y="487"/>
                      </a:cubicBezTo>
                      <a:cubicBezTo>
                        <a:pt x="0" y="1389"/>
                        <a:pt x="598" y="3432"/>
                        <a:pt x="829" y="4525"/>
                      </a:cubicBezTo>
                      <a:cubicBezTo>
                        <a:pt x="1241" y="6471"/>
                        <a:pt x="1544" y="8442"/>
                        <a:pt x="2225" y="10320"/>
                      </a:cubicBezTo>
                      <a:cubicBezTo>
                        <a:pt x="2497" y="11071"/>
                        <a:pt x="2820" y="12512"/>
                        <a:pt x="3758" y="12710"/>
                      </a:cubicBezTo>
                      <a:cubicBezTo>
                        <a:pt x="3946" y="12750"/>
                        <a:pt x="4121" y="12769"/>
                        <a:pt x="4282" y="12769"/>
                      </a:cubicBezTo>
                      <a:cubicBezTo>
                        <a:pt x="5523" y="12769"/>
                        <a:pt x="5965" y="11636"/>
                        <a:pt x="6000" y="10113"/>
                      </a:cubicBezTo>
                      <a:cubicBezTo>
                        <a:pt x="6061" y="7350"/>
                        <a:pt x="4780" y="3301"/>
                        <a:pt x="4493" y="2424"/>
                      </a:cubicBezTo>
                      <a:cubicBezTo>
                        <a:pt x="3994" y="895"/>
                        <a:pt x="3070" y="0"/>
                        <a:pt x="21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400;p32">
                  <a:extLst>
                    <a:ext uri="{FF2B5EF4-FFF2-40B4-BE49-F238E27FC236}">
                      <a16:creationId xmlns:a16="http://schemas.microsoft.com/office/drawing/2014/main" id="{D2B6BD71-7D88-467A-903D-03ED73039997}"/>
                    </a:ext>
                  </a:extLst>
                </p:cNvPr>
                <p:cNvSpPr/>
                <p:nvPr/>
              </p:nvSpPr>
              <p:spPr>
                <a:xfrm>
                  <a:off x="5222913" y="3789550"/>
                  <a:ext cx="129777" cy="26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1" h="13371" extrusionOk="0">
                      <a:moveTo>
                        <a:pt x="2368" y="602"/>
                      </a:moveTo>
                      <a:cubicBezTo>
                        <a:pt x="2472" y="602"/>
                        <a:pt x="2576" y="616"/>
                        <a:pt x="2676" y="642"/>
                      </a:cubicBezTo>
                      <a:cubicBezTo>
                        <a:pt x="3397" y="832"/>
                        <a:pt x="4055" y="1647"/>
                        <a:pt x="4438" y="2818"/>
                      </a:cubicBezTo>
                      <a:cubicBezTo>
                        <a:pt x="4802" y="3937"/>
                        <a:pt x="5988" y="7789"/>
                        <a:pt x="5929" y="10407"/>
                      </a:cubicBezTo>
                      <a:cubicBezTo>
                        <a:pt x="5905" y="11484"/>
                        <a:pt x="5677" y="12200"/>
                        <a:pt x="5253" y="12537"/>
                      </a:cubicBezTo>
                      <a:cubicBezTo>
                        <a:pt x="5055" y="12692"/>
                        <a:pt x="4811" y="12769"/>
                        <a:pt x="4514" y="12769"/>
                      </a:cubicBezTo>
                      <a:cubicBezTo>
                        <a:pt x="4372" y="12769"/>
                        <a:pt x="4218" y="12752"/>
                        <a:pt x="4051" y="12717"/>
                      </a:cubicBezTo>
                      <a:cubicBezTo>
                        <a:pt x="3419" y="12583"/>
                        <a:pt x="3099" y="11607"/>
                        <a:pt x="2865" y="10895"/>
                      </a:cubicBezTo>
                      <a:cubicBezTo>
                        <a:pt x="2820" y="10758"/>
                        <a:pt x="2778" y="10631"/>
                        <a:pt x="2738" y="10519"/>
                      </a:cubicBezTo>
                      <a:cubicBezTo>
                        <a:pt x="2215" y="9077"/>
                        <a:pt x="1910" y="7543"/>
                        <a:pt x="1616" y="6061"/>
                      </a:cubicBezTo>
                      <a:cubicBezTo>
                        <a:pt x="1530" y="5628"/>
                        <a:pt x="1445" y="5196"/>
                        <a:pt x="1353" y="4765"/>
                      </a:cubicBezTo>
                      <a:lnTo>
                        <a:pt x="1271" y="4395"/>
                      </a:lnTo>
                      <a:cubicBezTo>
                        <a:pt x="1030" y="3322"/>
                        <a:pt x="663" y="1702"/>
                        <a:pt x="1422" y="1010"/>
                      </a:cubicBezTo>
                      <a:cubicBezTo>
                        <a:pt x="1718" y="739"/>
                        <a:pt x="2041" y="602"/>
                        <a:pt x="2368" y="602"/>
                      </a:cubicBezTo>
                      <a:close/>
                      <a:moveTo>
                        <a:pt x="2370" y="0"/>
                      </a:moveTo>
                      <a:cubicBezTo>
                        <a:pt x="1894" y="0"/>
                        <a:pt x="1425" y="193"/>
                        <a:pt x="1017" y="565"/>
                      </a:cubicBezTo>
                      <a:cubicBezTo>
                        <a:pt x="0" y="1492"/>
                        <a:pt x="413" y="3318"/>
                        <a:pt x="685" y="4526"/>
                      </a:cubicBezTo>
                      <a:lnTo>
                        <a:pt x="765" y="4888"/>
                      </a:lnTo>
                      <a:cubicBezTo>
                        <a:pt x="855" y="5317"/>
                        <a:pt x="941" y="5748"/>
                        <a:pt x="1027" y="6177"/>
                      </a:cubicBezTo>
                      <a:cubicBezTo>
                        <a:pt x="1326" y="7683"/>
                        <a:pt x="1634" y="9238"/>
                        <a:pt x="2173" y="10723"/>
                      </a:cubicBezTo>
                      <a:cubicBezTo>
                        <a:pt x="2212" y="10829"/>
                        <a:pt x="2251" y="10952"/>
                        <a:pt x="2293" y="11082"/>
                      </a:cubicBezTo>
                      <a:cubicBezTo>
                        <a:pt x="2573" y="11933"/>
                        <a:pt x="2956" y="13100"/>
                        <a:pt x="3926" y="13305"/>
                      </a:cubicBezTo>
                      <a:cubicBezTo>
                        <a:pt x="4119" y="13347"/>
                        <a:pt x="4316" y="13369"/>
                        <a:pt x="4513" y="13370"/>
                      </a:cubicBezTo>
                      <a:cubicBezTo>
                        <a:pt x="4948" y="13370"/>
                        <a:pt x="5322" y="13249"/>
                        <a:pt x="5625" y="13006"/>
                      </a:cubicBezTo>
                      <a:cubicBezTo>
                        <a:pt x="6197" y="12555"/>
                        <a:pt x="6500" y="11684"/>
                        <a:pt x="6530" y="10420"/>
                      </a:cubicBezTo>
                      <a:cubicBezTo>
                        <a:pt x="6590" y="7706"/>
                        <a:pt x="5381" y="3772"/>
                        <a:pt x="5009" y="2631"/>
                      </a:cubicBezTo>
                      <a:cubicBezTo>
                        <a:pt x="4557" y="1243"/>
                        <a:pt x="3762" y="307"/>
                        <a:pt x="2829" y="60"/>
                      </a:cubicBezTo>
                      <a:cubicBezTo>
                        <a:pt x="2677" y="20"/>
                        <a:pt x="2523" y="0"/>
                        <a:pt x="237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401;p32">
                  <a:extLst>
                    <a:ext uri="{FF2B5EF4-FFF2-40B4-BE49-F238E27FC236}">
                      <a16:creationId xmlns:a16="http://schemas.microsoft.com/office/drawing/2014/main" id="{2A54C5A2-1C06-4E34-8FBD-97F87B615689}"/>
                    </a:ext>
                  </a:extLst>
                </p:cNvPr>
                <p:cNvSpPr/>
                <p:nvPr/>
              </p:nvSpPr>
              <p:spPr>
                <a:xfrm>
                  <a:off x="5189046" y="3890461"/>
                  <a:ext cx="89629" cy="188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2" h="9590" extrusionOk="0">
                      <a:moveTo>
                        <a:pt x="1603" y="0"/>
                      </a:moveTo>
                      <a:cubicBezTo>
                        <a:pt x="1310" y="0"/>
                        <a:pt x="1015" y="118"/>
                        <a:pt x="742" y="367"/>
                      </a:cubicBezTo>
                      <a:cubicBezTo>
                        <a:pt x="0" y="1044"/>
                        <a:pt x="448" y="2578"/>
                        <a:pt x="621" y="3398"/>
                      </a:cubicBezTo>
                      <a:cubicBezTo>
                        <a:pt x="931" y="4859"/>
                        <a:pt x="1160" y="6339"/>
                        <a:pt x="1671" y="7750"/>
                      </a:cubicBezTo>
                      <a:cubicBezTo>
                        <a:pt x="1875" y="8314"/>
                        <a:pt x="2118" y="9397"/>
                        <a:pt x="2822" y="9545"/>
                      </a:cubicBezTo>
                      <a:cubicBezTo>
                        <a:pt x="2964" y="9575"/>
                        <a:pt x="3095" y="9589"/>
                        <a:pt x="3216" y="9589"/>
                      </a:cubicBezTo>
                      <a:cubicBezTo>
                        <a:pt x="4147" y="9589"/>
                        <a:pt x="4479" y="8738"/>
                        <a:pt x="4504" y="7596"/>
                      </a:cubicBezTo>
                      <a:cubicBezTo>
                        <a:pt x="4552" y="5519"/>
                        <a:pt x="3588" y="2479"/>
                        <a:pt x="3373" y="1820"/>
                      </a:cubicBezTo>
                      <a:cubicBezTo>
                        <a:pt x="2999" y="673"/>
                        <a:pt x="2305" y="0"/>
                        <a:pt x="160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402;p32">
                  <a:extLst>
                    <a:ext uri="{FF2B5EF4-FFF2-40B4-BE49-F238E27FC236}">
                      <a16:creationId xmlns:a16="http://schemas.microsoft.com/office/drawing/2014/main" id="{F584CF61-DBBB-46EE-8D46-7A43C97DEA81}"/>
                    </a:ext>
                  </a:extLst>
                </p:cNvPr>
                <p:cNvSpPr/>
                <p:nvPr/>
              </p:nvSpPr>
              <p:spPr>
                <a:xfrm>
                  <a:off x="5184025" y="3884554"/>
                  <a:ext cx="100557" cy="200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7" h="10190" extrusionOk="0">
                      <a:moveTo>
                        <a:pt x="1856" y="600"/>
                      </a:moveTo>
                      <a:cubicBezTo>
                        <a:pt x="1929" y="600"/>
                        <a:pt x="2001" y="611"/>
                        <a:pt x="2073" y="630"/>
                      </a:cubicBezTo>
                      <a:cubicBezTo>
                        <a:pt x="2588" y="766"/>
                        <a:pt x="3064" y="1359"/>
                        <a:pt x="3342" y="2215"/>
                      </a:cubicBezTo>
                      <a:cubicBezTo>
                        <a:pt x="3615" y="3052"/>
                        <a:pt x="4503" y="5934"/>
                        <a:pt x="4459" y="7888"/>
                      </a:cubicBezTo>
                      <a:cubicBezTo>
                        <a:pt x="4442" y="8661"/>
                        <a:pt x="4276" y="9195"/>
                        <a:pt x="3979" y="9430"/>
                      </a:cubicBezTo>
                      <a:cubicBezTo>
                        <a:pt x="3846" y="9536"/>
                        <a:pt x="3678" y="9588"/>
                        <a:pt x="3472" y="9588"/>
                      </a:cubicBezTo>
                      <a:cubicBezTo>
                        <a:pt x="3370" y="9588"/>
                        <a:pt x="3259" y="9576"/>
                        <a:pt x="3139" y="9551"/>
                      </a:cubicBezTo>
                      <a:cubicBezTo>
                        <a:pt x="2707" y="9459"/>
                        <a:pt x="2473" y="8750"/>
                        <a:pt x="2304" y="8232"/>
                      </a:cubicBezTo>
                      <a:cubicBezTo>
                        <a:pt x="2269" y="8128"/>
                        <a:pt x="2239" y="8032"/>
                        <a:pt x="2208" y="7948"/>
                      </a:cubicBezTo>
                      <a:cubicBezTo>
                        <a:pt x="1818" y="6870"/>
                        <a:pt x="1589" y="5722"/>
                        <a:pt x="1368" y="4610"/>
                      </a:cubicBezTo>
                      <a:cubicBezTo>
                        <a:pt x="1304" y="4285"/>
                        <a:pt x="1239" y="3960"/>
                        <a:pt x="1170" y="3637"/>
                      </a:cubicBezTo>
                      <a:lnTo>
                        <a:pt x="1110" y="3359"/>
                      </a:lnTo>
                      <a:cubicBezTo>
                        <a:pt x="931" y="2571"/>
                        <a:pt x="663" y="1379"/>
                        <a:pt x="1200" y="888"/>
                      </a:cubicBezTo>
                      <a:cubicBezTo>
                        <a:pt x="1410" y="697"/>
                        <a:pt x="1629" y="600"/>
                        <a:pt x="1856" y="600"/>
                      </a:cubicBezTo>
                      <a:close/>
                      <a:moveTo>
                        <a:pt x="1860" y="1"/>
                      </a:moveTo>
                      <a:cubicBezTo>
                        <a:pt x="1484" y="1"/>
                        <a:pt x="1116" y="153"/>
                        <a:pt x="796" y="445"/>
                      </a:cubicBezTo>
                      <a:cubicBezTo>
                        <a:pt x="0" y="1170"/>
                        <a:pt x="316" y="2568"/>
                        <a:pt x="524" y="3492"/>
                      </a:cubicBezTo>
                      <a:lnTo>
                        <a:pt x="583" y="3762"/>
                      </a:lnTo>
                      <a:cubicBezTo>
                        <a:pt x="651" y="4084"/>
                        <a:pt x="715" y="4406"/>
                        <a:pt x="779" y="4727"/>
                      </a:cubicBezTo>
                      <a:cubicBezTo>
                        <a:pt x="1004" y="5861"/>
                        <a:pt x="1237" y="7032"/>
                        <a:pt x="1642" y="8153"/>
                      </a:cubicBezTo>
                      <a:cubicBezTo>
                        <a:pt x="1672" y="8232"/>
                        <a:pt x="1700" y="8322"/>
                        <a:pt x="1732" y="8420"/>
                      </a:cubicBezTo>
                      <a:cubicBezTo>
                        <a:pt x="1936" y="9038"/>
                        <a:pt x="2243" y="9975"/>
                        <a:pt x="3014" y="10139"/>
                      </a:cubicBezTo>
                      <a:cubicBezTo>
                        <a:pt x="3165" y="10171"/>
                        <a:pt x="3318" y="10189"/>
                        <a:pt x="3472" y="10190"/>
                      </a:cubicBezTo>
                      <a:cubicBezTo>
                        <a:pt x="3816" y="10190"/>
                        <a:pt x="4111" y="10093"/>
                        <a:pt x="4353" y="9902"/>
                      </a:cubicBezTo>
                      <a:cubicBezTo>
                        <a:pt x="4807" y="9542"/>
                        <a:pt x="5038" y="8889"/>
                        <a:pt x="5060" y="7903"/>
                      </a:cubicBezTo>
                      <a:cubicBezTo>
                        <a:pt x="5107" y="5853"/>
                        <a:pt x="4195" y="2887"/>
                        <a:pt x="3915" y="2028"/>
                      </a:cubicBezTo>
                      <a:cubicBezTo>
                        <a:pt x="3567" y="962"/>
                        <a:pt x="2951" y="240"/>
                        <a:pt x="2226" y="49"/>
                      </a:cubicBezTo>
                      <a:cubicBezTo>
                        <a:pt x="2104" y="17"/>
                        <a:pt x="1981" y="1"/>
                        <a:pt x="186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403;p32">
                  <a:extLst>
                    <a:ext uri="{FF2B5EF4-FFF2-40B4-BE49-F238E27FC236}">
                      <a16:creationId xmlns:a16="http://schemas.microsoft.com/office/drawing/2014/main" id="{6B0660C7-7213-46C8-A4A6-C410DB724050}"/>
                    </a:ext>
                  </a:extLst>
                </p:cNvPr>
                <p:cNvSpPr/>
                <p:nvPr/>
              </p:nvSpPr>
              <p:spPr>
                <a:xfrm>
                  <a:off x="5473803" y="3860276"/>
                  <a:ext cx="189142" cy="25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13032" extrusionOk="0">
                      <a:moveTo>
                        <a:pt x="295" y="0"/>
                      </a:moveTo>
                      <a:lnTo>
                        <a:pt x="295" y="0"/>
                      </a:lnTo>
                      <a:cubicBezTo>
                        <a:pt x="295" y="0"/>
                        <a:pt x="1" y="5292"/>
                        <a:pt x="687" y="5684"/>
                      </a:cubicBezTo>
                      <a:cubicBezTo>
                        <a:pt x="1374" y="6075"/>
                        <a:pt x="3922" y="6762"/>
                        <a:pt x="4216" y="6860"/>
                      </a:cubicBezTo>
                      <a:cubicBezTo>
                        <a:pt x="4510" y="6959"/>
                        <a:pt x="4313" y="7350"/>
                        <a:pt x="3922" y="8722"/>
                      </a:cubicBezTo>
                      <a:cubicBezTo>
                        <a:pt x="3529" y="10094"/>
                        <a:pt x="3922" y="11956"/>
                        <a:pt x="5098" y="12643"/>
                      </a:cubicBezTo>
                      <a:cubicBezTo>
                        <a:pt x="5537" y="12899"/>
                        <a:pt x="5935" y="13032"/>
                        <a:pt x="6266" y="13032"/>
                      </a:cubicBezTo>
                      <a:cubicBezTo>
                        <a:pt x="6823" y="13032"/>
                        <a:pt x="7192" y="12657"/>
                        <a:pt x="7253" y="11858"/>
                      </a:cubicBezTo>
                      <a:cubicBezTo>
                        <a:pt x="7352" y="10585"/>
                        <a:pt x="9606" y="6958"/>
                        <a:pt x="8919" y="5880"/>
                      </a:cubicBezTo>
                      <a:cubicBezTo>
                        <a:pt x="8234" y="4802"/>
                        <a:pt x="7155" y="3724"/>
                        <a:pt x="4999" y="3430"/>
                      </a:cubicBezTo>
                      <a:cubicBezTo>
                        <a:pt x="2843" y="3136"/>
                        <a:pt x="295" y="0"/>
                        <a:pt x="2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404;p32">
                  <a:extLst>
                    <a:ext uri="{FF2B5EF4-FFF2-40B4-BE49-F238E27FC236}">
                      <a16:creationId xmlns:a16="http://schemas.microsoft.com/office/drawing/2014/main" id="{915A5D4E-37EE-4699-9638-2C0397E4A45C}"/>
                    </a:ext>
                  </a:extLst>
                </p:cNvPr>
                <p:cNvSpPr/>
                <p:nvPr/>
              </p:nvSpPr>
              <p:spPr>
                <a:xfrm>
                  <a:off x="5469865" y="3854330"/>
                  <a:ext cx="194557" cy="268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1" h="13635" extrusionOk="0">
                      <a:moveTo>
                        <a:pt x="761" y="1063"/>
                      </a:moveTo>
                      <a:cubicBezTo>
                        <a:pt x="1630" y="2006"/>
                        <a:pt x="3476" y="3801"/>
                        <a:pt x="5160" y="4029"/>
                      </a:cubicBezTo>
                      <a:cubicBezTo>
                        <a:pt x="7354" y="4327"/>
                        <a:pt x="8326" y="5493"/>
                        <a:pt x="8867" y="6342"/>
                      </a:cubicBezTo>
                      <a:cubicBezTo>
                        <a:pt x="9206" y="6873"/>
                        <a:pt x="8482" y="8572"/>
                        <a:pt x="7955" y="9813"/>
                      </a:cubicBezTo>
                      <a:cubicBezTo>
                        <a:pt x="7548" y="10771"/>
                        <a:pt x="7196" y="11598"/>
                        <a:pt x="7154" y="12136"/>
                      </a:cubicBezTo>
                      <a:cubicBezTo>
                        <a:pt x="7132" y="12436"/>
                        <a:pt x="7047" y="12821"/>
                        <a:pt x="6771" y="12966"/>
                      </a:cubicBezTo>
                      <a:cubicBezTo>
                        <a:pt x="6687" y="13010"/>
                        <a:pt x="6585" y="13032"/>
                        <a:pt x="6468" y="13032"/>
                      </a:cubicBezTo>
                      <a:cubicBezTo>
                        <a:pt x="6194" y="13032"/>
                        <a:pt x="5841" y="12913"/>
                        <a:pt x="5449" y="12685"/>
                      </a:cubicBezTo>
                      <a:cubicBezTo>
                        <a:pt x="4393" y="12069"/>
                        <a:pt x="4060" y="10338"/>
                        <a:pt x="4411" y="9107"/>
                      </a:cubicBezTo>
                      <a:cubicBezTo>
                        <a:pt x="4488" y="8840"/>
                        <a:pt x="4555" y="8610"/>
                        <a:pt x="4615" y="8413"/>
                      </a:cubicBezTo>
                      <a:cubicBezTo>
                        <a:pt x="4879" y="7532"/>
                        <a:pt x="5025" y="7049"/>
                        <a:pt x="4512" y="6877"/>
                      </a:cubicBezTo>
                      <a:cubicBezTo>
                        <a:pt x="4449" y="6856"/>
                        <a:pt x="4289" y="6810"/>
                        <a:pt x="4067" y="6746"/>
                      </a:cubicBezTo>
                      <a:cubicBezTo>
                        <a:pt x="3314" y="6528"/>
                        <a:pt x="1551" y="6018"/>
                        <a:pt x="1050" y="5734"/>
                      </a:cubicBezTo>
                      <a:cubicBezTo>
                        <a:pt x="759" y="5449"/>
                        <a:pt x="681" y="3220"/>
                        <a:pt x="761" y="1063"/>
                      </a:cubicBezTo>
                      <a:close/>
                      <a:moveTo>
                        <a:pt x="497" y="0"/>
                      </a:moveTo>
                      <a:cubicBezTo>
                        <a:pt x="349" y="0"/>
                        <a:pt x="204" y="110"/>
                        <a:pt x="195" y="286"/>
                      </a:cubicBezTo>
                      <a:cubicBezTo>
                        <a:pt x="81" y="2331"/>
                        <a:pt x="0" y="5826"/>
                        <a:pt x="738" y="6246"/>
                      </a:cubicBezTo>
                      <a:cubicBezTo>
                        <a:pt x="1244" y="6535"/>
                        <a:pt x="2556" y="6935"/>
                        <a:pt x="3899" y="7322"/>
                      </a:cubicBezTo>
                      <a:cubicBezTo>
                        <a:pt x="4054" y="7367"/>
                        <a:pt x="4176" y="7403"/>
                        <a:pt x="4254" y="7427"/>
                      </a:cubicBezTo>
                      <a:cubicBezTo>
                        <a:pt x="4239" y="7574"/>
                        <a:pt x="4141" y="7900"/>
                        <a:pt x="4039" y="8240"/>
                      </a:cubicBezTo>
                      <a:cubicBezTo>
                        <a:pt x="3979" y="8441"/>
                        <a:pt x="3909" y="8672"/>
                        <a:pt x="3832" y="8941"/>
                      </a:cubicBezTo>
                      <a:cubicBezTo>
                        <a:pt x="3421" y="10383"/>
                        <a:pt x="3806" y="12422"/>
                        <a:pt x="5146" y="13203"/>
                      </a:cubicBezTo>
                      <a:cubicBezTo>
                        <a:pt x="5636" y="13489"/>
                        <a:pt x="6081" y="13635"/>
                        <a:pt x="6467" y="13635"/>
                      </a:cubicBezTo>
                      <a:cubicBezTo>
                        <a:pt x="6681" y="13635"/>
                        <a:pt x="6878" y="13590"/>
                        <a:pt x="7050" y="13500"/>
                      </a:cubicBezTo>
                      <a:cubicBezTo>
                        <a:pt x="7336" y="13349"/>
                        <a:pt x="7690" y="12999"/>
                        <a:pt x="7753" y="12184"/>
                      </a:cubicBezTo>
                      <a:cubicBezTo>
                        <a:pt x="7786" y="11744"/>
                        <a:pt x="8136" y="10921"/>
                        <a:pt x="8507" y="10049"/>
                      </a:cubicBezTo>
                      <a:cubicBezTo>
                        <a:pt x="9182" y="8461"/>
                        <a:pt x="9880" y="6819"/>
                        <a:pt x="9373" y="6021"/>
                      </a:cubicBezTo>
                      <a:cubicBezTo>
                        <a:pt x="8768" y="5070"/>
                        <a:pt x="7681" y="3767"/>
                        <a:pt x="5240" y="3435"/>
                      </a:cubicBezTo>
                      <a:cubicBezTo>
                        <a:pt x="3228" y="3160"/>
                        <a:pt x="753" y="143"/>
                        <a:pt x="728" y="112"/>
                      </a:cubicBezTo>
                      <a:cubicBezTo>
                        <a:pt x="666" y="35"/>
                        <a:pt x="581" y="0"/>
                        <a:pt x="4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405;p32">
                  <a:extLst>
                    <a:ext uri="{FF2B5EF4-FFF2-40B4-BE49-F238E27FC236}">
                      <a16:creationId xmlns:a16="http://schemas.microsoft.com/office/drawing/2014/main" id="{110797D4-D93A-4ABD-81C3-22C0B3528188}"/>
                    </a:ext>
                  </a:extLst>
                </p:cNvPr>
                <p:cNvSpPr/>
                <p:nvPr/>
              </p:nvSpPr>
              <p:spPr>
                <a:xfrm>
                  <a:off x="5305296" y="3778425"/>
                  <a:ext cx="119361" cy="251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12770" extrusionOk="0">
                      <a:moveTo>
                        <a:pt x="2135" y="0"/>
                      </a:moveTo>
                      <a:cubicBezTo>
                        <a:pt x="1744" y="0"/>
                        <a:pt x="1353" y="156"/>
                        <a:pt x="989" y="488"/>
                      </a:cubicBezTo>
                      <a:cubicBezTo>
                        <a:pt x="1" y="1390"/>
                        <a:pt x="598" y="3433"/>
                        <a:pt x="829" y="4526"/>
                      </a:cubicBezTo>
                      <a:cubicBezTo>
                        <a:pt x="1240" y="6472"/>
                        <a:pt x="1544" y="8442"/>
                        <a:pt x="2225" y="10320"/>
                      </a:cubicBezTo>
                      <a:cubicBezTo>
                        <a:pt x="2498" y="11072"/>
                        <a:pt x="2820" y="12512"/>
                        <a:pt x="3758" y="12710"/>
                      </a:cubicBezTo>
                      <a:cubicBezTo>
                        <a:pt x="3947" y="12750"/>
                        <a:pt x="4121" y="12769"/>
                        <a:pt x="4282" y="12769"/>
                      </a:cubicBezTo>
                      <a:cubicBezTo>
                        <a:pt x="5523" y="12769"/>
                        <a:pt x="5964" y="11637"/>
                        <a:pt x="5999" y="10114"/>
                      </a:cubicBezTo>
                      <a:cubicBezTo>
                        <a:pt x="6062" y="7350"/>
                        <a:pt x="4779" y="3301"/>
                        <a:pt x="4493" y="2425"/>
                      </a:cubicBezTo>
                      <a:cubicBezTo>
                        <a:pt x="3994" y="896"/>
                        <a:pt x="3069" y="0"/>
                        <a:pt x="21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406;p32">
                  <a:extLst>
                    <a:ext uri="{FF2B5EF4-FFF2-40B4-BE49-F238E27FC236}">
                      <a16:creationId xmlns:a16="http://schemas.microsoft.com/office/drawing/2014/main" id="{2EF1FBBD-3CB9-414A-9629-EFCAB8749069}"/>
                    </a:ext>
                  </a:extLst>
                </p:cNvPr>
                <p:cNvSpPr/>
                <p:nvPr/>
              </p:nvSpPr>
              <p:spPr>
                <a:xfrm>
                  <a:off x="5300767" y="3772518"/>
                  <a:ext cx="129777" cy="26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1" h="13370" extrusionOk="0">
                      <a:moveTo>
                        <a:pt x="2368" y="601"/>
                      </a:moveTo>
                      <a:cubicBezTo>
                        <a:pt x="2473" y="601"/>
                        <a:pt x="2576" y="616"/>
                        <a:pt x="2677" y="643"/>
                      </a:cubicBezTo>
                      <a:cubicBezTo>
                        <a:pt x="3397" y="833"/>
                        <a:pt x="4055" y="1646"/>
                        <a:pt x="4438" y="2819"/>
                      </a:cubicBezTo>
                      <a:cubicBezTo>
                        <a:pt x="4802" y="3935"/>
                        <a:pt x="5988" y="7788"/>
                        <a:pt x="5929" y="10407"/>
                      </a:cubicBezTo>
                      <a:cubicBezTo>
                        <a:pt x="5905" y="11483"/>
                        <a:pt x="5677" y="12199"/>
                        <a:pt x="5253" y="12536"/>
                      </a:cubicBezTo>
                      <a:cubicBezTo>
                        <a:pt x="5056" y="12692"/>
                        <a:pt x="4813" y="12770"/>
                        <a:pt x="4516" y="12770"/>
                      </a:cubicBezTo>
                      <a:cubicBezTo>
                        <a:pt x="4373" y="12770"/>
                        <a:pt x="4218" y="12752"/>
                        <a:pt x="4050" y="12716"/>
                      </a:cubicBezTo>
                      <a:cubicBezTo>
                        <a:pt x="3420" y="12582"/>
                        <a:pt x="3099" y="11607"/>
                        <a:pt x="2865" y="10894"/>
                      </a:cubicBezTo>
                      <a:cubicBezTo>
                        <a:pt x="2820" y="10758"/>
                        <a:pt x="2779" y="10630"/>
                        <a:pt x="2738" y="10518"/>
                      </a:cubicBezTo>
                      <a:cubicBezTo>
                        <a:pt x="2217" y="9078"/>
                        <a:pt x="1912" y="7545"/>
                        <a:pt x="1617" y="6063"/>
                      </a:cubicBezTo>
                      <a:cubicBezTo>
                        <a:pt x="1531" y="5630"/>
                        <a:pt x="1445" y="5196"/>
                        <a:pt x="1353" y="4764"/>
                      </a:cubicBezTo>
                      <a:lnTo>
                        <a:pt x="1272" y="4394"/>
                      </a:lnTo>
                      <a:cubicBezTo>
                        <a:pt x="1030" y="3321"/>
                        <a:pt x="663" y="1702"/>
                        <a:pt x="1422" y="1009"/>
                      </a:cubicBezTo>
                      <a:cubicBezTo>
                        <a:pt x="1719" y="739"/>
                        <a:pt x="2041" y="601"/>
                        <a:pt x="2368" y="601"/>
                      </a:cubicBezTo>
                      <a:close/>
                      <a:moveTo>
                        <a:pt x="2370" y="0"/>
                      </a:moveTo>
                      <a:cubicBezTo>
                        <a:pt x="1894" y="0"/>
                        <a:pt x="1426" y="193"/>
                        <a:pt x="1017" y="565"/>
                      </a:cubicBezTo>
                      <a:cubicBezTo>
                        <a:pt x="1" y="1493"/>
                        <a:pt x="413" y="3318"/>
                        <a:pt x="685" y="4526"/>
                      </a:cubicBezTo>
                      <a:lnTo>
                        <a:pt x="765" y="4888"/>
                      </a:lnTo>
                      <a:cubicBezTo>
                        <a:pt x="857" y="5318"/>
                        <a:pt x="942" y="5748"/>
                        <a:pt x="1027" y="6180"/>
                      </a:cubicBezTo>
                      <a:cubicBezTo>
                        <a:pt x="1326" y="7683"/>
                        <a:pt x="1636" y="9239"/>
                        <a:pt x="2173" y="10722"/>
                      </a:cubicBezTo>
                      <a:cubicBezTo>
                        <a:pt x="2212" y="10829"/>
                        <a:pt x="2251" y="10951"/>
                        <a:pt x="2294" y="11081"/>
                      </a:cubicBezTo>
                      <a:cubicBezTo>
                        <a:pt x="2573" y="11933"/>
                        <a:pt x="2956" y="13099"/>
                        <a:pt x="3926" y="13305"/>
                      </a:cubicBezTo>
                      <a:cubicBezTo>
                        <a:pt x="4120" y="13346"/>
                        <a:pt x="4316" y="13367"/>
                        <a:pt x="4513" y="13370"/>
                      </a:cubicBezTo>
                      <a:cubicBezTo>
                        <a:pt x="4948" y="13370"/>
                        <a:pt x="5321" y="13249"/>
                        <a:pt x="5625" y="13007"/>
                      </a:cubicBezTo>
                      <a:cubicBezTo>
                        <a:pt x="6197" y="12554"/>
                        <a:pt x="6500" y="11684"/>
                        <a:pt x="6530" y="10421"/>
                      </a:cubicBezTo>
                      <a:cubicBezTo>
                        <a:pt x="6590" y="7705"/>
                        <a:pt x="5381" y="3772"/>
                        <a:pt x="5009" y="2631"/>
                      </a:cubicBezTo>
                      <a:cubicBezTo>
                        <a:pt x="4557" y="1244"/>
                        <a:pt x="3763" y="307"/>
                        <a:pt x="2831" y="61"/>
                      </a:cubicBezTo>
                      <a:cubicBezTo>
                        <a:pt x="2677" y="20"/>
                        <a:pt x="2523" y="0"/>
                        <a:pt x="237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407;p32">
                  <a:extLst>
                    <a:ext uri="{FF2B5EF4-FFF2-40B4-BE49-F238E27FC236}">
                      <a16:creationId xmlns:a16="http://schemas.microsoft.com/office/drawing/2014/main" id="{A3792744-B455-45EB-B40E-B3189FFC7DEA}"/>
                    </a:ext>
                  </a:extLst>
                </p:cNvPr>
                <p:cNvSpPr/>
                <p:nvPr/>
              </p:nvSpPr>
              <p:spPr>
                <a:xfrm>
                  <a:off x="5397819" y="3800183"/>
                  <a:ext cx="119361" cy="251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12770" extrusionOk="0">
                      <a:moveTo>
                        <a:pt x="2134" y="0"/>
                      </a:moveTo>
                      <a:cubicBezTo>
                        <a:pt x="1744" y="0"/>
                        <a:pt x="1352" y="156"/>
                        <a:pt x="989" y="488"/>
                      </a:cubicBezTo>
                      <a:cubicBezTo>
                        <a:pt x="0" y="1390"/>
                        <a:pt x="598" y="3432"/>
                        <a:pt x="829" y="4526"/>
                      </a:cubicBezTo>
                      <a:cubicBezTo>
                        <a:pt x="1240" y="6470"/>
                        <a:pt x="1544" y="8441"/>
                        <a:pt x="2225" y="10320"/>
                      </a:cubicBezTo>
                      <a:cubicBezTo>
                        <a:pt x="2497" y="11072"/>
                        <a:pt x="2820" y="12513"/>
                        <a:pt x="3758" y="12711"/>
                      </a:cubicBezTo>
                      <a:cubicBezTo>
                        <a:pt x="3946" y="12750"/>
                        <a:pt x="4121" y="12769"/>
                        <a:pt x="4281" y="12769"/>
                      </a:cubicBezTo>
                      <a:cubicBezTo>
                        <a:pt x="5523" y="12769"/>
                        <a:pt x="5965" y="11636"/>
                        <a:pt x="5999" y="10114"/>
                      </a:cubicBezTo>
                      <a:cubicBezTo>
                        <a:pt x="6061" y="7349"/>
                        <a:pt x="4780" y="3301"/>
                        <a:pt x="4493" y="2424"/>
                      </a:cubicBezTo>
                      <a:cubicBezTo>
                        <a:pt x="3994" y="896"/>
                        <a:pt x="3069" y="0"/>
                        <a:pt x="21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408;p32">
                  <a:extLst>
                    <a:ext uri="{FF2B5EF4-FFF2-40B4-BE49-F238E27FC236}">
                      <a16:creationId xmlns:a16="http://schemas.microsoft.com/office/drawing/2014/main" id="{17282C8D-1312-4321-A394-AD3BEEE4DC3A}"/>
                    </a:ext>
                  </a:extLst>
                </p:cNvPr>
                <p:cNvSpPr/>
                <p:nvPr/>
              </p:nvSpPr>
              <p:spPr>
                <a:xfrm>
                  <a:off x="5393270" y="3794256"/>
                  <a:ext cx="129796" cy="26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2" h="13370" extrusionOk="0">
                      <a:moveTo>
                        <a:pt x="2369" y="602"/>
                      </a:moveTo>
                      <a:cubicBezTo>
                        <a:pt x="2472" y="602"/>
                        <a:pt x="2577" y="616"/>
                        <a:pt x="2676" y="643"/>
                      </a:cubicBezTo>
                      <a:cubicBezTo>
                        <a:pt x="3397" y="832"/>
                        <a:pt x="4056" y="1646"/>
                        <a:pt x="4438" y="2818"/>
                      </a:cubicBezTo>
                      <a:cubicBezTo>
                        <a:pt x="4803" y="3938"/>
                        <a:pt x="5989" y="7792"/>
                        <a:pt x="5930" y="10408"/>
                      </a:cubicBezTo>
                      <a:cubicBezTo>
                        <a:pt x="5905" y="11484"/>
                        <a:pt x="5678" y="12201"/>
                        <a:pt x="5253" y="12536"/>
                      </a:cubicBezTo>
                      <a:cubicBezTo>
                        <a:pt x="5056" y="12692"/>
                        <a:pt x="4814" y="12770"/>
                        <a:pt x="4517" y="12770"/>
                      </a:cubicBezTo>
                      <a:cubicBezTo>
                        <a:pt x="4374" y="12770"/>
                        <a:pt x="4219" y="12752"/>
                        <a:pt x="4050" y="12716"/>
                      </a:cubicBezTo>
                      <a:cubicBezTo>
                        <a:pt x="3420" y="12583"/>
                        <a:pt x="3099" y="11608"/>
                        <a:pt x="2865" y="10895"/>
                      </a:cubicBezTo>
                      <a:cubicBezTo>
                        <a:pt x="2820" y="10758"/>
                        <a:pt x="2778" y="10631"/>
                        <a:pt x="2738" y="10518"/>
                      </a:cubicBezTo>
                      <a:cubicBezTo>
                        <a:pt x="2216" y="9078"/>
                        <a:pt x="1911" y="7543"/>
                        <a:pt x="1616" y="6061"/>
                      </a:cubicBezTo>
                      <a:cubicBezTo>
                        <a:pt x="1531" y="5628"/>
                        <a:pt x="1444" y="5196"/>
                        <a:pt x="1353" y="4764"/>
                      </a:cubicBezTo>
                      <a:lnTo>
                        <a:pt x="1272" y="4397"/>
                      </a:lnTo>
                      <a:cubicBezTo>
                        <a:pt x="1029" y="3324"/>
                        <a:pt x="664" y="1703"/>
                        <a:pt x="1423" y="1010"/>
                      </a:cubicBezTo>
                      <a:cubicBezTo>
                        <a:pt x="1718" y="740"/>
                        <a:pt x="2041" y="602"/>
                        <a:pt x="2368" y="602"/>
                      </a:cubicBezTo>
                      <a:close/>
                      <a:moveTo>
                        <a:pt x="2369" y="0"/>
                      </a:moveTo>
                      <a:cubicBezTo>
                        <a:pt x="1893" y="0"/>
                        <a:pt x="1425" y="193"/>
                        <a:pt x="1017" y="566"/>
                      </a:cubicBezTo>
                      <a:cubicBezTo>
                        <a:pt x="0" y="1493"/>
                        <a:pt x="413" y="3319"/>
                        <a:pt x="685" y="4528"/>
                      </a:cubicBezTo>
                      <a:lnTo>
                        <a:pt x="765" y="4887"/>
                      </a:lnTo>
                      <a:cubicBezTo>
                        <a:pt x="856" y="5318"/>
                        <a:pt x="942" y="5747"/>
                        <a:pt x="1027" y="6177"/>
                      </a:cubicBezTo>
                      <a:cubicBezTo>
                        <a:pt x="1326" y="7682"/>
                        <a:pt x="1635" y="9238"/>
                        <a:pt x="2172" y="10722"/>
                      </a:cubicBezTo>
                      <a:cubicBezTo>
                        <a:pt x="2211" y="10830"/>
                        <a:pt x="2250" y="10951"/>
                        <a:pt x="2294" y="11081"/>
                      </a:cubicBezTo>
                      <a:cubicBezTo>
                        <a:pt x="2573" y="11934"/>
                        <a:pt x="2956" y="13100"/>
                        <a:pt x="3926" y="13304"/>
                      </a:cubicBezTo>
                      <a:cubicBezTo>
                        <a:pt x="4119" y="13347"/>
                        <a:pt x="4316" y="13368"/>
                        <a:pt x="4514" y="13370"/>
                      </a:cubicBezTo>
                      <a:cubicBezTo>
                        <a:pt x="4949" y="13370"/>
                        <a:pt x="5321" y="13249"/>
                        <a:pt x="5626" y="13007"/>
                      </a:cubicBezTo>
                      <a:cubicBezTo>
                        <a:pt x="6197" y="12554"/>
                        <a:pt x="6501" y="11684"/>
                        <a:pt x="6529" y="10421"/>
                      </a:cubicBezTo>
                      <a:cubicBezTo>
                        <a:pt x="6591" y="7709"/>
                        <a:pt x="5382" y="3773"/>
                        <a:pt x="5009" y="2631"/>
                      </a:cubicBezTo>
                      <a:cubicBezTo>
                        <a:pt x="4557" y="1244"/>
                        <a:pt x="3762" y="307"/>
                        <a:pt x="2830" y="61"/>
                      </a:cubicBezTo>
                      <a:cubicBezTo>
                        <a:pt x="2677" y="20"/>
                        <a:pt x="2522" y="0"/>
                        <a:pt x="23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409;p32">
                  <a:extLst>
                    <a:ext uri="{FF2B5EF4-FFF2-40B4-BE49-F238E27FC236}">
                      <a16:creationId xmlns:a16="http://schemas.microsoft.com/office/drawing/2014/main" id="{E06EF482-7D89-470C-B929-4C1D24E71D18}"/>
                    </a:ext>
                  </a:extLst>
                </p:cNvPr>
                <p:cNvSpPr/>
                <p:nvPr/>
              </p:nvSpPr>
              <p:spPr>
                <a:xfrm>
                  <a:off x="6234664" y="4064659"/>
                  <a:ext cx="190245" cy="261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2" h="13300" extrusionOk="0">
                      <a:moveTo>
                        <a:pt x="7147" y="0"/>
                      </a:moveTo>
                      <a:cubicBezTo>
                        <a:pt x="6326" y="0"/>
                        <a:pt x="5413" y="557"/>
                        <a:pt x="4636" y="1636"/>
                      </a:cubicBezTo>
                      <a:cubicBezTo>
                        <a:pt x="4048" y="2451"/>
                        <a:pt x="1375" y="6237"/>
                        <a:pt x="528" y="9296"/>
                      </a:cubicBezTo>
                      <a:cubicBezTo>
                        <a:pt x="0" y="11199"/>
                        <a:pt x="179" y="12820"/>
                        <a:pt x="2006" y="13269"/>
                      </a:cubicBezTo>
                      <a:cubicBezTo>
                        <a:pt x="2091" y="13290"/>
                        <a:pt x="2175" y="13300"/>
                        <a:pt x="2257" y="13300"/>
                      </a:cubicBezTo>
                      <a:cubicBezTo>
                        <a:pt x="3180" y="13300"/>
                        <a:pt x="3905" y="12056"/>
                        <a:pt x="4394" y="11426"/>
                      </a:cubicBezTo>
                      <a:cubicBezTo>
                        <a:pt x="5723" y="9712"/>
                        <a:pt x="6691" y="7707"/>
                        <a:pt x="7763" y="5785"/>
                      </a:cubicBezTo>
                      <a:cubicBezTo>
                        <a:pt x="8364" y="4704"/>
                        <a:pt x="9662" y="2769"/>
                        <a:pt x="8928" y="1282"/>
                      </a:cubicBezTo>
                      <a:cubicBezTo>
                        <a:pt x="8503" y="420"/>
                        <a:pt x="7860" y="0"/>
                        <a:pt x="71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410;p32">
                  <a:extLst>
                    <a:ext uri="{FF2B5EF4-FFF2-40B4-BE49-F238E27FC236}">
                      <a16:creationId xmlns:a16="http://schemas.microsoft.com/office/drawing/2014/main" id="{6DE355BB-FD91-4FB0-ADCE-259A7B270A62}"/>
                    </a:ext>
                  </a:extLst>
                </p:cNvPr>
                <p:cNvSpPr/>
                <p:nvPr/>
              </p:nvSpPr>
              <p:spPr>
                <a:xfrm>
                  <a:off x="6231769" y="4058732"/>
                  <a:ext cx="198357" cy="27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4" h="13903" extrusionOk="0">
                      <a:moveTo>
                        <a:pt x="7290" y="602"/>
                      </a:moveTo>
                      <a:cubicBezTo>
                        <a:pt x="7333" y="602"/>
                        <a:pt x="7375" y="604"/>
                        <a:pt x="7416" y="607"/>
                      </a:cubicBezTo>
                      <a:cubicBezTo>
                        <a:pt x="7991" y="655"/>
                        <a:pt x="8472" y="1039"/>
                        <a:pt x="8806" y="1716"/>
                      </a:cubicBezTo>
                      <a:cubicBezTo>
                        <a:pt x="9394" y="2906"/>
                        <a:pt x="8467" y="4514"/>
                        <a:pt x="7854" y="5578"/>
                      </a:cubicBezTo>
                      <a:cubicBezTo>
                        <a:pt x="7779" y="5707"/>
                        <a:pt x="7709" y="5829"/>
                        <a:pt x="7646" y="5941"/>
                      </a:cubicBezTo>
                      <a:cubicBezTo>
                        <a:pt x="7409" y="6367"/>
                        <a:pt x="7176" y="6798"/>
                        <a:pt x="6943" y="7228"/>
                      </a:cubicBezTo>
                      <a:cubicBezTo>
                        <a:pt x="6148" y="8703"/>
                        <a:pt x="5324" y="10228"/>
                        <a:pt x="4304" y="11543"/>
                      </a:cubicBezTo>
                      <a:cubicBezTo>
                        <a:pt x="4225" y="11646"/>
                        <a:pt x="4138" y="11764"/>
                        <a:pt x="4047" y="11891"/>
                      </a:cubicBezTo>
                      <a:cubicBezTo>
                        <a:pt x="3610" y="12495"/>
                        <a:pt x="3025" y="13299"/>
                        <a:pt x="2398" y="13299"/>
                      </a:cubicBezTo>
                      <a:cubicBezTo>
                        <a:pt x="2341" y="13299"/>
                        <a:pt x="2283" y="13293"/>
                        <a:pt x="2226" y="13279"/>
                      </a:cubicBezTo>
                      <a:cubicBezTo>
                        <a:pt x="1639" y="13135"/>
                        <a:pt x="1234" y="12862"/>
                        <a:pt x="991" y="12446"/>
                      </a:cubicBezTo>
                      <a:cubicBezTo>
                        <a:pt x="633" y="11836"/>
                        <a:pt x="624" y="10904"/>
                        <a:pt x="964" y="9678"/>
                      </a:cubicBezTo>
                      <a:cubicBezTo>
                        <a:pt x="1770" y="6773"/>
                        <a:pt x="4278" y="3153"/>
                        <a:pt x="5027" y="2112"/>
                      </a:cubicBezTo>
                      <a:cubicBezTo>
                        <a:pt x="5724" y="1145"/>
                        <a:pt x="6544" y="602"/>
                        <a:pt x="7290" y="602"/>
                      </a:cubicBezTo>
                      <a:close/>
                      <a:moveTo>
                        <a:pt x="7294" y="1"/>
                      </a:moveTo>
                      <a:cubicBezTo>
                        <a:pt x="6344" y="1"/>
                        <a:pt x="5353" y="632"/>
                        <a:pt x="4539" y="1761"/>
                      </a:cubicBezTo>
                      <a:cubicBezTo>
                        <a:pt x="3775" y="2821"/>
                        <a:pt x="1217" y="6516"/>
                        <a:pt x="384" y="9516"/>
                      </a:cubicBezTo>
                      <a:cubicBezTo>
                        <a:pt x="0" y="10905"/>
                        <a:pt x="30" y="11993"/>
                        <a:pt x="472" y="12749"/>
                      </a:cubicBezTo>
                      <a:cubicBezTo>
                        <a:pt x="798" y="13305"/>
                        <a:pt x="1339" y="13679"/>
                        <a:pt x="2082" y="13862"/>
                      </a:cubicBezTo>
                      <a:cubicBezTo>
                        <a:pt x="2188" y="13888"/>
                        <a:pt x="2297" y="13902"/>
                        <a:pt x="2406" y="13902"/>
                      </a:cubicBezTo>
                      <a:cubicBezTo>
                        <a:pt x="3333" y="13902"/>
                        <a:pt x="4046" y="12918"/>
                        <a:pt x="4534" y="12243"/>
                      </a:cubicBezTo>
                      <a:cubicBezTo>
                        <a:pt x="4621" y="12123"/>
                        <a:pt x="4702" y="12010"/>
                        <a:pt x="4778" y="11911"/>
                      </a:cubicBezTo>
                      <a:cubicBezTo>
                        <a:pt x="5829" y="10557"/>
                        <a:pt x="6665" y="9011"/>
                        <a:pt x="7472" y="7514"/>
                      </a:cubicBezTo>
                      <a:cubicBezTo>
                        <a:pt x="7704" y="7086"/>
                        <a:pt x="7934" y="6657"/>
                        <a:pt x="8172" y="6232"/>
                      </a:cubicBezTo>
                      <a:lnTo>
                        <a:pt x="8374" y="5877"/>
                      </a:lnTo>
                      <a:cubicBezTo>
                        <a:pt x="9051" y="4703"/>
                        <a:pt x="10073" y="2928"/>
                        <a:pt x="9344" y="1450"/>
                      </a:cubicBezTo>
                      <a:cubicBezTo>
                        <a:pt x="8919" y="585"/>
                        <a:pt x="8252" y="73"/>
                        <a:pt x="7466" y="8"/>
                      </a:cubicBezTo>
                      <a:cubicBezTo>
                        <a:pt x="7409" y="3"/>
                        <a:pt x="7351" y="1"/>
                        <a:pt x="729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411;p32">
                  <a:extLst>
                    <a:ext uri="{FF2B5EF4-FFF2-40B4-BE49-F238E27FC236}">
                      <a16:creationId xmlns:a16="http://schemas.microsoft.com/office/drawing/2014/main" id="{E982C078-2C44-4992-90FE-51523DC22B3F}"/>
                    </a:ext>
                  </a:extLst>
                </p:cNvPr>
                <p:cNvSpPr/>
                <p:nvPr/>
              </p:nvSpPr>
              <p:spPr>
                <a:xfrm>
                  <a:off x="6327029" y="4148006"/>
                  <a:ext cx="142871" cy="196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" h="9989" extrusionOk="0">
                      <a:moveTo>
                        <a:pt x="5368" y="1"/>
                      </a:moveTo>
                      <a:cubicBezTo>
                        <a:pt x="4751" y="1"/>
                        <a:pt x="4066" y="418"/>
                        <a:pt x="3482" y="1229"/>
                      </a:cubicBezTo>
                      <a:cubicBezTo>
                        <a:pt x="3041" y="1842"/>
                        <a:pt x="1033" y="4685"/>
                        <a:pt x="397" y="6981"/>
                      </a:cubicBezTo>
                      <a:cubicBezTo>
                        <a:pt x="1" y="8410"/>
                        <a:pt x="136" y="9628"/>
                        <a:pt x="1508" y="9966"/>
                      </a:cubicBezTo>
                      <a:cubicBezTo>
                        <a:pt x="1571" y="9981"/>
                        <a:pt x="1634" y="9989"/>
                        <a:pt x="1695" y="9989"/>
                      </a:cubicBezTo>
                      <a:cubicBezTo>
                        <a:pt x="2388" y="9989"/>
                        <a:pt x="2933" y="9055"/>
                        <a:pt x="3300" y="8581"/>
                      </a:cubicBezTo>
                      <a:cubicBezTo>
                        <a:pt x="4299" y="7294"/>
                        <a:pt x="5026" y="5789"/>
                        <a:pt x="5829" y="4346"/>
                      </a:cubicBezTo>
                      <a:cubicBezTo>
                        <a:pt x="6282" y="3534"/>
                        <a:pt x="7256" y="2080"/>
                        <a:pt x="6706" y="963"/>
                      </a:cubicBezTo>
                      <a:cubicBezTo>
                        <a:pt x="6386" y="316"/>
                        <a:pt x="5903" y="1"/>
                        <a:pt x="53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412;p32">
                  <a:extLst>
                    <a:ext uri="{FF2B5EF4-FFF2-40B4-BE49-F238E27FC236}">
                      <a16:creationId xmlns:a16="http://schemas.microsoft.com/office/drawing/2014/main" id="{01245FC1-9FB5-4B07-BEFC-BDD867EE668D}"/>
                    </a:ext>
                  </a:extLst>
                </p:cNvPr>
                <p:cNvSpPr/>
                <p:nvPr/>
              </p:nvSpPr>
              <p:spPr>
                <a:xfrm>
                  <a:off x="6323347" y="4142099"/>
                  <a:ext cx="152145" cy="208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7" h="10590" extrusionOk="0">
                      <a:moveTo>
                        <a:pt x="5548" y="601"/>
                      </a:moveTo>
                      <a:cubicBezTo>
                        <a:pt x="5579" y="601"/>
                        <a:pt x="5610" y="602"/>
                        <a:pt x="5641" y="605"/>
                      </a:cubicBezTo>
                      <a:cubicBezTo>
                        <a:pt x="6045" y="638"/>
                        <a:pt x="6385" y="912"/>
                        <a:pt x="6623" y="1396"/>
                      </a:cubicBezTo>
                      <a:cubicBezTo>
                        <a:pt x="7047" y="2253"/>
                        <a:pt x="6363" y="3440"/>
                        <a:pt x="5911" y="4225"/>
                      </a:cubicBezTo>
                      <a:lnTo>
                        <a:pt x="5754" y="4499"/>
                      </a:lnTo>
                      <a:cubicBezTo>
                        <a:pt x="5575" y="4820"/>
                        <a:pt x="5400" y="5145"/>
                        <a:pt x="5224" y="5469"/>
                      </a:cubicBezTo>
                      <a:cubicBezTo>
                        <a:pt x="4629" y="6574"/>
                        <a:pt x="4011" y="7714"/>
                        <a:pt x="3250" y="8696"/>
                      </a:cubicBezTo>
                      <a:cubicBezTo>
                        <a:pt x="3190" y="8773"/>
                        <a:pt x="3126" y="8863"/>
                        <a:pt x="3056" y="8959"/>
                      </a:cubicBezTo>
                      <a:cubicBezTo>
                        <a:pt x="2737" y="9400"/>
                        <a:pt x="2307" y="9985"/>
                        <a:pt x="1873" y="9985"/>
                      </a:cubicBezTo>
                      <a:cubicBezTo>
                        <a:pt x="1838" y="9985"/>
                        <a:pt x="1802" y="9981"/>
                        <a:pt x="1767" y="9973"/>
                      </a:cubicBezTo>
                      <a:cubicBezTo>
                        <a:pt x="1346" y="9870"/>
                        <a:pt x="1058" y="9677"/>
                        <a:pt x="886" y="9382"/>
                      </a:cubicBezTo>
                      <a:cubicBezTo>
                        <a:pt x="628" y="8941"/>
                        <a:pt x="624" y="8262"/>
                        <a:pt x="873" y="7361"/>
                      </a:cubicBezTo>
                      <a:lnTo>
                        <a:pt x="874" y="7361"/>
                      </a:lnTo>
                      <a:cubicBezTo>
                        <a:pt x="1474" y="5194"/>
                        <a:pt x="3352" y="2483"/>
                        <a:pt x="3913" y="1704"/>
                      </a:cubicBezTo>
                      <a:cubicBezTo>
                        <a:pt x="4413" y="1010"/>
                        <a:pt x="5017" y="601"/>
                        <a:pt x="5548" y="601"/>
                      </a:cubicBezTo>
                      <a:close/>
                      <a:moveTo>
                        <a:pt x="5561" y="0"/>
                      </a:moveTo>
                      <a:cubicBezTo>
                        <a:pt x="4827" y="0"/>
                        <a:pt x="4052" y="483"/>
                        <a:pt x="3425" y="1353"/>
                      </a:cubicBezTo>
                      <a:cubicBezTo>
                        <a:pt x="2850" y="2152"/>
                        <a:pt x="922" y="4937"/>
                        <a:pt x="293" y="7201"/>
                      </a:cubicBezTo>
                      <a:cubicBezTo>
                        <a:pt x="0" y="8264"/>
                        <a:pt x="24" y="9100"/>
                        <a:pt x="368" y="9687"/>
                      </a:cubicBezTo>
                      <a:cubicBezTo>
                        <a:pt x="623" y="10121"/>
                        <a:pt x="1045" y="10414"/>
                        <a:pt x="1624" y="10556"/>
                      </a:cubicBezTo>
                      <a:cubicBezTo>
                        <a:pt x="1709" y="10578"/>
                        <a:pt x="1798" y="10589"/>
                        <a:pt x="1887" y="10589"/>
                      </a:cubicBezTo>
                      <a:cubicBezTo>
                        <a:pt x="2618" y="10589"/>
                        <a:pt x="3166" y="9831"/>
                        <a:pt x="3542" y="9311"/>
                      </a:cubicBezTo>
                      <a:cubicBezTo>
                        <a:pt x="3607" y="9221"/>
                        <a:pt x="3669" y="9137"/>
                        <a:pt x="3725" y="9065"/>
                      </a:cubicBezTo>
                      <a:cubicBezTo>
                        <a:pt x="4517" y="8044"/>
                        <a:pt x="5145" y="6880"/>
                        <a:pt x="5753" y="5754"/>
                      </a:cubicBezTo>
                      <a:cubicBezTo>
                        <a:pt x="5927" y="5433"/>
                        <a:pt x="6102" y="5111"/>
                        <a:pt x="6280" y="4792"/>
                      </a:cubicBezTo>
                      <a:lnTo>
                        <a:pt x="6431" y="4525"/>
                      </a:lnTo>
                      <a:cubicBezTo>
                        <a:pt x="6947" y="3630"/>
                        <a:pt x="7726" y="2277"/>
                        <a:pt x="7162" y="1130"/>
                      </a:cubicBezTo>
                      <a:cubicBezTo>
                        <a:pt x="6830" y="456"/>
                        <a:pt x="6307" y="57"/>
                        <a:pt x="5690" y="5"/>
                      </a:cubicBezTo>
                      <a:cubicBezTo>
                        <a:pt x="5647" y="2"/>
                        <a:pt x="5604" y="0"/>
                        <a:pt x="556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413;p32">
                  <a:extLst>
                    <a:ext uri="{FF2B5EF4-FFF2-40B4-BE49-F238E27FC236}">
                      <a16:creationId xmlns:a16="http://schemas.microsoft.com/office/drawing/2014/main" id="{B8DD2C3D-DABE-46F2-AB00-10C5F63FF655}"/>
                    </a:ext>
                  </a:extLst>
                </p:cNvPr>
                <p:cNvSpPr/>
                <p:nvPr/>
              </p:nvSpPr>
              <p:spPr>
                <a:xfrm>
                  <a:off x="5947386" y="3986785"/>
                  <a:ext cx="236378" cy="225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5" h="11445" extrusionOk="0">
                      <a:moveTo>
                        <a:pt x="12004" y="0"/>
                      </a:moveTo>
                      <a:cubicBezTo>
                        <a:pt x="12004" y="0"/>
                        <a:pt x="9345" y="1548"/>
                        <a:pt x="7107" y="1548"/>
                      </a:cubicBezTo>
                      <a:cubicBezTo>
                        <a:pt x="6708" y="1548"/>
                        <a:pt x="6323" y="1499"/>
                        <a:pt x="5968" y="1383"/>
                      </a:cubicBezTo>
                      <a:cubicBezTo>
                        <a:pt x="5227" y="1141"/>
                        <a:pt x="4573" y="1039"/>
                        <a:pt x="3990" y="1039"/>
                      </a:cubicBezTo>
                      <a:cubicBezTo>
                        <a:pt x="2729" y="1039"/>
                        <a:pt x="1805" y="1517"/>
                        <a:pt x="1071" y="2088"/>
                      </a:cubicBezTo>
                      <a:cubicBezTo>
                        <a:pt x="1" y="2922"/>
                        <a:pt x="1153" y="8031"/>
                        <a:pt x="834" y="9475"/>
                      </a:cubicBezTo>
                      <a:cubicBezTo>
                        <a:pt x="547" y="10779"/>
                        <a:pt x="1217" y="11444"/>
                        <a:pt x="2420" y="11444"/>
                      </a:cubicBezTo>
                      <a:cubicBezTo>
                        <a:pt x="2549" y="11444"/>
                        <a:pt x="2683" y="11437"/>
                        <a:pt x="2824" y="11422"/>
                      </a:cubicBezTo>
                      <a:cubicBezTo>
                        <a:pt x="4276" y="11263"/>
                        <a:pt x="5299" y="9423"/>
                        <a:pt x="5344" y="7722"/>
                      </a:cubicBezTo>
                      <a:cubicBezTo>
                        <a:pt x="5387" y="6082"/>
                        <a:pt x="5319" y="5533"/>
                        <a:pt x="5618" y="5533"/>
                      </a:cubicBezTo>
                      <a:cubicBezTo>
                        <a:pt x="5629" y="5533"/>
                        <a:pt x="5641" y="5533"/>
                        <a:pt x="5653" y="5535"/>
                      </a:cubicBezTo>
                      <a:cubicBezTo>
                        <a:pt x="5966" y="5572"/>
                        <a:pt x="8473" y="6036"/>
                        <a:pt x="9507" y="6036"/>
                      </a:cubicBezTo>
                      <a:cubicBezTo>
                        <a:pt x="9586" y="6036"/>
                        <a:pt x="9658" y="6033"/>
                        <a:pt x="9718" y="6027"/>
                      </a:cubicBezTo>
                      <a:cubicBezTo>
                        <a:pt x="10564" y="5943"/>
                        <a:pt x="12004" y="1"/>
                        <a:pt x="1200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414;p32">
                  <a:extLst>
                    <a:ext uri="{FF2B5EF4-FFF2-40B4-BE49-F238E27FC236}">
                      <a16:creationId xmlns:a16="http://schemas.microsoft.com/office/drawing/2014/main" id="{AB876DA9-74FC-485A-B189-1CB2A39B465E}"/>
                    </a:ext>
                  </a:extLst>
                </p:cNvPr>
                <p:cNvSpPr/>
                <p:nvPr/>
              </p:nvSpPr>
              <p:spPr>
                <a:xfrm>
                  <a:off x="5950379" y="3980858"/>
                  <a:ext cx="240080" cy="237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3" h="12047" extrusionOk="0">
                      <a:moveTo>
                        <a:pt x="11397" y="882"/>
                      </a:moveTo>
                      <a:lnTo>
                        <a:pt x="11397" y="882"/>
                      </a:lnTo>
                      <a:cubicBezTo>
                        <a:pt x="10769" y="3323"/>
                        <a:pt x="9926" y="5837"/>
                        <a:pt x="9538" y="6028"/>
                      </a:cubicBezTo>
                      <a:cubicBezTo>
                        <a:pt x="9485" y="6033"/>
                        <a:pt x="9421" y="6036"/>
                        <a:pt x="9350" y="6036"/>
                      </a:cubicBezTo>
                      <a:cubicBezTo>
                        <a:pt x="8576" y="6036"/>
                        <a:pt x="6826" y="5746"/>
                        <a:pt x="6043" y="5617"/>
                      </a:cubicBezTo>
                      <a:cubicBezTo>
                        <a:pt x="5790" y="5575"/>
                        <a:pt x="5609" y="5545"/>
                        <a:pt x="5536" y="5537"/>
                      </a:cubicBezTo>
                      <a:cubicBezTo>
                        <a:pt x="5513" y="5534"/>
                        <a:pt x="5490" y="5533"/>
                        <a:pt x="5469" y="5533"/>
                      </a:cubicBezTo>
                      <a:cubicBezTo>
                        <a:pt x="5322" y="5533"/>
                        <a:pt x="5220" y="5591"/>
                        <a:pt x="5158" y="5645"/>
                      </a:cubicBezTo>
                      <a:cubicBezTo>
                        <a:pt x="4927" y="5847"/>
                        <a:pt x="4922" y="6201"/>
                        <a:pt x="4908" y="7150"/>
                      </a:cubicBezTo>
                      <a:cubicBezTo>
                        <a:pt x="4904" y="7395"/>
                        <a:pt x="4901" y="7682"/>
                        <a:pt x="4891" y="8015"/>
                      </a:cubicBezTo>
                      <a:cubicBezTo>
                        <a:pt x="4851" y="9547"/>
                        <a:pt x="3937" y="11283"/>
                        <a:pt x="2639" y="11424"/>
                      </a:cubicBezTo>
                      <a:cubicBezTo>
                        <a:pt x="2511" y="11438"/>
                        <a:pt x="2389" y="11444"/>
                        <a:pt x="2273" y="11444"/>
                      </a:cubicBezTo>
                      <a:cubicBezTo>
                        <a:pt x="1768" y="11444"/>
                        <a:pt x="1378" y="11315"/>
                        <a:pt x="1156" y="11069"/>
                      </a:cubicBezTo>
                      <a:cubicBezTo>
                        <a:pt x="916" y="10801"/>
                        <a:pt x="855" y="10388"/>
                        <a:pt x="975" y="9840"/>
                      </a:cubicBezTo>
                      <a:cubicBezTo>
                        <a:pt x="1108" y="9241"/>
                        <a:pt x="1015" y="8164"/>
                        <a:pt x="907" y="6917"/>
                      </a:cubicBezTo>
                      <a:cubicBezTo>
                        <a:pt x="766" y="5281"/>
                        <a:pt x="573" y="3040"/>
                        <a:pt x="1104" y="2626"/>
                      </a:cubicBezTo>
                      <a:cubicBezTo>
                        <a:pt x="1695" y="2165"/>
                        <a:pt x="2558" y="1643"/>
                        <a:pt x="3846" y="1643"/>
                      </a:cubicBezTo>
                      <a:cubicBezTo>
                        <a:pt x="4391" y="1643"/>
                        <a:pt x="5012" y="1738"/>
                        <a:pt x="5722" y="1968"/>
                      </a:cubicBezTo>
                      <a:cubicBezTo>
                        <a:pt x="6109" y="2094"/>
                        <a:pt x="6526" y="2148"/>
                        <a:pt x="6956" y="2148"/>
                      </a:cubicBezTo>
                      <a:cubicBezTo>
                        <a:pt x="8619" y="2148"/>
                        <a:pt x="10464" y="1349"/>
                        <a:pt x="11397" y="882"/>
                      </a:cubicBezTo>
                      <a:close/>
                      <a:moveTo>
                        <a:pt x="11851" y="0"/>
                      </a:moveTo>
                      <a:cubicBezTo>
                        <a:pt x="11801" y="0"/>
                        <a:pt x="11750" y="13"/>
                        <a:pt x="11700" y="42"/>
                      </a:cubicBezTo>
                      <a:cubicBezTo>
                        <a:pt x="11670" y="60"/>
                        <a:pt x="9080" y="1550"/>
                        <a:pt x="6960" y="1550"/>
                      </a:cubicBezTo>
                      <a:cubicBezTo>
                        <a:pt x="6590" y="1550"/>
                        <a:pt x="6234" y="1505"/>
                        <a:pt x="5909" y="1398"/>
                      </a:cubicBezTo>
                      <a:cubicBezTo>
                        <a:pt x="5126" y="1142"/>
                        <a:pt x="4437" y="1039"/>
                        <a:pt x="3831" y="1039"/>
                      </a:cubicBezTo>
                      <a:cubicBezTo>
                        <a:pt x="2382" y="1039"/>
                        <a:pt x="1404" y="1631"/>
                        <a:pt x="736" y="2152"/>
                      </a:cubicBezTo>
                      <a:cubicBezTo>
                        <a:pt x="0" y="2724"/>
                        <a:pt x="89" y="4431"/>
                        <a:pt x="309" y="6969"/>
                      </a:cubicBezTo>
                      <a:cubicBezTo>
                        <a:pt x="408" y="8117"/>
                        <a:pt x="501" y="9202"/>
                        <a:pt x="389" y="9711"/>
                      </a:cubicBezTo>
                      <a:cubicBezTo>
                        <a:pt x="184" y="10640"/>
                        <a:pt x="451" y="11181"/>
                        <a:pt x="709" y="11470"/>
                      </a:cubicBezTo>
                      <a:cubicBezTo>
                        <a:pt x="1051" y="11851"/>
                        <a:pt x="1583" y="12046"/>
                        <a:pt x="2266" y="12046"/>
                      </a:cubicBezTo>
                      <a:cubicBezTo>
                        <a:pt x="2412" y="12045"/>
                        <a:pt x="2558" y="12037"/>
                        <a:pt x="2704" y="12021"/>
                      </a:cubicBezTo>
                      <a:cubicBezTo>
                        <a:pt x="4366" y="11840"/>
                        <a:pt x="5446" y="9809"/>
                        <a:pt x="5492" y="8031"/>
                      </a:cubicBezTo>
                      <a:cubicBezTo>
                        <a:pt x="5501" y="7697"/>
                        <a:pt x="5505" y="7408"/>
                        <a:pt x="5509" y="7159"/>
                      </a:cubicBezTo>
                      <a:cubicBezTo>
                        <a:pt x="5515" y="6714"/>
                        <a:pt x="5521" y="6321"/>
                        <a:pt x="5553" y="6147"/>
                      </a:cubicBezTo>
                      <a:cubicBezTo>
                        <a:pt x="5642" y="6161"/>
                        <a:pt x="5777" y="6183"/>
                        <a:pt x="5944" y="6211"/>
                      </a:cubicBezTo>
                      <a:cubicBezTo>
                        <a:pt x="7309" y="6437"/>
                        <a:pt x="8650" y="6637"/>
                        <a:pt x="9368" y="6637"/>
                      </a:cubicBezTo>
                      <a:cubicBezTo>
                        <a:pt x="9453" y="6637"/>
                        <a:pt x="9529" y="6634"/>
                        <a:pt x="9596" y="6628"/>
                      </a:cubicBezTo>
                      <a:cubicBezTo>
                        <a:pt x="10470" y="6541"/>
                        <a:pt x="11463" y="3179"/>
                        <a:pt x="12144" y="372"/>
                      </a:cubicBezTo>
                      <a:cubicBezTo>
                        <a:pt x="12192" y="171"/>
                        <a:pt x="12033" y="0"/>
                        <a:pt x="1185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415;p32">
                  <a:extLst>
                    <a:ext uri="{FF2B5EF4-FFF2-40B4-BE49-F238E27FC236}">
                      <a16:creationId xmlns:a16="http://schemas.microsoft.com/office/drawing/2014/main" id="{D77F2C8F-307F-45A6-8F00-FFEDEDDCAFE9}"/>
                    </a:ext>
                  </a:extLst>
                </p:cNvPr>
                <p:cNvSpPr/>
                <p:nvPr/>
              </p:nvSpPr>
              <p:spPr>
                <a:xfrm>
                  <a:off x="6193196" y="3960558"/>
                  <a:ext cx="190264" cy="261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3" h="13301" extrusionOk="0">
                      <a:moveTo>
                        <a:pt x="7148" y="1"/>
                      </a:moveTo>
                      <a:cubicBezTo>
                        <a:pt x="6327" y="1"/>
                        <a:pt x="5415" y="557"/>
                        <a:pt x="4637" y="1636"/>
                      </a:cubicBezTo>
                      <a:cubicBezTo>
                        <a:pt x="4049" y="2451"/>
                        <a:pt x="1376" y="6237"/>
                        <a:pt x="528" y="9296"/>
                      </a:cubicBezTo>
                      <a:cubicBezTo>
                        <a:pt x="0" y="11198"/>
                        <a:pt x="179" y="12820"/>
                        <a:pt x="2008" y="13269"/>
                      </a:cubicBezTo>
                      <a:cubicBezTo>
                        <a:pt x="2093" y="13290"/>
                        <a:pt x="2176" y="13300"/>
                        <a:pt x="2258" y="13300"/>
                      </a:cubicBezTo>
                      <a:cubicBezTo>
                        <a:pt x="3180" y="13300"/>
                        <a:pt x="3905" y="12056"/>
                        <a:pt x="4394" y="11426"/>
                      </a:cubicBezTo>
                      <a:cubicBezTo>
                        <a:pt x="5724" y="9712"/>
                        <a:pt x="6692" y="7707"/>
                        <a:pt x="7763" y="5786"/>
                      </a:cubicBezTo>
                      <a:cubicBezTo>
                        <a:pt x="8365" y="4704"/>
                        <a:pt x="9662" y="2769"/>
                        <a:pt x="8930" y="1282"/>
                      </a:cubicBezTo>
                      <a:cubicBezTo>
                        <a:pt x="8504" y="420"/>
                        <a:pt x="7861" y="1"/>
                        <a:pt x="714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416;p32">
                  <a:extLst>
                    <a:ext uri="{FF2B5EF4-FFF2-40B4-BE49-F238E27FC236}">
                      <a16:creationId xmlns:a16="http://schemas.microsoft.com/office/drawing/2014/main" id="{136AA206-853F-4E3C-8D71-90CC20D62D5E}"/>
                    </a:ext>
                  </a:extLst>
                </p:cNvPr>
                <p:cNvSpPr/>
                <p:nvPr/>
              </p:nvSpPr>
              <p:spPr>
                <a:xfrm>
                  <a:off x="6190302" y="3954631"/>
                  <a:ext cx="198377" cy="27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5" h="13903" extrusionOk="0">
                      <a:moveTo>
                        <a:pt x="7286" y="601"/>
                      </a:moveTo>
                      <a:cubicBezTo>
                        <a:pt x="7330" y="601"/>
                        <a:pt x="7373" y="603"/>
                        <a:pt x="7417" y="606"/>
                      </a:cubicBezTo>
                      <a:cubicBezTo>
                        <a:pt x="7992" y="655"/>
                        <a:pt x="8472" y="1038"/>
                        <a:pt x="8806" y="1716"/>
                      </a:cubicBezTo>
                      <a:cubicBezTo>
                        <a:pt x="9393" y="2907"/>
                        <a:pt x="8467" y="4514"/>
                        <a:pt x="7854" y="5578"/>
                      </a:cubicBezTo>
                      <a:cubicBezTo>
                        <a:pt x="7779" y="5707"/>
                        <a:pt x="7709" y="5828"/>
                        <a:pt x="7647" y="5940"/>
                      </a:cubicBezTo>
                      <a:cubicBezTo>
                        <a:pt x="7410" y="6366"/>
                        <a:pt x="7178" y="6796"/>
                        <a:pt x="6946" y="7226"/>
                      </a:cubicBezTo>
                      <a:cubicBezTo>
                        <a:pt x="6149" y="8701"/>
                        <a:pt x="5325" y="10227"/>
                        <a:pt x="4304" y="11543"/>
                      </a:cubicBezTo>
                      <a:cubicBezTo>
                        <a:pt x="4225" y="11645"/>
                        <a:pt x="4138" y="11763"/>
                        <a:pt x="4047" y="11890"/>
                      </a:cubicBezTo>
                      <a:cubicBezTo>
                        <a:pt x="3610" y="12494"/>
                        <a:pt x="3025" y="13299"/>
                        <a:pt x="2397" y="13299"/>
                      </a:cubicBezTo>
                      <a:cubicBezTo>
                        <a:pt x="2340" y="13299"/>
                        <a:pt x="2283" y="13293"/>
                        <a:pt x="2226" y="13279"/>
                      </a:cubicBezTo>
                      <a:cubicBezTo>
                        <a:pt x="1639" y="13134"/>
                        <a:pt x="1236" y="12861"/>
                        <a:pt x="992" y="12446"/>
                      </a:cubicBezTo>
                      <a:cubicBezTo>
                        <a:pt x="634" y="11835"/>
                        <a:pt x="625" y="10904"/>
                        <a:pt x="964" y="9677"/>
                      </a:cubicBezTo>
                      <a:cubicBezTo>
                        <a:pt x="1769" y="6773"/>
                        <a:pt x="4278" y="3152"/>
                        <a:pt x="5028" y="2112"/>
                      </a:cubicBezTo>
                      <a:cubicBezTo>
                        <a:pt x="5723" y="1146"/>
                        <a:pt x="6537" y="601"/>
                        <a:pt x="7286" y="601"/>
                      </a:cubicBezTo>
                      <a:close/>
                      <a:moveTo>
                        <a:pt x="7294" y="1"/>
                      </a:moveTo>
                      <a:cubicBezTo>
                        <a:pt x="6346" y="1"/>
                        <a:pt x="5353" y="632"/>
                        <a:pt x="4540" y="1761"/>
                      </a:cubicBezTo>
                      <a:cubicBezTo>
                        <a:pt x="3775" y="2821"/>
                        <a:pt x="1218" y="6516"/>
                        <a:pt x="386" y="9517"/>
                      </a:cubicBezTo>
                      <a:cubicBezTo>
                        <a:pt x="0" y="10905"/>
                        <a:pt x="30" y="11992"/>
                        <a:pt x="473" y="12749"/>
                      </a:cubicBezTo>
                      <a:cubicBezTo>
                        <a:pt x="798" y="13305"/>
                        <a:pt x="1340" y="13679"/>
                        <a:pt x="2082" y="13862"/>
                      </a:cubicBezTo>
                      <a:cubicBezTo>
                        <a:pt x="2188" y="13888"/>
                        <a:pt x="2297" y="13902"/>
                        <a:pt x="2406" y="13902"/>
                      </a:cubicBezTo>
                      <a:cubicBezTo>
                        <a:pt x="3334" y="13902"/>
                        <a:pt x="4046" y="12917"/>
                        <a:pt x="4534" y="12242"/>
                      </a:cubicBezTo>
                      <a:cubicBezTo>
                        <a:pt x="4622" y="12122"/>
                        <a:pt x="4703" y="12009"/>
                        <a:pt x="4779" y="11912"/>
                      </a:cubicBezTo>
                      <a:cubicBezTo>
                        <a:pt x="5830" y="10556"/>
                        <a:pt x="6666" y="9008"/>
                        <a:pt x="7475" y="7512"/>
                      </a:cubicBezTo>
                      <a:cubicBezTo>
                        <a:pt x="7705" y="7084"/>
                        <a:pt x="7936" y="6656"/>
                        <a:pt x="8172" y="6232"/>
                      </a:cubicBezTo>
                      <a:lnTo>
                        <a:pt x="8375" y="5878"/>
                      </a:lnTo>
                      <a:cubicBezTo>
                        <a:pt x="9052" y="4704"/>
                        <a:pt x="10075" y="2929"/>
                        <a:pt x="9346" y="1451"/>
                      </a:cubicBezTo>
                      <a:cubicBezTo>
                        <a:pt x="8919" y="586"/>
                        <a:pt x="8253" y="73"/>
                        <a:pt x="7466" y="8"/>
                      </a:cubicBezTo>
                      <a:cubicBezTo>
                        <a:pt x="7409" y="3"/>
                        <a:pt x="7352" y="1"/>
                        <a:pt x="729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417;p32">
                  <a:extLst>
                    <a:ext uri="{FF2B5EF4-FFF2-40B4-BE49-F238E27FC236}">
                      <a16:creationId xmlns:a16="http://schemas.microsoft.com/office/drawing/2014/main" id="{57AE7EF7-8082-4B95-A988-C951B58D5C9B}"/>
                    </a:ext>
                  </a:extLst>
                </p:cNvPr>
                <p:cNvSpPr/>
                <p:nvPr/>
              </p:nvSpPr>
              <p:spPr>
                <a:xfrm>
                  <a:off x="6089568" y="3937697"/>
                  <a:ext cx="190264" cy="261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3" h="13301" extrusionOk="0">
                      <a:moveTo>
                        <a:pt x="7147" y="0"/>
                      </a:moveTo>
                      <a:cubicBezTo>
                        <a:pt x="6326" y="0"/>
                        <a:pt x="5413" y="556"/>
                        <a:pt x="4636" y="1635"/>
                      </a:cubicBezTo>
                      <a:cubicBezTo>
                        <a:pt x="4049" y="2451"/>
                        <a:pt x="1376" y="6238"/>
                        <a:pt x="528" y="9295"/>
                      </a:cubicBezTo>
                      <a:cubicBezTo>
                        <a:pt x="0" y="11198"/>
                        <a:pt x="179" y="12819"/>
                        <a:pt x="2006" y="13270"/>
                      </a:cubicBezTo>
                      <a:cubicBezTo>
                        <a:pt x="2091" y="13290"/>
                        <a:pt x="2175" y="13300"/>
                        <a:pt x="2257" y="13300"/>
                      </a:cubicBezTo>
                      <a:cubicBezTo>
                        <a:pt x="3180" y="13300"/>
                        <a:pt x="3905" y="12055"/>
                        <a:pt x="4394" y="11425"/>
                      </a:cubicBezTo>
                      <a:cubicBezTo>
                        <a:pt x="5723" y="9713"/>
                        <a:pt x="6691" y="7708"/>
                        <a:pt x="7763" y="5785"/>
                      </a:cubicBezTo>
                      <a:cubicBezTo>
                        <a:pt x="8365" y="4704"/>
                        <a:pt x="9662" y="2769"/>
                        <a:pt x="8928" y="1281"/>
                      </a:cubicBezTo>
                      <a:cubicBezTo>
                        <a:pt x="8503" y="420"/>
                        <a:pt x="7860" y="0"/>
                        <a:pt x="71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418;p32">
                  <a:extLst>
                    <a:ext uri="{FF2B5EF4-FFF2-40B4-BE49-F238E27FC236}">
                      <a16:creationId xmlns:a16="http://schemas.microsoft.com/office/drawing/2014/main" id="{C4D58985-4959-4D23-8BF0-4CE31472D5A5}"/>
                    </a:ext>
                  </a:extLst>
                </p:cNvPr>
                <p:cNvSpPr/>
                <p:nvPr/>
              </p:nvSpPr>
              <p:spPr>
                <a:xfrm>
                  <a:off x="6086674" y="3931790"/>
                  <a:ext cx="198357" cy="273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4" h="13902" extrusionOk="0">
                      <a:moveTo>
                        <a:pt x="7284" y="600"/>
                      </a:moveTo>
                      <a:cubicBezTo>
                        <a:pt x="7328" y="600"/>
                        <a:pt x="7373" y="602"/>
                        <a:pt x="7417" y="606"/>
                      </a:cubicBezTo>
                      <a:cubicBezTo>
                        <a:pt x="7992" y="654"/>
                        <a:pt x="8472" y="1037"/>
                        <a:pt x="8806" y="1715"/>
                      </a:cubicBezTo>
                      <a:cubicBezTo>
                        <a:pt x="9393" y="2906"/>
                        <a:pt x="8467" y="4514"/>
                        <a:pt x="7854" y="5577"/>
                      </a:cubicBezTo>
                      <a:cubicBezTo>
                        <a:pt x="7779" y="5706"/>
                        <a:pt x="7709" y="5827"/>
                        <a:pt x="7647" y="5940"/>
                      </a:cubicBezTo>
                      <a:cubicBezTo>
                        <a:pt x="7409" y="6366"/>
                        <a:pt x="7177" y="6796"/>
                        <a:pt x="6945" y="7226"/>
                      </a:cubicBezTo>
                      <a:cubicBezTo>
                        <a:pt x="6148" y="8701"/>
                        <a:pt x="5324" y="10226"/>
                        <a:pt x="4304" y="11542"/>
                      </a:cubicBezTo>
                      <a:cubicBezTo>
                        <a:pt x="4225" y="11644"/>
                        <a:pt x="4138" y="11763"/>
                        <a:pt x="4047" y="11890"/>
                      </a:cubicBezTo>
                      <a:cubicBezTo>
                        <a:pt x="3611" y="12493"/>
                        <a:pt x="3028" y="13299"/>
                        <a:pt x="2398" y="13299"/>
                      </a:cubicBezTo>
                      <a:cubicBezTo>
                        <a:pt x="2341" y="13299"/>
                        <a:pt x="2283" y="13292"/>
                        <a:pt x="2226" y="13278"/>
                      </a:cubicBezTo>
                      <a:cubicBezTo>
                        <a:pt x="1639" y="13135"/>
                        <a:pt x="1235" y="12862"/>
                        <a:pt x="991" y="12446"/>
                      </a:cubicBezTo>
                      <a:cubicBezTo>
                        <a:pt x="633" y="11834"/>
                        <a:pt x="624" y="10903"/>
                        <a:pt x="964" y="9676"/>
                      </a:cubicBezTo>
                      <a:cubicBezTo>
                        <a:pt x="1769" y="6772"/>
                        <a:pt x="4278" y="3151"/>
                        <a:pt x="5027" y="2111"/>
                      </a:cubicBezTo>
                      <a:cubicBezTo>
                        <a:pt x="5722" y="1147"/>
                        <a:pt x="6531" y="600"/>
                        <a:pt x="7284" y="600"/>
                      </a:cubicBezTo>
                      <a:close/>
                      <a:moveTo>
                        <a:pt x="7283" y="0"/>
                      </a:moveTo>
                      <a:cubicBezTo>
                        <a:pt x="6342" y="0"/>
                        <a:pt x="5349" y="636"/>
                        <a:pt x="4540" y="1761"/>
                      </a:cubicBezTo>
                      <a:cubicBezTo>
                        <a:pt x="3775" y="2821"/>
                        <a:pt x="1217" y="6516"/>
                        <a:pt x="386" y="9516"/>
                      </a:cubicBezTo>
                      <a:cubicBezTo>
                        <a:pt x="0" y="10904"/>
                        <a:pt x="30" y="11992"/>
                        <a:pt x="473" y="12749"/>
                      </a:cubicBezTo>
                      <a:cubicBezTo>
                        <a:pt x="798" y="13305"/>
                        <a:pt x="1340" y="13680"/>
                        <a:pt x="2082" y="13861"/>
                      </a:cubicBezTo>
                      <a:cubicBezTo>
                        <a:pt x="2188" y="13887"/>
                        <a:pt x="2297" y="13902"/>
                        <a:pt x="2406" y="13902"/>
                      </a:cubicBezTo>
                      <a:cubicBezTo>
                        <a:pt x="3333" y="13902"/>
                        <a:pt x="4046" y="12916"/>
                        <a:pt x="4534" y="12243"/>
                      </a:cubicBezTo>
                      <a:cubicBezTo>
                        <a:pt x="4622" y="12122"/>
                        <a:pt x="4703" y="12009"/>
                        <a:pt x="4778" y="11911"/>
                      </a:cubicBezTo>
                      <a:cubicBezTo>
                        <a:pt x="5829" y="10557"/>
                        <a:pt x="6665" y="9010"/>
                        <a:pt x="7473" y="7512"/>
                      </a:cubicBezTo>
                      <a:cubicBezTo>
                        <a:pt x="7705" y="7084"/>
                        <a:pt x="7935" y="6657"/>
                        <a:pt x="8172" y="6233"/>
                      </a:cubicBezTo>
                      <a:lnTo>
                        <a:pt x="8375" y="5877"/>
                      </a:lnTo>
                      <a:cubicBezTo>
                        <a:pt x="9052" y="4702"/>
                        <a:pt x="10074" y="2928"/>
                        <a:pt x="9346" y="1449"/>
                      </a:cubicBezTo>
                      <a:cubicBezTo>
                        <a:pt x="8919" y="584"/>
                        <a:pt x="8251" y="72"/>
                        <a:pt x="7466" y="8"/>
                      </a:cubicBezTo>
                      <a:cubicBezTo>
                        <a:pt x="7405" y="3"/>
                        <a:pt x="7344" y="0"/>
                        <a:pt x="728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419;p32">
                  <a:extLst>
                    <a:ext uri="{FF2B5EF4-FFF2-40B4-BE49-F238E27FC236}">
                      <a16:creationId xmlns:a16="http://schemas.microsoft.com/office/drawing/2014/main" id="{8B414435-5F65-4405-B16C-90F50F1AA6B0}"/>
                    </a:ext>
                  </a:extLst>
                </p:cNvPr>
                <p:cNvSpPr/>
                <p:nvPr/>
              </p:nvSpPr>
              <p:spPr>
                <a:xfrm>
                  <a:off x="4933785" y="3759444"/>
                  <a:ext cx="1341007" cy="97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06" h="49296" extrusionOk="0">
                      <a:moveTo>
                        <a:pt x="0" y="0"/>
                      </a:moveTo>
                      <a:lnTo>
                        <a:pt x="10704" y="29265"/>
                      </a:lnTo>
                      <a:lnTo>
                        <a:pt x="68105" y="49295"/>
                      </a:lnTo>
                      <a:lnTo>
                        <a:pt x="64816" y="213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420;p32">
                  <a:extLst>
                    <a:ext uri="{FF2B5EF4-FFF2-40B4-BE49-F238E27FC236}">
                      <a16:creationId xmlns:a16="http://schemas.microsoft.com/office/drawing/2014/main" id="{D838B9EA-246E-495C-AAFC-D5E14AEF5F06}"/>
                    </a:ext>
                  </a:extLst>
                </p:cNvPr>
                <p:cNvSpPr/>
                <p:nvPr/>
              </p:nvSpPr>
              <p:spPr>
                <a:xfrm>
                  <a:off x="4927444" y="3753517"/>
                  <a:ext cx="1353609" cy="982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46" h="49898" extrusionOk="0">
                      <a:moveTo>
                        <a:pt x="818" y="780"/>
                      </a:moveTo>
                      <a:lnTo>
                        <a:pt x="64862" y="21868"/>
                      </a:lnTo>
                      <a:lnTo>
                        <a:pt x="68073" y="49154"/>
                      </a:lnTo>
                      <a:lnTo>
                        <a:pt x="11260" y="29329"/>
                      </a:lnTo>
                      <a:lnTo>
                        <a:pt x="818" y="780"/>
                      </a:lnTo>
                      <a:close/>
                      <a:moveTo>
                        <a:pt x="320" y="1"/>
                      </a:moveTo>
                      <a:cubicBezTo>
                        <a:pt x="240" y="1"/>
                        <a:pt x="163" y="33"/>
                        <a:pt x="106" y="93"/>
                      </a:cubicBezTo>
                      <a:cubicBezTo>
                        <a:pt x="27" y="176"/>
                        <a:pt x="1" y="297"/>
                        <a:pt x="40" y="404"/>
                      </a:cubicBezTo>
                      <a:lnTo>
                        <a:pt x="10744" y="29670"/>
                      </a:lnTo>
                      <a:cubicBezTo>
                        <a:pt x="10775" y="29754"/>
                        <a:pt x="10842" y="29821"/>
                        <a:pt x="10928" y="29849"/>
                      </a:cubicBezTo>
                      <a:lnTo>
                        <a:pt x="68327" y="49881"/>
                      </a:lnTo>
                      <a:cubicBezTo>
                        <a:pt x="68359" y="49891"/>
                        <a:pt x="68393" y="49897"/>
                        <a:pt x="68427" y="49897"/>
                      </a:cubicBezTo>
                      <a:cubicBezTo>
                        <a:pt x="68607" y="49897"/>
                        <a:pt x="68746" y="49740"/>
                        <a:pt x="68726" y="49562"/>
                      </a:cubicBezTo>
                      <a:lnTo>
                        <a:pt x="65437" y="21609"/>
                      </a:lnTo>
                      <a:cubicBezTo>
                        <a:pt x="65424" y="21493"/>
                        <a:pt x="65343" y="21394"/>
                        <a:pt x="65233" y="21359"/>
                      </a:cubicBezTo>
                      <a:lnTo>
                        <a:pt x="417" y="17"/>
                      </a:lnTo>
                      <a:cubicBezTo>
                        <a:pt x="385" y="6"/>
                        <a:pt x="352" y="1"/>
                        <a:pt x="32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421;p32">
                <a:extLst>
                  <a:ext uri="{FF2B5EF4-FFF2-40B4-BE49-F238E27FC236}">
                    <a16:creationId xmlns:a16="http://schemas.microsoft.com/office/drawing/2014/main" id="{7FDE31E6-3E15-4D17-A4FF-6001D3B3B1CF}"/>
                  </a:ext>
                </a:extLst>
              </p:cNvPr>
              <p:cNvGrpSpPr/>
              <p:nvPr/>
            </p:nvGrpSpPr>
            <p:grpSpPr>
              <a:xfrm>
                <a:off x="4866130" y="1140950"/>
                <a:ext cx="3577378" cy="3177375"/>
                <a:chOff x="4866130" y="1140950"/>
                <a:chExt cx="3577378" cy="3177375"/>
              </a:xfrm>
            </p:grpSpPr>
            <p:grpSp>
              <p:nvGrpSpPr>
                <p:cNvPr id="62" name="Google Shape;422;p32">
                  <a:extLst>
                    <a:ext uri="{FF2B5EF4-FFF2-40B4-BE49-F238E27FC236}">
                      <a16:creationId xmlns:a16="http://schemas.microsoft.com/office/drawing/2014/main" id="{6B9D8161-AD9F-4EC3-8DA5-DD64149CFD55}"/>
                    </a:ext>
                  </a:extLst>
                </p:cNvPr>
                <p:cNvGrpSpPr/>
                <p:nvPr/>
              </p:nvGrpSpPr>
              <p:grpSpPr>
                <a:xfrm>
                  <a:off x="7218455" y="3425403"/>
                  <a:ext cx="627776" cy="773482"/>
                  <a:chOff x="7218455" y="3425403"/>
                  <a:chExt cx="627776" cy="773482"/>
                </a:xfrm>
              </p:grpSpPr>
              <p:sp>
                <p:nvSpPr>
                  <p:cNvPr id="125" name="Google Shape;423;p32">
                    <a:extLst>
                      <a:ext uri="{FF2B5EF4-FFF2-40B4-BE49-F238E27FC236}">
                        <a16:creationId xmlns:a16="http://schemas.microsoft.com/office/drawing/2014/main" id="{C69C5BEE-2F2B-4B03-8AC7-A8504A78A5D6}"/>
                      </a:ext>
                    </a:extLst>
                  </p:cNvPr>
                  <p:cNvSpPr/>
                  <p:nvPr/>
                </p:nvSpPr>
                <p:spPr>
                  <a:xfrm>
                    <a:off x="7474976" y="3425403"/>
                    <a:ext cx="371255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5" h="603" extrusionOk="0">
                        <a:moveTo>
                          <a:pt x="301" y="1"/>
                        </a:moveTo>
                        <a:cubicBezTo>
                          <a:pt x="136" y="1"/>
                          <a:pt x="1" y="135"/>
                          <a:pt x="1" y="302"/>
                        </a:cubicBezTo>
                        <a:cubicBezTo>
                          <a:pt x="1" y="468"/>
                          <a:pt x="136" y="602"/>
                          <a:pt x="301" y="602"/>
                        </a:cubicBezTo>
                        <a:cubicBezTo>
                          <a:pt x="303" y="602"/>
                          <a:pt x="305" y="602"/>
                          <a:pt x="308" y="602"/>
                        </a:cubicBezTo>
                        <a:lnTo>
                          <a:pt x="18548" y="602"/>
                        </a:lnTo>
                        <a:cubicBezTo>
                          <a:pt x="18550" y="602"/>
                          <a:pt x="18552" y="602"/>
                          <a:pt x="18554" y="602"/>
                        </a:cubicBezTo>
                        <a:cubicBezTo>
                          <a:pt x="18720" y="602"/>
                          <a:pt x="18855" y="468"/>
                          <a:pt x="18855" y="302"/>
                        </a:cubicBezTo>
                        <a:cubicBezTo>
                          <a:pt x="18855" y="135"/>
                          <a:pt x="18720" y="1"/>
                          <a:pt x="18554" y="1"/>
                        </a:cubicBezTo>
                        <a:cubicBezTo>
                          <a:pt x="18552" y="1"/>
                          <a:pt x="18550" y="1"/>
                          <a:pt x="18548" y="1"/>
                        </a:cubicBezTo>
                        <a:lnTo>
                          <a:pt x="308" y="1"/>
                        </a:lnTo>
                        <a:cubicBezTo>
                          <a:pt x="305" y="1"/>
                          <a:pt x="303" y="1"/>
                          <a:pt x="30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" name="Google Shape;424;p32">
                    <a:extLst>
                      <a:ext uri="{FF2B5EF4-FFF2-40B4-BE49-F238E27FC236}">
                        <a16:creationId xmlns:a16="http://schemas.microsoft.com/office/drawing/2014/main" id="{FBCF277D-DD61-4A34-ABB7-52000A78B615}"/>
                      </a:ext>
                    </a:extLst>
                  </p:cNvPr>
                  <p:cNvSpPr/>
                  <p:nvPr/>
                </p:nvSpPr>
                <p:spPr>
                  <a:xfrm>
                    <a:off x="7218455" y="3425403"/>
                    <a:ext cx="137279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72" h="603" extrusionOk="0">
                        <a:moveTo>
                          <a:pt x="301" y="1"/>
                        </a:moveTo>
                        <a:cubicBezTo>
                          <a:pt x="136" y="1"/>
                          <a:pt x="1" y="135"/>
                          <a:pt x="1" y="302"/>
                        </a:cubicBezTo>
                        <a:cubicBezTo>
                          <a:pt x="1" y="468"/>
                          <a:pt x="136" y="602"/>
                          <a:pt x="301" y="602"/>
                        </a:cubicBezTo>
                        <a:cubicBezTo>
                          <a:pt x="303" y="602"/>
                          <a:pt x="306" y="602"/>
                          <a:pt x="308" y="602"/>
                        </a:cubicBezTo>
                        <a:lnTo>
                          <a:pt x="6677" y="602"/>
                        </a:lnTo>
                        <a:cubicBezTo>
                          <a:pt x="6841" y="599"/>
                          <a:pt x="6971" y="465"/>
                          <a:pt x="6971" y="302"/>
                        </a:cubicBezTo>
                        <a:cubicBezTo>
                          <a:pt x="6971" y="139"/>
                          <a:pt x="6841" y="5"/>
                          <a:pt x="6677" y="1"/>
                        </a:cubicBezTo>
                        <a:lnTo>
                          <a:pt x="308" y="1"/>
                        </a:lnTo>
                        <a:cubicBezTo>
                          <a:pt x="306" y="1"/>
                          <a:pt x="303" y="1"/>
                          <a:pt x="30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425;p32">
                    <a:extLst>
                      <a:ext uri="{FF2B5EF4-FFF2-40B4-BE49-F238E27FC236}">
                        <a16:creationId xmlns:a16="http://schemas.microsoft.com/office/drawing/2014/main" id="{3E72B4B2-0351-4697-AC39-6E7B706EF056}"/>
                      </a:ext>
                    </a:extLst>
                  </p:cNvPr>
                  <p:cNvSpPr/>
                  <p:nvPr/>
                </p:nvSpPr>
                <p:spPr>
                  <a:xfrm>
                    <a:off x="7771389" y="3490912"/>
                    <a:ext cx="74842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1" h="603" extrusionOk="0">
                        <a:moveTo>
                          <a:pt x="302" y="1"/>
                        </a:moveTo>
                        <a:cubicBezTo>
                          <a:pt x="136" y="1"/>
                          <a:pt x="1" y="135"/>
                          <a:pt x="1" y="301"/>
                        </a:cubicBezTo>
                        <a:cubicBezTo>
                          <a:pt x="1" y="468"/>
                          <a:pt x="136" y="602"/>
                          <a:pt x="302" y="602"/>
                        </a:cubicBezTo>
                        <a:cubicBezTo>
                          <a:pt x="305" y="602"/>
                          <a:pt x="307" y="602"/>
                          <a:pt x="309" y="602"/>
                        </a:cubicBezTo>
                        <a:lnTo>
                          <a:pt x="3494" y="602"/>
                        </a:lnTo>
                        <a:cubicBezTo>
                          <a:pt x="3496" y="602"/>
                          <a:pt x="3498" y="602"/>
                          <a:pt x="3500" y="602"/>
                        </a:cubicBezTo>
                        <a:cubicBezTo>
                          <a:pt x="3666" y="602"/>
                          <a:pt x="3801" y="468"/>
                          <a:pt x="3801" y="301"/>
                        </a:cubicBezTo>
                        <a:cubicBezTo>
                          <a:pt x="3801" y="135"/>
                          <a:pt x="3666" y="1"/>
                          <a:pt x="3500" y="1"/>
                        </a:cubicBezTo>
                        <a:cubicBezTo>
                          <a:pt x="3498" y="1"/>
                          <a:pt x="3496" y="1"/>
                          <a:pt x="3494" y="1"/>
                        </a:cubicBezTo>
                        <a:lnTo>
                          <a:pt x="309" y="1"/>
                        </a:lnTo>
                        <a:cubicBezTo>
                          <a:pt x="307" y="1"/>
                          <a:pt x="305" y="1"/>
                          <a:pt x="30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426;p32">
                    <a:extLst>
                      <a:ext uri="{FF2B5EF4-FFF2-40B4-BE49-F238E27FC236}">
                        <a16:creationId xmlns:a16="http://schemas.microsoft.com/office/drawing/2014/main" id="{6B7E9DF4-E528-4EDD-944C-221F63E69310}"/>
                      </a:ext>
                    </a:extLst>
                  </p:cNvPr>
                  <p:cNvSpPr/>
                  <p:nvPr/>
                </p:nvSpPr>
                <p:spPr>
                  <a:xfrm>
                    <a:off x="7594672" y="3490912"/>
                    <a:ext cx="137535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85" h="603" extrusionOk="0">
                        <a:moveTo>
                          <a:pt x="302" y="1"/>
                        </a:moveTo>
                        <a:cubicBezTo>
                          <a:pt x="136" y="1"/>
                          <a:pt x="0" y="135"/>
                          <a:pt x="0" y="301"/>
                        </a:cubicBezTo>
                        <a:cubicBezTo>
                          <a:pt x="0" y="468"/>
                          <a:pt x="136" y="602"/>
                          <a:pt x="302" y="602"/>
                        </a:cubicBezTo>
                        <a:cubicBezTo>
                          <a:pt x="304" y="602"/>
                          <a:pt x="306" y="602"/>
                          <a:pt x="309" y="602"/>
                        </a:cubicBezTo>
                        <a:lnTo>
                          <a:pt x="6678" y="602"/>
                        </a:lnTo>
                        <a:cubicBezTo>
                          <a:pt x="6680" y="602"/>
                          <a:pt x="6682" y="602"/>
                          <a:pt x="6684" y="602"/>
                        </a:cubicBezTo>
                        <a:cubicBezTo>
                          <a:pt x="6850" y="602"/>
                          <a:pt x="6985" y="468"/>
                          <a:pt x="6985" y="301"/>
                        </a:cubicBezTo>
                        <a:cubicBezTo>
                          <a:pt x="6985" y="135"/>
                          <a:pt x="6850" y="1"/>
                          <a:pt x="6684" y="1"/>
                        </a:cubicBezTo>
                        <a:cubicBezTo>
                          <a:pt x="6682" y="1"/>
                          <a:pt x="6680" y="1"/>
                          <a:pt x="6678" y="1"/>
                        </a:cubicBezTo>
                        <a:lnTo>
                          <a:pt x="309" y="1"/>
                        </a:lnTo>
                        <a:cubicBezTo>
                          <a:pt x="306" y="1"/>
                          <a:pt x="304" y="1"/>
                          <a:pt x="30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427;p32">
                    <a:extLst>
                      <a:ext uri="{FF2B5EF4-FFF2-40B4-BE49-F238E27FC236}">
                        <a16:creationId xmlns:a16="http://schemas.microsoft.com/office/drawing/2014/main" id="{0792DC48-7913-47AA-AA45-FD3CAA936543}"/>
                      </a:ext>
                    </a:extLst>
                  </p:cNvPr>
                  <p:cNvSpPr/>
                  <p:nvPr/>
                </p:nvSpPr>
                <p:spPr>
                  <a:xfrm>
                    <a:off x="7218455" y="3490912"/>
                    <a:ext cx="302576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7" h="603" extrusionOk="0">
                        <a:moveTo>
                          <a:pt x="301" y="1"/>
                        </a:moveTo>
                        <a:cubicBezTo>
                          <a:pt x="136" y="1"/>
                          <a:pt x="1" y="135"/>
                          <a:pt x="1" y="301"/>
                        </a:cubicBezTo>
                        <a:cubicBezTo>
                          <a:pt x="1" y="468"/>
                          <a:pt x="136" y="602"/>
                          <a:pt x="301" y="602"/>
                        </a:cubicBezTo>
                        <a:cubicBezTo>
                          <a:pt x="303" y="602"/>
                          <a:pt x="306" y="602"/>
                          <a:pt x="308" y="602"/>
                        </a:cubicBezTo>
                        <a:lnTo>
                          <a:pt x="15073" y="602"/>
                        </a:lnTo>
                        <a:cubicBezTo>
                          <a:pt x="15236" y="599"/>
                          <a:pt x="15367" y="465"/>
                          <a:pt x="15367" y="301"/>
                        </a:cubicBezTo>
                        <a:cubicBezTo>
                          <a:pt x="15367" y="138"/>
                          <a:pt x="15236" y="5"/>
                          <a:pt x="15073" y="1"/>
                        </a:cubicBezTo>
                        <a:lnTo>
                          <a:pt x="308" y="1"/>
                        </a:lnTo>
                        <a:cubicBezTo>
                          <a:pt x="306" y="1"/>
                          <a:pt x="303" y="1"/>
                          <a:pt x="30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428;p32">
                    <a:extLst>
                      <a:ext uri="{FF2B5EF4-FFF2-40B4-BE49-F238E27FC236}">
                        <a16:creationId xmlns:a16="http://schemas.microsoft.com/office/drawing/2014/main" id="{22B6CC7C-5677-4060-ADA9-D49CCADFB050}"/>
                      </a:ext>
                    </a:extLst>
                  </p:cNvPr>
                  <p:cNvSpPr/>
                  <p:nvPr/>
                </p:nvSpPr>
                <p:spPr>
                  <a:xfrm>
                    <a:off x="7514868" y="3556420"/>
                    <a:ext cx="331363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29" h="603" extrusionOk="0">
                        <a:moveTo>
                          <a:pt x="300" y="1"/>
                        </a:moveTo>
                        <a:cubicBezTo>
                          <a:pt x="135" y="1"/>
                          <a:pt x="1" y="135"/>
                          <a:pt x="1" y="301"/>
                        </a:cubicBezTo>
                        <a:cubicBezTo>
                          <a:pt x="1" y="467"/>
                          <a:pt x="136" y="602"/>
                          <a:pt x="303" y="602"/>
                        </a:cubicBezTo>
                        <a:cubicBezTo>
                          <a:pt x="305" y="602"/>
                          <a:pt x="307" y="602"/>
                          <a:pt x="309" y="602"/>
                        </a:cubicBezTo>
                        <a:lnTo>
                          <a:pt x="16522" y="602"/>
                        </a:lnTo>
                        <a:cubicBezTo>
                          <a:pt x="16524" y="602"/>
                          <a:pt x="16526" y="602"/>
                          <a:pt x="16528" y="602"/>
                        </a:cubicBezTo>
                        <a:cubicBezTo>
                          <a:pt x="16694" y="602"/>
                          <a:pt x="16829" y="467"/>
                          <a:pt x="16829" y="301"/>
                        </a:cubicBezTo>
                        <a:cubicBezTo>
                          <a:pt x="16829" y="135"/>
                          <a:pt x="16695" y="1"/>
                          <a:pt x="16530" y="1"/>
                        </a:cubicBezTo>
                        <a:cubicBezTo>
                          <a:pt x="16527" y="1"/>
                          <a:pt x="16524" y="1"/>
                          <a:pt x="16522" y="1"/>
                        </a:cubicBezTo>
                        <a:lnTo>
                          <a:pt x="309" y="1"/>
                        </a:lnTo>
                        <a:cubicBezTo>
                          <a:pt x="306" y="1"/>
                          <a:pt x="303" y="1"/>
                          <a:pt x="300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429;p32">
                    <a:extLst>
                      <a:ext uri="{FF2B5EF4-FFF2-40B4-BE49-F238E27FC236}">
                        <a16:creationId xmlns:a16="http://schemas.microsoft.com/office/drawing/2014/main" id="{29FE8CA2-EC4C-40C6-9CC4-550437848CF8}"/>
                      </a:ext>
                    </a:extLst>
                  </p:cNvPr>
                  <p:cNvSpPr/>
                  <p:nvPr/>
                </p:nvSpPr>
                <p:spPr>
                  <a:xfrm>
                    <a:off x="7218455" y="3556420"/>
                    <a:ext cx="239864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2" h="603" extrusionOk="0">
                        <a:moveTo>
                          <a:pt x="299" y="1"/>
                        </a:moveTo>
                        <a:cubicBezTo>
                          <a:pt x="135" y="1"/>
                          <a:pt x="1" y="135"/>
                          <a:pt x="1" y="301"/>
                        </a:cubicBezTo>
                        <a:cubicBezTo>
                          <a:pt x="1" y="467"/>
                          <a:pt x="136" y="602"/>
                          <a:pt x="301" y="602"/>
                        </a:cubicBezTo>
                        <a:cubicBezTo>
                          <a:pt x="303" y="602"/>
                          <a:pt x="306" y="602"/>
                          <a:pt x="308" y="602"/>
                        </a:cubicBezTo>
                        <a:lnTo>
                          <a:pt x="11888" y="602"/>
                        </a:lnTo>
                        <a:cubicBezTo>
                          <a:pt x="12052" y="597"/>
                          <a:pt x="12182" y="464"/>
                          <a:pt x="12182" y="301"/>
                        </a:cubicBezTo>
                        <a:cubicBezTo>
                          <a:pt x="12182" y="137"/>
                          <a:pt x="12052" y="4"/>
                          <a:pt x="11888" y="1"/>
                        </a:cubicBezTo>
                        <a:lnTo>
                          <a:pt x="308" y="1"/>
                        </a:lnTo>
                        <a:cubicBezTo>
                          <a:pt x="305" y="1"/>
                          <a:pt x="302" y="1"/>
                          <a:pt x="299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430;p32">
                    <a:extLst>
                      <a:ext uri="{FF2B5EF4-FFF2-40B4-BE49-F238E27FC236}">
                        <a16:creationId xmlns:a16="http://schemas.microsoft.com/office/drawing/2014/main" id="{58E8FC42-FADC-44D0-BC07-8E67B1AD83AC}"/>
                      </a:ext>
                    </a:extLst>
                  </p:cNvPr>
                  <p:cNvSpPr/>
                  <p:nvPr/>
                </p:nvSpPr>
                <p:spPr>
                  <a:xfrm>
                    <a:off x="7697434" y="3621909"/>
                    <a:ext cx="148660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0" h="602" extrusionOk="0">
                        <a:moveTo>
                          <a:pt x="301" y="1"/>
                        </a:moveTo>
                        <a:cubicBezTo>
                          <a:pt x="135" y="1"/>
                          <a:pt x="1" y="135"/>
                          <a:pt x="1" y="301"/>
                        </a:cubicBezTo>
                        <a:cubicBezTo>
                          <a:pt x="1" y="467"/>
                          <a:pt x="135" y="602"/>
                          <a:pt x="301" y="602"/>
                        </a:cubicBezTo>
                        <a:lnTo>
                          <a:pt x="7250" y="602"/>
                        </a:lnTo>
                        <a:cubicBezTo>
                          <a:pt x="7416" y="602"/>
                          <a:pt x="7550" y="467"/>
                          <a:pt x="7550" y="301"/>
                        </a:cubicBezTo>
                        <a:cubicBezTo>
                          <a:pt x="7550" y="135"/>
                          <a:pt x="7416" y="1"/>
                          <a:pt x="7250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431;p32">
                    <a:extLst>
                      <a:ext uri="{FF2B5EF4-FFF2-40B4-BE49-F238E27FC236}">
                        <a16:creationId xmlns:a16="http://schemas.microsoft.com/office/drawing/2014/main" id="{F81AA93A-E7FB-4BC2-AB99-0565B6ED0C9A}"/>
                      </a:ext>
                    </a:extLst>
                  </p:cNvPr>
                  <p:cNvSpPr/>
                  <p:nvPr/>
                </p:nvSpPr>
                <p:spPr>
                  <a:xfrm>
                    <a:off x="7355399" y="3621909"/>
                    <a:ext cx="296886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78" h="602" extrusionOk="0">
                        <a:moveTo>
                          <a:pt x="301" y="1"/>
                        </a:moveTo>
                        <a:cubicBezTo>
                          <a:pt x="135" y="1"/>
                          <a:pt x="1" y="135"/>
                          <a:pt x="1" y="301"/>
                        </a:cubicBezTo>
                        <a:cubicBezTo>
                          <a:pt x="1" y="467"/>
                          <a:pt x="135" y="602"/>
                          <a:pt x="301" y="602"/>
                        </a:cubicBezTo>
                        <a:lnTo>
                          <a:pt x="14777" y="602"/>
                        </a:lnTo>
                        <a:cubicBezTo>
                          <a:pt x="14943" y="602"/>
                          <a:pt x="15077" y="467"/>
                          <a:pt x="15077" y="301"/>
                        </a:cubicBezTo>
                        <a:cubicBezTo>
                          <a:pt x="15077" y="135"/>
                          <a:pt x="14943" y="1"/>
                          <a:pt x="14777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432;p32">
                    <a:extLst>
                      <a:ext uri="{FF2B5EF4-FFF2-40B4-BE49-F238E27FC236}">
                        <a16:creationId xmlns:a16="http://schemas.microsoft.com/office/drawing/2014/main" id="{F4234434-A866-4F18-AEFF-41E9B7CD756A}"/>
                      </a:ext>
                    </a:extLst>
                  </p:cNvPr>
                  <p:cNvSpPr/>
                  <p:nvPr/>
                </p:nvSpPr>
                <p:spPr>
                  <a:xfrm>
                    <a:off x="7218593" y="3621909"/>
                    <a:ext cx="85967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66" h="602" extrusionOk="0">
                        <a:moveTo>
                          <a:pt x="301" y="1"/>
                        </a:moveTo>
                        <a:cubicBezTo>
                          <a:pt x="135" y="1"/>
                          <a:pt x="1" y="135"/>
                          <a:pt x="1" y="301"/>
                        </a:cubicBezTo>
                        <a:cubicBezTo>
                          <a:pt x="1" y="467"/>
                          <a:pt x="135" y="602"/>
                          <a:pt x="301" y="602"/>
                        </a:cubicBezTo>
                        <a:lnTo>
                          <a:pt x="4064" y="602"/>
                        </a:lnTo>
                        <a:cubicBezTo>
                          <a:pt x="4230" y="602"/>
                          <a:pt x="4365" y="467"/>
                          <a:pt x="4365" y="301"/>
                        </a:cubicBezTo>
                        <a:cubicBezTo>
                          <a:pt x="4365" y="135"/>
                          <a:pt x="4230" y="1"/>
                          <a:pt x="4064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433;p32">
                    <a:extLst>
                      <a:ext uri="{FF2B5EF4-FFF2-40B4-BE49-F238E27FC236}">
                        <a16:creationId xmlns:a16="http://schemas.microsoft.com/office/drawing/2014/main" id="{0BA08248-4182-442C-B76A-9218DCB52452}"/>
                      </a:ext>
                    </a:extLst>
                  </p:cNvPr>
                  <p:cNvSpPr/>
                  <p:nvPr/>
                </p:nvSpPr>
                <p:spPr>
                  <a:xfrm>
                    <a:off x="7474976" y="3679227"/>
                    <a:ext cx="371255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5" h="602" extrusionOk="0">
                        <a:moveTo>
                          <a:pt x="301" y="0"/>
                        </a:moveTo>
                        <a:cubicBezTo>
                          <a:pt x="136" y="0"/>
                          <a:pt x="1" y="134"/>
                          <a:pt x="1" y="300"/>
                        </a:cubicBezTo>
                        <a:cubicBezTo>
                          <a:pt x="1" y="467"/>
                          <a:pt x="136" y="602"/>
                          <a:pt x="301" y="602"/>
                        </a:cubicBezTo>
                        <a:cubicBezTo>
                          <a:pt x="303" y="602"/>
                          <a:pt x="305" y="602"/>
                          <a:pt x="308" y="602"/>
                        </a:cubicBezTo>
                        <a:lnTo>
                          <a:pt x="18548" y="602"/>
                        </a:lnTo>
                        <a:cubicBezTo>
                          <a:pt x="18550" y="602"/>
                          <a:pt x="18552" y="602"/>
                          <a:pt x="18554" y="602"/>
                        </a:cubicBezTo>
                        <a:cubicBezTo>
                          <a:pt x="18720" y="602"/>
                          <a:pt x="18855" y="467"/>
                          <a:pt x="18855" y="300"/>
                        </a:cubicBezTo>
                        <a:cubicBezTo>
                          <a:pt x="18855" y="134"/>
                          <a:pt x="18720" y="0"/>
                          <a:pt x="18554" y="0"/>
                        </a:cubicBezTo>
                        <a:cubicBezTo>
                          <a:pt x="18552" y="0"/>
                          <a:pt x="18550" y="0"/>
                          <a:pt x="18548" y="0"/>
                        </a:cubicBezTo>
                        <a:lnTo>
                          <a:pt x="308" y="0"/>
                        </a:lnTo>
                        <a:cubicBezTo>
                          <a:pt x="305" y="0"/>
                          <a:pt x="303" y="0"/>
                          <a:pt x="30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434;p32">
                    <a:extLst>
                      <a:ext uri="{FF2B5EF4-FFF2-40B4-BE49-F238E27FC236}">
                        <a16:creationId xmlns:a16="http://schemas.microsoft.com/office/drawing/2014/main" id="{994F1D1B-35C2-49F6-AB3B-3DEC657DF96B}"/>
                      </a:ext>
                    </a:extLst>
                  </p:cNvPr>
                  <p:cNvSpPr/>
                  <p:nvPr/>
                </p:nvSpPr>
                <p:spPr>
                  <a:xfrm>
                    <a:off x="7218455" y="3679227"/>
                    <a:ext cx="137279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72" h="602" extrusionOk="0">
                        <a:moveTo>
                          <a:pt x="301" y="0"/>
                        </a:moveTo>
                        <a:cubicBezTo>
                          <a:pt x="136" y="0"/>
                          <a:pt x="1" y="134"/>
                          <a:pt x="1" y="300"/>
                        </a:cubicBezTo>
                        <a:cubicBezTo>
                          <a:pt x="1" y="467"/>
                          <a:pt x="136" y="602"/>
                          <a:pt x="301" y="602"/>
                        </a:cubicBezTo>
                        <a:cubicBezTo>
                          <a:pt x="303" y="602"/>
                          <a:pt x="306" y="602"/>
                          <a:pt x="308" y="602"/>
                        </a:cubicBezTo>
                        <a:lnTo>
                          <a:pt x="6677" y="602"/>
                        </a:lnTo>
                        <a:cubicBezTo>
                          <a:pt x="6841" y="598"/>
                          <a:pt x="6971" y="464"/>
                          <a:pt x="6971" y="300"/>
                        </a:cubicBezTo>
                        <a:cubicBezTo>
                          <a:pt x="6971" y="137"/>
                          <a:pt x="6841" y="4"/>
                          <a:pt x="6677" y="0"/>
                        </a:cubicBezTo>
                        <a:lnTo>
                          <a:pt x="308" y="0"/>
                        </a:lnTo>
                        <a:cubicBezTo>
                          <a:pt x="306" y="0"/>
                          <a:pt x="303" y="0"/>
                          <a:pt x="30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435;p32">
                    <a:extLst>
                      <a:ext uri="{FF2B5EF4-FFF2-40B4-BE49-F238E27FC236}">
                        <a16:creationId xmlns:a16="http://schemas.microsoft.com/office/drawing/2014/main" id="{F1C118FE-C04D-4DBE-9578-A04540D8FA6A}"/>
                      </a:ext>
                    </a:extLst>
                  </p:cNvPr>
                  <p:cNvSpPr/>
                  <p:nvPr/>
                </p:nvSpPr>
                <p:spPr>
                  <a:xfrm>
                    <a:off x="7771389" y="3744735"/>
                    <a:ext cx="74842" cy="118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1" h="601" extrusionOk="0">
                        <a:moveTo>
                          <a:pt x="300" y="0"/>
                        </a:moveTo>
                        <a:cubicBezTo>
                          <a:pt x="135" y="0"/>
                          <a:pt x="1" y="135"/>
                          <a:pt x="1" y="300"/>
                        </a:cubicBezTo>
                        <a:cubicBezTo>
                          <a:pt x="1" y="466"/>
                          <a:pt x="135" y="600"/>
                          <a:pt x="300" y="600"/>
                        </a:cubicBezTo>
                        <a:cubicBezTo>
                          <a:pt x="303" y="600"/>
                          <a:pt x="306" y="600"/>
                          <a:pt x="309" y="600"/>
                        </a:cubicBezTo>
                        <a:lnTo>
                          <a:pt x="3494" y="600"/>
                        </a:lnTo>
                        <a:cubicBezTo>
                          <a:pt x="3496" y="600"/>
                          <a:pt x="3499" y="600"/>
                          <a:pt x="3502" y="600"/>
                        </a:cubicBezTo>
                        <a:cubicBezTo>
                          <a:pt x="3667" y="600"/>
                          <a:pt x="3801" y="466"/>
                          <a:pt x="3801" y="300"/>
                        </a:cubicBezTo>
                        <a:cubicBezTo>
                          <a:pt x="3801" y="135"/>
                          <a:pt x="3667" y="0"/>
                          <a:pt x="3502" y="0"/>
                        </a:cubicBezTo>
                        <a:cubicBezTo>
                          <a:pt x="3499" y="0"/>
                          <a:pt x="3496" y="0"/>
                          <a:pt x="3494" y="0"/>
                        </a:cubicBezTo>
                        <a:lnTo>
                          <a:pt x="309" y="0"/>
                        </a:lnTo>
                        <a:cubicBezTo>
                          <a:pt x="306" y="0"/>
                          <a:pt x="30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436;p32">
                    <a:extLst>
                      <a:ext uri="{FF2B5EF4-FFF2-40B4-BE49-F238E27FC236}">
                        <a16:creationId xmlns:a16="http://schemas.microsoft.com/office/drawing/2014/main" id="{2E1C13C2-166A-4992-9041-520C71D7BDBB}"/>
                      </a:ext>
                    </a:extLst>
                  </p:cNvPr>
                  <p:cNvSpPr/>
                  <p:nvPr/>
                </p:nvSpPr>
                <p:spPr>
                  <a:xfrm>
                    <a:off x="7594672" y="3744735"/>
                    <a:ext cx="137535" cy="118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85" h="601" extrusionOk="0">
                        <a:moveTo>
                          <a:pt x="300" y="0"/>
                        </a:moveTo>
                        <a:cubicBezTo>
                          <a:pt x="134" y="0"/>
                          <a:pt x="0" y="135"/>
                          <a:pt x="0" y="300"/>
                        </a:cubicBezTo>
                        <a:cubicBezTo>
                          <a:pt x="0" y="466"/>
                          <a:pt x="134" y="600"/>
                          <a:pt x="300" y="600"/>
                        </a:cubicBezTo>
                        <a:cubicBezTo>
                          <a:pt x="303" y="600"/>
                          <a:pt x="306" y="600"/>
                          <a:pt x="309" y="600"/>
                        </a:cubicBezTo>
                        <a:lnTo>
                          <a:pt x="6678" y="600"/>
                        </a:lnTo>
                        <a:cubicBezTo>
                          <a:pt x="6681" y="600"/>
                          <a:pt x="6684" y="600"/>
                          <a:pt x="6686" y="600"/>
                        </a:cubicBezTo>
                        <a:cubicBezTo>
                          <a:pt x="6851" y="600"/>
                          <a:pt x="6985" y="466"/>
                          <a:pt x="6985" y="300"/>
                        </a:cubicBezTo>
                        <a:cubicBezTo>
                          <a:pt x="6985" y="135"/>
                          <a:pt x="6851" y="0"/>
                          <a:pt x="6686" y="0"/>
                        </a:cubicBezTo>
                        <a:cubicBezTo>
                          <a:pt x="6684" y="0"/>
                          <a:pt x="6681" y="0"/>
                          <a:pt x="6678" y="0"/>
                        </a:cubicBezTo>
                        <a:lnTo>
                          <a:pt x="309" y="0"/>
                        </a:lnTo>
                        <a:cubicBezTo>
                          <a:pt x="306" y="0"/>
                          <a:pt x="30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437;p32">
                    <a:extLst>
                      <a:ext uri="{FF2B5EF4-FFF2-40B4-BE49-F238E27FC236}">
                        <a16:creationId xmlns:a16="http://schemas.microsoft.com/office/drawing/2014/main" id="{8086D725-5FCE-4286-9BB7-4C49BC48408F}"/>
                      </a:ext>
                    </a:extLst>
                  </p:cNvPr>
                  <p:cNvSpPr/>
                  <p:nvPr/>
                </p:nvSpPr>
                <p:spPr>
                  <a:xfrm>
                    <a:off x="7218455" y="3744735"/>
                    <a:ext cx="302576" cy="118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7" h="601" extrusionOk="0">
                        <a:moveTo>
                          <a:pt x="299" y="0"/>
                        </a:moveTo>
                        <a:cubicBezTo>
                          <a:pt x="135" y="0"/>
                          <a:pt x="1" y="135"/>
                          <a:pt x="1" y="300"/>
                        </a:cubicBezTo>
                        <a:cubicBezTo>
                          <a:pt x="1" y="466"/>
                          <a:pt x="135" y="600"/>
                          <a:pt x="299" y="600"/>
                        </a:cubicBezTo>
                        <a:cubicBezTo>
                          <a:pt x="302" y="600"/>
                          <a:pt x="305" y="600"/>
                          <a:pt x="308" y="600"/>
                        </a:cubicBezTo>
                        <a:lnTo>
                          <a:pt x="15073" y="600"/>
                        </a:lnTo>
                        <a:cubicBezTo>
                          <a:pt x="15236" y="597"/>
                          <a:pt x="15367" y="464"/>
                          <a:pt x="15367" y="300"/>
                        </a:cubicBezTo>
                        <a:cubicBezTo>
                          <a:pt x="15367" y="137"/>
                          <a:pt x="15236" y="4"/>
                          <a:pt x="15073" y="0"/>
                        </a:cubicBezTo>
                        <a:lnTo>
                          <a:pt x="308" y="0"/>
                        </a:lnTo>
                        <a:cubicBezTo>
                          <a:pt x="305" y="0"/>
                          <a:pt x="302" y="0"/>
                          <a:pt x="299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" name="Google Shape;438;p32">
                    <a:extLst>
                      <a:ext uri="{FF2B5EF4-FFF2-40B4-BE49-F238E27FC236}">
                        <a16:creationId xmlns:a16="http://schemas.microsoft.com/office/drawing/2014/main" id="{C54D4F7C-DB04-4FDD-9C84-3E103DFF9328}"/>
                      </a:ext>
                    </a:extLst>
                  </p:cNvPr>
                  <p:cNvSpPr/>
                  <p:nvPr/>
                </p:nvSpPr>
                <p:spPr>
                  <a:xfrm>
                    <a:off x="7514868" y="3810224"/>
                    <a:ext cx="331363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29" h="602" extrusionOk="0">
                        <a:moveTo>
                          <a:pt x="303" y="0"/>
                        </a:moveTo>
                        <a:cubicBezTo>
                          <a:pt x="136" y="0"/>
                          <a:pt x="1" y="134"/>
                          <a:pt x="1" y="301"/>
                        </a:cubicBezTo>
                        <a:cubicBezTo>
                          <a:pt x="1" y="467"/>
                          <a:pt x="136" y="601"/>
                          <a:pt x="303" y="601"/>
                        </a:cubicBezTo>
                        <a:cubicBezTo>
                          <a:pt x="305" y="601"/>
                          <a:pt x="307" y="601"/>
                          <a:pt x="309" y="601"/>
                        </a:cubicBezTo>
                        <a:lnTo>
                          <a:pt x="16522" y="601"/>
                        </a:lnTo>
                        <a:cubicBezTo>
                          <a:pt x="16524" y="601"/>
                          <a:pt x="16526" y="601"/>
                          <a:pt x="16528" y="601"/>
                        </a:cubicBezTo>
                        <a:cubicBezTo>
                          <a:pt x="16694" y="601"/>
                          <a:pt x="16829" y="467"/>
                          <a:pt x="16829" y="301"/>
                        </a:cubicBezTo>
                        <a:cubicBezTo>
                          <a:pt x="16829" y="134"/>
                          <a:pt x="16694" y="0"/>
                          <a:pt x="16528" y="0"/>
                        </a:cubicBezTo>
                        <a:cubicBezTo>
                          <a:pt x="16526" y="0"/>
                          <a:pt x="16524" y="0"/>
                          <a:pt x="16522" y="0"/>
                        </a:cubicBezTo>
                        <a:lnTo>
                          <a:pt x="309" y="0"/>
                        </a:lnTo>
                        <a:cubicBezTo>
                          <a:pt x="307" y="0"/>
                          <a:pt x="305" y="0"/>
                          <a:pt x="303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" name="Google Shape;439;p32">
                    <a:extLst>
                      <a:ext uri="{FF2B5EF4-FFF2-40B4-BE49-F238E27FC236}">
                        <a16:creationId xmlns:a16="http://schemas.microsoft.com/office/drawing/2014/main" id="{53FE35EA-4FD5-4884-908C-0A2E16B7FEF1}"/>
                      </a:ext>
                    </a:extLst>
                  </p:cNvPr>
                  <p:cNvSpPr/>
                  <p:nvPr/>
                </p:nvSpPr>
                <p:spPr>
                  <a:xfrm>
                    <a:off x="7218455" y="3810224"/>
                    <a:ext cx="239864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2" h="602" extrusionOk="0">
                        <a:moveTo>
                          <a:pt x="301" y="0"/>
                        </a:moveTo>
                        <a:cubicBezTo>
                          <a:pt x="136" y="0"/>
                          <a:pt x="1" y="134"/>
                          <a:pt x="1" y="301"/>
                        </a:cubicBezTo>
                        <a:cubicBezTo>
                          <a:pt x="1" y="467"/>
                          <a:pt x="136" y="601"/>
                          <a:pt x="301" y="601"/>
                        </a:cubicBezTo>
                        <a:cubicBezTo>
                          <a:pt x="303" y="601"/>
                          <a:pt x="306" y="601"/>
                          <a:pt x="308" y="601"/>
                        </a:cubicBezTo>
                        <a:lnTo>
                          <a:pt x="11888" y="601"/>
                        </a:lnTo>
                        <a:cubicBezTo>
                          <a:pt x="12052" y="598"/>
                          <a:pt x="12182" y="464"/>
                          <a:pt x="12182" y="301"/>
                        </a:cubicBezTo>
                        <a:cubicBezTo>
                          <a:pt x="12182" y="138"/>
                          <a:pt x="12052" y="4"/>
                          <a:pt x="11888" y="0"/>
                        </a:cubicBezTo>
                        <a:lnTo>
                          <a:pt x="308" y="0"/>
                        </a:lnTo>
                        <a:cubicBezTo>
                          <a:pt x="306" y="0"/>
                          <a:pt x="303" y="0"/>
                          <a:pt x="30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440;p32">
                    <a:extLst>
                      <a:ext uri="{FF2B5EF4-FFF2-40B4-BE49-F238E27FC236}">
                        <a16:creationId xmlns:a16="http://schemas.microsoft.com/office/drawing/2014/main" id="{7F3EF9A8-9C91-45FF-BE76-73BE155F5680}"/>
                      </a:ext>
                    </a:extLst>
                  </p:cNvPr>
                  <p:cNvSpPr/>
                  <p:nvPr/>
                </p:nvSpPr>
                <p:spPr>
                  <a:xfrm>
                    <a:off x="7771389" y="3933228"/>
                    <a:ext cx="74842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1" h="602" extrusionOk="0">
                        <a:moveTo>
                          <a:pt x="302" y="0"/>
                        </a:moveTo>
                        <a:cubicBezTo>
                          <a:pt x="136" y="0"/>
                          <a:pt x="1" y="134"/>
                          <a:pt x="1" y="302"/>
                        </a:cubicBezTo>
                        <a:cubicBezTo>
                          <a:pt x="1" y="468"/>
                          <a:pt x="136" y="602"/>
                          <a:pt x="302" y="602"/>
                        </a:cubicBezTo>
                        <a:cubicBezTo>
                          <a:pt x="305" y="602"/>
                          <a:pt x="307" y="602"/>
                          <a:pt x="309" y="601"/>
                        </a:cubicBezTo>
                        <a:lnTo>
                          <a:pt x="3494" y="601"/>
                        </a:lnTo>
                        <a:cubicBezTo>
                          <a:pt x="3496" y="602"/>
                          <a:pt x="3498" y="602"/>
                          <a:pt x="3500" y="602"/>
                        </a:cubicBezTo>
                        <a:cubicBezTo>
                          <a:pt x="3666" y="602"/>
                          <a:pt x="3801" y="468"/>
                          <a:pt x="3801" y="302"/>
                        </a:cubicBezTo>
                        <a:cubicBezTo>
                          <a:pt x="3801" y="134"/>
                          <a:pt x="3666" y="0"/>
                          <a:pt x="3500" y="0"/>
                        </a:cubicBezTo>
                        <a:cubicBezTo>
                          <a:pt x="3498" y="0"/>
                          <a:pt x="3496" y="0"/>
                          <a:pt x="3494" y="0"/>
                        </a:cubicBezTo>
                        <a:lnTo>
                          <a:pt x="309" y="0"/>
                        </a:lnTo>
                        <a:cubicBezTo>
                          <a:pt x="307" y="0"/>
                          <a:pt x="305" y="0"/>
                          <a:pt x="302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441;p32">
                    <a:extLst>
                      <a:ext uri="{FF2B5EF4-FFF2-40B4-BE49-F238E27FC236}">
                        <a16:creationId xmlns:a16="http://schemas.microsoft.com/office/drawing/2014/main" id="{4402300F-9AE7-44E4-9B85-1F8E5BAF6363}"/>
                      </a:ext>
                    </a:extLst>
                  </p:cNvPr>
                  <p:cNvSpPr/>
                  <p:nvPr/>
                </p:nvSpPr>
                <p:spPr>
                  <a:xfrm>
                    <a:off x="7594672" y="3933228"/>
                    <a:ext cx="137535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85" h="602" extrusionOk="0">
                        <a:moveTo>
                          <a:pt x="302" y="0"/>
                        </a:moveTo>
                        <a:cubicBezTo>
                          <a:pt x="136" y="0"/>
                          <a:pt x="0" y="134"/>
                          <a:pt x="0" y="302"/>
                        </a:cubicBezTo>
                        <a:cubicBezTo>
                          <a:pt x="0" y="468"/>
                          <a:pt x="136" y="602"/>
                          <a:pt x="302" y="602"/>
                        </a:cubicBezTo>
                        <a:cubicBezTo>
                          <a:pt x="304" y="602"/>
                          <a:pt x="306" y="602"/>
                          <a:pt x="309" y="601"/>
                        </a:cubicBezTo>
                        <a:lnTo>
                          <a:pt x="6678" y="601"/>
                        </a:lnTo>
                        <a:cubicBezTo>
                          <a:pt x="6680" y="602"/>
                          <a:pt x="6682" y="602"/>
                          <a:pt x="6684" y="602"/>
                        </a:cubicBezTo>
                        <a:cubicBezTo>
                          <a:pt x="6850" y="602"/>
                          <a:pt x="6985" y="468"/>
                          <a:pt x="6985" y="302"/>
                        </a:cubicBezTo>
                        <a:cubicBezTo>
                          <a:pt x="6985" y="134"/>
                          <a:pt x="6850" y="0"/>
                          <a:pt x="6684" y="0"/>
                        </a:cubicBezTo>
                        <a:cubicBezTo>
                          <a:pt x="6682" y="0"/>
                          <a:pt x="6680" y="0"/>
                          <a:pt x="6678" y="0"/>
                        </a:cubicBezTo>
                        <a:lnTo>
                          <a:pt x="309" y="0"/>
                        </a:lnTo>
                        <a:cubicBezTo>
                          <a:pt x="306" y="0"/>
                          <a:pt x="304" y="0"/>
                          <a:pt x="302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442;p32">
                    <a:extLst>
                      <a:ext uri="{FF2B5EF4-FFF2-40B4-BE49-F238E27FC236}">
                        <a16:creationId xmlns:a16="http://schemas.microsoft.com/office/drawing/2014/main" id="{D02BF523-5AD5-4768-BF68-0087EF2001BB}"/>
                      </a:ext>
                    </a:extLst>
                  </p:cNvPr>
                  <p:cNvSpPr/>
                  <p:nvPr/>
                </p:nvSpPr>
                <p:spPr>
                  <a:xfrm>
                    <a:off x="7218455" y="3933228"/>
                    <a:ext cx="302576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7" h="602" extrusionOk="0">
                        <a:moveTo>
                          <a:pt x="301" y="0"/>
                        </a:moveTo>
                        <a:cubicBezTo>
                          <a:pt x="136" y="0"/>
                          <a:pt x="1" y="134"/>
                          <a:pt x="1" y="302"/>
                        </a:cubicBezTo>
                        <a:cubicBezTo>
                          <a:pt x="1" y="468"/>
                          <a:pt x="136" y="602"/>
                          <a:pt x="301" y="602"/>
                        </a:cubicBezTo>
                        <a:cubicBezTo>
                          <a:pt x="303" y="602"/>
                          <a:pt x="306" y="602"/>
                          <a:pt x="308" y="601"/>
                        </a:cubicBezTo>
                        <a:lnTo>
                          <a:pt x="15073" y="601"/>
                        </a:lnTo>
                        <a:cubicBezTo>
                          <a:pt x="15236" y="598"/>
                          <a:pt x="15367" y="464"/>
                          <a:pt x="15367" y="302"/>
                        </a:cubicBezTo>
                        <a:cubicBezTo>
                          <a:pt x="15367" y="138"/>
                          <a:pt x="15236" y="4"/>
                          <a:pt x="15073" y="0"/>
                        </a:cubicBezTo>
                        <a:lnTo>
                          <a:pt x="308" y="0"/>
                        </a:lnTo>
                        <a:cubicBezTo>
                          <a:pt x="306" y="0"/>
                          <a:pt x="303" y="0"/>
                          <a:pt x="30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443;p32">
                    <a:extLst>
                      <a:ext uri="{FF2B5EF4-FFF2-40B4-BE49-F238E27FC236}">
                        <a16:creationId xmlns:a16="http://schemas.microsoft.com/office/drawing/2014/main" id="{602599C2-30B0-4B44-BB39-697238D0C2E3}"/>
                      </a:ext>
                    </a:extLst>
                  </p:cNvPr>
                  <p:cNvSpPr/>
                  <p:nvPr/>
                </p:nvSpPr>
                <p:spPr>
                  <a:xfrm>
                    <a:off x="7515006" y="3998736"/>
                    <a:ext cx="331087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15" h="602" extrusionOk="0">
                        <a:moveTo>
                          <a:pt x="302" y="0"/>
                        </a:moveTo>
                        <a:cubicBezTo>
                          <a:pt x="136" y="0"/>
                          <a:pt x="1" y="134"/>
                          <a:pt x="1" y="301"/>
                        </a:cubicBezTo>
                        <a:cubicBezTo>
                          <a:pt x="1" y="467"/>
                          <a:pt x="136" y="601"/>
                          <a:pt x="302" y="601"/>
                        </a:cubicBezTo>
                        <a:lnTo>
                          <a:pt x="16515" y="601"/>
                        </a:lnTo>
                        <a:cubicBezTo>
                          <a:pt x="16681" y="601"/>
                          <a:pt x="16815" y="467"/>
                          <a:pt x="16815" y="301"/>
                        </a:cubicBezTo>
                        <a:cubicBezTo>
                          <a:pt x="16815" y="134"/>
                          <a:pt x="16681" y="0"/>
                          <a:pt x="16515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444;p32">
                    <a:extLst>
                      <a:ext uri="{FF2B5EF4-FFF2-40B4-BE49-F238E27FC236}">
                        <a16:creationId xmlns:a16="http://schemas.microsoft.com/office/drawing/2014/main" id="{8E2BE945-8DAE-4542-A479-18BBB24DC585}"/>
                      </a:ext>
                    </a:extLst>
                  </p:cNvPr>
                  <p:cNvSpPr/>
                  <p:nvPr/>
                </p:nvSpPr>
                <p:spPr>
                  <a:xfrm>
                    <a:off x="7218593" y="3998736"/>
                    <a:ext cx="239883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3" h="602" extrusionOk="0">
                        <a:moveTo>
                          <a:pt x="301" y="0"/>
                        </a:moveTo>
                        <a:cubicBezTo>
                          <a:pt x="135" y="0"/>
                          <a:pt x="1" y="134"/>
                          <a:pt x="1" y="301"/>
                        </a:cubicBezTo>
                        <a:cubicBezTo>
                          <a:pt x="1" y="467"/>
                          <a:pt x="135" y="601"/>
                          <a:pt x="301" y="601"/>
                        </a:cubicBezTo>
                        <a:lnTo>
                          <a:pt x="11881" y="601"/>
                        </a:lnTo>
                        <a:cubicBezTo>
                          <a:pt x="12047" y="601"/>
                          <a:pt x="12182" y="467"/>
                          <a:pt x="12182" y="301"/>
                        </a:cubicBezTo>
                        <a:cubicBezTo>
                          <a:pt x="12182" y="134"/>
                          <a:pt x="12047" y="0"/>
                          <a:pt x="1188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445;p32">
                    <a:extLst>
                      <a:ext uri="{FF2B5EF4-FFF2-40B4-BE49-F238E27FC236}">
                        <a16:creationId xmlns:a16="http://schemas.microsoft.com/office/drawing/2014/main" id="{6CED0F6B-B0AD-427F-B0F5-93F80AF45E3C}"/>
                      </a:ext>
                    </a:extLst>
                  </p:cNvPr>
                  <p:cNvSpPr/>
                  <p:nvPr/>
                </p:nvSpPr>
                <p:spPr>
                  <a:xfrm>
                    <a:off x="7697434" y="4064225"/>
                    <a:ext cx="148660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0" h="602" extrusionOk="0">
                        <a:moveTo>
                          <a:pt x="301" y="0"/>
                        </a:moveTo>
                        <a:cubicBezTo>
                          <a:pt x="135" y="0"/>
                          <a:pt x="1" y="135"/>
                          <a:pt x="1" y="301"/>
                        </a:cubicBezTo>
                        <a:cubicBezTo>
                          <a:pt x="1" y="467"/>
                          <a:pt x="135" y="601"/>
                          <a:pt x="301" y="601"/>
                        </a:cubicBezTo>
                        <a:lnTo>
                          <a:pt x="7250" y="601"/>
                        </a:lnTo>
                        <a:cubicBezTo>
                          <a:pt x="7416" y="601"/>
                          <a:pt x="7550" y="467"/>
                          <a:pt x="7550" y="301"/>
                        </a:cubicBezTo>
                        <a:cubicBezTo>
                          <a:pt x="7550" y="135"/>
                          <a:pt x="7416" y="0"/>
                          <a:pt x="7250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446;p32">
                    <a:extLst>
                      <a:ext uri="{FF2B5EF4-FFF2-40B4-BE49-F238E27FC236}">
                        <a16:creationId xmlns:a16="http://schemas.microsoft.com/office/drawing/2014/main" id="{A0403DE7-93DA-4F65-BDDE-6580E6E5D307}"/>
                      </a:ext>
                    </a:extLst>
                  </p:cNvPr>
                  <p:cNvSpPr/>
                  <p:nvPr/>
                </p:nvSpPr>
                <p:spPr>
                  <a:xfrm>
                    <a:off x="7355399" y="4064225"/>
                    <a:ext cx="296886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78" h="602" extrusionOk="0">
                        <a:moveTo>
                          <a:pt x="301" y="0"/>
                        </a:moveTo>
                        <a:cubicBezTo>
                          <a:pt x="135" y="0"/>
                          <a:pt x="1" y="135"/>
                          <a:pt x="1" y="301"/>
                        </a:cubicBezTo>
                        <a:cubicBezTo>
                          <a:pt x="1" y="467"/>
                          <a:pt x="135" y="601"/>
                          <a:pt x="301" y="601"/>
                        </a:cubicBezTo>
                        <a:lnTo>
                          <a:pt x="14777" y="601"/>
                        </a:lnTo>
                        <a:cubicBezTo>
                          <a:pt x="14943" y="601"/>
                          <a:pt x="15077" y="467"/>
                          <a:pt x="15077" y="301"/>
                        </a:cubicBezTo>
                        <a:cubicBezTo>
                          <a:pt x="15077" y="135"/>
                          <a:pt x="14943" y="0"/>
                          <a:pt x="14777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447;p32">
                    <a:extLst>
                      <a:ext uri="{FF2B5EF4-FFF2-40B4-BE49-F238E27FC236}">
                        <a16:creationId xmlns:a16="http://schemas.microsoft.com/office/drawing/2014/main" id="{1B0C3E6A-4360-4560-9E6B-1C2E8E356D0F}"/>
                      </a:ext>
                    </a:extLst>
                  </p:cNvPr>
                  <p:cNvSpPr/>
                  <p:nvPr/>
                </p:nvSpPr>
                <p:spPr>
                  <a:xfrm>
                    <a:off x="7218593" y="4064225"/>
                    <a:ext cx="85967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66" h="602" extrusionOk="0">
                        <a:moveTo>
                          <a:pt x="301" y="0"/>
                        </a:moveTo>
                        <a:cubicBezTo>
                          <a:pt x="135" y="0"/>
                          <a:pt x="1" y="135"/>
                          <a:pt x="1" y="301"/>
                        </a:cubicBezTo>
                        <a:cubicBezTo>
                          <a:pt x="1" y="467"/>
                          <a:pt x="135" y="601"/>
                          <a:pt x="301" y="601"/>
                        </a:cubicBezTo>
                        <a:lnTo>
                          <a:pt x="4064" y="601"/>
                        </a:lnTo>
                        <a:cubicBezTo>
                          <a:pt x="4230" y="601"/>
                          <a:pt x="4365" y="467"/>
                          <a:pt x="4365" y="301"/>
                        </a:cubicBezTo>
                        <a:cubicBezTo>
                          <a:pt x="4365" y="135"/>
                          <a:pt x="4230" y="0"/>
                          <a:pt x="4064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448;p32">
                    <a:extLst>
                      <a:ext uri="{FF2B5EF4-FFF2-40B4-BE49-F238E27FC236}">
                        <a16:creationId xmlns:a16="http://schemas.microsoft.com/office/drawing/2014/main" id="{64494685-337B-4F09-9432-5A534B37FD5D}"/>
                      </a:ext>
                    </a:extLst>
                  </p:cNvPr>
                  <p:cNvSpPr/>
                  <p:nvPr/>
                </p:nvSpPr>
                <p:spPr>
                  <a:xfrm>
                    <a:off x="7474976" y="4121523"/>
                    <a:ext cx="371255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5" h="603" extrusionOk="0">
                        <a:moveTo>
                          <a:pt x="301" y="1"/>
                        </a:moveTo>
                        <a:cubicBezTo>
                          <a:pt x="136" y="1"/>
                          <a:pt x="1" y="135"/>
                          <a:pt x="1" y="302"/>
                        </a:cubicBezTo>
                        <a:cubicBezTo>
                          <a:pt x="1" y="468"/>
                          <a:pt x="136" y="602"/>
                          <a:pt x="301" y="602"/>
                        </a:cubicBezTo>
                        <a:cubicBezTo>
                          <a:pt x="303" y="602"/>
                          <a:pt x="305" y="602"/>
                          <a:pt x="308" y="602"/>
                        </a:cubicBezTo>
                        <a:lnTo>
                          <a:pt x="18548" y="602"/>
                        </a:lnTo>
                        <a:cubicBezTo>
                          <a:pt x="18550" y="602"/>
                          <a:pt x="18552" y="602"/>
                          <a:pt x="18554" y="602"/>
                        </a:cubicBezTo>
                        <a:cubicBezTo>
                          <a:pt x="18720" y="602"/>
                          <a:pt x="18855" y="468"/>
                          <a:pt x="18855" y="302"/>
                        </a:cubicBezTo>
                        <a:cubicBezTo>
                          <a:pt x="18855" y="135"/>
                          <a:pt x="18720" y="1"/>
                          <a:pt x="18554" y="1"/>
                        </a:cubicBezTo>
                        <a:cubicBezTo>
                          <a:pt x="18552" y="1"/>
                          <a:pt x="18550" y="1"/>
                          <a:pt x="18548" y="1"/>
                        </a:cubicBezTo>
                        <a:lnTo>
                          <a:pt x="308" y="1"/>
                        </a:lnTo>
                        <a:cubicBezTo>
                          <a:pt x="305" y="1"/>
                          <a:pt x="303" y="1"/>
                          <a:pt x="30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449;p32">
                    <a:extLst>
                      <a:ext uri="{FF2B5EF4-FFF2-40B4-BE49-F238E27FC236}">
                        <a16:creationId xmlns:a16="http://schemas.microsoft.com/office/drawing/2014/main" id="{118CD0A3-83E8-4A23-868A-026756CC150E}"/>
                      </a:ext>
                    </a:extLst>
                  </p:cNvPr>
                  <p:cNvSpPr/>
                  <p:nvPr/>
                </p:nvSpPr>
                <p:spPr>
                  <a:xfrm>
                    <a:off x="7218455" y="4121523"/>
                    <a:ext cx="137279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72" h="603" extrusionOk="0">
                        <a:moveTo>
                          <a:pt x="301" y="1"/>
                        </a:moveTo>
                        <a:cubicBezTo>
                          <a:pt x="136" y="1"/>
                          <a:pt x="1" y="135"/>
                          <a:pt x="1" y="302"/>
                        </a:cubicBezTo>
                        <a:cubicBezTo>
                          <a:pt x="1" y="468"/>
                          <a:pt x="136" y="602"/>
                          <a:pt x="301" y="602"/>
                        </a:cubicBezTo>
                        <a:cubicBezTo>
                          <a:pt x="303" y="602"/>
                          <a:pt x="306" y="602"/>
                          <a:pt x="308" y="602"/>
                        </a:cubicBezTo>
                        <a:lnTo>
                          <a:pt x="6677" y="602"/>
                        </a:lnTo>
                        <a:cubicBezTo>
                          <a:pt x="6841" y="598"/>
                          <a:pt x="6971" y="464"/>
                          <a:pt x="6971" y="302"/>
                        </a:cubicBezTo>
                        <a:cubicBezTo>
                          <a:pt x="6971" y="138"/>
                          <a:pt x="6841" y="4"/>
                          <a:pt x="6677" y="1"/>
                        </a:cubicBezTo>
                        <a:lnTo>
                          <a:pt x="308" y="1"/>
                        </a:lnTo>
                        <a:cubicBezTo>
                          <a:pt x="306" y="1"/>
                          <a:pt x="303" y="1"/>
                          <a:pt x="30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450;p32">
                    <a:extLst>
                      <a:ext uri="{FF2B5EF4-FFF2-40B4-BE49-F238E27FC236}">
                        <a16:creationId xmlns:a16="http://schemas.microsoft.com/office/drawing/2014/main" id="{6FAFF5D7-7EFC-4F84-9534-8E59727CDB6E}"/>
                      </a:ext>
                    </a:extLst>
                  </p:cNvPr>
                  <p:cNvSpPr/>
                  <p:nvPr/>
                </p:nvSpPr>
                <p:spPr>
                  <a:xfrm>
                    <a:off x="7771389" y="4187032"/>
                    <a:ext cx="74842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1" h="602" extrusionOk="0">
                        <a:moveTo>
                          <a:pt x="302" y="1"/>
                        </a:moveTo>
                        <a:cubicBezTo>
                          <a:pt x="136" y="1"/>
                          <a:pt x="1" y="135"/>
                          <a:pt x="1" y="301"/>
                        </a:cubicBezTo>
                        <a:cubicBezTo>
                          <a:pt x="1" y="468"/>
                          <a:pt x="136" y="602"/>
                          <a:pt x="302" y="602"/>
                        </a:cubicBezTo>
                        <a:cubicBezTo>
                          <a:pt x="305" y="602"/>
                          <a:pt x="307" y="602"/>
                          <a:pt x="309" y="602"/>
                        </a:cubicBezTo>
                        <a:lnTo>
                          <a:pt x="3494" y="602"/>
                        </a:lnTo>
                        <a:cubicBezTo>
                          <a:pt x="3496" y="602"/>
                          <a:pt x="3498" y="602"/>
                          <a:pt x="3500" y="602"/>
                        </a:cubicBezTo>
                        <a:cubicBezTo>
                          <a:pt x="3666" y="602"/>
                          <a:pt x="3801" y="468"/>
                          <a:pt x="3801" y="301"/>
                        </a:cubicBezTo>
                        <a:cubicBezTo>
                          <a:pt x="3801" y="135"/>
                          <a:pt x="3666" y="1"/>
                          <a:pt x="3500" y="1"/>
                        </a:cubicBezTo>
                        <a:cubicBezTo>
                          <a:pt x="3498" y="1"/>
                          <a:pt x="3496" y="1"/>
                          <a:pt x="3494" y="1"/>
                        </a:cubicBezTo>
                        <a:lnTo>
                          <a:pt x="309" y="1"/>
                        </a:lnTo>
                        <a:cubicBezTo>
                          <a:pt x="307" y="1"/>
                          <a:pt x="305" y="1"/>
                          <a:pt x="30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451;p32">
                    <a:extLst>
                      <a:ext uri="{FF2B5EF4-FFF2-40B4-BE49-F238E27FC236}">
                        <a16:creationId xmlns:a16="http://schemas.microsoft.com/office/drawing/2014/main" id="{C10A90D6-EA65-4C23-89E3-099D8EE85A8C}"/>
                      </a:ext>
                    </a:extLst>
                  </p:cNvPr>
                  <p:cNvSpPr/>
                  <p:nvPr/>
                </p:nvSpPr>
                <p:spPr>
                  <a:xfrm>
                    <a:off x="7594672" y="4187032"/>
                    <a:ext cx="137535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85" h="602" extrusionOk="0">
                        <a:moveTo>
                          <a:pt x="302" y="1"/>
                        </a:moveTo>
                        <a:cubicBezTo>
                          <a:pt x="136" y="1"/>
                          <a:pt x="0" y="135"/>
                          <a:pt x="0" y="301"/>
                        </a:cubicBezTo>
                        <a:cubicBezTo>
                          <a:pt x="0" y="468"/>
                          <a:pt x="136" y="602"/>
                          <a:pt x="302" y="602"/>
                        </a:cubicBezTo>
                        <a:cubicBezTo>
                          <a:pt x="304" y="602"/>
                          <a:pt x="306" y="602"/>
                          <a:pt x="309" y="602"/>
                        </a:cubicBezTo>
                        <a:lnTo>
                          <a:pt x="6678" y="602"/>
                        </a:lnTo>
                        <a:cubicBezTo>
                          <a:pt x="6680" y="602"/>
                          <a:pt x="6682" y="602"/>
                          <a:pt x="6684" y="602"/>
                        </a:cubicBezTo>
                        <a:cubicBezTo>
                          <a:pt x="6850" y="602"/>
                          <a:pt x="6985" y="468"/>
                          <a:pt x="6985" y="301"/>
                        </a:cubicBezTo>
                        <a:cubicBezTo>
                          <a:pt x="6985" y="135"/>
                          <a:pt x="6850" y="1"/>
                          <a:pt x="6684" y="1"/>
                        </a:cubicBezTo>
                        <a:cubicBezTo>
                          <a:pt x="6682" y="1"/>
                          <a:pt x="6680" y="1"/>
                          <a:pt x="6678" y="1"/>
                        </a:cubicBezTo>
                        <a:lnTo>
                          <a:pt x="309" y="1"/>
                        </a:lnTo>
                        <a:cubicBezTo>
                          <a:pt x="306" y="1"/>
                          <a:pt x="304" y="1"/>
                          <a:pt x="30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452;p32">
                    <a:extLst>
                      <a:ext uri="{FF2B5EF4-FFF2-40B4-BE49-F238E27FC236}">
                        <a16:creationId xmlns:a16="http://schemas.microsoft.com/office/drawing/2014/main" id="{2C9FC236-577C-491E-A0BB-305CC46746F5}"/>
                      </a:ext>
                    </a:extLst>
                  </p:cNvPr>
                  <p:cNvSpPr/>
                  <p:nvPr/>
                </p:nvSpPr>
                <p:spPr>
                  <a:xfrm>
                    <a:off x="7218455" y="4187032"/>
                    <a:ext cx="302576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7" h="602" extrusionOk="0">
                        <a:moveTo>
                          <a:pt x="301" y="1"/>
                        </a:moveTo>
                        <a:cubicBezTo>
                          <a:pt x="136" y="1"/>
                          <a:pt x="1" y="135"/>
                          <a:pt x="1" y="301"/>
                        </a:cubicBezTo>
                        <a:cubicBezTo>
                          <a:pt x="1" y="468"/>
                          <a:pt x="136" y="602"/>
                          <a:pt x="301" y="602"/>
                        </a:cubicBezTo>
                        <a:cubicBezTo>
                          <a:pt x="303" y="602"/>
                          <a:pt x="306" y="602"/>
                          <a:pt x="308" y="602"/>
                        </a:cubicBezTo>
                        <a:lnTo>
                          <a:pt x="15073" y="602"/>
                        </a:lnTo>
                        <a:cubicBezTo>
                          <a:pt x="15236" y="598"/>
                          <a:pt x="15367" y="464"/>
                          <a:pt x="15367" y="301"/>
                        </a:cubicBezTo>
                        <a:cubicBezTo>
                          <a:pt x="15367" y="138"/>
                          <a:pt x="15236" y="4"/>
                          <a:pt x="15073" y="1"/>
                        </a:cubicBezTo>
                        <a:lnTo>
                          <a:pt x="308" y="1"/>
                        </a:lnTo>
                        <a:cubicBezTo>
                          <a:pt x="306" y="1"/>
                          <a:pt x="303" y="1"/>
                          <a:pt x="30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" name="Google Shape;453;p32">
                  <a:extLst>
                    <a:ext uri="{FF2B5EF4-FFF2-40B4-BE49-F238E27FC236}">
                      <a16:creationId xmlns:a16="http://schemas.microsoft.com/office/drawing/2014/main" id="{501B5131-438D-4FBB-927D-8D33B6D4B09F}"/>
                    </a:ext>
                  </a:extLst>
                </p:cNvPr>
                <p:cNvSpPr/>
                <p:nvPr/>
              </p:nvSpPr>
              <p:spPr>
                <a:xfrm>
                  <a:off x="7908530" y="3351251"/>
                  <a:ext cx="528952" cy="967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64" h="49115" extrusionOk="0">
                      <a:moveTo>
                        <a:pt x="17545" y="0"/>
                      </a:moveTo>
                      <a:cubicBezTo>
                        <a:pt x="17395" y="0"/>
                        <a:pt x="17268" y="112"/>
                        <a:pt x="17248" y="261"/>
                      </a:cubicBezTo>
                      <a:lnTo>
                        <a:pt x="12403" y="36407"/>
                      </a:lnTo>
                      <a:lnTo>
                        <a:pt x="8449" y="16283"/>
                      </a:lnTo>
                      <a:cubicBezTo>
                        <a:pt x="8421" y="16140"/>
                        <a:pt x="8309" y="16041"/>
                        <a:pt x="8153" y="16041"/>
                      </a:cubicBezTo>
                      <a:cubicBezTo>
                        <a:pt x="8149" y="16041"/>
                        <a:pt x="8146" y="16041"/>
                        <a:pt x="8142" y="16041"/>
                      </a:cubicBezTo>
                      <a:cubicBezTo>
                        <a:pt x="7994" y="16047"/>
                        <a:pt x="7873" y="16161"/>
                        <a:pt x="7856" y="16309"/>
                      </a:cubicBezTo>
                      <a:lnTo>
                        <a:pt x="4871" y="43560"/>
                      </a:lnTo>
                      <a:lnTo>
                        <a:pt x="2961" y="38151"/>
                      </a:lnTo>
                      <a:cubicBezTo>
                        <a:pt x="2920" y="38034"/>
                        <a:pt x="2825" y="37949"/>
                        <a:pt x="2691" y="37949"/>
                      </a:cubicBezTo>
                      <a:cubicBezTo>
                        <a:pt x="2681" y="37949"/>
                        <a:pt x="2670" y="37950"/>
                        <a:pt x="2660" y="37951"/>
                      </a:cubicBezTo>
                      <a:cubicBezTo>
                        <a:pt x="2526" y="37959"/>
                        <a:pt x="2413" y="38055"/>
                        <a:pt x="2385" y="38185"/>
                      </a:cubicBezTo>
                      <a:lnTo>
                        <a:pt x="37" y="48750"/>
                      </a:lnTo>
                      <a:cubicBezTo>
                        <a:pt x="0" y="48912"/>
                        <a:pt x="103" y="49072"/>
                        <a:pt x="265" y="49108"/>
                      </a:cubicBezTo>
                      <a:cubicBezTo>
                        <a:pt x="286" y="49112"/>
                        <a:pt x="308" y="49115"/>
                        <a:pt x="330" y="49115"/>
                      </a:cubicBezTo>
                      <a:cubicBezTo>
                        <a:pt x="331" y="49115"/>
                        <a:pt x="332" y="49115"/>
                        <a:pt x="332" y="49115"/>
                      </a:cubicBezTo>
                      <a:cubicBezTo>
                        <a:pt x="472" y="49115"/>
                        <a:pt x="593" y="49017"/>
                        <a:pt x="624" y="48880"/>
                      </a:cubicBezTo>
                      <a:lnTo>
                        <a:pt x="2744" y="39340"/>
                      </a:lnTo>
                      <a:lnTo>
                        <a:pt x="4743" y="45002"/>
                      </a:lnTo>
                      <a:cubicBezTo>
                        <a:pt x="4785" y="45123"/>
                        <a:pt x="4899" y="45203"/>
                        <a:pt x="5025" y="45203"/>
                      </a:cubicBezTo>
                      <a:cubicBezTo>
                        <a:pt x="5037" y="45203"/>
                        <a:pt x="5049" y="45202"/>
                        <a:pt x="5061" y="45201"/>
                      </a:cubicBezTo>
                      <a:cubicBezTo>
                        <a:pt x="5199" y="45185"/>
                        <a:pt x="5310" y="45074"/>
                        <a:pt x="5325" y="44935"/>
                      </a:cubicBezTo>
                      <a:lnTo>
                        <a:pt x="8239" y="18330"/>
                      </a:lnTo>
                      <a:lnTo>
                        <a:pt x="12164" y="38310"/>
                      </a:lnTo>
                      <a:cubicBezTo>
                        <a:pt x="12192" y="38453"/>
                        <a:pt x="12297" y="38547"/>
                        <a:pt x="12467" y="38552"/>
                      </a:cubicBezTo>
                      <a:cubicBezTo>
                        <a:pt x="12614" y="38547"/>
                        <a:pt x="12736" y="38437"/>
                        <a:pt x="12757" y="38291"/>
                      </a:cubicBezTo>
                      <a:lnTo>
                        <a:pt x="17534" y="2641"/>
                      </a:lnTo>
                      <a:lnTo>
                        <a:pt x="22723" y="44157"/>
                      </a:lnTo>
                      <a:cubicBezTo>
                        <a:pt x="22740" y="44287"/>
                        <a:pt x="22838" y="44391"/>
                        <a:pt x="22966" y="44416"/>
                      </a:cubicBezTo>
                      <a:cubicBezTo>
                        <a:pt x="22985" y="44419"/>
                        <a:pt x="23003" y="44421"/>
                        <a:pt x="23021" y="44421"/>
                      </a:cubicBezTo>
                      <a:cubicBezTo>
                        <a:pt x="23130" y="44421"/>
                        <a:pt x="23232" y="44362"/>
                        <a:pt x="23285" y="44264"/>
                      </a:cubicBezTo>
                      <a:lnTo>
                        <a:pt x="25195" y="40763"/>
                      </a:lnTo>
                      <a:lnTo>
                        <a:pt x="26246" y="48465"/>
                      </a:lnTo>
                      <a:cubicBezTo>
                        <a:pt x="26266" y="48613"/>
                        <a:pt x="26393" y="48725"/>
                        <a:pt x="26537" y="48725"/>
                      </a:cubicBezTo>
                      <a:cubicBezTo>
                        <a:pt x="26553" y="48725"/>
                        <a:pt x="26568" y="48724"/>
                        <a:pt x="26584" y="48721"/>
                      </a:cubicBezTo>
                      <a:cubicBezTo>
                        <a:pt x="26748" y="48700"/>
                        <a:pt x="26863" y="48548"/>
                        <a:pt x="26841" y="48383"/>
                      </a:cubicBezTo>
                      <a:lnTo>
                        <a:pt x="25667" y="39776"/>
                      </a:lnTo>
                      <a:cubicBezTo>
                        <a:pt x="25651" y="39647"/>
                        <a:pt x="25552" y="39544"/>
                        <a:pt x="25424" y="39520"/>
                      </a:cubicBezTo>
                      <a:cubicBezTo>
                        <a:pt x="25406" y="39517"/>
                        <a:pt x="25388" y="39515"/>
                        <a:pt x="25369" y="39515"/>
                      </a:cubicBezTo>
                      <a:cubicBezTo>
                        <a:pt x="25261" y="39515"/>
                        <a:pt x="25159" y="39575"/>
                        <a:pt x="25106" y="39672"/>
                      </a:cubicBezTo>
                      <a:lnTo>
                        <a:pt x="23205" y="43158"/>
                      </a:lnTo>
                      <a:lnTo>
                        <a:pt x="17843" y="263"/>
                      </a:lnTo>
                      <a:cubicBezTo>
                        <a:pt x="17824" y="113"/>
                        <a:pt x="17697" y="0"/>
                        <a:pt x="1754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4" name="Google Shape;454;p32">
                  <a:extLst>
                    <a:ext uri="{FF2B5EF4-FFF2-40B4-BE49-F238E27FC236}">
                      <a16:creationId xmlns:a16="http://schemas.microsoft.com/office/drawing/2014/main" id="{F481ED0D-4B14-4ADA-954C-7A8974A2D36E}"/>
                    </a:ext>
                  </a:extLst>
                </p:cNvPr>
                <p:cNvGrpSpPr/>
                <p:nvPr/>
              </p:nvGrpSpPr>
              <p:grpSpPr>
                <a:xfrm>
                  <a:off x="7232021" y="2929018"/>
                  <a:ext cx="1211486" cy="416719"/>
                  <a:chOff x="7232021" y="2929018"/>
                  <a:chExt cx="1211486" cy="416719"/>
                </a:xfrm>
              </p:grpSpPr>
              <p:sp>
                <p:nvSpPr>
                  <p:cNvPr id="112" name="Google Shape;455;p32">
                    <a:extLst>
                      <a:ext uri="{FF2B5EF4-FFF2-40B4-BE49-F238E27FC236}">
                        <a16:creationId xmlns:a16="http://schemas.microsoft.com/office/drawing/2014/main" id="{702EB51F-1022-42C0-AC86-3AFEA5F078A7}"/>
                      </a:ext>
                    </a:extLst>
                  </p:cNvPr>
                  <p:cNvSpPr/>
                  <p:nvPr/>
                </p:nvSpPr>
                <p:spPr>
                  <a:xfrm>
                    <a:off x="7265022" y="2964007"/>
                    <a:ext cx="1149108" cy="346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60" h="17609" extrusionOk="0">
                        <a:moveTo>
                          <a:pt x="58027" y="0"/>
                        </a:moveTo>
                        <a:cubicBezTo>
                          <a:pt x="57948" y="0"/>
                          <a:pt x="57868" y="32"/>
                          <a:pt x="57809" y="94"/>
                        </a:cubicBezTo>
                        <a:lnTo>
                          <a:pt x="44540" y="14115"/>
                        </a:lnTo>
                        <a:lnTo>
                          <a:pt x="32316" y="4883"/>
                        </a:lnTo>
                        <a:cubicBezTo>
                          <a:pt x="32262" y="4843"/>
                          <a:pt x="32198" y="4823"/>
                          <a:pt x="32135" y="4823"/>
                        </a:cubicBezTo>
                        <a:cubicBezTo>
                          <a:pt x="32062" y="4823"/>
                          <a:pt x="31989" y="4850"/>
                          <a:pt x="31932" y="4901"/>
                        </a:cubicBezTo>
                        <a:lnTo>
                          <a:pt x="23755" y="12335"/>
                        </a:lnTo>
                        <a:lnTo>
                          <a:pt x="14058" y="3631"/>
                        </a:lnTo>
                        <a:cubicBezTo>
                          <a:pt x="14001" y="3579"/>
                          <a:pt x="13929" y="3553"/>
                          <a:pt x="13857" y="3553"/>
                        </a:cubicBezTo>
                        <a:cubicBezTo>
                          <a:pt x="13780" y="3553"/>
                          <a:pt x="13703" y="3583"/>
                          <a:pt x="13644" y="3642"/>
                        </a:cubicBezTo>
                        <a:lnTo>
                          <a:pt x="189" y="17097"/>
                        </a:lnTo>
                        <a:cubicBezTo>
                          <a:pt x="1" y="17286"/>
                          <a:pt x="135" y="17609"/>
                          <a:pt x="402" y="17609"/>
                        </a:cubicBezTo>
                        <a:cubicBezTo>
                          <a:pt x="403" y="17609"/>
                          <a:pt x="405" y="17609"/>
                          <a:pt x="406" y="17609"/>
                        </a:cubicBezTo>
                        <a:cubicBezTo>
                          <a:pt x="485" y="17609"/>
                          <a:pt x="560" y="17577"/>
                          <a:pt x="615" y="17521"/>
                        </a:cubicBezTo>
                        <a:lnTo>
                          <a:pt x="13868" y="4268"/>
                        </a:lnTo>
                        <a:lnTo>
                          <a:pt x="23556" y="12964"/>
                        </a:lnTo>
                        <a:cubicBezTo>
                          <a:pt x="23613" y="13015"/>
                          <a:pt x="23685" y="13040"/>
                          <a:pt x="23757" y="13040"/>
                        </a:cubicBezTo>
                        <a:cubicBezTo>
                          <a:pt x="23830" y="13040"/>
                          <a:pt x="23902" y="13014"/>
                          <a:pt x="23959" y="12962"/>
                        </a:cubicBezTo>
                        <a:lnTo>
                          <a:pt x="32152" y="5514"/>
                        </a:lnTo>
                        <a:lnTo>
                          <a:pt x="44392" y="14756"/>
                        </a:lnTo>
                        <a:cubicBezTo>
                          <a:pt x="44446" y="14797"/>
                          <a:pt x="44510" y="14817"/>
                          <a:pt x="44573" y="14817"/>
                        </a:cubicBezTo>
                        <a:cubicBezTo>
                          <a:pt x="44653" y="14817"/>
                          <a:pt x="44733" y="14785"/>
                          <a:pt x="44791" y="14723"/>
                        </a:cubicBezTo>
                        <a:lnTo>
                          <a:pt x="58246" y="508"/>
                        </a:lnTo>
                        <a:cubicBezTo>
                          <a:pt x="58360" y="387"/>
                          <a:pt x="58354" y="196"/>
                          <a:pt x="58234" y="83"/>
                        </a:cubicBezTo>
                        <a:cubicBezTo>
                          <a:pt x="58176" y="28"/>
                          <a:pt x="58101" y="0"/>
                          <a:pt x="58027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456;p32">
                    <a:extLst>
                      <a:ext uri="{FF2B5EF4-FFF2-40B4-BE49-F238E27FC236}">
                        <a16:creationId xmlns:a16="http://schemas.microsoft.com/office/drawing/2014/main" id="{B32A8BBB-34FF-469F-A0BC-5B78BF6BB0B6}"/>
                      </a:ext>
                    </a:extLst>
                  </p:cNvPr>
                  <p:cNvSpPr/>
                  <p:nvPr/>
                </p:nvSpPr>
                <p:spPr>
                  <a:xfrm>
                    <a:off x="7500120" y="3004903"/>
                    <a:ext cx="72735" cy="69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4" h="3555" extrusionOk="0">
                        <a:moveTo>
                          <a:pt x="1917" y="1"/>
                        </a:moveTo>
                        <a:cubicBezTo>
                          <a:pt x="1455" y="1"/>
                          <a:pt x="1000" y="181"/>
                          <a:pt x="660" y="522"/>
                        </a:cubicBezTo>
                        <a:cubicBezTo>
                          <a:pt x="152" y="1029"/>
                          <a:pt x="0" y="1794"/>
                          <a:pt x="274" y="2458"/>
                        </a:cubicBezTo>
                        <a:cubicBezTo>
                          <a:pt x="549" y="3122"/>
                          <a:pt x="1198" y="3554"/>
                          <a:pt x="1916" y="3554"/>
                        </a:cubicBezTo>
                        <a:cubicBezTo>
                          <a:pt x="2898" y="3554"/>
                          <a:pt x="3694" y="2759"/>
                          <a:pt x="3694" y="1777"/>
                        </a:cubicBezTo>
                        <a:cubicBezTo>
                          <a:pt x="3694" y="1059"/>
                          <a:pt x="3261" y="411"/>
                          <a:pt x="2597" y="136"/>
                        </a:cubicBezTo>
                        <a:cubicBezTo>
                          <a:pt x="2377" y="45"/>
                          <a:pt x="2146" y="1"/>
                          <a:pt x="1917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457;p32">
                    <a:extLst>
                      <a:ext uri="{FF2B5EF4-FFF2-40B4-BE49-F238E27FC236}">
                        <a16:creationId xmlns:a16="http://schemas.microsoft.com/office/drawing/2014/main" id="{36A78AFC-DB7A-4BCC-B932-0E2D4CEE083E}"/>
                      </a:ext>
                    </a:extLst>
                  </p:cNvPr>
                  <p:cNvSpPr/>
                  <p:nvPr/>
                </p:nvSpPr>
                <p:spPr>
                  <a:xfrm>
                    <a:off x="7496950" y="2998977"/>
                    <a:ext cx="81812" cy="818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5" h="4157" extrusionOk="0">
                        <a:moveTo>
                          <a:pt x="2077" y="602"/>
                        </a:moveTo>
                        <a:cubicBezTo>
                          <a:pt x="2893" y="603"/>
                          <a:pt x="3552" y="1264"/>
                          <a:pt x="3554" y="2078"/>
                        </a:cubicBezTo>
                        <a:cubicBezTo>
                          <a:pt x="3554" y="2676"/>
                          <a:pt x="3194" y="3214"/>
                          <a:pt x="2643" y="3443"/>
                        </a:cubicBezTo>
                        <a:cubicBezTo>
                          <a:pt x="2460" y="3519"/>
                          <a:pt x="2268" y="3555"/>
                          <a:pt x="2078" y="3555"/>
                        </a:cubicBezTo>
                        <a:cubicBezTo>
                          <a:pt x="1694" y="3555"/>
                          <a:pt x="1316" y="3405"/>
                          <a:pt x="1033" y="3123"/>
                        </a:cubicBezTo>
                        <a:cubicBezTo>
                          <a:pt x="611" y="2701"/>
                          <a:pt x="485" y="2065"/>
                          <a:pt x="714" y="1514"/>
                        </a:cubicBezTo>
                        <a:cubicBezTo>
                          <a:pt x="942" y="961"/>
                          <a:pt x="1481" y="602"/>
                          <a:pt x="2077" y="602"/>
                        </a:cubicBezTo>
                        <a:close/>
                        <a:moveTo>
                          <a:pt x="2077" y="1"/>
                        </a:moveTo>
                        <a:cubicBezTo>
                          <a:pt x="932" y="1"/>
                          <a:pt x="0" y="933"/>
                          <a:pt x="0" y="2078"/>
                        </a:cubicBezTo>
                        <a:cubicBezTo>
                          <a:pt x="0" y="3225"/>
                          <a:pt x="932" y="4157"/>
                          <a:pt x="2077" y="4157"/>
                        </a:cubicBezTo>
                        <a:cubicBezTo>
                          <a:pt x="3223" y="4157"/>
                          <a:pt x="4155" y="3223"/>
                          <a:pt x="4155" y="2078"/>
                        </a:cubicBezTo>
                        <a:cubicBezTo>
                          <a:pt x="4155" y="933"/>
                          <a:pt x="3224" y="1"/>
                          <a:pt x="2077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458;p32">
                    <a:extLst>
                      <a:ext uri="{FF2B5EF4-FFF2-40B4-BE49-F238E27FC236}">
                        <a16:creationId xmlns:a16="http://schemas.microsoft.com/office/drawing/2014/main" id="{B2EE3CD9-8C79-456C-BB78-D3E52347797A}"/>
                      </a:ext>
                    </a:extLst>
                  </p:cNvPr>
                  <p:cNvSpPr/>
                  <p:nvPr/>
                </p:nvSpPr>
                <p:spPr>
                  <a:xfrm>
                    <a:off x="7859994" y="3029890"/>
                    <a:ext cx="72755" cy="700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5" h="3556" extrusionOk="0">
                        <a:moveTo>
                          <a:pt x="1918" y="1"/>
                        </a:moveTo>
                        <a:cubicBezTo>
                          <a:pt x="1456" y="1"/>
                          <a:pt x="1001" y="182"/>
                          <a:pt x="661" y="521"/>
                        </a:cubicBezTo>
                        <a:cubicBezTo>
                          <a:pt x="152" y="1030"/>
                          <a:pt x="0" y="1793"/>
                          <a:pt x="275" y="2457"/>
                        </a:cubicBezTo>
                        <a:cubicBezTo>
                          <a:pt x="550" y="3121"/>
                          <a:pt x="1199" y="3555"/>
                          <a:pt x="1917" y="3555"/>
                        </a:cubicBezTo>
                        <a:cubicBezTo>
                          <a:pt x="2898" y="3555"/>
                          <a:pt x="3694" y="2760"/>
                          <a:pt x="3695" y="1778"/>
                        </a:cubicBezTo>
                        <a:cubicBezTo>
                          <a:pt x="3695" y="1059"/>
                          <a:pt x="3261" y="411"/>
                          <a:pt x="2597" y="136"/>
                        </a:cubicBezTo>
                        <a:cubicBezTo>
                          <a:pt x="2377" y="45"/>
                          <a:pt x="2147" y="1"/>
                          <a:pt x="1918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459;p32">
                    <a:extLst>
                      <a:ext uri="{FF2B5EF4-FFF2-40B4-BE49-F238E27FC236}">
                        <a16:creationId xmlns:a16="http://schemas.microsoft.com/office/drawing/2014/main" id="{C08E3384-C992-4488-8838-6033E315F345}"/>
                      </a:ext>
                    </a:extLst>
                  </p:cNvPr>
                  <p:cNvSpPr/>
                  <p:nvPr/>
                </p:nvSpPr>
                <p:spPr>
                  <a:xfrm>
                    <a:off x="7856805" y="3023983"/>
                    <a:ext cx="81851" cy="8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7" h="4156" extrusionOk="0">
                        <a:moveTo>
                          <a:pt x="2079" y="601"/>
                        </a:moveTo>
                        <a:cubicBezTo>
                          <a:pt x="2894" y="602"/>
                          <a:pt x="3554" y="1263"/>
                          <a:pt x="3556" y="2078"/>
                        </a:cubicBezTo>
                        <a:cubicBezTo>
                          <a:pt x="3556" y="2676"/>
                          <a:pt x="3196" y="3214"/>
                          <a:pt x="2644" y="3443"/>
                        </a:cubicBezTo>
                        <a:cubicBezTo>
                          <a:pt x="2461" y="3518"/>
                          <a:pt x="2270" y="3555"/>
                          <a:pt x="2080" y="3555"/>
                        </a:cubicBezTo>
                        <a:cubicBezTo>
                          <a:pt x="1695" y="3555"/>
                          <a:pt x="1317" y="3405"/>
                          <a:pt x="1035" y="3123"/>
                        </a:cubicBezTo>
                        <a:cubicBezTo>
                          <a:pt x="613" y="2699"/>
                          <a:pt x="486" y="2065"/>
                          <a:pt x="715" y="1512"/>
                        </a:cubicBezTo>
                        <a:cubicBezTo>
                          <a:pt x="944" y="961"/>
                          <a:pt x="1482" y="601"/>
                          <a:pt x="2079" y="601"/>
                        </a:cubicBezTo>
                        <a:close/>
                        <a:moveTo>
                          <a:pt x="2079" y="1"/>
                        </a:moveTo>
                        <a:cubicBezTo>
                          <a:pt x="934" y="1"/>
                          <a:pt x="1" y="933"/>
                          <a:pt x="1" y="2078"/>
                        </a:cubicBezTo>
                        <a:cubicBezTo>
                          <a:pt x="1" y="3223"/>
                          <a:pt x="934" y="4155"/>
                          <a:pt x="2079" y="4155"/>
                        </a:cubicBezTo>
                        <a:cubicBezTo>
                          <a:pt x="3225" y="4155"/>
                          <a:pt x="4157" y="3223"/>
                          <a:pt x="4157" y="2078"/>
                        </a:cubicBezTo>
                        <a:cubicBezTo>
                          <a:pt x="4157" y="933"/>
                          <a:pt x="3225" y="1"/>
                          <a:pt x="2079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460;p32">
                    <a:extLst>
                      <a:ext uri="{FF2B5EF4-FFF2-40B4-BE49-F238E27FC236}">
                        <a16:creationId xmlns:a16="http://schemas.microsoft.com/office/drawing/2014/main" id="{37863AC9-0D7F-47C5-BFA5-B7C9CA8B8647}"/>
                      </a:ext>
                    </a:extLst>
                  </p:cNvPr>
                  <p:cNvSpPr/>
                  <p:nvPr/>
                </p:nvSpPr>
                <p:spPr>
                  <a:xfrm>
                    <a:off x="8107655" y="3214838"/>
                    <a:ext cx="70018" cy="69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6" h="3555" extrusionOk="0">
                        <a:moveTo>
                          <a:pt x="1778" y="0"/>
                        </a:moveTo>
                        <a:cubicBezTo>
                          <a:pt x="796" y="0"/>
                          <a:pt x="1" y="796"/>
                          <a:pt x="1" y="1778"/>
                        </a:cubicBezTo>
                        <a:cubicBezTo>
                          <a:pt x="1" y="2759"/>
                          <a:pt x="796" y="3555"/>
                          <a:pt x="1778" y="3555"/>
                        </a:cubicBezTo>
                        <a:cubicBezTo>
                          <a:pt x="2760" y="3555"/>
                          <a:pt x="3555" y="2759"/>
                          <a:pt x="3555" y="1778"/>
                        </a:cubicBezTo>
                        <a:cubicBezTo>
                          <a:pt x="3555" y="796"/>
                          <a:pt x="2760" y="0"/>
                          <a:pt x="1778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461;p32">
                    <a:extLst>
                      <a:ext uri="{FF2B5EF4-FFF2-40B4-BE49-F238E27FC236}">
                        <a16:creationId xmlns:a16="http://schemas.microsoft.com/office/drawing/2014/main" id="{76711C74-4E71-464D-89AF-632132EC711B}"/>
                      </a:ext>
                    </a:extLst>
                  </p:cNvPr>
                  <p:cNvSpPr/>
                  <p:nvPr/>
                </p:nvSpPr>
                <p:spPr>
                  <a:xfrm>
                    <a:off x="8101748" y="3208951"/>
                    <a:ext cx="81832" cy="81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6" h="4154" extrusionOk="0">
                        <a:moveTo>
                          <a:pt x="2078" y="601"/>
                        </a:moveTo>
                        <a:cubicBezTo>
                          <a:pt x="2893" y="602"/>
                          <a:pt x="3553" y="1262"/>
                          <a:pt x="3554" y="2077"/>
                        </a:cubicBezTo>
                        <a:cubicBezTo>
                          <a:pt x="3554" y="2673"/>
                          <a:pt x="3195" y="3213"/>
                          <a:pt x="2644" y="3440"/>
                        </a:cubicBezTo>
                        <a:cubicBezTo>
                          <a:pt x="2460" y="3516"/>
                          <a:pt x="2268" y="3553"/>
                          <a:pt x="2078" y="3553"/>
                        </a:cubicBezTo>
                        <a:cubicBezTo>
                          <a:pt x="1694" y="3553"/>
                          <a:pt x="1316" y="3403"/>
                          <a:pt x="1034" y="3120"/>
                        </a:cubicBezTo>
                        <a:cubicBezTo>
                          <a:pt x="611" y="2698"/>
                          <a:pt x="486" y="2064"/>
                          <a:pt x="715" y="1511"/>
                        </a:cubicBezTo>
                        <a:cubicBezTo>
                          <a:pt x="942" y="960"/>
                          <a:pt x="1482" y="601"/>
                          <a:pt x="2078" y="601"/>
                        </a:cubicBezTo>
                        <a:close/>
                        <a:moveTo>
                          <a:pt x="2078" y="1"/>
                        </a:moveTo>
                        <a:cubicBezTo>
                          <a:pt x="933" y="1"/>
                          <a:pt x="1" y="930"/>
                          <a:pt x="1" y="2077"/>
                        </a:cubicBezTo>
                        <a:cubicBezTo>
                          <a:pt x="1" y="3222"/>
                          <a:pt x="933" y="4154"/>
                          <a:pt x="2078" y="4154"/>
                        </a:cubicBezTo>
                        <a:cubicBezTo>
                          <a:pt x="3223" y="4154"/>
                          <a:pt x="4155" y="3222"/>
                          <a:pt x="4155" y="2077"/>
                        </a:cubicBezTo>
                        <a:cubicBezTo>
                          <a:pt x="4155" y="933"/>
                          <a:pt x="3225" y="1"/>
                          <a:pt x="2078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462;p32">
                    <a:extLst>
                      <a:ext uri="{FF2B5EF4-FFF2-40B4-BE49-F238E27FC236}">
                        <a16:creationId xmlns:a16="http://schemas.microsoft.com/office/drawing/2014/main" id="{732C0CE1-6000-452F-894D-CAE6DEE65D56}"/>
                      </a:ext>
                    </a:extLst>
                  </p:cNvPr>
                  <p:cNvSpPr/>
                  <p:nvPr/>
                </p:nvSpPr>
                <p:spPr>
                  <a:xfrm>
                    <a:off x="8364826" y="2934925"/>
                    <a:ext cx="72755" cy="700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5" h="3556" extrusionOk="0">
                        <a:moveTo>
                          <a:pt x="1919" y="0"/>
                        </a:moveTo>
                        <a:cubicBezTo>
                          <a:pt x="1456" y="0"/>
                          <a:pt x="1001" y="181"/>
                          <a:pt x="661" y="521"/>
                        </a:cubicBezTo>
                        <a:cubicBezTo>
                          <a:pt x="153" y="1030"/>
                          <a:pt x="1" y="1793"/>
                          <a:pt x="276" y="2457"/>
                        </a:cubicBezTo>
                        <a:cubicBezTo>
                          <a:pt x="551" y="3121"/>
                          <a:pt x="1198" y="3555"/>
                          <a:pt x="1918" y="3555"/>
                        </a:cubicBezTo>
                        <a:cubicBezTo>
                          <a:pt x="2899" y="3555"/>
                          <a:pt x="3694" y="2759"/>
                          <a:pt x="3694" y="1778"/>
                        </a:cubicBezTo>
                        <a:cubicBezTo>
                          <a:pt x="3694" y="1059"/>
                          <a:pt x="3261" y="411"/>
                          <a:pt x="2598" y="136"/>
                        </a:cubicBezTo>
                        <a:cubicBezTo>
                          <a:pt x="2378" y="45"/>
                          <a:pt x="2147" y="0"/>
                          <a:pt x="1919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463;p32">
                    <a:extLst>
                      <a:ext uri="{FF2B5EF4-FFF2-40B4-BE49-F238E27FC236}">
                        <a16:creationId xmlns:a16="http://schemas.microsoft.com/office/drawing/2014/main" id="{FC80FF0D-EB93-4776-8886-57FFFE526F6F}"/>
                      </a:ext>
                    </a:extLst>
                  </p:cNvPr>
                  <p:cNvSpPr/>
                  <p:nvPr/>
                </p:nvSpPr>
                <p:spPr>
                  <a:xfrm>
                    <a:off x="8361656" y="2929018"/>
                    <a:ext cx="81851" cy="81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7" h="4155" extrusionOk="0">
                        <a:moveTo>
                          <a:pt x="2079" y="600"/>
                        </a:moveTo>
                        <a:cubicBezTo>
                          <a:pt x="2894" y="603"/>
                          <a:pt x="3554" y="1263"/>
                          <a:pt x="3555" y="2078"/>
                        </a:cubicBezTo>
                        <a:cubicBezTo>
                          <a:pt x="3555" y="2675"/>
                          <a:pt x="3195" y="3214"/>
                          <a:pt x="2643" y="3442"/>
                        </a:cubicBezTo>
                        <a:cubicBezTo>
                          <a:pt x="2461" y="3518"/>
                          <a:pt x="2269" y="3554"/>
                          <a:pt x="2079" y="3554"/>
                        </a:cubicBezTo>
                        <a:cubicBezTo>
                          <a:pt x="1694" y="3554"/>
                          <a:pt x="1316" y="3404"/>
                          <a:pt x="1033" y="3121"/>
                        </a:cubicBezTo>
                        <a:cubicBezTo>
                          <a:pt x="611" y="2699"/>
                          <a:pt x="486" y="2064"/>
                          <a:pt x="714" y="1512"/>
                        </a:cubicBezTo>
                        <a:cubicBezTo>
                          <a:pt x="943" y="961"/>
                          <a:pt x="1482" y="600"/>
                          <a:pt x="2079" y="600"/>
                        </a:cubicBezTo>
                        <a:close/>
                        <a:moveTo>
                          <a:pt x="2079" y="0"/>
                        </a:moveTo>
                        <a:cubicBezTo>
                          <a:pt x="933" y="0"/>
                          <a:pt x="1" y="932"/>
                          <a:pt x="1" y="2078"/>
                        </a:cubicBezTo>
                        <a:cubicBezTo>
                          <a:pt x="1" y="3223"/>
                          <a:pt x="933" y="4155"/>
                          <a:pt x="2079" y="4155"/>
                        </a:cubicBezTo>
                        <a:cubicBezTo>
                          <a:pt x="3223" y="4155"/>
                          <a:pt x="4156" y="3223"/>
                          <a:pt x="4156" y="2078"/>
                        </a:cubicBezTo>
                        <a:cubicBezTo>
                          <a:pt x="4156" y="932"/>
                          <a:pt x="3224" y="0"/>
                          <a:pt x="2079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464;p32">
                    <a:extLst>
                      <a:ext uri="{FF2B5EF4-FFF2-40B4-BE49-F238E27FC236}">
                        <a16:creationId xmlns:a16="http://schemas.microsoft.com/office/drawing/2014/main" id="{53529C54-3DB5-4586-93EA-3EDC9F924D3A}"/>
                      </a:ext>
                    </a:extLst>
                  </p:cNvPr>
                  <p:cNvSpPr/>
                  <p:nvPr/>
                </p:nvSpPr>
                <p:spPr>
                  <a:xfrm>
                    <a:off x="7237948" y="3269813"/>
                    <a:ext cx="69978" cy="700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4" h="3556" extrusionOk="0">
                        <a:moveTo>
                          <a:pt x="1777" y="1"/>
                        </a:moveTo>
                        <a:cubicBezTo>
                          <a:pt x="796" y="1"/>
                          <a:pt x="1" y="796"/>
                          <a:pt x="1" y="1778"/>
                        </a:cubicBezTo>
                        <a:cubicBezTo>
                          <a:pt x="1" y="2760"/>
                          <a:pt x="796" y="3555"/>
                          <a:pt x="1777" y="3555"/>
                        </a:cubicBezTo>
                        <a:cubicBezTo>
                          <a:pt x="2758" y="3555"/>
                          <a:pt x="3554" y="2760"/>
                          <a:pt x="3554" y="1778"/>
                        </a:cubicBezTo>
                        <a:cubicBezTo>
                          <a:pt x="3554" y="796"/>
                          <a:pt x="2758" y="1"/>
                          <a:pt x="1777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465;p32">
                    <a:extLst>
                      <a:ext uri="{FF2B5EF4-FFF2-40B4-BE49-F238E27FC236}">
                        <a16:creationId xmlns:a16="http://schemas.microsoft.com/office/drawing/2014/main" id="{A751590C-76BD-4A98-97CC-4A32E305E4DB}"/>
                      </a:ext>
                    </a:extLst>
                  </p:cNvPr>
                  <p:cNvSpPr/>
                  <p:nvPr/>
                </p:nvSpPr>
                <p:spPr>
                  <a:xfrm>
                    <a:off x="7232021" y="3263906"/>
                    <a:ext cx="81851" cy="8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7" h="4156" extrusionOk="0">
                        <a:moveTo>
                          <a:pt x="2078" y="602"/>
                        </a:moveTo>
                        <a:cubicBezTo>
                          <a:pt x="2893" y="603"/>
                          <a:pt x="3554" y="1263"/>
                          <a:pt x="3555" y="2078"/>
                        </a:cubicBezTo>
                        <a:cubicBezTo>
                          <a:pt x="3555" y="2675"/>
                          <a:pt x="3196" y="3214"/>
                          <a:pt x="2643" y="3443"/>
                        </a:cubicBezTo>
                        <a:cubicBezTo>
                          <a:pt x="2461" y="3518"/>
                          <a:pt x="2269" y="3555"/>
                          <a:pt x="2079" y="3555"/>
                        </a:cubicBezTo>
                        <a:cubicBezTo>
                          <a:pt x="1695" y="3555"/>
                          <a:pt x="1317" y="3405"/>
                          <a:pt x="1034" y="3122"/>
                        </a:cubicBezTo>
                        <a:cubicBezTo>
                          <a:pt x="612" y="2700"/>
                          <a:pt x="485" y="2065"/>
                          <a:pt x="714" y="1512"/>
                        </a:cubicBezTo>
                        <a:cubicBezTo>
                          <a:pt x="943" y="961"/>
                          <a:pt x="1481" y="602"/>
                          <a:pt x="2078" y="602"/>
                        </a:cubicBezTo>
                        <a:close/>
                        <a:moveTo>
                          <a:pt x="2078" y="1"/>
                        </a:moveTo>
                        <a:cubicBezTo>
                          <a:pt x="932" y="1"/>
                          <a:pt x="0" y="933"/>
                          <a:pt x="0" y="2078"/>
                        </a:cubicBezTo>
                        <a:cubicBezTo>
                          <a:pt x="0" y="3223"/>
                          <a:pt x="932" y="4155"/>
                          <a:pt x="2078" y="4155"/>
                        </a:cubicBezTo>
                        <a:cubicBezTo>
                          <a:pt x="3224" y="4155"/>
                          <a:pt x="4156" y="3224"/>
                          <a:pt x="4156" y="2078"/>
                        </a:cubicBezTo>
                        <a:cubicBezTo>
                          <a:pt x="4156" y="933"/>
                          <a:pt x="3224" y="1"/>
                          <a:pt x="2078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466;p32">
                    <a:extLst>
                      <a:ext uri="{FF2B5EF4-FFF2-40B4-BE49-F238E27FC236}">
                        <a16:creationId xmlns:a16="http://schemas.microsoft.com/office/drawing/2014/main" id="{3F1C98CB-63C3-471D-A7AC-1435CA54F58D}"/>
                      </a:ext>
                    </a:extLst>
                  </p:cNvPr>
                  <p:cNvSpPr/>
                  <p:nvPr/>
                </p:nvSpPr>
                <p:spPr>
                  <a:xfrm>
                    <a:off x="7697808" y="3169847"/>
                    <a:ext cx="69978" cy="700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4" h="3556" extrusionOk="0">
                        <a:moveTo>
                          <a:pt x="1777" y="1"/>
                        </a:moveTo>
                        <a:cubicBezTo>
                          <a:pt x="796" y="1"/>
                          <a:pt x="1" y="796"/>
                          <a:pt x="1" y="1778"/>
                        </a:cubicBezTo>
                        <a:cubicBezTo>
                          <a:pt x="1" y="2760"/>
                          <a:pt x="796" y="3555"/>
                          <a:pt x="1777" y="3555"/>
                        </a:cubicBezTo>
                        <a:cubicBezTo>
                          <a:pt x="2758" y="3555"/>
                          <a:pt x="3554" y="2760"/>
                          <a:pt x="3554" y="1778"/>
                        </a:cubicBezTo>
                        <a:cubicBezTo>
                          <a:pt x="3554" y="796"/>
                          <a:pt x="2758" y="1"/>
                          <a:pt x="1777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467;p32">
                    <a:extLst>
                      <a:ext uri="{FF2B5EF4-FFF2-40B4-BE49-F238E27FC236}">
                        <a16:creationId xmlns:a16="http://schemas.microsoft.com/office/drawing/2014/main" id="{F8123708-1047-45F9-BA6B-416452DD1088}"/>
                      </a:ext>
                    </a:extLst>
                  </p:cNvPr>
                  <p:cNvSpPr/>
                  <p:nvPr/>
                </p:nvSpPr>
                <p:spPr>
                  <a:xfrm>
                    <a:off x="7691881" y="3163940"/>
                    <a:ext cx="81851" cy="8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7" h="4156" extrusionOk="0">
                        <a:moveTo>
                          <a:pt x="2078" y="602"/>
                        </a:moveTo>
                        <a:cubicBezTo>
                          <a:pt x="2893" y="603"/>
                          <a:pt x="3554" y="1263"/>
                          <a:pt x="3555" y="2078"/>
                        </a:cubicBezTo>
                        <a:cubicBezTo>
                          <a:pt x="3555" y="2676"/>
                          <a:pt x="3195" y="3214"/>
                          <a:pt x="2643" y="3441"/>
                        </a:cubicBezTo>
                        <a:cubicBezTo>
                          <a:pt x="2461" y="3517"/>
                          <a:pt x="2269" y="3554"/>
                          <a:pt x="2079" y="3554"/>
                        </a:cubicBezTo>
                        <a:cubicBezTo>
                          <a:pt x="1695" y="3554"/>
                          <a:pt x="1317" y="3404"/>
                          <a:pt x="1034" y="3121"/>
                        </a:cubicBezTo>
                        <a:cubicBezTo>
                          <a:pt x="612" y="2699"/>
                          <a:pt x="485" y="2065"/>
                          <a:pt x="714" y="1512"/>
                        </a:cubicBezTo>
                        <a:cubicBezTo>
                          <a:pt x="943" y="961"/>
                          <a:pt x="1481" y="602"/>
                          <a:pt x="2078" y="602"/>
                        </a:cubicBezTo>
                        <a:close/>
                        <a:moveTo>
                          <a:pt x="2078" y="1"/>
                        </a:moveTo>
                        <a:cubicBezTo>
                          <a:pt x="932" y="1"/>
                          <a:pt x="0" y="933"/>
                          <a:pt x="0" y="2078"/>
                        </a:cubicBezTo>
                        <a:cubicBezTo>
                          <a:pt x="0" y="3223"/>
                          <a:pt x="932" y="4155"/>
                          <a:pt x="2078" y="4155"/>
                        </a:cubicBezTo>
                        <a:cubicBezTo>
                          <a:pt x="3224" y="4155"/>
                          <a:pt x="4156" y="3223"/>
                          <a:pt x="4156" y="2078"/>
                        </a:cubicBezTo>
                        <a:cubicBezTo>
                          <a:pt x="4156" y="933"/>
                          <a:pt x="3224" y="1"/>
                          <a:pt x="2078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5" name="Google Shape;468;p32">
                  <a:extLst>
                    <a:ext uri="{FF2B5EF4-FFF2-40B4-BE49-F238E27FC236}">
                      <a16:creationId xmlns:a16="http://schemas.microsoft.com/office/drawing/2014/main" id="{C9CCB26C-7CE6-4C52-A069-9D519824215F}"/>
                    </a:ext>
                  </a:extLst>
                </p:cNvPr>
                <p:cNvGrpSpPr/>
                <p:nvPr/>
              </p:nvGrpSpPr>
              <p:grpSpPr>
                <a:xfrm>
                  <a:off x="4866130" y="1597718"/>
                  <a:ext cx="618424" cy="1349710"/>
                  <a:chOff x="4866130" y="1597718"/>
                  <a:chExt cx="618424" cy="1349710"/>
                </a:xfrm>
              </p:grpSpPr>
              <p:sp>
                <p:nvSpPr>
                  <p:cNvPr id="100" name="Google Shape;469;p32">
                    <a:extLst>
                      <a:ext uri="{FF2B5EF4-FFF2-40B4-BE49-F238E27FC236}">
                        <a16:creationId xmlns:a16="http://schemas.microsoft.com/office/drawing/2014/main" id="{A930E124-57CA-4BBC-BD09-B84C39CA34DB}"/>
                      </a:ext>
                    </a:extLst>
                  </p:cNvPr>
                  <p:cNvSpPr/>
                  <p:nvPr/>
                </p:nvSpPr>
                <p:spPr>
                  <a:xfrm>
                    <a:off x="5368540" y="2095718"/>
                    <a:ext cx="116013" cy="712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2" h="3618" extrusionOk="0">
                        <a:moveTo>
                          <a:pt x="5549" y="1"/>
                        </a:moveTo>
                        <a:cubicBezTo>
                          <a:pt x="5499" y="1"/>
                          <a:pt x="5448" y="13"/>
                          <a:pt x="5401" y="40"/>
                        </a:cubicBezTo>
                        <a:lnTo>
                          <a:pt x="176" y="3057"/>
                        </a:lnTo>
                        <a:cubicBezTo>
                          <a:pt x="57" y="3125"/>
                          <a:pt x="0" y="3264"/>
                          <a:pt x="36" y="3395"/>
                        </a:cubicBezTo>
                        <a:cubicBezTo>
                          <a:pt x="70" y="3526"/>
                          <a:pt x="189" y="3617"/>
                          <a:pt x="324" y="3617"/>
                        </a:cubicBezTo>
                        <a:cubicBezTo>
                          <a:pt x="325" y="3617"/>
                          <a:pt x="326" y="3617"/>
                          <a:pt x="327" y="3617"/>
                        </a:cubicBezTo>
                        <a:cubicBezTo>
                          <a:pt x="379" y="3617"/>
                          <a:pt x="431" y="3604"/>
                          <a:pt x="476" y="3578"/>
                        </a:cubicBezTo>
                        <a:lnTo>
                          <a:pt x="5702" y="560"/>
                        </a:lnTo>
                        <a:cubicBezTo>
                          <a:pt x="5845" y="476"/>
                          <a:pt x="5892" y="294"/>
                          <a:pt x="5810" y="151"/>
                        </a:cubicBezTo>
                        <a:cubicBezTo>
                          <a:pt x="5754" y="55"/>
                          <a:pt x="5653" y="1"/>
                          <a:pt x="5549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470;p32">
                    <a:extLst>
                      <a:ext uri="{FF2B5EF4-FFF2-40B4-BE49-F238E27FC236}">
                        <a16:creationId xmlns:a16="http://schemas.microsoft.com/office/drawing/2014/main" id="{AF3ECFE9-52DF-4EC6-B76C-C974FF06F566}"/>
                      </a:ext>
                    </a:extLst>
                  </p:cNvPr>
                  <p:cNvSpPr/>
                  <p:nvPr/>
                </p:nvSpPr>
                <p:spPr>
                  <a:xfrm>
                    <a:off x="4866957" y="1921048"/>
                    <a:ext cx="616829" cy="710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27" h="36079" extrusionOk="0">
                        <a:moveTo>
                          <a:pt x="15663" y="648"/>
                        </a:moveTo>
                        <a:lnTo>
                          <a:pt x="30726" y="9345"/>
                        </a:lnTo>
                        <a:lnTo>
                          <a:pt x="30726" y="26736"/>
                        </a:lnTo>
                        <a:lnTo>
                          <a:pt x="15663" y="35433"/>
                        </a:lnTo>
                        <a:lnTo>
                          <a:pt x="602" y="26736"/>
                        </a:lnTo>
                        <a:lnTo>
                          <a:pt x="602" y="9345"/>
                        </a:lnTo>
                        <a:lnTo>
                          <a:pt x="15663" y="648"/>
                        </a:lnTo>
                        <a:close/>
                        <a:moveTo>
                          <a:pt x="15663" y="1"/>
                        </a:moveTo>
                        <a:cubicBezTo>
                          <a:pt x="15612" y="1"/>
                          <a:pt x="15560" y="14"/>
                          <a:pt x="15514" y="41"/>
                        </a:cubicBezTo>
                        <a:lnTo>
                          <a:pt x="151" y="8911"/>
                        </a:lnTo>
                        <a:cubicBezTo>
                          <a:pt x="58" y="8964"/>
                          <a:pt x="1" y="9064"/>
                          <a:pt x="1" y="9171"/>
                        </a:cubicBezTo>
                        <a:lnTo>
                          <a:pt x="1" y="26910"/>
                        </a:lnTo>
                        <a:cubicBezTo>
                          <a:pt x="1" y="27017"/>
                          <a:pt x="58" y="27117"/>
                          <a:pt x="151" y="27170"/>
                        </a:cubicBezTo>
                        <a:lnTo>
                          <a:pt x="15514" y="36039"/>
                        </a:lnTo>
                        <a:cubicBezTo>
                          <a:pt x="15559" y="36065"/>
                          <a:pt x="15611" y="36079"/>
                          <a:pt x="15663" y="36079"/>
                        </a:cubicBezTo>
                        <a:cubicBezTo>
                          <a:pt x="15717" y="36079"/>
                          <a:pt x="15768" y="36066"/>
                          <a:pt x="15814" y="36040"/>
                        </a:cubicBezTo>
                        <a:lnTo>
                          <a:pt x="31176" y="27170"/>
                        </a:lnTo>
                        <a:cubicBezTo>
                          <a:pt x="31269" y="27117"/>
                          <a:pt x="31327" y="27017"/>
                          <a:pt x="31327" y="26910"/>
                        </a:cubicBezTo>
                        <a:lnTo>
                          <a:pt x="31327" y="9171"/>
                        </a:lnTo>
                        <a:cubicBezTo>
                          <a:pt x="31327" y="9064"/>
                          <a:pt x="31269" y="8964"/>
                          <a:pt x="31176" y="8911"/>
                        </a:cubicBezTo>
                        <a:lnTo>
                          <a:pt x="15814" y="41"/>
                        </a:lnTo>
                        <a:cubicBezTo>
                          <a:pt x="15767" y="14"/>
                          <a:pt x="15715" y="1"/>
                          <a:pt x="15663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471;p32">
                    <a:extLst>
                      <a:ext uri="{FF2B5EF4-FFF2-40B4-BE49-F238E27FC236}">
                        <a16:creationId xmlns:a16="http://schemas.microsoft.com/office/drawing/2014/main" id="{DB3FA651-ECEE-4178-989F-ECDDE3AC22EA}"/>
                      </a:ext>
                    </a:extLst>
                  </p:cNvPr>
                  <p:cNvSpPr/>
                  <p:nvPr/>
                </p:nvSpPr>
                <p:spPr>
                  <a:xfrm>
                    <a:off x="4969837" y="2039877"/>
                    <a:ext cx="411048" cy="472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76" h="24011" extrusionOk="0">
                        <a:moveTo>
                          <a:pt x="10438" y="648"/>
                        </a:moveTo>
                        <a:lnTo>
                          <a:pt x="20274" y="6326"/>
                        </a:lnTo>
                        <a:lnTo>
                          <a:pt x="20274" y="17684"/>
                        </a:lnTo>
                        <a:lnTo>
                          <a:pt x="10438" y="23363"/>
                        </a:lnTo>
                        <a:lnTo>
                          <a:pt x="602" y="17684"/>
                        </a:lnTo>
                        <a:lnTo>
                          <a:pt x="602" y="6326"/>
                        </a:lnTo>
                        <a:lnTo>
                          <a:pt x="10438" y="648"/>
                        </a:lnTo>
                        <a:close/>
                        <a:moveTo>
                          <a:pt x="10438" y="0"/>
                        </a:moveTo>
                        <a:cubicBezTo>
                          <a:pt x="10387" y="0"/>
                          <a:pt x="10335" y="14"/>
                          <a:pt x="10289" y="41"/>
                        </a:cubicBezTo>
                        <a:lnTo>
                          <a:pt x="152" y="5893"/>
                        </a:lnTo>
                        <a:cubicBezTo>
                          <a:pt x="59" y="5947"/>
                          <a:pt x="1" y="6045"/>
                          <a:pt x="2" y="6153"/>
                        </a:cubicBezTo>
                        <a:lnTo>
                          <a:pt x="2" y="17858"/>
                        </a:lnTo>
                        <a:cubicBezTo>
                          <a:pt x="1" y="17965"/>
                          <a:pt x="59" y="18064"/>
                          <a:pt x="152" y="18117"/>
                        </a:cubicBezTo>
                        <a:lnTo>
                          <a:pt x="10289" y="23970"/>
                        </a:lnTo>
                        <a:cubicBezTo>
                          <a:pt x="10334" y="23997"/>
                          <a:pt x="10386" y="24010"/>
                          <a:pt x="10438" y="24010"/>
                        </a:cubicBezTo>
                        <a:cubicBezTo>
                          <a:pt x="10492" y="24010"/>
                          <a:pt x="10543" y="23997"/>
                          <a:pt x="10589" y="23970"/>
                        </a:cubicBezTo>
                        <a:lnTo>
                          <a:pt x="20725" y="18117"/>
                        </a:lnTo>
                        <a:cubicBezTo>
                          <a:pt x="20819" y="18064"/>
                          <a:pt x="20876" y="17965"/>
                          <a:pt x="20876" y="17858"/>
                        </a:cubicBezTo>
                        <a:lnTo>
                          <a:pt x="20876" y="6153"/>
                        </a:lnTo>
                        <a:cubicBezTo>
                          <a:pt x="20876" y="6045"/>
                          <a:pt x="20819" y="5947"/>
                          <a:pt x="20725" y="5893"/>
                        </a:cubicBezTo>
                        <a:lnTo>
                          <a:pt x="10589" y="41"/>
                        </a:lnTo>
                        <a:cubicBezTo>
                          <a:pt x="10542" y="14"/>
                          <a:pt x="10490" y="0"/>
                          <a:pt x="10438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" name="Google Shape;472;p32">
                    <a:extLst>
                      <a:ext uri="{FF2B5EF4-FFF2-40B4-BE49-F238E27FC236}">
                        <a16:creationId xmlns:a16="http://schemas.microsoft.com/office/drawing/2014/main" id="{E6BF8D64-25EC-4378-961E-DF87BEB9783C}"/>
                      </a:ext>
                    </a:extLst>
                  </p:cNvPr>
                  <p:cNvSpPr/>
                  <p:nvPr/>
                </p:nvSpPr>
                <p:spPr>
                  <a:xfrm>
                    <a:off x="5169454" y="1661730"/>
                    <a:ext cx="11853" cy="271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" h="13772" extrusionOk="0">
                        <a:moveTo>
                          <a:pt x="300" y="0"/>
                        </a:moveTo>
                        <a:cubicBezTo>
                          <a:pt x="137" y="0"/>
                          <a:pt x="4" y="131"/>
                          <a:pt x="0" y="294"/>
                        </a:cubicBezTo>
                        <a:lnTo>
                          <a:pt x="0" y="13472"/>
                        </a:lnTo>
                        <a:cubicBezTo>
                          <a:pt x="0" y="13638"/>
                          <a:pt x="134" y="13772"/>
                          <a:pt x="300" y="13772"/>
                        </a:cubicBezTo>
                        <a:cubicBezTo>
                          <a:pt x="466" y="13772"/>
                          <a:pt x="600" y="13638"/>
                          <a:pt x="601" y="13472"/>
                        </a:cubicBezTo>
                        <a:lnTo>
                          <a:pt x="601" y="294"/>
                        </a:lnTo>
                        <a:cubicBezTo>
                          <a:pt x="598" y="131"/>
                          <a:pt x="464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473;p32">
                    <a:extLst>
                      <a:ext uri="{FF2B5EF4-FFF2-40B4-BE49-F238E27FC236}">
                        <a16:creationId xmlns:a16="http://schemas.microsoft.com/office/drawing/2014/main" id="{A6C66EBF-6DD4-40E0-8617-A5EB3CCD503B}"/>
                      </a:ext>
                    </a:extLst>
                  </p:cNvPr>
                  <p:cNvSpPr/>
                  <p:nvPr/>
                </p:nvSpPr>
                <p:spPr>
                  <a:xfrm>
                    <a:off x="5124325" y="1603625"/>
                    <a:ext cx="102093" cy="102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85" h="5185" extrusionOk="0">
                        <a:moveTo>
                          <a:pt x="2592" y="0"/>
                        </a:moveTo>
                        <a:cubicBezTo>
                          <a:pt x="1161" y="0"/>
                          <a:pt x="0" y="1161"/>
                          <a:pt x="0" y="2592"/>
                        </a:cubicBezTo>
                        <a:cubicBezTo>
                          <a:pt x="0" y="4023"/>
                          <a:pt x="1161" y="5184"/>
                          <a:pt x="2592" y="5184"/>
                        </a:cubicBezTo>
                        <a:cubicBezTo>
                          <a:pt x="4023" y="5184"/>
                          <a:pt x="5184" y="4023"/>
                          <a:pt x="5184" y="2592"/>
                        </a:cubicBezTo>
                        <a:cubicBezTo>
                          <a:pt x="5184" y="1161"/>
                          <a:pt x="4023" y="0"/>
                          <a:pt x="2592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474;p32">
                    <a:extLst>
                      <a:ext uri="{FF2B5EF4-FFF2-40B4-BE49-F238E27FC236}">
                        <a16:creationId xmlns:a16="http://schemas.microsoft.com/office/drawing/2014/main" id="{04A75F4B-F42F-420B-96E9-2C0A38B78BA5}"/>
                      </a:ext>
                    </a:extLst>
                  </p:cNvPr>
                  <p:cNvSpPr/>
                  <p:nvPr/>
                </p:nvSpPr>
                <p:spPr>
                  <a:xfrm>
                    <a:off x="5118418" y="1597718"/>
                    <a:ext cx="113926" cy="113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86" h="5786" extrusionOk="0">
                        <a:moveTo>
                          <a:pt x="2892" y="602"/>
                        </a:moveTo>
                        <a:cubicBezTo>
                          <a:pt x="4156" y="602"/>
                          <a:pt x="5184" y="1629"/>
                          <a:pt x="5184" y="2893"/>
                        </a:cubicBezTo>
                        <a:cubicBezTo>
                          <a:pt x="5184" y="4156"/>
                          <a:pt x="4156" y="5184"/>
                          <a:pt x="2892" y="5184"/>
                        </a:cubicBezTo>
                        <a:cubicBezTo>
                          <a:pt x="1630" y="5184"/>
                          <a:pt x="602" y="4156"/>
                          <a:pt x="602" y="2893"/>
                        </a:cubicBezTo>
                        <a:cubicBezTo>
                          <a:pt x="602" y="1629"/>
                          <a:pt x="1630" y="602"/>
                          <a:pt x="2892" y="602"/>
                        </a:cubicBezTo>
                        <a:close/>
                        <a:moveTo>
                          <a:pt x="2892" y="0"/>
                        </a:moveTo>
                        <a:cubicBezTo>
                          <a:pt x="1298" y="0"/>
                          <a:pt x="0" y="1299"/>
                          <a:pt x="0" y="2893"/>
                        </a:cubicBezTo>
                        <a:cubicBezTo>
                          <a:pt x="0" y="4488"/>
                          <a:pt x="1298" y="5785"/>
                          <a:pt x="2892" y="5785"/>
                        </a:cubicBezTo>
                        <a:cubicBezTo>
                          <a:pt x="4487" y="5785"/>
                          <a:pt x="5785" y="4488"/>
                          <a:pt x="5785" y="2893"/>
                        </a:cubicBezTo>
                        <a:cubicBezTo>
                          <a:pt x="5785" y="1298"/>
                          <a:pt x="4487" y="0"/>
                          <a:pt x="2892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475;p32">
                    <a:extLst>
                      <a:ext uri="{FF2B5EF4-FFF2-40B4-BE49-F238E27FC236}">
                        <a16:creationId xmlns:a16="http://schemas.microsoft.com/office/drawing/2014/main" id="{1121D8D4-258B-4EF1-9BAE-82E2805BB54A}"/>
                      </a:ext>
                    </a:extLst>
                  </p:cNvPr>
                  <p:cNvSpPr/>
                  <p:nvPr/>
                </p:nvSpPr>
                <p:spPr>
                  <a:xfrm>
                    <a:off x="5169375" y="2612108"/>
                    <a:ext cx="11991" cy="2714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9" h="13785" extrusionOk="0">
                        <a:moveTo>
                          <a:pt x="304" y="0"/>
                        </a:moveTo>
                        <a:cubicBezTo>
                          <a:pt x="136" y="0"/>
                          <a:pt x="1" y="139"/>
                          <a:pt x="4" y="307"/>
                        </a:cubicBezTo>
                        <a:lnTo>
                          <a:pt x="4" y="13485"/>
                        </a:lnTo>
                        <a:cubicBezTo>
                          <a:pt x="4" y="13651"/>
                          <a:pt x="138" y="13785"/>
                          <a:pt x="304" y="13785"/>
                        </a:cubicBezTo>
                        <a:cubicBezTo>
                          <a:pt x="470" y="13785"/>
                          <a:pt x="605" y="13651"/>
                          <a:pt x="605" y="13485"/>
                        </a:cubicBezTo>
                        <a:lnTo>
                          <a:pt x="605" y="307"/>
                        </a:lnTo>
                        <a:cubicBezTo>
                          <a:pt x="609" y="139"/>
                          <a:pt x="473" y="0"/>
                          <a:pt x="304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476;p32">
                    <a:extLst>
                      <a:ext uri="{FF2B5EF4-FFF2-40B4-BE49-F238E27FC236}">
                        <a16:creationId xmlns:a16="http://schemas.microsoft.com/office/drawing/2014/main" id="{E731477B-42D4-453E-A8AB-3E41B799E70C}"/>
                      </a:ext>
                    </a:extLst>
                  </p:cNvPr>
                  <p:cNvSpPr/>
                  <p:nvPr/>
                </p:nvSpPr>
                <p:spPr>
                  <a:xfrm>
                    <a:off x="5124325" y="2839409"/>
                    <a:ext cx="106090" cy="102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8" h="5185" extrusionOk="0">
                        <a:moveTo>
                          <a:pt x="2592" y="1"/>
                        </a:moveTo>
                        <a:cubicBezTo>
                          <a:pt x="1161" y="1"/>
                          <a:pt x="0" y="1162"/>
                          <a:pt x="0" y="2593"/>
                        </a:cubicBezTo>
                        <a:cubicBezTo>
                          <a:pt x="0" y="3641"/>
                          <a:pt x="632" y="4586"/>
                          <a:pt x="1601" y="4988"/>
                        </a:cubicBezTo>
                        <a:cubicBezTo>
                          <a:pt x="1921" y="5120"/>
                          <a:pt x="2258" y="5185"/>
                          <a:pt x="2591" y="5185"/>
                        </a:cubicBezTo>
                        <a:cubicBezTo>
                          <a:pt x="3266" y="5185"/>
                          <a:pt x="3929" y="4922"/>
                          <a:pt x="4425" y="4426"/>
                        </a:cubicBezTo>
                        <a:cubicBezTo>
                          <a:pt x="5166" y="3685"/>
                          <a:pt x="5388" y="2569"/>
                          <a:pt x="4987" y="1602"/>
                        </a:cubicBezTo>
                        <a:cubicBezTo>
                          <a:pt x="4585" y="633"/>
                          <a:pt x="3640" y="1"/>
                          <a:pt x="2592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477;p32">
                    <a:extLst>
                      <a:ext uri="{FF2B5EF4-FFF2-40B4-BE49-F238E27FC236}">
                        <a16:creationId xmlns:a16="http://schemas.microsoft.com/office/drawing/2014/main" id="{9D568F87-52CE-4E89-B2B4-CEC03232A98F}"/>
                      </a:ext>
                    </a:extLst>
                  </p:cNvPr>
                  <p:cNvSpPr/>
                  <p:nvPr/>
                </p:nvSpPr>
                <p:spPr>
                  <a:xfrm>
                    <a:off x="5118418" y="2833502"/>
                    <a:ext cx="113926" cy="113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86" h="5786" extrusionOk="0">
                        <a:moveTo>
                          <a:pt x="2892" y="602"/>
                        </a:moveTo>
                        <a:cubicBezTo>
                          <a:pt x="4156" y="602"/>
                          <a:pt x="5184" y="1629"/>
                          <a:pt x="5184" y="2893"/>
                        </a:cubicBezTo>
                        <a:cubicBezTo>
                          <a:pt x="5184" y="4157"/>
                          <a:pt x="4156" y="5185"/>
                          <a:pt x="2892" y="5185"/>
                        </a:cubicBezTo>
                        <a:cubicBezTo>
                          <a:pt x="1630" y="5185"/>
                          <a:pt x="602" y="4157"/>
                          <a:pt x="602" y="2893"/>
                        </a:cubicBezTo>
                        <a:cubicBezTo>
                          <a:pt x="602" y="1629"/>
                          <a:pt x="1630" y="602"/>
                          <a:pt x="2892" y="602"/>
                        </a:cubicBezTo>
                        <a:close/>
                        <a:moveTo>
                          <a:pt x="2892" y="1"/>
                        </a:moveTo>
                        <a:cubicBezTo>
                          <a:pt x="1298" y="1"/>
                          <a:pt x="0" y="1298"/>
                          <a:pt x="0" y="2893"/>
                        </a:cubicBezTo>
                        <a:cubicBezTo>
                          <a:pt x="0" y="4487"/>
                          <a:pt x="1298" y="5786"/>
                          <a:pt x="2892" y="5786"/>
                        </a:cubicBezTo>
                        <a:cubicBezTo>
                          <a:pt x="4487" y="5786"/>
                          <a:pt x="5785" y="4487"/>
                          <a:pt x="5785" y="2893"/>
                        </a:cubicBezTo>
                        <a:cubicBezTo>
                          <a:pt x="5785" y="1298"/>
                          <a:pt x="4487" y="1"/>
                          <a:pt x="289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478;p32">
                    <a:extLst>
                      <a:ext uri="{FF2B5EF4-FFF2-40B4-BE49-F238E27FC236}">
                        <a16:creationId xmlns:a16="http://schemas.microsoft.com/office/drawing/2014/main" id="{198DDFBF-B63C-4E33-8BEA-46162DC402E4}"/>
                      </a:ext>
                    </a:extLst>
                  </p:cNvPr>
                  <p:cNvSpPr/>
                  <p:nvPr/>
                </p:nvSpPr>
                <p:spPr>
                  <a:xfrm>
                    <a:off x="4866130" y="2095698"/>
                    <a:ext cx="116092" cy="71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6" h="3619" extrusionOk="0">
                        <a:moveTo>
                          <a:pt x="343" y="0"/>
                        </a:moveTo>
                        <a:cubicBezTo>
                          <a:pt x="240" y="0"/>
                          <a:pt x="139" y="54"/>
                          <a:pt x="83" y="151"/>
                        </a:cubicBezTo>
                        <a:cubicBezTo>
                          <a:pt x="0" y="295"/>
                          <a:pt x="49" y="478"/>
                          <a:pt x="193" y="561"/>
                        </a:cubicBezTo>
                        <a:lnTo>
                          <a:pt x="5419" y="3579"/>
                        </a:lnTo>
                        <a:cubicBezTo>
                          <a:pt x="5465" y="3605"/>
                          <a:pt x="5516" y="3618"/>
                          <a:pt x="5569" y="3618"/>
                        </a:cubicBezTo>
                        <a:cubicBezTo>
                          <a:pt x="5570" y="3618"/>
                          <a:pt x="5571" y="3618"/>
                          <a:pt x="5572" y="3618"/>
                        </a:cubicBezTo>
                        <a:cubicBezTo>
                          <a:pt x="5707" y="3618"/>
                          <a:pt x="5824" y="3527"/>
                          <a:pt x="5860" y="3396"/>
                        </a:cubicBezTo>
                        <a:cubicBezTo>
                          <a:pt x="5895" y="3265"/>
                          <a:pt x="5837" y="3126"/>
                          <a:pt x="5720" y="3058"/>
                        </a:cubicBezTo>
                        <a:lnTo>
                          <a:pt x="493" y="41"/>
                        </a:lnTo>
                        <a:cubicBezTo>
                          <a:pt x="446" y="13"/>
                          <a:pt x="394" y="0"/>
                          <a:pt x="343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479;p32">
                    <a:extLst>
                      <a:ext uri="{FF2B5EF4-FFF2-40B4-BE49-F238E27FC236}">
                        <a16:creationId xmlns:a16="http://schemas.microsoft.com/office/drawing/2014/main" id="{2C738848-6403-481F-8ABB-9B1380462DB5}"/>
                      </a:ext>
                    </a:extLst>
                  </p:cNvPr>
                  <p:cNvSpPr/>
                  <p:nvPr/>
                </p:nvSpPr>
                <p:spPr>
                  <a:xfrm>
                    <a:off x="4978048" y="2272061"/>
                    <a:ext cx="403704" cy="127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3" h="6454" extrusionOk="0">
                        <a:moveTo>
                          <a:pt x="10462" y="0"/>
                        </a:moveTo>
                        <a:cubicBezTo>
                          <a:pt x="10411" y="0"/>
                          <a:pt x="10359" y="13"/>
                          <a:pt x="10313" y="40"/>
                        </a:cubicBezTo>
                        <a:lnTo>
                          <a:pt x="176" y="5893"/>
                        </a:lnTo>
                        <a:cubicBezTo>
                          <a:pt x="58" y="5961"/>
                          <a:pt x="0" y="6100"/>
                          <a:pt x="36" y="6231"/>
                        </a:cubicBezTo>
                        <a:cubicBezTo>
                          <a:pt x="71" y="6362"/>
                          <a:pt x="190" y="6454"/>
                          <a:pt x="326" y="6454"/>
                        </a:cubicBezTo>
                        <a:cubicBezTo>
                          <a:pt x="380" y="6454"/>
                          <a:pt x="431" y="6440"/>
                          <a:pt x="476" y="6414"/>
                        </a:cubicBezTo>
                        <a:lnTo>
                          <a:pt x="10460" y="650"/>
                        </a:lnTo>
                        <a:lnTo>
                          <a:pt x="20004" y="6324"/>
                        </a:lnTo>
                        <a:cubicBezTo>
                          <a:pt x="20053" y="6353"/>
                          <a:pt x="20106" y="6367"/>
                          <a:pt x="20159" y="6367"/>
                        </a:cubicBezTo>
                        <a:cubicBezTo>
                          <a:pt x="20261" y="6367"/>
                          <a:pt x="20362" y="6315"/>
                          <a:pt x="20418" y="6220"/>
                        </a:cubicBezTo>
                        <a:cubicBezTo>
                          <a:pt x="20502" y="6076"/>
                          <a:pt x="20455" y="5892"/>
                          <a:pt x="20311" y="5807"/>
                        </a:cubicBezTo>
                        <a:lnTo>
                          <a:pt x="10616" y="43"/>
                        </a:lnTo>
                        <a:cubicBezTo>
                          <a:pt x="10569" y="14"/>
                          <a:pt x="10515" y="0"/>
                          <a:pt x="10462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480;p32">
                    <a:extLst>
                      <a:ext uri="{FF2B5EF4-FFF2-40B4-BE49-F238E27FC236}">
                        <a16:creationId xmlns:a16="http://schemas.microsoft.com/office/drawing/2014/main" id="{88A4BA49-60B6-4C63-9225-A93B0865CF91}"/>
                      </a:ext>
                    </a:extLst>
                  </p:cNvPr>
                  <p:cNvSpPr/>
                  <p:nvPr/>
                </p:nvSpPr>
                <p:spPr>
                  <a:xfrm>
                    <a:off x="5178059" y="2039739"/>
                    <a:ext cx="12011" cy="2441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" h="12401" extrusionOk="0">
                        <a:moveTo>
                          <a:pt x="304" y="1"/>
                        </a:moveTo>
                        <a:cubicBezTo>
                          <a:pt x="136" y="1"/>
                          <a:pt x="1" y="139"/>
                          <a:pt x="4" y="308"/>
                        </a:cubicBezTo>
                        <a:lnTo>
                          <a:pt x="4" y="12099"/>
                        </a:lnTo>
                        <a:cubicBezTo>
                          <a:pt x="4" y="12265"/>
                          <a:pt x="138" y="12400"/>
                          <a:pt x="304" y="12400"/>
                        </a:cubicBezTo>
                        <a:cubicBezTo>
                          <a:pt x="470" y="12400"/>
                          <a:pt x="604" y="12265"/>
                          <a:pt x="605" y="12100"/>
                        </a:cubicBezTo>
                        <a:lnTo>
                          <a:pt x="605" y="308"/>
                        </a:lnTo>
                        <a:cubicBezTo>
                          <a:pt x="609" y="139"/>
                          <a:pt x="473" y="1"/>
                          <a:pt x="304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6" name="Google Shape;481;p32">
                  <a:extLst>
                    <a:ext uri="{FF2B5EF4-FFF2-40B4-BE49-F238E27FC236}">
                      <a16:creationId xmlns:a16="http://schemas.microsoft.com/office/drawing/2014/main" id="{15337D61-A99E-41DE-9A1D-79F966B06B8A}"/>
                    </a:ext>
                  </a:extLst>
                </p:cNvPr>
                <p:cNvGrpSpPr/>
                <p:nvPr/>
              </p:nvGrpSpPr>
              <p:grpSpPr>
                <a:xfrm>
                  <a:off x="5312187" y="1140950"/>
                  <a:ext cx="627501" cy="773285"/>
                  <a:chOff x="5312187" y="1140950"/>
                  <a:chExt cx="627501" cy="773285"/>
                </a:xfrm>
              </p:grpSpPr>
              <p:sp>
                <p:nvSpPr>
                  <p:cNvPr id="67" name="Google Shape;482;p32">
                    <a:extLst>
                      <a:ext uri="{FF2B5EF4-FFF2-40B4-BE49-F238E27FC236}">
                        <a16:creationId xmlns:a16="http://schemas.microsoft.com/office/drawing/2014/main" id="{DBA281BB-BA94-495C-830E-45E077EBC92D}"/>
                      </a:ext>
                    </a:extLst>
                  </p:cNvPr>
                  <p:cNvSpPr/>
                  <p:nvPr/>
                </p:nvSpPr>
                <p:spPr>
                  <a:xfrm>
                    <a:off x="5791166" y="1140969"/>
                    <a:ext cx="148404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7" h="602" extrusionOk="0">
                        <a:moveTo>
                          <a:pt x="294" y="0"/>
                        </a:moveTo>
                        <a:cubicBezTo>
                          <a:pt x="131" y="4"/>
                          <a:pt x="0" y="136"/>
                          <a:pt x="0" y="300"/>
                        </a:cubicBezTo>
                        <a:cubicBezTo>
                          <a:pt x="0" y="464"/>
                          <a:pt x="131" y="596"/>
                          <a:pt x="294" y="601"/>
                        </a:cubicBezTo>
                        <a:lnTo>
                          <a:pt x="7242" y="601"/>
                        </a:lnTo>
                        <a:cubicBezTo>
                          <a:pt x="7406" y="596"/>
                          <a:pt x="7536" y="464"/>
                          <a:pt x="7536" y="300"/>
                        </a:cubicBezTo>
                        <a:cubicBezTo>
                          <a:pt x="7536" y="136"/>
                          <a:pt x="7406" y="4"/>
                          <a:pt x="7242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483;p32">
                    <a:extLst>
                      <a:ext uri="{FF2B5EF4-FFF2-40B4-BE49-F238E27FC236}">
                        <a16:creationId xmlns:a16="http://schemas.microsoft.com/office/drawing/2014/main" id="{8C7D32F7-7F9D-40CD-BF17-D884DD8159F0}"/>
                      </a:ext>
                    </a:extLst>
                  </p:cNvPr>
                  <p:cNvSpPr/>
                  <p:nvPr/>
                </p:nvSpPr>
                <p:spPr>
                  <a:xfrm>
                    <a:off x="5448875" y="1140950"/>
                    <a:ext cx="297142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1" h="603" extrusionOk="0">
                        <a:moveTo>
                          <a:pt x="299" y="1"/>
                        </a:moveTo>
                        <a:cubicBezTo>
                          <a:pt x="134" y="1"/>
                          <a:pt x="0" y="136"/>
                          <a:pt x="0" y="301"/>
                        </a:cubicBezTo>
                        <a:cubicBezTo>
                          <a:pt x="0" y="467"/>
                          <a:pt x="136" y="602"/>
                          <a:pt x="301" y="602"/>
                        </a:cubicBezTo>
                        <a:cubicBezTo>
                          <a:pt x="303" y="602"/>
                          <a:pt x="305" y="602"/>
                          <a:pt x="307" y="602"/>
                        </a:cubicBezTo>
                        <a:lnTo>
                          <a:pt x="14783" y="602"/>
                        </a:lnTo>
                        <a:cubicBezTo>
                          <a:pt x="14785" y="602"/>
                          <a:pt x="14787" y="602"/>
                          <a:pt x="14789" y="602"/>
                        </a:cubicBezTo>
                        <a:cubicBezTo>
                          <a:pt x="14955" y="602"/>
                          <a:pt x="15090" y="467"/>
                          <a:pt x="15090" y="301"/>
                        </a:cubicBezTo>
                        <a:cubicBezTo>
                          <a:pt x="15090" y="136"/>
                          <a:pt x="14956" y="1"/>
                          <a:pt x="14792" y="1"/>
                        </a:cubicBezTo>
                        <a:cubicBezTo>
                          <a:pt x="14789" y="1"/>
                          <a:pt x="14786" y="1"/>
                          <a:pt x="14783" y="1"/>
                        </a:cubicBezTo>
                        <a:lnTo>
                          <a:pt x="307" y="1"/>
                        </a:lnTo>
                        <a:cubicBezTo>
                          <a:pt x="305" y="1"/>
                          <a:pt x="302" y="1"/>
                          <a:pt x="299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484;p32">
                    <a:extLst>
                      <a:ext uri="{FF2B5EF4-FFF2-40B4-BE49-F238E27FC236}">
                        <a16:creationId xmlns:a16="http://schemas.microsoft.com/office/drawing/2014/main" id="{221CC8C2-116C-4ED1-BEAA-8C353EBF5518}"/>
                      </a:ext>
                    </a:extLst>
                  </p:cNvPr>
                  <p:cNvSpPr/>
                  <p:nvPr/>
                </p:nvSpPr>
                <p:spPr>
                  <a:xfrm>
                    <a:off x="5312305" y="1140969"/>
                    <a:ext cx="85711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3" h="602" extrusionOk="0">
                        <a:moveTo>
                          <a:pt x="294" y="0"/>
                        </a:moveTo>
                        <a:cubicBezTo>
                          <a:pt x="131" y="4"/>
                          <a:pt x="0" y="136"/>
                          <a:pt x="0" y="300"/>
                        </a:cubicBezTo>
                        <a:cubicBezTo>
                          <a:pt x="0" y="464"/>
                          <a:pt x="131" y="596"/>
                          <a:pt x="294" y="601"/>
                        </a:cubicBezTo>
                        <a:lnTo>
                          <a:pt x="4059" y="601"/>
                        </a:lnTo>
                        <a:cubicBezTo>
                          <a:pt x="4222" y="596"/>
                          <a:pt x="4353" y="464"/>
                          <a:pt x="4353" y="300"/>
                        </a:cubicBezTo>
                        <a:cubicBezTo>
                          <a:pt x="4353" y="136"/>
                          <a:pt x="4222" y="4"/>
                          <a:pt x="4059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485;p32">
                    <a:extLst>
                      <a:ext uri="{FF2B5EF4-FFF2-40B4-BE49-F238E27FC236}">
                        <a16:creationId xmlns:a16="http://schemas.microsoft.com/office/drawing/2014/main" id="{CB5E9641-342C-46DC-BCEB-83DE6054A10A}"/>
                      </a:ext>
                    </a:extLst>
                  </p:cNvPr>
                  <p:cNvSpPr/>
                  <p:nvPr/>
                </p:nvSpPr>
                <p:spPr>
                  <a:xfrm>
                    <a:off x="5568590" y="1198267"/>
                    <a:ext cx="370979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41" h="603" extrusionOk="0">
                        <a:moveTo>
                          <a:pt x="301" y="1"/>
                        </a:moveTo>
                        <a:cubicBezTo>
                          <a:pt x="135" y="1"/>
                          <a:pt x="0" y="135"/>
                          <a:pt x="0" y="301"/>
                        </a:cubicBezTo>
                        <a:cubicBezTo>
                          <a:pt x="0" y="468"/>
                          <a:pt x="135" y="602"/>
                          <a:pt x="301" y="602"/>
                        </a:cubicBezTo>
                        <a:cubicBezTo>
                          <a:pt x="303" y="602"/>
                          <a:pt x="305" y="602"/>
                          <a:pt x="307" y="602"/>
                        </a:cubicBezTo>
                        <a:lnTo>
                          <a:pt x="18546" y="602"/>
                        </a:lnTo>
                        <a:cubicBezTo>
                          <a:pt x="18710" y="598"/>
                          <a:pt x="18840" y="464"/>
                          <a:pt x="18840" y="301"/>
                        </a:cubicBezTo>
                        <a:cubicBezTo>
                          <a:pt x="18840" y="138"/>
                          <a:pt x="18710" y="4"/>
                          <a:pt x="18546" y="1"/>
                        </a:cubicBezTo>
                        <a:lnTo>
                          <a:pt x="307" y="1"/>
                        </a:lnTo>
                        <a:cubicBezTo>
                          <a:pt x="305" y="1"/>
                          <a:pt x="303" y="1"/>
                          <a:pt x="30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486;p32">
                    <a:extLst>
                      <a:ext uri="{FF2B5EF4-FFF2-40B4-BE49-F238E27FC236}">
                        <a16:creationId xmlns:a16="http://schemas.microsoft.com/office/drawing/2014/main" id="{C9E8914E-8537-4536-BF00-C89D25286554}"/>
                      </a:ext>
                    </a:extLst>
                  </p:cNvPr>
                  <p:cNvSpPr/>
                  <p:nvPr/>
                </p:nvSpPr>
                <p:spPr>
                  <a:xfrm>
                    <a:off x="5312325" y="1198267"/>
                    <a:ext cx="137259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71" h="603" extrusionOk="0">
                        <a:moveTo>
                          <a:pt x="6669" y="1"/>
                        </a:moveTo>
                        <a:cubicBezTo>
                          <a:pt x="6667" y="1"/>
                          <a:pt x="6665" y="1"/>
                          <a:pt x="6663" y="1"/>
                        </a:cubicBezTo>
                        <a:lnTo>
                          <a:pt x="293" y="1"/>
                        </a:lnTo>
                        <a:cubicBezTo>
                          <a:pt x="131" y="4"/>
                          <a:pt x="0" y="138"/>
                          <a:pt x="0" y="301"/>
                        </a:cubicBezTo>
                        <a:cubicBezTo>
                          <a:pt x="0" y="464"/>
                          <a:pt x="131" y="598"/>
                          <a:pt x="293" y="602"/>
                        </a:cubicBezTo>
                        <a:lnTo>
                          <a:pt x="6663" y="602"/>
                        </a:lnTo>
                        <a:cubicBezTo>
                          <a:pt x="6665" y="602"/>
                          <a:pt x="6667" y="602"/>
                          <a:pt x="6669" y="602"/>
                        </a:cubicBezTo>
                        <a:cubicBezTo>
                          <a:pt x="6836" y="602"/>
                          <a:pt x="6971" y="468"/>
                          <a:pt x="6971" y="301"/>
                        </a:cubicBezTo>
                        <a:cubicBezTo>
                          <a:pt x="6971" y="135"/>
                          <a:pt x="6836" y="1"/>
                          <a:pt x="6669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487;p32">
                    <a:extLst>
                      <a:ext uri="{FF2B5EF4-FFF2-40B4-BE49-F238E27FC236}">
                        <a16:creationId xmlns:a16="http://schemas.microsoft.com/office/drawing/2014/main" id="{5A74585A-E4DA-4CE6-A77C-3D50D1B27B6A}"/>
                      </a:ext>
                    </a:extLst>
                  </p:cNvPr>
                  <p:cNvSpPr/>
                  <p:nvPr/>
                </p:nvSpPr>
                <p:spPr>
                  <a:xfrm>
                    <a:off x="5865003" y="1263776"/>
                    <a:ext cx="74566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603" extrusionOk="0">
                        <a:moveTo>
                          <a:pt x="299" y="1"/>
                        </a:moveTo>
                        <a:cubicBezTo>
                          <a:pt x="135" y="1"/>
                          <a:pt x="1" y="135"/>
                          <a:pt x="1" y="301"/>
                        </a:cubicBezTo>
                        <a:cubicBezTo>
                          <a:pt x="1" y="467"/>
                          <a:pt x="136" y="602"/>
                          <a:pt x="301" y="602"/>
                        </a:cubicBezTo>
                        <a:cubicBezTo>
                          <a:pt x="303" y="602"/>
                          <a:pt x="305" y="602"/>
                          <a:pt x="308" y="602"/>
                        </a:cubicBezTo>
                        <a:lnTo>
                          <a:pt x="3492" y="602"/>
                        </a:lnTo>
                        <a:cubicBezTo>
                          <a:pt x="3656" y="597"/>
                          <a:pt x="3786" y="464"/>
                          <a:pt x="3786" y="301"/>
                        </a:cubicBezTo>
                        <a:cubicBezTo>
                          <a:pt x="3786" y="137"/>
                          <a:pt x="3656" y="4"/>
                          <a:pt x="3492" y="1"/>
                        </a:cubicBezTo>
                        <a:lnTo>
                          <a:pt x="308" y="1"/>
                        </a:lnTo>
                        <a:cubicBezTo>
                          <a:pt x="305" y="1"/>
                          <a:pt x="302" y="1"/>
                          <a:pt x="299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488;p32">
                    <a:extLst>
                      <a:ext uri="{FF2B5EF4-FFF2-40B4-BE49-F238E27FC236}">
                        <a16:creationId xmlns:a16="http://schemas.microsoft.com/office/drawing/2014/main" id="{A39B210A-59F2-4C6E-A6A1-3FDE08C21FF2}"/>
                      </a:ext>
                    </a:extLst>
                  </p:cNvPr>
                  <p:cNvSpPr/>
                  <p:nvPr/>
                </p:nvSpPr>
                <p:spPr>
                  <a:xfrm>
                    <a:off x="5688542" y="1263776"/>
                    <a:ext cx="137003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58" h="602" extrusionOk="0">
                        <a:moveTo>
                          <a:pt x="294" y="1"/>
                        </a:moveTo>
                        <a:cubicBezTo>
                          <a:pt x="131" y="4"/>
                          <a:pt x="0" y="137"/>
                          <a:pt x="0" y="301"/>
                        </a:cubicBezTo>
                        <a:cubicBezTo>
                          <a:pt x="0" y="464"/>
                          <a:pt x="131" y="597"/>
                          <a:pt x="294" y="602"/>
                        </a:cubicBezTo>
                        <a:lnTo>
                          <a:pt x="6664" y="602"/>
                        </a:lnTo>
                        <a:cubicBezTo>
                          <a:pt x="6827" y="597"/>
                          <a:pt x="6958" y="464"/>
                          <a:pt x="6958" y="301"/>
                        </a:cubicBezTo>
                        <a:cubicBezTo>
                          <a:pt x="6958" y="137"/>
                          <a:pt x="6827" y="4"/>
                          <a:pt x="6664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489;p32">
                    <a:extLst>
                      <a:ext uri="{FF2B5EF4-FFF2-40B4-BE49-F238E27FC236}">
                        <a16:creationId xmlns:a16="http://schemas.microsoft.com/office/drawing/2014/main" id="{52440B98-85B7-4ACC-9815-B568E56CE0B2}"/>
                      </a:ext>
                    </a:extLst>
                  </p:cNvPr>
                  <p:cNvSpPr/>
                  <p:nvPr/>
                </p:nvSpPr>
                <p:spPr>
                  <a:xfrm>
                    <a:off x="5312325" y="1263776"/>
                    <a:ext cx="302576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7" h="603" extrusionOk="0">
                        <a:moveTo>
                          <a:pt x="15068" y="1"/>
                        </a:moveTo>
                        <a:cubicBezTo>
                          <a:pt x="15065" y="1"/>
                          <a:pt x="15062" y="1"/>
                          <a:pt x="15059" y="1"/>
                        </a:cubicBezTo>
                        <a:lnTo>
                          <a:pt x="293" y="1"/>
                        </a:lnTo>
                        <a:cubicBezTo>
                          <a:pt x="131" y="4"/>
                          <a:pt x="0" y="137"/>
                          <a:pt x="0" y="301"/>
                        </a:cubicBezTo>
                        <a:cubicBezTo>
                          <a:pt x="0" y="464"/>
                          <a:pt x="131" y="597"/>
                          <a:pt x="293" y="602"/>
                        </a:cubicBezTo>
                        <a:lnTo>
                          <a:pt x="15059" y="602"/>
                        </a:lnTo>
                        <a:cubicBezTo>
                          <a:pt x="15062" y="602"/>
                          <a:pt x="15064" y="602"/>
                          <a:pt x="15066" y="602"/>
                        </a:cubicBezTo>
                        <a:cubicBezTo>
                          <a:pt x="15231" y="602"/>
                          <a:pt x="15366" y="467"/>
                          <a:pt x="15366" y="301"/>
                        </a:cubicBezTo>
                        <a:cubicBezTo>
                          <a:pt x="15366" y="135"/>
                          <a:pt x="15232" y="1"/>
                          <a:pt x="15068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490;p32">
                    <a:extLst>
                      <a:ext uri="{FF2B5EF4-FFF2-40B4-BE49-F238E27FC236}">
                        <a16:creationId xmlns:a16="http://schemas.microsoft.com/office/drawing/2014/main" id="{8D125D07-2AC7-4035-88FD-B62CE64BE671}"/>
                      </a:ext>
                    </a:extLst>
                  </p:cNvPr>
                  <p:cNvSpPr/>
                  <p:nvPr/>
                </p:nvSpPr>
                <p:spPr>
                  <a:xfrm>
                    <a:off x="5608600" y="1329265"/>
                    <a:ext cx="331087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15" h="602" extrusionOk="0">
                        <a:moveTo>
                          <a:pt x="302" y="1"/>
                        </a:moveTo>
                        <a:cubicBezTo>
                          <a:pt x="136" y="1"/>
                          <a:pt x="1" y="136"/>
                          <a:pt x="1" y="302"/>
                        </a:cubicBezTo>
                        <a:cubicBezTo>
                          <a:pt x="1" y="468"/>
                          <a:pt x="136" y="602"/>
                          <a:pt x="302" y="602"/>
                        </a:cubicBezTo>
                        <a:lnTo>
                          <a:pt x="16514" y="602"/>
                        </a:lnTo>
                        <a:cubicBezTo>
                          <a:pt x="16680" y="602"/>
                          <a:pt x="16814" y="468"/>
                          <a:pt x="16814" y="302"/>
                        </a:cubicBezTo>
                        <a:cubicBezTo>
                          <a:pt x="16814" y="136"/>
                          <a:pt x="16680" y="1"/>
                          <a:pt x="16514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491;p32">
                    <a:extLst>
                      <a:ext uri="{FF2B5EF4-FFF2-40B4-BE49-F238E27FC236}">
                        <a16:creationId xmlns:a16="http://schemas.microsoft.com/office/drawing/2014/main" id="{F57AFC4F-7805-4CA9-B10F-189B5C41D739}"/>
                      </a:ext>
                    </a:extLst>
                  </p:cNvPr>
                  <p:cNvSpPr/>
                  <p:nvPr/>
                </p:nvSpPr>
                <p:spPr>
                  <a:xfrm>
                    <a:off x="5312187" y="1329265"/>
                    <a:ext cx="239864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2" h="602" extrusionOk="0">
                        <a:moveTo>
                          <a:pt x="300" y="1"/>
                        </a:moveTo>
                        <a:cubicBezTo>
                          <a:pt x="134" y="1"/>
                          <a:pt x="0" y="136"/>
                          <a:pt x="0" y="302"/>
                        </a:cubicBezTo>
                        <a:cubicBezTo>
                          <a:pt x="0" y="468"/>
                          <a:pt x="134" y="602"/>
                          <a:pt x="300" y="602"/>
                        </a:cubicBezTo>
                        <a:lnTo>
                          <a:pt x="11882" y="602"/>
                        </a:lnTo>
                        <a:cubicBezTo>
                          <a:pt x="12048" y="602"/>
                          <a:pt x="12182" y="468"/>
                          <a:pt x="12182" y="302"/>
                        </a:cubicBezTo>
                        <a:cubicBezTo>
                          <a:pt x="12182" y="136"/>
                          <a:pt x="12048" y="1"/>
                          <a:pt x="1188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492;p32">
                    <a:extLst>
                      <a:ext uri="{FF2B5EF4-FFF2-40B4-BE49-F238E27FC236}">
                        <a16:creationId xmlns:a16="http://schemas.microsoft.com/office/drawing/2014/main" id="{760B6186-4912-44CD-BF5E-4BEFA43A9F1F}"/>
                      </a:ext>
                    </a:extLst>
                  </p:cNvPr>
                  <p:cNvSpPr/>
                  <p:nvPr/>
                </p:nvSpPr>
                <p:spPr>
                  <a:xfrm>
                    <a:off x="5791166" y="1394773"/>
                    <a:ext cx="148404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7" h="602" extrusionOk="0">
                        <a:moveTo>
                          <a:pt x="294" y="1"/>
                        </a:moveTo>
                        <a:cubicBezTo>
                          <a:pt x="131" y="4"/>
                          <a:pt x="0" y="137"/>
                          <a:pt x="0" y="300"/>
                        </a:cubicBezTo>
                        <a:cubicBezTo>
                          <a:pt x="0" y="464"/>
                          <a:pt x="131" y="598"/>
                          <a:pt x="294" y="602"/>
                        </a:cubicBezTo>
                        <a:lnTo>
                          <a:pt x="7242" y="602"/>
                        </a:lnTo>
                        <a:cubicBezTo>
                          <a:pt x="7406" y="598"/>
                          <a:pt x="7536" y="464"/>
                          <a:pt x="7536" y="300"/>
                        </a:cubicBezTo>
                        <a:cubicBezTo>
                          <a:pt x="7536" y="137"/>
                          <a:pt x="7406" y="4"/>
                          <a:pt x="724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493;p32">
                    <a:extLst>
                      <a:ext uri="{FF2B5EF4-FFF2-40B4-BE49-F238E27FC236}">
                        <a16:creationId xmlns:a16="http://schemas.microsoft.com/office/drawing/2014/main" id="{2619EA30-5A21-49C2-9916-14CCF893332D}"/>
                      </a:ext>
                    </a:extLst>
                  </p:cNvPr>
                  <p:cNvSpPr/>
                  <p:nvPr/>
                </p:nvSpPr>
                <p:spPr>
                  <a:xfrm>
                    <a:off x="5448875" y="1394773"/>
                    <a:ext cx="297142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1" h="602" extrusionOk="0">
                        <a:moveTo>
                          <a:pt x="301" y="0"/>
                        </a:moveTo>
                        <a:cubicBezTo>
                          <a:pt x="135" y="0"/>
                          <a:pt x="0" y="134"/>
                          <a:pt x="0" y="300"/>
                        </a:cubicBezTo>
                        <a:cubicBezTo>
                          <a:pt x="0" y="467"/>
                          <a:pt x="136" y="602"/>
                          <a:pt x="301" y="602"/>
                        </a:cubicBezTo>
                        <a:cubicBezTo>
                          <a:pt x="303" y="602"/>
                          <a:pt x="305" y="602"/>
                          <a:pt x="307" y="602"/>
                        </a:cubicBezTo>
                        <a:lnTo>
                          <a:pt x="14783" y="602"/>
                        </a:lnTo>
                        <a:cubicBezTo>
                          <a:pt x="14785" y="602"/>
                          <a:pt x="14787" y="602"/>
                          <a:pt x="14789" y="602"/>
                        </a:cubicBezTo>
                        <a:cubicBezTo>
                          <a:pt x="14955" y="602"/>
                          <a:pt x="15090" y="467"/>
                          <a:pt x="15090" y="300"/>
                        </a:cubicBezTo>
                        <a:cubicBezTo>
                          <a:pt x="15090" y="134"/>
                          <a:pt x="14955" y="0"/>
                          <a:pt x="14789" y="0"/>
                        </a:cubicBezTo>
                        <a:cubicBezTo>
                          <a:pt x="14787" y="0"/>
                          <a:pt x="14785" y="0"/>
                          <a:pt x="14783" y="1"/>
                        </a:cubicBezTo>
                        <a:lnTo>
                          <a:pt x="307" y="1"/>
                        </a:lnTo>
                        <a:cubicBezTo>
                          <a:pt x="305" y="0"/>
                          <a:pt x="303" y="0"/>
                          <a:pt x="30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494;p32">
                    <a:extLst>
                      <a:ext uri="{FF2B5EF4-FFF2-40B4-BE49-F238E27FC236}">
                        <a16:creationId xmlns:a16="http://schemas.microsoft.com/office/drawing/2014/main" id="{CC6134D6-E688-4507-96AC-A6524C8DBEDD}"/>
                      </a:ext>
                    </a:extLst>
                  </p:cNvPr>
                  <p:cNvSpPr/>
                  <p:nvPr/>
                </p:nvSpPr>
                <p:spPr>
                  <a:xfrm>
                    <a:off x="5312305" y="1394773"/>
                    <a:ext cx="85711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3" h="602" extrusionOk="0">
                        <a:moveTo>
                          <a:pt x="294" y="1"/>
                        </a:moveTo>
                        <a:cubicBezTo>
                          <a:pt x="131" y="4"/>
                          <a:pt x="0" y="137"/>
                          <a:pt x="0" y="300"/>
                        </a:cubicBezTo>
                        <a:cubicBezTo>
                          <a:pt x="0" y="464"/>
                          <a:pt x="131" y="598"/>
                          <a:pt x="294" y="602"/>
                        </a:cubicBezTo>
                        <a:lnTo>
                          <a:pt x="4059" y="602"/>
                        </a:lnTo>
                        <a:cubicBezTo>
                          <a:pt x="4222" y="598"/>
                          <a:pt x="4353" y="464"/>
                          <a:pt x="4353" y="300"/>
                        </a:cubicBezTo>
                        <a:cubicBezTo>
                          <a:pt x="4353" y="137"/>
                          <a:pt x="4222" y="4"/>
                          <a:pt x="4059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495;p32">
                    <a:extLst>
                      <a:ext uri="{FF2B5EF4-FFF2-40B4-BE49-F238E27FC236}">
                        <a16:creationId xmlns:a16="http://schemas.microsoft.com/office/drawing/2014/main" id="{F28E59F2-1EDA-4ECB-806F-1A5EAA572E47}"/>
                      </a:ext>
                    </a:extLst>
                  </p:cNvPr>
                  <p:cNvSpPr/>
                  <p:nvPr/>
                </p:nvSpPr>
                <p:spPr>
                  <a:xfrm>
                    <a:off x="5568590" y="1452091"/>
                    <a:ext cx="370979" cy="118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41" h="601" extrusionOk="0">
                        <a:moveTo>
                          <a:pt x="299" y="0"/>
                        </a:moveTo>
                        <a:cubicBezTo>
                          <a:pt x="134" y="0"/>
                          <a:pt x="0" y="135"/>
                          <a:pt x="0" y="300"/>
                        </a:cubicBezTo>
                        <a:cubicBezTo>
                          <a:pt x="0" y="466"/>
                          <a:pt x="134" y="600"/>
                          <a:pt x="299" y="600"/>
                        </a:cubicBezTo>
                        <a:cubicBezTo>
                          <a:pt x="302" y="600"/>
                          <a:pt x="305" y="600"/>
                          <a:pt x="307" y="600"/>
                        </a:cubicBezTo>
                        <a:lnTo>
                          <a:pt x="18546" y="600"/>
                        </a:lnTo>
                        <a:cubicBezTo>
                          <a:pt x="18710" y="597"/>
                          <a:pt x="18840" y="464"/>
                          <a:pt x="18840" y="300"/>
                        </a:cubicBezTo>
                        <a:cubicBezTo>
                          <a:pt x="18840" y="137"/>
                          <a:pt x="18710" y="4"/>
                          <a:pt x="18546" y="0"/>
                        </a:cubicBezTo>
                        <a:lnTo>
                          <a:pt x="307" y="0"/>
                        </a:lnTo>
                        <a:cubicBezTo>
                          <a:pt x="305" y="0"/>
                          <a:pt x="302" y="0"/>
                          <a:pt x="299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496;p32">
                    <a:extLst>
                      <a:ext uri="{FF2B5EF4-FFF2-40B4-BE49-F238E27FC236}">
                        <a16:creationId xmlns:a16="http://schemas.microsoft.com/office/drawing/2014/main" id="{E52F7285-8F8F-4B7D-B636-4D445A912303}"/>
                      </a:ext>
                    </a:extLst>
                  </p:cNvPr>
                  <p:cNvSpPr/>
                  <p:nvPr/>
                </p:nvSpPr>
                <p:spPr>
                  <a:xfrm>
                    <a:off x="5312325" y="1452091"/>
                    <a:ext cx="137259" cy="118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71" h="601" extrusionOk="0">
                        <a:moveTo>
                          <a:pt x="6671" y="0"/>
                        </a:moveTo>
                        <a:cubicBezTo>
                          <a:pt x="6668" y="0"/>
                          <a:pt x="6665" y="0"/>
                          <a:pt x="6663" y="0"/>
                        </a:cubicBezTo>
                        <a:lnTo>
                          <a:pt x="293" y="0"/>
                        </a:lnTo>
                        <a:cubicBezTo>
                          <a:pt x="131" y="4"/>
                          <a:pt x="0" y="137"/>
                          <a:pt x="0" y="300"/>
                        </a:cubicBezTo>
                        <a:cubicBezTo>
                          <a:pt x="0" y="464"/>
                          <a:pt x="131" y="597"/>
                          <a:pt x="293" y="600"/>
                        </a:cubicBezTo>
                        <a:lnTo>
                          <a:pt x="6663" y="600"/>
                        </a:lnTo>
                        <a:cubicBezTo>
                          <a:pt x="6665" y="600"/>
                          <a:pt x="6668" y="600"/>
                          <a:pt x="6671" y="600"/>
                        </a:cubicBezTo>
                        <a:cubicBezTo>
                          <a:pt x="6837" y="600"/>
                          <a:pt x="6971" y="466"/>
                          <a:pt x="6971" y="300"/>
                        </a:cubicBezTo>
                        <a:cubicBezTo>
                          <a:pt x="6971" y="135"/>
                          <a:pt x="6837" y="0"/>
                          <a:pt x="667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497;p32">
                    <a:extLst>
                      <a:ext uri="{FF2B5EF4-FFF2-40B4-BE49-F238E27FC236}">
                        <a16:creationId xmlns:a16="http://schemas.microsoft.com/office/drawing/2014/main" id="{FDE6C347-51CF-492C-A1FD-4228A985668C}"/>
                      </a:ext>
                    </a:extLst>
                  </p:cNvPr>
                  <p:cNvSpPr/>
                  <p:nvPr/>
                </p:nvSpPr>
                <p:spPr>
                  <a:xfrm>
                    <a:off x="5865003" y="1517560"/>
                    <a:ext cx="74566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603" extrusionOk="0">
                        <a:moveTo>
                          <a:pt x="301" y="1"/>
                        </a:moveTo>
                        <a:cubicBezTo>
                          <a:pt x="136" y="1"/>
                          <a:pt x="1" y="135"/>
                          <a:pt x="1" y="301"/>
                        </a:cubicBezTo>
                        <a:cubicBezTo>
                          <a:pt x="1" y="468"/>
                          <a:pt x="136" y="602"/>
                          <a:pt x="301" y="602"/>
                        </a:cubicBezTo>
                        <a:cubicBezTo>
                          <a:pt x="303" y="602"/>
                          <a:pt x="305" y="602"/>
                          <a:pt x="308" y="602"/>
                        </a:cubicBezTo>
                        <a:lnTo>
                          <a:pt x="3492" y="602"/>
                        </a:lnTo>
                        <a:cubicBezTo>
                          <a:pt x="3656" y="599"/>
                          <a:pt x="3786" y="465"/>
                          <a:pt x="3786" y="301"/>
                        </a:cubicBezTo>
                        <a:cubicBezTo>
                          <a:pt x="3786" y="139"/>
                          <a:pt x="3656" y="5"/>
                          <a:pt x="3492" y="1"/>
                        </a:cubicBezTo>
                        <a:lnTo>
                          <a:pt x="308" y="1"/>
                        </a:lnTo>
                        <a:cubicBezTo>
                          <a:pt x="305" y="1"/>
                          <a:pt x="303" y="1"/>
                          <a:pt x="30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498;p32">
                    <a:extLst>
                      <a:ext uri="{FF2B5EF4-FFF2-40B4-BE49-F238E27FC236}">
                        <a16:creationId xmlns:a16="http://schemas.microsoft.com/office/drawing/2014/main" id="{EC3A3D8F-6964-4F60-9A22-52E39F772F09}"/>
                      </a:ext>
                    </a:extLst>
                  </p:cNvPr>
                  <p:cNvSpPr/>
                  <p:nvPr/>
                </p:nvSpPr>
                <p:spPr>
                  <a:xfrm>
                    <a:off x="5688542" y="1517580"/>
                    <a:ext cx="137003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58" h="602" extrusionOk="0">
                        <a:moveTo>
                          <a:pt x="294" y="0"/>
                        </a:moveTo>
                        <a:cubicBezTo>
                          <a:pt x="131" y="4"/>
                          <a:pt x="0" y="138"/>
                          <a:pt x="0" y="300"/>
                        </a:cubicBezTo>
                        <a:cubicBezTo>
                          <a:pt x="0" y="464"/>
                          <a:pt x="131" y="598"/>
                          <a:pt x="294" y="601"/>
                        </a:cubicBezTo>
                        <a:lnTo>
                          <a:pt x="6664" y="601"/>
                        </a:lnTo>
                        <a:cubicBezTo>
                          <a:pt x="6827" y="598"/>
                          <a:pt x="6958" y="464"/>
                          <a:pt x="6958" y="300"/>
                        </a:cubicBezTo>
                        <a:cubicBezTo>
                          <a:pt x="6958" y="138"/>
                          <a:pt x="6827" y="4"/>
                          <a:pt x="6664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499;p32">
                    <a:extLst>
                      <a:ext uri="{FF2B5EF4-FFF2-40B4-BE49-F238E27FC236}">
                        <a16:creationId xmlns:a16="http://schemas.microsoft.com/office/drawing/2014/main" id="{AC86568A-34CB-4370-8F75-DFECE52990C4}"/>
                      </a:ext>
                    </a:extLst>
                  </p:cNvPr>
                  <p:cNvSpPr/>
                  <p:nvPr/>
                </p:nvSpPr>
                <p:spPr>
                  <a:xfrm>
                    <a:off x="5312325" y="1517560"/>
                    <a:ext cx="302576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7" h="603" extrusionOk="0">
                        <a:moveTo>
                          <a:pt x="15066" y="1"/>
                        </a:moveTo>
                        <a:cubicBezTo>
                          <a:pt x="15064" y="1"/>
                          <a:pt x="15062" y="1"/>
                          <a:pt x="15059" y="1"/>
                        </a:cubicBezTo>
                        <a:lnTo>
                          <a:pt x="293" y="1"/>
                        </a:lnTo>
                        <a:cubicBezTo>
                          <a:pt x="131" y="5"/>
                          <a:pt x="0" y="139"/>
                          <a:pt x="0" y="301"/>
                        </a:cubicBezTo>
                        <a:cubicBezTo>
                          <a:pt x="0" y="465"/>
                          <a:pt x="131" y="599"/>
                          <a:pt x="293" y="602"/>
                        </a:cubicBezTo>
                        <a:lnTo>
                          <a:pt x="15059" y="602"/>
                        </a:lnTo>
                        <a:cubicBezTo>
                          <a:pt x="15062" y="602"/>
                          <a:pt x="15064" y="602"/>
                          <a:pt x="15066" y="602"/>
                        </a:cubicBezTo>
                        <a:cubicBezTo>
                          <a:pt x="15231" y="602"/>
                          <a:pt x="15366" y="468"/>
                          <a:pt x="15366" y="301"/>
                        </a:cubicBezTo>
                        <a:cubicBezTo>
                          <a:pt x="15366" y="135"/>
                          <a:pt x="15231" y="1"/>
                          <a:pt x="15066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500;p32">
                    <a:extLst>
                      <a:ext uri="{FF2B5EF4-FFF2-40B4-BE49-F238E27FC236}">
                        <a16:creationId xmlns:a16="http://schemas.microsoft.com/office/drawing/2014/main" id="{2CF9607B-C497-4F41-BF11-E0864B738593}"/>
                      </a:ext>
                    </a:extLst>
                  </p:cNvPr>
                  <p:cNvSpPr/>
                  <p:nvPr/>
                </p:nvSpPr>
                <p:spPr>
                  <a:xfrm>
                    <a:off x="5608600" y="1583049"/>
                    <a:ext cx="331087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15" h="602" extrusionOk="0">
                        <a:moveTo>
                          <a:pt x="302" y="1"/>
                        </a:moveTo>
                        <a:cubicBezTo>
                          <a:pt x="136" y="1"/>
                          <a:pt x="1" y="135"/>
                          <a:pt x="1" y="302"/>
                        </a:cubicBezTo>
                        <a:cubicBezTo>
                          <a:pt x="1" y="468"/>
                          <a:pt x="136" y="602"/>
                          <a:pt x="302" y="602"/>
                        </a:cubicBezTo>
                        <a:lnTo>
                          <a:pt x="16514" y="602"/>
                        </a:lnTo>
                        <a:cubicBezTo>
                          <a:pt x="16680" y="602"/>
                          <a:pt x="16814" y="468"/>
                          <a:pt x="16814" y="302"/>
                        </a:cubicBezTo>
                        <a:cubicBezTo>
                          <a:pt x="16814" y="135"/>
                          <a:pt x="16680" y="1"/>
                          <a:pt x="16514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501;p32">
                    <a:extLst>
                      <a:ext uri="{FF2B5EF4-FFF2-40B4-BE49-F238E27FC236}">
                        <a16:creationId xmlns:a16="http://schemas.microsoft.com/office/drawing/2014/main" id="{873D7011-F39A-461A-AA91-9D45CAA2908D}"/>
                      </a:ext>
                    </a:extLst>
                  </p:cNvPr>
                  <p:cNvSpPr/>
                  <p:nvPr/>
                </p:nvSpPr>
                <p:spPr>
                  <a:xfrm>
                    <a:off x="5312187" y="1583049"/>
                    <a:ext cx="239864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2" h="602" extrusionOk="0">
                        <a:moveTo>
                          <a:pt x="300" y="1"/>
                        </a:moveTo>
                        <a:cubicBezTo>
                          <a:pt x="134" y="1"/>
                          <a:pt x="0" y="135"/>
                          <a:pt x="0" y="302"/>
                        </a:cubicBezTo>
                        <a:cubicBezTo>
                          <a:pt x="0" y="468"/>
                          <a:pt x="134" y="602"/>
                          <a:pt x="300" y="602"/>
                        </a:cubicBezTo>
                        <a:lnTo>
                          <a:pt x="11882" y="602"/>
                        </a:lnTo>
                        <a:cubicBezTo>
                          <a:pt x="12048" y="602"/>
                          <a:pt x="12182" y="468"/>
                          <a:pt x="12182" y="302"/>
                        </a:cubicBezTo>
                        <a:cubicBezTo>
                          <a:pt x="12182" y="135"/>
                          <a:pt x="12048" y="1"/>
                          <a:pt x="1188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502;p32">
                    <a:extLst>
                      <a:ext uri="{FF2B5EF4-FFF2-40B4-BE49-F238E27FC236}">
                        <a16:creationId xmlns:a16="http://schemas.microsoft.com/office/drawing/2014/main" id="{777A6091-2D39-49AD-9906-5291953C5820}"/>
                      </a:ext>
                    </a:extLst>
                  </p:cNvPr>
                  <p:cNvSpPr/>
                  <p:nvPr/>
                </p:nvSpPr>
                <p:spPr>
                  <a:xfrm>
                    <a:off x="5791166" y="1648558"/>
                    <a:ext cx="148404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7" h="602" extrusionOk="0">
                        <a:moveTo>
                          <a:pt x="294" y="1"/>
                        </a:moveTo>
                        <a:cubicBezTo>
                          <a:pt x="131" y="4"/>
                          <a:pt x="0" y="138"/>
                          <a:pt x="0" y="302"/>
                        </a:cubicBezTo>
                        <a:cubicBezTo>
                          <a:pt x="0" y="464"/>
                          <a:pt x="131" y="598"/>
                          <a:pt x="294" y="602"/>
                        </a:cubicBezTo>
                        <a:lnTo>
                          <a:pt x="7242" y="602"/>
                        </a:lnTo>
                        <a:cubicBezTo>
                          <a:pt x="7406" y="598"/>
                          <a:pt x="7536" y="464"/>
                          <a:pt x="7536" y="302"/>
                        </a:cubicBezTo>
                        <a:cubicBezTo>
                          <a:pt x="7536" y="138"/>
                          <a:pt x="7406" y="4"/>
                          <a:pt x="724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503;p32">
                    <a:extLst>
                      <a:ext uri="{FF2B5EF4-FFF2-40B4-BE49-F238E27FC236}">
                        <a16:creationId xmlns:a16="http://schemas.microsoft.com/office/drawing/2014/main" id="{BEB6E47E-BD5E-45D5-A83F-A895E161D4DE}"/>
                      </a:ext>
                    </a:extLst>
                  </p:cNvPr>
                  <p:cNvSpPr/>
                  <p:nvPr/>
                </p:nvSpPr>
                <p:spPr>
                  <a:xfrm>
                    <a:off x="5448875" y="1648558"/>
                    <a:ext cx="297142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1" h="602" extrusionOk="0">
                        <a:moveTo>
                          <a:pt x="301" y="1"/>
                        </a:moveTo>
                        <a:cubicBezTo>
                          <a:pt x="135" y="1"/>
                          <a:pt x="0" y="135"/>
                          <a:pt x="0" y="302"/>
                        </a:cubicBezTo>
                        <a:cubicBezTo>
                          <a:pt x="0" y="468"/>
                          <a:pt x="135" y="602"/>
                          <a:pt x="301" y="602"/>
                        </a:cubicBezTo>
                        <a:cubicBezTo>
                          <a:pt x="303" y="602"/>
                          <a:pt x="305" y="602"/>
                          <a:pt x="307" y="602"/>
                        </a:cubicBezTo>
                        <a:lnTo>
                          <a:pt x="14783" y="602"/>
                        </a:lnTo>
                        <a:cubicBezTo>
                          <a:pt x="14785" y="602"/>
                          <a:pt x="14787" y="602"/>
                          <a:pt x="14789" y="602"/>
                        </a:cubicBezTo>
                        <a:cubicBezTo>
                          <a:pt x="14955" y="602"/>
                          <a:pt x="15090" y="468"/>
                          <a:pt x="15090" y="302"/>
                        </a:cubicBezTo>
                        <a:cubicBezTo>
                          <a:pt x="15090" y="135"/>
                          <a:pt x="14955" y="1"/>
                          <a:pt x="14789" y="1"/>
                        </a:cubicBezTo>
                        <a:cubicBezTo>
                          <a:pt x="14787" y="1"/>
                          <a:pt x="14785" y="1"/>
                          <a:pt x="14783" y="1"/>
                        </a:cubicBezTo>
                        <a:lnTo>
                          <a:pt x="307" y="1"/>
                        </a:lnTo>
                        <a:cubicBezTo>
                          <a:pt x="305" y="1"/>
                          <a:pt x="303" y="1"/>
                          <a:pt x="30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504;p32">
                    <a:extLst>
                      <a:ext uri="{FF2B5EF4-FFF2-40B4-BE49-F238E27FC236}">
                        <a16:creationId xmlns:a16="http://schemas.microsoft.com/office/drawing/2014/main" id="{5F4E10F1-E96E-4F84-B9ED-0F6E36D2C6B7}"/>
                      </a:ext>
                    </a:extLst>
                  </p:cNvPr>
                  <p:cNvSpPr/>
                  <p:nvPr/>
                </p:nvSpPr>
                <p:spPr>
                  <a:xfrm>
                    <a:off x="5312305" y="1648558"/>
                    <a:ext cx="85711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3" h="602" extrusionOk="0">
                        <a:moveTo>
                          <a:pt x="294" y="1"/>
                        </a:moveTo>
                        <a:cubicBezTo>
                          <a:pt x="131" y="4"/>
                          <a:pt x="0" y="138"/>
                          <a:pt x="0" y="302"/>
                        </a:cubicBezTo>
                        <a:cubicBezTo>
                          <a:pt x="0" y="464"/>
                          <a:pt x="131" y="598"/>
                          <a:pt x="294" y="602"/>
                        </a:cubicBezTo>
                        <a:lnTo>
                          <a:pt x="4059" y="602"/>
                        </a:lnTo>
                        <a:cubicBezTo>
                          <a:pt x="4222" y="598"/>
                          <a:pt x="4353" y="464"/>
                          <a:pt x="4353" y="302"/>
                        </a:cubicBezTo>
                        <a:cubicBezTo>
                          <a:pt x="4353" y="138"/>
                          <a:pt x="4222" y="4"/>
                          <a:pt x="4059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505;p32">
                    <a:extLst>
                      <a:ext uri="{FF2B5EF4-FFF2-40B4-BE49-F238E27FC236}">
                        <a16:creationId xmlns:a16="http://schemas.microsoft.com/office/drawing/2014/main" id="{2ACB9088-7DE8-4142-87C4-924471E6B7CC}"/>
                      </a:ext>
                    </a:extLst>
                  </p:cNvPr>
                  <p:cNvSpPr/>
                  <p:nvPr/>
                </p:nvSpPr>
                <p:spPr>
                  <a:xfrm>
                    <a:off x="5568590" y="1705875"/>
                    <a:ext cx="370979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41" h="602" extrusionOk="0">
                        <a:moveTo>
                          <a:pt x="301" y="0"/>
                        </a:moveTo>
                        <a:cubicBezTo>
                          <a:pt x="135" y="0"/>
                          <a:pt x="0" y="134"/>
                          <a:pt x="0" y="300"/>
                        </a:cubicBezTo>
                        <a:cubicBezTo>
                          <a:pt x="0" y="468"/>
                          <a:pt x="135" y="602"/>
                          <a:pt x="301" y="602"/>
                        </a:cubicBezTo>
                        <a:cubicBezTo>
                          <a:pt x="303" y="602"/>
                          <a:pt x="305" y="602"/>
                          <a:pt x="307" y="602"/>
                        </a:cubicBezTo>
                        <a:lnTo>
                          <a:pt x="18546" y="602"/>
                        </a:lnTo>
                        <a:cubicBezTo>
                          <a:pt x="18710" y="598"/>
                          <a:pt x="18840" y="464"/>
                          <a:pt x="18840" y="300"/>
                        </a:cubicBezTo>
                        <a:cubicBezTo>
                          <a:pt x="18840" y="138"/>
                          <a:pt x="18710" y="4"/>
                          <a:pt x="18546" y="1"/>
                        </a:cubicBezTo>
                        <a:lnTo>
                          <a:pt x="307" y="1"/>
                        </a:lnTo>
                        <a:cubicBezTo>
                          <a:pt x="305" y="0"/>
                          <a:pt x="303" y="0"/>
                          <a:pt x="30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506;p32">
                    <a:extLst>
                      <a:ext uri="{FF2B5EF4-FFF2-40B4-BE49-F238E27FC236}">
                        <a16:creationId xmlns:a16="http://schemas.microsoft.com/office/drawing/2014/main" id="{C7772FAA-672C-42BD-9C4B-F253D3691454}"/>
                      </a:ext>
                    </a:extLst>
                  </p:cNvPr>
                  <p:cNvSpPr/>
                  <p:nvPr/>
                </p:nvSpPr>
                <p:spPr>
                  <a:xfrm>
                    <a:off x="5312325" y="1705875"/>
                    <a:ext cx="137259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71" h="602" extrusionOk="0">
                        <a:moveTo>
                          <a:pt x="6669" y="0"/>
                        </a:moveTo>
                        <a:cubicBezTo>
                          <a:pt x="6667" y="0"/>
                          <a:pt x="6665" y="0"/>
                          <a:pt x="6663" y="1"/>
                        </a:cubicBezTo>
                        <a:lnTo>
                          <a:pt x="293" y="1"/>
                        </a:lnTo>
                        <a:cubicBezTo>
                          <a:pt x="131" y="4"/>
                          <a:pt x="0" y="138"/>
                          <a:pt x="0" y="300"/>
                        </a:cubicBezTo>
                        <a:cubicBezTo>
                          <a:pt x="0" y="464"/>
                          <a:pt x="131" y="598"/>
                          <a:pt x="293" y="602"/>
                        </a:cubicBezTo>
                        <a:lnTo>
                          <a:pt x="6663" y="602"/>
                        </a:lnTo>
                        <a:cubicBezTo>
                          <a:pt x="6665" y="602"/>
                          <a:pt x="6667" y="602"/>
                          <a:pt x="6669" y="602"/>
                        </a:cubicBezTo>
                        <a:cubicBezTo>
                          <a:pt x="6836" y="602"/>
                          <a:pt x="6971" y="468"/>
                          <a:pt x="6971" y="300"/>
                        </a:cubicBezTo>
                        <a:cubicBezTo>
                          <a:pt x="6971" y="134"/>
                          <a:pt x="6836" y="0"/>
                          <a:pt x="6669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507;p32">
                    <a:extLst>
                      <a:ext uri="{FF2B5EF4-FFF2-40B4-BE49-F238E27FC236}">
                        <a16:creationId xmlns:a16="http://schemas.microsoft.com/office/drawing/2014/main" id="{FB6FBD20-FC68-4D35-90CC-1F50369FFB03}"/>
                      </a:ext>
                    </a:extLst>
                  </p:cNvPr>
                  <p:cNvSpPr/>
                  <p:nvPr/>
                </p:nvSpPr>
                <p:spPr>
                  <a:xfrm>
                    <a:off x="5865003" y="1771364"/>
                    <a:ext cx="74566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602" extrusionOk="0">
                        <a:moveTo>
                          <a:pt x="301" y="0"/>
                        </a:moveTo>
                        <a:cubicBezTo>
                          <a:pt x="136" y="0"/>
                          <a:pt x="1" y="135"/>
                          <a:pt x="1" y="301"/>
                        </a:cubicBezTo>
                        <a:cubicBezTo>
                          <a:pt x="1" y="468"/>
                          <a:pt x="136" y="601"/>
                          <a:pt x="301" y="601"/>
                        </a:cubicBezTo>
                        <a:cubicBezTo>
                          <a:pt x="303" y="601"/>
                          <a:pt x="305" y="601"/>
                          <a:pt x="308" y="601"/>
                        </a:cubicBezTo>
                        <a:lnTo>
                          <a:pt x="3492" y="601"/>
                        </a:lnTo>
                        <a:cubicBezTo>
                          <a:pt x="3656" y="598"/>
                          <a:pt x="3786" y="465"/>
                          <a:pt x="3786" y="301"/>
                        </a:cubicBezTo>
                        <a:cubicBezTo>
                          <a:pt x="3786" y="138"/>
                          <a:pt x="3656" y="4"/>
                          <a:pt x="3492" y="0"/>
                        </a:cubicBezTo>
                        <a:lnTo>
                          <a:pt x="308" y="0"/>
                        </a:lnTo>
                        <a:cubicBezTo>
                          <a:pt x="305" y="0"/>
                          <a:pt x="303" y="0"/>
                          <a:pt x="30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508;p32">
                    <a:extLst>
                      <a:ext uri="{FF2B5EF4-FFF2-40B4-BE49-F238E27FC236}">
                        <a16:creationId xmlns:a16="http://schemas.microsoft.com/office/drawing/2014/main" id="{1473AEC1-3DCB-4639-B940-3ED0D30A691C}"/>
                      </a:ext>
                    </a:extLst>
                  </p:cNvPr>
                  <p:cNvSpPr/>
                  <p:nvPr/>
                </p:nvSpPr>
                <p:spPr>
                  <a:xfrm>
                    <a:off x="5688542" y="1771364"/>
                    <a:ext cx="137003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58" h="602" extrusionOk="0">
                        <a:moveTo>
                          <a:pt x="294" y="0"/>
                        </a:moveTo>
                        <a:cubicBezTo>
                          <a:pt x="131" y="4"/>
                          <a:pt x="0" y="138"/>
                          <a:pt x="0" y="301"/>
                        </a:cubicBezTo>
                        <a:cubicBezTo>
                          <a:pt x="0" y="465"/>
                          <a:pt x="131" y="598"/>
                          <a:pt x="294" y="601"/>
                        </a:cubicBezTo>
                        <a:lnTo>
                          <a:pt x="6664" y="601"/>
                        </a:lnTo>
                        <a:cubicBezTo>
                          <a:pt x="6827" y="598"/>
                          <a:pt x="6958" y="465"/>
                          <a:pt x="6958" y="301"/>
                        </a:cubicBezTo>
                        <a:cubicBezTo>
                          <a:pt x="6958" y="138"/>
                          <a:pt x="6827" y="4"/>
                          <a:pt x="6664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509;p32">
                    <a:extLst>
                      <a:ext uri="{FF2B5EF4-FFF2-40B4-BE49-F238E27FC236}">
                        <a16:creationId xmlns:a16="http://schemas.microsoft.com/office/drawing/2014/main" id="{24848AC1-75DD-49B0-ABE2-C00C03ADD494}"/>
                      </a:ext>
                    </a:extLst>
                  </p:cNvPr>
                  <p:cNvSpPr/>
                  <p:nvPr/>
                </p:nvSpPr>
                <p:spPr>
                  <a:xfrm>
                    <a:off x="5312325" y="1771364"/>
                    <a:ext cx="302576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7" h="602" extrusionOk="0">
                        <a:moveTo>
                          <a:pt x="15066" y="0"/>
                        </a:moveTo>
                        <a:cubicBezTo>
                          <a:pt x="15064" y="0"/>
                          <a:pt x="15062" y="0"/>
                          <a:pt x="15059" y="0"/>
                        </a:cubicBezTo>
                        <a:lnTo>
                          <a:pt x="293" y="0"/>
                        </a:lnTo>
                        <a:cubicBezTo>
                          <a:pt x="131" y="4"/>
                          <a:pt x="0" y="138"/>
                          <a:pt x="0" y="301"/>
                        </a:cubicBezTo>
                        <a:cubicBezTo>
                          <a:pt x="0" y="465"/>
                          <a:pt x="131" y="598"/>
                          <a:pt x="293" y="601"/>
                        </a:cubicBezTo>
                        <a:lnTo>
                          <a:pt x="15059" y="601"/>
                        </a:lnTo>
                        <a:cubicBezTo>
                          <a:pt x="15062" y="601"/>
                          <a:pt x="15064" y="601"/>
                          <a:pt x="15066" y="601"/>
                        </a:cubicBezTo>
                        <a:cubicBezTo>
                          <a:pt x="15231" y="601"/>
                          <a:pt x="15366" y="468"/>
                          <a:pt x="15366" y="301"/>
                        </a:cubicBezTo>
                        <a:cubicBezTo>
                          <a:pt x="15366" y="135"/>
                          <a:pt x="15231" y="0"/>
                          <a:pt x="15066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510;p32">
                    <a:extLst>
                      <a:ext uri="{FF2B5EF4-FFF2-40B4-BE49-F238E27FC236}">
                        <a16:creationId xmlns:a16="http://schemas.microsoft.com/office/drawing/2014/main" id="{E3BC591E-8243-4D9B-B0A7-8416E908E8D6}"/>
                      </a:ext>
                    </a:extLst>
                  </p:cNvPr>
                  <p:cNvSpPr/>
                  <p:nvPr/>
                </p:nvSpPr>
                <p:spPr>
                  <a:xfrm>
                    <a:off x="5608600" y="1836873"/>
                    <a:ext cx="331087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15" h="602" extrusionOk="0">
                        <a:moveTo>
                          <a:pt x="302" y="0"/>
                        </a:moveTo>
                        <a:cubicBezTo>
                          <a:pt x="136" y="0"/>
                          <a:pt x="1" y="135"/>
                          <a:pt x="1" y="301"/>
                        </a:cubicBezTo>
                        <a:cubicBezTo>
                          <a:pt x="1" y="467"/>
                          <a:pt x="136" y="601"/>
                          <a:pt x="302" y="601"/>
                        </a:cubicBezTo>
                        <a:lnTo>
                          <a:pt x="16514" y="601"/>
                        </a:lnTo>
                        <a:cubicBezTo>
                          <a:pt x="16680" y="601"/>
                          <a:pt x="16814" y="467"/>
                          <a:pt x="16814" y="301"/>
                        </a:cubicBezTo>
                        <a:cubicBezTo>
                          <a:pt x="16814" y="135"/>
                          <a:pt x="16680" y="0"/>
                          <a:pt x="16514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511;p32">
                    <a:extLst>
                      <a:ext uri="{FF2B5EF4-FFF2-40B4-BE49-F238E27FC236}">
                        <a16:creationId xmlns:a16="http://schemas.microsoft.com/office/drawing/2014/main" id="{B71DDC5A-8C4F-4DFC-BD6A-44FCD1CB0922}"/>
                      </a:ext>
                    </a:extLst>
                  </p:cNvPr>
                  <p:cNvSpPr/>
                  <p:nvPr/>
                </p:nvSpPr>
                <p:spPr>
                  <a:xfrm>
                    <a:off x="5312187" y="1836873"/>
                    <a:ext cx="239864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2" h="602" extrusionOk="0">
                        <a:moveTo>
                          <a:pt x="300" y="0"/>
                        </a:moveTo>
                        <a:cubicBezTo>
                          <a:pt x="134" y="0"/>
                          <a:pt x="0" y="135"/>
                          <a:pt x="0" y="301"/>
                        </a:cubicBezTo>
                        <a:cubicBezTo>
                          <a:pt x="0" y="467"/>
                          <a:pt x="134" y="601"/>
                          <a:pt x="300" y="601"/>
                        </a:cubicBezTo>
                        <a:lnTo>
                          <a:pt x="11882" y="601"/>
                        </a:lnTo>
                        <a:cubicBezTo>
                          <a:pt x="12048" y="601"/>
                          <a:pt x="12182" y="467"/>
                          <a:pt x="12182" y="301"/>
                        </a:cubicBezTo>
                        <a:cubicBezTo>
                          <a:pt x="12182" y="135"/>
                          <a:pt x="12048" y="0"/>
                          <a:pt x="11882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512;p32">
                    <a:extLst>
                      <a:ext uri="{FF2B5EF4-FFF2-40B4-BE49-F238E27FC236}">
                        <a16:creationId xmlns:a16="http://schemas.microsoft.com/office/drawing/2014/main" id="{DDA1A9CA-C416-4B9E-8AA8-2D562A8606FF}"/>
                      </a:ext>
                    </a:extLst>
                  </p:cNvPr>
                  <p:cNvSpPr/>
                  <p:nvPr/>
                </p:nvSpPr>
                <p:spPr>
                  <a:xfrm>
                    <a:off x="5791166" y="1902382"/>
                    <a:ext cx="148404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7" h="602" extrusionOk="0">
                        <a:moveTo>
                          <a:pt x="294" y="0"/>
                        </a:moveTo>
                        <a:cubicBezTo>
                          <a:pt x="131" y="4"/>
                          <a:pt x="0" y="137"/>
                          <a:pt x="0" y="300"/>
                        </a:cubicBezTo>
                        <a:cubicBezTo>
                          <a:pt x="0" y="464"/>
                          <a:pt x="131" y="598"/>
                          <a:pt x="294" y="601"/>
                        </a:cubicBezTo>
                        <a:lnTo>
                          <a:pt x="7242" y="601"/>
                        </a:lnTo>
                        <a:cubicBezTo>
                          <a:pt x="7406" y="598"/>
                          <a:pt x="7536" y="464"/>
                          <a:pt x="7536" y="300"/>
                        </a:cubicBezTo>
                        <a:cubicBezTo>
                          <a:pt x="7536" y="137"/>
                          <a:pt x="7406" y="4"/>
                          <a:pt x="7242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513;p32">
                    <a:extLst>
                      <a:ext uri="{FF2B5EF4-FFF2-40B4-BE49-F238E27FC236}">
                        <a16:creationId xmlns:a16="http://schemas.microsoft.com/office/drawing/2014/main" id="{D0E95EE8-720F-4862-816E-5C2A146B2123}"/>
                      </a:ext>
                    </a:extLst>
                  </p:cNvPr>
                  <p:cNvSpPr/>
                  <p:nvPr/>
                </p:nvSpPr>
                <p:spPr>
                  <a:xfrm>
                    <a:off x="5448875" y="1902382"/>
                    <a:ext cx="297142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1" h="602" extrusionOk="0">
                        <a:moveTo>
                          <a:pt x="301" y="0"/>
                        </a:moveTo>
                        <a:cubicBezTo>
                          <a:pt x="135" y="0"/>
                          <a:pt x="0" y="134"/>
                          <a:pt x="0" y="300"/>
                        </a:cubicBezTo>
                        <a:cubicBezTo>
                          <a:pt x="0" y="466"/>
                          <a:pt x="136" y="601"/>
                          <a:pt x="301" y="601"/>
                        </a:cubicBezTo>
                        <a:cubicBezTo>
                          <a:pt x="303" y="601"/>
                          <a:pt x="305" y="601"/>
                          <a:pt x="307" y="601"/>
                        </a:cubicBezTo>
                        <a:lnTo>
                          <a:pt x="14783" y="601"/>
                        </a:lnTo>
                        <a:cubicBezTo>
                          <a:pt x="14785" y="601"/>
                          <a:pt x="14787" y="601"/>
                          <a:pt x="14789" y="601"/>
                        </a:cubicBezTo>
                        <a:cubicBezTo>
                          <a:pt x="14955" y="601"/>
                          <a:pt x="15090" y="466"/>
                          <a:pt x="15090" y="300"/>
                        </a:cubicBezTo>
                        <a:cubicBezTo>
                          <a:pt x="15090" y="134"/>
                          <a:pt x="14955" y="0"/>
                          <a:pt x="14789" y="0"/>
                        </a:cubicBezTo>
                        <a:cubicBezTo>
                          <a:pt x="14787" y="0"/>
                          <a:pt x="14785" y="0"/>
                          <a:pt x="14783" y="0"/>
                        </a:cubicBezTo>
                        <a:lnTo>
                          <a:pt x="307" y="0"/>
                        </a:lnTo>
                        <a:cubicBezTo>
                          <a:pt x="305" y="0"/>
                          <a:pt x="303" y="0"/>
                          <a:pt x="30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514;p32">
                    <a:extLst>
                      <a:ext uri="{FF2B5EF4-FFF2-40B4-BE49-F238E27FC236}">
                        <a16:creationId xmlns:a16="http://schemas.microsoft.com/office/drawing/2014/main" id="{2F07E182-F330-4F2F-9D3F-5AB48DD77E9F}"/>
                      </a:ext>
                    </a:extLst>
                  </p:cNvPr>
                  <p:cNvSpPr/>
                  <p:nvPr/>
                </p:nvSpPr>
                <p:spPr>
                  <a:xfrm>
                    <a:off x="5312305" y="1902382"/>
                    <a:ext cx="85711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3" h="602" extrusionOk="0">
                        <a:moveTo>
                          <a:pt x="294" y="0"/>
                        </a:moveTo>
                        <a:cubicBezTo>
                          <a:pt x="131" y="4"/>
                          <a:pt x="0" y="137"/>
                          <a:pt x="0" y="300"/>
                        </a:cubicBezTo>
                        <a:cubicBezTo>
                          <a:pt x="0" y="464"/>
                          <a:pt x="131" y="598"/>
                          <a:pt x="294" y="601"/>
                        </a:cubicBezTo>
                        <a:lnTo>
                          <a:pt x="4059" y="601"/>
                        </a:lnTo>
                        <a:cubicBezTo>
                          <a:pt x="4222" y="598"/>
                          <a:pt x="4353" y="464"/>
                          <a:pt x="4353" y="300"/>
                        </a:cubicBezTo>
                        <a:cubicBezTo>
                          <a:pt x="4353" y="137"/>
                          <a:pt x="4222" y="4"/>
                          <a:pt x="4059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C804CE75-A9F3-4A9E-A6D7-3C91EDD73905}"/>
              </a:ext>
            </a:extLst>
          </p:cNvPr>
          <p:cNvSpPr/>
          <p:nvPr/>
        </p:nvSpPr>
        <p:spPr>
          <a:xfrm flipH="1">
            <a:off x="3272172" y="3092151"/>
            <a:ext cx="2255122" cy="907518"/>
          </a:xfrm>
          <a:custGeom>
            <a:avLst/>
            <a:gdLst>
              <a:gd name="connsiteX0" fmla="*/ 0 w 1524018"/>
              <a:gd name="connsiteY0" fmla="*/ 98722 h 987218"/>
              <a:gd name="connsiteX1" fmla="*/ 98722 w 1524018"/>
              <a:gd name="connsiteY1" fmla="*/ 0 h 987218"/>
              <a:gd name="connsiteX2" fmla="*/ 1425296 w 1524018"/>
              <a:gd name="connsiteY2" fmla="*/ 0 h 987218"/>
              <a:gd name="connsiteX3" fmla="*/ 1524018 w 1524018"/>
              <a:gd name="connsiteY3" fmla="*/ 98722 h 987218"/>
              <a:gd name="connsiteX4" fmla="*/ 1524018 w 1524018"/>
              <a:gd name="connsiteY4" fmla="*/ 888496 h 987218"/>
              <a:gd name="connsiteX5" fmla="*/ 1425296 w 1524018"/>
              <a:gd name="connsiteY5" fmla="*/ 987218 h 987218"/>
              <a:gd name="connsiteX6" fmla="*/ 98722 w 1524018"/>
              <a:gd name="connsiteY6" fmla="*/ 987218 h 987218"/>
              <a:gd name="connsiteX7" fmla="*/ 0 w 1524018"/>
              <a:gd name="connsiteY7" fmla="*/ 888496 h 987218"/>
              <a:gd name="connsiteX8" fmla="*/ 0 w 1524018"/>
              <a:gd name="connsiteY8" fmla="*/ 98722 h 98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4018" h="987218">
                <a:moveTo>
                  <a:pt x="0" y="98722"/>
                </a:moveTo>
                <a:cubicBezTo>
                  <a:pt x="0" y="44199"/>
                  <a:pt x="44199" y="0"/>
                  <a:pt x="98722" y="0"/>
                </a:cubicBezTo>
                <a:lnTo>
                  <a:pt x="1425296" y="0"/>
                </a:lnTo>
                <a:cubicBezTo>
                  <a:pt x="1479819" y="0"/>
                  <a:pt x="1524018" y="44199"/>
                  <a:pt x="1524018" y="98722"/>
                </a:cubicBezTo>
                <a:lnTo>
                  <a:pt x="1524018" y="888496"/>
                </a:lnTo>
                <a:cubicBezTo>
                  <a:pt x="1524018" y="943019"/>
                  <a:pt x="1479819" y="987218"/>
                  <a:pt x="1425296" y="987218"/>
                </a:cubicBezTo>
                <a:lnTo>
                  <a:pt x="98722" y="987218"/>
                </a:lnTo>
                <a:cubicBezTo>
                  <a:pt x="44199" y="987218"/>
                  <a:pt x="0" y="943019"/>
                  <a:pt x="0" y="888496"/>
                </a:cubicBezTo>
                <a:lnTo>
                  <a:pt x="0" y="98722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4612" tIns="314211" rIns="67405" bIns="67406" numCol="1" spcCol="1270" anchor="t" anchorCtr="0">
            <a:noAutofit/>
          </a:bodyPr>
          <a:lstStyle/>
          <a:p>
            <a:pPr marL="685800" lvl="2" indent="-285750" algn="r" defTabSz="40005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fa-IR" sz="1600" kern="1200" dirty="0">
                <a:cs typeface="B Nazanin" panose="00000400000000000000" pitchFamily="2" charset="-78"/>
              </a:rPr>
              <a:t>حملات آماری</a:t>
            </a:r>
          </a:p>
          <a:p>
            <a:pPr marL="685800" lvl="2" indent="-285750" algn="r" defTabSz="40005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fa-IR" sz="1600" kern="1200" dirty="0">
                <a:cs typeface="B Nazanin" panose="00000400000000000000" pitchFamily="2" charset="-78"/>
              </a:rPr>
              <a:t>ارسال مجدد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F64691-6A7D-4698-B413-4CF636423E5E}"/>
              </a:ext>
            </a:extLst>
          </p:cNvPr>
          <p:cNvGrpSpPr/>
          <p:nvPr/>
        </p:nvGrpSpPr>
        <p:grpSpPr>
          <a:xfrm>
            <a:off x="3268663" y="1171524"/>
            <a:ext cx="5377492" cy="2828145"/>
            <a:chOff x="3268753" y="1168414"/>
            <a:chExt cx="5377492" cy="282814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0753B5-3AB2-42E9-A723-06C06041916F}"/>
                </a:ext>
              </a:extLst>
            </p:cNvPr>
            <p:cNvSpPr/>
            <p:nvPr/>
          </p:nvSpPr>
          <p:spPr>
            <a:xfrm>
              <a:off x="6392005" y="3078451"/>
              <a:ext cx="2251821" cy="918108"/>
            </a:xfrm>
            <a:custGeom>
              <a:avLst/>
              <a:gdLst>
                <a:gd name="connsiteX0" fmla="*/ 0 w 1524018"/>
                <a:gd name="connsiteY0" fmla="*/ 98722 h 987218"/>
                <a:gd name="connsiteX1" fmla="*/ 98722 w 1524018"/>
                <a:gd name="connsiteY1" fmla="*/ 0 h 987218"/>
                <a:gd name="connsiteX2" fmla="*/ 1425296 w 1524018"/>
                <a:gd name="connsiteY2" fmla="*/ 0 h 987218"/>
                <a:gd name="connsiteX3" fmla="*/ 1524018 w 1524018"/>
                <a:gd name="connsiteY3" fmla="*/ 98722 h 987218"/>
                <a:gd name="connsiteX4" fmla="*/ 1524018 w 1524018"/>
                <a:gd name="connsiteY4" fmla="*/ 888496 h 987218"/>
                <a:gd name="connsiteX5" fmla="*/ 1425296 w 1524018"/>
                <a:gd name="connsiteY5" fmla="*/ 987218 h 987218"/>
                <a:gd name="connsiteX6" fmla="*/ 98722 w 1524018"/>
                <a:gd name="connsiteY6" fmla="*/ 987218 h 987218"/>
                <a:gd name="connsiteX7" fmla="*/ 0 w 1524018"/>
                <a:gd name="connsiteY7" fmla="*/ 888496 h 987218"/>
                <a:gd name="connsiteX8" fmla="*/ 0 w 1524018"/>
                <a:gd name="connsiteY8" fmla="*/ 98722 h 98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18" h="987218">
                  <a:moveTo>
                    <a:pt x="0" y="98722"/>
                  </a:moveTo>
                  <a:cubicBezTo>
                    <a:pt x="0" y="44199"/>
                    <a:pt x="44199" y="0"/>
                    <a:pt x="98722" y="0"/>
                  </a:cubicBezTo>
                  <a:lnTo>
                    <a:pt x="1425296" y="0"/>
                  </a:lnTo>
                  <a:cubicBezTo>
                    <a:pt x="1479819" y="0"/>
                    <a:pt x="1524018" y="44199"/>
                    <a:pt x="1524018" y="98722"/>
                  </a:cubicBezTo>
                  <a:lnTo>
                    <a:pt x="1524018" y="888496"/>
                  </a:lnTo>
                  <a:cubicBezTo>
                    <a:pt x="1524018" y="943019"/>
                    <a:pt x="1479819" y="987218"/>
                    <a:pt x="1425296" y="987218"/>
                  </a:cubicBezTo>
                  <a:lnTo>
                    <a:pt x="98722" y="987218"/>
                  </a:lnTo>
                  <a:cubicBezTo>
                    <a:pt x="44199" y="987218"/>
                    <a:pt x="0" y="943019"/>
                    <a:pt x="0" y="888496"/>
                  </a:cubicBezTo>
                  <a:lnTo>
                    <a:pt x="0" y="98722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4612" tIns="314211" rIns="67405" bIns="67406" numCol="1" spcCol="1270" anchor="t" anchorCtr="0">
              <a:noAutofit/>
            </a:bodyPr>
            <a:lstStyle/>
            <a:p>
              <a:pPr marL="285750" lvl="1" indent="-285750" algn="r" defTabSz="4000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fa-IR" sz="1600" kern="1200" dirty="0">
                  <a:cs typeface="B Nazanin" panose="00000400000000000000" pitchFamily="2" charset="-78"/>
                </a:rPr>
                <a:t>ضبط صدای کاربر</a:t>
              </a:r>
            </a:p>
            <a:p>
              <a:pPr marL="285750" lvl="1" indent="-285750" algn="r" defTabSz="4000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fa-IR" sz="1600" kern="1200" dirty="0">
                  <a:cs typeface="B Nazanin" panose="00000400000000000000" pitchFamily="2" charset="-78"/>
                </a:rPr>
                <a:t>تولید صدای جعلی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045994-8723-454A-B644-9315BF5C039E}"/>
                </a:ext>
              </a:extLst>
            </p:cNvPr>
            <p:cNvSpPr/>
            <p:nvPr/>
          </p:nvSpPr>
          <p:spPr>
            <a:xfrm>
              <a:off x="6272599" y="1168414"/>
              <a:ext cx="2373646" cy="907519"/>
            </a:xfrm>
            <a:custGeom>
              <a:avLst/>
              <a:gdLst>
                <a:gd name="connsiteX0" fmla="*/ 0 w 1524018"/>
                <a:gd name="connsiteY0" fmla="*/ 98722 h 987218"/>
                <a:gd name="connsiteX1" fmla="*/ 98722 w 1524018"/>
                <a:gd name="connsiteY1" fmla="*/ 0 h 987218"/>
                <a:gd name="connsiteX2" fmla="*/ 1425296 w 1524018"/>
                <a:gd name="connsiteY2" fmla="*/ 0 h 987218"/>
                <a:gd name="connsiteX3" fmla="*/ 1524018 w 1524018"/>
                <a:gd name="connsiteY3" fmla="*/ 98722 h 987218"/>
                <a:gd name="connsiteX4" fmla="*/ 1524018 w 1524018"/>
                <a:gd name="connsiteY4" fmla="*/ 888496 h 987218"/>
                <a:gd name="connsiteX5" fmla="*/ 1425296 w 1524018"/>
                <a:gd name="connsiteY5" fmla="*/ 987218 h 987218"/>
                <a:gd name="connsiteX6" fmla="*/ 98722 w 1524018"/>
                <a:gd name="connsiteY6" fmla="*/ 987218 h 987218"/>
                <a:gd name="connsiteX7" fmla="*/ 0 w 1524018"/>
                <a:gd name="connsiteY7" fmla="*/ 888496 h 987218"/>
                <a:gd name="connsiteX8" fmla="*/ 0 w 1524018"/>
                <a:gd name="connsiteY8" fmla="*/ 98722 h 98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18" h="987218">
                  <a:moveTo>
                    <a:pt x="0" y="98722"/>
                  </a:moveTo>
                  <a:cubicBezTo>
                    <a:pt x="0" y="44199"/>
                    <a:pt x="44199" y="0"/>
                    <a:pt x="98722" y="0"/>
                  </a:cubicBezTo>
                  <a:lnTo>
                    <a:pt x="1425296" y="0"/>
                  </a:lnTo>
                  <a:cubicBezTo>
                    <a:pt x="1479819" y="0"/>
                    <a:pt x="1524018" y="44199"/>
                    <a:pt x="1524018" y="98722"/>
                  </a:cubicBezTo>
                  <a:lnTo>
                    <a:pt x="1524018" y="888496"/>
                  </a:lnTo>
                  <a:cubicBezTo>
                    <a:pt x="1524018" y="943019"/>
                    <a:pt x="1479819" y="987218"/>
                    <a:pt x="1425296" y="987218"/>
                  </a:cubicBezTo>
                  <a:lnTo>
                    <a:pt x="98722" y="987218"/>
                  </a:lnTo>
                  <a:cubicBezTo>
                    <a:pt x="44199" y="987218"/>
                    <a:pt x="0" y="943019"/>
                    <a:pt x="0" y="888496"/>
                  </a:cubicBezTo>
                  <a:lnTo>
                    <a:pt x="0" y="98722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4612" tIns="67406" rIns="67405" bIns="314211" numCol="1" spcCol="1270" anchor="t" anchorCtr="0">
              <a:noAutofit/>
            </a:bodyPr>
            <a:lstStyle/>
            <a:p>
              <a:pPr marL="285750" lvl="1" indent="-285750" algn="r" defTabSz="4000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fa-IR" sz="1600" kern="1200" dirty="0">
                  <a:cs typeface="B Nazanin" panose="00000400000000000000" pitchFamily="2" charset="-78"/>
                </a:rPr>
                <a:t>ساخت انگشت جعلی</a:t>
              </a:r>
            </a:p>
            <a:p>
              <a:pPr marL="285750" lvl="1" indent="-285750" algn="r" defTabSz="4000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fa-IR" sz="1600" kern="1200" dirty="0">
                  <a:cs typeface="B Nazanin" panose="00000400000000000000" pitchFamily="2" charset="-78"/>
                </a:rPr>
                <a:t>جمع‌آوری اثر از سطحی که کاربران لمس کردند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FABEE09-00C1-4C08-BA04-F1B8A7C15AB0}"/>
                </a:ext>
              </a:extLst>
            </p:cNvPr>
            <p:cNvSpPr/>
            <p:nvPr/>
          </p:nvSpPr>
          <p:spPr>
            <a:xfrm>
              <a:off x="3268753" y="1172063"/>
              <a:ext cx="2299010" cy="907519"/>
            </a:xfrm>
            <a:custGeom>
              <a:avLst/>
              <a:gdLst>
                <a:gd name="connsiteX0" fmla="*/ 0 w 1524018"/>
                <a:gd name="connsiteY0" fmla="*/ 98722 h 987218"/>
                <a:gd name="connsiteX1" fmla="*/ 98722 w 1524018"/>
                <a:gd name="connsiteY1" fmla="*/ 0 h 987218"/>
                <a:gd name="connsiteX2" fmla="*/ 1425296 w 1524018"/>
                <a:gd name="connsiteY2" fmla="*/ 0 h 987218"/>
                <a:gd name="connsiteX3" fmla="*/ 1524018 w 1524018"/>
                <a:gd name="connsiteY3" fmla="*/ 98722 h 987218"/>
                <a:gd name="connsiteX4" fmla="*/ 1524018 w 1524018"/>
                <a:gd name="connsiteY4" fmla="*/ 888496 h 987218"/>
                <a:gd name="connsiteX5" fmla="*/ 1425296 w 1524018"/>
                <a:gd name="connsiteY5" fmla="*/ 987218 h 987218"/>
                <a:gd name="connsiteX6" fmla="*/ 98722 w 1524018"/>
                <a:gd name="connsiteY6" fmla="*/ 987218 h 987218"/>
                <a:gd name="connsiteX7" fmla="*/ 0 w 1524018"/>
                <a:gd name="connsiteY7" fmla="*/ 888496 h 987218"/>
                <a:gd name="connsiteX8" fmla="*/ 0 w 1524018"/>
                <a:gd name="connsiteY8" fmla="*/ 98722 h 98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18" h="987218">
                  <a:moveTo>
                    <a:pt x="0" y="98722"/>
                  </a:moveTo>
                  <a:cubicBezTo>
                    <a:pt x="0" y="44199"/>
                    <a:pt x="44199" y="0"/>
                    <a:pt x="98722" y="0"/>
                  </a:cubicBezTo>
                  <a:lnTo>
                    <a:pt x="1425296" y="0"/>
                  </a:lnTo>
                  <a:cubicBezTo>
                    <a:pt x="1479819" y="0"/>
                    <a:pt x="1524018" y="44199"/>
                    <a:pt x="1524018" y="98722"/>
                  </a:cubicBezTo>
                  <a:lnTo>
                    <a:pt x="1524018" y="888496"/>
                  </a:lnTo>
                  <a:cubicBezTo>
                    <a:pt x="1524018" y="943019"/>
                    <a:pt x="1479819" y="987218"/>
                    <a:pt x="1425296" y="987218"/>
                  </a:cubicBezTo>
                  <a:lnTo>
                    <a:pt x="98722" y="987218"/>
                  </a:lnTo>
                  <a:cubicBezTo>
                    <a:pt x="44199" y="987218"/>
                    <a:pt x="0" y="943019"/>
                    <a:pt x="0" y="888496"/>
                  </a:cubicBezTo>
                  <a:lnTo>
                    <a:pt x="0" y="98722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786" tIns="59786" rIns="516991" bIns="306591" numCol="1" spcCol="1270" anchor="t" anchorCtr="0">
              <a:noAutofit/>
            </a:bodyPr>
            <a:lstStyle/>
            <a:p>
              <a:pPr marL="285750" indent="-285750" algn="r" defTabSz="4445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fa-IR" sz="1600" kern="1200" dirty="0">
                  <a:cs typeface="B Nazanin" panose="00000400000000000000" pitchFamily="2" charset="-78"/>
                </a:rPr>
                <a:t>استفاده از عکس افراد</a:t>
              </a:r>
            </a:p>
            <a:p>
              <a:pPr marL="285750" indent="-285750" algn="r" defTabSz="4445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fa-IR" sz="1600" kern="1200" dirty="0">
                  <a:cs typeface="B Nazanin" panose="00000400000000000000" pitchFamily="2" charset="-78"/>
                </a:rPr>
                <a:t>جعل تصاویر با وضوح بالا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C363E9-6568-427D-A30C-E177997637EC}"/>
                </a:ext>
              </a:extLst>
            </p:cNvPr>
            <p:cNvSpPr/>
            <p:nvPr/>
          </p:nvSpPr>
          <p:spPr>
            <a:xfrm>
              <a:off x="4713343" y="1368746"/>
              <a:ext cx="1179717" cy="1150729"/>
            </a:xfrm>
            <a:custGeom>
              <a:avLst/>
              <a:gdLst>
                <a:gd name="connsiteX0" fmla="*/ 0 w 1335830"/>
                <a:gd name="connsiteY0" fmla="*/ 1335830 h 1335830"/>
                <a:gd name="connsiteX1" fmla="*/ 1335830 w 1335830"/>
                <a:gd name="connsiteY1" fmla="*/ 0 h 1335830"/>
                <a:gd name="connsiteX2" fmla="*/ 1335830 w 1335830"/>
                <a:gd name="connsiteY2" fmla="*/ 1335830 h 1335830"/>
                <a:gd name="connsiteX3" fmla="*/ 0 w 1335830"/>
                <a:gd name="connsiteY3" fmla="*/ 1335830 h 133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5830" h="1335830">
                  <a:moveTo>
                    <a:pt x="0" y="1335830"/>
                  </a:moveTo>
                  <a:cubicBezTo>
                    <a:pt x="0" y="598071"/>
                    <a:pt x="598071" y="0"/>
                    <a:pt x="1335830" y="0"/>
                  </a:cubicBezTo>
                  <a:lnTo>
                    <a:pt x="1335830" y="1335830"/>
                  </a:lnTo>
                  <a:lnTo>
                    <a:pt x="0" y="133583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0824" tIns="490824" rIns="99568" bIns="99568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sz="1400" kern="1200" dirty="0">
                  <a:cs typeface="B Nazanin" panose="00000400000000000000" pitchFamily="2" charset="-78"/>
                </a:rPr>
                <a:t>چهره و عنبیه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707212-78FB-4853-AE72-E9B630B2FA03}"/>
                </a:ext>
              </a:extLst>
            </p:cNvPr>
            <p:cNvSpPr/>
            <p:nvPr/>
          </p:nvSpPr>
          <p:spPr>
            <a:xfrm>
              <a:off x="5954762" y="1368746"/>
              <a:ext cx="1142475" cy="1150730"/>
            </a:xfrm>
            <a:custGeom>
              <a:avLst/>
              <a:gdLst>
                <a:gd name="connsiteX0" fmla="*/ 0 w 1335830"/>
                <a:gd name="connsiteY0" fmla="*/ 1335830 h 1335830"/>
                <a:gd name="connsiteX1" fmla="*/ 1335830 w 1335830"/>
                <a:gd name="connsiteY1" fmla="*/ 0 h 1335830"/>
                <a:gd name="connsiteX2" fmla="*/ 1335830 w 1335830"/>
                <a:gd name="connsiteY2" fmla="*/ 1335830 h 1335830"/>
                <a:gd name="connsiteX3" fmla="*/ 0 w 1335830"/>
                <a:gd name="connsiteY3" fmla="*/ 1335830 h 133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5830" h="1335830">
                  <a:moveTo>
                    <a:pt x="0" y="0"/>
                  </a:moveTo>
                  <a:cubicBezTo>
                    <a:pt x="737759" y="0"/>
                    <a:pt x="1335830" y="598071"/>
                    <a:pt x="1335830" y="1335830"/>
                  </a:cubicBezTo>
                  <a:lnTo>
                    <a:pt x="0" y="13358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490824" rIns="490824" bIns="99568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sz="1400" kern="1200" dirty="0">
                  <a:cs typeface="B Nazanin" panose="00000400000000000000" pitchFamily="2" charset="-78"/>
                </a:rPr>
                <a:t>اثرانگشت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81B40D5-F295-4009-8B4F-851193ACF5E8}"/>
                </a:ext>
              </a:extLst>
            </p:cNvPr>
            <p:cNvSpPr/>
            <p:nvPr/>
          </p:nvSpPr>
          <p:spPr>
            <a:xfrm>
              <a:off x="5954762" y="2581177"/>
              <a:ext cx="1142475" cy="1150730"/>
            </a:xfrm>
            <a:custGeom>
              <a:avLst/>
              <a:gdLst>
                <a:gd name="connsiteX0" fmla="*/ 0 w 1335830"/>
                <a:gd name="connsiteY0" fmla="*/ 1335830 h 1335830"/>
                <a:gd name="connsiteX1" fmla="*/ 1335830 w 1335830"/>
                <a:gd name="connsiteY1" fmla="*/ 0 h 1335830"/>
                <a:gd name="connsiteX2" fmla="*/ 1335830 w 1335830"/>
                <a:gd name="connsiteY2" fmla="*/ 1335830 h 1335830"/>
                <a:gd name="connsiteX3" fmla="*/ 0 w 1335830"/>
                <a:gd name="connsiteY3" fmla="*/ 1335830 h 133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5830" h="1335830">
                  <a:moveTo>
                    <a:pt x="1335830" y="0"/>
                  </a:moveTo>
                  <a:cubicBezTo>
                    <a:pt x="1335830" y="737759"/>
                    <a:pt x="737759" y="1335830"/>
                    <a:pt x="0" y="1335830"/>
                  </a:cubicBezTo>
                  <a:lnTo>
                    <a:pt x="0" y="0"/>
                  </a:lnTo>
                  <a:lnTo>
                    <a:pt x="133583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490825" bIns="490824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sz="1400" kern="1200" dirty="0">
                  <a:cs typeface="B Nazanin" panose="00000400000000000000" pitchFamily="2" charset="-78"/>
                </a:rPr>
                <a:t>صدا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367B7C-1FBF-468C-97F0-6F104EB18ADF}"/>
                </a:ext>
              </a:extLst>
            </p:cNvPr>
            <p:cNvSpPr/>
            <p:nvPr/>
          </p:nvSpPr>
          <p:spPr>
            <a:xfrm>
              <a:off x="4713343" y="2581177"/>
              <a:ext cx="1179717" cy="1150729"/>
            </a:xfrm>
            <a:custGeom>
              <a:avLst/>
              <a:gdLst>
                <a:gd name="connsiteX0" fmla="*/ 0 w 1335830"/>
                <a:gd name="connsiteY0" fmla="*/ 1335830 h 1335830"/>
                <a:gd name="connsiteX1" fmla="*/ 1335830 w 1335830"/>
                <a:gd name="connsiteY1" fmla="*/ 0 h 1335830"/>
                <a:gd name="connsiteX2" fmla="*/ 1335830 w 1335830"/>
                <a:gd name="connsiteY2" fmla="*/ 1335830 h 1335830"/>
                <a:gd name="connsiteX3" fmla="*/ 0 w 1335830"/>
                <a:gd name="connsiteY3" fmla="*/ 1335830 h 133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5830" h="1335830">
                  <a:moveTo>
                    <a:pt x="1335830" y="1335830"/>
                  </a:moveTo>
                  <a:cubicBezTo>
                    <a:pt x="598071" y="1335830"/>
                    <a:pt x="0" y="737759"/>
                    <a:pt x="0" y="0"/>
                  </a:cubicBezTo>
                  <a:lnTo>
                    <a:pt x="1335830" y="0"/>
                  </a:lnTo>
                  <a:lnTo>
                    <a:pt x="1335830" y="133583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0824" tIns="99568" rIns="99568" bIns="490824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sz="1400" kern="1200" dirty="0">
                  <a:cs typeface="B Nazanin" panose="00000400000000000000" pitchFamily="2" charset="-78"/>
                </a:rPr>
                <a:t>ضربه کلید و پویایی لمسی</a:t>
              </a:r>
            </a:p>
          </p:txBody>
        </p: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C83D6A72-A8B5-495F-9524-07B6F46779E1}"/>
              </a:ext>
            </a:extLst>
          </p:cNvPr>
          <p:cNvSpPr txBox="1"/>
          <p:nvPr/>
        </p:nvSpPr>
        <p:spPr>
          <a:xfrm>
            <a:off x="334191" y="1203206"/>
            <a:ext cx="2647567" cy="369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1"/>
            <a:r>
              <a:rPr lang="fa-IR" sz="1800" dirty="0">
                <a:solidFill>
                  <a:srgbClr val="000000"/>
                </a:solidFill>
                <a:latin typeface="BNazanin"/>
                <a:cs typeface="B Nazanin" panose="00000400000000000000" pitchFamily="2" charset="-78"/>
              </a:rPr>
              <a:t>استراتژی‌</a:t>
            </a:r>
            <a:r>
              <a:rPr lang="fa-IR" sz="1800" b="0" i="0" dirty="0">
                <a:solidFill>
                  <a:srgbClr val="000000"/>
                </a:solidFill>
                <a:effectLst/>
                <a:latin typeface="BNazanin"/>
                <a:cs typeface="B Nazanin" panose="00000400000000000000" pitchFamily="2" charset="-78"/>
              </a:rPr>
              <a:t>های دفاعی معمول: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734073E-C9B6-42E6-9E25-72A05596A829}"/>
              </a:ext>
            </a:extLst>
          </p:cNvPr>
          <p:cNvSpPr txBox="1"/>
          <p:nvPr/>
        </p:nvSpPr>
        <p:spPr>
          <a:xfrm>
            <a:off x="334191" y="1710685"/>
            <a:ext cx="2647567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سیستم بیومتریک چند حالته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1600" b="0" i="0" dirty="0">
              <a:solidFill>
                <a:srgbClr val="000000"/>
              </a:solidFill>
              <a:effectLst/>
              <a:latin typeface="BNazanin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استفاده از تکنیکهای رمزنگاری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16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استفاده از الگوریتم‌های بهتر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1600" b="0" i="0" dirty="0">
              <a:solidFill>
                <a:srgbClr val="000000"/>
              </a:solidFill>
              <a:effectLst/>
              <a:latin typeface="BNazanin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ذخیره اطلاعات حساس در مکان امن، مانند شخص ثالث </a:t>
            </a:r>
            <a:br>
              <a:rPr lang="fa-IR" sz="1600" dirty="0">
                <a:cs typeface="B Nazanin" panose="00000400000000000000" pitchFamily="2" charset="-78"/>
              </a:rPr>
            </a:br>
            <a:endParaRPr lang="fa-IR" sz="1600" b="0" i="0" dirty="0">
              <a:solidFill>
                <a:srgbClr val="000000"/>
              </a:solidFill>
              <a:effectLst/>
              <a:latin typeface="BNazanin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09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B4FF79-B578-4AAA-86AF-B0EEC732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2" y="175175"/>
            <a:ext cx="7992892" cy="539700"/>
          </a:xfrm>
        </p:spPr>
        <p:txBody>
          <a:bodyPr/>
          <a:lstStyle/>
          <a:p>
            <a:r>
              <a:rPr lang="fa-IR" sz="2800" kern="1200" dirty="0">
                <a:cs typeface="B Nazanin" panose="00000400000000000000" pitchFamily="2" charset="-78"/>
              </a:rPr>
              <a:t>مبنای ارزیابی عملکرد این سیستم‌ها</a:t>
            </a: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7C21-9D2A-4D51-AC23-F999373F1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320A1-1E45-4812-8F7B-EA12CA0507D0}" type="slidenum">
              <a:rPr lang="fa-IR" smtClean="0"/>
              <a:t>9</a:t>
            </a:fld>
            <a:endParaRPr lang="fa-I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866B3E-FA40-4B14-872D-C082BD2CFBE3}"/>
              </a:ext>
            </a:extLst>
          </p:cNvPr>
          <p:cNvGrpSpPr/>
          <p:nvPr/>
        </p:nvGrpSpPr>
        <p:grpSpPr>
          <a:xfrm>
            <a:off x="868524" y="4570878"/>
            <a:ext cx="7406952" cy="529829"/>
            <a:chOff x="1525488" y="2306834"/>
            <a:chExt cx="6093023" cy="52982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888317-26AD-48DE-B24B-1FB84330166C}"/>
                </a:ext>
              </a:extLst>
            </p:cNvPr>
            <p:cNvSpPr/>
            <p:nvPr/>
          </p:nvSpPr>
          <p:spPr>
            <a:xfrm rot="21600000">
              <a:off x="6293941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solidFill>
              <a:srgbClr val="A8C987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91584" tIns="26670" rIns="344924" bIns="2667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مقدمه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BDBF718-43AD-4BD4-BE51-E48F6BAD7EF0}"/>
                </a:ext>
              </a:extLst>
            </p:cNvPr>
            <p:cNvSpPr/>
            <p:nvPr/>
          </p:nvSpPr>
          <p:spPr>
            <a:xfrm rot="21600000">
              <a:off x="510182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  <a:noFill/>
            <a:ln>
              <a:solidFill>
                <a:srgbClr val="8ADA8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567236"/>
                <a:satOff val="15517"/>
                <a:lumOff val="2843"/>
                <a:alphaOff val="0"/>
              </a:schemeClr>
            </a:fillRef>
            <a:effectRef idx="0">
              <a:schemeClr val="accent5">
                <a:hueOff val="1567236"/>
                <a:satOff val="15517"/>
                <a:lumOff val="284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سیستم‌های احراز هویت بیومتریکی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FA8C7C1-8F00-4134-9A97-6EC67C528567}"/>
                </a:ext>
              </a:extLst>
            </p:cNvPr>
            <p:cNvSpPr/>
            <p:nvPr/>
          </p:nvSpPr>
          <p:spPr>
            <a:xfrm rot="21600000">
              <a:off x="3909714" y="2306835"/>
              <a:ext cx="1324571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134471"/>
                <a:satOff val="31034"/>
                <a:lumOff val="5687"/>
                <a:alphaOff val="0"/>
              </a:schemeClr>
            </a:fillRef>
            <a:effectRef idx="0">
              <a:schemeClr val="accent5">
                <a:hueOff val="3134471"/>
                <a:satOff val="31034"/>
                <a:lumOff val="568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583" tIns="14669" rIns="308921" bIns="14669" numCol="1" spcCol="1270" anchor="ctr" anchorCtr="0">
              <a:noAutofit/>
            </a:bodyPr>
            <a:lstStyle/>
            <a:p>
              <a:pPr marL="0" lvl="0" indent="0" algn="ctr" defTabSz="488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ایستا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BAB585-AA1B-4779-9BDA-6CD0E09BB2FF}"/>
                </a:ext>
              </a:extLst>
            </p:cNvPr>
            <p:cNvSpPr/>
            <p:nvPr/>
          </p:nvSpPr>
          <p:spPr>
            <a:xfrm rot="21600000">
              <a:off x="2717601" y="2306834"/>
              <a:ext cx="1324570" cy="529829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4701707"/>
                <a:satOff val="46552"/>
                <a:lumOff val="8530"/>
                <a:alphaOff val="0"/>
              </a:schemeClr>
            </a:fillRef>
            <a:effectRef idx="0">
              <a:schemeClr val="accent5">
                <a:hueOff val="4701707"/>
                <a:satOff val="46552"/>
                <a:lumOff val="85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0916" tIns="16003" rIns="312920" bIns="16002" numCol="1" spcCol="1270" anchor="ctr" anchorCtr="0">
              <a:noAutofit/>
            </a:bodyPr>
            <a:lstStyle/>
            <a:p>
              <a:pPr marL="0" lvl="0" indent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روش‌های بهبود ویژگی‌های پویا</a:t>
              </a:r>
              <a:endParaRPr lang="fa-IR" b="0" kern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E54FB6-0D18-4FDB-9FF0-218BC7728FC5}"/>
                </a:ext>
              </a:extLst>
            </p:cNvPr>
            <p:cNvSpPr/>
            <p:nvPr/>
          </p:nvSpPr>
          <p:spPr>
            <a:xfrm rot="21600000">
              <a:off x="1525488" y="2306835"/>
              <a:ext cx="1324570" cy="529828"/>
            </a:xfrm>
            <a:custGeom>
              <a:avLst/>
              <a:gdLst>
                <a:gd name="connsiteX0" fmla="*/ 0 w 1324570"/>
                <a:gd name="connsiteY0" fmla="*/ 0 h 529828"/>
                <a:gd name="connsiteX1" fmla="*/ 1059656 w 1324570"/>
                <a:gd name="connsiteY1" fmla="*/ 0 h 529828"/>
                <a:gd name="connsiteX2" fmla="*/ 1324570 w 1324570"/>
                <a:gd name="connsiteY2" fmla="*/ 264914 h 529828"/>
                <a:gd name="connsiteX3" fmla="*/ 1059656 w 1324570"/>
                <a:gd name="connsiteY3" fmla="*/ 529828 h 529828"/>
                <a:gd name="connsiteX4" fmla="*/ 0 w 1324570"/>
                <a:gd name="connsiteY4" fmla="*/ 529828 h 529828"/>
                <a:gd name="connsiteX5" fmla="*/ 264914 w 1324570"/>
                <a:gd name="connsiteY5" fmla="*/ 264914 h 529828"/>
                <a:gd name="connsiteX6" fmla="*/ 0 w 1324570"/>
                <a:gd name="connsiteY6" fmla="*/ 0 h 52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570" h="529828">
                  <a:moveTo>
                    <a:pt x="1324570" y="529828"/>
                  </a:moveTo>
                  <a:lnTo>
                    <a:pt x="264914" y="529828"/>
                  </a:lnTo>
                  <a:lnTo>
                    <a:pt x="0" y="264914"/>
                  </a:lnTo>
                  <a:lnTo>
                    <a:pt x="264914" y="0"/>
                  </a:lnTo>
                  <a:lnTo>
                    <a:pt x="1324570" y="0"/>
                  </a:lnTo>
                  <a:lnTo>
                    <a:pt x="1059656" y="264914"/>
                  </a:lnTo>
                  <a:lnTo>
                    <a:pt x="1324570" y="52982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6268943"/>
                <a:satOff val="62069"/>
                <a:lumOff val="11373"/>
                <a:alphaOff val="0"/>
              </a:schemeClr>
            </a:fillRef>
            <a:effectRef idx="0">
              <a:schemeClr val="accent5">
                <a:hueOff val="6268943"/>
                <a:satOff val="62069"/>
                <a:lumOff val="1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50" tIns="21336" rIns="328922" bIns="21336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b="0" kern="1200" dirty="0">
                  <a:solidFill>
                    <a:schemeClr val="tx1"/>
                  </a:solidFill>
                  <a:cs typeface="B Nazanin" panose="00000400000000000000" pitchFamily="2" charset="-78"/>
                </a:rPr>
                <a:t>جمع‌بندی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4CC53B-33ED-4FDC-8F85-0184D790FFA1}"/>
              </a:ext>
            </a:extLst>
          </p:cNvPr>
          <p:cNvGrpSpPr/>
          <p:nvPr/>
        </p:nvGrpSpPr>
        <p:grpSpPr>
          <a:xfrm>
            <a:off x="492853" y="1085033"/>
            <a:ext cx="8158294" cy="2790679"/>
            <a:chOff x="1708005" y="1240231"/>
            <a:chExt cx="6095189" cy="181251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AAC53B-B0CF-446D-8FA5-ABA5E6ECA279}"/>
                </a:ext>
              </a:extLst>
            </p:cNvPr>
            <p:cNvSpPr/>
            <p:nvPr/>
          </p:nvSpPr>
          <p:spPr>
            <a:xfrm>
              <a:off x="6334474" y="1550635"/>
              <a:ext cx="1468720" cy="107894"/>
            </a:xfrm>
            <a:prstGeom prst="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CD2A7F-EBBB-4F0A-9272-FA9A29D08DFD}"/>
                </a:ext>
              </a:extLst>
            </p:cNvPr>
            <p:cNvSpPr/>
            <p:nvPr/>
          </p:nvSpPr>
          <p:spPr>
            <a:xfrm>
              <a:off x="6334474" y="1240231"/>
              <a:ext cx="1468720" cy="310404"/>
            </a:xfrm>
            <a:custGeom>
              <a:avLst/>
              <a:gdLst>
                <a:gd name="connsiteX0" fmla="*/ 0 w 1468720"/>
                <a:gd name="connsiteY0" fmla="*/ 0 h 310404"/>
                <a:gd name="connsiteX1" fmla="*/ 1468720 w 1468720"/>
                <a:gd name="connsiteY1" fmla="*/ 0 h 310404"/>
                <a:gd name="connsiteX2" fmla="*/ 1468720 w 1468720"/>
                <a:gd name="connsiteY2" fmla="*/ 310404 h 310404"/>
                <a:gd name="connsiteX3" fmla="*/ 0 w 1468720"/>
                <a:gd name="connsiteY3" fmla="*/ 310404 h 310404"/>
                <a:gd name="connsiteX4" fmla="*/ 0 w 1468720"/>
                <a:gd name="connsiteY4" fmla="*/ 0 h 31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720" h="310404">
                  <a:moveTo>
                    <a:pt x="0" y="0"/>
                  </a:moveTo>
                  <a:lnTo>
                    <a:pt x="1468720" y="0"/>
                  </a:lnTo>
                  <a:lnTo>
                    <a:pt x="1468720" y="310404"/>
                  </a:lnTo>
                  <a:lnTo>
                    <a:pt x="0" y="3104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marL="0" lvl="0" indent="0" algn="ctr" defTabSz="6667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sz="1500" kern="1200" dirty="0">
                  <a:cs typeface="B Nazanin" panose="00000400000000000000" pitchFamily="2" charset="-78"/>
                </a:rPr>
                <a:t>دقت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43BE8A-0014-40CA-8CB3-F29D65050F2E}"/>
                </a:ext>
              </a:extLst>
            </p:cNvPr>
            <p:cNvSpPr/>
            <p:nvPr/>
          </p:nvSpPr>
          <p:spPr>
            <a:xfrm>
              <a:off x="7695300" y="1867034"/>
              <a:ext cx="107894" cy="107894"/>
            </a:xfrm>
            <a:prstGeom prst="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8852282-888B-4006-B18C-B4A03B54E428}"/>
                </a:ext>
              </a:extLst>
            </p:cNvPr>
            <p:cNvSpPr/>
            <p:nvPr/>
          </p:nvSpPr>
          <p:spPr>
            <a:xfrm>
              <a:off x="6334474" y="1795230"/>
              <a:ext cx="1365910" cy="251503"/>
            </a:xfrm>
            <a:custGeom>
              <a:avLst/>
              <a:gdLst>
                <a:gd name="connsiteX0" fmla="*/ 0 w 1365910"/>
                <a:gd name="connsiteY0" fmla="*/ 0 h 251503"/>
                <a:gd name="connsiteX1" fmla="*/ 1365910 w 1365910"/>
                <a:gd name="connsiteY1" fmla="*/ 0 h 251503"/>
                <a:gd name="connsiteX2" fmla="*/ 1365910 w 1365910"/>
                <a:gd name="connsiteY2" fmla="*/ 251503 h 251503"/>
                <a:gd name="connsiteX3" fmla="*/ 0 w 1365910"/>
                <a:gd name="connsiteY3" fmla="*/ 251503 h 251503"/>
                <a:gd name="connsiteX4" fmla="*/ 0 w 1365910"/>
                <a:gd name="connsiteY4" fmla="*/ 0 h 2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910" h="251503">
                  <a:moveTo>
                    <a:pt x="0" y="0"/>
                  </a:moveTo>
                  <a:lnTo>
                    <a:pt x="1365910" y="0"/>
                  </a:lnTo>
                  <a:lnTo>
                    <a:pt x="1365910" y="251503"/>
                  </a:lnTo>
                  <a:lnTo>
                    <a:pt x="0" y="251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نرخ پذیرش نادرست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B85CC2-C9A2-4CE3-A36E-B1B90ABAD17E}"/>
                </a:ext>
              </a:extLst>
            </p:cNvPr>
            <p:cNvSpPr/>
            <p:nvPr/>
          </p:nvSpPr>
          <p:spPr>
            <a:xfrm>
              <a:off x="7695300" y="2118537"/>
              <a:ext cx="107894" cy="107894"/>
            </a:xfrm>
            <a:prstGeom prst="rect">
              <a:avLst/>
            </a:prstGeom>
          </p:spPr>
          <p:style>
            <a:lnRef idx="2">
              <a:schemeClr val="accent1">
                <a:shade val="80000"/>
                <a:hueOff val="-6178"/>
                <a:satOff val="-2970"/>
                <a:lumOff val="2812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871D81A-F44C-43C6-B0F0-220BFE531EE8}"/>
                </a:ext>
              </a:extLst>
            </p:cNvPr>
            <p:cNvSpPr/>
            <p:nvPr/>
          </p:nvSpPr>
          <p:spPr>
            <a:xfrm>
              <a:off x="6334474" y="2046733"/>
              <a:ext cx="1365910" cy="251503"/>
            </a:xfrm>
            <a:custGeom>
              <a:avLst/>
              <a:gdLst>
                <a:gd name="connsiteX0" fmla="*/ 0 w 1365910"/>
                <a:gd name="connsiteY0" fmla="*/ 0 h 251503"/>
                <a:gd name="connsiteX1" fmla="*/ 1365910 w 1365910"/>
                <a:gd name="connsiteY1" fmla="*/ 0 h 251503"/>
                <a:gd name="connsiteX2" fmla="*/ 1365910 w 1365910"/>
                <a:gd name="connsiteY2" fmla="*/ 251503 h 251503"/>
                <a:gd name="connsiteX3" fmla="*/ 0 w 1365910"/>
                <a:gd name="connsiteY3" fmla="*/ 251503 h 251503"/>
                <a:gd name="connsiteX4" fmla="*/ 0 w 1365910"/>
                <a:gd name="connsiteY4" fmla="*/ 0 h 2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910" h="251503">
                  <a:moveTo>
                    <a:pt x="0" y="0"/>
                  </a:moveTo>
                  <a:lnTo>
                    <a:pt x="1365910" y="0"/>
                  </a:lnTo>
                  <a:lnTo>
                    <a:pt x="1365910" y="251503"/>
                  </a:lnTo>
                  <a:lnTo>
                    <a:pt x="0" y="251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نرخ عدم پذیرش نادرست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541FB0C-B098-4DE5-A1CC-72021BA279DA}"/>
                </a:ext>
              </a:extLst>
            </p:cNvPr>
            <p:cNvSpPr/>
            <p:nvPr/>
          </p:nvSpPr>
          <p:spPr>
            <a:xfrm>
              <a:off x="7695300" y="2370040"/>
              <a:ext cx="107894" cy="107894"/>
            </a:xfrm>
            <a:prstGeom prst="rect">
              <a:avLst/>
            </a:prstGeom>
          </p:spPr>
          <p:style>
            <a:lnRef idx="2">
              <a:schemeClr val="accent1">
                <a:shade val="80000"/>
                <a:hueOff val="-12357"/>
                <a:satOff val="-5940"/>
                <a:lumOff val="5624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E9DC5B1-64A9-4372-92E6-68E3B361B74D}"/>
                </a:ext>
              </a:extLst>
            </p:cNvPr>
            <p:cNvSpPr/>
            <p:nvPr/>
          </p:nvSpPr>
          <p:spPr>
            <a:xfrm>
              <a:off x="6334474" y="2298236"/>
              <a:ext cx="1365910" cy="251503"/>
            </a:xfrm>
            <a:custGeom>
              <a:avLst/>
              <a:gdLst>
                <a:gd name="connsiteX0" fmla="*/ 0 w 1365910"/>
                <a:gd name="connsiteY0" fmla="*/ 0 h 251503"/>
                <a:gd name="connsiteX1" fmla="*/ 1365910 w 1365910"/>
                <a:gd name="connsiteY1" fmla="*/ 0 h 251503"/>
                <a:gd name="connsiteX2" fmla="*/ 1365910 w 1365910"/>
                <a:gd name="connsiteY2" fmla="*/ 251503 h 251503"/>
                <a:gd name="connsiteX3" fmla="*/ 0 w 1365910"/>
                <a:gd name="connsiteY3" fmla="*/ 251503 h 251503"/>
                <a:gd name="connsiteX4" fmla="*/ 0 w 1365910"/>
                <a:gd name="connsiteY4" fmla="*/ 0 h 2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910" h="251503">
                  <a:moveTo>
                    <a:pt x="0" y="0"/>
                  </a:moveTo>
                  <a:lnTo>
                    <a:pt x="1365910" y="0"/>
                  </a:lnTo>
                  <a:lnTo>
                    <a:pt x="1365910" y="251503"/>
                  </a:lnTo>
                  <a:lnTo>
                    <a:pt x="0" y="251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نرخ خطای برابر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BBD1B0-26C6-48C3-98C7-EF92E976ED16}"/>
                </a:ext>
              </a:extLst>
            </p:cNvPr>
            <p:cNvSpPr/>
            <p:nvPr/>
          </p:nvSpPr>
          <p:spPr>
            <a:xfrm>
              <a:off x="7695300" y="2621544"/>
              <a:ext cx="107894" cy="107894"/>
            </a:xfrm>
            <a:prstGeom prst="rect">
              <a:avLst/>
            </a:prstGeom>
          </p:spPr>
          <p:style>
            <a:lnRef idx="2">
              <a:schemeClr val="accent1">
                <a:shade val="80000"/>
                <a:hueOff val="-18535"/>
                <a:satOff val="-8910"/>
                <a:lumOff val="8436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9DE2E51-35BF-4BD5-8F99-1B0FD25A773D}"/>
                </a:ext>
              </a:extLst>
            </p:cNvPr>
            <p:cNvSpPr/>
            <p:nvPr/>
          </p:nvSpPr>
          <p:spPr>
            <a:xfrm>
              <a:off x="6334474" y="2549739"/>
              <a:ext cx="1365910" cy="251503"/>
            </a:xfrm>
            <a:custGeom>
              <a:avLst/>
              <a:gdLst>
                <a:gd name="connsiteX0" fmla="*/ 0 w 1365910"/>
                <a:gd name="connsiteY0" fmla="*/ 0 h 251503"/>
                <a:gd name="connsiteX1" fmla="*/ 1365910 w 1365910"/>
                <a:gd name="connsiteY1" fmla="*/ 0 h 251503"/>
                <a:gd name="connsiteX2" fmla="*/ 1365910 w 1365910"/>
                <a:gd name="connsiteY2" fmla="*/ 251503 h 251503"/>
                <a:gd name="connsiteX3" fmla="*/ 0 w 1365910"/>
                <a:gd name="connsiteY3" fmla="*/ 251503 h 251503"/>
                <a:gd name="connsiteX4" fmla="*/ 0 w 1365910"/>
                <a:gd name="connsiteY4" fmla="*/ 0 h 2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910" h="251503">
                  <a:moveTo>
                    <a:pt x="0" y="0"/>
                  </a:moveTo>
                  <a:lnTo>
                    <a:pt x="1365910" y="0"/>
                  </a:lnTo>
                  <a:lnTo>
                    <a:pt x="1365910" y="251503"/>
                  </a:lnTo>
                  <a:lnTo>
                    <a:pt x="0" y="251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دقت احراز هویت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EBBFB51-00A5-4B5A-BA58-9E34E62B49F1}"/>
                </a:ext>
              </a:extLst>
            </p:cNvPr>
            <p:cNvSpPr/>
            <p:nvPr/>
          </p:nvSpPr>
          <p:spPr>
            <a:xfrm>
              <a:off x="4792318" y="1550635"/>
              <a:ext cx="1468720" cy="107894"/>
            </a:xfrm>
            <a:prstGeom prst="rect">
              <a:avLst/>
            </a:prstGeom>
          </p:spPr>
          <p:style>
            <a:lnRef idx="2">
              <a:schemeClr val="accent1">
                <a:shade val="80000"/>
                <a:hueOff val="-30891"/>
                <a:satOff val="-14850"/>
                <a:lumOff val="14060"/>
                <a:alphaOff val="0"/>
              </a:schemeClr>
            </a:lnRef>
            <a:fillRef idx="1">
              <a:schemeClr val="accent1">
                <a:shade val="80000"/>
                <a:hueOff val="-30891"/>
                <a:satOff val="-14850"/>
                <a:lumOff val="14060"/>
                <a:alphaOff val="0"/>
              </a:schemeClr>
            </a:fillRef>
            <a:effectRef idx="1">
              <a:schemeClr val="accent1">
                <a:shade val="80000"/>
                <a:hueOff val="-30891"/>
                <a:satOff val="-14850"/>
                <a:lumOff val="1406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E5EBEDB-8DDB-4155-9031-24D2D56D1D1A}"/>
                </a:ext>
              </a:extLst>
            </p:cNvPr>
            <p:cNvSpPr/>
            <p:nvPr/>
          </p:nvSpPr>
          <p:spPr>
            <a:xfrm>
              <a:off x="4792318" y="1240231"/>
              <a:ext cx="1468720" cy="310404"/>
            </a:xfrm>
            <a:custGeom>
              <a:avLst/>
              <a:gdLst>
                <a:gd name="connsiteX0" fmla="*/ 0 w 1468720"/>
                <a:gd name="connsiteY0" fmla="*/ 0 h 310404"/>
                <a:gd name="connsiteX1" fmla="*/ 1468720 w 1468720"/>
                <a:gd name="connsiteY1" fmla="*/ 0 h 310404"/>
                <a:gd name="connsiteX2" fmla="*/ 1468720 w 1468720"/>
                <a:gd name="connsiteY2" fmla="*/ 310404 h 310404"/>
                <a:gd name="connsiteX3" fmla="*/ 0 w 1468720"/>
                <a:gd name="connsiteY3" fmla="*/ 310404 h 310404"/>
                <a:gd name="connsiteX4" fmla="*/ 0 w 1468720"/>
                <a:gd name="connsiteY4" fmla="*/ 0 h 31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720" h="310404">
                  <a:moveTo>
                    <a:pt x="0" y="0"/>
                  </a:moveTo>
                  <a:lnTo>
                    <a:pt x="1468720" y="0"/>
                  </a:lnTo>
                  <a:lnTo>
                    <a:pt x="1468720" y="310404"/>
                  </a:lnTo>
                  <a:lnTo>
                    <a:pt x="0" y="3104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marL="0" lvl="0" indent="0" algn="ctr" defTabSz="6667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sz="1500" kern="1200" dirty="0">
                  <a:cs typeface="B Nazanin" panose="00000400000000000000" pitchFamily="2" charset="-78"/>
                </a:rPr>
                <a:t>کارایی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FB52D7-CC8B-43C2-B70A-81B52A2F389B}"/>
                </a:ext>
              </a:extLst>
            </p:cNvPr>
            <p:cNvSpPr/>
            <p:nvPr/>
          </p:nvSpPr>
          <p:spPr>
            <a:xfrm>
              <a:off x="6153143" y="1867034"/>
              <a:ext cx="107894" cy="107894"/>
            </a:xfrm>
            <a:prstGeom prst="rect">
              <a:avLst/>
            </a:prstGeom>
          </p:spPr>
          <p:style>
            <a:lnRef idx="2">
              <a:schemeClr val="accent1">
                <a:shade val="80000"/>
                <a:hueOff val="-24713"/>
                <a:satOff val="-11880"/>
                <a:lumOff val="11248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37419A3-4B10-4829-B002-3C22B984782C}"/>
                </a:ext>
              </a:extLst>
            </p:cNvPr>
            <p:cNvSpPr/>
            <p:nvPr/>
          </p:nvSpPr>
          <p:spPr>
            <a:xfrm>
              <a:off x="4792318" y="1795230"/>
              <a:ext cx="1365910" cy="251503"/>
            </a:xfrm>
            <a:custGeom>
              <a:avLst/>
              <a:gdLst>
                <a:gd name="connsiteX0" fmla="*/ 0 w 1365910"/>
                <a:gd name="connsiteY0" fmla="*/ 0 h 251503"/>
                <a:gd name="connsiteX1" fmla="*/ 1365910 w 1365910"/>
                <a:gd name="connsiteY1" fmla="*/ 0 h 251503"/>
                <a:gd name="connsiteX2" fmla="*/ 1365910 w 1365910"/>
                <a:gd name="connsiteY2" fmla="*/ 251503 h 251503"/>
                <a:gd name="connsiteX3" fmla="*/ 0 w 1365910"/>
                <a:gd name="connsiteY3" fmla="*/ 251503 h 251503"/>
                <a:gd name="connsiteX4" fmla="*/ 0 w 1365910"/>
                <a:gd name="connsiteY4" fmla="*/ 0 h 2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910" h="251503">
                  <a:moveTo>
                    <a:pt x="0" y="0"/>
                  </a:moveTo>
                  <a:lnTo>
                    <a:pt x="1365910" y="0"/>
                  </a:lnTo>
                  <a:lnTo>
                    <a:pt x="1365910" y="251503"/>
                  </a:lnTo>
                  <a:lnTo>
                    <a:pt x="0" y="251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زمان جمع‌آوری داده‌ها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31CC281-9A27-4087-9933-5815C75F832C}"/>
                </a:ext>
              </a:extLst>
            </p:cNvPr>
            <p:cNvSpPr/>
            <p:nvPr/>
          </p:nvSpPr>
          <p:spPr>
            <a:xfrm>
              <a:off x="6153143" y="2118537"/>
              <a:ext cx="107894" cy="107894"/>
            </a:xfrm>
            <a:prstGeom prst="rect">
              <a:avLst/>
            </a:prstGeom>
          </p:spPr>
          <p:style>
            <a:lnRef idx="2">
              <a:schemeClr val="accent1">
                <a:shade val="80000"/>
                <a:hueOff val="-30891"/>
                <a:satOff val="-14850"/>
                <a:lumOff val="1406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5770053-285C-44A0-BFE7-28E260856876}"/>
                </a:ext>
              </a:extLst>
            </p:cNvPr>
            <p:cNvSpPr/>
            <p:nvPr/>
          </p:nvSpPr>
          <p:spPr>
            <a:xfrm>
              <a:off x="4792318" y="2046733"/>
              <a:ext cx="1365910" cy="251503"/>
            </a:xfrm>
            <a:custGeom>
              <a:avLst/>
              <a:gdLst>
                <a:gd name="connsiteX0" fmla="*/ 0 w 1365910"/>
                <a:gd name="connsiteY0" fmla="*/ 0 h 251503"/>
                <a:gd name="connsiteX1" fmla="*/ 1365910 w 1365910"/>
                <a:gd name="connsiteY1" fmla="*/ 0 h 251503"/>
                <a:gd name="connsiteX2" fmla="*/ 1365910 w 1365910"/>
                <a:gd name="connsiteY2" fmla="*/ 251503 h 251503"/>
                <a:gd name="connsiteX3" fmla="*/ 0 w 1365910"/>
                <a:gd name="connsiteY3" fmla="*/ 251503 h 251503"/>
                <a:gd name="connsiteX4" fmla="*/ 0 w 1365910"/>
                <a:gd name="connsiteY4" fmla="*/ 0 h 2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910" h="251503">
                  <a:moveTo>
                    <a:pt x="0" y="0"/>
                  </a:moveTo>
                  <a:lnTo>
                    <a:pt x="1365910" y="0"/>
                  </a:lnTo>
                  <a:lnTo>
                    <a:pt x="1365910" y="251503"/>
                  </a:lnTo>
                  <a:lnTo>
                    <a:pt x="0" y="251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زمان پردازش داده‌ها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B7D86F-D300-4456-A813-351D8F6B0ADE}"/>
                </a:ext>
              </a:extLst>
            </p:cNvPr>
            <p:cNvSpPr/>
            <p:nvPr/>
          </p:nvSpPr>
          <p:spPr>
            <a:xfrm>
              <a:off x="6153143" y="2370040"/>
              <a:ext cx="107894" cy="107894"/>
            </a:xfrm>
            <a:prstGeom prst="rect">
              <a:avLst/>
            </a:prstGeom>
          </p:spPr>
          <p:style>
            <a:lnRef idx="2">
              <a:schemeClr val="accent1">
                <a:shade val="80000"/>
                <a:hueOff val="-37070"/>
                <a:satOff val="-17820"/>
                <a:lumOff val="16872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AFB0391-1F46-4A39-A2CD-CDEF94843D5F}"/>
                </a:ext>
              </a:extLst>
            </p:cNvPr>
            <p:cNvSpPr/>
            <p:nvPr/>
          </p:nvSpPr>
          <p:spPr>
            <a:xfrm>
              <a:off x="4792318" y="2298236"/>
              <a:ext cx="1365910" cy="251503"/>
            </a:xfrm>
            <a:custGeom>
              <a:avLst/>
              <a:gdLst>
                <a:gd name="connsiteX0" fmla="*/ 0 w 1365910"/>
                <a:gd name="connsiteY0" fmla="*/ 0 h 251503"/>
                <a:gd name="connsiteX1" fmla="*/ 1365910 w 1365910"/>
                <a:gd name="connsiteY1" fmla="*/ 0 h 251503"/>
                <a:gd name="connsiteX2" fmla="*/ 1365910 w 1365910"/>
                <a:gd name="connsiteY2" fmla="*/ 251503 h 251503"/>
                <a:gd name="connsiteX3" fmla="*/ 0 w 1365910"/>
                <a:gd name="connsiteY3" fmla="*/ 251503 h 251503"/>
                <a:gd name="connsiteX4" fmla="*/ 0 w 1365910"/>
                <a:gd name="connsiteY4" fmla="*/ 0 h 2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910" h="251503">
                  <a:moveTo>
                    <a:pt x="0" y="0"/>
                  </a:moveTo>
                  <a:lnTo>
                    <a:pt x="1365910" y="0"/>
                  </a:lnTo>
                  <a:lnTo>
                    <a:pt x="1365910" y="251503"/>
                  </a:lnTo>
                  <a:lnTo>
                    <a:pt x="0" y="251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زمان استخراج ویژگی‌ها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DC9EF72-F36D-4FA8-A050-58BE343E17E9}"/>
                </a:ext>
              </a:extLst>
            </p:cNvPr>
            <p:cNvSpPr/>
            <p:nvPr/>
          </p:nvSpPr>
          <p:spPr>
            <a:xfrm>
              <a:off x="6153143" y="2621544"/>
              <a:ext cx="107894" cy="107894"/>
            </a:xfrm>
            <a:prstGeom prst="rect">
              <a:avLst/>
            </a:prstGeom>
          </p:spPr>
          <p:style>
            <a:lnRef idx="2">
              <a:schemeClr val="accent1">
                <a:shade val="80000"/>
                <a:hueOff val="-43248"/>
                <a:satOff val="-20790"/>
                <a:lumOff val="19684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36280EA-40BD-4756-B627-6A4134124238}"/>
                </a:ext>
              </a:extLst>
            </p:cNvPr>
            <p:cNvSpPr/>
            <p:nvPr/>
          </p:nvSpPr>
          <p:spPr>
            <a:xfrm>
              <a:off x="4792318" y="2549739"/>
              <a:ext cx="1365910" cy="251503"/>
            </a:xfrm>
            <a:custGeom>
              <a:avLst/>
              <a:gdLst>
                <a:gd name="connsiteX0" fmla="*/ 0 w 1365910"/>
                <a:gd name="connsiteY0" fmla="*/ 0 h 251503"/>
                <a:gd name="connsiteX1" fmla="*/ 1365910 w 1365910"/>
                <a:gd name="connsiteY1" fmla="*/ 0 h 251503"/>
                <a:gd name="connsiteX2" fmla="*/ 1365910 w 1365910"/>
                <a:gd name="connsiteY2" fmla="*/ 251503 h 251503"/>
                <a:gd name="connsiteX3" fmla="*/ 0 w 1365910"/>
                <a:gd name="connsiteY3" fmla="*/ 251503 h 251503"/>
                <a:gd name="connsiteX4" fmla="*/ 0 w 1365910"/>
                <a:gd name="connsiteY4" fmla="*/ 0 h 2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910" h="251503">
                  <a:moveTo>
                    <a:pt x="0" y="0"/>
                  </a:moveTo>
                  <a:lnTo>
                    <a:pt x="1365910" y="0"/>
                  </a:lnTo>
                  <a:lnTo>
                    <a:pt x="1365910" y="251503"/>
                  </a:lnTo>
                  <a:lnTo>
                    <a:pt x="0" y="251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زمان تصمیم ‌گیری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5A306A1-8D91-4AB1-9EB5-9CA0154D1461}"/>
                </a:ext>
              </a:extLst>
            </p:cNvPr>
            <p:cNvSpPr/>
            <p:nvPr/>
          </p:nvSpPr>
          <p:spPr>
            <a:xfrm>
              <a:off x="3250161" y="1550635"/>
              <a:ext cx="1468720" cy="107897"/>
            </a:xfrm>
            <a:prstGeom prst="rect">
              <a:avLst/>
            </a:prstGeom>
          </p:spPr>
          <p:style>
            <a:lnRef idx="2">
              <a:schemeClr val="accent1">
                <a:shade val="80000"/>
                <a:hueOff val="-61783"/>
                <a:satOff val="-29699"/>
                <a:lumOff val="28120"/>
                <a:alphaOff val="0"/>
              </a:schemeClr>
            </a:lnRef>
            <a:fillRef idx="1">
              <a:schemeClr val="accent1">
                <a:shade val="80000"/>
                <a:hueOff val="-61783"/>
                <a:satOff val="-29699"/>
                <a:lumOff val="28120"/>
                <a:alphaOff val="0"/>
              </a:schemeClr>
            </a:fillRef>
            <a:effectRef idx="1">
              <a:schemeClr val="accent1">
                <a:shade val="80000"/>
                <a:hueOff val="-61783"/>
                <a:satOff val="-29699"/>
                <a:lumOff val="2812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9D871E1-9F08-46D0-89BD-D541D57723A9}"/>
                </a:ext>
              </a:extLst>
            </p:cNvPr>
            <p:cNvSpPr/>
            <p:nvPr/>
          </p:nvSpPr>
          <p:spPr>
            <a:xfrm>
              <a:off x="3250161" y="1240231"/>
              <a:ext cx="1468720" cy="310404"/>
            </a:xfrm>
            <a:custGeom>
              <a:avLst/>
              <a:gdLst>
                <a:gd name="connsiteX0" fmla="*/ 0 w 1468720"/>
                <a:gd name="connsiteY0" fmla="*/ 0 h 310404"/>
                <a:gd name="connsiteX1" fmla="*/ 1468720 w 1468720"/>
                <a:gd name="connsiteY1" fmla="*/ 0 h 310404"/>
                <a:gd name="connsiteX2" fmla="*/ 1468720 w 1468720"/>
                <a:gd name="connsiteY2" fmla="*/ 310404 h 310404"/>
                <a:gd name="connsiteX3" fmla="*/ 0 w 1468720"/>
                <a:gd name="connsiteY3" fmla="*/ 310404 h 310404"/>
                <a:gd name="connsiteX4" fmla="*/ 0 w 1468720"/>
                <a:gd name="connsiteY4" fmla="*/ 0 h 31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720" h="310404">
                  <a:moveTo>
                    <a:pt x="0" y="0"/>
                  </a:moveTo>
                  <a:lnTo>
                    <a:pt x="1468720" y="0"/>
                  </a:lnTo>
                  <a:lnTo>
                    <a:pt x="1468720" y="310404"/>
                  </a:lnTo>
                  <a:lnTo>
                    <a:pt x="0" y="3104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marL="0" lvl="0" indent="0" algn="ctr" defTabSz="6667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sz="1500" kern="1200" dirty="0">
                  <a:cs typeface="B Nazanin" panose="00000400000000000000" pitchFamily="2" charset="-78"/>
                </a:rPr>
                <a:t>قابلیت استفاده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8D81EE-B82B-4E31-9C3C-5465D161C970}"/>
                </a:ext>
              </a:extLst>
            </p:cNvPr>
            <p:cNvSpPr/>
            <p:nvPr/>
          </p:nvSpPr>
          <p:spPr>
            <a:xfrm>
              <a:off x="4610987" y="1867034"/>
              <a:ext cx="107894" cy="107894"/>
            </a:xfrm>
            <a:prstGeom prst="rect">
              <a:avLst/>
            </a:prstGeom>
          </p:spPr>
          <p:style>
            <a:lnRef idx="2">
              <a:schemeClr val="accent1">
                <a:shade val="80000"/>
                <a:hueOff val="-49426"/>
                <a:satOff val="-23759"/>
                <a:lumOff val="22496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205C14C-8DF0-49E6-A820-19112E8849F2}"/>
                </a:ext>
              </a:extLst>
            </p:cNvPr>
            <p:cNvSpPr/>
            <p:nvPr/>
          </p:nvSpPr>
          <p:spPr>
            <a:xfrm>
              <a:off x="3250161" y="1795230"/>
              <a:ext cx="1365910" cy="251503"/>
            </a:xfrm>
            <a:custGeom>
              <a:avLst/>
              <a:gdLst>
                <a:gd name="connsiteX0" fmla="*/ 0 w 1365910"/>
                <a:gd name="connsiteY0" fmla="*/ 0 h 251503"/>
                <a:gd name="connsiteX1" fmla="*/ 1365910 w 1365910"/>
                <a:gd name="connsiteY1" fmla="*/ 0 h 251503"/>
                <a:gd name="connsiteX2" fmla="*/ 1365910 w 1365910"/>
                <a:gd name="connsiteY2" fmla="*/ 251503 h 251503"/>
                <a:gd name="connsiteX3" fmla="*/ 0 w 1365910"/>
                <a:gd name="connsiteY3" fmla="*/ 251503 h 251503"/>
                <a:gd name="connsiteX4" fmla="*/ 0 w 1365910"/>
                <a:gd name="connsiteY4" fmla="*/ 0 h 2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910" h="251503">
                  <a:moveTo>
                    <a:pt x="0" y="0"/>
                  </a:moveTo>
                  <a:lnTo>
                    <a:pt x="1365910" y="0"/>
                  </a:lnTo>
                  <a:lnTo>
                    <a:pt x="1365910" y="251503"/>
                  </a:lnTo>
                  <a:lnTo>
                    <a:pt x="0" y="251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جهانی بودن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B306479-ACC0-4828-9E1A-A7A5AA229D2B}"/>
                </a:ext>
              </a:extLst>
            </p:cNvPr>
            <p:cNvSpPr/>
            <p:nvPr/>
          </p:nvSpPr>
          <p:spPr>
            <a:xfrm>
              <a:off x="4610987" y="2118537"/>
              <a:ext cx="107894" cy="107894"/>
            </a:xfrm>
            <a:prstGeom prst="rect">
              <a:avLst/>
            </a:prstGeom>
          </p:spPr>
          <p:style>
            <a:lnRef idx="2">
              <a:schemeClr val="accent1">
                <a:shade val="80000"/>
                <a:hueOff val="-55605"/>
                <a:satOff val="-26729"/>
                <a:lumOff val="25308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96DFDF5-03CD-48ED-8776-4A46B5399877}"/>
                </a:ext>
              </a:extLst>
            </p:cNvPr>
            <p:cNvSpPr/>
            <p:nvPr/>
          </p:nvSpPr>
          <p:spPr>
            <a:xfrm>
              <a:off x="3250161" y="2046733"/>
              <a:ext cx="1365910" cy="251503"/>
            </a:xfrm>
            <a:custGeom>
              <a:avLst/>
              <a:gdLst>
                <a:gd name="connsiteX0" fmla="*/ 0 w 1365910"/>
                <a:gd name="connsiteY0" fmla="*/ 0 h 251503"/>
                <a:gd name="connsiteX1" fmla="*/ 1365910 w 1365910"/>
                <a:gd name="connsiteY1" fmla="*/ 0 h 251503"/>
                <a:gd name="connsiteX2" fmla="*/ 1365910 w 1365910"/>
                <a:gd name="connsiteY2" fmla="*/ 251503 h 251503"/>
                <a:gd name="connsiteX3" fmla="*/ 0 w 1365910"/>
                <a:gd name="connsiteY3" fmla="*/ 251503 h 251503"/>
                <a:gd name="connsiteX4" fmla="*/ 0 w 1365910"/>
                <a:gd name="connsiteY4" fmla="*/ 0 h 2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910" h="251503">
                  <a:moveTo>
                    <a:pt x="0" y="0"/>
                  </a:moveTo>
                  <a:lnTo>
                    <a:pt x="1365910" y="0"/>
                  </a:lnTo>
                  <a:lnTo>
                    <a:pt x="1365910" y="251503"/>
                  </a:lnTo>
                  <a:lnTo>
                    <a:pt x="0" y="251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منحصر به فرد بودن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B221FF-2EDF-4170-BCF6-8A84F983257C}"/>
                </a:ext>
              </a:extLst>
            </p:cNvPr>
            <p:cNvSpPr/>
            <p:nvPr/>
          </p:nvSpPr>
          <p:spPr>
            <a:xfrm>
              <a:off x="4610987" y="2370040"/>
              <a:ext cx="107894" cy="107894"/>
            </a:xfrm>
            <a:prstGeom prst="rect">
              <a:avLst/>
            </a:prstGeom>
          </p:spPr>
          <p:style>
            <a:lnRef idx="2">
              <a:schemeClr val="accent1">
                <a:shade val="80000"/>
                <a:hueOff val="-61783"/>
                <a:satOff val="-29699"/>
                <a:lumOff val="2812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E870DC9-300E-4186-B01E-D9C454D446B4}"/>
                </a:ext>
              </a:extLst>
            </p:cNvPr>
            <p:cNvSpPr/>
            <p:nvPr/>
          </p:nvSpPr>
          <p:spPr>
            <a:xfrm>
              <a:off x="3250161" y="2298236"/>
              <a:ext cx="1365910" cy="251503"/>
            </a:xfrm>
            <a:custGeom>
              <a:avLst/>
              <a:gdLst>
                <a:gd name="connsiteX0" fmla="*/ 0 w 1365910"/>
                <a:gd name="connsiteY0" fmla="*/ 0 h 251503"/>
                <a:gd name="connsiteX1" fmla="*/ 1365910 w 1365910"/>
                <a:gd name="connsiteY1" fmla="*/ 0 h 251503"/>
                <a:gd name="connsiteX2" fmla="*/ 1365910 w 1365910"/>
                <a:gd name="connsiteY2" fmla="*/ 251503 h 251503"/>
                <a:gd name="connsiteX3" fmla="*/ 0 w 1365910"/>
                <a:gd name="connsiteY3" fmla="*/ 251503 h 251503"/>
                <a:gd name="connsiteX4" fmla="*/ 0 w 1365910"/>
                <a:gd name="connsiteY4" fmla="*/ 0 h 2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910" h="251503">
                  <a:moveTo>
                    <a:pt x="0" y="0"/>
                  </a:moveTo>
                  <a:lnTo>
                    <a:pt x="1365910" y="0"/>
                  </a:lnTo>
                  <a:lnTo>
                    <a:pt x="1365910" y="251503"/>
                  </a:lnTo>
                  <a:lnTo>
                    <a:pt x="0" y="251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ماندگاری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96B737B-4B82-45AA-87B2-9B74F5C0DFB4}"/>
                </a:ext>
              </a:extLst>
            </p:cNvPr>
            <p:cNvSpPr/>
            <p:nvPr/>
          </p:nvSpPr>
          <p:spPr>
            <a:xfrm>
              <a:off x="4610987" y="2621544"/>
              <a:ext cx="107894" cy="107894"/>
            </a:xfrm>
            <a:prstGeom prst="rect">
              <a:avLst/>
            </a:prstGeom>
          </p:spPr>
          <p:style>
            <a:lnRef idx="2">
              <a:schemeClr val="accent1">
                <a:shade val="80000"/>
                <a:hueOff val="-67961"/>
                <a:satOff val="-32669"/>
                <a:lumOff val="30932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5A4DC2F-34BD-40CC-BADF-EEE88B242EE2}"/>
                </a:ext>
              </a:extLst>
            </p:cNvPr>
            <p:cNvSpPr/>
            <p:nvPr/>
          </p:nvSpPr>
          <p:spPr>
            <a:xfrm>
              <a:off x="3250161" y="2549739"/>
              <a:ext cx="1365910" cy="251503"/>
            </a:xfrm>
            <a:custGeom>
              <a:avLst/>
              <a:gdLst>
                <a:gd name="connsiteX0" fmla="*/ 0 w 1365910"/>
                <a:gd name="connsiteY0" fmla="*/ 0 h 251503"/>
                <a:gd name="connsiteX1" fmla="*/ 1365910 w 1365910"/>
                <a:gd name="connsiteY1" fmla="*/ 0 h 251503"/>
                <a:gd name="connsiteX2" fmla="*/ 1365910 w 1365910"/>
                <a:gd name="connsiteY2" fmla="*/ 251503 h 251503"/>
                <a:gd name="connsiteX3" fmla="*/ 0 w 1365910"/>
                <a:gd name="connsiteY3" fmla="*/ 251503 h 251503"/>
                <a:gd name="connsiteX4" fmla="*/ 0 w 1365910"/>
                <a:gd name="connsiteY4" fmla="*/ 0 h 2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910" h="251503">
                  <a:moveTo>
                    <a:pt x="0" y="0"/>
                  </a:moveTo>
                  <a:lnTo>
                    <a:pt x="1365910" y="0"/>
                  </a:lnTo>
                  <a:lnTo>
                    <a:pt x="1365910" y="251503"/>
                  </a:lnTo>
                  <a:lnTo>
                    <a:pt x="0" y="251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مقبولیت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6FCBB12-197E-4025-BE27-29629FE20695}"/>
                </a:ext>
              </a:extLst>
            </p:cNvPr>
            <p:cNvSpPr/>
            <p:nvPr/>
          </p:nvSpPr>
          <p:spPr>
            <a:xfrm>
              <a:off x="4610987" y="2873047"/>
              <a:ext cx="107894" cy="107894"/>
            </a:xfrm>
            <a:prstGeom prst="rect">
              <a:avLst/>
            </a:prstGeom>
          </p:spPr>
          <p:style>
            <a:lnRef idx="2">
              <a:schemeClr val="accent1">
                <a:shade val="80000"/>
                <a:hueOff val="-74139"/>
                <a:satOff val="-35639"/>
                <a:lumOff val="33744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9653BD8-6B09-4F14-A56A-7BE41F4994CC}"/>
                </a:ext>
              </a:extLst>
            </p:cNvPr>
            <p:cNvSpPr/>
            <p:nvPr/>
          </p:nvSpPr>
          <p:spPr>
            <a:xfrm>
              <a:off x="3250161" y="2801243"/>
              <a:ext cx="1365910" cy="251503"/>
            </a:xfrm>
            <a:custGeom>
              <a:avLst/>
              <a:gdLst>
                <a:gd name="connsiteX0" fmla="*/ 0 w 1365910"/>
                <a:gd name="connsiteY0" fmla="*/ 0 h 251503"/>
                <a:gd name="connsiteX1" fmla="*/ 1365910 w 1365910"/>
                <a:gd name="connsiteY1" fmla="*/ 0 h 251503"/>
                <a:gd name="connsiteX2" fmla="*/ 1365910 w 1365910"/>
                <a:gd name="connsiteY2" fmla="*/ 251503 h 251503"/>
                <a:gd name="connsiteX3" fmla="*/ 0 w 1365910"/>
                <a:gd name="connsiteY3" fmla="*/ 251503 h 251503"/>
                <a:gd name="connsiteX4" fmla="*/ 0 w 1365910"/>
                <a:gd name="connsiteY4" fmla="*/ 0 h 2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910" h="251503">
                  <a:moveTo>
                    <a:pt x="0" y="0"/>
                  </a:moveTo>
                  <a:lnTo>
                    <a:pt x="1365910" y="0"/>
                  </a:lnTo>
                  <a:lnTo>
                    <a:pt x="1365910" y="251503"/>
                  </a:lnTo>
                  <a:lnTo>
                    <a:pt x="0" y="251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نیاز به تجهیزات اضافی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673A018-2291-4D09-8679-EC58332A7D94}"/>
                </a:ext>
              </a:extLst>
            </p:cNvPr>
            <p:cNvSpPr/>
            <p:nvPr/>
          </p:nvSpPr>
          <p:spPr>
            <a:xfrm>
              <a:off x="1708005" y="1550635"/>
              <a:ext cx="1468720" cy="107894"/>
            </a:xfrm>
            <a:prstGeom prst="rect">
              <a:avLst/>
            </a:prstGeom>
          </p:spPr>
          <p:style>
            <a:lnRef idx="2">
              <a:schemeClr val="accent1">
                <a:shade val="80000"/>
                <a:hueOff val="-92674"/>
                <a:satOff val="-44549"/>
                <a:lumOff val="42180"/>
                <a:alphaOff val="0"/>
              </a:schemeClr>
            </a:lnRef>
            <a:fillRef idx="1">
              <a:schemeClr val="accent1">
                <a:shade val="80000"/>
                <a:hueOff val="-92674"/>
                <a:satOff val="-44549"/>
                <a:lumOff val="42180"/>
                <a:alphaOff val="0"/>
              </a:schemeClr>
            </a:fillRef>
            <a:effectRef idx="1">
              <a:schemeClr val="accent1">
                <a:shade val="80000"/>
                <a:hueOff val="-92674"/>
                <a:satOff val="-44549"/>
                <a:lumOff val="4218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5073F91-3B9B-41E3-9910-551E1994F1A0}"/>
                </a:ext>
              </a:extLst>
            </p:cNvPr>
            <p:cNvSpPr/>
            <p:nvPr/>
          </p:nvSpPr>
          <p:spPr>
            <a:xfrm>
              <a:off x="1708005" y="1240231"/>
              <a:ext cx="1468720" cy="310404"/>
            </a:xfrm>
            <a:custGeom>
              <a:avLst/>
              <a:gdLst>
                <a:gd name="connsiteX0" fmla="*/ 0 w 1468720"/>
                <a:gd name="connsiteY0" fmla="*/ 0 h 310404"/>
                <a:gd name="connsiteX1" fmla="*/ 1468720 w 1468720"/>
                <a:gd name="connsiteY1" fmla="*/ 0 h 310404"/>
                <a:gd name="connsiteX2" fmla="*/ 1468720 w 1468720"/>
                <a:gd name="connsiteY2" fmla="*/ 310404 h 310404"/>
                <a:gd name="connsiteX3" fmla="*/ 0 w 1468720"/>
                <a:gd name="connsiteY3" fmla="*/ 310404 h 310404"/>
                <a:gd name="connsiteX4" fmla="*/ 0 w 1468720"/>
                <a:gd name="connsiteY4" fmla="*/ 0 h 31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720" h="310404">
                  <a:moveTo>
                    <a:pt x="0" y="0"/>
                  </a:moveTo>
                  <a:lnTo>
                    <a:pt x="1468720" y="0"/>
                  </a:lnTo>
                  <a:lnTo>
                    <a:pt x="1468720" y="310404"/>
                  </a:lnTo>
                  <a:lnTo>
                    <a:pt x="0" y="3104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marL="0" lvl="0" indent="0" algn="ctr" defTabSz="6667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sz="1500" kern="1200" dirty="0">
                  <a:cs typeface="B Nazanin" panose="00000400000000000000" pitchFamily="2" charset="-78"/>
                </a:rPr>
                <a:t>امنیت و حریم خصوصی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2CFB999-2913-416B-9A46-BF57CCF922A9}"/>
                </a:ext>
              </a:extLst>
            </p:cNvPr>
            <p:cNvSpPr/>
            <p:nvPr/>
          </p:nvSpPr>
          <p:spPr>
            <a:xfrm>
              <a:off x="3068830" y="1867034"/>
              <a:ext cx="107894" cy="107894"/>
            </a:xfrm>
            <a:prstGeom prst="rect">
              <a:avLst/>
            </a:prstGeom>
          </p:spPr>
          <p:style>
            <a:lnRef idx="2">
              <a:schemeClr val="accent1">
                <a:shade val="80000"/>
                <a:hueOff val="-80318"/>
                <a:satOff val="-38609"/>
                <a:lumOff val="36556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1E8433E-346A-41C3-B851-4879D3F2E208}"/>
                </a:ext>
              </a:extLst>
            </p:cNvPr>
            <p:cNvSpPr/>
            <p:nvPr/>
          </p:nvSpPr>
          <p:spPr>
            <a:xfrm>
              <a:off x="1708005" y="1795230"/>
              <a:ext cx="1365910" cy="251503"/>
            </a:xfrm>
            <a:custGeom>
              <a:avLst/>
              <a:gdLst>
                <a:gd name="connsiteX0" fmla="*/ 0 w 1365910"/>
                <a:gd name="connsiteY0" fmla="*/ 0 h 251503"/>
                <a:gd name="connsiteX1" fmla="*/ 1365910 w 1365910"/>
                <a:gd name="connsiteY1" fmla="*/ 0 h 251503"/>
                <a:gd name="connsiteX2" fmla="*/ 1365910 w 1365910"/>
                <a:gd name="connsiteY2" fmla="*/ 251503 h 251503"/>
                <a:gd name="connsiteX3" fmla="*/ 0 w 1365910"/>
                <a:gd name="connsiteY3" fmla="*/ 251503 h 251503"/>
                <a:gd name="connsiteX4" fmla="*/ 0 w 1365910"/>
                <a:gd name="connsiteY4" fmla="*/ 0 h 2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910" h="251503">
                  <a:moveTo>
                    <a:pt x="0" y="0"/>
                  </a:moveTo>
                  <a:lnTo>
                    <a:pt x="1365910" y="0"/>
                  </a:lnTo>
                  <a:lnTo>
                    <a:pt x="1365910" y="251503"/>
                  </a:lnTo>
                  <a:lnTo>
                    <a:pt x="0" y="251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توانایی مقاومت در برابر حملات مختلف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B3DF549-CE1E-46C7-A0AE-D0BC3AD20B72}"/>
                </a:ext>
              </a:extLst>
            </p:cNvPr>
            <p:cNvSpPr/>
            <p:nvPr/>
          </p:nvSpPr>
          <p:spPr>
            <a:xfrm>
              <a:off x="3068830" y="2118537"/>
              <a:ext cx="107894" cy="107894"/>
            </a:xfrm>
            <a:prstGeom prst="rect">
              <a:avLst/>
            </a:prstGeom>
          </p:spPr>
          <p:style>
            <a:lnRef idx="2">
              <a:schemeClr val="accent1">
                <a:shade val="80000"/>
                <a:hueOff val="-86496"/>
                <a:satOff val="-41579"/>
                <a:lumOff val="39368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FDE2595-6CAC-4CED-89FD-D7A9F1B9C75A}"/>
                </a:ext>
              </a:extLst>
            </p:cNvPr>
            <p:cNvSpPr/>
            <p:nvPr/>
          </p:nvSpPr>
          <p:spPr>
            <a:xfrm>
              <a:off x="1708005" y="2046733"/>
              <a:ext cx="1365910" cy="251503"/>
            </a:xfrm>
            <a:custGeom>
              <a:avLst/>
              <a:gdLst>
                <a:gd name="connsiteX0" fmla="*/ 0 w 1365910"/>
                <a:gd name="connsiteY0" fmla="*/ 0 h 251503"/>
                <a:gd name="connsiteX1" fmla="*/ 1365910 w 1365910"/>
                <a:gd name="connsiteY1" fmla="*/ 0 h 251503"/>
                <a:gd name="connsiteX2" fmla="*/ 1365910 w 1365910"/>
                <a:gd name="connsiteY2" fmla="*/ 251503 h 251503"/>
                <a:gd name="connsiteX3" fmla="*/ 0 w 1365910"/>
                <a:gd name="connsiteY3" fmla="*/ 251503 h 251503"/>
                <a:gd name="connsiteX4" fmla="*/ 0 w 1365910"/>
                <a:gd name="connsiteY4" fmla="*/ 0 h 2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910" h="251503">
                  <a:moveTo>
                    <a:pt x="0" y="0"/>
                  </a:moveTo>
                  <a:lnTo>
                    <a:pt x="1365910" y="0"/>
                  </a:lnTo>
                  <a:lnTo>
                    <a:pt x="1365910" y="251503"/>
                  </a:lnTo>
                  <a:lnTo>
                    <a:pt x="0" y="251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غیرقابل بازگشت بودن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7737184-CDA3-44B3-9CB4-B6362AF3ECE8}"/>
                </a:ext>
              </a:extLst>
            </p:cNvPr>
            <p:cNvSpPr/>
            <p:nvPr/>
          </p:nvSpPr>
          <p:spPr>
            <a:xfrm>
              <a:off x="3068830" y="2370040"/>
              <a:ext cx="107894" cy="107894"/>
            </a:xfrm>
            <a:prstGeom prst="rect">
              <a:avLst/>
            </a:prstGeom>
          </p:spPr>
          <p:style>
            <a:lnRef idx="2">
              <a:schemeClr val="accent1">
                <a:shade val="80000"/>
                <a:hueOff val="-92674"/>
                <a:satOff val="-44549"/>
                <a:lumOff val="4218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6F9481D-8741-4A71-9676-0E8295B7BB16}"/>
                </a:ext>
              </a:extLst>
            </p:cNvPr>
            <p:cNvSpPr/>
            <p:nvPr/>
          </p:nvSpPr>
          <p:spPr>
            <a:xfrm>
              <a:off x="1708005" y="2298236"/>
              <a:ext cx="1365910" cy="251503"/>
            </a:xfrm>
            <a:custGeom>
              <a:avLst/>
              <a:gdLst>
                <a:gd name="connsiteX0" fmla="*/ 0 w 1365910"/>
                <a:gd name="connsiteY0" fmla="*/ 0 h 251503"/>
                <a:gd name="connsiteX1" fmla="*/ 1365910 w 1365910"/>
                <a:gd name="connsiteY1" fmla="*/ 0 h 251503"/>
                <a:gd name="connsiteX2" fmla="*/ 1365910 w 1365910"/>
                <a:gd name="connsiteY2" fmla="*/ 251503 h 251503"/>
                <a:gd name="connsiteX3" fmla="*/ 0 w 1365910"/>
                <a:gd name="connsiteY3" fmla="*/ 251503 h 251503"/>
                <a:gd name="connsiteX4" fmla="*/ 0 w 1365910"/>
                <a:gd name="connsiteY4" fmla="*/ 0 h 2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910" h="251503">
                  <a:moveTo>
                    <a:pt x="0" y="0"/>
                  </a:moveTo>
                  <a:lnTo>
                    <a:pt x="1365910" y="0"/>
                  </a:lnTo>
                  <a:lnTo>
                    <a:pt x="1365910" y="251503"/>
                  </a:lnTo>
                  <a:lnTo>
                    <a:pt x="0" y="251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kern="1200" dirty="0">
                  <a:cs typeface="B Nazanin" panose="00000400000000000000" pitchFamily="2" charset="-78"/>
                </a:rPr>
                <a:t>قابل تجدید پذیری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447405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1316</Words>
  <Application>Microsoft Office PowerPoint</Application>
  <PresentationFormat>On-screen Show (16:9)</PresentationFormat>
  <Paragraphs>328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Wingdings</vt:lpstr>
      <vt:lpstr>Arial</vt:lpstr>
      <vt:lpstr>Calibri</vt:lpstr>
      <vt:lpstr>Viga</vt:lpstr>
      <vt:lpstr>DM Sans</vt:lpstr>
      <vt:lpstr>BNazanin</vt:lpstr>
      <vt:lpstr>B Nazanin</vt:lpstr>
      <vt:lpstr>IranNastaliq</vt:lpstr>
      <vt:lpstr>Cyber Security Business Plan</vt:lpstr>
      <vt:lpstr>احراز هویت الکترونیک  بر مبنای سنجه‌های بیومتریکی</vt:lpstr>
      <vt:lpstr>چشم‌انداز ارائه</vt:lpstr>
      <vt:lpstr>اهمیت احراز هویت بیومتریک</vt:lpstr>
      <vt:lpstr>مزایای احراز هویت بیومتریک</vt:lpstr>
      <vt:lpstr>ویژگی‌های بیومتریکی</vt:lpstr>
      <vt:lpstr>ساختار سیستم‌های احراز هویت بر مبنای ویژگی‌های بیومتریکی </vt:lpstr>
      <vt:lpstr>خطرهای بالقوه‌ی این سیستم‌ها</vt:lpstr>
      <vt:lpstr>انواع حملات به این سیستم‌ها</vt:lpstr>
      <vt:lpstr>مبنای ارزیابی عملکرد این سیستم‌ها</vt:lpstr>
      <vt:lpstr>روش‌های بهبود تشخیص چهره و زنده بودن</vt:lpstr>
      <vt:lpstr>روش‌های بهبود تشخیص اثر انگشت</vt:lpstr>
      <vt:lpstr>روش‌های بهبود تشخیص صدا</vt:lpstr>
      <vt:lpstr>روش‌های بهبود تشخیص ضربه به صفحه کلید و پویایی لمسی </vt:lpstr>
      <vt:lpstr>جمع‌بندی</vt:lpstr>
      <vt:lpstr>پیشنهادات</vt:lpstr>
      <vt:lpstr>منابع</vt:lpstr>
      <vt:lpstr>؟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dc:creator>hedieh</dc:creator>
  <cp:lastModifiedBy>hedieh P</cp:lastModifiedBy>
  <cp:revision>52</cp:revision>
  <dcterms:modified xsi:type="dcterms:W3CDTF">2021-02-03T15:37:07Z</dcterms:modified>
</cp:coreProperties>
</file>